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8.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12.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13.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14.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15.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1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17.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9" r:id="rId2"/>
    <p:sldMasterId id="2147483828" r:id="rId3"/>
    <p:sldMasterId id="2147483915" r:id="rId4"/>
    <p:sldMasterId id="2147483951" r:id="rId5"/>
    <p:sldMasterId id="2147484023" r:id="rId6"/>
    <p:sldMasterId id="2147484073" r:id="rId7"/>
    <p:sldMasterId id="2147484115" r:id="rId8"/>
    <p:sldMasterId id="2147484122" r:id="rId9"/>
    <p:sldMasterId id="2147484158" r:id="rId10"/>
    <p:sldMasterId id="2147484172" r:id="rId11"/>
    <p:sldMasterId id="2147484206" r:id="rId12"/>
    <p:sldMasterId id="2147484245" r:id="rId13"/>
    <p:sldMasterId id="2147484311" r:id="rId14"/>
    <p:sldMasterId id="2147484467" r:id="rId15"/>
    <p:sldMasterId id="2147484503" r:id="rId16"/>
    <p:sldMasterId id="2147484535" r:id="rId17"/>
    <p:sldMasterId id="2147484587" r:id="rId18"/>
  </p:sldMasterIdLst>
  <p:notesMasterIdLst>
    <p:notesMasterId r:id="rId53"/>
  </p:notesMasterIdLst>
  <p:handoutMasterIdLst>
    <p:handoutMasterId r:id="rId54"/>
  </p:handoutMasterIdLst>
  <p:sldIdLst>
    <p:sldId id="2142534027" r:id="rId19"/>
    <p:sldId id="350" r:id="rId20"/>
    <p:sldId id="10240" r:id="rId21"/>
    <p:sldId id="359" r:id="rId22"/>
    <p:sldId id="2142533698" r:id="rId23"/>
    <p:sldId id="2142533160" r:id="rId24"/>
    <p:sldId id="2142533161" r:id="rId25"/>
    <p:sldId id="141169816" r:id="rId26"/>
    <p:sldId id="141169817" r:id="rId27"/>
    <p:sldId id="141169818" r:id="rId28"/>
    <p:sldId id="141169827" r:id="rId29"/>
    <p:sldId id="141169795" r:id="rId30"/>
    <p:sldId id="360" r:id="rId31"/>
    <p:sldId id="2142533158" r:id="rId32"/>
    <p:sldId id="2142533637" r:id="rId33"/>
    <p:sldId id="2142533622" r:id="rId34"/>
    <p:sldId id="2142533643" r:id="rId35"/>
    <p:sldId id="2142533630" r:id="rId36"/>
    <p:sldId id="2142533633" r:id="rId37"/>
    <p:sldId id="2142533627" r:id="rId38"/>
    <p:sldId id="2142533624" r:id="rId39"/>
    <p:sldId id="141169796" r:id="rId40"/>
    <p:sldId id="141168330" r:id="rId41"/>
    <p:sldId id="9798" r:id="rId42"/>
    <p:sldId id="2875" r:id="rId43"/>
    <p:sldId id="2142532002" r:id="rId44"/>
    <p:sldId id="9800" r:id="rId45"/>
    <p:sldId id="2142532005" r:id="rId46"/>
    <p:sldId id="141168346" r:id="rId47"/>
    <p:sldId id="2142532000" r:id="rId48"/>
    <p:sldId id="2142532003" r:id="rId49"/>
    <p:sldId id="141168334" r:id="rId50"/>
    <p:sldId id="9809" r:id="rId51"/>
    <p:sldId id="10241" r:id="rId5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Koziol" initials="PNK" lastIdx="4" clrIdx="0"/>
  <p:cmAuthor id="2" name="Laura Noonan" initials="LN" lastIdx="7" clrIdx="1">
    <p:extLst>
      <p:ext uri="{19B8F6BF-5375-455C-9EA6-DF929625EA0E}">
        <p15:presenceInfo xmlns:p15="http://schemas.microsoft.com/office/powerpoint/2012/main" userId="Laura Noon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EFF4"/>
    <a:srgbClr val="098E44"/>
    <a:srgbClr val="757575"/>
    <a:srgbClr val="8C8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2" autoAdjust="0"/>
    <p:restoredTop sz="95216" autoAdjust="0"/>
  </p:normalViewPr>
  <p:slideViewPr>
    <p:cSldViewPr snapToGrid="0" snapToObjects="1" showGuides="1">
      <p:cViewPr varScale="1">
        <p:scale>
          <a:sx n="83" d="100"/>
          <a:sy n="83" d="100"/>
        </p:scale>
        <p:origin x="748" y="56"/>
      </p:cViewPr>
      <p:guideLst>
        <p:guide orient="horz" pos="1620"/>
        <p:guide pos="2880"/>
      </p:guideLst>
    </p:cSldViewPr>
  </p:slideViewPr>
  <p:outlineViewPr>
    <p:cViewPr>
      <p:scale>
        <a:sx n="33" d="100"/>
        <a:sy n="33" d="100"/>
      </p:scale>
      <p:origin x="0" y="-40027"/>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B1B1F9-D0CB-FF4D-BEE0-BED1F1FDA196}" type="datetimeFigureOut">
              <a:rPr lang="en-US" smtClean="0"/>
              <a:t>5/17/2022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BA3DDA-848E-4542-90FB-F9E770D81D8C}" type="slidenum">
              <a:rPr lang="en-US" smtClean="0"/>
              <a:t>‹#›</a:t>
            </a:fld>
            <a:endParaRPr lang="en-US" dirty="0"/>
          </a:p>
        </p:txBody>
      </p:sp>
    </p:spTree>
    <p:extLst>
      <p:ext uri="{BB962C8B-B14F-4D97-AF65-F5344CB8AC3E}">
        <p14:creationId xmlns:p14="http://schemas.microsoft.com/office/powerpoint/2010/main" val="10783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E012A-D992-5D42-B86E-AA2BC0764EE1}" type="datetimeFigureOut">
              <a:rPr lang="en-US" smtClean="0"/>
              <a:t>5/17/2022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02FFD-07D4-5C4F-BD77-921008177348}" type="slidenum">
              <a:rPr lang="en-US" smtClean="0"/>
              <a:t>‹#›</a:t>
            </a:fld>
            <a:endParaRPr lang="en-US" dirty="0"/>
          </a:p>
        </p:txBody>
      </p:sp>
    </p:spTree>
    <p:extLst>
      <p:ext uri="{BB962C8B-B14F-4D97-AF65-F5344CB8AC3E}">
        <p14:creationId xmlns:p14="http://schemas.microsoft.com/office/powerpoint/2010/main" val="153815357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4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204978" y="2273300"/>
            <a:ext cx="6448044" cy="61214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12</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
        <p:nvSpPr>
          <p:cNvPr id="5" name="Footer Placeholder 4">
            <a:extLst>
              <a:ext uri="{FF2B5EF4-FFF2-40B4-BE49-F238E27FC236}">
                <a16:creationId xmlns:a16="http://schemas.microsoft.com/office/drawing/2014/main" id="{9EB6486F-EEB0-444D-9AE1-C6FBBAC8427A}"/>
              </a:ext>
            </a:extLst>
          </p:cNvPr>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rPr>
              <a:t>Group Name / DOC ID / Month XX, 2019 / © 2019 IBM Corporation</a:t>
            </a:r>
          </a:p>
        </p:txBody>
      </p:sp>
    </p:spTree>
    <p:extLst>
      <p:ext uri="{BB962C8B-B14F-4D97-AF65-F5344CB8AC3E}">
        <p14:creationId xmlns:p14="http://schemas.microsoft.com/office/powerpoint/2010/main" val="2304156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204978" y="2273300"/>
            <a:ext cx="6448044" cy="61214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13</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
        <p:nvSpPr>
          <p:cNvPr id="5" name="Footer Placeholder 4">
            <a:extLst>
              <a:ext uri="{FF2B5EF4-FFF2-40B4-BE49-F238E27FC236}">
                <a16:creationId xmlns:a16="http://schemas.microsoft.com/office/drawing/2014/main" id="{9EB6486F-EEB0-444D-9AE1-C6FBBAC8427A}"/>
              </a:ext>
            </a:extLst>
          </p:cNvPr>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rPr>
              <a:t>Group Name / DOC ID / Month XX, 2019 / © 2019 IBM Corporation</a:t>
            </a:r>
          </a:p>
        </p:txBody>
      </p:sp>
    </p:spTree>
    <p:extLst>
      <p:ext uri="{BB962C8B-B14F-4D97-AF65-F5344CB8AC3E}">
        <p14:creationId xmlns:p14="http://schemas.microsoft.com/office/powerpoint/2010/main" val="20135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160754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610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5821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6170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148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96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5972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531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3</a:t>
            </a:fld>
            <a:endParaRPr lang="en-US" dirty="0"/>
          </a:p>
        </p:txBody>
      </p:sp>
    </p:spTree>
    <p:extLst>
      <p:ext uri="{BB962C8B-B14F-4D97-AF65-F5344CB8AC3E}">
        <p14:creationId xmlns:p14="http://schemas.microsoft.com/office/powerpoint/2010/main" val="1624174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Use cases:</a:t>
            </a:r>
          </a:p>
          <a:p>
            <a:pPr marL="285750" indent="-285750">
              <a:buFont typeface="Arial" panose="020B0604020202020204" pitchFamily="34" charset="0"/>
              <a:buChar char="•"/>
            </a:pPr>
            <a:r>
              <a:rPr lang="en-US" sz="900" dirty="0"/>
              <a:t>Long term storage for IoT data</a:t>
            </a:r>
          </a:p>
          <a:p>
            <a:pPr marL="285750" indent="-285750">
              <a:buFont typeface="Arial" panose="020B0604020202020204" pitchFamily="34" charset="0"/>
              <a:buChar char="•"/>
            </a:pPr>
            <a:r>
              <a:rPr lang="en-US" sz="900" dirty="0"/>
              <a:t>Log collection</a:t>
            </a:r>
            <a:endParaRPr lang="en-US" sz="10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17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5750" lvl="0" indent="-285750">
              <a:buFont typeface="Arial" panose="020B0604020202020204" pitchFamily="34" charset="0"/>
              <a:buChar char="•"/>
            </a:pPr>
            <a:r>
              <a:rPr lang="en-US" sz="900" dirty="0"/>
              <a:t>Cloud Object Storage offers a durable, scalable, and  secure destination for storing your data</a:t>
            </a:r>
          </a:p>
          <a:p>
            <a:pPr marL="285750" lvl="0" indent="-285750">
              <a:buFont typeface="Arial" panose="020B0604020202020204" pitchFamily="34" charset="0"/>
              <a:buChar char="•"/>
            </a:pPr>
            <a:r>
              <a:rPr lang="en-US" sz="900" dirty="0"/>
              <a:t>Resiliency options to match workloads with world wide MZRs (availability zones) and cross regional locations</a:t>
            </a:r>
          </a:p>
          <a:p>
            <a:pPr marL="285750" lvl="0" indent="-285750">
              <a:buFont typeface="Arial" panose="020B0604020202020204" pitchFamily="34" charset="0"/>
              <a:buChar char="•"/>
            </a:pPr>
            <a:r>
              <a:rPr lang="en-US" sz="900" dirty="0"/>
              <a:t>Storage flexibility through our storage tiers to support a variety  workloads from active to archive </a:t>
            </a:r>
          </a:p>
          <a:p>
            <a:pPr marL="285750" indent="-285750">
              <a:buFont typeface="Arial" panose="020B0604020202020204" pitchFamily="34" charset="0"/>
              <a:buChar char="•"/>
            </a:pPr>
            <a:r>
              <a:rPr lang="en-US" sz="900" dirty="0">
                <a:cs typeface="Calibri" panose="020F0502020204030204" pitchFamily="34" charset="0"/>
              </a:rPr>
              <a:t>Security and control over your data with encryption options, policies and permissions </a:t>
            </a:r>
          </a:p>
          <a:p>
            <a:pPr marL="285750" indent="-285750">
              <a:buFont typeface="Arial" panose="020B0604020202020204" pitchFamily="34" charset="0"/>
              <a:buChar char="•"/>
            </a:pPr>
            <a:endParaRPr lang="en-US" sz="900" dirty="0">
              <a:cs typeface="Calibri" panose="020F0502020204030204" pitchFamily="34" charset="0"/>
            </a:endParaRPr>
          </a:p>
          <a:p>
            <a:pPr marL="285750" indent="-285750">
              <a:buFont typeface="Arial" panose="020B0604020202020204" pitchFamily="34" charset="0"/>
              <a:buChar char="•"/>
            </a:pPr>
            <a:endParaRPr lang="en-US" sz="900" dirty="0">
              <a:cs typeface="Calibri" panose="020F0502020204030204" pitchFamily="34" charset="0"/>
            </a:endParaRPr>
          </a:p>
          <a:p>
            <a:pPr lvl="0"/>
            <a:r>
              <a:rPr lang="en-US" sz="1800" b="1" dirty="0">
                <a:solidFill>
                  <a:srgbClr val="FFFFFF"/>
                </a:solidFill>
              </a:rPr>
              <a:t>Key Capabilities</a:t>
            </a:r>
            <a:endParaRPr lang="en-US" sz="1100" dirty="0">
              <a:solidFill>
                <a:schemeClr val="bg2"/>
              </a:solidFill>
              <a:cs typeface="Calibri" panose="020F0502020204030204" pitchFamily="34" charset="0"/>
            </a:endParaRPr>
          </a:p>
          <a:p>
            <a:pPr marL="171450" indent="-171450">
              <a:lnSpc>
                <a:spcPct val="150000"/>
              </a:lnSpc>
              <a:buFont typeface="Arial" panose="020B0604020202020204" pitchFamily="34" charset="0"/>
              <a:buChar char="•"/>
            </a:pPr>
            <a:r>
              <a:rPr lang="en-US" sz="1100" dirty="0">
                <a:solidFill>
                  <a:schemeClr val="bg2"/>
                </a:solidFill>
                <a:cs typeface="Calibri" panose="020F0502020204030204" pitchFamily="34" charset="0"/>
              </a:rPr>
              <a:t>Data Fault Tolerance </a:t>
            </a:r>
          </a:p>
          <a:p>
            <a:pPr marL="514350" lvl="1" indent="-171450">
              <a:buFont typeface="Arial" panose="020B0604020202020204" pitchFamily="34" charset="0"/>
              <a:buChar char="•"/>
            </a:pPr>
            <a:r>
              <a:rPr lang="en-US" sz="1100" dirty="0">
                <a:solidFill>
                  <a:schemeClr val="bg2"/>
                </a:solidFill>
                <a:cs typeface="Calibri" panose="020F0502020204030204" pitchFamily="34" charset="0"/>
              </a:rPr>
              <a:t>Objects are encrypted and dispersed across different data centers and maintains resiliency because you can still read and write to your data even if a data center goes offline.</a:t>
            </a:r>
          </a:p>
          <a:p>
            <a:pPr marL="171450" indent="-171450">
              <a:buFont typeface="Arial" panose="020B0604020202020204" pitchFamily="34" charset="0"/>
              <a:buChar char="•"/>
            </a:pPr>
            <a:r>
              <a:rPr lang="en-US" sz="1100" dirty="0">
                <a:solidFill>
                  <a:schemeClr val="bg2"/>
                </a:solidFill>
                <a:cs typeface="Calibri" panose="020F0502020204030204" pitchFamily="34" charset="0"/>
              </a:rPr>
              <a:t>High Durability </a:t>
            </a:r>
          </a:p>
          <a:p>
            <a:pPr marL="514350" lvl="1" indent="-171450">
              <a:buFont typeface="Arial" panose="020B0604020202020204" pitchFamily="34" charset="0"/>
              <a:buChar char="•"/>
            </a:pPr>
            <a:r>
              <a:rPr lang="en-US" sz="1100" dirty="0">
                <a:solidFill>
                  <a:schemeClr val="bg2"/>
                </a:solidFill>
              </a:rPr>
              <a:t>Designed for 99.999999999-percent data durability. </a:t>
            </a:r>
          </a:p>
          <a:p>
            <a:pPr marL="171450" indent="-171450">
              <a:lnSpc>
                <a:spcPct val="150000"/>
              </a:lnSpc>
              <a:buFont typeface="Arial" panose="020B0604020202020204" pitchFamily="34" charset="0"/>
              <a:buChar char="•"/>
            </a:pPr>
            <a:r>
              <a:rPr lang="en-US" sz="1100" dirty="0">
                <a:solidFill>
                  <a:schemeClr val="bg2"/>
                </a:solidFill>
                <a:cs typeface="Calibri" panose="020F0502020204030204" pitchFamily="34" charset="0"/>
              </a:rPr>
              <a:t>Default server-side encryption,  and BYOK option</a:t>
            </a:r>
          </a:p>
          <a:p>
            <a:pPr marL="171450" indent="-171450">
              <a:lnSpc>
                <a:spcPct val="150000"/>
              </a:lnSpc>
              <a:buFont typeface="Arial" panose="020B0604020202020204" pitchFamily="34" charset="0"/>
              <a:buChar char="•"/>
            </a:pPr>
            <a:r>
              <a:rPr lang="en-US" sz="1100" dirty="0">
                <a:solidFill>
                  <a:schemeClr val="bg2"/>
                </a:solidFill>
                <a:cs typeface="Calibri" panose="020F0502020204030204" pitchFamily="34" charset="0"/>
              </a:rPr>
              <a:t>Integrated storage tiers and archive policies </a:t>
            </a:r>
          </a:p>
          <a:p>
            <a:pPr marL="171450" indent="-171450">
              <a:lnSpc>
                <a:spcPct val="150000"/>
              </a:lnSpc>
              <a:buFont typeface="Arial" panose="020B0604020202020204" pitchFamily="34" charset="0"/>
              <a:buChar char="•"/>
            </a:pPr>
            <a:r>
              <a:rPr lang="en-US" sz="1100" dirty="0">
                <a:solidFill>
                  <a:schemeClr val="bg2"/>
                </a:solidFill>
                <a:cs typeface="Calibri" panose="020F0502020204030204" pitchFamily="34" charset="0"/>
              </a:rPr>
              <a:t>Integrated fast file transfer capability </a:t>
            </a:r>
          </a:p>
          <a:p>
            <a:pPr marL="171450" indent="-171450">
              <a:lnSpc>
                <a:spcPct val="150000"/>
              </a:lnSpc>
              <a:buFont typeface="Arial" panose="020B0604020202020204" pitchFamily="34" charset="0"/>
              <a:buChar char="•"/>
            </a:pPr>
            <a:r>
              <a:rPr lang="en-US" sz="1100" dirty="0">
                <a:solidFill>
                  <a:schemeClr val="bg2"/>
                </a:solidFill>
                <a:cs typeface="Calibri" panose="020F0502020204030204" pitchFamily="34" charset="0"/>
              </a:rPr>
              <a:t>Integrated  with best of breed applications and solutions for Backup , NAS File Transfers , and Archive </a:t>
            </a:r>
          </a:p>
          <a:p>
            <a:pPr marL="171450" indent="-171450">
              <a:lnSpc>
                <a:spcPct val="150000"/>
              </a:lnSpc>
              <a:buFont typeface="Arial" panose="020B0604020202020204" pitchFamily="34" charset="0"/>
              <a:buChar char="•"/>
            </a:pPr>
            <a:r>
              <a:rPr lang="en-US" sz="1100" dirty="0">
                <a:solidFill>
                  <a:schemeClr val="bg2"/>
                </a:solidFill>
                <a:cs typeface="Calibri" panose="020F0502020204030204" pitchFamily="34" charset="0"/>
              </a:rPr>
              <a:t>IBM Cloud Object service specific SLAs</a:t>
            </a:r>
            <a:endParaRPr lang="en-US" sz="1000" dirty="0">
              <a:solidFill>
                <a:schemeClr val="bg2"/>
              </a:solidFill>
            </a:endParaRPr>
          </a:p>
          <a:p>
            <a:pPr marL="285750" indent="-285750">
              <a:buFont typeface="Arial" panose="020B0604020202020204" pitchFamily="34" charset="0"/>
              <a:buChar char="•"/>
            </a:pPr>
            <a:endParaRPr lang="en-US" sz="900" dirty="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57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5808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0804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Use cases:</a:t>
            </a:r>
          </a:p>
          <a:p>
            <a:pPr marL="285750" indent="-285750">
              <a:buFont typeface="Arial" panose="020B0604020202020204" pitchFamily="34" charset="0"/>
              <a:buChar char="•"/>
            </a:pPr>
            <a:r>
              <a:rPr lang="en-US" sz="900" dirty="0"/>
              <a:t>Long term storage for IoT data</a:t>
            </a:r>
          </a:p>
          <a:p>
            <a:pPr marL="285750" indent="-285750">
              <a:buFont typeface="Arial" panose="020B0604020202020204" pitchFamily="34" charset="0"/>
              <a:buChar char="•"/>
            </a:pPr>
            <a:r>
              <a:rPr lang="en-US" sz="900" dirty="0"/>
              <a:t>Log collection</a:t>
            </a:r>
            <a:endParaRPr lang="en-US" sz="10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957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IBM Plex Sans" panose="020B0503050203000203" pitchFamily="34" charset="77"/>
              </a:rPr>
              <a:t>Data is mission-critical for our customers and it needs to be accessible at all times, to ensure business continuity.</a:t>
            </a:r>
            <a:endParaRPr lang="en-US" sz="1600" dirty="0"/>
          </a:p>
          <a:p>
            <a:endParaRPr lang="en-US" sz="16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889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05C4898A-41A8-49D6-8E48-9D853EBFDD60}" type="slidenum">
              <a:rPr kumimoji="0" lang="en-US" sz="5000" b="0" i="0" u="none" strike="noStrike" kern="0" cap="none" spc="0" normalizeH="0" baseline="0" noProof="0" smtClean="0">
                <a:ln>
                  <a:noFill/>
                </a:ln>
                <a:solidFill>
                  <a:srgbClr val="000000"/>
                </a:solidFill>
                <a:effectLst/>
                <a:uLnTx/>
                <a:uFillTx/>
                <a:latin typeface="Helvetica Light"/>
                <a:ea typeface="Helvetica Light"/>
                <a:cs typeface="Helvetica Light"/>
                <a:sym typeface="Helvetica Light"/>
              </a:rPr>
              <a:pPr marL="0" marR="0" lvl="0" indent="0" algn="ctr" defTabSz="825500" rtl="0" eaLnBrk="1" fontAlgn="auto" latinLnBrk="0" hangingPunct="0">
                <a:lnSpc>
                  <a:spcPct val="100000"/>
                </a:lnSpc>
                <a:spcBef>
                  <a:spcPts val="0"/>
                </a:spcBef>
                <a:spcAft>
                  <a:spcPts val="0"/>
                </a:spcAft>
                <a:buClrTx/>
                <a:buSzTx/>
                <a:buFontTx/>
                <a:buNone/>
                <a:tabLst/>
                <a:defRPr/>
              </a:pPr>
              <a:t>28</a:t>
            </a:fld>
            <a:endParaRPr kumimoji="0" lang="en-US" sz="5000" b="0" i="0" u="none" strike="noStrike" kern="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373774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Use cases:</a:t>
            </a:r>
          </a:p>
          <a:p>
            <a:pPr marL="285750" indent="-285750">
              <a:buFont typeface="Arial" panose="020B0604020202020204" pitchFamily="34" charset="0"/>
              <a:buChar char="•"/>
            </a:pPr>
            <a:r>
              <a:rPr lang="en-US" sz="900" dirty="0"/>
              <a:t>Long term storage for </a:t>
            </a:r>
            <a:r>
              <a:rPr lang="en-US" sz="900" dirty="0" err="1"/>
              <a:t>IoT</a:t>
            </a:r>
            <a:r>
              <a:rPr lang="en-US" sz="900" dirty="0"/>
              <a:t> data</a:t>
            </a:r>
          </a:p>
          <a:p>
            <a:pPr marL="285750" indent="-285750">
              <a:buFont typeface="Arial" panose="020B0604020202020204" pitchFamily="34" charset="0"/>
              <a:buChar char="•"/>
            </a:pPr>
            <a:r>
              <a:rPr lang="en-US" sz="900" dirty="0"/>
              <a:t>Log collection</a:t>
            </a:r>
            <a:endParaRPr lang="en-US" sz="10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788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05C4898A-41A8-49D6-8E48-9D853EBFDD60}" type="slidenum">
              <a:rPr kumimoji="0" lang="en-US" sz="5000" b="0" i="0" u="none" strike="noStrike" kern="0" cap="none" spc="0" normalizeH="0" baseline="0" noProof="0" smtClean="0">
                <a:ln>
                  <a:noFill/>
                </a:ln>
                <a:solidFill>
                  <a:srgbClr val="000000"/>
                </a:solidFill>
                <a:effectLst/>
                <a:uLnTx/>
                <a:uFillTx/>
                <a:latin typeface="Helvetica Light"/>
                <a:ea typeface="Helvetica Light"/>
                <a:cs typeface="Helvetica Light"/>
                <a:sym typeface="Helvetica Light"/>
              </a:rPr>
              <a:pPr marL="0" marR="0" lvl="0" indent="0" algn="ctr" defTabSz="825500" rtl="0" eaLnBrk="1" fontAlgn="auto" latinLnBrk="0" hangingPunct="0">
                <a:lnSpc>
                  <a:spcPct val="100000"/>
                </a:lnSpc>
                <a:spcBef>
                  <a:spcPts val="0"/>
                </a:spcBef>
                <a:spcAft>
                  <a:spcPts val="0"/>
                </a:spcAft>
                <a:buClrTx/>
                <a:buSzTx/>
                <a:buFontTx/>
                <a:buNone/>
                <a:tabLst/>
                <a:defRPr/>
              </a:pPr>
              <a:t>30</a:t>
            </a:fld>
            <a:endParaRPr kumimoji="0" lang="en-US" sz="5000" b="0" i="0" u="none" strike="noStrike" kern="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631166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05C4898A-41A8-49D6-8E48-9D853EBFDD60}" type="slidenum">
              <a:rPr kumimoji="0" lang="en-US" sz="5000" b="0" i="0" u="none" strike="noStrike" kern="0" cap="none" spc="0" normalizeH="0" baseline="0" noProof="0" smtClean="0">
                <a:ln>
                  <a:noFill/>
                </a:ln>
                <a:solidFill>
                  <a:srgbClr val="000000"/>
                </a:solidFill>
                <a:effectLst/>
                <a:uLnTx/>
                <a:uFillTx/>
                <a:latin typeface="Helvetica Light"/>
                <a:ea typeface="Helvetica Light"/>
                <a:cs typeface="Helvetica Light"/>
                <a:sym typeface="Helvetica Light"/>
              </a:rPr>
              <a:pPr marL="0" marR="0" lvl="0" indent="0" algn="ctr" defTabSz="825500" rtl="0" eaLnBrk="1" fontAlgn="auto" latinLnBrk="0" hangingPunct="0">
                <a:lnSpc>
                  <a:spcPct val="100000"/>
                </a:lnSpc>
                <a:spcBef>
                  <a:spcPts val="0"/>
                </a:spcBef>
                <a:spcAft>
                  <a:spcPts val="0"/>
                </a:spcAft>
                <a:buClrTx/>
                <a:buSzTx/>
                <a:buFontTx/>
                <a:buNone/>
                <a:tabLst/>
                <a:defRPr/>
              </a:pPr>
              <a:t>31</a:t>
            </a:fld>
            <a:endParaRPr kumimoji="0" lang="en-US" sz="5000" b="0" i="0" u="none" strike="noStrike" kern="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72022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4</a:t>
            </a:fld>
            <a:endParaRPr lang="en-US" dirty="0"/>
          </a:p>
        </p:txBody>
      </p:sp>
    </p:spTree>
    <p:extLst>
      <p:ext uri="{BB962C8B-B14F-4D97-AF65-F5344CB8AC3E}">
        <p14:creationId xmlns:p14="http://schemas.microsoft.com/office/powerpoint/2010/main" val="2511292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563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IBM Plex Sans" panose="020B0503050203000203" pitchFamily="34" charset="77"/>
              </a:rPr>
              <a:t>Data is mission-critical for our customers and it needs to be accessible at all times, to ensure business continuity.</a:t>
            </a:r>
            <a:endParaRPr lang="en-US" sz="900" dirty="0"/>
          </a:p>
          <a:p>
            <a:endParaRPr lang="en-US" dirty="0"/>
          </a:p>
        </p:txBody>
      </p:sp>
      <p:sp>
        <p:nvSpPr>
          <p:cNvPr id="4" name="Slide Number Placeholder 3"/>
          <p:cNvSpPr>
            <a:spLocks noGrp="1"/>
          </p:cNvSpPr>
          <p:nvPr>
            <p:ph type="sldNum" sz="quarter" idx="10"/>
          </p:nvPr>
        </p:nvSpPr>
        <p:spPr/>
        <p:txBody>
          <a:bodyPr/>
          <a:lstStyle/>
          <a:p>
            <a:fld id="{20AED143-1506-434C-B47D-CBF33F177BEB}" type="slidenum">
              <a:rPr lang="en-US" smtClean="0"/>
              <a:t>34</a:t>
            </a:fld>
            <a:endParaRPr lang="en-US" dirty="0"/>
          </a:p>
        </p:txBody>
      </p:sp>
    </p:spTree>
    <p:extLst>
      <p:ext uri="{BB962C8B-B14F-4D97-AF65-F5344CB8AC3E}">
        <p14:creationId xmlns:p14="http://schemas.microsoft.com/office/powerpoint/2010/main" val="342076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aseline="30000" dirty="0">
              <a:solidFill>
                <a:srgbClr val="FFFFFF"/>
              </a:solidFill>
              <a:latin typeface="Arial" panose="020B0604020202020204" pitchFamily="34" charset="0"/>
              <a:cs typeface="Arial" panose="020B0604020202020204" pitchFamily="34" charset="0"/>
            </a:endParaRPr>
          </a:p>
          <a:p>
            <a:r>
              <a:rPr lang="en-US" sz="900" baseline="30000" dirty="0">
                <a:solidFill>
                  <a:srgbClr val="FFFFFF"/>
                </a:solidFill>
                <a:latin typeface="Arial" panose="020B0604020202020204" pitchFamily="34" charset="0"/>
                <a:cs typeface="Arial" panose="020B0604020202020204" pitchFamily="34" charset="0"/>
              </a:rPr>
              <a:t>1</a:t>
            </a:r>
            <a:r>
              <a:rPr lang="en-US" sz="900" dirty="0">
                <a:solidFill>
                  <a:srgbClr val="FFFFFF"/>
                </a:solidFill>
                <a:latin typeface="Arial" panose="020B0604020202020204" pitchFamily="34" charset="0"/>
                <a:cs typeface="Arial" panose="020B0604020202020204" pitchFamily="34" charset="0"/>
              </a:rPr>
              <a:t>IBM Cloud Object Storage on-prem solution delivers &gt;70% lower TCO than traditional on-premise storage. Source: Forrester Total Economic Impact Study, 2015. IBM Cloud Object Storage public cloud services deliver from 7% -31% lower TCO than Amazon cloud object storage services based on published IBM and Amazon list prices. Source: IBM Internal analysis Q4 2016. </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320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9304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204978" y="2273300"/>
            <a:ext cx="6448044" cy="61214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5" name="Footer Placeholder 4">
            <a:extLst>
              <a:ext uri="{FF2B5EF4-FFF2-40B4-BE49-F238E27FC236}">
                <a16:creationId xmlns:a16="http://schemas.microsoft.com/office/drawing/2014/main" id="{9EB6486F-EEB0-444D-9AE1-C6FBBAC8427A}"/>
              </a:ext>
            </a:extLst>
          </p:cNvPr>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Group Name / DOC ID / Month XX, 2019 / © 2019 IBM Corporation</a:t>
            </a:r>
          </a:p>
        </p:txBody>
      </p:sp>
    </p:spTree>
    <p:extLst>
      <p:ext uri="{BB962C8B-B14F-4D97-AF65-F5344CB8AC3E}">
        <p14:creationId xmlns:p14="http://schemas.microsoft.com/office/powerpoint/2010/main" val="3632219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758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10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56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 Id="rId4" Type="http://schemas.openxmlformats.org/officeDocument/2006/relationships/image" Target="../media/image20.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14.xml"/><Relationship Id="rId5" Type="http://schemas.openxmlformats.org/officeDocument/2006/relationships/image" Target="../media/image25.png"/><Relationship Id="rId4" Type="http://schemas.openxmlformats.org/officeDocument/2006/relationships/image" Target="../media/image5.png"/></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5.xml"/><Relationship Id="rId4" Type="http://schemas.openxmlformats.org/officeDocument/2006/relationships/image" Target="../media/image5.png"/></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17.xml"/><Relationship Id="rId5" Type="http://schemas.openxmlformats.org/officeDocument/2006/relationships/image" Target="../media/image25.png"/><Relationship Id="rId4" Type="http://schemas.openxmlformats.org/officeDocument/2006/relationships/image" Target="../media/image5.png"/></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9144000" cy="5143501"/>
          </a:xfrm>
          <a:prstGeom prst="rect">
            <a:avLst/>
          </a:prstGeom>
        </p:spPr>
      </p:pic>
      <p:sp>
        <p:nvSpPr>
          <p:cNvPr id="7"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74330" y="53645"/>
            <a:ext cx="1599819" cy="505235"/>
          </a:xfrm>
          <a:prstGeom prst="rect">
            <a:avLst/>
          </a:prstGeom>
        </p:spPr>
      </p:pic>
      <p:pic>
        <p:nvPicPr>
          <p:cNvPr id="9" name="Picture 8" descr="ibm_gry.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1" y="4709042"/>
            <a:ext cx="521589" cy="211471"/>
          </a:xfrm>
          <a:prstGeom prst="rect">
            <a:avLst/>
          </a:prstGeom>
        </p:spPr>
      </p:pic>
      <p:sp>
        <p:nvSpPr>
          <p:cNvPr id="8" name="Footer Placeholder 3"/>
          <p:cNvSpPr>
            <a:spLocks noGrp="1"/>
          </p:cNvSpPr>
          <p:nvPr>
            <p:ph type="ftr" sz="quarter" idx="11"/>
          </p:nvPr>
        </p:nvSpPr>
        <p:spPr>
          <a:xfrm>
            <a:off x="228600" y="4826480"/>
            <a:ext cx="6400800" cy="137160"/>
          </a:xfrm>
        </p:spPr>
        <p:txBody>
          <a:bodyPr/>
          <a:lstStyle>
            <a:lvl1pPr>
              <a:defRPr>
                <a:solidFill>
                  <a:schemeClr val="tx1"/>
                </a:solidFill>
                <a:latin typeface="+mn-lt"/>
              </a:defRPr>
            </a:lvl1pPr>
          </a:lstStyle>
          <a:p>
            <a:r>
              <a:rPr lang="en-US" dirty="0"/>
              <a:t>Think 2019 / DOC ID / Month XX, 2019 / © 2019 IBM Corporation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4914750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dirty="0"/>
              <a:t>Drag picture to placeholder or click icon to add</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85211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1/4) + 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173736"/>
            <a:ext cx="2103120" cy="4343400"/>
          </a:xfrm>
        </p:spPr>
        <p:txBody>
          <a:bodyPr/>
          <a:lstStyle/>
          <a:p>
            <a:r>
              <a:rPr lang="en-US" dirty="0"/>
              <a:t>Click to edit Master title style</a:t>
            </a:r>
          </a:p>
        </p:txBody>
      </p:sp>
      <p:sp>
        <p:nvSpPr>
          <p:cNvPr id="3" name="Content Placeholder 2"/>
          <p:cNvSpPr>
            <a:spLocks noGrp="1"/>
          </p:cNvSpPr>
          <p:nvPr>
            <p:ph idx="1"/>
          </p:nvPr>
        </p:nvSpPr>
        <p:spPr>
          <a:xfrm>
            <a:off x="2414017" y="173736"/>
            <a:ext cx="6376911"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0E99EEC-E697-1D4F-91F9-0960174B1D85}" type="datetime1">
              <a:rPr lang="en-US" smtClean="0">
                <a:solidFill>
                  <a:srgbClr val="000000"/>
                </a:solidFill>
              </a:rPr>
              <a:pPr/>
              <a:t>5/17/2022</a:t>
            </a:fld>
            <a:endParaRPr lang="en-US" dirty="0">
              <a:solidFill>
                <a:srgbClr val="000000"/>
              </a:solidFill>
            </a:endParaRPr>
          </a:p>
        </p:txBody>
      </p:sp>
      <p:sp>
        <p:nvSpPr>
          <p:cNvPr id="5" name="Footer Placeholder 4"/>
          <p:cNvSpPr>
            <a:spLocks noGrp="1"/>
          </p:cNvSpPr>
          <p:nvPr>
            <p:ph type="ftr" sz="quarter" idx="11"/>
          </p:nvPr>
        </p:nvSpPr>
        <p:spPr/>
        <p:txBody>
          <a:bodyPr/>
          <a:lstStyle/>
          <a:p>
            <a:r>
              <a:rPr lang="en-US" dirty="0">
                <a:solidFill>
                  <a:srgbClr val="000000"/>
                </a:solidFill>
              </a:rPr>
              <a:t>World of Watson2016 </a:t>
            </a:r>
          </a:p>
        </p:txBody>
      </p:sp>
      <p:sp>
        <p:nvSpPr>
          <p:cNvPr id="6" name="Slide Number Placeholder 5"/>
          <p:cNvSpPr>
            <a:spLocks noGrp="1"/>
          </p:cNvSpPr>
          <p:nvPr>
            <p:ph type="sldNum" sz="quarter" idx="12"/>
          </p:nvPr>
        </p:nvSpPr>
        <p:spPr/>
        <p:txBody>
          <a:bodyPr/>
          <a:lstStyle/>
          <a:p>
            <a:fld id="{E4DBDE34-E9B5-E04F-B662-69720E4BCB53}"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ver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4680F-B6FF-824D-A7E9-DA67553B7B8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4" name="Title 3"/>
          <p:cNvSpPr>
            <a:spLocks noGrp="1"/>
          </p:cNvSpPr>
          <p:nvPr>
            <p:ph type="title"/>
          </p:nvPr>
        </p:nvSpPr>
        <p:spPr>
          <a:xfrm>
            <a:off x="228599" y="244549"/>
            <a:ext cx="4114801" cy="4438575"/>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225B357-E927-734D-ACB4-D18D1B4A8B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74330" y="53645"/>
            <a:ext cx="1599820" cy="505235"/>
          </a:xfrm>
          <a:prstGeom prst="rect">
            <a:avLst/>
          </a:prstGeom>
        </p:spPr>
      </p:pic>
      <p:sp>
        <p:nvSpPr>
          <p:cNvPr id="7" name="Footer Placeholder 1">
            <a:extLst>
              <a:ext uri="{FF2B5EF4-FFF2-40B4-BE49-F238E27FC236}">
                <a16:creationId xmlns:a16="http://schemas.microsoft.com/office/drawing/2014/main" id="{7A96863C-3FAF-CD4B-8F44-13287822D582}"/>
              </a:ext>
            </a:extLst>
          </p:cNvPr>
          <p:cNvSpPr>
            <a:spLocks noGrp="1"/>
          </p:cNvSpPr>
          <p:nvPr>
            <p:ph type="ftr" sz="quarter" idx="10"/>
          </p:nvPr>
        </p:nvSpPr>
        <p:spPr>
          <a:xfrm>
            <a:off x="228600" y="4828032"/>
            <a:ext cx="6400800" cy="137160"/>
          </a:xfrm>
        </p:spPr>
        <p:txBody>
          <a:bodyPr/>
          <a:lstStyle>
            <a:lvl1pPr>
              <a:defRPr>
                <a:solidFill>
                  <a:schemeClr val="bg2"/>
                </a:solidFill>
              </a:defRPr>
            </a:lvl1pPr>
          </a:lstStyle>
          <a:p>
            <a:r>
              <a:rPr lang="de-DE"/>
              <a:t>Think 2019 / © 2019 IBM Corporation</a:t>
            </a:r>
            <a:endParaRPr lang="en-US" dirty="0"/>
          </a:p>
        </p:txBody>
      </p:sp>
      <p:pic>
        <p:nvPicPr>
          <p:cNvPr id="8" name="Picture 7">
            <a:extLst>
              <a:ext uri="{FF2B5EF4-FFF2-40B4-BE49-F238E27FC236}">
                <a16:creationId xmlns:a16="http://schemas.microsoft.com/office/drawing/2014/main" id="{4F4B1649-9C62-5049-8E11-448B0C75EAE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19087445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dirty="0"/>
              <a:t>Think 2019 / © 2019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7119629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a:t>Think 2019 / © 2019 IBM Corporation</a:t>
            </a:r>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41397335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Think 2019 / © 2019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36301127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Think 2019 / © 2019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dirty="0"/>
              <a:t>Click icon to add picture</a:t>
            </a:r>
          </a:p>
        </p:txBody>
      </p:sp>
    </p:spTree>
    <p:extLst>
      <p:ext uri="{BB962C8B-B14F-4D97-AF65-F5344CB8AC3E}">
        <p14:creationId xmlns:p14="http://schemas.microsoft.com/office/powerpoint/2010/main" val="34103097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56408" y="84701"/>
            <a:ext cx="8686800" cy="4473575"/>
          </a:xfrm>
        </p:spPr>
        <p:txBody>
          <a:bodyPr/>
          <a:lstStyle>
            <a:lvl1pPr>
              <a:lnSpc>
                <a:spcPct val="90000"/>
              </a:lnSpc>
              <a:defRPr sz="96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Tree>
    <p:extLst>
      <p:ext uri="{BB962C8B-B14F-4D97-AF65-F5344CB8AC3E}">
        <p14:creationId xmlns:p14="http://schemas.microsoft.com/office/powerpoint/2010/main" val="13851106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Think 2019 / © 2019 IBM Corporation</a:t>
            </a:r>
          </a:p>
        </p:txBody>
      </p:sp>
    </p:spTree>
    <p:extLst>
      <p:ext uri="{BB962C8B-B14F-4D97-AF65-F5344CB8AC3E}">
        <p14:creationId xmlns:p14="http://schemas.microsoft.com/office/powerpoint/2010/main" val="16136240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4070274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239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79856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31824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dirty="0"/>
          </a:p>
        </p:txBody>
      </p:sp>
      <p:sp>
        <p:nvSpPr>
          <p:cNvPr id="4" name="Footer Placeholder 3"/>
          <p:cNvSpPr>
            <a:spLocks noGrp="1"/>
          </p:cNvSpPr>
          <p:nvPr>
            <p:ph type="ftr" sz="quarter" idx="11"/>
          </p:nvPr>
        </p:nvSpPr>
        <p:spPr/>
        <p:txBody>
          <a:bodyPr/>
          <a:lstStyle>
            <a:lvl1pPr>
              <a:defRPr>
                <a:latin typeface="+mn-lt"/>
              </a:defRPr>
            </a:lvl1pPr>
          </a:lstStyle>
          <a:p>
            <a:r>
              <a:rPr lang="en-US" dirty="0"/>
              <a:t>Think 2019 / © 2019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80078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08499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59322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24619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99793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31955996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Tree>
    <p:extLst>
      <p:ext uri="{BB962C8B-B14F-4D97-AF65-F5344CB8AC3E}">
        <p14:creationId xmlns:p14="http://schemas.microsoft.com/office/powerpoint/2010/main" val="17278338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Tree>
    <p:extLst>
      <p:ext uri="{BB962C8B-B14F-4D97-AF65-F5344CB8AC3E}">
        <p14:creationId xmlns:p14="http://schemas.microsoft.com/office/powerpoint/2010/main" val="20568291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Tree>
    <p:extLst>
      <p:ext uri="{BB962C8B-B14F-4D97-AF65-F5344CB8AC3E}">
        <p14:creationId xmlns:p14="http://schemas.microsoft.com/office/powerpoint/2010/main" val="1215734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dirty="0"/>
          </a:p>
        </p:txBody>
      </p:sp>
      <p:sp>
        <p:nvSpPr>
          <p:cNvPr id="4" name="Footer Placeholder 3"/>
          <p:cNvSpPr>
            <a:spLocks noGrp="1"/>
          </p:cNvSpPr>
          <p:nvPr>
            <p:ph type="ftr" sz="quarter" idx="11"/>
          </p:nvPr>
        </p:nvSpPr>
        <p:spPr/>
        <p:txBody>
          <a:bodyPr/>
          <a:lstStyle>
            <a:lvl1pPr>
              <a:defRPr>
                <a:latin typeface="+mn-lt"/>
              </a:defRPr>
            </a:lvl1pPr>
          </a:lstStyle>
          <a:p>
            <a:r>
              <a:rPr lang="en-US" dirty="0"/>
              <a:t>Think 2019 / DOC ID / Month XX, 2019 / © 2019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1582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4711276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3268670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413345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281121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Tree>
    <p:extLst>
      <p:ext uri="{BB962C8B-B14F-4D97-AF65-F5344CB8AC3E}">
        <p14:creationId xmlns:p14="http://schemas.microsoft.com/office/powerpoint/2010/main" val="3965342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Tree>
    <p:extLst>
      <p:ext uri="{BB962C8B-B14F-4D97-AF65-F5344CB8AC3E}">
        <p14:creationId xmlns:p14="http://schemas.microsoft.com/office/powerpoint/2010/main" val="30055575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9501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68964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69927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408908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98554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2228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17666584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spTree>
    <p:extLst>
      <p:ext uri="{BB962C8B-B14F-4D97-AF65-F5344CB8AC3E}">
        <p14:creationId xmlns:p14="http://schemas.microsoft.com/office/powerpoint/2010/main" val="3173524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1259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a:t>Think 2019 / © 2019 IBM Corporation</a:t>
            </a:r>
            <a:endParaRPr lang="en-US" dirty="0"/>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1297050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 2019 IBM Corporation</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13526458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over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F38B0-4205-7E4B-8FF6-B0A426ACA8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itle 3"/>
          <p:cNvSpPr>
            <a:spLocks noGrp="1"/>
          </p:cNvSpPr>
          <p:nvPr>
            <p:ph type="title"/>
          </p:nvPr>
        </p:nvSpPr>
        <p:spPr>
          <a:xfrm>
            <a:off x="228599" y="244549"/>
            <a:ext cx="4114801" cy="4438575"/>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225B357-E927-734D-ACB4-D18D1B4A8B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74330" y="53645"/>
            <a:ext cx="1599820" cy="505235"/>
          </a:xfrm>
          <a:prstGeom prst="rect">
            <a:avLst/>
          </a:prstGeom>
        </p:spPr>
      </p:pic>
      <p:sp>
        <p:nvSpPr>
          <p:cNvPr id="7" name="Footer Placeholder 1">
            <a:extLst>
              <a:ext uri="{FF2B5EF4-FFF2-40B4-BE49-F238E27FC236}">
                <a16:creationId xmlns:a16="http://schemas.microsoft.com/office/drawing/2014/main" id="{7A96863C-3FAF-CD4B-8F44-13287822D582}"/>
              </a:ext>
            </a:extLst>
          </p:cNvPr>
          <p:cNvSpPr>
            <a:spLocks noGrp="1"/>
          </p:cNvSpPr>
          <p:nvPr>
            <p:ph type="ftr" sz="quarter" idx="10"/>
          </p:nvPr>
        </p:nvSpPr>
        <p:spPr>
          <a:xfrm>
            <a:off x="228600" y="4828032"/>
            <a:ext cx="6400800" cy="137160"/>
          </a:xfrm>
        </p:spPr>
        <p:txBody>
          <a:bodyPr/>
          <a:lstStyle>
            <a:lvl1pPr>
              <a:defRPr>
                <a:solidFill>
                  <a:schemeClr val="bg2"/>
                </a:solidFill>
              </a:defRPr>
            </a:lvl1pPr>
          </a:lstStyle>
          <a:p>
            <a:r>
              <a:rPr lang="de-DE"/>
              <a:t>Think 2019 / DOC ID / Month XX, 2019 / © 2019 IBM Corporation</a:t>
            </a:r>
            <a:endParaRPr lang="en-US" dirty="0"/>
          </a:p>
        </p:txBody>
      </p:sp>
      <p:pic>
        <p:nvPicPr>
          <p:cNvPr id="8" name="Picture 7">
            <a:extLst>
              <a:ext uri="{FF2B5EF4-FFF2-40B4-BE49-F238E27FC236}">
                <a16:creationId xmlns:a16="http://schemas.microsoft.com/office/drawing/2014/main" id="{4F4B1649-9C62-5049-8E11-448B0C75EAE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20546458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dirty="0"/>
              <a:t>Think 2019 / DOC ID / Month XX, 2019 / © 2019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8122432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a:t>Think 2019 / DOC ID / Month XX, 2019 / © 2019 IBM Corporation</a:t>
            </a:r>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2410033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Think 2019 / DOC ID / Month XX, 2019 / © 2019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2143624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19535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Think 2019 / DOC ID / Month XX, 2019 / © 2019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dirty="0"/>
              <a:t>Click icon to add picture</a:t>
            </a:r>
          </a:p>
        </p:txBody>
      </p:sp>
    </p:spTree>
    <p:extLst>
      <p:ext uri="{BB962C8B-B14F-4D97-AF65-F5344CB8AC3E}">
        <p14:creationId xmlns:p14="http://schemas.microsoft.com/office/powerpoint/2010/main" val="6111569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56408" y="84701"/>
            <a:ext cx="8686800" cy="4473575"/>
          </a:xfrm>
        </p:spPr>
        <p:txBody>
          <a:bodyPr/>
          <a:lstStyle>
            <a:lvl1pPr>
              <a:lnSpc>
                <a:spcPct val="90000"/>
              </a:lnSpc>
              <a:defRPr sz="96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2763443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Think 2019 / DOC ID / Month XX, 2019 / © 2019 IBM Corporation</a:t>
            </a:r>
          </a:p>
        </p:txBody>
      </p:sp>
    </p:spTree>
    <p:extLst>
      <p:ext uri="{BB962C8B-B14F-4D97-AF65-F5344CB8AC3E}">
        <p14:creationId xmlns:p14="http://schemas.microsoft.com/office/powerpoint/2010/main" val="31409114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4291180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79896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4692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dirty="0"/>
          </a:p>
        </p:txBody>
      </p:sp>
      <p:sp>
        <p:nvSpPr>
          <p:cNvPr id="4" name="Footer Placeholder 3"/>
          <p:cNvSpPr>
            <a:spLocks noGrp="1"/>
          </p:cNvSpPr>
          <p:nvPr>
            <p:ph type="ftr" sz="quarter" idx="11"/>
          </p:nvPr>
        </p:nvSpPr>
        <p:spPr/>
        <p:txBody>
          <a:bodyPr/>
          <a:lstStyle>
            <a:lvl1pPr>
              <a:defRPr>
                <a:latin typeface="+mn-lt"/>
              </a:defRPr>
            </a:lvl1pPr>
          </a:lstStyle>
          <a:p>
            <a:r>
              <a:rPr lang="en-US" dirty="0"/>
              <a:t>Think 2019 / DOC ID / Month XX, 2019 / © 2019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86607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69098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98207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2872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9013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9140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3398388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11657445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35647222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17318543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23554243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028755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8261321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6149645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1190618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02461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35776737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6635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67462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74887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6579110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94338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14655322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15778026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911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a:t>Think 2019 / DOC ID / Month XX, 2019 / © 2019 IBM Corporation</a:t>
            </a:r>
            <a:endParaRPr lang="en-US" dirty="0"/>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1530622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20238357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1536604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31847654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28600" y="4826480"/>
            <a:ext cx="6400800" cy="137160"/>
          </a:xfrm>
          <a:prstGeom prst="rect">
            <a:avLst/>
          </a:prstGeom>
        </p:spPr>
        <p:txBody>
          <a:bodyPr/>
          <a:lstStyle>
            <a:lvl1pPr>
              <a:defRPr>
                <a:solidFill>
                  <a:schemeClr val="tx1"/>
                </a:solidFill>
              </a:defRPr>
            </a:lvl1pPr>
          </a:lstStyle>
          <a:p>
            <a:r>
              <a:rPr lang="en-US"/>
              <a:t>Think 2018 / March 21, 2018 / © 2018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517733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05573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lvl1pPr>
              <a:defRPr>
                <a:solidFill>
                  <a:schemeClr val="tx1"/>
                </a:solidFill>
              </a:defRPr>
            </a:lvl1pPr>
          </a:lstStyle>
          <a:p>
            <a:r>
              <a:rPr lang="en-US"/>
              <a:t>Think 2018 / March 21, 2018 / © 2018 IBM Corporation</a:t>
            </a: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264459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lvl1pPr>
              <a:defRPr>
                <a:solidFill>
                  <a:schemeClr val="tx1"/>
                </a:solidFill>
              </a:defRPr>
            </a:lvl1pPr>
          </a:lstStyle>
          <a:p>
            <a:r>
              <a:rPr lang="en-US"/>
              <a:t>Think 2018 / March 21, 2018 / © 2018 IBM Corporation</a:t>
            </a: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28968969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Tree>
    <p:extLst>
      <p:ext uri="{BB962C8B-B14F-4D97-AF65-F5344CB8AC3E}">
        <p14:creationId xmlns:p14="http://schemas.microsoft.com/office/powerpoint/2010/main" val="25461625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lvl1pPr>
              <a:defRPr>
                <a:solidFill>
                  <a:schemeClr val="tx1"/>
                </a:solidFill>
              </a:defRPr>
            </a:lvl1pPr>
          </a:lstStyle>
          <a:p>
            <a:r>
              <a:rPr lang="en-US"/>
              <a:t>Think 2018 / March 21, 2018 / © 2018 IBM Corporation</a:t>
            </a:r>
          </a:p>
        </p:txBody>
      </p:sp>
    </p:spTree>
    <p:extLst>
      <p:ext uri="{BB962C8B-B14F-4D97-AF65-F5344CB8AC3E}">
        <p14:creationId xmlns:p14="http://schemas.microsoft.com/office/powerpoint/2010/main" val="39371859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4920498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803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6139318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5904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dirty="0"/>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68850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6832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7178399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39297033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76651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2220314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37691016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Tree>
    <p:extLst>
      <p:ext uri="{BB962C8B-B14F-4D97-AF65-F5344CB8AC3E}">
        <p14:creationId xmlns:p14="http://schemas.microsoft.com/office/powerpoint/2010/main" val="3429756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endParaRPr lang="en-US" dirty="0"/>
          </a:p>
        </p:txBody>
      </p:sp>
    </p:spTree>
    <p:extLst>
      <p:ext uri="{BB962C8B-B14F-4D97-AF65-F5344CB8AC3E}">
        <p14:creationId xmlns:p14="http://schemas.microsoft.com/office/powerpoint/2010/main" val="1259862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271" y="0"/>
            <a:ext cx="9145271" cy="5143500"/>
          </a:xfrm>
          <a:prstGeom prst="rect">
            <a:avLst/>
          </a:prstGeom>
        </p:spPr>
      </p:pic>
      <p:sp>
        <p:nvSpPr>
          <p:cNvPr id="7"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dirty="0"/>
              <a:t>Click to edit Master title style</a:t>
            </a: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74330" y="53645"/>
            <a:ext cx="1599819" cy="505235"/>
          </a:xfrm>
          <a:prstGeom prst="rect">
            <a:avLst/>
          </a:prstGeom>
        </p:spPr>
      </p:pic>
      <p:pic>
        <p:nvPicPr>
          <p:cNvPr id="19" name="Picture 18" descr="ibm_gry.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1" y="4709042"/>
            <a:ext cx="521589" cy="211471"/>
          </a:xfrm>
          <a:prstGeom prst="rect">
            <a:avLst/>
          </a:prstGeom>
        </p:spPr>
      </p:pic>
      <p:sp>
        <p:nvSpPr>
          <p:cNvPr id="10" name="Footer Placeholder 3"/>
          <p:cNvSpPr>
            <a:spLocks noGrp="1"/>
          </p:cNvSpPr>
          <p:nvPr>
            <p:ph type="ftr" sz="quarter" idx="11"/>
          </p:nvPr>
        </p:nvSpPr>
        <p:spPr>
          <a:xfrm>
            <a:off x="228600" y="4826480"/>
            <a:ext cx="6400800" cy="137160"/>
          </a:xfrm>
        </p:spPr>
        <p:txBody>
          <a:bodyPr/>
          <a:lstStyle>
            <a:lvl1pPr>
              <a:defRPr>
                <a:solidFill>
                  <a:schemeClr val="tx1"/>
                </a:solidFill>
                <a:latin typeface="+mn-lt"/>
              </a:defRPr>
            </a:lvl1pPr>
          </a:lstStyle>
          <a:p>
            <a:r>
              <a:rPr lang="en-US" dirty="0"/>
              <a:t>Think 2019 / DOC ID / Month XX, 2019 / © 2019 IBM Corporation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18403728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85426946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lvl1pPr>
              <a:defRPr>
                <a:solidFill>
                  <a:schemeClr val="bg2"/>
                </a:solidFill>
              </a:defRPr>
            </a:lvl1pPr>
          </a:lstStyle>
          <a:p>
            <a:r>
              <a:rPr lang="en-US"/>
              <a:t>Think 2018 / March 21, 2018 / © 2018 IBM Corporation</a:t>
            </a: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164485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lvl1pPr>
              <a:defRPr>
                <a:solidFill>
                  <a:schemeClr val="bg2"/>
                </a:solidFill>
              </a:defRPr>
            </a:lvl1pPr>
          </a:lstStyle>
          <a:p>
            <a:r>
              <a:rPr lang="en-US"/>
              <a:t>Think 2018 / March 21, 2018 / © 2018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602922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2966828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lvl1pPr>
              <a:defRPr>
                <a:solidFill>
                  <a:schemeClr val="bg2"/>
                </a:solidFill>
              </a:defRPr>
            </a:lvl1pPr>
          </a:lstStyle>
          <a:p>
            <a:r>
              <a:rPr lang="en-US"/>
              <a:t>Think 2018 / March 21, 2018 / © 2018 IBM Corporation</a:t>
            </a:r>
          </a:p>
        </p:txBody>
      </p:sp>
    </p:spTree>
    <p:extLst>
      <p:ext uri="{BB962C8B-B14F-4D97-AF65-F5344CB8AC3E}">
        <p14:creationId xmlns:p14="http://schemas.microsoft.com/office/powerpoint/2010/main" val="3384873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lvl1pPr>
              <a:defRPr>
                <a:solidFill>
                  <a:schemeClr val="bg2"/>
                </a:solidFill>
              </a:defRPr>
            </a:lvl1pPr>
          </a:lstStyle>
          <a:p>
            <a:r>
              <a:rPr lang="en-US"/>
              <a:t>Think 2018 / March 21, 2018 / © 2018 IBM Corporation</a:t>
            </a:r>
          </a:p>
        </p:txBody>
      </p:sp>
    </p:spTree>
    <p:extLst>
      <p:ext uri="{BB962C8B-B14F-4D97-AF65-F5344CB8AC3E}">
        <p14:creationId xmlns:p14="http://schemas.microsoft.com/office/powerpoint/2010/main" val="25257255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18769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3689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3422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3736019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9392364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28502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3954078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Tree>
    <p:extLst>
      <p:ext uri="{BB962C8B-B14F-4D97-AF65-F5344CB8AC3E}">
        <p14:creationId xmlns:p14="http://schemas.microsoft.com/office/powerpoint/2010/main" val="17942694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1571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14921552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7562619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cSld name="Title (1/4) + 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173736"/>
            <a:ext cx="2103120" cy="4343400"/>
          </a:xfrm>
        </p:spPr>
        <p:txBody>
          <a:bodyPr/>
          <a:lstStyle/>
          <a:p>
            <a:r>
              <a:rPr lang="en-US" dirty="0"/>
              <a:t>Click to edit Master title style</a:t>
            </a:r>
          </a:p>
        </p:txBody>
      </p:sp>
      <p:sp>
        <p:nvSpPr>
          <p:cNvPr id="3" name="Content Placeholder 2"/>
          <p:cNvSpPr>
            <a:spLocks noGrp="1"/>
          </p:cNvSpPr>
          <p:nvPr>
            <p:ph idx="1"/>
          </p:nvPr>
        </p:nvSpPr>
        <p:spPr>
          <a:xfrm>
            <a:off x="2414017" y="173736"/>
            <a:ext cx="6376911"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US"/>
          </a:p>
        </p:txBody>
      </p:sp>
      <p:sp>
        <p:nvSpPr>
          <p:cNvPr id="5" name="Footer Placeholder 4"/>
          <p:cNvSpPr>
            <a:spLocks noGrp="1"/>
          </p:cNvSpPr>
          <p:nvPr>
            <p:ph type="ftr" sz="quarter" idx="11"/>
          </p:nvPr>
        </p:nvSpPr>
        <p:spPr>
          <a:xfrm>
            <a:off x="228600" y="4826480"/>
            <a:ext cx="6400800" cy="137160"/>
          </a:xfrm>
          <a:prstGeom prst="rect">
            <a:avLst/>
          </a:prstGeom>
        </p:spPr>
        <p:txBody>
          <a:bodyPr/>
          <a:lstStyle/>
          <a:p>
            <a:r>
              <a:rPr lang="en-US"/>
              <a:t>Think 2018 / March 21, 2018 / © 2018 IBM Corporation</a:t>
            </a:r>
          </a:p>
        </p:txBody>
      </p:sp>
      <p:sp>
        <p:nvSpPr>
          <p:cNvPr id="6" name="Slide Number Placeholder 5"/>
          <p:cNvSpPr>
            <a:spLocks noGrp="1"/>
          </p:cNvSpPr>
          <p:nvPr>
            <p:ph type="sldNum" sz="quarter" idx="12"/>
          </p:nvPr>
        </p:nvSpPr>
        <p:spPr/>
        <p:txBody>
          <a:bodyPr/>
          <a:lstStyle/>
          <a:p>
            <a:fld id="{E4DBDE34-E9B5-E04F-B662-69720E4BCB53}" type="slidenum">
              <a:rPr lang="en-US" smtClean="0"/>
              <a:t>‹#›</a:t>
            </a:fld>
            <a:endParaRPr lang="en-US"/>
          </a:p>
        </p:txBody>
      </p:sp>
    </p:spTree>
    <p:extLst>
      <p:ext uri="{BB962C8B-B14F-4D97-AF65-F5344CB8AC3E}">
        <p14:creationId xmlns:p14="http://schemas.microsoft.com/office/powerpoint/2010/main" val="37185994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en-US"/>
              <a:t>Think 2018 / March 21, 2018 / © 2018 IBM Corporation</a:t>
            </a: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8" name="Picture 7"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2850296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en-US"/>
              <a:t>Think 2018 / March 21, 2018 / © 2018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8275793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Think 2018 / March 21, 2018 / © 2018 IBM Corporation</a:t>
            </a: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055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7428819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t>Think 2018 / March 21, 2018 / © 2018 IBM Corporation</a:t>
            </a: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376921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t>Think 2018 / March 21, 2018 / © 2018 IBM Corporation</a:t>
            </a: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31374999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Think 2018 / March 21, 2018 / © 2018 IBM Corporation</a:t>
            </a:r>
          </a:p>
        </p:txBody>
      </p:sp>
    </p:spTree>
    <p:extLst>
      <p:ext uri="{BB962C8B-B14F-4D97-AF65-F5344CB8AC3E}">
        <p14:creationId xmlns:p14="http://schemas.microsoft.com/office/powerpoint/2010/main" val="15931567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t>Think 2018 / March 21, 2018 / © 2018 IBM Corporation</a:t>
            </a:r>
          </a:p>
        </p:txBody>
      </p:sp>
    </p:spTree>
    <p:extLst>
      <p:ext uri="{BB962C8B-B14F-4D97-AF65-F5344CB8AC3E}">
        <p14:creationId xmlns:p14="http://schemas.microsoft.com/office/powerpoint/2010/main" val="26144837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Think 2018 / March 21, 2018 / © 2018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1258981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Think 2018 / March 21, 2018 / © 2018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31776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Think 2018 / March 21, 2018 / © 2018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23620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Think 2018 / March 21, 2018 / © 2018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4440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Think 2018 / March 21, 2018 / © 2018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54024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03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4049278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7177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28637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4800600" y="1111286"/>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26964706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Tree>
    <p:extLst>
      <p:ext uri="{BB962C8B-B14F-4D97-AF65-F5344CB8AC3E}">
        <p14:creationId xmlns:p14="http://schemas.microsoft.com/office/powerpoint/2010/main" val="31101790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Tree>
    <p:extLst>
      <p:ext uri="{BB962C8B-B14F-4D97-AF65-F5344CB8AC3E}">
        <p14:creationId xmlns:p14="http://schemas.microsoft.com/office/powerpoint/2010/main" val="88081677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Tree>
    <p:extLst>
      <p:ext uri="{BB962C8B-B14F-4D97-AF65-F5344CB8AC3E}">
        <p14:creationId xmlns:p14="http://schemas.microsoft.com/office/powerpoint/2010/main" val="19303397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6858000" y="4832418"/>
            <a:ext cx="2057400" cy="137160"/>
          </a:xfrm>
        </p:spPr>
        <p:txBody>
          <a:bodyPr/>
          <a:lstStyle>
            <a:lvl1pPr>
              <a:defRPr>
                <a:solidFill>
                  <a:schemeClr val="bg2"/>
                </a:solidFill>
              </a:defRPr>
            </a:lvl1pPr>
          </a:lstStyle>
          <a:p>
            <a:fld id="{D0BE6F14-FF48-0F4F-A8AA-2E3F25371E4A}" type="slidenum">
              <a:rPr lang="en-US" smtClean="0"/>
              <a:pPr/>
              <a:t>‹#›</a:t>
            </a:fld>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4681488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6394417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244409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488299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3825115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Tree>
    <p:extLst>
      <p:ext uri="{BB962C8B-B14F-4D97-AF65-F5344CB8AC3E}">
        <p14:creationId xmlns:p14="http://schemas.microsoft.com/office/powerpoint/2010/main" val="38495367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Tree>
    <p:extLst>
      <p:ext uri="{BB962C8B-B14F-4D97-AF65-F5344CB8AC3E}">
        <p14:creationId xmlns:p14="http://schemas.microsoft.com/office/powerpoint/2010/main" val="32129267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37111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95359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46763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49190953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28987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372156480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Tree>
    <p:extLst>
      <p:ext uri="{BB962C8B-B14F-4D97-AF65-F5344CB8AC3E}">
        <p14:creationId xmlns:p14="http://schemas.microsoft.com/office/powerpoint/2010/main" val="94755813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989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83922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40361321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41696526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FFFFFF"/>
              </a:solidFill>
            </a:endParaRPr>
          </a:p>
        </p:txBody>
      </p:sp>
      <p:sp>
        <p:nvSpPr>
          <p:cNvPr id="2" name="Title 1"/>
          <p:cNvSpPr>
            <a:spLocks noGrp="1"/>
          </p:cNvSpPr>
          <p:nvPr>
            <p:ph type="title"/>
          </p:nvPr>
        </p:nvSpPr>
        <p:spPr>
          <a:xfrm>
            <a:off x="254000" y="2002684"/>
            <a:ext cx="5943600" cy="841567"/>
          </a:xfrm>
        </p:spPr>
        <p:txBody>
          <a:bodyPr anchor="b" anchorCtr="0">
            <a:noAutofit/>
          </a:bodyPr>
          <a:lstStyle>
            <a:lvl1pPr algn="l">
              <a:lnSpc>
                <a:spcPct val="85000"/>
              </a:lnSpc>
              <a:defRPr sz="3400" b="0"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254007" y="2838540"/>
            <a:ext cx="5943599" cy="618634"/>
          </a:xfrm>
        </p:spPr>
        <p:txBody>
          <a:bodyPr tIns="0" anchor="t" anchorCtr="0"/>
          <a:lstStyle>
            <a:lvl1pPr marL="0" indent="0" algn="l">
              <a:buNone/>
              <a:defRPr sz="2000">
                <a:solidFill>
                  <a:srgbClr val="7CC7FF"/>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pic>
        <p:nvPicPr>
          <p:cNvPr id="7" name="Picture 6" descr="title slide-graphic imag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54653" y="0"/>
            <a:ext cx="2997814" cy="5143500"/>
          </a:xfrm>
          <a:prstGeom prst="rect">
            <a:avLst/>
          </a:prstGeom>
        </p:spPr>
      </p:pic>
      <p:pic>
        <p:nvPicPr>
          <p:cNvPr id="8" name="Picture 7" descr="ibm logo-white-rotat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40949" y="463653"/>
            <a:ext cx="245859" cy="626053"/>
          </a:xfrm>
          <a:prstGeom prst="rect">
            <a:avLst/>
          </a:prstGeom>
        </p:spPr>
      </p:pic>
      <p:sp>
        <p:nvSpPr>
          <p:cNvPr id="13" name="TextBox 12"/>
          <p:cNvSpPr txBox="1"/>
          <p:nvPr userDrawn="1"/>
        </p:nvSpPr>
        <p:spPr>
          <a:xfrm>
            <a:off x="293090" y="4869592"/>
            <a:ext cx="2514600" cy="153888"/>
          </a:xfrm>
          <a:prstGeom prst="rect">
            <a:avLst/>
          </a:prstGeom>
          <a:noFill/>
        </p:spPr>
        <p:txBody>
          <a:bodyPr wrap="square" lIns="0" tIns="0" rIns="0" bIns="0" rtlCol="0">
            <a:spAutoFit/>
          </a:bodyPr>
          <a:lstStyle/>
          <a:p>
            <a:pPr defTabSz="457189"/>
            <a:r>
              <a:rPr lang="en-US" sz="1000" dirty="0">
                <a:solidFill>
                  <a:srgbClr val="325C80">
                    <a:lumMod val="60000"/>
                    <a:lumOff val="40000"/>
                  </a:srgbClr>
                </a:solidFill>
              </a:rPr>
              <a:t>IBM Confidential</a:t>
            </a:r>
          </a:p>
        </p:txBody>
      </p:sp>
    </p:spTree>
    <p:extLst>
      <p:ext uri="{BB962C8B-B14F-4D97-AF65-F5344CB8AC3E}">
        <p14:creationId xmlns:p14="http://schemas.microsoft.com/office/powerpoint/2010/main" val="23556692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25C8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537409" y="4831164"/>
            <a:ext cx="400384" cy="273844"/>
          </a:xfrm>
          <a:prstGeom prst="rect">
            <a:avLst/>
          </a:prstGeom>
        </p:spPr>
        <p:txBody>
          <a:bodyPr/>
          <a:lstStyle/>
          <a:p>
            <a:pPr fontAlgn="base">
              <a:spcBef>
                <a:spcPct val="0"/>
              </a:spcBef>
              <a:spcAft>
                <a:spcPct val="0"/>
              </a:spcAft>
            </a:pPr>
            <a:fld id="{E9549862-13E2-C34D-815E-8545BD36FC59}" type="slidenum">
              <a:rPr lang="en-US">
                <a:solidFill>
                  <a:srgbClr val="6D7777"/>
                </a:solidFill>
                <a:ea typeface="MS PGothic" pitchFamily="34" charset="-128"/>
              </a:rPr>
              <a:pPr fontAlgn="base">
                <a:spcBef>
                  <a:spcPct val="0"/>
                </a:spcBef>
                <a:spcAft>
                  <a:spcPct val="0"/>
                </a:spcAft>
              </a:pPr>
              <a:t>‹#›</a:t>
            </a:fld>
            <a:endParaRPr lang="en-US" dirty="0">
              <a:solidFill>
                <a:srgbClr val="6D7777"/>
              </a:solidFill>
              <a:ea typeface="MS PGothic" pitchFamily="34" charset="-128"/>
            </a:endParaRPr>
          </a:p>
        </p:txBody>
      </p:sp>
      <p:sp>
        <p:nvSpPr>
          <p:cNvPr id="7" name="TextBox 6"/>
          <p:cNvSpPr txBox="1"/>
          <p:nvPr userDrawn="1"/>
        </p:nvSpPr>
        <p:spPr>
          <a:xfrm>
            <a:off x="6995161" y="4835724"/>
            <a:ext cx="1499128" cy="307777"/>
          </a:xfrm>
          <a:prstGeom prst="rect">
            <a:avLst/>
          </a:prstGeom>
          <a:noFill/>
        </p:spPr>
        <p:txBody>
          <a:bodyPr wrap="none" rtlCol="0">
            <a:spAutoFit/>
          </a:bodyPr>
          <a:lstStyle/>
          <a:p>
            <a:pPr fontAlgn="base">
              <a:spcBef>
                <a:spcPct val="0"/>
              </a:spcBef>
              <a:spcAft>
                <a:spcPct val="0"/>
              </a:spcAft>
            </a:pPr>
            <a:r>
              <a:rPr lang="en-US" sz="1400" dirty="0">
                <a:solidFill>
                  <a:srgbClr val="FF0000"/>
                </a:solidFill>
                <a:ea typeface="MS PGothic" pitchFamily="34" charset="-128"/>
              </a:rPr>
              <a:t>IBM Confidential</a:t>
            </a:r>
          </a:p>
        </p:txBody>
      </p:sp>
    </p:spTree>
    <p:extLst>
      <p:ext uri="{BB962C8B-B14F-4D97-AF65-F5344CB8AC3E}">
        <p14:creationId xmlns:p14="http://schemas.microsoft.com/office/powerpoint/2010/main" val="24616160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6995161" y="4835724"/>
            <a:ext cx="1499128" cy="307777"/>
          </a:xfrm>
          <a:prstGeom prst="rect">
            <a:avLst/>
          </a:prstGeom>
          <a:noFill/>
        </p:spPr>
        <p:txBody>
          <a:bodyPr wrap="none" rtlCol="0">
            <a:spAutoFit/>
          </a:bodyPr>
          <a:lstStyle/>
          <a:p>
            <a:pPr fontAlgn="base">
              <a:spcBef>
                <a:spcPct val="0"/>
              </a:spcBef>
              <a:spcAft>
                <a:spcPct val="0"/>
              </a:spcAft>
            </a:pPr>
            <a:r>
              <a:rPr lang="en-US" sz="1400" dirty="0">
                <a:solidFill>
                  <a:srgbClr val="FF0000"/>
                </a:solidFill>
                <a:ea typeface="MS PGothic" pitchFamily="34" charset="-128"/>
              </a:rPr>
              <a:t>IBM Confidential</a:t>
            </a:r>
          </a:p>
        </p:txBody>
      </p:sp>
    </p:spTree>
    <p:extLst>
      <p:ext uri="{BB962C8B-B14F-4D97-AF65-F5344CB8AC3E}">
        <p14:creationId xmlns:p14="http://schemas.microsoft.com/office/powerpoint/2010/main" val="8657665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7_Thank You Slide">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FFFFFF"/>
              </a:solidFill>
            </a:endParaRPr>
          </a:p>
        </p:txBody>
      </p:sp>
      <p:sp>
        <p:nvSpPr>
          <p:cNvPr id="2" name="Title 1"/>
          <p:cNvSpPr>
            <a:spLocks noGrp="1"/>
          </p:cNvSpPr>
          <p:nvPr>
            <p:ph type="ctrTitle"/>
          </p:nvPr>
        </p:nvSpPr>
        <p:spPr>
          <a:xfrm>
            <a:off x="254002" y="2278242"/>
            <a:ext cx="5909733" cy="926422"/>
          </a:xfrm>
        </p:spPr>
        <p:txBody>
          <a:bodyPr anchor="b" anchorCtr="0">
            <a:noAutofit/>
          </a:bodyPr>
          <a:lstStyle>
            <a:lvl1pPr algn="l">
              <a:lnSpc>
                <a:spcPct val="85000"/>
              </a:lnSpc>
              <a:defRPr sz="6000">
                <a:solidFill>
                  <a:schemeClr val="bg1"/>
                </a:solidFill>
              </a:defRPr>
            </a:lvl1pPr>
          </a:lstStyle>
          <a:p>
            <a:endParaRPr lang="en-US" dirty="0"/>
          </a:p>
        </p:txBody>
      </p:sp>
      <p:pic>
        <p:nvPicPr>
          <p:cNvPr id="6" name="Picture 5" descr="title slide-graphic imag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54653" y="0"/>
            <a:ext cx="2997814" cy="5143500"/>
          </a:xfrm>
          <a:prstGeom prst="rect">
            <a:avLst/>
          </a:prstGeom>
        </p:spPr>
      </p:pic>
      <p:pic>
        <p:nvPicPr>
          <p:cNvPr id="7" name="Picture 6" descr="ibm logo-white-rotat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40949" y="463653"/>
            <a:ext cx="245859" cy="626053"/>
          </a:xfrm>
          <a:prstGeom prst="rect">
            <a:avLst/>
          </a:prstGeom>
        </p:spPr>
      </p:pic>
      <p:sp>
        <p:nvSpPr>
          <p:cNvPr id="12" name="TextBox 11"/>
          <p:cNvSpPr txBox="1"/>
          <p:nvPr userDrawn="1"/>
        </p:nvSpPr>
        <p:spPr>
          <a:xfrm>
            <a:off x="293090" y="4869592"/>
            <a:ext cx="2514600" cy="153888"/>
          </a:xfrm>
          <a:prstGeom prst="rect">
            <a:avLst/>
          </a:prstGeom>
          <a:noFill/>
        </p:spPr>
        <p:txBody>
          <a:bodyPr wrap="square" lIns="0" tIns="0" rIns="0" bIns="0" rtlCol="0">
            <a:spAutoFit/>
          </a:bodyPr>
          <a:lstStyle/>
          <a:p>
            <a:pPr defTabSz="457189"/>
            <a:r>
              <a:rPr lang="en-US" sz="1000" dirty="0">
                <a:solidFill>
                  <a:srgbClr val="325C80">
                    <a:lumMod val="60000"/>
                    <a:lumOff val="40000"/>
                  </a:srgbClr>
                </a:solidFill>
              </a:rPr>
              <a:t>IBM Confidential</a:t>
            </a:r>
          </a:p>
        </p:txBody>
      </p:sp>
    </p:spTree>
    <p:extLst>
      <p:ext uri="{BB962C8B-B14F-4D97-AF65-F5344CB8AC3E}">
        <p14:creationId xmlns:p14="http://schemas.microsoft.com/office/powerpoint/2010/main" val="13920895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5897"/>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Graphic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2933" y="581813"/>
            <a:ext cx="3962400" cy="341119"/>
          </a:xfrm>
        </p:spPr>
        <p:txBody>
          <a:bodyPr>
            <a:spAutoFit/>
          </a:bodyPr>
          <a:lstStyle>
            <a:lvl1pPr>
              <a:lnSpc>
                <a:spcPts val="2250"/>
              </a:lnSpc>
              <a:defRPr sz="2100" baseline="0">
                <a:solidFill>
                  <a:schemeClr val="accent5"/>
                </a:solidFill>
              </a:defRPr>
            </a:lvl1pPr>
          </a:lstStyle>
          <a:p>
            <a:r>
              <a:rPr lang="en-US" dirty="0"/>
              <a:t>Click to edit Master title</a:t>
            </a:r>
          </a:p>
        </p:txBody>
      </p:sp>
      <p:sp>
        <p:nvSpPr>
          <p:cNvPr id="10" name="Rectangle 9"/>
          <p:cNvSpPr/>
          <p:nvPr userDrawn="1"/>
        </p:nvSpPr>
        <p:spPr>
          <a:xfrm>
            <a:off x="2792614" y="4867673"/>
            <a:ext cx="308062" cy="69250"/>
          </a:xfrm>
          <a:prstGeom prst="rect">
            <a:avLst/>
          </a:prstGeom>
        </p:spPr>
        <p:txBody>
          <a:bodyPr wrap="square" lIns="0" tIns="0" rIns="0" bIns="0">
            <a:spAutoFit/>
          </a:bodyPr>
          <a:lstStyle/>
          <a:p>
            <a:pPr algn="ctr" defTabSz="309563" hangingPunct="0"/>
            <a:fld id="{655362CE-4ABE-4CB4-8947-B1242CDD9D94}" type="slidenum">
              <a:rPr lang="en-US" sz="450" kern="0">
                <a:solidFill>
                  <a:srgbClr val="5A5A5A"/>
                </a:solidFill>
                <a:latin typeface="Arial"/>
                <a:cs typeface="Arial" panose="020B0604020202020204" pitchFamily="34" charset="0"/>
                <a:sym typeface="Helvetica Light"/>
              </a:rPr>
              <a:pPr algn="ctr" defTabSz="309563" hangingPunct="0"/>
              <a:t>‹#›</a:t>
            </a:fld>
            <a:endParaRPr lang="en-US" sz="450" kern="0" dirty="0">
              <a:solidFill>
                <a:srgbClr val="5A5A5A"/>
              </a:solidFill>
              <a:latin typeface="Arial"/>
              <a:cs typeface="Arial" panose="020B0604020202020204" pitchFamily="34" charset="0"/>
              <a:sym typeface="Helvetica Light"/>
            </a:endParaRPr>
          </a:p>
        </p:txBody>
      </p:sp>
      <p:sp>
        <p:nvSpPr>
          <p:cNvPr id="11" name="Rectangle 10"/>
          <p:cNvSpPr/>
          <p:nvPr userDrawn="1"/>
        </p:nvSpPr>
        <p:spPr>
          <a:xfrm>
            <a:off x="2591201" y="4867673"/>
            <a:ext cx="196145" cy="69250"/>
          </a:xfrm>
          <a:prstGeom prst="rect">
            <a:avLst/>
          </a:prstGeom>
        </p:spPr>
        <p:txBody>
          <a:bodyPr wrap="square" lIns="0" tIns="0" rIns="0" bIns="0">
            <a:spAutoFit/>
          </a:bodyPr>
          <a:lstStyle/>
          <a:p>
            <a:pPr algn="ctr" defTabSz="309563" hangingPunct="0"/>
            <a:r>
              <a:rPr lang="en-US" sz="450" kern="0" dirty="0">
                <a:solidFill>
                  <a:srgbClr val="5A5A5A"/>
                </a:solidFill>
                <a:latin typeface="Arial"/>
                <a:cs typeface="Arial" panose="020B0604020202020204" pitchFamily="34" charset="0"/>
                <a:sym typeface="Helvetica Light"/>
              </a:rPr>
              <a:t>Page</a:t>
            </a:r>
          </a:p>
        </p:txBody>
      </p:sp>
      <p:sp>
        <p:nvSpPr>
          <p:cNvPr id="13" name="Rectangle 12"/>
          <p:cNvSpPr/>
          <p:nvPr userDrawn="1"/>
        </p:nvSpPr>
        <p:spPr>
          <a:xfrm>
            <a:off x="613173" y="4867673"/>
            <a:ext cx="1192212" cy="69250"/>
          </a:xfrm>
          <a:prstGeom prst="rect">
            <a:avLst/>
          </a:prstGeom>
        </p:spPr>
        <p:txBody>
          <a:bodyPr wrap="square" lIns="0" tIns="0" rIns="0" bIns="0">
            <a:spAutoFit/>
          </a:bodyPr>
          <a:lstStyle/>
          <a:p>
            <a:pPr algn="ctr" defTabSz="309563" hangingPunct="0"/>
            <a:r>
              <a:rPr lang="en-US" sz="450" kern="0" dirty="0">
                <a:solidFill>
                  <a:srgbClr val="5A5A5A"/>
                </a:solidFill>
                <a:latin typeface="Arial"/>
                <a:cs typeface="Arial" panose="020B0604020202020204" pitchFamily="34" charset="0"/>
                <a:sym typeface="Helvetica Light"/>
              </a:rPr>
              <a:t>© 2018 IBM Corporation</a:t>
            </a:r>
          </a:p>
        </p:txBody>
      </p:sp>
    </p:spTree>
    <p:extLst>
      <p:ext uri="{BB962C8B-B14F-4D97-AF65-F5344CB8AC3E}">
        <p14:creationId xmlns:p14="http://schemas.microsoft.com/office/powerpoint/2010/main" val="3099066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Cover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4" name="Title 3"/>
          <p:cNvSpPr>
            <a:spLocks noGrp="1"/>
          </p:cNvSpPr>
          <p:nvPr>
            <p:ph type="title"/>
          </p:nvPr>
        </p:nvSpPr>
        <p:spPr>
          <a:xfrm>
            <a:off x="228600" y="244550"/>
            <a:ext cx="4114801" cy="4438575"/>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F83EA990-A2F5-4D44-95AB-0B1450A55BBA}"/>
              </a:ext>
            </a:extLst>
          </p:cNvPr>
          <p:cNvPicPr>
            <a:picLocks noChangeAspect="1"/>
          </p:cNvPicPr>
          <p:nvPr/>
        </p:nvPicPr>
        <p:blipFill>
          <a:blip r:embed="rId3"/>
          <a:stretch>
            <a:fillRect/>
          </a:stretch>
        </p:blipFill>
        <p:spPr>
          <a:xfrm>
            <a:off x="6540138" y="4275910"/>
            <a:ext cx="2606778" cy="1012920"/>
          </a:xfrm>
          <a:prstGeom prst="rect">
            <a:avLst/>
          </a:prstGeom>
        </p:spPr>
      </p:pic>
    </p:spTree>
    <p:extLst>
      <p:ext uri="{BB962C8B-B14F-4D97-AF65-F5344CB8AC3E}">
        <p14:creationId xmlns:p14="http://schemas.microsoft.com/office/powerpoint/2010/main" val="33485628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585162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1159694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076" algn="dec"/>
              </a:tabLst>
              <a:defRPr/>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Edit Master text styles</a:t>
            </a:r>
          </a:p>
          <a:p>
            <a:pPr marL="0" marR="0" lvl="1"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Second level</a:t>
            </a:r>
          </a:p>
          <a:p>
            <a:pPr marL="0" marR="0" lvl="2"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Third level</a:t>
            </a:r>
          </a:p>
          <a:p>
            <a:pPr marL="0" marR="0" lvl="3"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Fourth level</a:t>
            </a:r>
          </a:p>
          <a:p>
            <a:pPr marL="0" marR="0" lvl="4"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076"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Edit Master text styles</a:t>
            </a:r>
          </a:p>
          <a:p>
            <a:pPr marL="0" marR="0" lvl="1"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Second level</a:t>
            </a:r>
          </a:p>
          <a:p>
            <a:pPr marL="0" marR="0" lvl="2"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Third level</a:t>
            </a:r>
          </a:p>
          <a:p>
            <a:pPr marL="0" marR="0" lvl="3"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Fourth level</a:t>
            </a:r>
          </a:p>
          <a:p>
            <a:pPr marL="0" marR="0" lvl="4"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Fifth level</a:t>
            </a:r>
            <a:endParaRPr lang="en-US" dirty="0"/>
          </a:p>
        </p:txBody>
      </p:sp>
    </p:spTree>
    <p:extLst>
      <p:ext uri="{BB962C8B-B14F-4D97-AF65-F5344CB8AC3E}">
        <p14:creationId xmlns:p14="http://schemas.microsoft.com/office/powerpoint/2010/main" val="19999856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9315274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dirty="0"/>
              <a:t>Click icon to add picture</a:t>
            </a:r>
          </a:p>
        </p:txBody>
      </p:sp>
    </p:spTree>
    <p:extLst>
      <p:ext uri="{BB962C8B-B14F-4D97-AF65-F5344CB8AC3E}">
        <p14:creationId xmlns:p14="http://schemas.microsoft.com/office/powerpoint/2010/main" val="111456863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56408" y="84702"/>
            <a:ext cx="8686800" cy="4473575"/>
          </a:xfrm>
        </p:spPr>
        <p:txBody>
          <a:bodyPr/>
          <a:lstStyle>
            <a:lvl1pPr>
              <a:lnSpc>
                <a:spcPct val="90000"/>
              </a:lnSpc>
              <a:defRPr sz="96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Tree>
    <p:extLst>
      <p:ext uri="{BB962C8B-B14F-4D97-AF65-F5344CB8AC3E}">
        <p14:creationId xmlns:p14="http://schemas.microsoft.com/office/powerpoint/2010/main" val="664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5187462" cy="4520805"/>
          </a:xfrm>
        </p:spPr>
        <p:txBody>
          <a:bodyPr/>
          <a:lstStyle>
            <a:lvl1pPr marL="117472" indent="-117472">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Tree>
    <p:extLst>
      <p:ext uri="{BB962C8B-B14F-4D97-AF65-F5344CB8AC3E}">
        <p14:creationId xmlns:p14="http://schemas.microsoft.com/office/powerpoint/2010/main" val="2621358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4"/>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0511795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8" name="Text Placeholder 7"/>
          <p:cNvSpPr>
            <a:spLocks noGrp="1"/>
          </p:cNvSpPr>
          <p:nvPr>
            <p:ph type="body" sz="quarter" idx="12"/>
          </p:nvPr>
        </p:nvSpPr>
        <p:spPr>
          <a:xfrm>
            <a:off x="228600" y="1124713"/>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3"/>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80624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51859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Content Placeholder 5"/>
          <p:cNvSpPr>
            <a:spLocks noGrp="1"/>
          </p:cNvSpPr>
          <p:nvPr>
            <p:ph sz="quarter" idx="12"/>
          </p:nvPr>
        </p:nvSpPr>
        <p:spPr>
          <a:xfrm>
            <a:off x="228600" y="995519"/>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9"/>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60810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ext Placeholder 5"/>
          <p:cNvSpPr>
            <a:spLocks noGrp="1"/>
          </p:cNvSpPr>
          <p:nvPr>
            <p:ph type="body" sz="quarter" idx="12"/>
          </p:nvPr>
        </p:nvSpPr>
        <p:spPr>
          <a:xfrm>
            <a:off x="4800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3910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13315506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11119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7" name="Text Placeholder 6"/>
          <p:cNvSpPr>
            <a:spLocks noGrp="1"/>
          </p:cNvSpPr>
          <p:nvPr>
            <p:ph type="body" sz="quarter" idx="14"/>
          </p:nvPr>
        </p:nvSpPr>
        <p:spPr>
          <a:xfrm>
            <a:off x="228600" y="1097280"/>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80"/>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36880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ext Placeholder 5"/>
          <p:cNvSpPr>
            <a:spLocks noGrp="1"/>
          </p:cNvSpPr>
          <p:nvPr>
            <p:ph type="body" sz="quarter" idx="12"/>
          </p:nvPr>
        </p:nvSpPr>
        <p:spPr>
          <a:xfrm>
            <a:off x="4800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08988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ext Placeholder 5"/>
          <p:cNvSpPr>
            <a:spLocks noGrp="1"/>
          </p:cNvSpPr>
          <p:nvPr>
            <p:ph type="body" sz="quarter" idx="12"/>
          </p:nvPr>
        </p:nvSpPr>
        <p:spPr>
          <a:xfrm>
            <a:off x="4800600" y="1124713"/>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3535979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Tree>
    <p:extLst>
      <p:ext uri="{BB962C8B-B14F-4D97-AF65-F5344CB8AC3E}">
        <p14:creationId xmlns:p14="http://schemas.microsoft.com/office/powerpoint/2010/main" val="36495618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Tree>
    <p:extLst>
      <p:ext uri="{BB962C8B-B14F-4D97-AF65-F5344CB8AC3E}">
        <p14:creationId xmlns:p14="http://schemas.microsoft.com/office/powerpoint/2010/main" val="331735811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Tree>
    <p:extLst>
      <p:ext uri="{BB962C8B-B14F-4D97-AF65-F5344CB8AC3E}">
        <p14:creationId xmlns:p14="http://schemas.microsoft.com/office/powerpoint/2010/main" val="5212175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12" name="Text Placeholder 11"/>
          <p:cNvSpPr>
            <a:spLocks noGrp="1"/>
          </p:cNvSpPr>
          <p:nvPr>
            <p:ph type="body" sz="quarter" idx="13"/>
          </p:nvPr>
        </p:nvSpPr>
        <p:spPr>
          <a:xfrm>
            <a:off x="228600" y="182881"/>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42493842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FFFFFF"/>
                </a:solidFill>
              </a:rPr>
              <a:t>Group Name / DOC ID / Month XX, </a:t>
            </a:r>
            <a:r>
              <a:rPr lang="is-IS" dirty="0">
                <a:solidFill>
                  <a:srgbClr val="FFFFFF"/>
                </a:solidFill>
              </a:rPr>
              <a:t>2018</a:t>
            </a:r>
            <a:r>
              <a:rPr lang="de-DE" dirty="0">
                <a:solidFill>
                  <a:srgbClr val="FFFFFF"/>
                </a:solidFill>
              </a:rPr>
              <a:t> / © </a:t>
            </a:r>
            <a:r>
              <a:rPr lang="is-IS" dirty="0">
                <a:solidFill>
                  <a:srgbClr val="FFFFFF"/>
                </a:solidFill>
              </a:rPr>
              <a:t>2018</a:t>
            </a:r>
            <a:r>
              <a:rPr lang="de-DE" dirty="0">
                <a:solidFill>
                  <a:srgbClr val="FFFFFF"/>
                </a:solidFill>
              </a:rPr>
              <a:t> IBM Corporation</a:t>
            </a:r>
            <a:endParaRPr lang="en-US" dirty="0">
              <a:solidFill>
                <a:srgbClr val="FFFFFF"/>
              </a:solidFill>
            </a:endParaRPr>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1"/>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0"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2428489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2"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FFFFFF"/>
                </a:solidFill>
              </a:rPr>
              <a:t>Group Name / DOC ID / Month XX, </a:t>
            </a:r>
            <a:r>
              <a:rPr lang="is-IS" dirty="0">
                <a:solidFill>
                  <a:srgbClr val="FFFFFF"/>
                </a:solidFill>
              </a:rPr>
              <a:t>2018</a:t>
            </a:r>
            <a:r>
              <a:rPr lang="de-DE" dirty="0">
                <a:solidFill>
                  <a:srgbClr val="FFFFFF"/>
                </a:solidFill>
              </a:rPr>
              <a:t> / © </a:t>
            </a:r>
            <a:r>
              <a:rPr lang="is-IS" dirty="0">
                <a:solidFill>
                  <a:srgbClr val="FFFFFF"/>
                </a:solidFill>
              </a:rPr>
              <a:t>2018</a:t>
            </a:r>
            <a:r>
              <a:rPr lang="de-DE" dirty="0">
                <a:solidFill>
                  <a:srgbClr val="FFFFFF"/>
                </a:solidFill>
              </a:rPr>
              <a:t> IBM Corporation</a:t>
            </a:r>
            <a:endParaRPr lang="en-US" dirty="0">
              <a:solidFill>
                <a:srgbClr val="FFFFFF"/>
              </a:solidFill>
            </a:endParaRPr>
          </a:p>
        </p:txBody>
      </p:sp>
      <p:sp>
        <p:nvSpPr>
          <p:cNvPr id="6" name="Title 5"/>
          <p:cNvSpPr>
            <a:spLocks noGrp="1"/>
          </p:cNvSpPr>
          <p:nvPr>
            <p:ph type="title"/>
          </p:nvPr>
        </p:nvSpPr>
        <p:spPr>
          <a:xfrm>
            <a:off x="0"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71006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386562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itle 5"/>
          <p:cNvSpPr>
            <a:spLocks noGrp="1"/>
          </p:cNvSpPr>
          <p:nvPr>
            <p:ph type="title"/>
          </p:nvPr>
        </p:nvSpPr>
        <p:spPr>
          <a:xfrm>
            <a:off x="0"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6600563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FFFFFF"/>
                </a:solidFill>
              </a:rPr>
              <a:t>Group Name / DOC ID / Month XX, </a:t>
            </a:r>
            <a:r>
              <a:rPr lang="is-IS" dirty="0">
                <a:solidFill>
                  <a:srgbClr val="FFFFFF"/>
                </a:solidFill>
              </a:rPr>
              <a:t>2018</a:t>
            </a:r>
            <a:r>
              <a:rPr lang="de-DE" dirty="0">
                <a:solidFill>
                  <a:srgbClr val="FFFFFF"/>
                </a:solidFill>
              </a:rPr>
              <a:t> / © </a:t>
            </a:r>
            <a:r>
              <a:rPr lang="is-IS" dirty="0">
                <a:solidFill>
                  <a:srgbClr val="FFFFFF"/>
                </a:solidFill>
              </a:rPr>
              <a:t>2018</a:t>
            </a:r>
            <a:r>
              <a:rPr lang="de-DE" dirty="0">
                <a:solidFill>
                  <a:srgbClr val="FFFFFF"/>
                </a:solidFill>
              </a:rPr>
              <a:t> IBM Corporation</a:t>
            </a:r>
            <a:endParaRPr lang="en-US" dirty="0">
              <a:solidFill>
                <a:srgbClr val="FFFFFF"/>
              </a:solidFill>
            </a:endParaRPr>
          </a:p>
        </p:txBody>
      </p:sp>
    </p:spTree>
    <p:extLst>
      <p:ext uri="{BB962C8B-B14F-4D97-AF65-F5344CB8AC3E}">
        <p14:creationId xmlns:p14="http://schemas.microsoft.com/office/powerpoint/2010/main" val="41978383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FFFFFF"/>
                </a:solidFill>
              </a:rPr>
              <a:t>Group Name / DOC ID / Month XX, </a:t>
            </a:r>
            <a:r>
              <a:rPr lang="is-IS" dirty="0">
                <a:solidFill>
                  <a:srgbClr val="FFFFFF"/>
                </a:solidFill>
              </a:rPr>
              <a:t>2018</a:t>
            </a:r>
            <a:r>
              <a:rPr lang="de-DE" dirty="0">
                <a:solidFill>
                  <a:srgbClr val="FFFFFF"/>
                </a:solidFill>
              </a:rPr>
              <a:t> / © </a:t>
            </a:r>
            <a:r>
              <a:rPr lang="is-IS" dirty="0">
                <a:solidFill>
                  <a:srgbClr val="FFFFFF"/>
                </a:solidFill>
              </a:rPr>
              <a:t>2018</a:t>
            </a:r>
            <a:r>
              <a:rPr lang="de-DE" dirty="0">
                <a:solidFill>
                  <a:srgbClr val="FFFFFF"/>
                </a:solidFill>
              </a:rPr>
              <a:t> IBM Corporation</a:t>
            </a:r>
            <a:endParaRPr lang="en-US" dirty="0">
              <a:solidFill>
                <a:srgbClr val="FFFFFF"/>
              </a:solidFill>
            </a:endParaRPr>
          </a:p>
        </p:txBody>
      </p:sp>
    </p:spTree>
    <p:extLst>
      <p:ext uri="{BB962C8B-B14F-4D97-AF65-F5344CB8AC3E}">
        <p14:creationId xmlns:p14="http://schemas.microsoft.com/office/powerpoint/2010/main" val="32543037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ext Placeholder 5"/>
          <p:cNvSpPr>
            <a:spLocks noGrp="1"/>
          </p:cNvSpPr>
          <p:nvPr>
            <p:ph type="body" sz="quarter" idx="12"/>
          </p:nvPr>
        </p:nvSpPr>
        <p:spPr>
          <a:xfrm>
            <a:off x="228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76519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1"/>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827909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2418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31844322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2" indent="-117472">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29997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ext Placeholder 5"/>
          <p:cNvSpPr>
            <a:spLocks noGrp="1"/>
          </p:cNvSpPr>
          <p:nvPr>
            <p:ph type="body" sz="quarter" idx="12"/>
          </p:nvPr>
        </p:nvSpPr>
        <p:spPr>
          <a:xfrm>
            <a:off x="228600" y="192025"/>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6"/>
            <a:ext cx="6400800" cy="4597400"/>
          </a:xfrm>
        </p:spPr>
        <p:txBody>
          <a:bodyPr/>
          <a:lstStyle/>
          <a:p>
            <a:r>
              <a:rPr lang="en-US" dirty="0"/>
              <a:t>Click icon to add table</a:t>
            </a:r>
          </a:p>
        </p:txBody>
      </p:sp>
    </p:spTree>
    <p:extLst>
      <p:ext uri="{BB962C8B-B14F-4D97-AF65-F5344CB8AC3E}">
        <p14:creationId xmlns:p14="http://schemas.microsoft.com/office/powerpoint/2010/main" val="38673876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Tree>
    <p:extLst>
      <p:ext uri="{BB962C8B-B14F-4D97-AF65-F5344CB8AC3E}">
        <p14:creationId xmlns:p14="http://schemas.microsoft.com/office/powerpoint/2010/main" val="357319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876930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5430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076" algn="dec"/>
              </a:tabLst>
              <a:defRPr sz="1100"/>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Edit Master text styles</a:t>
            </a:r>
          </a:p>
        </p:txBody>
      </p:sp>
    </p:spTree>
    <p:extLst>
      <p:ext uri="{BB962C8B-B14F-4D97-AF65-F5344CB8AC3E}">
        <p14:creationId xmlns:p14="http://schemas.microsoft.com/office/powerpoint/2010/main" val="22232099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1"/>
            <a:ext cx="1292094" cy="526097"/>
          </a:xfrm>
          <a:prstGeom prst="rect">
            <a:avLst/>
          </a:prstGeom>
        </p:spPr>
      </p:pic>
    </p:spTree>
    <p:extLst>
      <p:ext uri="{BB962C8B-B14F-4D97-AF65-F5344CB8AC3E}">
        <p14:creationId xmlns:p14="http://schemas.microsoft.com/office/powerpoint/2010/main" val="20050801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9863372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22803918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5659891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24026137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21076643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18950153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174743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en-US" dirty="0"/>
              <a:t>Think 2019 / DOC ID / Month XX, 2019 / © 2019 IBM Corporation</a:t>
            </a: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1827779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609603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26157068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339779316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21794067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3A77FA-EBA7-D54D-9202-D69B47CDE365}"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00540-122E-7E46-A5FD-125B21EE0101}" type="slidenum">
              <a:rPr lang="en-US" smtClean="0"/>
              <a:t>‹#›</a:t>
            </a:fld>
            <a:endParaRPr lang="en-US" dirty="0"/>
          </a:p>
        </p:txBody>
      </p:sp>
    </p:spTree>
    <p:extLst>
      <p:ext uri="{BB962C8B-B14F-4D97-AF65-F5344CB8AC3E}">
        <p14:creationId xmlns:p14="http://schemas.microsoft.com/office/powerpoint/2010/main" val="67859299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Graphic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2933" y="518976"/>
            <a:ext cx="3962400" cy="387286"/>
          </a:xfrm>
        </p:spPr>
        <p:txBody>
          <a:bodyPr>
            <a:spAutoFit/>
          </a:bodyPr>
          <a:lstStyle>
            <a:lvl1pPr>
              <a:lnSpc>
                <a:spcPts val="2250"/>
              </a:lnSpc>
              <a:defRPr sz="2100" baseline="0">
                <a:solidFill>
                  <a:schemeClr val="accent5"/>
                </a:solidFill>
              </a:defRPr>
            </a:lvl1pPr>
          </a:lstStyle>
          <a:p>
            <a:r>
              <a:rPr lang="en-US" dirty="0"/>
              <a:t>Click to edit Master title</a:t>
            </a:r>
          </a:p>
        </p:txBody>
      </p:sp>
      <p:sp>
        <p:nvSpPr>
          <p:cNvPr id="10" name="Rectangle 9"/>
          <p:cNvSpPr/>
          <p:nvPr userDrawn="1"/>
        </p:nvSpPr>
        <p:spPr>
          <a:xfrm>
            <a:off x="2792615" y="4867673"/>
            <a:ext cx="308062" cy="69250"/>
          </a:xfrm>
          <a:prstGeom prst="rect">
            <a:avLst/>
          </a:prstGeom>
        </p:spPr>
        <p:txBody>
          <a:bodyPr wrap="square" lIns="0" tIns="0" rIns="0" bIns="0">
            <a:spAutoFit/>
          </a:bodyPr>
          <a:lstStyle/>
          <a:p>
            <a:pPr algn="ctr" defTabSz="309555" hangingPunct="0"/>
            <a:fld id="{655362CE-4ABE-4CB4-8947-B1242CDD9D94}" type="slidenum">
              <a:rPr lang="en-US" sz="450" kern="0">
                <a:solidFill>
                  <a:srgbClr val="5A5A5A"/>
                </a:solidFill>
                <a:latin typeface="Arial"/>
                <a:cs typeface="Arial" panose="020B0604020202020204" pitchFamily="34" charset="0"/>
                <a:sym typeface="Helvetica Light"/>
              </a:rPr>
              <a:pPr algn="ctr" defTabSz="309555" hangingPunct="0"/>
              <a:t>‹#›</a:t>
            </a:fld>
            <a:endParaRPr lang="en-US" sz="450" kern="0" dirty="0">
              <a:solidFill>
                <a:srgbClr val="5A5A5A"/>
              </a:solidFill>
              <a:latin typeface="Arial"/>
              <a:cs typeface="Arial" panose="020B0604020202020204" pitchFamily="34" charset="0"/>
              <a:sym typeface="Helvetica Light"/>
            </a:endParaRPr>
          </a:p>
        </p:txBody>
      </p:sp>
      <p:sp>
        <p:nvSpPr>
          <p:cNvPr id="11" name="Rectangle 10"/>
          <p:cNvSpPr/>
          <p:nvPr userDrawn="1"/>
        </p:nvSpPr>
        <p:spPr>
          <a:xfrm>
            <a:off x="2591202" y="4867673"/>
            <a:ext cx="196145" cy="69250"/>
          </a:xfrm>
          <a:prstGeom prst="rect">
            <a:avLst/>
          </a:prstGeom>
        </p:spPr>
        <p:txBody>
          <a:bodyPr wrap="square" lIns="0" tIns="0" rIns="0" bIns="0">
            <a:spAutoFit/>
          </a:bodyPr>
          <a:lstStyle/>
          <a:p>
            <a:pPr algn="ctr" defTabSz="309555" hangingPunct="0"/>
            <a:r>
              <a:rPr lang="en-US" sz="450" kern="0" dirty="0">
                <a:solidFill>
                  <a:srgbClr val="5A5A5A"/>
                </a:solidFill>
                <a:latin typeface="Arial"/>
                <a:cs typeface="Arial" panose="020B0604020202020204" pitchFamily="34" charset="0"/>
                <a:sym typeface="Helvetica Light"/>
              </a:rPr>
              <a:t>Page</a:t>
            </a:r>
          </a:p>
        </p:txBody>
      </p:sp>
      <p:sp>
        <p:nvSpPr>
          <p:cNvPr id="13" name="Rectangle 12"/>
          <p:cNvSpPr/>
          <p:nvPr userDrawn="1"/>
        </p:nvSpPr>
        <p:spPr>
          <a:xfrm>
            <a:off x="613173" y="4867673"/>
            <a:ext cx="1192212" cy="69250"/>
          </a:xfrm>
          <a:prstGeom prst="rect">
            <a:avLst/>
          </a:prstGeom>
        </p:spPr>
        <p:txBody>
          <a:bodyPr wrap="square" lIns="0" tIns="0" rIns="0" bIns="0">
            <a:spAutoFit/>
          </a:bodyPr>
          <a:lstStyle/>
          <a:p>
            <a:pPr algn="ctr" defTabSz="309555" hangingPunct="0"/>
            <a:r>
              <a:rPr lang="en-US" sz="450" kern="0" dirty="0">
                <a:solidFill>
                  <a:srgbClr val="5A5A5A"/>
                </a:solidFill>
                <a:latin typeface="Arial"/>
                <a:cs typeface="Arial" panose="020B0604020202020204" pitchFamily="34" charset="0"/>
                <a:sym typeface="Helvetica Light"/>
              </a:rPr>
              <a:t>© 2018 IBM Corporation</a:t>
            </a:r>
          </a:p>
        </p:txBody>
      </p:sp>
    </p:spTree>
    <p:extLst>
      <p:ext uri="{BB962C8B-B14F-4D97-AF65-F5344CB8AC3E}">
        <p14:creationId xmlns:p14="http://schemas.microsoft.com/office/powerpoint/2010/main" val="185104503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pic>
        <p:nvPicPr>
          <p:cNvPr id="7" name="Picture" descr="IBM 8-bar logo"/>
          <p:cNvPicPr>
            <a:picLocks noChangeAspect="1"/>
          </p:cNvPicPr>
          <p:nvPr userDrawn="1"/>
        </p:nvPicPr>
        <p:blipFill>
          <a:blip r:embed="rId2"/>
          <a:stretch>
            <a:fillRect/>
          </a:stretch>
        </p:blipFill>
        <p:spPr>
          <a:xfrm>
            <a:off x="8393813" y="4693078"/>
            <a:ext cx="521589" cy="206791"/>
          </a:xfrm>
          <a:prstGeom prst="rect">
            <a:avLst/>
          </a:prstGeom>
        </p:spPr>
      </p:pic>
    </p:spTree>
    <p:extLst>
      <p:ext uri="{BB962C8B-B14F-4D97-AF65-F5344CB8AC3E}">
        <p14:creationId xmlns:p14="http://schemas.microsoft.com/office/powerpoint/2010/main" val="305305327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4029032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6033803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652997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06436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174246433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2" y="91440"/>
            <a:ext cx="8778172" cy="4404360"/>
          </a:xfrm>
        </p:spPr>
        <p:txBody>
          <a:bodyPr/>
          <a:lstStyle>
            <a:lvl1pPr>
              <a:defRPr sz="96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Group Name / DOC ID / Month XX, 2019 / © 2019 IBM Corporation</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456955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5562535" cy="429463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446747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9360966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4791458" y="1243584"/>
            <a:ext cx="4123876"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414025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0094809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8333966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1772155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967539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4142164" cy="4294632"/>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rgbClr val="F3F3F3"/>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Group Name / DOC ID / Month XX, 2019 / © 2019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7823695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6235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3378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9111337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661425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4572000" y="2570164"/>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582720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2570164"/>
            <a:ext cx="4572000" cy="2573337"/>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4572000" y="2570164"/>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1507742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2569463"/>
          </a:xfrm>
          <a:noFill/>
        </p:spPr>
        <p:txBody>
          <a:bodyPr lIns="182880" tIns="164592" rIns="228600" bIns="228600"/>
          <a:lstStyle>
            <a:lvl1pPr>
              <a:defRPr sz="4800"/>
            </a:lvl1pPr>
          </a:lstStyle>
          <a:p>
            <a:r>
              <a:rPr lang="en-US"/>
              <a:t>Click to edit Master title style</a:t>
            </a:r>
            <a:endParaRPr lang="en-US" dirty="0"/>
          </a:p>
        </p:txBody>
      </p:sp>
      <p:sp>
        <p:nvSpPr>
          <p:cNvPr id="7" name="Content Placeholder 1"/>
          <p:cNvSpPr>
            <a:spLocks noGrp="1"/>
          </p:cNvSpPr>
          <p:nvPr>
            <p:ph sz="quarter" idx="20"/>
          </p:nvPr>
        </p:nvSpPr>
        <p:spPr>
          <a:xfrm>
            <a:off x="0" y="2570164"/>
            <a:ext cx="2286000" cy="2573337"/>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2286001" y="2570164"/>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376647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0115508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2" y="2571750"/>
            <a:ext cx="22860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228667" y="201614"/>
            <a:ext cx="4143375" cy="4294187"/>
          </a:xfrm>
        </p:spPr>
        <p:txBody>
          <a:bodyPr/>
          <a:lstStyle/>
          <a:p>
            <a:r>
              <a:rPr lang="en-US"/>
              <a:t>Click to edit Master title style</a:t>
            </a:r>
            <a:endParaRPr lang="en-US" dirty="0"/>
          </a:p>
        </p:txBody>
      </p:sp>
    </p:spTree>
    <p:extLst>
      <p:ext uri="{BB962C8B-B14F-4D97-AF65-F5344CB8AC3E}">
        <p14:creationId xmlns:p14="http://schemas.microsoft.com/office/powerpoint/2010/main" val="38372463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565755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0458488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04045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3213487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89651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6866001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056236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06404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9081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33088"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61874"/>
            <a:ext cx="4123944" cy="1309877"/>
          </a:xfrm>
        </p:spPr>
        <p:txBody>
          <a:bodyPr/>
          <a:lstStyle>
            <a:lvl1pPr>
              <a:spcBef>
                <a:spcPts val="0"/>
              </a:spcBef>
              <a:defRPr sz="1000"/>
            </a:lvl1pPr>
            <a:lvl2pPr marL="0" indent="0">
              <a:spcBef>
                <a:spcPts val="0"/>
              </a:spcBef>
              <a:buNone/>
              <a:defRPr/>
            </a:lvl2pPr>
            <a:lvl3pPr marL="201610" indent="0">
              <a:buNone/>
              <a:defRPr/>
            </a:lvl3pPr>
            <a:lvl4pPr marL="434970" indent="0">
              <a:buNone/>
              <a:defRPr/>
            </a:lvl4pPr>
            <a:lvl5pPr marL="631817"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23659" y="3205698"/>
            <a:ext cx="6405743" cy="1309876"/>
          </a:xfrm>
        </p:spPr>
        <p:txBody>
          <a:bodyPr anchor="b"/>
          <a:lstStyle>
            <a:lvl1pPr>
              <a:spcBef>
                <a:spcPts val="300"/>
              </a:spcBef>
              <a:defRPr sz="600"/>
            </a:lvl1pPr>
            <a:lvl2pPr>
              <a:defRPr sz="600"/>
            </a:lvl2pPr>
            <a:lvl3pPr>
              <a:defRPr sz="600"/>
            </a:lvl3pPr>
            <a:lvl4pPr>
              <a:defRPr sz="600"/>
            </a:lvl4pPr>
            <a:lvl5pPr>
              <a:defRPr sz="6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0640658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a:stretch>
            <a:fillRect/>
          </a:stretch>
        </p:blipFill>
        <p:spPr>
          <a:xfrm>
            <a:off x="3925955" y="2315618"/>
            <a:ext cx="1292095" cy="512269"/>
          </a:xfrm>
          <a:prstGeom prst="rect">
            <a:avLst/>
          </a:prstGeom>
        </p:spPr>
      </p:pic>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3762169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  © 2019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598011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en-US"/>
              <a:t>IBM Cloud/November 2018 / © 2018 IBM Corporation</a:t>
            </a:r>
          </a:p>
        </p:txBody>
      </p:sp>
      <p:sp>
        <p:nvSpPr>
          <p:cNvPr id="4" name="Title 3"/>
          <p:cNvSpPr>
            <a:spLocks noGrp="1"/>
          </p:cNvSpPr>
          <p:nvPr>
            <p:ph type="title"/>
          </p:nvPr>
        </p:nvSpPr>
        <p:spPr>
          <a:xfrm>
            <a:off x="228600" y="203782"/>
            <a:ext cx="4114801" cy="4479344"/>
          </a:xfrm>
        </p:spPr>
        <p:txBody>
          <a:bodyPr/>
          <a:lstStyle>
            <a:lvl1pPr>
              <a:lnSpc>
                <a:spcPct val="90000"/>
              </a:lnSpc>
              <a:defRPr sz="2400" b="0">
                <a:solidFill>
                  <a:schemeClr val="bg2"/>
                </a:solidFill>
              </a:defRPr>
            </a:lvl1pPr>
          </a:lstStyle>
          <a:p>
            <a:r>
              <a:rPr lang="en-US" dirty="0"/>
              <a:t>Click to edit Master title style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3812" y="241301"/>
            <a:ext cx="521589" cy="211455"/>
          </a:xfrm>
          <a:prstGeom prst="rect">
            <a:avLst/>
          </a:prstGeom>
        </p:spPr>
      </p:pic>
      <p:pic>
        <p:nvPicPr>
          <p:cNvPr id="9" name="BCK_PEG_[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7298" y="1621625"/>
            <a:ext cx="2149404" cy="1900252"/>
          </a:xfrm>
          <a:prstGeom prst="rect">
            <a:avLst/>
          </a:prstGeom>
          <a:ln w="12700">
            <a:miter lim="400000"/>
          </a:ln>
        </p:spPr>
      </p:pic>
      <p:pic>
        <p:nvPicPr>
          <p:cNvPr id="3" name="Picture 2">
            <a:extLst>
              <a:ext uri="{FF2B5EF4-FFF2-40B4-BE49-F238E27FC236}">
                <a16:creationId xmlns:a16="http://schemas.microsoft.com/office/drawing/2014/main" id="{7BC1E7D1-F892-4F54-ACCB-873945D3AFE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031665" y="4440472"/>
            <a:ext cx="1819940" cy="456141"/>
          </a:xfrm>
          <a:prstGeom prst="rect">
            <a:avLst/>
          </a:prstGeom>
        </p:spPr>
      </p:pic>
    </p:spTree>
    <p:extLst>
      <p:ext uri="{BB962C8B-B14F-4D97-AF65-F5344CB8AC3E}">
        <p14:creationId xmlns:p14="http://schemas.microsoft.com/office/powerpoint/2010/main" val="3787918092"/>
      </p:ext>
    </p:extLst>
  </p:cSld>
  <p:clrMapOvr>
    <a:masterClrMapping/>
  </p:clrMapOvr>
  <p:hf hdr="0" dt="0"/>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solidFill>
                  <a:srgbClr val="000000"/>
                </a:solidFill>
              </a:rPr>
              <a:t>Think 2018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554358901"/>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213505690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076" algn="dec"/>
              </a:tabLst>
              <a:defRPr/>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Edit Master text styles</a:t>
            </a:r>
          </a:p>
          <a:p>
            <a:pPr marL="0" marR="0" lvl="1"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Second level</a:t>
            </a:r>
          </a:p>
          <a:p>
            <a:pPr marL="0" marR="0" lvl="2"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Third level</a:t>
            </a:r>
          </a:p>
          <a:p>
            <a:pPr marL="0" marR="0" lvl="3"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Fourth level</a:t>
            </a:r>
          </a:p>
          <a:p>
            <a:pPr marL="0" marR="0" lvl="4"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076"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Edit Master text styles</a:t>
            </a:r>
          </a:p>
          <a:p>
            <a:pPr marL="0" marR="0" lvl="1"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Second level</a:t>
            </a:r>
          </a:p>
          <a:p>
            <a:pPr marL="0" marR="0" lvl="2"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Third level</a:t>
            </a:r>
          </a:p>
          <a:p>
            <a:pPr marL="0" marR="0" lvl="3"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Fourth level</a:t>
            </a:r>
          </a:p>
          <a:p>
            <a:pPr marL="0" marR="0" lvl="4"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Fifth level</a:t>
            </a:r>
          </a:p>
        </p:txBody>
      </p:sp>
    </p:spTree>
    <p:extLst>
      <p:ext uri="{BB962C8B-B14F-4D97-AF65-F5344CB8AC3E}">
        <p14:creationId xmlns:p14="http://schemas.microsoft.com/office/powerpoint/2010/main" val="1541877548"/>
      </p:ext>
    </p:extLst>
  </p:cSld>
  <p:clrMapOvr>
    <a:masterClrMapping/>
  </p:clrMapOvr>
  <p:hf hdr="0" dt="0"/>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1706384986"/>
      </p:ext>
    </p:extLst>
  </p:cSld>
  <p:clrMapOvr>
    <a:masterClrMapping/>
  </p:clrMapOvr>
  <p:hf hdr="0" dt="0"/>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1002090496"/>
      </p:ext>
    </p:extLst>
  </p:cSld>
  <p:clrMapOvr>
    <a:masterClrMapping/>
  </p:clrMapOvr>
  <p:hf hdr="0" dt="0"/>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56408" y="84702"/>
            <a:ext cx="8686800" cy="4473575"/>
          </a:xfrm>
        </p:spPr>
        <p:txBody>
          <a:bodyPr/>
          <a:lstStyle>
            <a:lvl1pPr>
              <a:lnSpc>
                <a:spcPct val="90000"/>
              </a:lnSpc>
              <a:defRPr sz="96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119348000"/>
      </p:ext>
    </p:extLst>
  </p:cSld>
  <p:clrMapOvr>
    <a:masterClrMapping/>
  </p:clrMapOvr>
  <p:hf hdr="0" dt="0"/>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5187462" cy="4520805"/>
          </a:xfrm>
        </p:spPr>
        <p:txBody>
          <a:bodyPr/>
          <a:lstStyle>
            <a:lvl1pPr marL="117472" indent="-117472">
              <a:tabLst/>
              <a:defRPr>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113875792"/>
      </p:ext>
    </p:extLst>
  </p:cSld>
  <p:clrMapOvr>
    <a:masterClrMapping/>
  </p:clrMapOvr>
  <p:hf hdr="0" dt="0"/>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4"/>
            <a:ext cx="4114800" cy="300037"/>
          </a:xfrm>
        </p:spPr>
        <p:txBody>
          <a:bodyPr/>
          <a:lstStyle>
            <a:lvl1pPr>
              <a:defRPr sz="1100"/>
            </a:lvl1pPr>
          </a:lstStyle>
          <a:p>
            <a:pPr lvl="0"/>
            <a:r>
              <a:rPr lang="en-US" dirty="0"/>
              <a:t>Edit Master text styles</a:t>
            </a:r>
          </a:p>
        </p:txBody>
      </p:sp>
    </p:spTree>
    <p:extLst>
      <p:ext uri="{BB962C8B-B14F-4D97-AF65-F5344CB8AC3E}">
        <p14:creationId xmlns:p14="http://schemas.microsoft.com/office/powerpoint/2010/main" val="3361839664"/>
      </p:ext>
    </p:extLst>
  </p:cSld>
  <p:clrMapOvr>
    <a:masterClrMapping/>
  </p:clrMapOvr>
  <p:hf hdr="0" dt="0"/>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228600" y="1124713"/>
            <a:ext cx="4114800" cy="3585845"/>
          </a:xfrm>
        </p:spPr>
        <p:txBody>
          <a:bodyPr/>
          <a:lstStyle>
            <a:lvl1pPr>
              <a:spcBef>
                <a:spcPts val="0"/>
              </a:spcBef>
              <a:defRPr sz="14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3"/>
            <a:ext cx="4114800" cy="3585845"/>
          </a:xfrm>
        </p:spPr>
        <p:txBody>
          <a:bodyPr/>
          <a:lstStyle>
            <a:lvl1pPr>
              <a:spcBef>
                <a:spcPts val="0"/>
              </a:spcBef>
              <a:defRPr sz="14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0009749"/>
      </p:ext>
    </p:extLst>
  </p:cSld>
  <p:clrMapOvr>
    <a:masterClrMapping/>
  </p:clrMapOvr>
  <p:hf hdr="0" dt="0"/>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defRPr sz="16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5117241"/>
      </p:ext>
    </p:extLst>
  </p:cSld>
  <p:clrMapOvr>
    <a:masterClrMapping/>
  </p:clrMapOvr>
  <p:hf hdr="0" dt="0"/>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a:solidFill>
                  <a:srgbClr val="000000"/>
                </a:solidFill>
              </a:rPr>
              <a:t>Think 2018 / DOC ID / Month XX, 2018 / © 2018 IBM Corporation</a:t>
            </a:r>
          </a:p>
        </p:txBody>
      </p:sp>
      <p:sp>
        <p:nvSpPr>
          <p:cNvPr id="6" name="Content Placeholder 5"/>
          <p:cNvSpPr>
            <a:spLocks noGrp="1"/>
          </p:cNvSpPr>
          <p:nvPr>
            <p:ph sz="quarter" idx="12"/>
          </p:nvPr>
        </p:nvSpPr>
        <p:spPr>
          <a:xfrm>
            <a:off x="228600" y="995519"/>
            <a:ext cx="4114800" cy="3687607"/>
          </a:xfrm>
        </p:spPr>
        <p:txBody>
          <a:bodyPr/>
          <a:lstStyle>
            <a:lvl1pPr>
              <a:defRPr sz="2400"/>
            </a:lvl1pPr>
          </a:lstStyle>
          <a:p>
            <a:pPr lvl="0"/>
            <a:r>
              <a:rPr lang="en-US" dirty="0"/>
              <a:t>Edit Master text styles</a:t>
            </a:r>
          </a:p>
        </p:txBody>
      </p:sp>
      <p:sp>
        <p:nvSpPr>
          <p:cNvPr id="8" name="Content Placeholder 7"/>
          <p:cNvSpPr>
            <a:spLocks noGrp="1"/>
          </p:cNvSpPr>
          <p:nvPr>
            <p:ph sz="quarter" idx="13"/>
          </p:nvPr>
        </p:nvSpPr>
        <p:spPr>
          <a:xfrm>
            <a:off x="4800600" y="1116649"/>
            <a:ext cx="4114800" cy="3566477"/>
          </a:xfrm>
        </p:spPr>
        <p:txBody>
          <a:bodyPr/>
          <a:lstStyle>
            <a:lvl1pPr>
              <a:defRPr sz="14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7268202"/>
      </p:ext>
    </p:extLst>
  </p:cSld>
  <p:clrMapOvr>
    <a:masterClrMapping/>
  </p:clrMapOvr>
  <p:hf hdr="0" dt="0"/>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
        <p:nvSpPr>
          <p:cNvPr id="7" name="Text Placeholder 6"/>
          <p:cNvSpPr>
            <a:spLocks noGrp="1"/>
          </p:cNvSpPr>
          <p:nvPr>
            <p:ph type="body" sz="quarter" idx="14"/>
          </p:nvPr>
        </p:nvSpPr>
        <p:spPr>
          <a:xfrm>
            <a:off x="228600" y="1093470"/>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2514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086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35098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09419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lvl1pPr>
              <a:defRPr/>
            </a:lvl1pPr>
          </a:lstStyle>
          <a:p>
            <a:r>
              <a:rPr lang="en-US"/>
              <a:t>Click icon to add picture</a:t>
            </a:r>
          </a:p>
        </p:txBody>
      </p:sp>
      <p:sp>
        <p:nvSpPr>
          <p:cNvPr id="2" name="Title 1"/>
          <p:cNvSpPr>
            <a:spLocks noGrp="1"/>
          </p:cNvSpPr>
          <p:nvPr>
            <p:ph type="title"/>
          </p:nvPr>
        </p:nvSpPr>
        <p:spPr>
          <a:xfrm>
            <a:off x="228600" y="411480"/>
            <a:ext cx="41148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753558"/>
      </p:ext>
    </p:extLst>
  </p:cSld>
  <p:clrMapOvr>
    <a:masterClrMapping/>
  </p:clrMapOvr>
  <p:hf hdr="0" dt="0"/>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lvl1pPr>
              <a:defRPr/>
            </a:lvl1pPr>
          </a:lstStyle>
          <a:p>
            <a:r>
              <a:rPr lang="en-US"/>
              <a:t>Click icon to add picture</a:t>
            </a:r>
          </a:p>
        </p:txBody>
      </p:sp>
      <p:sp>
        <p:nvSpPr>
          <p:cNvPr id="2" name="Title 1"/>
          <p:cNvSpPr>
            <a:spLocks noGrp="1"/>
          </p:cNvSpPr>
          <p:nvPr>
            <p:ph type="title"/>
          </p:nvPr>
        </p:nvSpPr>
        <p:spPr>
          <a:xfrm>
            <a:off x="228600" y="201168"/>
            <a:ext cx="41148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4"/>
          </p:nvPr>
        </p:nvSpPr>
        <p:spPr>
          <a:xfrm>
            <a:off x="228600" y="1097280"/>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2514600" y="1097280"/>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434363"/>
      </p:ext>
    </p:extLst>
  </p:cSld>
  <p:clrMapOvr>
    <a:masterClrMapping/>
  </p:clrMapOvr>
  <p:hf hdr="0" dt="0"/>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
        <p:nvSpPr>
          <p:cNvPr id="10" name="Text Placeholder 9"/>
          <p:cNvSpPr>
            <a:spLocks noGrp="1"/>
          </p:cNvSpPr>
          <p:nvPr>
            <p:ph type="body" sz="quarter" idx="16"/>
          </p:nvPr>
        </p:nvSpPr>
        <p:spPr>
          <a:xfrm>
            <a:off x="7086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7617594"/>
      </p:ext>
    </p:extLst>
  </p:cSld>
  <p:clrMapOvr>
    <a:masterClrMapping/>
  </p:clrMapOvr>
  <p:hf hdr="0" dt="0"/>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IBM Plex Sans" panose="020B0503050203000203" pitchFamily="34" charset="0"/>
              <a:cs typeface="Arial"/>
            </a:endParaRPr>
          </a:p>
        </p:txBody>
      </p:sp>
      <p:sp>
        <p:nvSpPr>
          <p:cNvPr id="2" name="Title 1"/>
          <p:cNvSpPr>
            <a:spLocks noGrp="1"/>
          </p:cNvSpPr>
          <p:nvPr>
            <p:ph type="title"/>
          </p:nvPr>
        </p:nvSpPr>
        <p:spPr>
          <a:xfrm>
            <a:off x="228600" y="1033272"/>
            <a:ext cx="4114800" cy="356616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1124713"/>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Tree>
    <p:extLst>
      <p:ext uri="{BB962C8B-B14F-4D97-AF65-F5344CB8AC3E}">
        <p14:creationId xmlns:p14="http://schemas.microsoft.com/office/powerpoint/2010/main" val="1936558397"/>
      </p:ext>
    </p:extLst>
  </p:cSld>
  <p:clrMapOvr>
    <a:masterClrMapping/>
  </p:clrMapOvr>
  <p:hf hdr="0" dt="0"/>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lvl1pPr>
              <a:defRPr/>
            </a:lvl1pPr>
          </a:lstStyle>
          <a:p>
            <a:r>
              <a:rPr lang="en-US"/>
              <a:t>Click icon to add picture</a:t>
            </a:r>
          </a:p>
        </p:txBody>
      </p:sp>
      <p:sp>
        <p:nvSpPr>
          <p:cNvPr id="2" name="Title 1"/>
          <p:cNvSpPr>
            <a:spLocks noGrp="1"/>
          </p:cNvSpPr>
          <p:nvPr>
            <p:ph type="title"/>
          </p:nvPr>
        </p:nvSpPr>
        <p:spPr>
          <a:xfrm>
            <a:off x="228600" y="201169"/>
            <a:ext cx="4114800" cy="4402899"/>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2155298319"/>
      </p:ext>
    </p:extLst>
  </p:cSld>
  <p:clrMapOvr>
    <a:masterClrMapping/>
  </p:clrMapOvr>
  <p:hf hdr="0" dt="0"/>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157100421"/>
      </p:ext>
    </p:extLst>
  </p:cSld>
  <p:clrMapOvr>
    <a:masterClrMapping/>
  </p:clrMapOvr>
  <p:hf hdr="0" dt="0"/>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4281280221"/>
      </p:ext>
    </p:extLst>
  </p:cSld>
  <p:clrMapOvr>
    <a:masterClrMapping/>
  </p:clrMapOvr>
  <p:hf hdr="0" dt="0"/>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12" name="Text Placeholder 11"/>
          <p:cNvSpPr>
            <a:spLocks noGrp="1"/>
          </p:cNvSpPr>
          <p:nvPr>
            <p:ph type="body" sz="quarter" idx="13"/>
          </p:nvPr>
        </p:nvSpPr>
        <p:spPr>
          <a:xfrm>
            <a:off x="228600" y="182881"/>
            <a:ext cx="4114800" cy="300037"/>
          </a:xfrm>
        </p:spPr>
        <p:txBody>
          <a:bodyPr/>
          <a:lstStyle>
            <a:lvl1pPr>
              <a:defRPr sz="1600"/>
            </a:lvl1pPr>
          </a:lstStyle>
          <a:p>
            <a:pPr lvl="0"/>
            <a:r>
              <a:rPr lang="en-US" dirty="0"/>
              <a:t>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6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4112786006"/>
      </p:ext>
    </p:extLst>
  </p:cSld>
  <p:clrMapOvr>
    <a:masterClrMapping/>
  </p:clrMapOvr>
  <p:hf hdr="0" dt="0"/>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2571751"/>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6" name="Title 5"/>
          <p:cNvSpPr>
            <a:spLocks noGrp="1"/>
          </p:cNvSpPr>
          <p:nvPr>
            <p:ph type="title"/>
          </p:nvPr>
        </p:nvSpPr>
        <p:spPr>
          <a:xfrm>
            <a:off x="0" y="-1"/>
            <a:ext cx="4571999" cy="2571751"/>
          </a:xfrm>
          <a:solidFill>
            <a:schemeClr val="accent2"/>
          </a:solidFill>
        </p:spPr>
        <p:txBody>
          <a:bodyPr lIns="228600" tIns="201168" rIns="228600" bIns="228600"/>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863703281"/>
      </p:ext>
    </p:extLst>
  </p:cSld>
  <p:clrMapOvr>
    <a:masterClrMapping/>
  </p:clrMapOvr>
  <p:hf hdr="0" dt="0"/>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dirty="0"/>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14" name="Content Placeholder 13"/>
          <p:cNvSpPr>
            <a:spLocks noGrp="1"/>
          </p:cNvSpPr>
          <p:nvPr>
            <p:ph sz="quarter" idx="17"/>
          </p:nvPr>
        </p:nvSpPr>
        <p:spPr>
          <a:xfrm>
            <a:off x="4572002"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itle 5"/>
          <p:cNvSpPr>
            <a:spLocks noGrp="1"/>
          </p:cNvSpPr>
          <p:nvPr>
            <p:ph type="title"/>
          </p:nvPr>
        </p:nvSpPr>
        <p:spPr>
          <a:xfrm>
            <a:off x="0" y="-1"/>
            <a:ext cx="9143999" cy="2571751"/>
          </a:xfrm>
          <a:solidFill>
            <a:schemeClr val="tx1"/>
          </a:solidFill>
        </p:spPr>
        <p:txBody>
          <a:bodyPr lIns="228600" tIns="155448" rIns="228600" bIns="228600"/>
          <a:lstStyle>
            <a:lvl1pPr>
              <a:defRPr sz="4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34857344"/>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p:txBody>
      </p:sp>
    </p:spTree>
    <p:extLst>
      <p:ext uri="{BB962C8B-B14F-4D97-AF65-F5344CB8AC3E}">
        <p14:creationId xmlns:p14="http://schemas.microsoft.com/office/powerpoint/2010/main" val="16528589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itle 5"/>
          <p:cNvSpPr>
            <a:spLocks noGrp="1"/>
          </p:cNvSpPr>
          <p:nvPr>
            <p:ph type="title"/>
          </p:nvPr>
        </p:nvSpPr>
        <p:spPr>
          <a:xfrm>
            <a:off x="0" y="-1"/>
            <a:ext cx="9143999" cy="1290639"/>
          </a:xfrm>
          <a:solidFill>
            <a:schemeClr val="tx1"/>
          </a:solidFill>
        </p:spPr>
        <p:txBody>
          <a:bodyPr lIns="228600" tIns="201168" rIns="228600" bIns="228600"/>
          <a:lstStyle>
            <a:lvl1pPr>
              <a:defRPr sz="24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056425929"/>
      </p:ext>
    </p:extLst>
  </p:cSld>
  <p:clrMapOvr>
    <a:masterClrMapping/>
  </p:clrMapOvr>
  <p:hf hdr="0" dt="0"/>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2398304137"/>
      </p:ext>
    </p:extLst>
  </p:cSld>
  <p:clrMapOvr>
    <a:masterClrMapping/>
  </p:clrMapOvr>
  <p:hf hdr="0" dt="0"/>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379329449"/>
      </p:ext>
    </p:extLst>
  </p:cSld>
  <p:clrMapOvr>
    <a:masterClrMapping/>
  </p:clrMapOvr>
  <p:hf hdr="0" dt="0"/>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228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405533"/>
      </p:ext>
    </p:extLst>
  </p:cSld>
  <p:clrMapOvr>
    <a:masterClrMapping/>
  </p:clrMapOvr>
  <p:hf hdr="0" dt="0"/>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2514600" y="666751"/>
            <a:ext cx="6400800" cy="3824288"/>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4380107"/>
      </p:ext>
    </p:extLst>
  </p:cSld>
  <p:clrMapOvr>
    <a:masterClrMapping/>
  </p:clrMapOvr>
  <p:hf hdr="0" dt="0"/>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0094704"/>
      </p:ext>
    </p:extLst>
  </p:cSld>
  <p:clrMapOvr>
    <a:masterClrMapping/>
  </p:clrMapOvr>
  <p:hf hdr="0" dt="0"/>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lvl1pPr>
              <a:defRPr/>
            </a:lvl1pPr>
          </a:lstStyle>
          <a:p>
            <a:r>
              <a:rPr lang="en-US"/>
              <a:t>Click icon to add picture</a:t>
            </a:r>
          </a:p>
        </p:txBody>
      </p:sp>
    </p:spTree>
    <p:extLst>
      <p:ext uri="{BB962C8B-B14F-4D97-AF65-F5344CB8AC3E}">
        <p14:creationId xmlns:p14="http://schemas.microsoft.com/office/powerpoint/2010/main" val="2365201452"/>
      </p:ext>
    </p:extLst>
  </p:cSld>
  <p:clrMapOvr>
    <a:masterClrMapping/>
  </p:clrMapOvr>
  <p:hf hdr="0" dt="0"/>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51560"/>
            <a:ext cx="4215008" cy="3456432"/>
          </a:xfrm>
        </p:spPr>
        <p:txBody>
          <a:bodyPr/>
          <a:lstStyle>
            <a:lvl1pPr marL="117472" indent="-117472">
              <a:tabLst/>
              <a:defRPr sz="2400"/>
            </a:lvl1pPr>
            <a:lvl2pPr marL="0" indent="0">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7432457"/>
      </p:ext>
    </p:extLst>
  </p:cSld>
  <p:clrMapOvr>
    <a:masterClrMapping/>
  </p:clrMapOvr>
  <p:hf hdr="0" dt="0"/>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228600" y="192025"/>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14600" y="225426"/>
            <a:ext cx="6400800" cy="4597400"/>
          </a:xfrm>
        </p:spPr>
        <p:txBody>
          <a:bodyPr/>
          <a:lstStyle>
            <a:lvl1pPr>
              <a:defRPr/>
            </a:lvl1pPr>
          </a:lstStyle>
          <a:p>
            <a:r>
              <a:rPr lang="en-US"/>
              <a:t>Click icon to add table</a:t>
            </a:r>
          </a:p>
        </p:txBody>
      </p:sp>
    </p:spTree>
    <p:extLst>
      <p:ext uri="{BB962C8B-B14F-4D97-AF65-F5344CB8AC3E}">
        <p14:creationId xmlns:p14="http://schemas.microsoft.com/office/powerpoint/2010/main" val="3597224526"/>
      </p:ext>
    </p:extLst>
  </p:cSld>
  <p:clrMapOvr>
    <a:masterClrMapping/>
  </p:clrMapOvr>
  <p:hf hdr="0" dt="0"/>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1928000948"/>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73108822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61321"/>
      </p:ext>
    </p:extLst>
  </p:cSld>
  <p:clrMapOvr>
    <a:masterClrMapping/>
  </p:clrMapOvr>
  <p:hf hdr="0" dt="0"/>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076" algn="dec"/>
              </a:tabLst>
              <a:defRPr sz="1100"/>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Edit Master text styles</a:t>
            </a:r>
          </a:p>
        </p:txBody>
      </p:sp>
    </p:spTree>
    <p:extLst>
      <p:ext uri="{BB962C8B-B14F-4D97-AF65-F5344CB8AC3E}">
        <p14:creationId xmlns:p14="http://schemas.microsoft.com/office/powerpoint/2010/main" val="948450334"/>
      </p:ext>
    </p:extLst>
  </p:cSld>
  <p:clrMapOvr>
    <a:masterClrMapping/>
  </p:clrMapOvr>
  <p:hf hdr="0" dt="0"/>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5953" y="2186151"/>
            <a:ext cx="1292094" cy="526097"/>
          </a:xfrm>
          <a:prstGeom prst="rect">
            <a:avLst/>
          </a:prstGeom>
        </p:spPr>
      </p:pic>
    </p:spTree>
    <p:extLst>
      <p:ext uri="{BB962C8B-B14F-4D97-AF65-F5344CB8AC3E}">
        <p14:creationId xmlns:p14="http://schemas.microsoft.com/office/powerpoint/2010/main" val="1648953185"/>
      </p:ext>
    </p:extLst>
  </p:cSld>
  <p:clrMapOvr>
    <a:masterClrMapping/>
  </p:clrMapOvr>
  <p:hf hdr="0" dt="0"/>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_T3_Bar Gray90_Left">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2286000" cy="5143500"/>
          </a:xfrm>
          <a:prstGeom prst="rect">
            <a:avLst/>
          </a:prstGeom>
          <a:solidFill>
            <a:srgbClr val="C9DEFF"/>
          </a:solidFill>
        </p:spPr>
        <p:txBody>
          <a:bodyPr wrap="square" lIns="0" tIns="0" rIns="0" bIns="0" rtlCol="0" anchor="ctr">
            <a:noAutofit/>
          </a:bodyPr>
          <a:lstStyle/>
          <a:p>
            <a:pPr algn="ctr"/>
            <a:endParaRPr lang="en-US" sz="1200" err="1">
              <a:solidFill>
                <a:srgbClr val="FFFFFF"/>
              </a:solidFill>
              <a:latin typeface="IBM Plex Sans" panose="020B0503050000000000" pitchFamily="34" charset="0"/>
              <a:cs typeface="Arial"/>
            </a:endParaRP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8"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baseline="0">
                <a:solidFill>
                  <a:schemeClr val="tx1"/>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87420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Title Only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defTabSz="617204">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128103411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T6_Bar_Gray70_Lef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err="1">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6240024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pic>
        <p:nvPicPr>
          <p:cNvPr id="6" name="Picture"/>
          <p:cNvPicPr>
            <a:picLocks noChangeAspect="1"/>
          </p:cNvPicPr>
          <p:nvPr userDrawn="1"/>
        </p:nvPicPr>
        <p:blipFill>
          <a:blip r:embed="rId2"/>
          <a:stretch>
            <a:fillRect/>
          </a:stretch>
        </p:blipFill>
        <p:spPr>
          <a:xfrm>
            <a:off x="8393812" y="4692553"/>
            <a:ext cx="521589" cy="208108"/>
          </a:xfrm>
          <a:prstGeom prst="rect">
            <a:avLst/>
          </a:prstGeom>
        </p:spPr>
      </p:pic>
    </p:spTree>
    <p:extLst>
      <p:ext uri="{BB962C8B-B14F-4D97-AF65-F5344CB8AC3E}">
        <p14:creationId xmlns:p14="http://schemas.microsoft.com/office/powerpoint/2010/main" val="176131001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9900793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179192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30252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9144000" cy="5143501"/>
          </a:xfrm>
          <a:prstGeom prst="rect">
            <a:avLst/>
          </a:prstGeom>
        </p:spPr>
      </p:pic>
      <p:sp>
        <p:nvSpPr>
          <p:cNvPr id="7"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74330" y="53645"/>
            <a:ext cx="1599819" cy="505235"/>
          </a:xfrm>
          <a:prstGeom prst="rect">
            <a:avLst/>
          </a:prstGeom>
        </p:spPr>
      </p:pic>
      <p:pic>
        <p:nvPicPr>
          <p:cNvPr id="9" name="Picture 8" descr="ibm_gry.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1" y="4709042"/>
            <a:ext cx="521589" cy="211471"/>
          </a:xfrm>
          <a:prstGeom prst="rect">
            <a:avLst/>
          </a:prstGeom>
        </p:spPr>
      </p:pic>
      <p:sp>
        <p:nvSpPr>
          <p:cNvPr id="8" name="Footer Placeholder 3"/>
          <p:cNvSpPr>
            <a:spLocks noGrp="1"/>
          </p:cNvSpPr>
          <p:nvPr>
            <p:ph type="ftr" sz="quarter" idx="11"/>
          </p:nvPr>
        </p:nvSpPr>
        <p:spPr>
          <a:xfrm>
            <a:off x="228600" y="4826480"/>
            <a:ext cx="6400800" cy="137160"/>
          </a:xfrm>
        </p:spPr>
        <p:txBody>
          <a:bodyPr/>
          <a:lstStyle>
            <a:lvl1pPr>
              <a:defRPr>
                <a:solidFill>
                  <a:schemeClr val="tx1"/>
                </a:solidFill>
                <a:latin typeface="+mn-lt"/>
              </a:defRPr>
            </a:lvl1pPr>
          </a:lstStyle>
          <a:p>
            <a:r>
              <a:rPr lang="en-US" dirty="0"/>
              <a:t>Think 2019 / DOC ID / Month XX, 2019 / © 2019 IBM Corporation</a:t>
            </a: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1147541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1"/>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7330441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6100184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602601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4791457"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000233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239572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2716518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134324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6" name="Text Placeholder 1"/>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5884744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57205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271" y="0"/>
            <a:ext cx="9145271" cy="5143500"/>
          </a:xfrm>
          <a:prstGeom prst="rect">
            <a:avLst/>
          </a:prstGeom>
        </p:spPr>
      </p:pic>
      <p:sp>
        <p:nvSpPr>
          <p:cNvPr id="7"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dirty="0"/>
              <a:t>Click to edit Master title style</a:t>
            </a: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74330" y="53645"/>
            <a:ext cx="1599819" cy="505235"/>
          </a:xfrm>
          <a:prstGeom prst="rect">
            <a:avLst/>
          </a:prstGeom>
        </p:spPr>
      </p:pic>
      <p:pic>
        <p:nvPicPr>
          <p:cNvPr id="19" name="Picture 18" descr="ibm_gry.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1" y="4709042"/>
            <a:ext cx="521589" cy="211471"/>
          </a:xfrm>
          <a:prstGeom prst="rect">
            <a:avLst/>
          </a:prstGeom>
        </p:spPr>
      </p:pic>
      <p:sp>
        <p:nvSpPr>
          <p:cNvPr id="8" name="Footer Placeholder 3"/>
          <p:cNvSpPr>
            <a:spLocks noGrp="1"/>
          </p:cNvSpPr>
          <p:nvPr>
            <p:ph type="ftr" sz="quarter" idx="11"/>
          </p:nvPr>
        </p:nvSpPr>
        <p:spPr>
          <a:xfrm>
            <a:off x="228600" y="4826480"/>
            <a:ext cx="6400800" cy="137160"/>
          </a:xfrm>
        </p:spPr>
        <p:txBody>
          <a:bodyPr/>
          <a:lstStyle>
            <a:lvl1pPr>
              <a:defRPr>
                <a:solidFill>
                  <a:schemeClr val="tx1"/>
                </a:solidFill>
                <a:latin typeface="+mn-lt"/>
              </a:defRPr>
            </a:lvl1pPr>
          </a:lstStyle>
          <a:p>
            <a:r>
              <a:rPr lang="en-US" dirty="0"/>
              <a:t>Think 2019 / DOC ID / Month XX, 2019 / © 2019 IBM Corporation</a:t>
            </a: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3747587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2683999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6828115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410881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3"/>
          <p:cNvSpPr>
            <a:spLocks noGrp="1"/>
          </p:cNvSpPr>
          <p:nvPr>
            <p:ph sz="quarter" idx="20"/>
          </p:nvPr>
        </p:nvSpPr>
        <p:spPr>
          <a:xfrm>
            <a:off x="0" y="2570163"/>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4"/>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8624043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9024097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750657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3" y="2571750"/>
            <a:ext cx="2286003" cy="257175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5532510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rgbClr val="061F80"/>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4433874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2839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dirty="0"/>
              <a:t>Think 2019 / DOC ID / Month XX, 2019 / © 2019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887230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de-DE" dirty="0"/>
              <a:t>Think 2019 / DOC ID / Month XX, 2019 / © 2019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18257568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2226257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033623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3934064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532341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0336709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93995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lvl1pPr>
            <a:lvl2pPr>
              <a:defRPr sz="600"/>
            </a:lvl2pPr>
            <a:lvl3pPr>
              <a:defRPr sz="600"/>
            </a:lvl3pPr>
            <a:lvl4pPr>
              <a:defRPr sz="600"/>
            </a:lvl4pPr>
            <a:lvl5pPr>
              <a:defRPr sz="600"/>
            </a:lvl5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0978518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a:stretch>
            <a:fillRect/>
          </a:stretch>
        </p:blipFill>
        <p:spPr>
          <a:xfrm>
            <a:off x="3923196" y="2312885"/>
            <a:ext cx="1297608" cy="517732"/>
          </a:xfrm>
          <a:prstGeom prst="rect">
            <a:avLst/>
          </a:prstGeom>
        </p:spPr>
      </p:pic>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0496146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81157" y="53646"/>
            <a:ext cx="1586164" cy="505235"/>
          </a:xfrm>
          <a:prstGeom prst="rect">
            <a:avLst/>
          </a:prstGeom>
        </p:spPr>
      </p:pic>
      <p:pic>
        <p:nvPicPr>
          <p:cNvPr id="17" name="Picture 16"/>
          <p:cNvPicPr>
            <a:picLocks noChangeAspect="1"/>
          </p:cNvPicPr>
          <p:nvPr userDrawn="1"/>
        </p:nvPicPr>
        <p:blipFill>
          <a:blip r:embed="rId3"/>
          <a:stretch>
            <a:fillRect/>
          </a:stretch>
        </p:blipFill>
        <p:spPr>
          <a:xfrm>
            <a:off x="8296618" y="4671187"/>
            <a:ext cx="618783" cy="246888"/>
          </a:xfrm>
          <a:prstGeom prst="rect">
            <a:avLst/>
          </a:prstGeom>
        </p:spPr>
      </p:pic>
      <p:sp>
        <p:nvSpPr>
          <p:cNvPr id="9" name="Title 3"/>
          <p:cNvSpPr>
            <a:spLocks noGrp="1"/>
          </p:cNvSpPr>
          <p:nvPr>
            <p:ph type="title"/>
          </p:nvPr>
        </p:nvSpPr>
        <p:spPr>
          <a:xfrm>
            <a:off x="228600" y="203782"/>
            <a:ext cx="4114801" cy="4479344"/>
          </a:xfrm>
        </p:spPr>
        <p:txBody>
          <a:bodyPr/>
          <a:lstStyle>
            <a:lvl1pPr>
              <a:lnSpc>
                <a:spcPct val="90000"/>
              </a:lnSpc>
              <a:defRPr sz="2400" b="0">
                <a:solidFill>
                  <a:schemeClr val="bg2"/>
                </a:solidFill>
              </a:defRPr>
            </a:lvl1pPr>
          </a:lstStyle>
          <a:p>
            <a:r>
              <a:rPr lang="en-US" dirty="0"/>
              <a:t>Click to edit Master title style</a:t>
            </a:r>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06410" y="4671187"/>
            <a:ext cx="608991" cy="246888"/>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501782" y="53646"/>
            <a:ext cx="1586164" cy="505235"/>
          </a:xfrm>
          <a:prstGeom prst="rect">
            <a:avLst/>
          </a:prstGeom>
        </p:spPr>
      </p:pic>
      <p:sp>
        <p:nvSpPr>
          <p:cNvPr id="8" name="Footer Placeholder 3">
            <a:extLst>
              <a:ext uri="{FF2B5EF4-FFF2-40B4-BE49-F238E27FC236}">
                <a16:creationId xmlns:a16="http://schemas.microsoft.com/office/drawing/2014/main" id="{8A15738B-403F-2D46-A1A8-5EB43FC6438C}"/>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77968484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4" name="Title 3"/>
          <p:cNvSpPr>
            <a:spLocks noGrp="1"/>
          </p:cNvSpPr>
          <p:nvPr>
            <p:ph type="title"/>
          </p:nvPr>
        </p:nvSpPr>
        <p:spPr>
          <a:xfrm>
            <a:off x="228600" y="203782"/>
            <a:ext cx="4114801" cy="4479344"/>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3812" y="4705351"/>
            <a:ext cx="521589" cy="211455"/>
          </a:xfrm>
          <a:prstGeom prst="rect">
            <a:avLst/>
          </a:prstGeom>
        </p:spPr>
      </p:pic>
      <p:sp>
        <p:nvSpPr>
          <p:cNvPr id="5" name="Footer Placeholder 3">
            <a:extLst>
              <a:ext uri="{FF2B5EF4-FFF2-40B4-BE49-F238E27FC236}">
                <a16:creationId xmlns:a16="http://schemas.microsoft.com/office/drawing/2014/main" id="{59800C75-7E7C-3A49-9ECD-FC5E2D99E049}"/>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4180627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with page content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203467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2"/>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
        <p:nvSpPr>
          <p:cNvPr id="6" name="Footer Placeholder 3">
            <a:extLst>
              <a:ext uri="{FF2B5EF4-FFF2-40B4-BE49-F238E27FC236}">
                <a16:creationId xmlns:a16="http://schemas.microsoft.com/office/drawing/2014/main" id="{4577F672-A70E-494F-89DF-A572C8619400}"/>
              </a:ext>
            </a:extLst>
          </p:cNvPr>
          <p:cNvSpPr>
            <a:spLocks noGrp="1"/>
          </p:cNvSpPr>
          <p:nvPr>
            <p:ph type="ftr" sz="quarter" idx="12"/>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383856474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Divider (with page content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076" algn="dec"/>
              </a:tabLst>
              <a:defRPr/>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Click to edit Master text styles</a:t>
            </a:r>
          </a:p>
          <a:p>
            <a:pPr marL="0" marR="0" lvl="1"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Second level</a:t>
            </a:r>
          </a:p>
          <a:p>
            <a:pPr marL="0" marR="0" lvl="2"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Third level</a:t>
            </a:r>
          </a:p>
          <a:p>
            <a:pPr marL="0" marR="0" lvl="3"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Fourth level</a:t>
            </a:r>
          </a:p>
          <a:p>
            <a:pPr marL="0" marR="0" lvl="4"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076"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Click to edit Master text styles</a:t>
            </a:r>
          </a:p>
          <a:p>
            <a:pPr marL="0" marR="0" lvl="1"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Second level</a:t>
            </a:r>
          </a:p>
          <a:p>
            <a:pPr marL="0" marR="0" lvl="2"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Third level</a:t>
            </a:r>
          </a:p>
          <a:p>
            <a:pPr marL="0" marR="0" lvl="3"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Fourth level</a:t>
            </a:r>
          </a:p>
          <a:p>
            <a:pPr marL="0" marR="0" lvl="4"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Fifth level</a:t>
            </a:r>
            <a:endParaRPr lang="en-US" dirty="0"/>
          </a:p>
        </p:txBody>
      </p:sp>
      <p:sp>
        <p:nvSpPr>
          <p:cNvPr id="8" name="Footer Placeholder 3">
            <a:extLst>
              <a:ext uri="{FF2B5EF4-FFF2-40B4-BE49-F238E27FC236}">
                <a16:creationId xmlns:a16="http://schemas.microsoft.com/office/drawing/2014/main" id="{B82E05BA-690D-6841-83E2-BDA45B4F0633}"/>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413478720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fact, number">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endParaRPr lang="en-US" dirty="0"/>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47417653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fact, number, half-image (bleeds)">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endParaRPr lang="en-US" dirty="0"/>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dirty="0"/>
              <a:t>Drag picture to placeholder or click icon to add</a:t>
            </a:r>
          </a:p>
        </p:txBody>
      </p:sp>
    </p:spTree>
    <p:extLst>
      <p:ext uri="{BB962C8B-B14F-4D97-AF65-F5344CB8AC3E}">
        <p14:creationId xmlns:p14="http://schemas.microsoft.com/office/powerpoint/2010/main" val="150232456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big text">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7"/>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5" name="Footer Placeholder 3">
            <a:extLst>
              <a:ext uri="{FF2B5EF4-FFF2-40B4-BE49-F238E27FC236}">
                <a16:creationId xmlns:a16="http://schemas.microsoft.com/office/drawing/2014/main" id="{E15FF0C3-D628-FF43-8889-1A1CBA70B500}"/>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261200447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5187462" cy="4520805"/>
          </a:xfrm>
        </p:spPr>
        <p:txBody>
          <a:bodyPr/>
          <a:lstStyle>
            <a:lvl1pPr marL="117472" indent="-117472">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5" name="Footer Placeholder 3">
            <a:extLst>
              <a:ext uri="{FF2B5EF4-FFF2-40B4-BE49-F238E27FC236}">
                <a16:creationId xmlns:a16="http://schemas.microsoft.com/office/drawing/2014/main" id="{9ACF1D0E-BDFB-7F42-A2E3-AC6727132DD0}"/>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84608996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4"/>
            <a:ext cx="4114800" cy="300037"/>
          </a:xfrm>
        </p:spPr>
        <p:txBody>
          <a:bodyPr/>
          <a:lstStyle>
            <a:lvl1pPr>
              <a:defRPr sz="1100"/>
            </a:lvl1pPr>
          </a:lstStyle>
          <a:p>
            <a:pPr lvl="0"/>
            <a:r>
              <a:rPr lang="en-US"/>
              <a:t>Click to edit Master text styles</a:t>
            </a:r>
          </a:p>
        </p:txBody>
      </p:sp>
      <p:sp>
        <p:nvSpPr>
          <p:cNvPr id="7" name="Footer Placeholder 3">
            <a:extLst>
              <a:ext uri="{FF2B5EF4-FFF2-40B4-BE49-F238E27FC236}">
                <a16:creationId xmlns:a16="http://schemas.microsoft.com/office/drawing/2014/main" id="{24228D55-A817-A649-8E5F-AFF67ED2F5CC}"/>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204234566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8" name="Text Placeholder 7"/>
          <p:cNvSpPr>
            <a:spLocks noGrp="1"/>
          </p:cNvSpPr>
          <p:nvPr>
            <p:ph type="body" sz="quarter" idx="12"/>
          </p:nvPr>
        </p:nvSpPr>
        <p:spPr>
          <a:xfrm>
            <a:off x="228600" y="1124713"/>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3"/>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a:extLst>
              <a:ext uri="{FF2B5EF4-FFF2-40B4-BE49-F238E27FC236}">
                <a16:creationId xmlns:a16="http://schemas.microsoft.com/office/drawing/2014/main" id="{AF4D5B89-EE46-014E-A41F-92B552F8CC7B}"/>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95755636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3">
            <a:extLst>
              <a:ext uri="{FF2B5EF4-FFF2-40B4-BE49-F238E27FC236}">
                <a16:creationId xmlns:a16="http://schemas.microsoft.com/office/drawing/2014/main" id="{410BCB9A-CA2C-4643-9959-461342B7AA24}"/>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8982335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dirty="0"/>
          </a:p>
        </p:txBody>
      </p:sp>
      <p:sp>
        <p:nvSpPr>
          <p:cNvPr id="6" name="Content Placeholder 5"/>
          <p:cNvSpPr>
            <a:spLocks noGrp="1"/>
          </p:cNvSpPr>
          <p:nvPr>
            <p:ph sz="quarter" idx="12"/>
          </p:nvPr>
        </p:nvSpPr>
        <p:spPr>
          <a:xfrm>
            <a:off x="228600" y="995519"/>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9"/>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a:extLst>
              <a:ext uri="{FF2B5EF4-FFF2-40B4-BE49-F238E27FC236}">
                <a16:creationId xmlns:a16="http://schemas.microsoft.com/office/drawing/2014/main" id="{1EC16AA4-39B7-F247-AC0E-2DCD455DD596}"/>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504812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Think 2019 / DOC ID / Month XX, 2019 / © 2019 IBM Corporation</a:t>
            </a:r>
            <a:endParaRPr lang="en-US" dirty="0"/>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68631563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4800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3">
            <a:extLst>
              <a:ext uri="{FF2B5EF4-FFF2-40B4-BE49-F238E27FC236}">
                <a16:creationId xmlns:a16="http://schemas.microsoft.com/office/drawing/2014/main" id="{DC33681E-4327-9A45-B5BD-297AE26463EC}"/>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47607177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a:extLst>
              <a:ext uri="{FF2B5EF4-FFF2-40B4-BE49-F238E27FC236}">
                <a16:creationId xmlns:a16="http://schemas.microsoft.com/office/drawing/2014/main" id="{5AEDC3C4-C3ED-C84E-9206-EE0413DA860B}"/>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301630437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7" name="Text Placeholder 6"/>
          <p:cNvSpPr>
            <a:spLocks noGrp="1"/>
          </p:cNvSpPr>
          <p:nvPr>
            <p:ph type="body" sz="quarter" idx="14"/>
          </p:nvPr>
        </p:nvSpPr>
        <p:spPr>
          <a:xfrm>
            <a:off x="228600" y="1097280"/>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80"/>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a:extLst>
              <a:ext uri="{FF2B5EF4-FFF2-40B4-BE49-F238E27FC236}">
                <a16:creationId xmlns:a16="http://schemas.microsoft.com/office/drawing/2014/main" id="{556A96F9-7D6E-8C4D-BEC2-179E468D4E5B}"/>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303656476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4800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3">
            <a:extLst>
              <a:ext uri="{FF2B5EF4-FFF2-40B4-BE49-F238E27FC236}">
                <a16:creationId xmlns:a16="http://schemas.microsoft.com/office/drawing/2014/main" id="{BC01BA65-8973-E94A-B954-C44FCC1C587B}"/>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43175482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4800600" y="1124713"/>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8" name="Footer Placeholder 3">
            <a:extLst>
              <a:ext uri="{FF2B5EF4-FFF2-40B4-BE49-F238E27FC236}">
                <a16:creationId xmlns:a16="http://schemas.microsoft.com/office/drawing/2014/main" id="{9C87748B-0953-694D-A78B-A3189B9C7EDF}"/>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75872130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Footer Placeholder 3">
            <a:extLst>
              <a:ext uri="{FF2B5EF4-FFF2-40B4-BE49-F238E27FC236}">
                <a16:creationId xmlns:a16="http://schemas.microsoft.com/office/drawing/2014/main" id="{E80326EA-BEE1-A542-B6A7-626A22FE8B14}"/>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40596803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5" name="Footer Placeholder 3">
            <a:extLst>
              <a:ext uri="{FF2B5EF4-FFF2-40B4-BE49-F238E27FC236}">
                <a16:creationId xmlns:a16="http://schemas.microsoft.com/office/drawing/2014/main" id="{023E8EE3-B38A-2F4B-91DD-6F9D6ECD4FF4}"/>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404947443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697730" cy="381000"/>
          </a:xfrm>
        </p:spPr>
        <p:txBody>
          <a:bodyPr/>
          <a:lstStyle>
            <a:lvl1pPr>
              <a:defRPr sz="1950"/>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5" name="Footer Placeholder 3">
            <a:extLst>
              <a:ext uri="{FF2B5EF4-FFF2-40B4-BE49-F238E27FC236}">
                <a16:creationId xmlns:a16="http://schemas.microsoft.com/office/drawing/2014/main" id="{D3EC51F2-185C-594B-AF87-27F607E81DB6}"/>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29743508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12" name="Text Placeholder 11"/>
          <p:cNvSpPr>
            <a:spLocks noGrp="1"/>
          </p:cNvSpPr>
          <p:nvPr>
            <p:ph type="body" sz="quarter" idx="13"/>
          </p:nvPr>
        </p:nvSpPr>
        <p:spPr>
          <a:xfrm>
            <a:off x="228600" y="182881"/>
            <a:ext cx="4114800" cy="300037"/>
          </a:xfrm>
        </p:spPr>
        <p:txBody>
          <a:bodyPr/>
          <a:lstStyle>
            <a:lvl1pPr>
              <a:defRPr sz="1600"/>
            </a:lvl1pPr>
          </a:lstStyle>
          <a:p>
            <a:pPr lvl="0"/>
            <a:r>
              <a:rPr lang="en-US"/>
              <a:t>Click to 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9" name="Footer Placeholder 3">
            <a:extLst>
              <a:ext uri="{FF2B5EF4-FFF2-40B4-BE49-F238E27FC236}">
                <a16:creationId xmlns:a16="http://schemas.microsoft.com/office/drawing/2014/main" id="{F208C983-5545-E64C-8F41-87830E0590AC}"/>
              </a:ext>
            </a:extLst>
          </p:cNvPr>
          <p:cNvSpPr>
            <a:spLocks noGrp="1"/>
          </p:cNvSpPr>
          <p:nvPr>
            <p:ph type="ftr" sz="quarter" idx="11"/>
          </p:nvPr>
        </p:nvSpPr>
        <p:spPr>
          <a:xfrm>
            <a:off x="228600" y="4826480"/>
            <a:ext cx="6400800" cy="137160"/>
          </a:xfr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2842416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1"/>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0"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395008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Think 2019 / DOC ID / Month XX, 2019 / © 2019 IBM Corporation</a:t>
            </a:r>
            <a:endParaRPr lang="en-US" dirty="0"/>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dirty="0"/>
              <a:t>Drag picture to placeholder or click icon to add</a:t>
            </a:r>
          </a:p>
        </p:txBody>
      </p:sp>
    </p:spTree>
    <p:extLst>
      <p:ext uri="{BB962C8B-B14F-4D97-AF65-F5344CB8AC3E}">
        <p14:creationId xmlns:p14="http://schemas.microsoft.com/office/powerpoint/2010/main" val="156515437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2"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itle 5"/>
          <p:cNvSpPr>
            <a:spLocks noGrp="1"/>
          </p:cNvSpPr>
          <p:nvPr>
            <p:ph type="title"/>
          </p:nvPr>
        </p:nvSpPr>
        <p:spPr>
          <a:xfrm>
            <a:off x="0"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
        <p:nvSpPr>
          <p:cNvPr id="9" name="Footer Placeholder 3">
            <a:extLst>
              <a:ext uri="{FF2B5EF4-FFF2-40B4-BE49-F238E27FC236}">
                <a16:creationId xmlns:a16="http://schemas.microsoft.com/office/drawing/2014/main" id="{7962050B-1380-4742-BFAF-948FEC0BF195}"/>
              </a:ext>
            </a:extLst>
          </p:cNvPr>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23279940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itle 5"/>
          <p:cNvSpPr>
            <a:spLocks noGrp="1"/>
          </p:cNvSpPr>
          <p:nvPr>
            <p:ph type="title"/>
          </p:nvPr>
        </p:nvSpPr>
        <p:spPr>
          <a:xfrm>
            <a:off x="0"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6803C161-0886-E141-8782-B5607954AC32}"/>
              </a:ext>
            </a:extLst>
          </p:cNvPr>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212003419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5" name="Footer Placeholder 3">
            <a:extLst>
              <a:ext uri="{FF2B5EF4-FFF2-40B4-BE49-F238E27FC236}">
                <a16:creationId xmlns:a16="http://schemas.microsoft.com/office/drawing/2014/main" id="{0C736D25-1F2C-F446-8B5D-BF0D2C472E03}"/>
              </a:ext>
            </a:extLst>
          </p:cNvPr>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261915039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8" name="Footer Placeholder 3">
            <a:extLst>
              <a:ext uri="{FF2B5EF4-FFF2-40B4-BE49-F238E27FC236}">
                <a16:creationId xmlns:a16="http://schemas.microsoft.com/office/drawing/2014/main" id="{3833F116-4448-8A4A-AD0F-52B2E78D5CF0}"/>
              </a:ext>
            </a:extLst>
          </p:cNvPr>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306737072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6" name="Text Placeholder 5"/>
          <p:cNvSpPr>
            <a:spLocks noGrp="1"/>
          </p:cNvSpPr>
          <p:nvPr>
            <p:ph type="body" sz="quarter" idx="12"/>
          </p:nvPr>
        </p:nvSpPr>
        <p:spPr>
          <a:xfrm>
            <a:off x="228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a:extLst>
              <a:ext uri="{FF2B5EF4-FFF2-40B4-BE49-F238E27FC236}">
                <a16:creationId xmlns:a16="http://schemas.microsoft.com/office/drawing/2014/main" id="{7A007B5D-63F3-2941-9AD9-4032BB745EFC}"/>
              </a:ext>
            </a:extLst>
          </p:cNvPr>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408101514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1"/>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3">
            <a:extLst>
              <a:ext uri="{FF2B5EF4-FFF2-40B4-BE49-F238E27FC236}">
                <a16:creationId xmlns:a16="http://schemas.microsoft.com/office/drawing/2014/main" id="{63AB7165-BFE4-CB43-91C4-32F09AB4E7E9}"/>
              </a:ext>
            </a:extLst>
          </p:cNvPr>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22470355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350878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257902559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2" indent="-117472">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005006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228600" y="192025"/>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6"/>
            <a:ext cx="6400800" cy="4597400"/>
          </a:xfrm>
        </p:spPr>
        <p:txBody>
          <a:bodyPr/>
          <a:lstStyle/>
          <a:p>
            <a:r>
              <a:rPr lang="en-US" dirty="0"/>
              <a:t>Click icon to add table</a:t>
            </a:r>
          </a:p>
        </p:txBody>
      </p:sp>
    </p:spTree>
    <p:extLst>
      <p:ext uri="{BB962C8B-B14F-4D97-AF65-F5344CB8AC3E}">
        <p14:creationId xmlns:p14="http://schemas.microsoft.com/office/powerpoint/2010/main" val="1624546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Tree>
    <p:extLst>
      <p:ext uri="{BB962C8B-B14F-4D97-AF65-F5344CB8AC3E}">
        <p14:creationId xmlns:p14="http://schemas.microsoft.com/office/powerpoint/2010/main" val="102233810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250371308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782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de-DE"/>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076" algn="dec"/>
              </a:tabLst>
              <a:defRPr sz="1100"/>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Click to edit Master text styles</a:t>
            </a:r>
          </a:p>
        </p:txBody>
      </p:sp>
    </p:spTree>
    <p:extLst>
      <p:ext uri="{BB962C8B-B14F-4D97-AF65-F5344CB8AC3E}">
        <p14:creationId xmlns:p14="http://schemas.microsoft.com/office/powerpoint/2010/main" val="99084262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cSld name="Title (1/4) + 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173736"/>
            <a:ext cx="2103120" cy="4343400"/>
          </a:xfrm>
        </p:spPr>
        <p:txBody>
          <a:bodyPr/>
          <a:lstStyle/>
          <a:p>
            <a:r>
              <a:rPr lang="en-US" dirty="0"/>
              <a:t>Click to edit Master title style</a:t>
            </a:r>
          </a:p>
        </p:txBody>
      </p:sp>
      <p:sp>
        <p:nvSpPr>
          <p:cNvPr id="3" name="Content Placeholder 2"/>
          <p:cNvSpPr>
            <a:spLocks noGrp="1"/>
          </p:cNvSpPr>
          <p:nvPr>
            <p:ph idx="1"/>
          </p:nvPr>
        </p:nvSpPr>
        <p:spPr>
          <a:xfrm>
            <a:off x="2414018" y="173736"/>
            <a:ext cx="6376911"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endParaRPr lang="en-US" dirty="0">
              <a:solidFill>
                <a:srgbClr val="000000"/>
              </a:solidFill>
            </a:endParaRPr>
          </a:p>
        </p:txBody>
      </p:sp>
      <p:sp>
        <p:nvSpPr>
          <p:cNvPr id="5" name="Footer Placeholder 4"/>
          <p:cNvSpPr>
            <a:spLocks noGrp="1"/>
          </p:cNvSpPr>
          <p:nvPr>
            <p:ph type="ftr" sz="quarter" idx="11"/>
          </p:nvPr>
        </p:nvSpPr>
        <p:spPr>
          <a:xfrm>
            <a:off x="228600" y="4826480"/>
            <a:ext cx="6400800" cy="137160"/>
          </a:xfrm>
          <a:prstGeom prst="rect">
            <a:avLst/>
          </a:prstGeom>
        </p:spPr>
        <p:txBody>
          <a:bodyPr/>
          <a:lstStyle/>
          <a:p>
            <a:r>
              <a:rPr lang="en-US">
                <a:solidFill>
                  <a:srgbClr val="000000"/>
                </a:solidFill>
              </a:rPr>
              <a:t>IBM Cloud Object Storage / Managing the Growth of Unstructured Data with IBM Cloud Object Storage / NDA Roadmap Update  / © 2020 IBM Corporation</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E4DBDE34-E9B5-E04F-B662-69720E4BCB5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050974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a:t>IBM Cloud Object Storage / Managing the Growth of Unstructured Data with IBM Cloud Object Storage / NDA Roadmap Update  / © 2020 IBM Corporation</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1"/>
            <a:ext cx="1292094" cy="526097"/>
          </a:xfrm>
          <a:prstGeom prst="rect">
            <a:avLst/>
          </a:prstGeom>
        </p:spPr>
      </p:pic>
    </p:spTree>
    <p:extLst>
      <p:ext uri="{BB962C8B-B14F-4D97-AF65-F5344CB8AC3E}">
        <p14:creationId xmlns:p14="http://schemas.microsoft.com/office/powerpoint/2010/main" val="234600141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Cover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4680F-B6FF-824D-A7E9-DA67553B7B8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4" name="Title 3"/>
          <p:cNvSpPr>
            <a:spLocks noGrp="1"/>
          </p:cNvSpPr>
          <p:nvPr>
            <p:ph type="title"/>
          </p:nvPr>
        </p:nvSpPr>
        <p:spPr>
          <a:xfrm>
            <a:off x="228599" y="244549"/>
            <a:ext cx="4114801" cy="4438575"/>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225B357-E927-734D-ACB4-D18D1B4A8B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74330" y="53645"/>
            <a:ext cx="1599820" cy="505235"/>
          </a:xfrm>
          <a:prstGeom prst="rect">
            <a:avLst/>
          </a:prstGeom>
        </p:spPr>
      </p:pic>
      <p:sp>
        <p:nvSpPr>
          <p:cNvPr id="7" name="Footer Placeholder 1">
            <a:extLst>
              <a:ext uri="{FF2B5EF4-FFF2-40B4-BE49-F238E27FC236}">
                <a16:creationId xmlns:a16="http://schemas.microsoft.com/office/drawing/2014/main" id="{7A96863C-3FAF-CD4B-8F44-13287822D582}"/>
              </a:ext>
            </a:extLst>
          </p:cNvPr>
          <p:cNvSpPr>
            <a:spLocks noGrp="1"/>
          </p:cNvSpPr>
          <p:nvPr>
            <p:ph type="ftr" sz="quarter" idx="10"/>
          </p:nvPr>
        </p:nvSpPr>
        <p:spPr>
          <a:xfrm>
            <a:off x="228600" y="4828032"/>
            <a:ext cx="6400800" cy="137160"/>
          </a:xfrm>
        </p:spPr>
        <p:txBody>
          <a:bodyPr/>
          <a:lstStyle>
            <a:lvl1pPr>
              <a:defRPr>
                <a:solidFill>
                  <a:schemeClr val="bg2"/>
                </a:solidFill>
              </a:defRPr>
            </a:lvl1pPr>
          </a:lstStyle>
          <a:p>
            <a:r>
              <a:rPr lang="de-DE"/>
              <a:t>IBM Cloud Object Storage / Managing the Growth of Unstructured Data with IBM Cloud Object Storage / NDA Roadmap Update  / © 2020 IBM Corporation</a:t>
            </a:r>
            <a:endParaRPr lang="en-US" dirty="0"/>
          </a:p>
        </p:txBody>
      </p:sp>
      <p:pic>
        <p:nvPicPr>
          <p:cNvPr id="8" name="Picture 7">
            <a:extLst>
              <a:ext uri="{FF2B5EF4-FFF2-40B4-BE49-F238E27FC236}">
                <a16:creationId xmlns:a16="http://schemas.microsoft.com/office/drawing/2014/main" id="{4F4B1649-9C62-5049-8E11-448B0C75EAE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390068008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8253586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261985333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endParaRPr lang="en-US" dirty="0"/>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386557532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endParaRPr lang="en-US" dirty="0"/>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dirty="0"/>
              <a:t>Click icon to add picture</a:t>
            </a:r>
          </a:p>
        </p:txBody>
      </p:sp>
    </p:spTree>
    <p:extLst>
      <p:ext uri="{BB962C8B-B14F-4D97-AF65-F5344CB8AC3E}">
        <p14:creationId xmlns:p14="http://schemas.microsoft.com/office/powerpoint/2010/main" val="1928431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Think 2019 / DOC ID / Month XX, 2019 / © 2019 IBM Corporation</a:t>
            </a:r>
            <a:endParaRPr lang="en-US" dirty="0"/>
          </a:p>
        </p:txBody>
      </p:sp>
    </p:spTree>
    <p:extLst>
      <p:ext uri="{BB962C8B-B14F-4D97-AF65-F5344CB8AC3E}">
        <p14:creationId xmlns:p14="http://schemas.microsoft.com/office/powerpoint/2010/main" val="41980386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56408" y="84701"/>
            <a:ext cx="8686800" cy="4473575"/>
          </a:xfrm>
        </p:spPr>
        <p:txBody>
          <a:bodyPr/>
          <a:lstStyle>
            <a:lvl1pPr>
              <a:lnSpc>
                <a:spcPct val="90000"/>
              </a:lnSpc>
              <a:defRPr sz="96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321347789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57618514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98095192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345412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85654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dirty="0"/>
          </a:p>
        </p:txBody>
      </p:sp>
      <p:sp>
        <p:nvSpPr>
          <p:cNvPr id="4" name="Footer Placeholder 3"/>
          <p:cNvSpPr>
            <a:spLocks noGrp="1"/>
          </p:cNvSpPr>
          <p:nvPr>
            <p:ph type="ftr" sz="quarter" idx="11"/>
          </p:nvPr>
        </p:nvSpPr>
        <p:spPr/>
        <p:txBody>
          <a:bodyPr/>
          <a:lstStyle>
            <a:lvl1pPr>
              <a:defRPr>
                <a:latin typeface="+mn-lt"/>
              </a:defRPr>
            </a:lvl1pPr>
          </a:lstStyle>
          <a:p>
            <a:r>
              <a:rPr lang="en-US"/>
              <a:t>IBM Cloud Object Storage / Managing the Growth of Unstructured Data with IBM Cloud Object Storage / NDA Roadmap Update  / © 2020 IBM Corporation</a:t>
            </a:r>
            <a:endParaRPr lang="en-US" dirty="0"/>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906751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866986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935865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474179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4413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15969462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18015112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2787847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281930132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822988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207239640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36467593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43859093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79600691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9171328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1704163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98220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174346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458970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172102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55698468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556171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298585037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364240167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20387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a:t>IBM Cloud Object Storage / Managing the Growth of Unstructured Data with IBM Cloud Object Storage / NDA Roadmap Update  / © 2020 IBM Corporation</a:t>
            </a:r>
            <a:endParaRPr lang="en-US" dirty="0"/>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189092780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1192532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989037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2" y="4693077"/>
            <a:ext cx="521589" cy="206791"/>
          </a:xfrm>
          <a:prstGeom prst="rect">
            <a:avLst/>
          </a:prstGeom>
        </p:spPr>
      </p:pic>
      <p:pic>
        <p:nvPicPr>
          <p:cNvPr id="5" name="Picture 4" descr="A close up of a sign&#10;&#10;Description automatically generated">
            <a:extLst>
              <a:ext uri="{FF2B5EF4-FFF2-40B4-BE49-F238E27FC236}">
                <a16:creationId xmlns:a16="http://schemas.microsoft.com/office/drawing/2014/main" id="{12BF3DF0-A4FA-1B4D-A22E-33CA6AF706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599" y="4546183"/>
            <a:ext cx="401856" cy="356017"/>
          </a:xfrm>
          <a:prstGeom prst="rect">
            <a:avLst/>
          </a:prstGeom>
        </p:spPr>
      </p:pic>
    </p:spTree>
    <p:extLst>
      <p:ext uri="{BB962C8B-B14F-4D97-AF65-F5344CB8AC3E}">
        <p14:creationId xmlns:p14="http://schemas.microsoft.com/office/powerpoint/2010/main" val="296463017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175514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62622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a:t>Edit Master text styles</a:t>
            </a:r>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9951241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a:t>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8815330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0322215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6828549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3047067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4791457" y="1243584"/>
            <a:ext cx="4123876"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6358921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a:t>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42634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565241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2514563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245133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603201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rgbClr val="F3F3F3"/>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1834956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6043402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0723791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0051017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2" name="Content Placeholder 3"/>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951647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7" name="Content Placeholder 3"/>
          <p:cNvSpPr>
            <a:spLocks noGrp="1"/>
          </p:cNvSpPr>
          <p:nvPr>
            <p:ph sz="quarter" idx="20"/>
          </p:nvPr>
        </p:nvSpPr>
        <p:spPr>
          <a:xfrm>
            <a:off x="0" y="2570163"/>
            <a:ext cx="4572000" cy="2573337"/>
          </a:xfrm>
          <a:solidFill>
            <a:schemeClr val="tx1"/>
          </a:solidFill>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4"/>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4571801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a:t>Click to edit Master title style</a:t>
            </a:r>
            <a:endParaRPr lang="en-US" dirty="0"/>
          </a:p>
        </p:txBody>
      </p:sp>
      <p:sp>
        <p:nvSpPr>
          <p:cNvPr id="7" name="Content Placeholder 1"/>
          <p:cNvSpPr>
            <a:spLocks noGrp="1"/>
          </p:cNvSpPr>
          <p:nvPr>
            <p:ph sz="quarter" idx="20"/>
          </p:nvPr>
        </p:nvSpPr>
        <p:spPr>
          <a:xfrm>
            <a:off x="0" y="2570163"/>
            <a:ext cx="2286000" cy="2573337"/>
          </a:xfrm>
          <a:solidFill>
            <a:srgbClr val="061F80"/>
          </a:solidFill>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2"/>
          <p:cNvSpPr>
            <a:spLocks noGrp="1"/>
          </p:cNvSpPr>
          <p:nvPr>
            <p:ph sz="quarter" idx="19"/>
          </p:nvPr>
        </p:nvSpPr>
        <p:spPr>
          <a:xfrm>
            <a:off x="2286001" y="2570163"/>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6"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1"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a:t>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12645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with page content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11111661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52472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1292713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2571750"/>
            <a:ext cx="22860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228666" y="201613"/>
            <a:ext cx="4143375" cy="4294187"/>
          </a:xfrm>
        </p:spPr>
        <p:txBody>
          <a:bodyPr/>
          <a:lstStyle/>
          <a:p>
            <a:r>
              <a:rPr lang="en-US"/>
              <a:t>Click to edit Master title style</a:t>
            </a:r>
            <a:endParaRPr lang="en-US" dirty="0"/>
          </a:p>
        </p:txBody>
      </p:sp>
    </p:spTree>
    <p:extLst>
      <p:ext uri="{BB962C8B-B14F-4D97-AF65-F5344CB8AC3E}">
        <p14:creationId xmlns:p14="http://schemas.microsoft.com/office/powerpoint/2010/main" val="273123469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Cloud Object Storage / Managing the Growth of Unstructured Data with IBM Cloud Object Storage / NDA Roadmap Update  / © 2020 IBM Corporation</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1425590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3414232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6634218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8133596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2505456" y="1243584"/>
            <a:ext cx="1837944" cy="3252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9188124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2780053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3227425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596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491450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33088"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61873"/>
            <a:ext cx="4123944" cy="1309877"/>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a:t>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23658" y="3205697"/>
            <a:ext cx="6405743" cy="1309876"/>
          </a:xfrm>
        </p:spPr>
        <p:txBody>
          <a:bodyPr anchor="b"/>
          <a:lstStyle>
            <a:lvl1pPr>
              <a:spcBef>
                <a:spcPts val="300"/>
              </a:spcBef>
              <a:defRPr sz="600"/>
            </a:lvl1pPr>
            <a:lvl2pPr>
              <a:defRPr sz="600"/>
            </a:lvl2pPr>
            <a:lvl3pPr>
              <a:defRPr sz="600"/>
            </a:lvl3pPr>
            <a:lvl4pPr>
              <a:defRPr sz="600"/>
            </a:lvl4pPr>
            <a:lvl5pPr>
              <a:defRPr sz="600"/>
            </a:lvl5pPr>
          </a:lstStyle>
          <a:p>
            <a:pPr lvl="0"/>
            <a:r>
              <a:rPr lang="en-US"/>
              <a:t>Edit Master text styles</a:t>
            </a:r>
          </a:p>
        </p:txBody>
      </p:sp>
      <p:sp>
        <p:nvSpPr>
          <p:cNvPr id="3" name="Footer Placeholder"/>
          <p:cNvSpPr>
            <a:spLocks noGrp="1"/>
          </p:cNvSpPr>
          <p:nvPr>
            <p:ph type="ftr" sz="quarter" idx="10"/>
          </p:nvPr>
        </p:nvSpPr>
        <p:spPr/>
        <p:txBody>
          <a:bodyPr/>
          <a:lstStyle/>
          <a:p>
            <a:r>
              <a:rPr lang="en-US"/>
              <a:t>IBM Cloud Object Storage / Managing the Growth of Unstructured Data with IBM Cloud Object Storage / NDA Roadmap Update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0905063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81157" y="53645"/>
            <a:ext cx="1586164" cy="505235"/>
          </a:xfrm>
          <a:prstGeom prst="rect">
            <a:avLst/>
          </a:prstGeom>
        </p:spPr>
      </p:pic>
      <p:pic>
        <p:nvPicPr>
          <p:cNvPr id="17" name="Picture 16"/>
          <p:cNvPicPr>
            <a:picLocks noChangeAspect="1"/>
          </p:cNvPicPr>
          <p:nvPr userDrawn="1"/>
        </p:nvPicPr>
        <p:blipFill>
          <a:blip r:embed="rId3"/>
          <a:stretch>
            <a:fillRect/>
          </a:stretch>
        </p:blipFill>
        <p:spPr>
          <a:xfrm>
            <a:off x="8296617" y="4671187"/>
            <a:ext cx="618783" cy="246888"/>
          </a:xfrm>
          <a:prstGeom prst="rect">
            <a:avLst/>
          </a:prstGeom>
        </p:spPr>
      </p:pic>
      <p:sp>
        <p:nvSpPr>
          <p:cNvPr id="9"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dirty="0"/>
              <a:t>Click to edit Master title style</a:t>
            </a:r>
          </a:p>
        </p:txBody>
      </p:sp>
      <p:sp>
        <p:nvSpPr>
          <p:cNvPr id="11"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de-DE"/>
              <a:t>IBM Cloud Object Storage / Managing the Growth of Unstructured Data with IBM Cloud Object Storage / NDA Roadmap Update  / © 2020 IBM Corporation</a:t>
            </a:r>
            <a:endParaRPr lang="en-US"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06409" y="4671187"/>
            <a:ext cx="608991" cy="246888"/>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501782" y="53645"/>
            <a:ext cx="1586164" cy="505235"/>
          </a:xfrm>
          <a:prstGeom prst="rect">
            <a:avLst/>
          </a:prstGeom>
        </p:spPr>
      </p:pic>
    </p:spTree>
    <p:extLst>
      <p:ext uri="{BB962C8B-B14F-4D97-AF65-F5344CB8AC3E}">
        <p14:creationId xmlns:p14="http://schemas.microsoft.com/office/powerpoint/2010/main" val="96003075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99682814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75053054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Divider (with page content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Object Storage / Managing the Growth of Unstructured Data with IBM Cloud Object Storage / NDA Roadmap Update  / © 2020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22751855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fact, number">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03686508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fact, number, half-image (bleeds)">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01766888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big text">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Tree>
    <p:extLst>
      <p:ext uri="{BB962C8B-B14F-4D97-AF65-F5344CB8AC3E}">
        <p14:creationId xmlns:p14="http://schemas.microsoft.com/office/powerpoint/2010/main" val="237796052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 Object Storage / Managing the Growth of Unstructured Data with IBM Cloud Object Storage / NDA Roadmap Update  / © 2020 IBM Corporation</a:t>
            </a:r>
          </a:p>
        </p:txBody>
      </p:sp>
    </p:spTree>
    <p:extLst>
      <p:ext uri="{BB962C8B-B14F-4D97-AF65-F5344CB8AC3E}">
        <p14:creationId xmlns:p14="http://schemas.microsoft.com/office/powerpoint/2010/main" val="150729742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731965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877322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874323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087475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a:p>
        </p:txBody>
      </p:sp>
      <p:sp>
        <p:nvSpPr>
          <p:cNvPr id="4" name="Footer Placeholder 3"/>
          <p:cNvSpPr>
            <a:spLocks noGrp="1"/>
          </p:cNvSpPr>
          <p:nvPr>
            <p:ph type="ftr" sz="quarter" idx="11"/>
          </p:nvPr>
        </p:nvSpPr>
        <p:spPr/>
        <p:txBody>
          <a:bodyPr/>
          <a:lstStyle>
            <a:lvl1pPr>
              <a:defRPr>
                <a:latin typeface="+mn-lt"/>
              </a:defRPr>
            </a:lvl1pPr>
          </a:lstStyle>
          <a:p>
            <a:r>
              <a:rPr lang="en-US"/>
              <a:t>IBM Cloud Object Storage / Managing the Growth of Unstructured Data with IBM Cloud Object Storage / NDA Roadmap Update  / © 2020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173895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516837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36864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91001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023686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90606325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Tree>
    <p:extLst>
      <p:ext uri="{BB962C8B-B14F-4D97-AF65-F5344CB8AC3E}">
        <p14:creationId xmlns:p14="http://schemas.microsoft.com/office/powerpoint/2010/main" val="154513483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Tree>
    <p:extLst>
      <p:ext uri="{BB962C8B-B14F-4D97-AF65-F5344CB8AC3E}">
        <p14:creationId xmlns:p14="http://schemas.microsoft.com/office/powerpoint/2010/main" val="3885815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071696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Tree>
    <p:extLst>
      <p:ext uri="{BB962C8B-B14F-4D97-AF65-F5344CB8AC3E}">
        <p14:creationId xmlns:p14="http://schemas.microsoft.com/office/powerpoint/2010/main" val="283068431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08216350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95446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9373493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59360564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Tree>
    <p:extLst>
      <p:ext uri="{BB962C8B-B14F-4D97-AF65-F5344CB8AC3E}">
        <p14:creationId xmlns:p14="http://schemas.microsoft.com/office/powerpoint/2010/main" val="137478501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Tree>
    <p:extLst>
      <p:ext uri="{BB962C8B-B14F-4D97-AF65-F5344CB8AC3E}">
        <p14:creationId xmlns:p14="http://schemas.microsoft.com/office/powerpoint/2010/main" val="282503729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986477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771830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8140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54618308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2511762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47616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21204559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p>
        </p:txBody>
      </p:sp>
    </p:spTree>
    <p:extLst>
      <p:ext uri="{BB962C8B-B14F-4D97-AF65-F5344CB8AC3E}">
        <p14:creationId xmlns:p14="http://schemas.microsoft.com/office/powerpoint/2010/main" val="134685513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58218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IBM Cloud Object Storage / Managing the Growth of Unstructured Data with IBM Cloud Object Storage / NDA Roadmap Update  / © 2020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p:txBody>
      </p:sp>
    </p:spTree>
    <p:extLst>
      <p:ext uri="{BB962C8B-B14F-4D97-AF65-F5344CB8AC3E}">
        <p14:creationId xmlns:p14="http://schemas.microsoft.com/office/powerpoint/2010/main" val="405223491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IBM Cloud Object Storage / Managing the Growth of Unstructured Data with IBM Cloud Object Storage / NDA Roadmap Update  / © 2020 IBM Corporation</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68818881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Title (above) + blank">
    <p:spTree>
      <p:nvGrpSpPr>
        <p:cNvPr id="1" name=""/>
        <p:cNvGrpSpPr/>
        <p:nvPr/>
      </p:nvGrpSpPr>
      <p:grpSpPr>
        <a:xfrm>
          <a:off x="0" y="0"/>
          <a:ext cx="0" cy="0"/>
          <a:chOff x="0" y="0"/>
          <a:chExt cx="0" cy="0"/>
        </a:xfrm>
      </p:grpSpPr>
      <p:sp>
        <p:nvSpPr>
          <p:cNvPr id="7" name="Title 6"/>
          <p:cNvSpPr>
            <a:spLocks noGrp="1"/>
          </p:cNvSpPr>
          <p:nvPr>
            <p:ph type="title"/>
          </p:nvPr>
        </p:nvSpPr>
        <p:spPr>
          <a:xfrm>
            <a:off x="383241" y="173737"/>
            <a:ext cx="8406926" cy="404722"/>
          </a:xfrm>
        </p:spPr>
        <p:txBody>
          <a:bodyPr vert="horz" lIns="0" tIns="0" rIns="0" bIns="0" rtlCol="0" anchor="ctr" anchorCtr="0">
            <a:noAutofit/>
          </a:bodyPr>
          <a:lstStyle>
            <a:lvl1pPr>
              <a:defRPr lang="en-US" sz="1875" dirty="0">
                <a:solidFill>
                  <a:schemeClr val="accent3">
                    <a:lumMod val="75000"/>
                  </a:schemeClr>
                </a:solidFill>
                <a:latin typeface="Arial"/>
                <a:ea typeface="ＭＳ Ｐゴシック" charset="-128"/>
                <a:cs typeface="Arial"/>
              </a:defRPr>
            </a:lvl1pPr>
          </a:lstStyle>
          <a:p>
            <a:pPr lvl="0"/>
            <a:r>
              <a:rPr lang="en-US" dirty="0"/>
              <a:t>Click to edit Master title style</a:t>
            </a:r>
          </a:p>
        </p:txBody>
      </p:sp>
      <p:sp>
        <p:nvSpPr>
          <p:cNvPr id="6" name="Content Placeholder 2">
            <a:extLst>
              <a:ext uri="{FF2B5EF4-FFF2-40B4-BE49-F238E27FC236}">
                <a16:creationId xmlns:a16="http://schemas.microsoft.com/office/drawing/2014/main" id="{941CF3DD-9250-644E-B9A4-A1DDED0F5961}"/>
              </a:ext>
            </a:extLst>
          </p:cNvPr>
          <p:cNvSpPr>
            <a:spLocks noGrp="1"/>
          </p:cNvSpPr>
          <p:nvPr>
            <p:ph idx="1" hasCustomPrompt="1"/>
          </p:nvPr>
        </p:nvSpPr>
        <p:spPr>
          <a:xfrm>
            <a:off x="396456" y="832304"/>
            <a:ext cx="8393711" cy="3856516"/>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a:t>Click to edit Master text styles</a:t>
            </a:r>
          </a:p>
          <a:p>
            <a:pPr lvl="1"/>
            <a:r>
              <a:rPr lang="en-US" dirty="0"/>
              <a:t>Second level 2</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FBC3EDD9-C9D4-F446-B58B-805A80658923}"/>
              </a:ext>
            </a:extLst>
          </p:cNvPr>
          <p:cNvSpPr txBox="1"/>
          <p:nvPr userDrawn="1"/>
        </p:nvSpPr>
        <p:spPr>
          <a:xfrm>
            <a:off x="7666635" y="4943447"/>
            <a:ext cx="840295" cy="196208"/>
          </a:xfrm>
          <a:prstGeom prst="rect">
            <a:avLst/>
          </a:prstGeom>
          <a:noFill/>
        </p:spPr>
        <p:txBody>
          <a:bodyPr wrap="none" rtlCol="0">
            <a:spAutoFit/>
          </a:bodyPr>
          <a:lstStyle/>
          <a:p>
            <a:pPr fontAlgn="base">
              <a:spcBef>
                <a:spcPct val="0"/>
              </a:spcBef>
              <a:spcAft>
                <a:spcPct val="0"/>
              </a:spcAft>
            </a:pPr>
            <a:r>
              <a:rPr lang="en-US" sz="675" dirty="0">
                <a:solidFill>
                  <a:schemeClr val="tx1"/>
                </a:solidFill>
                <a:ea typeface="MS PGothic" pitchFamily="34" charset="-128"/>
              </a:rPr>
              <a:t>IBM Confidential</a:t>
            </a:r>
          </a:p>
        </p:txBody>
      </p:sp>
      <p:sp>
        <p:nvSpPr>
          <p:cNvPr id="8" name="Rectangle 7">
            <a:extLst>
              <a:ext uri="{FF2B5EF4-FFF2-40B4-BE49-F238E27FC236}">
                <a16:creationId xmlns:a16="http://schemas.microsoft.com/office/drawing/2014/main" id="{B10BDE36-4008-7F41-B2E3-967A00736E2A}"/>
              </a:ext>
            </a:extLst>
          </p:cNvPr>
          <p:cNvSpPr>
            <a:spLocks noGrp="1" noChangeArrowheads="1"/>
          </p:cNvSpPr>
          <p:nvPr>
            <p:ph type="sldNum" sz="quarter" idx="10"/>
          </p:nvPr>
        </p:nvSpPr>
        <p:spPr>
          <a:xfrm>
            <a:off x="8515133" y="4960954"/>
            <a:ext cx="275034" cy="138113"/>
          </a:xfrm>
          <a:ln/>
        </p:spPr>
        <p:txBody>
          <a:bodyPr/>
          <a:lstStyle>
            <a:lvl1pPr>
              <a:defRPr>
                <a:solidFill>
                  <a:schemeClr val="bg1">
                    <a:lumMod val="50000"/>
                  </a:schemeClr>
                </a:solidFill>
              </a:defRPr>
            </a:lvl1pPr>
          </a:lstStyle>
          <a:p>
            <a:fld id="{458E0B5E-ED84-E84E-B473-25831B5CFD0F}" type="slidenum">
              <a:rPr lang="en-US" altLang="en-US" smtClean="0"/>
              <a:pPr/>
              <a:t>‹#›</a:t>
            </a:fld>
            <a:endParaRPr lang="en-US" altLang="en-US"/>
          </a:p>
        </p:txBody>
      </p:sp>
    </p:spTree>
    <p:extLst>
      <p:ext uri="{BB962C8B-B14F-4D97-AF65-F5344CB8AC3E}">
        <p14:creationId xmlns:p14="http://schemas.microsoft.com/office/powerpoint/2010/main" val="202658314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8435946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32778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Tree>
    <p:extLst>
      <p:ext uri="{BB962C8B-B14F-4D97-AF65-F5344CB8AC3E}">
        <p14:creationId xmlns:p14="http://schemas.microsoft.com/office/powerpoint/2010/main" val="135406954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019169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mn-lt"/>
              </a:defRPr>
            </a:lvl1pPr>
          </a:lstStyle>
          <a:p>
            <a:pPr lvl="0"/>
            <a:r>
              <a:rPr lang="en-US"/>
              <a:t>Click to edit Master text styles</a:t>
            </a:r>
          </a:p>
        </p:txBody>
      </p:sp>
    </p:spTree>
    <p:extLst>
      <p:ext uri="{BB962C8B-B14F-4D97-AF65-F5344CB8AC3E}">
        <p14:creationId xmlns:p14="http://schemas.microsoft.com/office/powerpoint/2010/main" val="40440527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mn-lt"/>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Click icon to add picture</a:t>
            </a:r>
            <a:endParaRPr lang="en-US" dirty="0"/>
          </a:p>
        </p:txBody>
      </p:sp>
    </p:spTree>
    <p:extLst>
      <p:ext uri="{BB962C8B-B14F-4D97-AF65-F5344CB8AC3E}">
        <p14:creationId xmlns:p14="http://schemas.microsoft.com/office/powerpoint/2010/main" val="381219245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1" i="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02482714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a:t>Click to edit Master title style</a:t>
            </a:r>
            <a:endParaRPr lang="en-US" dirty="0"/>
          </a:p>
        </p:txBody>
      </p:sp>
    </p:spTree>
    <p:extLst>
      <p:ext uri="{BB962C8B-B14F-4D97-AF65-F5344CB8AC3E}">
        <p14:creationId xmlns:p14="http://schemas.microsoft.com/office/powerpoint/2010/main" val="147449360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496109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4791457" y="1243584"/>
            <a:ext cx="4123876"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236385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330410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911263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2458632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Tree>
    <p:extLst>
      <p:ext uri="{BB962C8B-B14F-4D97-AF65-F5344CB8AC3E}">
        <p14:creationId xmlns:p14="http://schemas.microsoft.com/office/powerpoint/2010/main" val="96263555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328879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lvl1pPr>
              <a:defRPr>
                <a:latin typeface="+mj-lt"/>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rgbClr val="FFFFFF"/>
          </a:solidFill>
        </p:spPr>
        <p:txBody>
          <a:bodyPr wrap="square" lIns="0" tIns="0" rIns="0" bIns="0" rtlCol="0" anchor="ctr">
            <a:noAutofit/>
          </a:bodyPr>
          <a:lstStyle/>
          <a:p>
            <a:pPr algn="ctr"/>
            <a:endParaRPr lang="en-US" sz="1200" b="0" i="0" dirty="0">
              <a:solidFill>
                <a:srgbClr val="FFFFFF"/>
              </a:solidFill>
              <a:latin typeface="+mn-lt"/>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latin typeface="+mn-lt"/>
              </a:defRPr>
            </a:lvl1pPr>
            <a:lvl2pPr>
              <a:buClr>
                <a:schemeClr val="tx1"/>
              </a:buClr>
              <a:defRPr>
                <a:solidFill>
                  <a:schemeClr val="tx1"/>
                </a:solidFill>
                <a:latin typeface="+mn-lt"/>
              </a:defRPr>
            </a:lvl2pPr>
            <a:lvl3pPr>
              <a:buClr>
                <a:schemeClr val="tx1"/>
              </a:buClr>
              <a:defRPr>
                <a:solidFill>
                  <a:schemeClr val="tx1"/>
                </a:solidFill>
                <a:latin typeface="+mn-lt"/>
              </a:defRPr>
            </a:lvl3pPr>
            <a:lvl4pPr>
              <a:buClr>
                <a:schemeClr val="tx1"/>
              </a:buClr>
              <a:defRPr>
                <a:solidFill>
                  <a:schemeClr val="tx1"/>
                </a:solidFill>
                <a:latin typeface="+mn-lt"/>
              </a:defRPr>
            </a:lvl4pPr>
            <a:lvl5pPr>
              <a:buClr>
                <a:schemeClr val="tx1"/>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183648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396928558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Tree>
    <p:extLst>
      <p:ext uri="{BB962C8B-B14F-4D97-AF65-F5344CB8AC3E}">
        <p14:creationId xmlns:p14="http://schemas.microsoft.com/office/powerpoint/2010/main" val="100884129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Tree>
    <p:extLst>
      <p:ext uri="{BB962C8B-B14F-4D97-AF65-F5344CB8AC3E}">
        <p14:creationId xmlns:p14="http://schemas.microsoft.com/office/powerpoint/2010/main" val="38379345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solidFill>
            <a:srgbClr val="002D9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4572000" y="2570163"/>
            <a:ext cx="4572000" cy="2573337"/>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8031340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6858000" y="0"/>
            <a:ext cx="2286000" cy="2571750"/>
          </a:xfrm>
          <a:solidFill>
            <a:srgbClr val="001D6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2570163"/>
            <a:ext cx="4572000" cy="2573337"/>
          </a:xfrm>
          <a:solidFill>
            <a:srgbClr val="161616"/>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2756439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a:t>Click to edit Master title style</a:t>
            </a:r>
            <a:endParaRPr lang="en-US" dirty="0"/>
          </a:p>
        </p:txBody>
      </p:sp>
      <p:sp>
        <p:nvSpPr>
          <p:cNvPr id="7" name="Content Placeholder 1"/>
          <p:cNvSpPr>
            <a:spLocks noGrp="1"/>
          </p:cNvSpPr>
          <p:nvPr>
            <p:ph sz="quarter" idx="20"/>
          </p:nvPr>
        </p:nvSpPr>
        <p:spPr>
          <a:xfrm>
            <a:off x="0" y="2570163"/>
            <a:ext cx="2286000" cy="2573337"/>
          </a:xfrm>
          <a:solidFill>
            <a:srgbClr val="001D6C"/>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2286001" y="2570163"/>
            <a:ext cx="2286000" cy="2573337"/>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4572000" y="2570162"/>
            <a:ext cx="2286000" cy="2573338"/>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6858000" y="2570162"/>
            <a:ext cx="2286000" cy="2573338"/>
          </a:xfrm>
          <a:solidFill>
            <a:srgbClr val="78A9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667927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198893416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2571750"/>
            <a:ext cx="22860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228666" y="201613"/>
            <a:ext cx="4143375" cy="4294187"/>
          </a:xfrm>
        </p:spPr>
        <p:txBody>
          <a:bodyPr/>
          <a:lstStyle/>
          <a:p>
            <a:r>
              <a:rPr lang="en-US"/>
              <a:t>Click to edit Master title style</a:t>
            </a:r>
            <a:endParaRPr lang="en-US" dirty="0"/>
          </a:p>
        </p:txBody>
      </p:sp>
    </p:spTree>
    <p:extLst>
      <p:ext uri="{BB962C8B-B14F-4D97-AF65-F5344CB8AC3E}">
        <p14:creationId xmlns:p14="http://schemas.microsoft.com/office/powerpoint/2010/main" val="370096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Tree>
    <p:extLst>
      <p:ext uri="{BB962C8B-B14F-4D97-AF65-F5344CB8AC3E}">
        <p14:creationId xmlns:p14="http://schemas.microsoft.com/office/powerpoint/2010/main" val="202147684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002D9C"/>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rgbClr val="0043C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rgbClr val="0F62F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rgbClr val="78A9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007142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831419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769449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61208"/>
            <a:ext cx="1837944" cy="3234591"/>
          </a:xfrm>
        </p:spPr>
        <p:txBody>
          <a:bodyPr/>
          <a:lstStyle>
            <a:lvl1pPr>
              <a:spcBef>
                <a:spcPts val="300"/>
              </a:spcBef>
              <a:defRPr sz="1000"/>
            </a:lvl1pPr>
            <a:lvl2pPr>
              <a:spcBef>
                <a:spcPts val="300"/>
              </a:spcBef>
              <a:defRPr sz="1000"/>
            </a:lvl2pPr>
            <a:lvl3pPr>
              <a:spcBef>
                <a:spcPts val="300"/>
              </a:spcBef>
              <a:defRPr sz="1000"/>
            </a:lvl3pPr>
            <a:lvl4pPr>
              <a:spcBef>
                <a:spcPts val="300"/>
              </a:spcBef>
              <a:defRPr sz="1000"/>
            </a:lvl4pPr>
            <a:lvl5pPr>
              <a:spcBef>
                <a:spcPts val="3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308064450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2505456" y="1261208"/>
            <a:ext cx="1837944" cy="3234591"/>
          </a:xfrm>
        </p:spPr>
        <p:txBody>
          <a:bodyPr/>
          <a:lstStyle>
            <a:lvl1pPr>
              <a:spcBef>
                <a:spcPts val="300"/>
              </a:spcBef>
              <a:defRPr sz="1000"/>
            </a:lvl1pPr>
            <a:lvl2pPr>
              <a:spcBef>
                <a:spcPts val="300"/>
              </a:spcBef>
              <a:defRPr sz="1000"/>
            </a:lvl2pPr>
            <a:lvl3pPr>
              <a:spcBef>
                <a:spcPts val="300"/>
              </a:spcBef>
              <a:defRPr sz="1000"/>
            </a:lvl3pPr>
            <a:lvl4pPr>
              <a:spcBef>
                <a:spcPts val="300"/>
              </a:spcBef>
              <a:defRPr sz="1000"/>
            </a:lvl4pPr>
            <a:lvl5pPr>
              <a:spcBef>
                <a:spcPts val="3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82972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a:t>Click icon to add table</a:t>
            </a:r>
            <a:endParaRPr lang="en-US" dirty="0"/>
          </a:p>
        </p:txBody>
      </p:sp>
    </p:spTree>
    <p:extLst>
      <p:ext uri="{BB962C8B-B14F-4D97-AF65-F5344CB8AC3E}">
        <p14:creationId xmlns:p14="http://schemas.microsoft.com/office/powerpoint/2010/main" val="240281258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75099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91673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33088"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61873"/>
            <a:ext cx="4123944" cy="1309877"/>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23658" y="3205697"/>
            <a:ext cx="6405743" cy="1309876"/>
          </a:xfrm>
        </p:spPr>
        <p:txBody>
          <a:bodyPr anchor="b"/>
          <a:lstStyle>
            <a:lvl1pPr>
              <a:spcBef>
                <a:spcPts val="300"/>
              </a:spcBef>
              <a:defRPr sz="600"/>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408356403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925954" y="2315617"/>
            <a:ext cx="1292095" cy="512269"/>
          </a:xfrm>
          <a:prstGeom prst="rect">
            <a:avLst/>
          </a:prstGeom>
        </p:spPr>
      </p:pic>
    </p:spTree>
    <p:extLst>
      <p:ext uri="{BB962C8B-B14F-4D97-AF65-F5344CB8AC3E}">
        <p14:creationId xmlns:p14="http://schemas.microsoft.com/office/powerpoint/2010/main" val="470514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769971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6158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act, number">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Think 2019 / DOC ID / Month XX, 2019 / © 2019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2593042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18350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728396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Tree>
    <p:extLst>
      <p:ext uri="{BB962C8B-B14F-4D97-AF65-F5344CB8AC3E}">
        <p14:creationId xmlns:p14="http://schemas.microsoft.com/office/powerpoint/2010/main" val="155153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Tree>
    <p:extLst>
      <p:ext uri="{BB962C8B-B14F-4D97-AF65-F5344CB8AC3E}">
        <p14:creationId xmlns:p14="http://schemas.microsoft.com/office/powerpoint/2010/main" val="6151219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9000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0048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1042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1270464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142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2086515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act, number, half-image (bleeds)">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Think 2019 / DOC ID / Month XX, 2019 / © 2019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dirty="0"/>
              <a:t>Drag picture to placeholder or click icon to add</a:t>
            </a:r>
          </a:p>
        </p:txBody>
      </p:sp>
    </p:spTree>
    <p:extLst>
      <p:ext uri="{BB962C8B-B14F-4D97-AF65-F5344CB8AC3E}">
        <p14:creationId xmlns:p14="http://schemas.microsoft.com/office/powerpoint/2010/main" val="1675255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Tree>
    <p:extLst>
      <p:ext uri="{BB962C8B-B14F-4D97-AF65-F5344CB8AC3E}">
        <p14:creationId xmlns:p14="http://schemas.microsoft.com/office/powerpoint/2010/main" val="18032340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922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11782949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Think 2019 / DOC ID / Month XX, 2019 / © 2019 IBM Corporation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1074286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9144000" cy="5143501"/>
          </a:xfrm>
          <a:prstGeom prst="rect">
            <a:avLst/>
          </a:prstGeom>
        </p:spPr>
      </p:pic>
      <p:sp>
        <p:nvSpPr>
          <p:cNvPr id="7"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74330" y="53645"/>
            <a:ext cx="1599819" cy="505235"/>
          </a:xfrm>
          <a:prstGeom prst="rect">
            <a:avLst/>
          </a:prstGeom>
        </p:spPr>
      </p:pic>
      <p:pic>
        <p:nvPicPr>
          <p:cNvPr id="9" name="Picture 8" descr="ibm_gry.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1" y="4709042"/>
            <a:ext cx="521589" cy="211471"/>
          </a:xfrm>
          <a:prstGeom prst="rect">
            <a:avLst/>
          </a:prstGeom>
        </p:spPr>
      </p:pic>
      <p:sp>
        <p:nvSpPr>
          <p:cNvPr id="8" name="Footer Placeholder 3"/>
          <p:cNvSpPr>
            <a:spLocks noGrp="1"/>
          </p:cNvSpPr>
          <p:nvPr>
            <p:ph type="ftr" sz="quarter" idx="11"/>
          </p:nvPr>
        </p:nvSpPr>
        <p:spPr>
          <a:xfrm>
            <a:off x="228600" y="4826480"/>
            <a:ext cx="6400800" cy="137160"/>
          </a:xfrm>
        </p:spPr>
        <p:txBody>
          <a:bodyPr/>
          <a:lstStyle>
            <a:lvl1pPr>
              <a:defRPr>
                <a:solidFill>
                  <a:schemeClr val="tx1"/>
                </a:solidFill>
                <a:latin typeface="+mn-lt"/>
              </a:defRPr>
            </a:lvl1pPr>
          </a:lstStyle>
          <a:p>
            <a:r>
              <a:rPr lang="en-US" dirty="0"/>
              <a:t>Think 2019 / DOC ID / Month XX, 2019 / © 2019 IBM Corporation</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271" y="0"/>
            <a:ext cx="9145271" cy="5143500"/>
          </a:xfrm>
          <a:prstGeom prst="rect">
            <a:avLst/>
          </a:prstGeom>
        </p:spPr>
      </p:pic>
      <p:sp>
        <p:nvSpPr>
          <p:cNvPr id="7"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dirty="0"/>
              <a:t>Click to edit Master title style</a:t>
            </a: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74330" y="53645"/>
            <a:ext cx="1599819" cy="505235"/>
          </a:xfrm>
          <a:prstGeom prst="rect">
            <a:avLst/>
          </a:prstGeom>
        </p:spPr>
      </p:pic>
      <p:pic>
        <p:nvPicPr>
          <p:cNvPr id="19" name="Picture 18" descr="ibm_gry.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1" y="4709042"/>
            <a:ext cx="521589" cy="211471"/>
          </a:xfrm>
          <a:prstGeom prst="rect">
            <a:avLst/>
          </a:prstGeom>
        </p:spPr>
      </p:pic>
      <p:sp>
        <p:nvSpPr>
          <p:cNvPr id="8" name="Footer Placeholder 3"/>
          <p:cNvSpPr>
            <a:spLocks noGrp="1"/>
          </p:cNvSpPr>
          <p:nvPr>
            <p:ph type="ftr" sz="quarter" idx="11"/>
          </p:nvPr>
        </p:nvSpPr>
        <p:spPr>
          <a:xfrm>
            <a:off x="228600" y="4826480"/>
            <a:ext cx="6400800" cy="137160"/>
          </a:xfrm>
        </p:spPr>
        <p:txBody>
          <a:bodyPr/>
          <a:lstStyle>
            <a:lvl1pPr>
              <a:defRPr>
                <a:solidFill>
                  <a:schemeClr val="tx1"/>
                </a:solidFill>
                <a:latin typeface="+mn-lt"/>
              </a:defRPr>
            </a:lvl1pPr>
          </a:lstStyle>
          <a:p>
            <a:r>
              <a:rPr lang="en-US" dirty="0"/>
              <a:t>Think 2019 / DOC ID / Month XX, 2019 / © 2019 IBM Corporation</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dirty="0">
                <a:solidFill>
                  <a:srgbClr val="000000"/>
                </a:solidFill>
              </a:rPr>
              <a:t>Think 2018 / DOC ID / Month XX, 2018 / © 2018 IBM Corporation</a:t>
            </a:r>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Think 2018 / DOC ID / Month XX, 2018 / © 2018 IBM Corporation</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Think 2018 / DOC ID / Month XX, 2018 / © 2018 IBM Corporation</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dirty="0"/>
              <a:t>Drag picture to placeholder or click icon to add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g text">
    <p:bg>
      <p:bgPr>
        <a:solidFill>
          <a:srgbClr val="8C888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Think 2019 / DOC ID / Month XX, 2019 / © 2019 IBM Corporation</a:t>
            </a:r>
          </a:p>
        </p:txBody>
      </p:sp>
    </p:spTree>
    <p:extLst>
      <p:ext uri="{BB962C8B-B14F-4D97-AF65-F5344CB8AC3E}">
        <p14:creationId xmlns:p14="http://schemas.microsoft.com/office/powerpoint/2010/main" val="366017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Think 2018 / DOC ID / Month XX, 2018 / © 2018 IBM Corporation</a:t>
            </a:r>
            <a:endParaRPr lang="en-US" dirty="0">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dirty="0"/>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dirty="0"/>
              <a:t>Drag picture to placeholder or click icon to add</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Think 2019 / DOC ID / Month XX, 2019 / © 2019 IBM Corporation</a:t>
            </a:r>
          </a:p>
        </p:txBody>
      </p:sp>
    </p:spTree>
    <p:extLst>
      <p:ext uri="{BB962C8B-B14F-4D97-AF65-F5344CB8AC3E}">
        <p14:creationId xmlns:p14="http://schemas.microsoft.com/office/powerpoint/2010/main" val="1256806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Think 2018 / DOC ID / Month XX, 2018 / © 2018 IBM Corporation</a:t>
            </a:r>
            <a:endParaRPr lang="en-US" dirty="0">
              <a:solidFill>
                <a:srgbClr val="FFFFFF"/>
              </a:solidFill>
            </a:endParaRP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Think 2018 / DOC ID / Month XX, 2018 / © 2018 IBM Corporation</a:t>
            </a:r>
            <a:endParaRPr lang="en-US" dirty="0">
              <a:solidFill>
                <a:srgbClr val="FFFFFF"/>
              </a:solidFill>
            </a:endParaRP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Think 2018 / DOC ID / Month XX, 2018 / © 2018 IBM Corporation</a:t>
            </a:r>
            <a:endParaRPr lang="en-US" dirty="0">
              <a:solidFill>
                <a:srgbClr val="000000"/>
              </a:solidFill>
            </a:endParaRP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Think 2018 / DOC ID / Month XX, 2018 / © 2018 IBM Corporation</a:t>
            </a:r>
            <a:endParaRPr lang="en-US" dirty="0">
              <a:solidFill>
                <a:srgbClr val="FFFFFF"/>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Think 2018 / DOC ID / Month XX, 2018 / © 2018 IBM Corporation</a:t>
            </a:r>
            <a:endParaRPr lang="en-US" dirty="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1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26" Type="http://schemas.openxmlformats.org/officeDocument/2006/relationships/slideLayout" Target="../slideLayouts/slideLayout330.xml"/><Relationship Id="rId3" Type="http://schemas.openxmlformats.org/officeDocument/2006/relationships/slideLayout" Target="../slideLayouts/slideLayout307.xml"/><Relationship Id="rId21" Type="http://schemas.openxmlformats.org/officeDocument/2006/relationships/slideLayout" Target="../slideLayouts/slideLayout325.xml"/><Relationship Id="rId34" Type="http://schemas.openxmlformats.org/officeDocument/2006/relationships/theme" Target="../theme/theme11.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slideLayout" Target="../slideLayouts/slideLayout329.xml"/><Relationship Id="rId33" Type="http://schemas.openxmlformats.org/officeDocument/2006/relationships/slideLayout" Target="../slideLayouts/slideLayout337.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29" Type="http://schemas.openxmlformats.org/officeDocument/2006/relationships/slideLayout" Target="../slideLayouts/slideLayout333.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slideLayout" Target="../slideLayouts/slideLayout336.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slideLayout" Target="../slideLayouts/slideLayout332.xml"/><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31" Type="http://schemas.openxmlformats.org/officeDocument/2006/relationships/slideLayout" Target="../slideLayouts/slideLayout335.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slideLayout" Target="../slideLayouts/slideLayout331.xml"/><Relationship Id="rId30" Type="http://schemas.openxmlformats.org/officeDocument/2006/relationships/slideLayout" Target="../slideLayouts/slideLayout334.xml"/><Relationship Id="rId8" Type="http://schemas.openxmlformats.org/officeDocument/2006/relationships/slideLayout" Target="../slideLayouts/slideLayout312.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39" Type="http://schemas.openxmlformats.org/officeDocument/2006/relationships/theme" Target="../theme/theme12.xml"/><Relationship Id="rId21" Type="http://schemas.openxmlformats.org/officeDocument/2006/relationships/slideLayout" Target="../slideLayouts/slideLayout358.xml"/><Relationship Id="rId34" Type="http://schemas.openxmlformats.org/officeDocument/2006/relationships/slideLayout" Target="../slideLayouts/slideLayout371.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33" Type="http://schemas.openxmlformats.org/officeDocument/2006/relationships/slideLayout" Target="../slideLayouts/slideLayout370.xml"/><Relationship Id="rId38" Type="http://schemas.openxmlformats.org/officeDocument/2006/relationships/slideLayout" Target="../slideLayouts/slideLayout375.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slideLayout" Target="../slideLayouts/slideLayout357.xml"/><Relationship Id="rId29" Type="http://schemas.openxmlformats.org/officeDocument/2006/relationships/slideLayout" Target="../slideLayouts/slideLayout366.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32" Type="http://schemas.openxmlformats.org/officeDocument/2006/relationships/slideLayout" Target="../slideLayouts/slideLayout369.xml"/><Relationship Id="rId37" Type="http://schemas.openxmlformats.org/officeDocument/2006/relationships/slideLayout" Target="../slideLayouts/slideLayout374.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36" Type="http://schemas.openxmlformats.org/officeDocument/2006/relationships/slideLayout" Target="../slideLayouts/slideLayout373.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31" Type="http://schemas.openxmlformats.org/officeDocument/2006/relationships/slideLayout" Target="../slideLayouts/slideLayout368.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30" Type="http://schemas.openxmlformats.org/officeDocument/2006/relationships/slideLayout" Target="../slideLayouts/slideLayout367.xml"/><Relationship Id="rId35" Type="http://schemas.openxmlformats.org/officeDocument/2006/relationships/slideLayout" Target="../slideLayouts/slideLayout372.xml"/><Relationship Id="rId8" Type="http://schemas.openxmlformats.org/officeDocument/2006/relationships/slideLayout" Target="../slideLayouts/slideLayout345.xml"/><Relationship Id="rId3" Type="http://schemas.openxmlformats.org/officeDocument/2006/relationships/slideLayout" Target="../slideLayouts/slideLayout340.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88.xml"/><Relationship Id="rId18" Type="http://schemas.openxmlformats.org/officeDocument/2006/relationships/slideLayout" Target="../slideLayouts/slideLayout393.xml"/><Relationship Id="rId26" Type="http://schemas.openxmlformats.org/officeDocument/2006/relationships/slideLayout" Target="../slideLayouts/slideLayout401.xml"/><Relationship Id="rId3" Type="http://schemas.openxmlformats.org/officeDocument/2006/relationships/slideLayout" Target="../slideLayouts/slideLayout378.xml"/><Relationship Id="rId21" Type="http://schemas.openxmlformats.org/officeDocument/2006/relationships/slideLayout" Target="../slideLayouts/slideLayout396.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5" Type="http://schemas.openxmlformats.org/officeDocument/2006/relationships/slideLayout" Target="../slideLayouts/slideLayout400.xml"/><Relationship Id="rId33" Type="http://schemas.openxmlformats.org/officeDocument/2006/relationships/theme" Target="../theme/theme13.xml"/><Relationship Id="rId2" Type="http://schemas.openxmlformats.org/officeDocument/2006/relationships/slideLayout" Target="../slideLayouts/slideLayout377.xml"/><Relationship Id="rId16" Type="http://schemas.openxmlformats.org/officeDocument/2006/relationships/slideLayout" Target="../slideLayouts/slideLayout391.xml"/><Relationship Id="rId20" Type="http://schemas.openxmlformats.org/officeDocument/2006/relationships/slideLayout" Target="../slideLayouts/slideLayout395.xml"/><Relationship Id="rId29" Type="http://schemas.openxmlformats.org/officeDocument/2006/relationships/slideLayout" Target="../slideLayouts/slideLayout404.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24" Type="http://schemas.openxmlformats.org/officeDocument/2006/relationships/slideLayout" Target="../slideLayouts/slideLayout399.xml"/><Relationship Id="rId32" Type="http://schemas.openxmlformats.org/officeDocument/2006/relationships/slideLayout" Target="../slideLayouts/slideLayout407.xml"/><Relationship Id="rId5" Type="http://schemas.openxmlformats.org/officeDocument/2006/relationships/slideLayout" Target="../slideLayouts/slideLayout380.xml"/><Relationship Id="rId15" Type="http://schemas.openxmlformats.org/officeDocument/2006/relationships/slideLayout" Target="../slideLayouts/slideLayout390.xml"/><Relationship Id="rId23" Type="http://schemas.openxmlformats.org/officeDocument/2006/relationships/slideLayout" Target="../slideLayouts/slideLayout398.xml"/><Relationship Id="rId28" Type="http://schemas.openxmlformats.org/officeDocument/2006/relationships/slideLayout" Target="../slideLayouts/slideLayout403.xml"/><Relationship Id="rId10" Type="http://schemas.openxmlformats.org/officeDocument/2006/relationships/slideLayout" Target="../slideLayouts/slideLayout385.xml"/><Relationship Id="rId19" Type="http://schemas.openxmlformats.org/officeDocument/2006/relationships/slideLayout" Target="../slideLayouts/slideLayout394.xml"/><Relationship Id="rId31" Type="http://schemas.openxmlformats.org/officeDocument/2006/relationships/slideLayout" Target="../slideLayouts/slideLayout406.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 Id="rId22" Type="http://schemas.openxmlformats.org/officeDocument/2006/relationships/slideLayout" Target="../slideLayouts/slideLayout397.xml"/><Relationship Id="rId27" Type="http://schemas.openxmlformats.org/officeDocument/2006/relationships/slideLayout" Target="../slideLayouts/slideLayout402.xml"/><Relationship Id="rId30" Type="http://schemas.openxmlformats.org/officeDocument/2006/relationships/slideLayout" Target="../slideLayouts/slideLayout405.xml"/><Relationship Id="rId8" Type="http://schemas.openxmlformats.org/officeDocument/2006/relationships/slideLayout" Target="../slideLayouts/slideLayout383.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420.xml"/><Relationship Id="rId18" Type="http://schemas.openxmlformats.org/officeDocument/2006/relationships/slideLayout" Target="../slideLayouts/slideLayout425.xml"/><Relationship Id="rId26" Type="http://schemas.openxmlformats.org/officeDocument/2006/relationships/slideLayout" Target="../slideLayouts/slideLayout433.xml"/><Relationship Id="rId21" Type="http://schemas.openxmlformats.org/officeDocument/2006/relationships/slideLayout" Target="../slideLayouts/slideLayout428.xml"/><Relationship Id="rId34" Type="http://schemas.openxmlformats.org/officeDocument/2006/relationships/slideLayout" Target="../slideLayouts/slideLayout441.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17" Type="http://schemas.openxmlformats.org/officeDocument/2006/relationships/slideLayout" Target="../slideLayouts/slideLayout424.xml"/><Relationship Id="rId25" Type="http://schemas.openxmlformats.org/officeDocument/2006/relationships/slideLayout" Target="../slideLayouts/slideLayout432.xml"/><Relationship Id="rId33" Type="http://schemas.openxmlformats.org/officeDocument/2006/relationships/slideLayout" Target="../slideLayouts/slideLayout440.xml"/><Relationship Id="rId38" Type="http://schemas.openxmlformats.org/officeDocument/2006/relationships/theme" Target="../theme/theme14.xml"/><Relationship Id="rId2" Type="http://schemas.openxmlformats.org/officeDocument/2006/relationships/slideLayout" Target="../slideLayouts/slideLayout409.xml"/><Relationship Id="rId16" Type="http://schemas.openxmlformats.org/officeDocument/2006/relationships/slideLayout" Target="../slideLayouts/slideLayout423.xml"/><Relationship Id="rId20" Type="http://schemas.openxmlformats.org/officeDocument/2006/relationships/slideLayout" Target="../slideLayouts/slideLayout427.xml"/><Relationship Id="rId29" Type="http://schemas.openxmlformats.org/officeDocument/2006/relationships/slideLayout" Target="../slideLayouts/slideLayout436.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24" Type="http://schemas.openxmlformats.org/officeDocument/2006/relationships/slideLayout" Target="../slideLayouts/slideLayout431.xml"/><Relationship Id="rId32" Type="http://schemas.openxmlformats.org/officeDocument/2006/relationships/slideLayout" Target="../slideLayouts/slideLayout439.xml"/><Relationship Id="rId37" Type="http://schemas.openxmlformats.org/officeDocument/2006/relationships/slideLayout" Target="../slideLayouts/slideLayout444.xml"/><Relationship Id="rId5" Type="http://schemas.openxmlformats.org/officeDocument/2006/relationships/slideLayout" Target="../slideLayouts/slideLayout412.xml"/><Relationship Id="rId15" Type="http://schemas.openxmlformats.org/officeDocument/2006/relationships/slideLayout" Target="../slideLayouts/slideLayout422.xml"/><Relationship Id="rId23" Type="http://schemas.openxmlformats.org/officeDocument/2006/relationships/slideLayout" Target="../slideLayouts/slideLayout430.xml"/><Relationship Id="rId28" Type="http://schemas.openxmlformats.org/officeDocument/2006/relationships/slideLayout" Target="../slideLayouts/slideLayout435.xml"/><Relationship Id="rId36" Type="http://schemas.openxmlformats.org/officeDocument/2006/relationships/slideLayout" Target="../slideLayouts/slideLayout443.xml"/><Relationship Id="rId10" Type="http://schemas.openxmlformats.org/officeDocument/2006/relationships/slideLayout" Target="../slideLayouts/slideLayout417.xml"/><Relationship Id="rId19" Type="http://schemas.openxmlformats.org/officeDocument/2006/relationships/slideLayout" Target="../slideLayouts/slideLayout426.xml"/><Relationship Id="rId31" Type="http://schemas.openxmlformats.org/officeDocument/2006/relationships/slideLayout" Target="../slideLayouts/slideLayout438.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slideLayout" Target="../slideLayouts/slideLayout421.xml"/><Relationship Id="rId22" Type="http://schemas.openxmlformats.org/officeDocument/2006/relationships/slideLayout" Target="../slideLayouts/slideLayout429.xml"/><Relationship Id="rId27" Type="http://schemas.openxmlformats.org/officeDocument/2006/relationships/slideLayout" Target="../slideLayouts/slideLayout434.xml"/><Relationship Id="rId30" Type="http://schemas.openxmlformats.org/officeDocument/2006/relationships/slideLayout" Target="../slideLayouts/slideLayout437.xml"/><Relationship Id="rId35" Type="http://schemas.openxmlformats.org/officeDocument/2006/relationships/slideLayout" Target="../slideLayouts/slideLayout442.xml"/><Relationship Id="rId8" Type="http://schemas.openxmlformats.org/officeDocument/2006/relationships/slideLayout" Target="../slideLayouts/slideLayout415.xml"/><Relationship Id="rId3" Type="http://schemas.openxmlformats.org/officeDocument/2006/relationships/slideLayout" Target="../slideLayouts/slideLayout410.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457.xml"/><Relationship Id="rId18" Type="http://schemas.openxmlformats.org/officeDocument/2006/relationships/slideLayout" Target="../slideLayouts/slideLayout462.xml"/><Relationship Id="rId26" Type="http://schemas.openxmlformats.org/officeDocument/2006/relationships/slideLayout" Target="../slideLayouts/slideLayout470.xml"/><Relationship Id="rId3" Type="http://schemas.openxmlformats.org/officeDocument/2006/relationships/slideLayout" Target="../slideLayouts/slideLayout447.xml"/><Relationship Id="rId21" Type="http://schemas.openxmlformats.org/officeDocument/2006/relationships/slideLayout" Target="../slideLayouts/slideLayout465.xml"/><Relationship Id="rId34" Type="http://schemas.openxmlformats.org/officeDocument/2006/relationships/slideLayout" Target="../slideLayouts/slideLayout478.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17" Type="http://schemas.openxmlformats.org/officeDocument/2006/relationships/slideLayout" Target="../slideLayouts/slideLayout461.xml"/><Relationship Id="rId25" Type="http://schemas.openxmlformats.org/officeDocument/2006/relationships/slideLayout" Target="../slideLayouts/slideLayout469.xml"/><Relationship Id="rId33" Type="http://schemas.openxmlformats.org/officeDocument/2006/relationships/slideLayout" Target="../slideLayouts/slideLayout477.xml"/><Relationship Id="rId2" Type="http://schemas.openxmlformats.org/officeDocument/2006/relationships/slideLayout" Target="../slideLayouts/slideLayout446.xml"/><Relationship Id="rId16" Type="http://schemas.openxmlformats.org/officeDocument/2006/relationships/slideLayout" Target="../slideLayouts/slideLayout460.xml"/><Relationship Id="rId20" Type="http://schemas.openxmlformats.org/officeDocument/2006/relationships/slideLayout" Target="../slideLayouts/slideLayout464.xml"/><Relationship Id="rId29" Type="http://schemas.openxmlformats.org/officeDocument/2006/relationships/slideLayout" Target="../slideLayouts/slideLayout473.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24" Type="http://schemas.openxmlformats.org/officeDocument/2006/relationships/slideLayout" Target="../slideLayouts/slideLayout468.xml"/><Relationship Id="rId32" Type="http://schemas.openxmlformats.org/officeDocument/2006/relationships/slideLayout" Target="../slideLayouts/slideLayout476.xml"/><Relationship Id="rId5" Type="http://schemas.openxmlformats.org/officeDocument/2006/relationships/slideLayout" Target="../slideLayouts/slideLayout449.xml"/><Relationship Id="rId15" Type="http://schemas.openxmlformats.org/officeDocument/2006/relationships/slideLayout" Target="../slideLayouts/slideLayout459.xml"/><Relationship Id="rId23" Type="http://schemas.openxmlformats.org/officeDocument/2006/relationships/slideLayout" Target="../slideLayouts/slideLayout467.xml"/><Relationship Id="rId28" Type="http://schemas.openxmlformats.org/officeDocument/2006/relationships/slideLayout" Target="../slideLayouts/slideLayout472.xml"/><Relationship Id="rId36" Type="http://schemas.openxmlformats.org/officeDocument/2006/relationships/theme" Target="../theme/theme15.xml"/><Relationship Id="rId10" Type="http://schemas.openxmlformats.org/officeDocument/2006/relationships/slideLayout" Target="../slideLayouts/slideLayout454.xml"/><Relationship Id="rId19" Type="http://schemas.openxmlformats.org/officeDocument/2006/relationships/slideLayout" Target="../slideLayouts/slideLayout463.xml"/><Relationship Id="rId31" Type="http://schemas.openxmlformats.org/officeDocument/2006/relationships/slideLayout" Target="../slideLayouts/slideLayout475.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slideLayout" Target="../slideLayouts/slideLayout458.xml"/><Relationship Id="rId22" Type="http://schemas.openxmlformats.org/officeDocument/2006/relationships/slideLayout" Target="../slideLayouts/slideLayout466.xml"/><Relationship Id="rId27" Type="http://schemas.openxmlformats.org/officeDocument/2006/relationships/slideLayout" Target="../slideLayouts/slideLayout471.xml"/><Relationship Id="rId30" Type="http://schemas.openxmlformats.org/officeDocument/2006/relationships/slideLayout" Target="../slideLayouts/slideLayout474.xml"/><Relationship Id="rId35" Type="http://schemas.openxmlformats.org/officeDocument/2006/relationships/slideLayout" Target="../slideLayouts/slideLayout479.xml"/><Relationship Id="rId8" Type="http://schemas.openxmlformats.org/officeDocument/2006/relationships/slideLayout" Target="../slideLayouts/slideLayout4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slideLayout" Target="../slideLayouts/slideLayout492.xml"/><Relationship Id="rId18" Type="http://schemas.openxmlformats.org/officeDocument/2006/relationships/slideLayout" Target="../slideLayouts/slideLayout497.xml"/><Relationship Id="rId26" Type="http://schemas.openxmlformats.org/officeDocument/2006/relationships/slideLayout" Target="../slideLayouts/slideLayout505.xml"/><Relationship Id="rId3" Type="http://schemas.openxmlformats.org/officeDocument/2006/relationships/slideLayout" Target="../slideLayouts/slideLayout482.xml"/><Relationship Id="rId21" Type="http://schemas.openxmlformats.org/officeDocument/2006/relationships/slideLayout" Target="../slideLayouts/slideLayout500.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17" Type="http://schemas.openxmlformats.org/officeDocument/2006/relationships/slideLayout" Target="../slideLayouts/slideLayout496.xml"/><Relationship Id="rId25" Type="http://schemas.openxmlformats.org/officeDocument/2006/relationships/slideLayout" Target="../slideLayouts/slideLayout504.xml"/><Relationship Id="rId2" Type="http://schemas.openxmlformats.org/officeDocument/2006/relationships/slideLayout" Target="../slideLayouts/slideLayout481.xml"/><Relationship Id="rId16" Type="http://schemas.openxmlformats.org/officeDocument/2006/relationships/slideLayout" Target="../slideLayouts/slideLayout495.xml"/><Relationship Id="rId20" Type="http://schemas.openxmlformats.org/officeDocument/2006/relationships/slideLayout" Target="../slideLayouts/slideLayout499.xml"/><Relationship Id="rId29" Type="http://schemas.openxmlformats.org/officeDocument/2006/relationships/slideLayout" Target="../slideLayouts/slideLayout508.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24" Type="http://schemas.openxmlformats.org/officeDocument/2006/relationships/slideLayout" Target="../slideLayouts/slideLayout503.xml"/><Relationship Id="rId32" Type="http://schemas.openxmlformats.org/officeDocument/2006/relationships/theme" Target="../theme/theme16.xml"/><Relationship Id="rId5" Type="http://schemas.openxmlformats.org/officeDocument/2006/relationships/slideLayout" Target="../slideLayouts/slideLayout484.xml"/><Relationship Id="rId15" Type="http://schemas.openxmlformats.org/officeDocument/2006/relationships/slideLayout" Target="../slideLayouts/slideLayout494.xml"/><Relationship Id="rId23" Type="http://schemas.openxmlformats.org/officeDocument/2006/relationships/slideLayout" Target="../slideLayouts/slideLayout502.xml"/><Relationship Id="rId28" Type="http://schemas.openxmlformats.org/officeDocument/2006/relationships/slideLayout" Target="../slideLayouts/slideLayout507.xml"/><Relationship Id="rId10" Type="http://schemas.openxmlformats.org/officeDocument/2006/relationships/slideLayout" Target="../slideLayouts/slideLayout489.xml"/><Relationship Id="rId19" Type="http://schemas.openxmlformats.org/officeDocument/2006/relationships/slideLayout" Target="../slideLayouts/slideLayout498.xml"/><Relationship Id="rId31" Type="http://schemas.openxmlformats.org/officeDocument/2006/relationships/slideLayout" Target="../slideLayouts/slideLayout510.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slideLayout" Target="../slideLayouts/slideLayout493.xml"/><Relationship Id="rId22" Type="http://schemas.openxmlformats.org/officeDocument/2006/relationships/slideLayout" Target="../slideLayouts/slideLayout501.xml"/><Relationship Id="rId27" Type="http://schemas.openxmlformats.org/officeDocument/2006/relationships/slideLayout" Target="../slideLayouts/slideLayout506.xml"/><Relationship Id="rId30" Type="http://schemas.openxmlformats.org/officeDocument/2006/relationships/slideLayout" Target="../slideLayouts/slideLayout509.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523.xml"/><Relationship Id="rId18" Type="http://schemas.openxmlformats.org/officeDocument/2006/relationships/slideLayout" Target="../slideLayouts/slideLayout528.xml"/><Relationship Id="rId26" Type="http://schemas.openxmlformats.org/officeDocument/2006/relationships/slideLayout" Target="../slideLayouts/slideLayout536.xml"/><Relationship Id="rId21" Type="http://schemas.openxmlformats.org/officeDocument/2006/relationships/slideLayout" Target="../slideLayouts/slideLayout531.xml"/><Relationship Id="rId34" Type="http://schemas.openxmlformats.org/officeDocument/2006/relationships/slideLayout" Target="../slideLayouts/slideLayout544.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17" Type="http://schemas.openxmlformats.org/officeDocument/2006/relationships/slideLayout" Target="../slideLayouts/slideLayout527.xml"/><Relationship Id="rId25" Type="http://schemas.openxmlformats.org/officeDocument/2006/relationships/slideLayout" Target="../slideLayouts/slideLayout535.xml"/><Relationship Id="rId33" Type="http://schemas.openxmlformats.org/officeDocument/2006/relationships/slideLayout" Target="../slideLayouts/slideLayout543.xml"/><Relationship Id="rId38" Type="http://schemas.openxmlformats.org/officeDocument/2006/relationships/theme" Target="../theme/theme17.xml"/><Relationship Id="rId2" Type="http://schemas.openxmlformats.org/officeDocument/2006/relationships/slideLayout" Target="../slideLayouts/slideLayout512.xml"/><Relationship Id="rId16" Type="http://schemas.openxmlformats.org/officeDocument/2006/relationships/slideLayout" Target="../slideLayouts/slideLayout526.xml"/><Relationship Id="rId20" Type="http://schemas.openxmlformats.org/officeDocument/2006/relationships/slideLayout" Target="../slideLayouts/slideLayout530.xml"/><Relationship Id="rId29" Type="http://schemas.openxmlformats.org/officeDocument/2006/relationships/slideLayout" Target="../slideLayouts/slideLayout539.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24" Type="http://schemas.openxmlformats.org/officeDocument/2006/relationships/slideLayout" Target="../slideLayouts/slideLayout534.xml"/><Relationship Id="rId32" Type="http://schemas.openxmlformats.org/officeDocument/2006/relationships/slideLayout" Target="../slideLayouts/slideLayout542.xml"/><Relationship Id="rId37" Type="http://schemas.openxmlformats.org/officeDocument/2006/relationships/slideLayout" Target="../slideLayouts/slideLayout547.xml"/><Relationship Id="rId5" Type="http://schemas.openxmlformats.org/officeDocument/2006/relationships/slideLayout" Target="../slideLayouts/slideLayout515.xml"/><Relationship Id="rId15" Type="http://schemas.openxmlformats.org/officeDocument/2006/relationships/slideLayout" Target="../slideLayouts/slideLayout525.xml"/><Relationship Id="rId23" Type="http://schemas.openxmlformats.org/officeDocument/2006/relationships/slideLayout" Target="../slideLayouts/slideLayout533.xml"/><Relationship Id="rId28" Type="http://schemas.openxmlformats.org/officeDocument/2006/relationships/slideLayout" Target="../slideLayouts/slideLayout538.xml"/><Relationship Id="rId36" Type="http://schemas.openxmlformats.org/officeDocument/2006/relationships/slideLayout" Target="../slideLayouts/slideLayout546.xml"/><Relationship Id="rId10" Type="http://schemas.openxmlformats.org/officeDocument/2006/relationships/slideLayout" Target="../slideLayouts/slideLayout520.xml"/><Relationship Id="rId19" Type="http://schemas.openxmlformats.org/officeDocument/2006/relationships/slideLayout" Target="../slideLayouts/slideLayout529.xml"/><Relationship Id="rId31" Type="http://schemas.openxmlformats.org/officeDocument/2006/relationships/slideLayout" Target="../slideLayouts/slideLayout541.xml"/><Relationship Id="rId4" Type="http://schemas.openxmlformats.org/officeDocument/2006/relationships/slideLayout" Target="../slideLayouts/slideLayout514.xml"/><Relationship Id="rId9" Type="http://schemas.openxmlformats.org/officeDocument/2006/relationships/slideLayout" Target="../slideLayouts/slideLayout519.xml"/><Relationship Id="rId14" Type="http://schemas.openxmlformats.org/officeDocument/2006/relationships/slideLayout" Target="../slideLayouts/slideLayout524.xml"/><Relationship Id="rId22" Type="http://schemas.openxmlformats.org/officeDocument/2006/relationships/slideLayout" Target="../slideLayouts/slideLayout532.xml"/><Relationship Id="rId27" Type="http://schemas.openxmlformats.org/officeDocument/2006/relationships/slideLayout" Target="../slideLayouts/slideLayout537.xml"/><Relationship Id="rId30" Type="http://schemas.openxmlformats.org/officeDocument/2006/relationships/slideLayout" Target="../slideLayouts/slideLayout540.xml"/><Relationship Id="rId35" Type="http://schemas.openxmlformats.org/officeDocument/2006/relationships/slideLayout" Target="../slideLayouts/slideLayout545.xml"/><Relationship Id="rId8" Type="http://schemas.openxmlformats.org/officeDocument/2006/relationships/slideLayout" Target="../slideLayouts/slideLayout518.xml"/><Relationship Id="rId3" Type="http://schemas.openxmlformats.org/officeDocument/2006/relationships/slideLayout" Target="../slideLayouts/slideLayout513.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560.xml"/><Relationship Id="rId18" Type="http://schemas.openxmlformats.org/officeDocument/2006/relationships/slideLayout" Target="../slideLayouts/slideLayout565.xml"/><Relationship Id="rId26" Type="http://schemas.openxmlformats.org/officeDocument/2006/relationships/slideLayout" Target="../slideLayouts/slideLayout573.xml"/><Relationship Id="rId3" Type="http://schemas.openxmlformats.org/officeDocument/2006/relationships/slideLayout" Target="../slideLayouts/slideLayout550.xml"/><Relationship Id="rId21" Type="http://schemas.openxmlformats.org/officeDocument/2006/relationships/slideLayout" Target="../slideLayouts/slideLayout568.xml"/><Relationship Id="rId7" Type="http://schemas.openxmlformats.org/officeDocument/2006/relationships/slideLayout" Target="../slideLayouts/slideLayout554.xml"/><Relationship Id="rId12" Type="http://schemas.openxmlformats.org/officeDocument/2006/relationships/slideLayout" Target="../slideLayouts/slideLayout559.xml"/><Relationship Id="rId17" Type="http://schemas.openxmlformats.org/officeDocument/2006/relationships/slideLayout" Target="../slideLayouts/slideLayout564.xml"/><Relationship Id="rId25" Type="http://schemas.openxmlformats.org/officeDocument/2006/relationships/slideLayout" Target="../slideLayouts/slideLayout572.xml"/><Relationship Id="rId33" Type="http://schemas.openxmlformats.org/officeDocument/2006/relationships/theme" Target="../theme/theme18.xml"/><Relationship Id="rId2" Type="http://schemas.openxmlformats.org/officeDocument/2006/relationships/slideLayout" Target="../slideLayouts/slideLayout549.xml"/><Relationship Id="rId16" Type="http://schemas.openxmlformats.org/officeDocument/2006/relationships/slideLayout" Target="../slideLayouts/slideLayout563.xml"/><Relationship Id="rId20" Type="http://schemas.openxmlformats.org/officeDocument/2006/relationships/slideLayout" Target="../slideLayouts/slideLayout567.xml"/><Relationship Id="rId29" Type="http://schemas.openxmlformats.org/officeDocument/2006/relationships/slideLayout" Target="../slideLayouts/slideLayout576.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24" Type="http://schemas.openxmlformats.org/officeDocument/2006/relationships/slideLayout" Target="../slideLayouts/slideLayout571.xml"/><Relationship Id="rId32" Type="http://schemas.openxmlformats.org/officeDocument/2006/relationships/slideLayout" Target="../slideLayouts/slideLayout579.xml"/><Relationship Id="rId5" Type="http://schemas.openxmlformats.org/officeDocument/2006/relationships/slideLayout" Target="../slideLayouts/slideLayout552.xml"/><Relationship Id="rId15" Type="http://schemas.openxmlformats.org/officeDocument/2006/relationships/slideLayout" Target="../slideLayouts/slideLayout562.xml"/><Relationship Id="rId23" Type="http://schemas.openxmlformats.org/officeDocument/2006/relationships/slideLayout" Target="../slideLayouts/slideLayout570.xml"/><Relationship Id="rId28" Type="http://schemas.openxmlformats.org/officeDocument/2006/relationships/slideLayout" Target="../slideLayouts/slideLayout575.xml"/><Relationship Id="rId10" Type="http://schemas.openxmlformats.org/officeDocument/2006/relationships/slideLayout" Target="../slideLayouts/slideLayout557.xml"/><Relationship Id="rId19" Type="http://schemas.openxmlformats.org/officeDocument/2006/relationships/slideLayout" Target="../slideLayouts/slideLayout566.xml"/><Relationship Id="rId31" Type="http://schemas.openxmlformats.org/officeDocument/2006/relationships/slideLayout" Target="../slideLayouts/slideLayout578.xml"/><Relationship Id="rId4" Type="http://schemas.openxmlformats.org/officeDocument/2006/relationships/slideLayout" Target="../slideLayouts/slideLayout551.xml"/><Relationship Id="rId9" Type="http://schemas.openxmlformats.org/officeDocument/2006/relationships/slideLayout" Target="../slideLayouts/slideLayout556.xml"/><Relationship Id="rId14" Type="http://schemas.openxmlformats.org/officeDocument/2006/relationships/slideLayout" Target="../slideLayouts/slideLayout561.xml"/><Relationship Id="rId22" Type="http://schemas.openxmlformats.org/officeDocument/2006/relationships/slideLayout" Target="../slideLayouts/slideLayout569.xml"/><Relationship Id="rId27" Type="http://schemas.openxmlformats.org/officeDocument/2006/relationships/slideLayout" Target="../slideLayouts/slideLayout574.xml"/><Relationship Id="rId30" Type="http://schemas.openxmlformats.org/officeDocument/2006/relationships/slideLayout" Target="../slideLayouts/slideLayout577.xml"/><Relationship Id="rId8" Type="http://schemas.openxmlformats.org/officeDocument/2006/relationships/slideLayout" Target="../slideLayouts/slideLayout55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theme" Target="../theme/theme3.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8" Type="http://schemas.openxmlformats.org/officeDocument/2006/relationships/slideLayout" Target="../slideLayouts/slideLayout81.xml"/><Relationship Id="rId3"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theme" Target="../theme/theme4.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8"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theme" Target="../theme/theme5.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8" Type="http://schemas.openxmlformats.org/officeDocument/2006/relationships/slideLayout" Target="../slideLayouts/slideLayout15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theme" Target="../theme/theme6.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8" Type="http://schemas.openxmlformats.org/officeDocument/2006/relationships/slideLayout" Target="../slideLayouts/slideLayout188.xml"/><Relationship Id="rId3"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theme" Target="../theme/theme7.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8" Type="http://schemas.openxmlformats.org/officeDocument/2006/relationships/slideLayout" Target="../slideLayouts/slideLayout22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54.xml"/><Relationship Id="rId7" Type="http://schemas.openxmlformats.org/officeDocument/2006/relationships/theme" Target="../theme/theme8.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5" Type="http://schemas.openxmlformats.org/officeDocument/2006/relationships/slideLayout" Target="../slideLayouts/slideLayout256.xml"/><Relationship Id="rId4" Type="http://schemas.openxmlformats.org/officeDocument/2006/relationships/slideLayout" Target="../slideLayouts/slideLayout25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26" Type="http://schemas.openxmlformats.org/officeDocument/2006/relationships/slideLayout" Target="../slideLayouts/slideLayout283.xml"/><Relationship Id="rId3" Type="http://schemas.openxmlformats.org/officeDocument/2006/relationships/slideLayout" Target="../slideLayouts/slideLayout260.xml"/><Relationship Id="rId21" Type="http://schemas.openxmlformats.org/officeDocument/2006/relationships/slideLayout" Target="../slideLayouts/slideLayout278.xml"/><Relationship Id="rId34" Type="http://schemas.openxmlformats.org/officeDocument/2006/relationships/slideLayout" Target="../slideLayouts/slideLayout291.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slideLayout" Target="../slideLayouts/slideLayout282.xml"/><Relationship Id="rId33" Type="http://schemas.openxmlformats.org/officeDocument/2006/relationships/slideLayout" Target="../slideLayouts/slideLayout290.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slideLayout" Target="../slideLayouts/slideLayout277.xml"/><Relationship Id="rId29" Type="http://schemas.openxmlformats.org/officeDocument/2006/relationships/slideLayout" Target="../slideLayouts/slideLayout286.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32" Type="http://schemas.openxmlformats.org/officeDocument/2006/relationships/slideLayout" Target="../slideLayouts/slideLayout289.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28" Type="http://schemas.openxmlformats.org/officeDocument/2006/relationships/slideLayout" Target="../slideLayouts/slideLayout285.xml"/><Relationship Id="rId36" Type="http://schemas.openxmlformats.org/officeDocument/2006/relationships/theme" Target="../theme/theme9.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31" Type="http://schemas.openxmlformats.org/officeDocument/2006/relationships/slideLayout" Target="../slideLayouts/slideLayout288.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 Id="rId27" Type="http://schemas.openxmlformats.org/officeDocument/2006/relationships/slideLayout" Target="../slideLayouts/slideLayout284.xml"/><Relationship Id="rId30" Type="http://schemas.openxmlformats.org/officeDocument/2006/relationships/slideLayout" Target="../slideLayouts/slideLayout287.xml"/><Relationship Id="rId35" Type="http://schemas.openxmlformats.org/officeDocument/2006/relationships/slideLayout" Target="../slideLayouts/slideLayout292.xml"/><Relationship Id="rId8" Type="http://schemas.openxmlformats.org/officeDocument/2006/relationships/slideLayout" Target="../slideLayouts/slideLayout2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US" dirty="0"/>
              <a:t>Think 2019 / DOC ID / Month XX, 2019 / © 2019 IBM Corporation</a:t>
            </a:r>
          </a:p>
        </p:txBody>
      </p:sp>
    </p:spTree>
    <p:extLst>
      <p:ext uri="{BB962C8B-B14F-4D97-AF65-F5344CB8AC3E}">
        <p14:creationId xmlns:p14="http://schemas.microsoft.com/office/powerpoint/2010/main" val="11740452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673" r:id="rId3"/>
    <p:sldLayoutId id="2147483674" r:id="rId4"/>
    <p:sldLayoutId id="2147483819"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822" r:id="rId36"/>
    <p:sldLayoutId id="2147483707" r:id="rId37"/>
  </p:sldLayoutIdLst>
  <p:hf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B3A77FA-EBA7-D54D-9202-D69B47CDE365}" type="datetimeFigureOut">
              <a:rPr lang="en-US" smtClean="0"/>
              <a:t>5/17/2022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100540-122E-7E46-A5FD-125B21EE0101}" type="slidenum">
              <a:rPr lang="en-US" smtClean="0"/>
              <a:t>‹#›</a:t>
            </a:fld>
            <a:endParaRPr lang="en-US" dirty="0"/>
          </a:p>
        </p:txBody>
      </p:sp>
    </p:spTree>
    <p:extLst>
      <p:ext uri="{BB962C8B-B14F-4D97-AF65-F5344CB8AC3E}">
        <p14:creationId xmlns:p14="http://schemas.microsoft.com/office/powerpoint/2010/main" val="1464967147"/>
      </p:ext>
    </p:extLst>
  </p:cSld>
  <p:clrMap bg1="dk1" tx1="lt1" bg2="dk2" tx2="lt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228667" y="4787901"/>
            <a:ext cx="4114735" cy="166687"/>
          </a:xfrm>
          <a:prstGeom prst="rect">
            <a:avLst/>
          </a:prstGeom>
        </p:spPr>
        <p:txBody>
          <a:bodyPr vert="horz" lIns="0" tIns="0" rIns="0" bIns="0" rtlCol="0" anchor="ctr"/>
          <a:lstStyle>
            <a:lvl1pPr marL="0" marR="0" indent="0" algn="l" defTabSz="685975"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a:t>Group Name / DOC ID / Month XX, 2019 / © 2019 IBM Corporation</a:t>
            </a:r>
            <a:endParaRPr lang="en-US" dirty="0"/>
          </a:p>
        </p:txBody>
      </p:sp>
      <p:sp>
        <p:nvSpPr>
          <p:cNvPr id="8" name="Slide Number Placeholder"/>
          <p:cNvSpPr>
            <a:spLocks noGrp="1"/>
          </p:cNvSpPr>
          <p:nvPr>
            <p:ph type="sldNum" sz="quarter" idx="4"/>
          </p:nvPr>
        </p:nvSpPr>
        <p:spPr>
          <a:xfrm>
            <a:off x="7086602" y="4787901"/>
            <a:ext cx="1828732" cy="166687"/>
          </a:xfrm>
          <a:prstGeom prst="rect">
            <a:avLst/>
          </a:prstGeom>
        </p:spPr>
        <p:txBody>
          <a:bodyPr vert="horz" lIns="0" tIns="0" rIns="0" bIns="0" rtlCol="0" anchor="ctr"/>
          <a:lstStyle>
            <a:lvl1pPr algn="r">
              <a:defRPr sz="6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22960454"/>
      </p:ext>
    </p:extLst>
  </p:cSld>
  <p:clrMap bg1="dk1" tx1="lt1" bg2="dk2"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 id="2147484187" r:id="rId15"/>
    <p:sldLayoutId id="2147484188" r:id="rId16"/>
    <p:sldLayoutId id="2147484189" r:id="rId17"/>
    <p:sldLayoutId id="2147484190" r:id="rId18"/>
    <p:sldLayoutId id="2147484191" r:id="rId19"/>
    <p:sldLayoutId id="2147484192" r:id="rId20"/>
    <p:sldLayoutId id="2147484193" r:id="rId21"/>
    <p:sldLayoutId id="2147484194" r:id="rId22"/>
    <p:sldLayoutId id="2147484195" r:id="rId23"/>
    <p:sldLayoutId id="2147484196" r:id="rId24"/>
    <p:sldLayoutId id="2147484197" r:id="rId25"/>
    <p:sldLayoutId id="2147484198" r:id="rId26"/>
    <p:sldLayoutId id="2147484199" r:id="rId27"/>
    <p:sldLayoutId id="2147484200" r:id="rId28"/>
    <p:sldLayoutId id="2147484201" r:id="rId29"/>
    <p:sldLayoutId id="2147484202" r:id="rId30"/>
    <p:sldLayoutId id="2147484203" r:id="rId31"/>
    <p:sldLayoutId id="2147484204" r:id="rId32"/>
    <p:sldLayoutId id="2147484205" r:id="rId33"/>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59"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21"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80"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40"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48" indent="-173732"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896" indent="-173732"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43" indent="-173732"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65" indent="-173732"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681" indent="-129667" algn="l" rtl="0" eaLnBrk="1" fontAlgn="base" hangingPunct="1">
        <a:spcBef>
          <a:spcPct val="20000"/>
        </a:spcBef>
        <a:spcAft>
          <a:spcPct val="0"/>
        </a:spcAft>
        <a:buClr>
          <a:schemeClr val="bg1"/>
        </a:buClr>
        <a:buChar char="»"/>
        <a:defRPr sz="1269">
          <a:solidFill>
            <a:schemeClr val="bg1"/>
          </a:solidFill>
          <a:latin typeface="Arial" charset="0"/>
        </a:defRPr>
      </a:lvl6pPr>
      <a:lvl7pPr marL="1946243" indent="-129667" algn="l" rtl="0" eaLnBrk="1" fontAlgn="base" hangingPunct="1">
        <a:spcBef>
          <a:spcPct val="20000"/>
        </a:spcBef>
        <a:spcAft>
          <a:spcPct val="0"/>
        </a:spcAft>
        <a:buClr>
          <a:schemeClr val="bg1"/>
        </a:buClr>
        <a:buChar char="»"/>
        <a:defRPr sz="1269">
          <a:solidFill>
            <a:schemeClr val="bg1"/>
          </a:solidFill>
          <a:latin typeface="Arial" charset="0"/>
        </a:defRPr>
      </a:lvl7pPr>
      <a:lvl8pPr marL="2308802" indent="-129667" algn="l" rtl="0" eaLnBrk="1" fontAlgn="base" hangingPunct="1">
        <a:spcBef>
          <a:spcPct val="20000"/>
        </a:spcBef>
        <a:spcAft>
          <a:spcPct val="0"/>
        </a:spcAft>
        <a:buClr>
          <a:schemeClr val="bg1"/>
        </a:buClr>
        <a:buChar char="»"/>
        <a:defRPr sz="1269">
          <a:solidFill>
            <a:schemeClr val="bg1"/>
          </a:solidFill>
          <a:latin typeface="Arial" charset="0"/>
        </a:defRPr>
      </a:lvl8pPr>
      <a:lvl9pPr marL="2671364" indent="-129667"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21" rtl="0" eaLnBrk="1" latinLnBrk="0" hangingPunct="1">
        <a:defRPr sz="1428" kern="1200">
          <a:solidFill>
            <a:schemeClr val="tx1"/>
          </a:solidFill>
          <a:latin typeface="+mn-lt"/>
          <a:ea typeface="+mn-ea"/>
          <a:cs typeface="+mn-cs"/>
        </a:defRPr>
      </a:lvl1pPr>
      <a:lvl2pPr marL="362559" algn="l" defTabSz="725121" rtl="0" eaLnBrk="1" latinLnBrk="0" hangingPunct="1">
        <a:defRPr sz="1428" kern="1200">
          <a:solidFill>
            <a:schemeClr val="tx1"/>
          </a:solidFill>
          <a:latin typeface="+mn-lt"/>
          <a:ea typeface="+mn-ea"/>
          <a:cs typeface="+mn-cs"/>
        </a:defRPr>
      </a:lvl2pPr>
      <a:lvl3pPr marL="725121" algn="l" defTabSz="725121" rtl="0" eaLnBrk="1" latinLnBrk="0" hangingPunct="1">
        <a:defRPr sz="1428" kern="1200">
          <a:solidFill>
            <a:schemeClr val="tx1"/>
          </a:solidFill>
          <a:latin typeface="+mn-lt"/>
          <a:ea typeface="+mn-ea"/>
          <a:cs typeface="+mn-cs"/>
        </a:defRPr>
      </a:lvl3pPr>
      <a:lvl4pPr marL="1087680" algn="l" defTabSz="725121" rtl="0" eaLnBrk="1" latinLnBrk="0" hangingPunct="1">
        <a:defRPr sz="1428" kern="1200">
          <a:solidFill>
            <a:schemeClr val="tx1"/>
          </a:solidFill>
          <a:latin typeface="+mn-lt"/>
          <a:ea typeface="+mn-ea"/>
          <a:cs typeface="+mn-cs"/>
        </a:defRPr>
      </a:lvl4pPr>
      <a:lvl5pPr marL="1450240" algn="l" defTabSz="725121" rtl="0" eaLnBrk="1" latinLnBrk="0" hangingPunct="1">
        <a:defRPr sz="1428" kern="1200">
          <a:solidFill>
            <a:schemeClr val="tx1"/>
          </a:solidFill>
          <a:latin typeface="+mn-lt"/>
          <a:ea typeface="+mn-ea"/>
          <a:cs typeface="+mn-cs"/>
        </a:defRPr>
      </a:lvl5pPr>
      <a:lvl6pPr marL="1812801" algn="l" defTabSz="725121" rtl="0" eaLnBrk="1" latinLnBrk="0" hangingPunct="1">
        <a:defRPr sz="1428" kern="1200">
          <a:solidFill>
            <a:schemeClr val="tx1"/>
          </a:solidFill>
          <a:latin typeface="+mn-lt"/>
          <a:ea typeface="+mn-ea"/>
          <a:cs typeface="+mn-cs"/>
        </a:defRPr>
      </a:lvl6pPr>
      <a:lvl7pPr marL="2175359" algn="l" defTabSz="725121" rtl="0" eaLnBrk="1" latinLnBrk="0" hangingPunct="1">
        <a:defRPr sz="1428" kern="1200">
          <a:solidFill>
            <a:schemeClr val="tx1"/>
          </a:solidFill>
          <a:latin typeface="+mn-lt"/>
          <a:ea typeface="+mn-ea"/>
          <a:cs typeface="+mn-cs"/>
        </a:defRPr>
      </a:lvl7pPr>
      <a:lvl8pPr marL="2537920" algn="l" defTabSz="725121" rtl="0" eaLnBrk="1" latinLnBrk="0" hangingPunct="1">
        <a:defRPr sz="1428" kern="1200">
          <a:solidFill>
            <a:schemeClr val="tx1"/>
          </a:solidFill>
          <a:latin typeface="+mn-lt"/>
          <a:ea typeface="+mn-ea"/>
          <a:cs typeface="+mn-cs"/>
        </a:defRPr>
      </a:lvl8pPr>
      <a:lvl9pPr marL="2900480" algn="l" defTabSz="725121"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9"/>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5"/>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IBM Plex Sans" panose="020B0503050203000203" pitchFamily="34" charset="0"/>
                <a:cs typeface="Arial" charset="0"/>
              </a:defRPr>
            </a:lvl1pPr>
          </a:lstStyle>
          <a:p>
            <a:fld id="{3FD999D4-B456-9943-89B7-30D56181CE18}" type="slidenum">
              <a:rPr lang="en-US" smtClean="0">
                <a:solidFill>
                  <a:srgbClr val="000000"/>
                </a:solidFill>
              </a:rPr>
              <a:pPr/>
              <a:t>‹#›</a:t>
            </a:fld>
            <a:endParaRPr lang="en-US">
              <a:solidFill>
                <a:srgbClr val="000000"/>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IBM Plex Sans" panose="020B0503050203000203" pitchFamily="34" charset="0"/>
                <a:cs typeface="Arial" charset="0"/>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2821040625"/>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 id="2147484228" r:id="rId22"/>
    <p:sldLayoutId id="2147484229" r:id="rId23"/>
    <p:sldLayoutId id="2147484230" r:id="rId24"/>
    <p:sldLayoutId id="2147484231" r:id="rId25"/>
    <p:sldLayoutId id="2147484232" r:id="rId26"/>
    <p:sldLayoutId id="2147484233" r:id="rId27"/>
    <p:sldLayoutId id="2147484234" r:id="rId28"/>
    <p:sldLayoutId id="2147484235" r:id="rId29"/>
    <p:sldLayoutId id="2147484236" r:id="rId30"/>
    <p:sldLayoutId id="2147484237" r:id="rId31"/>
    <p:sldLayoutId id="2147484238" r:id="rId32"/>
    <p:sldLayoutId id="2147484239" r:id="rId33"/>
    <p:sldLayoutId id="2147484240" r:id="rId34"/>
    <p:sldLayoutId id="2147484241" r:id="rId35"/>
    <p:sldLayoutId id="2147484242" r:id="rId36"/>
    <p:sldLayoutId id="2147484243" r:id="rId37"/>
    <p:sldLayoutId id="2147484244" r:id="rId38"/>
  </p:sldLayoutIdLst>
  <p:hf hdr="0" dt="0"/>
  <p:txStyles>
    <p:titleStyle>
      <a:lvl1pPr algn="l" defTabSz="457189" rtl="0" eaLnBrk="1" latinLnBrk="0" hangingPunct="1">
        <a:lnSpc>
          <a:spcPct val="90000"/>
        </a:lnSpc>
        <a:spcBef>
          <a:spcPct val="0"/>
        </a:spcBef>
        <a:buNone/>
        <a:defRPr sz="2400" kern="1200">
          <a:solidFill>
            <a:schemeClr val="bg2"/>
          </a:solidFill>
          <a:latin typeface="+mj-lt"/>
          <a:ea typeface="IBM Plex Sans" panose="020B0503050203000203" pitchFamily="34" charset="0"/>
          <a:cs typeface="Arial" charset="0"/>
        </a:defRPr>
      </a:lvl1pPr>
    </p:titleStyle>
    <p:bodyStyle>
      <a:lvl1pPr marL="0" indent="0" algn="l" defTabSz="457189" rtl="0" eaLnBrk="1" latinLnBrk="0" hangingPunct="1">
        <a:lnSpc>
          <a:spcPct val="100000"/>
        </a:lnSpc>
        <a:spcBef>
          <a:spcPts val="1100"/>
        </a:spcBef>
        <a:buFont typeface="Arial"/>
        <a:buNone/>
        <a:defRPr sz="1400" kern="1200">
          <a:solidFill>
            <a:schemeClr val="bg2"/>
          </a:solidFill>
          <a:latin typeface="+mn-lt"/>
          <a:ea typeface="IBM Plex Sans" panose="020B0503050203000203" pitchFamily="34" charset="0"/>
          <a:cs typeface="Arial" charset="0"/>
        </a:defRPr>
      </a:lvl1pPr>
      <a:lvl2pPr marL="173034"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IBM Plex Sans" panose="020B0503050203000203" pitchFamily="34" charset="0"/>
          <a:cs typeface="Arial" charset="0"/>
        </a:defRPr>
      </a:lvl2pPr>
      <a:lvl3pPr marL="39686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IBM Plex Sans" panose="020B0503050203000203" pitchFamily="34" charset="0"/>
          <a:cs typeface="Arial" charset="0"/>
        </a:defRPr>
      </a:lvl3pPr>
      <a:lvl4pPr marL="625460" indent="-168271"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IBM Plex Sans" panose="020B0503050203000203" pitchFamily="34" charset="0"/>
          <a:cs typeface="Arial" charset="0"/>
        </a:defRPr>
      </a:lvl4pPr>
      <a:lvl5pPr marL="80325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IBM Plex Sans" panose="020B0503050203000203" pitchFamily="34" charset="0"/>
          <a:cs typeface="Arial"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a:t>Group Name / DOC ID / Month XX, 2019 / © 2019 IBM Corporation</a:t>
            </a:r>
            <a:endParaRPr lang="en-US" dirty="0"/>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086777356"/>
      </p:ext>
    </p:extLst>
  </p:cSld>
  <p:clrMap bg1="dk1" tx1="lt1" bg2="dk2" tx2="lt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 id="2147484260" r:id="rId15"/>
    <p:sldLayoutId id="2147484261" r:id="rId16"/>
    <p:sldLayoutId id="2147484262" r:id="rId17"/>
    <p:sldLayoutId id="2147484263" r:id="rId18"/>
    <p:sldLayoutId id="2147484264" r:id="rId19"/>
    <p:sldLayoutId id="2147484265" r:id="rId20"/>
    <p:sldLayoutId id="2147484266" r:id="rId21"/>
    <p:sldLayoutId id="2147484267" r:id="rId22"/>
    <p:sldLayoutId id="2147484268" r:id="rId23"/>
    <p:sldLayoutId id="2147484269" r:id="rId24"/>
    <p:sldLayoutId id="2147484270" r:id="rId25"/>
    <p:sldLayoutId id="2147484271" r:id="rId26"/>
    <p:sldLayoutId id="2147484272" r:id="rId27"/>
    <p:sldLayoutId id="2147484273" r:id="rId28"/>
    <p:sldLayoutId id="2147484274" r:id="rId29"/>
    <p:sldLayoutId id="2147484275" r:id="rId30"/>
    <p:sldLayoutId id="2147484276" r:id="rId31"/>
    <p:sldLayoutId id="2147484277" r:id="rId32"/>
  </p:sldLayoutIdLst>
  <p:hf hdr="0" dt="0"/>
  <p:txStyles>
    <p:titleStyle>
      <a:lvl1pPr algn="l" rtl="0" eaLnBrk="1" fontAlgn="base" hangingPunct="1">
        <a:lnSpc>
          <a:spcPct val="90000"/>
        </a:lnSpc>
        <a:spcBef>
          <a:spcPct val="0"/>
        </a:spcBef>
        <a:spcAft>
          <a:spcPct val="0"/>
        </a:spcAft>
        <a:defRPr sz="2400" b="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9"/>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5"/>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3337916455"/>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Lst>
  <p:hf sldNum="0" hdr="0" dt="0"/>
  <p:txStyles>
    <p:titleStyle>
      <a:lvl1pPr algn="l" defTabSz="457189"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189"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4"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6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60" indent="-168271"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5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US"/>
              <a:t>IBM Cloud Object Storage / Managing the Growth of Unstructured Data with IBM Cloud Object Storage / NDA Roadmap Update  / © 2020 IBM Corporation</a:t>
            </a:r>
            <a:endParaRPr lang="en-US" dirty="0"/>
          </a:p>
        </p:txBody>
      </p:sp>
    </p:spTree>
    <p:extLst>
      <p:ext uri="{BB962C8B-B14F-4D97-AF65-F5344CB8AC3E}">
        <p14:creationId xmlns:p14="http://schemas.microsoft.com/office/powerpoint/2010/main" val="4237334343"/>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 id="2147484483" r:id="rId16"/>
    <p:sldLayoutId id="2147484484" r:id="rId17"/>
    <p:sldLayoutId id="2147484485" r:id="rId18"/>
    <p:sldLayoutId id="2147484486" r:id="rId19"/>
    <p:sldLayoutId id="2147484487" r:id="rId20"/>
    <p:sldLayoutId id="2147484488" r:id="rId21"/>
    <p:sldLayoutId id="2147484489" r:id="rId22"/>
    <p:sldLayoutId id="2147484490" r:id="rId23"/>
    <p:sldLayoutId id="2147484491" r:id="rId24"/>
    <p:sldLayoutId id="2147484492" r:id="rId25"/>
    <p:sldLayoutId id="2147484493" r:id="rId26"/>
    <p:sldLayoutId id="2147484494" r:id="rId27"/>
    <p:sldLayoutId id="2147484495" r:id="rId28"/>
    <p:sldLayoutId id="2147484496" r:id="rId29"/>
    <p:sldLayoutId id="2147484497" r:id="rId30"/>
    <p:sldLayoutId id="2147484498" r:id="rId31"/>
    <p:sldLayoutId id="2147484499" r:id="rId32"/>
    <p:sldLayoutId id="2147484500" r:id="rId33"/>
    <p:sldLayoutId id="2147484501" r:id="rId34"/>
    <p:sldLayoutId id="2147484502" r:id="rId35"/>
  </p:sldLayoutIdLst>
  <p:hf sldNum="0"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a:t>IBM Cloud Object Storage / Managing the Growth of Unstructured Data with IBM Cloud Object Storage / NDA Roadmap Update  / © 2020 IBM Corporation</a:t>
            </a:r>
            <a:endParaRPr lang="en-US" dirty="0"/>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75651408"/>
      </p:ext>
    </p:extLst>
  </p:cSld>
  <p:clrMap bg1="dk1" tx1="lt1" bg2="dk2" tx2="lt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5" r:id="rId22"/>
    <p:sldLayoutId id="2147484526" r:id="rId23"/>
    <p:sldLayoutId id="2147484527" r:id="rId24"/>
    <p:sldLayoutId id="2147484528" r:id="rId25"/>
    <p:sldLayoutId id="2147484529" r:id="rId26"/>
    <p:sldLayoutId id="2147484530" r:id="rId27"/>
    <p:sldLayoutId id="2147484531" r:id="rId28"/>
    <p:sldLayoutId id="2147484532" r:id="rId29"/>
    <p:sldLayoutId id="2147484533" r:id="rId30"/>
    <p:sldLayoutId id="2147484534" r:id="rId31"/>
  </p:sldLayoutIdLst>
  <p:hf sldNum="0" hdr="0" dt="0"/>
  <p:txStyles>
    <p:title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FD999D4-B456-9943-89B7-30D56181CE18}" type="slidenum">
              <a:rPr lang="en-US" smtClean="0"/>
              <a:pPr/>
              <a:t>‹#›</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US"/>
              <a:t>IBM Cloud Object Storage / Managing the Growth of Unstructured Data with IBM Cloud Object Storage / NDA Roadmap Update  / © 2020 IBM Corporation</a:t>
            </a:r>
          </a:p>
        </p:txBody>
      </p:sp>
    </p:spTree>
    <p:extLst>
      <p:ext uri="{BB962C8B-B14F-4D97-AF65-F5344CB8AC3E}">
        <p14:creationId xmlns:p14="http://schemas.microsoft.com/office/powerpoint/2010/main" val="19817923"/>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 id="2147484550" r:id="rId15"/>
    <p:sldLayoutId id="2147484551" r:id="rId16"/>
    <p:sldLayoutId id="2147484552" r:id="rId17"/>
    <p:sldLayoutId id="2147484553" r:id="rId18"/>
    <p:sldLayoutId id="2147484554" r:id="rId19"/>
    <p:sldLayoutId id="2147484555" r:id="rId20"/>
    <p:sldLayoutId id="2147484556" r:id="rId21"/>
    <p:sldLayoutId id="2147484557" r:id="rId22"/>
    <p:sldLayoutId id="2147484558" r:id="rId23"/>
    <p:sldLayoutId id="2147484559" r:id="rId24"/>
    <p:sldLayoutId id="2147484560" r:id="rId25"/>
    <p:sldLayoutId id="2147484561" r:id="rId26"/>
    <p:sldLayoutId id="2147484562" r:id="rId27"/>
    <p:sldLayoutId id="2147484563" r:id="rId28"/>
    <p:sldLayoutId id="2147484564" r:id="rId29"/>
    <p:sldLayoutId id="2147484565" r:id="rId30"/>
    <p:sldLayoutId id="2147484566" r:id="rId31"/>
    <p:sldLayoutId id="2147484567" r:id="rId32"/>
    <p:sldLayoutId id="2147484568" r:id="rId33"/>
    <p:sldLayoutId id="2147484569" r:id="rId34"/>
    <p:sldLayoutId id="2147484570" r:id="rId35"/>
    <p:sldLayoutId id="2147484571" r:id="rId36"/>
    <p:sldLayoutId id="2147484572" r:id="rId37"/>
  </p:sldLayoutIdLst>
  <p:hf sldNum="0"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632667356"/>
      </p:ext>
    </p:extLst>
  </p:cSld>
  <p:clrMap bg1="dk1" tx1="lt1" bg2="dk2" tx2="lt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599" r:id="rId12"/>
    <p:sldLayoutId id="2147484600" r:id="rId13"/>
    <p:sldLayoutId id="2147484601" r:id="rId14"/>
    <p:sldLayoutId id="2147484602" r:id="rId15"/>
    <p:sldLayoutId id="2147484603" r:id="rId16"/>
    <p:sldLayoutId id="2147484604" r:id="rId17"/>
    <p:sldLayoutId id="2147484605" r:id="rId18"/>
    <p:sldLayoutId id="2147484606" r:id="rId19"/>
    <p:sldLayoutId id="2147484607" r:id="rId20"/>
    <p:sldLayoutId id="2147484608" r:id="rId21"/>
    <p:sldLayoutId id="2147484609" r:id="rId22"/>
    <p:sldLayoutId id="2147484610" r:id="rId23"/>
    <p:sldLayoutId id="2147484611" r:id="rId24"/>
    <p:sldLayoutId id="2147484612" r:id="rId25"/>
    <p:sldLayoutId id="2147484613" r:id="rId26"/>
    <p:sldLayoutId id="2147484614" r:id="rId27"/>
    <p:sldLayoutId id="2147484615" r:id="rId28"/>
    <p:sldLayoutId id="2147484616" r:id="rId29"/>
    <p:sldLayoutId id="2147484617" r:id="rId30"/>
    <p:sldLayoutId id="2147484618" r:id="rId31"/>
    <p:sldLayoutId id="2147484619" r:id="rId32"/>
  </p:sldLayoutIdLst>
  <p:hf hdr="0" dt="0"/>
  <p:txStyles>
    <p:title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400" b="0" i="0">
          <a:solidFill>
            <a:schemeClr val="bg1"/>
          </a:solidFill>
          <a:latin typeface="+mn-lt"/>
          <a:ea typeface="Arial" panose="020B0604020202020204" pitchFamily="34" charset="0"/>
          <a:cs typeface="Arial" panose="020B0604020202020204" pitchFamily="34" charset="0"/>
        </a:defRPr>
      </a:lvl1pPr>
      <a:lvl2pPr marL="171452" indent="-173736"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2pPr>
      <a:lvl3pPr marL="342905" indent="-173736"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3pPr>
      <a:lvl4pPr marL="628658" indent="-173736"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400" b="0" i="0" baseline="0">
          <a:solidFill>
            <a:schemeClr val="bg1"/>
          </a:solidFill>
          <a:latin typeface="+mn-lt"/>
          <a:ea typeface="Arial" panose="020B0604020202020204" pitchFamily="34" charset="0"/>
          <a:cs typeface="Arial" panose="020B0604020202020204" pitchFamily="34" charset="0"/>
        </a:defRPr>
      </a:lvl4pPr>
      <a:lvl5pPr marL="803285" indent="-173736" algn="l" rtl="0" eaLnBrk="1" fontAlgn="base" hangingPunct="1">
        <a:lnSpc>
          <a:spcPct val="100000"/>
        </a:lnSpc>
        <a:spcBef>
          <a:spcPts val="0"/>
        </a:spcBef>
        <a:spcAft>
          <a:spcPct val="0"/>
        </a:spcAft>
        <a:buClr>
          <a:schemeClr val="bg1"/>
        </a:buClr>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D0BE6F14-FF48-0F4F-A8AA-2E3F25371E4A}" type="slidenum">
              <a:rPr lang="en-US" smtClean="0"/>
              <a:pPr/>
              <a:t>‹#›</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de-DE" dirty="0"/>
              <a:t>Think 2019 / DOC ID / Month XX, 2019 / © 2019 IBM Corporation</a:t>
            </a:r>
            <a:endParaRPr lang="en-US" dirty="0"/>
          </a:p>
        </p:txBody>
      </p:sp>
    </p:spTree>
    <p:extLst>
      <p:ext uri="{BB962C8B-B14F-4D97-AF65-F5344CB8AC3E}">
        <p14:creationId xmlns:p14="http://schemas.microsoft.com/office/powerpoint/2010/main" val="85110041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711" r:id="rId3"/>
    <p:sldLayoutId id="2147483818"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823" r:id="rId35"/>
    <p:sldLayoutId id="2147483744" r:id="rId36"/>
  </p:sldLayoutIdLst>
  <p:hf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de-DE" dirty="0">
                <a:solidFill>
                  <a:srgbClr val="000000"/>
                </a:solidFill>
              </a:rPr>
              <a:t>Think 2018 / DOC ID / Month XX, 2018 / © 2018 IBM Corporation</a:t>
            </a:r>
            <a:endParaRPr lang="en-US" dirty="0">
              <a:solidFill>
                <a:srgbClr val="000000"/>
              </a:solidFill>
            </a:endParaRPr>
          </a:p>
        </p:txBody>
      </p:sp>
    </p:spTree>
    <p:extLst>
      <p:ext uri="{BB962C8B-B14F-4D97-AF65-F5344CB8AC3E}">
        <p14:creationId xmlns:p14="http://schemas.microsoft.com/office/powerpoint/2010/main" val="137512681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Lst>
  <p:hf hdr="0" dt="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US" dirty="0"/>
              <a:t>Think 2019 / © 2019 IBM Corporation</a:t>
            </a:r>
          </a:p>
        </p:txBody>
      </p:sp>
    </p:spTree>
    <p:extLst>
      <p:ext uri="{BB962C8B-B14F-4D97-AF65-F5344CB8AC3E}">
        <p14:creationId xmlns:p14="http://schemas.microsoft.com/office/powerpoint/2010/main" val="135808524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 id="2147483941" r:id="rId26"/>
    <p:sldLayoutId id="2147483942" r:id="rId27"/>
    <p:sldLayoutId id="2147483943" r:id="rId28"/>
    <p:sldLayoutId id="2147483944" r:id="rId29"/>
    <p:sldLayoutId id="2147483945" r:id="rId30"/>
    <p:sldLayoutId id="2147483946" r:id="rId31"/>
    <p:sldLayoutId id="2147483947" r:id="rId32"/>
    <p:sldLayoutId id="2147483948" r:id="rId33"/>
    <p:sldLayoutId id="2147483949" r:id="rId34"/>
    <p:sldLayoutId id="2147483950" r:id="rId35"/>
  </p:sldLayoutIdLst>
  <p:hf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US" dirty="0"/>
              <a:t>Think 2019 / DOC ID / Month XX, 2019 / © 2019 IBM Corporation</a:t>
            </a:r>
          </a:p>
        </p:txBody>
      </p:sp>
    </p:spTree>
    <p:extLst>
      <p:ext uri="{BB962C8B-B14F-4D97-AF65-F5344CB8AC3E}">
        <p14:creationId xmlns:p14="http://schemas.microsoft.com/office/powerpoint/2010/main" val="296054589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2" r:id="rId31"/>
    <p:sldLayoutId id="2147483983" r:id="rId32"/>
    <p:sldLayoutId id="2147483984" r:id="rId33"/>
    <p:sldLayoutId id="2147483985" r:id="rId34"/>
    <p:sldLayoutId id="2147483986" r:id="rId35"/>
  </p:sldLayoutIdLst>
  <p:hf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Tree>
    <p:extLst>
      <p:ext uri="{BB962C8B-B14F-4D97-AF65-F5344CB8AC3E}">
        <p14:creationId xmlns:p14="http://schemas.microsoft.com/office/powerpoint/2010/main" val="1916610390"/>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 id="2147484049" r:id="rId26"/>
    <p:sldLayoutId id="2147484050" r:id="rId27"/>
    <p:sldLayoutId id="2147484051" r:id="rId28"/>
    <p:sldLayoutId id="2147484052" r:id="rId29"/>
    <p:sldLayoutId id="2147484053" r:id="rId30"/>
    <p:sldLayoutId id="2147484054" r:id="rId31"/>
    <p:sldLayoutId id="2147484055" r:id="rId32"/>
    <p:sldLayoutId id="2147484056" r:id="rId33"/>
    <p:sldLayoutId id="2147484057" r:id="rId34"/>
    <p:sldLayoutId id="2147484058" r:id="rId35"/>
    <p:sldLayoutId id="2147484059" r:id="rId36"/>
  </p:sldLayoutIdLst>
  <p:hf hdr="0" dt="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en-US"/>
              <a:t>Think 2018 / March 21, 2018 / © 2018 IBM Corporation</a:t>
            </a:r>
          </a:p>
        </p:txBody>
      </p:sp>
    </p:spTree>
    <p:extLst>
      <p:ext uri="{BB962C8B-B14F-4D97-AF65-F5344CB8AC3E}">
        <p14:creationId xmlns:p14="http://schemas.microsoft.com/office/powerpoint/2010/main" val="3949687989"/>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 id="2147484100" r:id="rId27"/>
    <p:sldLayoutId id="2147484101" r:id="rId28"/>
    <p:sldLayoutId id="2147484102" r:id="rId29"/>
    <p:sldLayoutId id="2147484103" r:id="rId30"/>
    <p:sldLayoutId id="2147484104" r:id="rId31"/>
    <p:sldLayoutId id="2147484105" r:id="rId32"/>
    <p:sldLayoutId id="2147484106" r:id="rId33"/>
    <p:sldLayoutId id="2147484107" r:id="rId34"/>
    <p:sldLayoutId id="2147484108" r:id="rId35"/>
  </p:sldLayoutIdLst>
  <p:hf hdr="0" dt="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3091" y="45090"/>
            <a:ext cx="8165110" cy="659405"/>
          </a:xfrm>
          <a:prstGeom prst="rect">
            <a:avLst/>
          </a:prstGeom>
        </p:spPr>
        <p:txBody>
          <a:bodyPr vert="horz" lIns="0" tIns="45720" rIns="9144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293099" y="901752"/>
            <a:ext cx="8393711" cy="3856516"/>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ontent Slide, graphic far right corner.png"/>
          <p:cNvPicPr>
            <a:picLocks noChangeAspect="1"/>
          </p:cNvPicPr>
          <p:nvPr userDrawn="1"/>
        </p:nvPicPr>
        <p:blipFill>
          <a:blip r:embed="rId8" cstate="print">
            <a:alphaModFix amt="43000"/>
            <a:extLst>
              <a:ext uri="{28A0092B-C50C-407E-A947-70E740481C1C}">
                <a14:useLocalDpi xmlns:a14="http://schemas.microsoft.com/office/drawing/2010/main"/>
              </a:ext>
            </a:extLst>
          </a:blip>
          <a:stretch>
            <a:fillRect/>
          </a:stretch>
        </p:blipFill>
        <p:spPr>
          <a:xfrm>
            <a:off x="8491350" y="5"/>
            <a:ext cx="661118" cy="1312333"/>
          </a:xfrm>
          <a:prstGeom prst="rect">
            <a:avLst/>
          </a:prstGeom>
        </p:spPr>
      </p:pic>
    </p:spTree>
    <p:extLst>
      <p:ext uri="{BB962C8B-B14F-4D97-AF65-F5344CB8AC3E}">
        <p14:creationId xmlns:p14="http://schemas.microsoft.com/office/powerpoint/2010/main" val="2460560883"/>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Lst>
  <p:hf hdr="0" ftr="0" dt="0"/>
  <p:txStyles>
    <p:titleStyle>
      <a:lvl1pPr algn="l" defTabSz="457189" rtl="0" eaLnBrk="1" latinLnBrk="0" hangingPunct="1">
        <a:lnSpc>
          <a:spcPct val="85000"/>
        </a:lnSpc>
        <a:spcBef>
          <a:spcPct val="0"/>
        </a:spcBef>
        <a:buNone/>
        <a:defRPr sz="2800" kern="1200">
          <a:solidFill>
            <a:schemeClr val="accent4"/>
          </a:solidFill>
          <a:latin typeface="+mj-lt"/>
          <a:ea typeface="+mj-ea"/>
          <a:cs typeface="+mj-cs"/>
        </a:defRPr>
      </a:lvl1pPr>
    </p:titleStyle>
    <p:bodyStyle>
      <a:lvl1pPr marL="0" indent="0" algn="l" defTabSz="457189" rtl="0" eaLnBrk="1" latinLnBrk="0" hangingPunct="1">
        <a:spcBef>
          <a:spcPts val="600"/>
        </a:spcBef>
        <a:buClr>
          <a:schemeClr val="tx1"/>
        </a:buClr>
        <a:buFontTx/>
        <a:buNone/>
        <a:defRPr sz="2000" kern="1200">
          <a:solidFill>
            <a:srgbClr val="595959"/>
          </a:solidFill>
          <a:latin typeface="+mn-lt"/>
          <a:ea typeface="+mn-ea"/>
          <a:cs typeface="+mn-cs"/>
        </a:defRPr>
      </a:lvl1pPr>
      <a:lvl2pPr marL="398453" indent="-158746" algn="l" defTabSz="457189" rtl="0" eaLnBrk="1" latinLnBrk="0" hangingPunct="1">
        <a:spcBef>
          <a:spcPts val="600"/>
        </a:spcBef>
        <a:buClr>
          <a:schemeClr val="accent5"/>
        </a:buClr>
        <a:buFont typeface="Arial"/>
        <a:buChar char="•"/>
        <a:defRPr sz="1800" kern="1200">
          <a:solidFill>
            <a:srgbClr val="595959"/>
          </a:solidFill>
          <a:latin typeface="+mn-lt"/>
          <a:ea typeface="+mn-ea"/>
          <a:cs typeface="+mn-cs"/>
        </a:defRPr>
      </a:lvl2pPr>
      <a:lvl3pPr marL="593711" indent="-173034" algn="l" defTabSz="457189" rtl="0" eaLnBrk="1" latinLnBrk="0" hangingPunct="1">
        <a:spcBef>
          <a:spcPts val="600"/>
        </a:spcBef>
        <a:buClr>
          <a:schemeClr val="tx1"/>
        </a:buClr>
        <a:buFont typeface="Lucida Grande"/>
        <a:buChar char="–"/>
        <a:defRPr sz="1600" kern="1200">
          <a:solidFill>
            <a:srgbClr val="595959"/>
          </a:solidFill>
          <a:latin typeface="+mn-lt"/>
          <a:ea typeface="+mn-ea"/>
          <a:cs typeface="+mn-cs"/>
        </a:defRPr>
      </a:lvl3pPr>
      <a:lvl4pPr marL="893741" indent="-300031" algn="l" defTabSz="457189" rtl="0" eaLnBrk="1" latinLnBrk="0" hangingPunct="1">
        <a:spcBef>
          <a:spcPts val="600"/>
        </a:spcBef>
        <a:buClr>
          <a:schemeClr val="tx1"/>
        </a:buClr>
        <a:buFont typeface="Lucida Grande"/>
        <a:buChar char="–"/>
        <a:defRPr sz="1400" kern="1200">
          <a:solidFill>
            <a:srgbClr val="595959"/>
          </a:solidFill>
          <a:latin typeface="+mn-lt"/>
          <a:ea typeface="+mn-ea"/>
          <a:cs typeface="+mn-cs"/>
        </a:defRPr>
      </a:lvl4pPr>
      <a:lvl5pPr marL="1074711" indent="-180971" algn="l" defTabSz="457189" rtl="0" eaLnBrk="1" latinLnBrk="0" hangingPunct="1">
        <a:spcBef>
          <a:spcPts val="600"/>
        </a:spcBef>
        <a:buClr>
          <a:schemeClr val="tx1"/>
        </a:buClr>
        <a:buFont typeface="Lucida Grande"/>
        <a:buChar char="–"/>
        <a:defRPr sz="1400" kern="1200">
          <a:solidFill>
            <a:srgbClr val="595959"/>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9"/>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5"/>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de-DE" dirty="0">
                <a:solidFill>
                  <a:srgbClr val="000000"/>
                </a:solidFill>
              </a:rPr>
              <a:t>Group Name / DOC ID / Month XX, </a:t>
            </a:r>
            <a:r>
              <a:rPr lang="is-IS" dirty="0">
                <a:solidFill>
                  <a:srgbClr val="000000"/>
                </a:solidFill>
              </a:rPr>
              <a:t>2018</a:t>
            </a:r>
            <a:r>
              <a:rPr lang="de-DE" dirty="0">
                <a:solidFill>
                  <a:srgbClr val="000000"/>
                </a:solidFill>
              </a:rPr>
              <a:t> / © </a:t>
            </a:r>
            <a:r>
              <a:rPr lang="is-IS" dirty="0">
                <a:solidFill>
                  <a:srgbClr val="000000"/>
                </a:solidFill>
              </a:rPr>
              <a:t>2018</a:t>
            </a:r>
            <a:r>
              <a:rPr lang="de-DE" dirty="0">
                <a:solidFill>
                  <a:srgbClr val="000000"/>
                </a:solidFill>
              </a:rPr>
              <a:t> IBM Corporation</a:t>
            </a:r>
            <a:endParaRPr lang="en-US" dirty="0">
              <a:solidFill>
                <a:srgbClr val="000000"/>
              </a:solidFill>
            </a:endParaRPr>
          </a:p>
        </p:txBody>
      </p:sp>
    </p:spTree>
    <p:extLst>
      <p:ext uri="{BB962C8B-B14F-4D97-AF65-F5344CB8AC3E}">
        <p14:creationId xmlns:p14="http://schemas.microsoft.com/office/powerpoint/2010/main" val="1849628106"/>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 id="2147484144" r:id="rId22"/>
    <p:sldLayoutId id="2147484145" r:id="rId23"/>
    <p:sldLayoutId id="2147484146" r:id="rId24"/>
    <p:sldLayoutId id="2147484147" r:id="rId25"/>
    <p:sldLayoutId id="2147484148" r:id="rId26"/>
    <p:sldLayoutId id="2147484149" r:id="rId27"/>
    <p:sldLayoutId id="2147484150" r:id="rId28"/>
    <p:sldLayoutId id="2147484151" r:id="rId29"/>
    <p:sldLayoutId id="2147484152" r:id="rId30"/>
    <p:sldLayoutId id="2147484153" r:id="rId31"/>
    <p:sldLayoutId id="2147484154" r:id="rId32"/>
    <p:sldLayoutId id="2147484155" r:id="rId33"/>
    <p:sldLayoutId id="2147484156" r:id="rId34"/>
    <p:sldLayoutId id="2147484157" r:id="rId35"/>
  </p:sldLayoutIdLst>
  <p:hf hdr="0" dt="0"/>
  <p:txStyles>
    <p:titleStyle>
      <a:lvl1pPr algn="l" defTabSz="457189"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189"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4"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6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60" indent="-168271"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5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amanudd@us.ibm.com" TargetMode="External"/><Relationship Id="rId2" Type="http://schemas.openxmlformats.org/officeDocument/2006/relationships/notesSlide" Target="../notesSlides/notesSlide1.xml"/><Relationship Id="rId1" Type="http://schemas.openxmlformats.org/officeDocument/2006/relationships/slideLayout" Target="../slideLayouts/slideLayout548.xml"/></Relationships>
</file>

<file path=ppt/slides/_rels/slide10.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78.svg"/><Relationship Id="rId2" Type="http://schemas.openxmlformats.org/officeDocument/2006/relationships/notesSlide" Target="../notesSlides/notesSlide8.xml"/><Relationship Id="rId1" Type="http://schemas.openxmlformats.org/officeDocument/2006/relationships/slideLayout" Target="../slideLayouts/slideLayout421.xml"/><Relationship Id="rId6" Type="http://schemas.openxmlformats.org/officeDocument/2006/relationships/image" Target="../media/image86.svg"/><Relationship Id="rId11" Type="http://schemas.openxmlformats.org/officeDocument/2006/relationships/image" Target="../media/image77.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slides/_rels/slide1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18" Type="http://schemas.openxmlformats.org/officeDocument/2006/relationships/image" Target="../media/image105.png"/><Relationship Id="rId3" Type="http://schemas.openxmlformats.org/officeDocument/2006/relationships/hyperlink" Target="https://www.ibm.com/cloud/compliance" TargetMode="External"/><Relationship Id="rId21" Type="http://schemas.openxmlformats.org/officeDocument/2006/relationships/image" Target="../media/image108.svg"/><Relationship Id="rId7" Type="http://schemas.openxmlformats.org/officeDocument/2006/relationships/image" Target="../media/image94.svg"/><Relationship Id="rId12" Type="http://schemas.openxmlformats.org/officeDocument/2006/relationships/image" Target="../media/image99.png"/><Relationship Id="rId17" Type="http://schemas.openxmlformats.org/officeDocument/2006/relationships/image" Target="../media/image104.svg"/><Relationship Id="rId2" Type="http://schemas.openxmlformats.org/officeDocument/2006/relationships/notesSlide" Target="../notesSlides/notesSlide9.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421.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svg"/><Relationship Id="rId15" Type="http://schemas.openxmlformats.org/officeDocument/2006/relationships/image" Target="../media/image102.svg"/><Relationship Id="rId10" Type="http://schemas.openxmlformats.org/officeDocument/2006/relationships/image" Target="../media/image97.png"/><Relationship Id="rId19" Type="http://schemas.openxmlformats.org/officeDocument/2006/relationships/image" Target="../media/image106.sv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1.png"/></Relationships>
</file>

<file path=ppt/slides/_rels/slide12.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65.png"/><Relationship Id="rId7" Type="http://schemas.openxmlformats.org/officeDocument/2006/relationships/image" Target="../media/image109.emf"/><Relationship Id="rId2" Type="http://schemas.openxmlformats.org/officeDocument/2006/relationships/notesSlide" Target="../notesSlides/notesSlide10.xml"/><Relationship Id="rId1" Type="http://schemas.openxmlformats.org/officeDocument/2006/relationships/slideLayout" Target="../slideLayouts/slideLayout40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1.xml"/><Relationship Id="rId1" Type="http://schemas.openxmlformats.org/officeDocument/2006/relationships/slideLayout" Target="../slideLayouts/slideLayout400.xml"/></Relationships>
</file>

<file path=ppt/slides/_rels/slide14.xml.rels><?xml version="1.0" encoding="UTF-8" standalone="yes"?>
<Relationships xmlns="http://schemas.openxmlformats.org/package/2006/relationships"><Relationship Id="rId3" Type="http://schemas.openxmlformats.org/officeDocument/2006/relationships/image" Target="../media/image112.emf"/><Relationship Id="rId7" Type="http://schemas.openxmlformats.org/officeDocument/2006/relationships/image" Target="../media/image116.png"/><Relationship Id="rId2" Type="http://schemas.openxmlformats.org/officeDocument/2006/relationships/notesSlide" Target="../notesSlides/notesSlide12.xml"/><Relationship Id="rId1" Type="http://schemas.openxmlformats.org/officeDocument/2006/relationships/slideLayout" Target="../slideLayouts/slideLayout49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7.xml"/></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427.xml"/><Relationship Id="rId6" Type="http://schemas.openxmlformats.org/officeDocument/2006/relationships/image" Target="../media/image120.svg"/><Relationship Id="rId11" Type="http://schemas.openxmlformats.org/officeDocument/2006/relationships/image" Target="../media/image60.svg"/><Relationship Id="rId5" Type="http://schemas.openxmlformats.org/officeDocument/2006/relationships/image" Target="../media/image119.png"/><Relationship Id="rId10" Type="http://schemas.openxmlformats.org/officeDocument/2006/relationships/image" Target="../media/image59.png"/><Relationship Id="rId4" Type="http://schemas.openxmlformats.org/officeDocument/2006/relationships/image" Target="../media/image118.svg"/><Relationship Id="rId9"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xml"/><Relationship Id="rId1" Type="http://schemas.openxmlformats.org/officeDocument/2006/relationships/slideLayout" Target="../slideLayouts/slideLayout427.xml"/></Relationships>
</file>

<file path=ppt/slides/_rels/slide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xml"/><Relationship Id="rId1" Type="http://schemas.openxmlformats.org/officeDocument/2006/relationships/slideLayout" Target="../slideLayouts/slideLayout427.xml"/></Relationships>
</file>

<file path=ppt/slides/_rels/slide19.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17.xml"/><Relationship Id="rId1" Type="http://schemas.openxmlformats.org/officeDocument/2006/relationships/slideLayout" Target="../slideLayouts/slideLayout4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427.xml"/></Relationships>
</file>

<file path=ppt/slides/_rels/slide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427.xml"/></Relationships>
</file>

<file path=ppt/slides/_rels/slide22.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notesSlide" Target="../notesSlides/notesSlide20.xml"/><Relationship Id="rId1" Type="http://schemas.openxmlformats.org/officeDocument/2006/relationships/slideLayout" Target="../slideLayouts/slideLayout164.xml"/><Relationship Id="rId5" Type="http://schemas.openxmlformats.org/officeDocument/2006/relationships/image" Target="../media/image129.emf"/><Relationship Id="rId4" Type="http://schemas.openxmlformats.org/officeDocument/2006/relationships/image" Target="../media/image128.tiff"/></Relationships>
</file>

<file path=ppt/slides/_rels/slide23.xml.rels><?xml version="1.0" encoding="UTF-8" standalone="yes"?>
<Relationships xmlns="http://schemas.openxmlformats.org/package/2006/relationships"><Relationship Id="rId3" Type="http://schemas.openxmlformats.org/officeDocument/2006/relationships/image" Target="../media/image130.emf"/><Relationship Id="rId7" Type="http://schemas.openxmlformats.org/officeDocument/2006/relationships/image" Target="../media/image134.emf"/><Relationship Id="rId2" Type="http://schemas.openxmlformats.org/officeDocument/2006/relationships/notesSlide" Target="../notesSlides/notesSlide21.xml"/><Relationship Id="rId1" Type="http://schemas.openxmlformats.org/officeDocument/2006/relationships/slideLayout" Target="../slideLayouts/slideLayout135.xml"/><Relationship Id="rId6" Type="http://schemas.openxmlformats.org/officeDocument/2006/relationships/image" Target="../media/image133.emf"/><Relationship Id="rId5" Type="http://schemas.openxmlformats.org/officeDocument/2006/relationships/image" Target="../media/image132.emf"/><Relationship Id="rId4" Type="http://schemas.openxmlformats.org/officeDocument/2006/relationships/image" Target="../media/image131.emf"/></Relationships>
</file>

<file path=ppt/slides/_rels/slide2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9.xml"/></Relationships>
</file>

<file path=ppt/slides/_rels/slide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164.xml"/><Relationship Id="rId4" Type="http://schemas.openxmlformats.org/officeDocument/2006/relationships/image" Target="../media/image137.png"/></Relationships>
</file>

<file path=ppt/slides/_rels/slide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7.png"/><Relationship Id="rId7" Type="http://schemas.openxmlformats.org/officeDocument/2006/relationships/image" Target="../media/image142.png"/><Relationship Id="rId2" Type="http://schemas.openxmlformats.org/officeDocument/2006/relationships/notesSlide" Target="../notesSlides/notesSlide26.xml"/><Relationship Id="rId1" Type="http://schemas.openxmlformats.org/officeDocument/2006/relationships/slideLayout" Target="../slideLayouts/slideLayout25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tiff"/></Relationships>
</file>

<file path=ppt/slides/_rels/slide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199.xml"/><Relationship Id="rId5" Type="http://schemas.openxmlformats.org/officeDocument/2006/relationships/image" Target="../media/image147.png"/><Relationship Id="rId4" Type="http://schemas.openxmlformats.org/officeDocument/2006/relationships/image" Target="../media/image146.png"/></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32.svg"/><Relationship Id="rId11" Type="http://schemas.openxmlformats.org/officeDocument/2006/relationships/image" Target="../media/image37.emf"/><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7.xml"/></Relationships>
</file>

<file path=ppt/slides/_rels/slide3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9.xml"/><Relationship Id="rId1" Type="http://schemas.openxmlformats.org/officeDocument/2006/relationships/slideLayout" Target="../slideLayouts/slideLayout304.xml"/><Relationship Id="rId5" Type="http://schemas.openxmlformats.org/officeDocument/2006/relationships/image" Target="../media/image150.png"/><Relationship Id="rId4" Type="http://schemas.openxmlformats.org/officeDocument/2006/relationships/image" Target="../media/image149.png"/></Relationships>
</file>

<file path=ppt/slides/_rels/slide3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2.tiff"/><Relationship Id="rId7" Type="http://schemas.openxmlformats.org/officeDocument/2006/relationships/image" Target="../media/image155.png"/><Relationship Id="rId2" Type="http://schemas.openxmlformats.org/officeDocument/2006/relationships/image" Target="../media/image151.tiff"/><Relationship Id="rId1" Type="http://schemas.openxmlformats.org/officeDocument/2006/relationships/slideLayout" Target="../slideLayouts/slideLayout129.xml"/><Relationship Id="rId6" Type="http://schemas.openxmlformats.org/officeDocument/2006/relationships/image" Target="../media/image127.tiff"/><Relationship Id="rId5" Type="http://schemas.openxmlformats.org/officeDocument/2006/relationships/image" Target="../media/image154.png"/><Relationship Id="rId4" Type="http://schemas.openxmlformats.org/officeDocument/2006/relationships/image" Target="../media/image153.tiff"/></Relationships>
</file>

<file path=ppt/slides/_rels/slide33.xml.rels><?xml version="1.0" encoding="UTF-8" standalone="yes"?>
<Relationships xmlns="http://schemas.openxmlformats.org/package/2006/relationships"><Relationship Id="rId13" Type="http://schemas.openxmlformats.org/officeDocument/2006/relationships/image" Target="../media/image167.png"/><Relationship Id="rId18" Type="http://schemas.openxmlformats.org/officeDocument/2006/relationships/image" Target="../media/image172.png"/><Relationship Id="rId26" Type="http://schemas.openxmlformats.org/officeDocument/2006/relationships/image" Target="../media/image180.png"/><Relationship Id="rId39" Type="http://schemas.openxmlformats.org/officeDocument/2006/relationships/image" Target="../media/image193.png"/><Relationship Id="rId21" Type="http://schemas.openxmlformats.org/officeDocument/2006/relationships/image" Target="../media/image175.tiff"/><Relationship Id="rId34" Type="http://schemas.openxmlformats.org/officeDocument/2006/relationships/image" Target="../media/image188.png"/><Relationship Id="rId42" Type="http://schemas.openxmlformats.org/officeDocument/2006/relationships/image" Target="../media/image196.png"/><Relationship Id="rId47" Type="http://schemas.openxmlformats.org/officeDocument/2006/relationships/image" Target="../media/image201.png"/><Relationship Id="rId50" Type="http://schemas.openxmlformats.org/officeDocument/2006/relationships/image" Target="../media/image204.png"/><Relationship Id="rId55" Type="http://schemas.openxmlformats.org/officeDocument/2006/relationships/image" Target="../media/image209.png"/><Relationship Id="rId7" Type="http://schemas.openxmlformats.org/officeDocument/2006/relationships/image" Target="../media/image161.png"/><Relationship Id="rId2" Type="http://schemas.openxmlformats.org/officeDocument/2006/relationships/notesSlide" Target="../notesSlides/notesSlide30.xml"/><Relationship Id="rId16" Type="http://schemas.openxmlformats.org/officeDocument/2006/relationships/image" Target="../media/image170.png"/><Relationship Id="rId29" Type="http://schemas.openxmlformats.org/officeDocument/2006/relationships/image" Target="../media/image183.png"/><Relationship Id="rId11" Type="http://schemas.openxmlformats.org/officeDocument/2006/relationships/image" Target="../media/image165.png"/><Relationship Id="rId24" Type="http://schemas.openxmlformats.org/officeDocument/2006/relationships/image" Target="../media/image178.png"/><Relationship Id="rId32" Type="http://schemas.openxmlformats.org/officeDocument/2006/relationships/image" Target="../media/image186.png"/><Relationship Id="rId37" Type="http://schemas.openxmlformats.org/officeDocument/2006/relationships/image" Target="../media/image191.png"/><Relationship Id="rId40" Type="http://schemas.openxmlformats.org/officeDocument/2006/relationships/image" Target="../media/image194.png"/><Relationship Id="rId45" Type="http://schemas.openxmlformats.org/officeDocument/2006/relationships/image" Target="../media/image199.png"/><Relationship Id="rId53" Type="http://schemas.openxmlformats.org/officeDocument/2006/relationships/image" Target="../media/image207.jpg"/><Relationship Id="rId5" Type="http://schemas.openxmlformats.org/officeDocument/2006/relationships/image" Target="../media/image159.png"/><Relationship Id="rId10" Type="http://schemas.openxmlformats.org/officeDocument/2006/relationships/image" Target="../media/image164.png"/><Relationship Id="rId19" Type="http://schemas.openxmlformats.org/officeDocument/2006/relationships/image" Target="../media/image173.png"/><Relationship Id="rId31" Type="http://schemas.openxmlformats.org/officeDocument/2006/relationships/image" Target="../media/image185.tiff"/><Relationship Id="rId44" Type="http://schemas.openxmlformats.org/officeDocument/2006/relationships/image" Target="../media/image198.png"/><Relationship Id="rId52" Type="http://schemas.openxmlformats.org/officeDocument/2006/relationships/image" Target="../media/image206.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 Id="rId22" Type="http://schemas.openxmlformats.org/officeDocument/2006/relationships/image" Target="../media/image176.png"/><Relationship Id="rId27" Type="http://schemas.openxmlformats.org/officeDocument/2006/relationships/image" Target="../media/image181.png"/><Relationship Id="rId30" Type="http://schemas.openxmlformats.org/officeDocument/2006/relationships/image" Target="../media/image184.png"/><Relationship Id="rId35" Type="http://schemas.openxmlformats.org/officeDocument/2006/relationships/image" Target="../media/image189.png"/><Relationship Id="rId43" Type="http://schemas.openxmlformats.org/officeDocument/2006/relationships/image" Target="../media/image197.png"/><Relationship Id="rId48" Type="http://schemas.openxmlformats.org/officeDocument/2006/relationships/image" Target="../media/image202.png"/><Relationship Id="rId8" Type="http://schemas.openxmlformats.org/officeDocument/2006/relationships/image" Target="../media/image162.png"/><Relationship Id="rId51" Type="http://schemas.openxmlformats.org/officeDocument/2006/relationships/image" Target="../media/image205.png"/><Relationship Id="rId3" Type="http://schemas.openxmlformats.org/officeDocument/2006/relationships/image" Target="../media/image157.png"/><Relationship Id="rId12" Type="http://schemas.openxmlformats.org/officeDocument/2006/relationships/image" Target="../media/image166.png"/><Relationship Id="rId17" Type="http://schemas.openxmlformats.org/officeDocument/2006/relationships/image" Target="../media/image171.png"/><Relationship Id="rId25" Type="http://schemas.openxmlformats.org/officeDocument/2006/relationships/image" Target="../media/image179.png"/><Relationship Id="rId33" Type="http://schemas.openxmlformats.org/officeDocument/2006/relationships/image" Target="../media/image187.png"/><Relationship Id="rId38" Type="http://schemas.openxmlformats.org/officeDocument/2006/relationships/image" Target="../media/image192.png"/><Relationship Id="rId46" Type="http://schemas.openxmlformats.org/officeDocument/2006/relationships/image" Target="../media/image200.png"/><Relationship Id="rId20" Type="http://schemas.openxmlformats.org/officeDocument/2006/relationships/image" Target="../media/image174.png"/><Relationship Id="rId41" Type="http://schemas.openxmlformats.org/officeDocument/2006/relationships/image" Target="../media/image195.png"/><Relationship Id="rId54" Type="http://schemas.openxmlformats.org/officeDocument/2006/relationships/image" Target="../media/image208.tiff"/><Relationship Id="rId1" Type="http://schemas.openxmlformats.org/officeDocument/2006/relationships/slideLayout" Target="../slideLayouts/slideLayout124.xml"/><Relationship Id="rId6" Type="http://schemas.openxmlformats.org/officeDocument/2006/relationships/image" Target="../media/image160.png"/><Relationship Id="rId15" Type="http://schemas.openxmlformats.org/officeDocument/2006/relationships/image" Target="../media/image169.png"/><Relationship Id="rId23" Type="http://schemas.openxmlformats.org/officeDocument/2006/relationships/image" Target="../media/image177.png"/><Relationship Id="rId28" Type="http://schemas.openxmlformats.org/officeDocument/2006/relationships/image" Target="../media/image182.png"/><Relationship Id="rId36" Type="http://schemas.openxmlformats.org/officeDocument/2006/relationships/image" Target="../media/image190.tiff"/><Relationship Id="rId49" Type="http://schemas.openxmlformats.org/officeDocument/2006/relationships/image" Target="../media/image203.png"/></Relationships>
</file>

<file path=ppt/slides/_rels/slide34.xml.rels><?xml version="1.0" encoding="UTF-8" standalone="yes"?>
<Relationships xmlns="http://schemas.openxmlformats.org/package/2006/relationships"><Relationship Id="rId3" Type="http://schemas.openxmlformats.org/officeDocument/2006/relationships/hyperlink" Target="https://www.ibm.com/cloud/object-storage" TargetMode="External"/><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hyperlink" Target="mailto:ramanudd@us.ibm.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6.svg"/><Relationship Id="rId3" Type="http://schemas.openxmlformats.org/officeDocument/2006/relationships/image" Target="../media/image38.png"/><Relationship Id="rId7" Type="http://schemas.openxmlformats.org/officeDocument/2006/relationships/image" Target="../media/image29.png"/><Relationship Id="rId12" Type="http://schemas.openxmlformats.org/officeDocument/2006/relationships/image" Target="../media/image45.png"/><Relationship Id="rId2" Type="http://schemas.openxmlformats.org/officeDocument/2006/relationships/notesSlide" Target="../notesSlides/notesSlide3.xml"/><Relationship Id="rId16" Type="http://schemas.openxmlformats.org/officeDocument/2006/relationships/image" Target="../media/image37.emf"/><Relationship Id="rId1" Type="http://schemas.openxmlformats.org/officeDocument/2006/relationships/slideLayout" Target="../slideLayouts/slideLayout61.xml"/><Relationship Id="rId6" Type="http://schemas.openxmlformats.org/officeDocument/2006/relationships/image" Target="../media/image41.svg"/><Relationship Id="rId11" Type="http://schemas.openxmlformats.org/officeDocument/2006/relationships/image" Target="../media/image44.svg"/><Relationship Id="rId5" Type="http://schemas.openxmlformats.org/officeDocument/2006/relationships/image" Target="../media/image40.pn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9.svg"/><Relationship Id="rId9" Type="http://schemas.openxmlformats.org/officeDocument/2006/relationships/image" Target="../media/image42.emf"/><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xml"/><Relationship Id="rId1" Type="http://schemas.openxmlformats.org/officeDocument/2006/relationships/slideLayout" Target="../slideLayouts/slideLayout466.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421.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521.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8.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418.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notesSlide" Target="../notesSlides/notesSlide7.xml"/><Relationship Id="rId1" Type="http://schemas.openxmlformats.org/officeDocument/2006/relationships/slideLayout" Target="../slideLayouts/slideLayout421.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292862" cy="4294632"/>
          </a:xfrm>
        </p:spPr>
        <p:txBody>
          <a:bodyPr/>
          <a:lstStyle/>
          <a:p>
            <a:r>
              <a:rPr lang="en-US" dirty="0"/>
              <a:t>Leveraging the Growth of Unstructured Data with IBM Cloud Object Storage</a:t>
            </a:r>
            <a:br>
              <a:rPr lang="en-US" dirty="0"/>
            </a:br>
            <a:r>
              <a:rPr lang="en-US" sz="1600" dirty="0"/>
              <a:t>—</a:t>
            </a:r>
            <a:br>
              <a:rPr lang="en-US" sz="1600" dirty="0"/>
            </a:br>
            <a:r>
              <a:rPr lang="en-US" sz="1600" dirty="0" err="1"/>
              <a:t>Riz</a:t>
            </a:r>
            <a:r>
              <a:rPr lang="en-US" sz="1600" dirty="0"/>
              <a:t> </a:t>
            </a:r>
            <a:r>
              <a:rPr lang="en-US" sz="1600" dirty="0" err="1"/>
              <a:t>Amanuddin</a:t>
            </a:r>
            <a:br>
              <a:rPr lang="en-US" sz="1600" dirty="0"/>
            </a:br>
            <a:r>
              <a:rPr lang="en-US" sz="1600" dirty="0"/>
              <a:t>Program Director, Product Management</a:t>
            </a:r>
            <a:br>
              <a:rPr lang="en-US" sz="1600" dirty="0"/>
            </a:br>
            <a:r>
              <a:rPr lang="en-US" sz="1600" dirty="0"/>
              <a:t>IBM Cloud Object Storage</a:t>
            </a:r>
            <a:br>
              <a:rPr lang="en-US" sz="1600" dirty="0"/>
            </a:br>
            <a:r>
              <a:rPr lang="en-US" sz="1200" dirty="0">
                <a:hlinkClick r:id="rId3"/>
              </a:rPr>
              <a:t>ramanudd@us.ibm.com</a:t>
            </a:r>
            <a:br>
              <a:rPr lang="en-US" sz="1200" dirty="0"/>
            </a:br>
            <a:br>
              <a:rPr lang="en-US" sz="1200" dirty="0"/>
            </a:br>
            <a:br>
              <a:rPr lang="en-US" sz="1200" dirty="0"/>
            </a:br>
            <a:br>
              <a:rPr lang="en-US" sz="1200" dirty="0"/>
            </a:br>
            <a:br>
              <a:rPr lang="en-US" sz="1200" dirty="0"/>
            </a:br>
            <a:br>
              <a:rPr lang="en-US" sz="1200" dirty="0"/>
            </a:br>
            <a:endParaRPr lang="en-US" sz="1200" dirty="0"/>
          </a:p>
        </p:txBody>
      </p:sp>
    </p:spTree>
    <p:extLst>
      <p:ext uri="{BB962C8B-B14F-4D97-AF65-F5344CB8AC3E}">
        <p14:creationId xmlns:p14="http://schemas.microsoft.com/office/powerpoint/2010/main" val="417929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411480"/>
            <a:ext cx="8068734" cy="640080"/>
          </a:xfrm>
        </p:spPr>
        <p:txBody>
          <a:bodyPr/>
          <a:lstStyle/>
          <a:p>
            <a:r>
              <a:rPr lang="en-US" dirty="0">
                <a:latin typeface="Arial" panose="020B0604020202020204" pitchFamily="34" charset="0"/>
                <a:cs typeface="Arial" panose="020B0604020202020204" pitchFamily="34" charset="0"/>
              </a:rPr>
              <a:t>Govern and monitor access with IBM Cloud Object Storage</a:t>
            </a:r>
          </a:p>
        </p:txBody>
      </p:sp>
      <p:sp>
        <p:nvSpPr>
          <p:cNvPr id="6" name="Text Placeholder 5"/>
          <p:cNvSpPr>
            <a:spLocks noGrp="1"/>
          </p:cNvSpPr>
          <p:nvPr>
            <p:ph type="body" sz="quarter" idx="14"/>
          </p:nvPr>
        </p:nvSpPr>
        <p:spPr/>
        <p:txBody>
          <a:bodyPr/>
          <a:lstStyle/>
          <a:p>
            <a:pPr marL="285750" indent="-285750">
              <a:spcBef>
                <a:spcPts val="1272"/>
              </a:spcBef>
              <a:spcAft>
                <a:spcPts val="1200"/>
              </a:spcAft>
              <a:buSzPct val="90000"/>
              <a:buFont typeface="Arial" panose="020B0604020202020204" pitchFamily="34" charset="0"/>
              <a:buChar char="•"/>
              <a:defRPr/>
            </a:pPr>
            <a:r>
              <a:rPr lang="en-US" sz="1400" kern="0" dirty="0">
                <a:latin typeface="Arial" panose="020B0604020202020204" pitchFamily="34" charset="0"/>
                <a:cs typeface="Arial" panose="020B0604020202020204" pitchFamily="34" charset="0"/>
                <a:sym typeface="Calibri"/>
              </a:rPr>
              <a:t>IBM Cloud Identity and Access Management gives you abilities to </a:t>
            </a:r>
            <a:r>
              <a:rPr lang="en-US" sz="1400" kern="0" dirty="0">
                <a:solidFill>
                  <a:schemeClr val="accent4"/>
                </a:solidFill>
                <a:latin typeface="Arial" panose="020B0604020202020204" pitchFamily="34" charset="0"/>
                <a:cs typeface="Arial" panose="020B0604020202020204" pitchFamily="34" charset="0"/>
                <a:sym typeface="Calibri"/>
              </a:rPr>
              <a:t>control access </a:t>
            </a:r>
            <a:r>
              <a:rPr lang="en-US" sz="1400" kern="0" dirty="0">
                <a:latin typeface="Arial" panose="020B0604020202020204" pitchFamily="34" charset="0"/>
                <a:cs typeface="Arial" panose="020B0604020202020204" pitchFamily="34" charset="0"/>
                <a:sym typeface="Calibri"/>
              </a:rPr>
              <a:t>to your IBM cloud resources</a:t>
            </a:r>
          </a:p>
          <a:p>
            <a:pPr marL="285750" indent="-285750">
              <a:spcBef>
                <a:spcPts val="1272"/>
              </a:spcBef>
              <a:spcAft>
                <a:spcPts val="1200"/>
              </a:spcAft>
              <a:buSzPct val="90000"/>
              <a:buFont typeface="Arial" panose="020B0604020202020204" pitchFamily="34" charset="0"/>
              <a:buChar char="•"/>
              <a:defRPr/>
            </a:pPr>
            <a:r>
              <a:rPr lang="en-US" sz="1400" kern="0" dirty="0">
                <a:latin typeface="Arial" panose="020B0604020202020204" pitchFamily="34" charset="0"/>
                <a:cs typeface="Arial" panose="020B0604020202020204" pitchFamily="34" charset="0"/>
              </a:rPr>
              <a:t>Cloud Object Storage </a:t>
            </a:r>
            <a:r>
              <a:rPr lang="en-US" sz="1400" kern="0" dirty="0">
                <a:solidFill>
                  <a:schemeClr val="accent4"/>
                </a:solidFill>
                <a:latin typeface="Arial" panose="020B0604020202020204" pitchFamily="34" charset="0"/>
                <a:cs typeface="Arial" panose="020B0604020202020204" pitchFamily="34" charset="0"/>
              </a:rPr>
              <a:t>bucket level permissions </a:t>
            </a:r>
            <a:r>
              <a:rPr lang="en-US" sz="1400" kern="0" dirty="0">
                <a:latin typeface="Arial" panose="020B0604020202020204" pitchFamily="34" charset="0"/>
                <a:cs typeface="Arial" panose="020B0604020202020204" pitchFamily="34" charset="0"/>
              </a:rPr>
              <a:t>can grant access to specific users</a:t>
            </a:r>
          </a:p>
          <a:p>
            <a:pPr marL="285750" indent="-285750">
              <a:spcBef>
                <a:spcPts val="1272"/>
              </a:spcBef>
              <a:spcAft>
                <a:spcPts val="1200"/>
              </a:spcAft>
              <a:buSzPct val="90000"/>
              <a:buFont typeface="Arial" panose="020B0604020202020204" pitchFamily="34" charset="0"/>
              <a:buChar char="•"/>
              <a:defRPr/>
            </a:pPr>
            <a:r>
              <a:rPr lang="en-US" sz="1400" kern="0" dirty="0">
                <a:latin typeface="Arial" panose="020B0604020202020204" pitchFamily="34" charset="0"/>
                <a:cs typeface="Arial" panose="020B0604020202020204" pitchFamily="34" charset="0"/>
              </a:rPr>
              <a:t>Object Storage </a:t>
            </a:r>
            <a:r>
              <a:rPr lang="en-US" sz="1400" kern="0" dirty="0">
                <a:solidFill>
                  <a:schemeClr val="accent4"/>
                </a:solidFill>
                <a:latin typeface="Arial" panose="020B0604020202020204" pitchFamily="34" charset="0"/>
                <a:cs typeface="Arial" panose="020B0604020202020204" pitchFamily="34" charset="0"/>
              </a:rPr>
              <a:t>firewall</a:t>
            </a:r>
            <a:r>
              <a:rPr lang="en-US" sz="1400" kern="0" dirty="0">
                <a:latin typeface="Arial" panose="020B0604020202020204" pitchFamily="34" charset="0"/>
                <a:cs typeface="Arial" panose="020B0604020202020204" pitchFamily="34" charset="0"/>
              </a:rPr>
              <a:t> capabilities further limit access to trusted networks in your enterprise cloud storage environment</a:t>
            </a:r>
          </a:p>
          <a:p>
            <a:pPr marL="285750" indent="-285750">
              <a:spcBef>
                <a:spcPts val="1272"/>
              </a:spcBef>
              <a:spcAft>
                <a:spcPts val="1200"/>
              </a:spcAft>
              <a:buSzPct val="90000"/>
              <a:buFont typeface="Arial" panose="020B0604020202020204" pitchFamily="34" charset="0"/>
              <a:buChar char="•"/>
              <a:defRPr/>
            </a:pPr>
            <a:r>
              <a:rPr lang="en-US" sz="1400" kern="0" dirty="0">
                <a:latin typeface="Arial" panose="020B0604020202020204" pitchFamily="34" charset="0"/>
                <a:cs typeface="Arial" panose="020B0604020202020204" pitchFamily="34" charset="0"/>
                <a:sym typeface="Calibri"/>
              </a:rPr>
              <a:t>IBM Cloud Activity tracker helps you </a:t>
            </a:r>
            <a:r>
              <a:rPr lang="en-US" sz="1400" kern="0" dirty="0">
                <a:solidFill>
                  <a:schemeClr val="accent4"/>
                </a:solidFill>
                <a:latin typeface="Arial" panose="020B0604020202020204" pitchFamily="34" charset="0"/>
                <a:cs typeface="Arial" panose="020B0604020202020204" pitchFamily="34" charset="0"/>
                <a:sym typeface="Calibri"/>
              </a:rPr>
              <a:t>audit and monitor</a:t>
            </a:r>
            <a:r>
              <a:rPr lang="en-US" sz="1400" kern="0" dirty="0">
                <a:latin typeface="Arial" panose="020B0604020202020204" pitchFamily="34" charset="0"/>
                <a:cs typeface="Arial" panose="020B0604020202020204" pitchFamily="34" charset="0"/>
                <a:sym typeface="Calibri"/>
              </a:rPr>
              <a:t> data events associated with your enterprise cloud data stored on Cloud Object Storage </a:t>
            </a:r>
          </a:p>
          <a:p>
            <a:pPr marL="285750" indent="-285750">
              <a:spcBef>
                <a:spcPts val="1272"/>
              </a:spcBef>
              <a:spcAft>
                <a:spcPts val="1200"/>
              </a:spcAft>
              <a:buSzPct val="90000"/>
              <a:buFont typeface="Arial" panose="020B0604020202020204" pitchFamily="34" charset="0"/>
              <a:buChar char="•"/>
              <a:defRPr/>
            </a:pPr>
            <a:endParaRPr lang="en-US" sz="1400" kern="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E8C2C899-B908-BE40-B41B-249CE27E064F}"/>
              </a:ext>
            </a:extLst>
          </p:cNvPr>
          <p:cNvGrpSpPr/>
          <p:nvPr/>
        </p:nvGrpSpPr>
        <p:grpSpPr>
          <a:xfrm>
            <a:off x="5184404" y="1715999"/>
            <a:ext cx="2884329" cy="1711503"/>
            <a:chOff x="5184404" y="1234281"/>
            <a:chExt cx="2884329" cy="1711503"/>
          </a:xfrm>
        </p:grpSpPr>
        <p:sp>
          <p:nvSpPr>
            <p:cNvPr id="8" name="Rectangle 7">
              <a:extLst>
                <a:ext uri="{FF2B5EF4-FFF2-40B4-BE49-F238E27FC236}">
                  <a16:creationId xmlns:a16="http://schemas.microsoft.com/office/drawing/2014/main" id="{914743E5-DF05-8B47-8E1C-AEC481FC0767}"/>
                </a:ext>
              </a:extLst>
            </p:cNvPr>
            <p:cNvSpPr/>
            <p:nvPr/>
          </p:nvSpPr>
          <p:spPr>
            <a:xfrm>
              <a:off x="5578844" y="1553771"/>
              <a:ext cx="2415129" cy="1336431"/>
            </a:xfrm>
            <a:prstGeom prst="rect">
              <a:avLst/>
            </a:prstGeom>
            <a:solidFill>
              <a:schemeClr val="accent5">
                <a:alpha val="26000"/>
              </a:schemeClr>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F0A193E4-8B2F-8F46-B3F8-A4C6073811EA}"/>
                </a:ext>
              </a:extLst>
            </p:cNvPr>
            <p:cNvGrpSpPr/>
            <p:nvPr/>
          </p:nvGrpSpPr>
          <p:grpSpPr>
            <a:xfrm>
              <a:off x="5864601" y="1609352"/>
              <a:ext cx="1672772" cy="960730"/>
              <a:chOff x="5917358" y="676666"/>
              <a:chExt cx="1672772" cy="960730"/>
            </a:xfrm>
          </p:grpSpPr>
          <p:grpSp>
            <p:nvGrpSpPr>
              <p:cNvPr id="26" name="Group 25">
                <a:extLst>
                  <a:ext uri="{FF2B5EF4-FFF2-40B4-BE49-F238E27FC236}">
                    <a16:creationId xmlns:a16="http://schemas.microsoft.com/office/drawing/2014/main" id="{918C203A-C745-964E-A717-86EC86F4009F}"/>
                  </a:ext>
                </a:extLst>
              </p:cNvPr>
              <p:cNvGrpSpPr/>
              <p:nvPr/>
            </p:nvGrpSpPr>
            <p:grpSpPr>
              <a:xfrm>
                <a:off x="5917358" y="934498"/>
                <a:ext cx="792428" cy="322496"/>
                <a:chOff x="7324487" y="2003544"/>
                <a:chExt cx="870950" cy="370678"/>
              </a:xfrm>
            </p:grpSpPr>
            <p:grpSp>
              <p:nvGrpSpPr>
                <p:cNvPr id="28" name="Group 27">
                  <a:extLst>
                    <a:ext uri="{FF2B5EF4-FFF2-40B4-BE49-F238E27FC236}">
                      <a16:creationId xmlns:a16="http://schemas.microsoft.com/office/drawing/2014/main" id="{A3B8A801-5428-CE49-84C1-97EDD3A2F981}"/>
                    </a:ext>
                  </a:extLst>
                </p:cNvPr>
                <p:cNvGrpSpPr/>
                <p:nvPr/>
              </p:nvGrpSpPr>
              <p:grpSpPr>
                <a:xfrm>
                  <a:off x="7756676" y="2003544"/>
                  <a:ext cx="438761" cy="370678"/>
                  <a:chOff x="7928106" y="2042562"/>
                  <a:chExt cx="438761" cy="370678"/>
                </a:xfrm>
              </p:grpSpPr>
              <p:sp>
                <p:nvSpPr>
                  <p:cNvPr id="32" name="Text Placeholder 6">
                    <a:extLst>
                      <a:ext uri="{FF2B5EF4-FFF2-40B4-BE49-F238E27FC236}">
                        <a16:creationId xmlns:a16="http://schemas.microsoft.com/office/drawing/2014/main" id="{C93A90A2-D1BE-AB47-BA6E-5505DB074B1D}"/>
                      </a:ext>
                    </a:extLst>
                  </p:cNvPr>
                  <p:cNvSpPr txBox="1">
                    <a:spLocks/>
                  </p:cNvSpPr>
                  <p:nvPr/>
                </p:nvSpPr>
                <p:spPr>
                  <a:xfrm>
                    <a:off x="7928106" y="2042562"/>
                    <a:ext cx="438761" cy="370678"/>
                  </a:xfrm>
                  <a:prstGeom prst="rect">
                    <a:avLst/>
                  </a:prstGeom>
                  <a:solidFill>
                    <a:schemeClr val="accent5"/>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3" name="Graphic 32">
                    <a:extLst>
                      <a:ext uri="{FF2B5EF4-FFF2-40B4-BE49-F238E27FC236}">
                        <a16:creationId xmlns:a16="http://schemas.microsoft.com/office/drawing/2014/main" id="{7A428910-CF06-8A49-A1AA-424DC8BB9E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3520" y="2063935"/>
                    <a:ext cx="327932" cy="327932"/>
                  </a:xfrm>
                  <a:prstGeom prst="rect">
                    <a:avLst/>
                  </a:prstGeom>
                </p:spPr>
              </p:pic>
            </p:grpSp>
            <p:grpSp>
              <p:nvGrpSpPr>
                <p:cNvPr id="29" name="Group 28">
                  <a:extLst>
                    <a:ext uri="{FF2B5EF4-FFF2-40B4-BE49-F238E27FC236}">
                      <a16:creationId xmlns:a16="http://schemas.microsoft.com/office/drawing/2014/main" id="{60C3DD6F-6A9B-974B-AC06-BA02B15911CF}"/>
                    </a:ext>
                  </a:extLst>
                </p:cNvPr>
                <p:cNvGrpSpPr/>
                <p:nvPr/>
              </p:nvGrpSpPr>
              <p:grpSpPr>
                <a:xfrm>
                  <a:off x="7324487" y="2003544"/>
                  <a:ext cx="438761" cy="370678"/>
                  <a:chOff x="8132483" y="1572268"/>
                  <a:chExt cx="438761" cy="370678"/>
                </a:xfrm>
              </p:grpSpPr>
              <p:sp>
                <p:nvSpPr>
                  <p:cNvPr id="30" name="Text Placeholder 6">
                    <a:extLst>
                      <a:ext uri="{FF2B5EF4-FFF2-40B4-BE49-F238E27FC236}">
                        <a16:creationId xmlns:a16="http://schemas.microsoft.com/office/drawing/2014/main" id="{6F1BA35B-11A0-1B4C-A053-6A8C6D7AB56B}"/>
                      </a:ext>
                    </a:extLst>
                  </p:cNvPr>
                  <p:cNvSpPr txBox="1">
                    <a:spLocks/>
                  </p:cNvSpPr>
                  <p:nvPr/>
                </p:nvSpPr>
                <p:spPr>
                  <a:xfrm>
                    <a:off x="8132483" y="1572268"/>
                    <a:ext cx="438761" cy="370678"/>
                  </a:xfrm>
                  <a:prstGeom prst="rect">
                    <a:avLst/>
                  </a:prstGeom>
                  <a:solidFill>
                    <a:schemeClr val="accent4"/>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1" name="Graphic 30">
                    <a:extLst>
                      <a:ext uri="{FF2B5EF4-FFF2-40B4-BE49-F238E27FC236}">
                        <a16:creationId xmlns:a16="http://schemas.microsoft.com/office/drawing/2014/main" id="{AA4AF989-92E3-C94F-934C-C7CF52159C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4269" y="1611480"/>
                    <a:ext cx="290928" cy="292254"/>
                  </a:xfrm>
                  <a:prstGeom prst="rect">
                    <a:avLst/>
                  </a:prstGeom>
                </p:spPr>
              </p:pic>
            </p:grpSp>
          </p:grpSp>
          <p:pic>
            <p:nvPicPr>
              <p:cNvPr id="27" name="Graphic 26">
                <a:extLst>
                  <a:ext uri="{FF2B5EF4-FFF2-40B4-BE49-F238E27FC236}">
                    <a16:creationId xmlns:a16="http://schemas.microsoft.com/office/drawing/2014/main" id="{3A515EF9-5123-5A41-8B01-E48438B78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29400" y="676666"/>
                <a:ext cx="960730" cy="960730"/>
              </a:xfrm>
              <a:prstGeom prst="rect">
                <a:avLst/>
              </a:prstGeom>
            </p:spPr>
          </p:pic>
        </p:grpSp>
        <p:sp>
          <p:nvSpPr>
            <p:cNvPr id="34" name="TextBox 33">
              <a:extLst>
                <a:ext uri="{FF2B5EF4-FFF2-40B4-BE49-F238E27FC236}">
                  <a16:creationId xmlns:a16="http://schemas.microsoft.com/office/drawing/2014/main" id="{8D10C2A0-7E78-A440-BBDA-FB3FF2DA8AE8}"/>
                </a:ext>
              </a:extLst>
            </p:cNvPr>
            <p:cNvSpPr txBox="1"/>
            <p:nvPr/>
          </p:nvSpPr>
          <p:spPr>
            <a:xfrm>
              <a:off x="5578845" y="2606640"/>
              <a:ext cx="2415129" cy="200055"/>
            </a:xfrm>
            <a:prstGeom prst="rect">
              <a:avLst/>
            </a:prstGeom>
            <a:solidFill>
              <a:schemeClr val="accent4"/>
            </a:solidFill>
            <a:ln>
              <a:solidFill>
                <a:schemeClr val="accent4"/>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encryption and security with Cloud Object Storage</a:t>
              </a:r>
            </a:p>
          </p:txBody>
        </p:sp>
        <p:sp>
          <p:nvSpPr>
            <p:cNvPr id="23" name="Rectangle 22">
              <a:extLst>
                <a:ext uri="{FF2B5EF4-FFF2-40B4-BE49-F238E27FC236}">
                  <a16:creationId xmlns:a16="http://schemas.microsoft.com/office/drawing/2014/main" id="{DB18455B-F5F8-1B46-9FC2-F20663867557}"/>
                </a:ext>
              </a:extLst>
            </p:cNvPr>
            <p:cNvSpPr/>
            <p:nvPr/>
          </p:nvSpPr>
          <p:spPr>
            <a:xfrm>
              <a:off x="5503334" y="1490133"/>
              <a:ext cx="2565399" cy="1455651"/>
            </a:xfrm>
            <a:prstGeom prst="rect">
              <a:avLst/>
            </a:prstGeom>
            <a:noFill/>
            <a:ln w="22225">
              <a:solidFill>
                <a:schemeClr val="accent3"/>
              </a:solid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4" name="Graphic 23">
              <a:extLst>
                <a:ext uri="{FF2B5EF4-FFF2-40B4-BE49-F238E27FC236}">
                  <a16:creationId xmlns:a16="http://schemas.microsoft.com/office/drawing/2014/main" id="{7FBC3BB8-DB00-E440-92ED-AC5EB1DC19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84404" y="1234281"/>
              <a:ext cx="368349" cy="368349"/>
            </a:xfrm>
            <a:prstGeom prst="rect">
              <a:avLst/>
            </a:prstGeom>
          </p:spPr>
        </p:pic>
      </p:grpSp>
      <p:grpSp>
        <p:nvGrpSpPr>
          <p:cNvPr id="14" name="Group 13">
            <a:extLst>
              <a:ext uri="{FF2B5EF4-FFF2-40B4-BE49-F238E27FC236}">
                <a16:creationId xmlns:a16="http://schemas.microsoft.com/office/drawing/2014/main" id="{FE1B3A02-22D9-E349-931A-8F38185CC0B3}"/>
              </a:ext>
            </a:extLst>
          </p:cNvPr>
          <p:cNvGrpSpPr/>
          <p:nvPr/>
        </p:nvGrpSpPr>
        <p:grpSpPr>
          <a:xfrm>
            <a:off x="7791544" y="1535632"/>
            <a:ext cx="705398" cy="662982"/>
            <a:chOff x="7438845" y="1562987"/>
            <a:chExt cx="855427" cy="789375"/>
          </a:xfrm>
        </p:grpSpPr>
        <p:sp>
          <p:nvSpPr>
            <p:cNvPr id="13" name="Oval 12">
              <a:extLst>
                <a:ext uri="{FF2B5EF4-FFF2-40B4-BE49-F238E27FC236}">
                  <a16:creationId xmlns:a16="http://schemas.microsoft.com/office/drawing/2014/main" id="{26FB9AB9-2118-3C47-B59A-74459AB2850C}"/>
                </a:ext>
              </a:extLst>
            </p:cNvPr>
            <p:cNvSpPr/>
            <p:nvPr/>
          </p:nvSpPr>
          <p:spPr>
            <a:xfrm>
              <a:off x="7438845" y="1562987"/>
              <a:ext cx="855427" cy="789375"/>
            </a:xfrm>
            <a:prstGeom prst="ellipse">
              <a:avLst/>
            </a:prstGeom>
            <a:solidFill>
              <a:schemeClr val="accent1"/>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9" name="Graphic 38">
              <a:extLst>
                <a:ext uri="{FF2B5EF4-FFF2-40B4-BE49-F238E27FC236}">
                  <a16:creationId xmlns:a16="http://schemas.microsoft.com/office/drawing/2014/main" id="{32C5C9D9-3AAA-8C42-A755-7A2C869270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7373" y="1635968"/>
              <a:ext cx="648602" cy="632026"/>
            </a:xfrm>
            <a:prstGeom prst="rect">
              <a:avLst/>
            </a:prstGeom>
          </p:spPr>
        </p:pic>
      </p:grpSp>
    </p:spTree>
    <p:extLst>
      <p:ext uri="{BB962C8B-B14F-4D97-AF65-F5344CB8AC3E}">
        <p14:creationId xmlns:p14="http://schemas.microsoft.com/office/powerpoint/2010/main" val="286228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411480"/>
            <a:ext cx="6790268" cy="640080"/>
          </a:xfrm>
        </p:spPr>
        <p:txBody>
          <a:bodyPr/>
          <a:lstStyle/>
          <a:p>
            <a:r>
              <a:rPr lang="en-US" dirty="0">
                <a:latin typeface="Arial" panose="020B0604020202020204" pitchFamily="34" charset="0"/>
                <a:cs typeface="Arial" panose="020B0604020202020204" pitchFamily="34" charset="0"/>
              </a:rPr>
              <a:t>Industry compliance for your enterprise data </a:t>
            </a:r>
          </a:p>
        </p:txBody>
      </p:sp>
      <p:sp>
        <p:nvSpPr>
          <p:cNvPr id="6" name="Text Placeholder 5"/>
          <p:cNvSpPr>
            <a:spLocks noGrp="1"/>
          </p:cNvSpPr>
          <p:nvPr>
            <p:ph type="body" sz="quarter" idx="14"/>
          </p:nvPr>
        </p:nvSpPr>
        <p:spPr/>
        <p:txBody>
          <a:bodyPr/>
          <a:lstStyle/>
          <a:p>
            <a:pPr marL="285750" indent="-285750">
              <a:spcBef>
                <a:spcPts val="1272"/>
              </a:spcBef>
              <a:spcAft>
                <a:spcPts val="1200"/>
              </a:spcAft>
              <a:buSzPct val="90000"/>
              <a:buFont typeface="Arial" panose="020B0604020202020204" pitchFamily="34" charset="0"/>
              <a:buChar char="•"/>
              <a:defRPr/>
            </a:pPr>
            <a:r>
              <a:rPr lang="en-US" sz="1400" kern="0" dirty="0">
                <a:latin typeface="Arial" panose="020B0604020202020204" pitchFamily="34" charset="0"/>
                <a:cs typeface="Arial" panose="020B0604020202020204" pitchFamily="34" charset="0"/>
                <a:sym typeface="Calibri"/>
              </a:rPr>
              <a:t>Use Immutable Object Storage for stringent requirements around enterprise data storage and preservation for long term retention</a:t>
            </a:r>
          </a:p>
          <a:p>
            <a:pPr marL="285750" indent="-285750">
              <a:spcBef>
                <a:spcPts val="1272"/>
              </a:spcBef>
              <a:spcAft>
                <a:spcPts val="1200"/>
              </a:spcAft>
              <a:buSzPct val="90000"/>
              <a:buFont typeface="Arial" panose="020B0604020202020204" pitchFamily="34" charset="0"/>
              <a:buChar char="•"/>
              <a:defRPr/>
            </a:pPr>
            <a:r>
              <a:rPr lang="en-US" sz="1400" kern="0" dirty="0">
                <a:latin typeface="Arial" panose="020B0604020202020204" pitchFamily="34" charset="0"/>
                <a:cs typeface="Arial" panose="020B0604020202020204" pitchFamily="34" charset="0"/>
              </a:rPr>
              <a:t>Leverage IBM Cloud Object Storage baseline security controls to help you with industry compliance programs such as ISO, SOC2, PCI</a:t>
            </a:r>
            <a:endParaRPr lang="en-US" sz="1400" kern="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285750" indent="-285750">
              <a:spcBef>
                <a:spcPts val="1272"/>
              </a:spcBef>
              <a:spcAft>
                <a:spcPts val="1200"/>
              </a:spcAft>
              <a:buSzPct val="90000"/>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a comprehensive list of compliance programs and attestations available with IBM Cloud Object Storage visit </a:t>
            </a:r>
            <a:r>
              <a:rPr lang="en-US" sz="1200" dirty="0">
                <a:latin typeface="Arial" panose="020B0604020202020204" pitchFamily="34" charset="0"/>
                <a:cs typeface="Arial" panose="020B0604020202020204" pitchFamily="34" charset="0"/>
                <a:hlinkClick r:id="rId3"/>
              </a:rPr>
              <a:t>https://www.ibm.com/cloud/compliance</a:t>
            </a:r>
            <a:r>
              <a:rPr lang="en-US" sz="1200" dirty="0">
                <a:latin typeface="Arial" panose="020B0604020202020204" pitchFamily="34" charset="0"/>
                <a:cs typeface="Arial" panose="020B0604020202020204" pitchFamily="34" charset="0"/>
              </a:rPr>
              <a:t> </a:t>
            </a:r>
            <a:endParaRPr lang="en-US" sz="1200" kern="0" dirty="0">
              <a:latin typeface="Arial" panose="020B0604020202020204" pitchFamily="34" charset="0"/>
              <a:cs typeface="Arial" panose="020B0604020202020204" pitchFamily="34" charset="0"/>
              <a:sym typeface="Calibri"/>
            </a:endParaRPr>
          </a:p>
          <a:p>
            <a:pPr>
              <a:spcBef>
                <a:spcPts val="1272"/>
              </a:spcBef>
              <a:spcAft>
                <a:spcPts val="1200"/>
              </a:spcAft>
              <a:buSzPct val="90000"/>
              <a:defRPr/>
            </a:pPr>
            <a:endParaRPr lang="en-US" sz="1400" kern="0" dirty="0">
              <a:latin typeface="Arial" panose="020B0604020202020204" pitchFamily="34" charset="0"/>
              <a:cs typeface="Arial" panose="020B0604020202020204" pitchFamily="34" charset="0"/>
              <a:sym typeface="Calibri"/>
            </a:endParaRPr>
          </a:p>
          <a:p>
            <a:pPr marL="285750" indent="-285750">
              <a:spcBef>
                <a:spcPts val="1272"/>
              </a:spcBef>
              <a:spcAft>
                <a:spcPts val="1200"/>
              </a:spcAft>
              <a:buSzPct val="90000"/>
              <a:buFont typeface="Arial" panose="020B0604020202020204" pitchFamily="34" charset="0"/>
              <a:buChar char="•"/>
              <a:defRPr/>
            </a:pPr>
            <a:endParaRPr lang="en-US" sz="1400" kern="0" dirty="0">
              <a:latin typeface="Arial" panose="020B0604020202020204" pitchFamily="34" charset="0"/>
              <a:cs typeface="Arial" panose="020B0604020202020204" pitchFamily="34" charset="0"/>
              <a:sym typeface="Calibri"/>
            </a:endParaRPr>
          </a:p>
        </p:txBody>
      </p:sp>
      <p:grpSp>
        <p:nvGrpSpPr>
          <p:cNvPr id="64" name="Group 63">
            <a:extLst>
              <a:ext uri="{FF2B5EF4-FFF2-40B4-BE49-F238E27FC236}">
                <a16:creationId xmlns:a16="http://schemas.microsoft.com/office/drawing/2014/main" id="{A137B71F-5232-0D40-9C35-EB7F9F93B55C}"/>
              </a:ext>
            </a:extLst>
          </p:cNvPr>
          <p:cNvGrpSpPr/>
          <p:nvPr/>
        </p:nvGrpSpPr>
        <p:grpSpPr>
          <a:xfrm>
            <a:off x="5184404" y="1715999"/>
            <a:ext cx="2884329" cy="1711503"/>
            <a:chOff x="5184404" y="1234281"/>
            <a:chExt cx="2884329" cy="1711503"/>
          </a:xfrm>
        </p:grpSpPr>
        <p:sp>
          <p:nvSpPr>
            <p:cNvPr id="65" name="Rectangle 64">
              <a:extLst>
                <a:ext uri="{FF2B5EF4-FFF2-40B4-BE49-F238E27FC236}">
                  <a16:creationId xmlns:a16="http://schemas.microsoft.com/office/drawing/2014/main" id="{1272DCB1-EEC6-024E-BD5C-42070D289FC0}"/>
                </a:ext>
              </a:extLst>
            </p:cNvPr>
            <p:cNvSpPr/>
            <p:nvPr/>
          </p:nvSpPr>
          <p:spPr>
            <a:xfrm>
              <a:off x="5578844" y="1553771"/>
              <a:ext cx="2415129" cy="1336431"/>
            </a:xfrm>
            <a:prstGeom prst="rect">
              <a:avLst/>
            </a:prstGeom>
            <a:solidFill>
              <a:schemeClr val="accent5">
                <a:alpha val="26000"/>
              </a:schemeClr>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F0C3267B-6AAB-B940-8271-2D7CAB12A14D}"/>
                </a:ext>
              </a:extLst>
            </p:cNvPr>
            <p:cNvGrpSpPr/>
            <p:nvPr/>
          </p:nvGrpSpPr>
          <p:grpSpPr>
            <a:xfrm>
              <a:off x="5864601" y="1609352"/>
              <a:ext cx="1672772" cy="960730"/>
              <a:chOff x="5917358" y="676666"/>
              <a:chExt cx="1672772" cy="960730"/>
            </a:xfrm>
          </p:grpSpPr>
          <p:grpSp>
            <p:nvGrpSpPr>
              <p:cNvPr id="70" name="Group 69">
                <a:extLst>
                  <a:ext uri="{FF2B5EF4-FFF2-40B4-BE49-F238E27FC236}">
                    <a16:creationId xmlns:a16="http://schemas.microsoft.com/office/drawing/2014/main" id="{76142D94-05F6-EF40-9CDB-8B2D2508FAD5}"/>
                  </a:ext>
                </a:extLst>
              </p:cNvPr>
              <p:cNvGrpSpPr/>
              <p:nvPr/>
            </p:nvGrpSpPr>
            <p:grpSpPr>
              <a:xfrm>
                <a:off x="5917358" y="934498"/>
                <a:ext cx="792428" cy="322496"/>
                <a:chOff x="7324487" y="2003544"/>
                <a:chExt cx="870950" cy="370678"/>
              </a:xfrm>
            </p:grpSpPr>
            <p:grpSp>
              <p:nvGrpSpPr>
                <p:cNvPr id="72" name="Group 71">
                  <a:extLst>
                    <a:ext uri="{FF2B5EF4-FFF2-40B4-BE49-F238E27FC236}">
                      <a16:creationId xmlns:a16="http://schemas.microsoft.com/office/drawing/2014/main" id="{6DEF28FC-0AE0-6E47-B291-E0A91D431615}"/>
                    </a:ext>
                  </a:extLst>
                </p:cNvPr>
                <p:cNvGrpSpPr/>
                <p:nvPr/>
              </p:nvGrpSpPr>
              <p:grpSpPr>
                <a:xfrm>
                  <a:off x="7756676" y="2003544"/>
                  <a:ext cx="438761" cy="370678"/>
                  <a:chOff x="7928106" y="2042562"/>
                  <a:chExt cx="438761" cy="370678"/>
                </a:xfrm>
              </p:grpSpPr>
              <p:sp>
                <p:nvSpPr>
                  <p:cNvPr id="76" name="Text Placeholder 6">
                    <a:extLst>
                      <a:ext uri="{FF2B5EF4-FFF2-40B4-BE49-F238E27FC236}">
                        <a16:creationId xmlns:a16="http://schemas.microsoft.com/office/drawing/2014/main" id="{327F8851-5E5B-1E47-BDA3-F467F48C3E42}"/>
                      </a:ext>
                    </a:extLst>
                  </p:cNvPr>
                  <p:cNvSpPr txBox="1">
                    <a:spLocks/>
                  </p:cNvSpPr>
                  <p:nvPr/>
                </p:nvSpPr>
                <p:spPr>
                  <a:xfrm>
                    <a:off x="7928106" y="2042562"/>
                    <a:ext cx="438761" cy="370678"/>
                  </a:xfrm>
                  <a:prstGeom prst="rect">
                    <a:avLst/>
                  </a:prstGeom>
                  <a:solidFill>
                    <a:schemeClr val="accent5"/>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7" name="Graphic 76">
                    <a:extLst>
                      <a:ext uri="{FF2B5EF4-FFF2-40B4-BE49-F238E27FC236}">
                        <a16:creationId xmlns:a16="http://schemas.microsoft.com/office/drawing/2014/main" id="{BF5C53E6-47F7-2C41-9ECD-1CDD14E2A9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3520" y="2063935"/>
                    <a:ext cx="327932" cy="327932"/>
                  </a:xfrm>
                  <a:prstGeom prst="rect">
                    <a:avLst/>
                  </a:prstGeom>
                </p:spPr>
              </p:pic>
            </p:grpSp>
            <p:grpSp>
              <p:nvGrpSpPr>
                <p:cNvPr id="73" name="Group 72">
                  <a:extLst>
                    <a:ext uri="{FF2B5EF4-FFF2-40B4-BE49-F238E27FC236}">
                      <a16:creationId xmlns:a16="http://schemas.microsoft.com/office/drawing/2014/main" id="{88DB923F-6169-8A4C-BE57-9947D8A5EE36}"/>
                    </a:ext>
                  </a:extLst>
                </p:cNvPr>
                <p:cNvGrpSpPr/>
                <p:nvPr/>
              </p:nvGrpSpPr>
              <p:grpSpPr>
                <a:xfrm>
                  <a:off x="7324487" y="2003544"/>
                  <a:ext cx="438761" cy="370678"/>
                  <a:chOff x="8132483" y="1572268"/>
                  <a:chExt cx="438761" cy="370678"/>
                </a:xfrm>
              </p:grpSpPr>
              <p:sp>
                <p:nvSpPr>
                  <p:cNvPr id="74" name="Text Placeholder 6">
                    <a:extLst>
                      <a:ext uri="{FF2B5EF4-FFF2-40B4-BE49-F238E27FC236}">
                        <a16:creationId xmlns:a16="http://schemas.microsoft.com/office/drawing/2014/main" id="{96FF86A6-B4C5-964B-A691-8A3C97FED70B}"/>
                      </a:ext>
                    </a:extLst>
                  </p:cNvPr>
                  <p:cNvSpPr txBox="1">
                    <a:spLocks/>
                  </p:cNvSpPr>
                  <p:nvPr/>
                </p:nvSpPr>
                <p:spPr>
                  <a:xfrm>
                    <a:off x="8132483" y="1572268"/>
                    <a:ext cx="438761" cy="370678"/>
                  </a:xfrm>
                  <a:prstGeom prst="rect">
                    <a:avLst/>
                  </a:prstGeom>
                  <a:solidFill>
                    <a:schemeClr val="accent4"/>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5" name="Graphic 74">
                    <a:extLst>
                      <a:ext uri="{FF2B5EF4-FFF2-40B4-BE49-F238E27FC236}">
                        <a16:creationId xmlns:a16="http://schemas.microsoft.com/office/drawing/2014/main" id="{B08D0D18-31C6-CD49-B6F9-0AF7BFF6D7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4269" y="1611480"/>
                    <a:ext cx="290928" cy="292254"/>
                  </a:xfrm>
                  <a:prstGeom prst="rect">
                    <a:avLst/>
                  </a:prstGeom>
                </p:spPr>
              </p:pic>
            </p:grpSp>
          </p:grpSp>
          <p:pic>
            <p:nvPicPr>
              <p:cNvPr id="71" name="Graphic 70">
                <a:extLst>
                  <a:ext uri="{FF2B5EF4-FFF2-40B4-BE49-F238E27FC236}">
                    <a16:creationId xmlns:a16="http://schemas.microsoft.com/office/drawing/2014/main" id="{A94CA546-5513-F443-ACD4-1DB761D9E8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9400" y="676666"/>
                <a:ext cx="960730" cy="960730"/>
              </a:xfrm>
              <a:prstGeom prst="rect">
                <a:avLst/>
              </a:prstGeom>
            </p:spPr>
          </p:pic>
        </p:grpSp>
        <p:sp>
          <p:nvSpPr>
            <p:cNvPr id="67" name="TextBox 66">
              <a:extLst>
                <a:ext uri="{FF2B5EF4-FFF2-40B4-BE49-F238E27FC236}">
                  <a16:creationId xmlns:a16="http://schemas.microsoft.com/office/drawing/2014/main" id="{D57566CA-3F87-6445-BBD9-FDE9F7437B5F}"/>
                </a:ext>
              </a:extLst>
            </p:cNvPr>
            <p:cNvSpPr txBox="1"/>
            <p:nvPr/>
          </p:nvSpPr>
          <p:spPr>
            <a:xfrm>
              <a:off x="5578845" y="2606640"/>
              <a:ext cx="2415129" cy="200055"/>
            </a:xfrm>
            <a:prstGeom prst="rect">
              <a:avLst/>
            </a:prstGeom>
            <a:solidFill>
              <a:schemeClr val="accent4"/>
            </a:solidFill>
            <a:ln>
              <a:solidFill>
                <a:schemeClr val="accent4"/>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encryption and security with Cloud Object Storage</a:t>
              </a:r>
            </a:p>
          </p:txBody>
        </p:sp>
        <p:sp>
          <p:nvSpPr>
            <p:cNvPr id="68" name="Rectangle 67">
              <a:extLst>
                <a:ext uri="{FF2B5EF4-FFF2-40B4-BE49-F238E27FC236}">
                  <a16:creationId xmlns:a16="http://schemas.microsoft.com/office/drawing/2014/main" id="{7AFF8255-3002-8D49-99A3-D05CE6FAADC7}"/>
                </a:ext>
              </a:extLst>
            </p:cNvPr>
            <p:cNvSpPr/>
            <p:nvPr/>
          </p:nvSpPr>
          <p:spPr>
            <a:xfrm>
              <a:off x="5503334" y="1490133"/>
              <a:ext cx="2565399" cy="1455651"/>
            </a:xfrm>
            <a:prstGeom prst="rect">
              <a:avLst/>
            </a:prstGeom>
            <a:noFill/>
            <a:ln w="22225">
              <a:solidFill>
                <a:schemeClr val="accent3"/>
              </a:solid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9" name="Graphic 68">
              <a:extLst>
                <a:ext uri="{FF2B5EF4-FFF2-40B4-BE49-F238E27FC236}">
                  <a16:creationId xmlns:a16="http://schemas.microsoft.com/office/drawing/2014/main" id="{EBCD86B4-B649-A54A-862C-98106FEACE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84404" y="1234281"/>
              <a:ext cx="368349" cy="368349"/>
            </a:xfrm>
            <a:prstGeom prst="rect">
              <a:avLst/>
            </a:prstGeom>
          </p:spPr>
        </p:pic>
      </p:grpSp>
      <p:grpSp>
        <p:nvGrpSpPr>
          <p:cNvPr id="9" name="Group 8">
            <a:extLst>
              <a:ext uri="{FF2B5EF4-FFF2-40B4-BE49-F238E27FC236}">
                <a16:creationId xmlns:a16="http://schemas.microsoft.com/office/drawing/2014/main" id="{B874A5E5-9F81-244B-A2DF-12846CC823B1}"/>
              </a:ext>
            </a:extLst>
          </p:cNvPr>
          <p:cNvGrpSpPr/>
          <p:nvPr/>
        </p:nvGrpSpPr>
        <p:grpSpPr>
          <a:xfrm>
            <a:off x="5503335" y="3959352"/>
            <a:ext cx="2781130" cy="521019"/>
            <a:chOff x="5503334" y="3918744"/>
            <a:chExt cx="2848583" cy="561627"/>
          </a:xfrm>
        </p:grpSpPr>
        <p:pic>
          <p:nvPicPr>
            <p:cNvPr id="59" name="Graphic 58">
              <a:extLst>
                <a:ext uri="{FF2B5EF4-FFF2-40B4-BE49-F238E27FC236}">
                  <a16:creationId xmlns:a16="http://schemas.microsoft.com/office/drawing/2014/main" id="{9B7A2074-7D70-1B47-815E-B6547D8B03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45816" y="3954115"/>
              <a:ext cx="490884" cy="490884"/>
            </a:xfrm>
            <a:prstGeom prst="rect">
              <a:avLst/>
            </a:prstGeom>
          </p:spPr>
        </p:pic>
        <p:pic>
          <p:nvPicPr>
            <p:cNvPr id="60" name="Graphic 59">
              <a:extLst>
                <a:ext uri="{FF2B5EF4-FFF2-40B4-BE49-F238E27FC236}">
                  <a16:creationId xmlns:a16="http://schemas.microsoft.com/office/drawing/2014/main" id="{8B01F4C4-AF9A-5447-B966-67AB4568F9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17555" y="3954115"/>
              <a:ext cx="490884" cy="490884"/>
            </a:xfrm>
            <a:prstGeom prst="rect">
              <a:avLst/>
            </a:prstGeom>
          </p:spPr>
        </p:pic>
        <p:pic>
          <p:nvPicPr>
            <p:cNvPr id="61" name="Graphic 60">
              <a:extLst>
                <a:ext uri="{FF2B5EF4-FFF2-40B4-BE49-F238E27FC236}">
                  <a16:creationId xmlns:a16="http://schemas.microsoft.com/office/drawing/2014/main" id="{5C2C4644-AD8C-A24B-8867-01E70FC674A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289294" y="3954115"/>
              <a:ext cx="490884" cy="490884"/>
            </a:xfrm>
            <a:prstGeom prst="rect">
              <a:avLst/>
            </a:prstGeom>
          </p:spPr>
        </p:pic>
        <p:pic>
          <p:nvPicPr>
            <p:cNvPr id="62" name="Graphic 61">
              <a:extLst>
                <a:ext uri="{FF2B5EF4-FFF2-40B4-BE49-F238E27FC236}">
                  <a16:creationId xmlns:a16="http://schemas.microsoft.com/office/drawing/2014/main" id="{87145448-996C-1742-B6E9-7C101827748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03334" y="3918744"/>
              <a:ext cx="561627" cy="561627"/>
            </a:xfrm>
            <a:prstGeom prst="rect">
              <a:avLst/>
            </a:prstGeom>
          </p:spPr>
        </p:pic>
        <p:pic>
          <p:nvPicPr>
            <p:cNvPr id="26" name="Graphic 25">
              <a:extLst>
                <a:ext uri="{FF2B5EF4-FFF2-40B4-BE49-F238E27FC236}">
                  <a16:creationId xmlns:a16="http://schemas.microsoft.com/office/drawing/2014/main" id="{20F79C00-B816-7347-8CF4-7D3B80F6BF4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61033" y="3954115"/>
              <a:ext cx="490884" cy="490884"/>
            </a:xfrm>
            <a:prstGeom prst="rect">
              <a:avLst/>
            </a:prstGeom>
          </p:spPr>
        </p:pic>
      </p:grpSp>
    </p:spTree>
    <p:extLst>
      <p:ext uri="{BB962C8B-B14F-4D97-AF65-F5344CB8AC3E}">
        <p14:creationId xmlns:p14="http://schemas.microsoft.com/office/powerpoint/2010/main" val="4262005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latin typeface="Arial" panose="020B0604020202020204" pitchFamily="34" charset="0"/>
                <a:cs typeface="Arial" panose="020B0604020202020204" pitchFamily="34" charset="0"/>
              </a:rPr>
              <a:t>Storage Classes and Archive</a:t>
            </a:r>
          </a:p>
        </p:txBody>
      </p:sp>
      <p:sp>
        <p:nvSpPr>
          <p:cNvPr id="11" name="Rectangle 10">
            <a:extLst>
              <a:ext uri="{FF2B5EF4-FFF2-40B4-BE49-F238E27FC236}">
                <a16:creationId xmlns:a16="http://schemas.microsoft.com/office/drawing/2014/main" id="{DB10C008-B468-714B-9216-CFD2B7ABCE92}"/>
              </a:ext>
            </a:extLst>
          </p:cNvPr>
          <p:cNvSpPr/>
          <p:nvPr/>
        </p:nvSpPr>
        <p:spPr bwMode="auto">
          <a:xfrm>
            <a:off x="228666" y="889463"/>
            <a:ext cx="1828734" cy="3606338"/>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DA093B6-04EE-E247-96D8-D00D3A8EE09E}"/>
              </a:ext>
            </a:extLst>
          </p:cNvPr>
          <p:cNvSpPr/>
          <p:nvPr/>
        </p:nvSpPr>
        <p:spPr bwMode="auto">
          <a:xfrm>
            <a:off x="2286001" y="889463"/>
            <a:ext cx="4571999" cy="3606338"/>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A88A11A-5A3D-4340-AA0E-3DCDC7B5C3B3}"/>
              </a:ext>
            </a:extLst>
          </p:cNvPr>
          <p:cNvSpPr/>
          <p:nvPr/>
        </p:nvSpPr>
        <p:spPr bwMode="auto">
          <a:xfrm>
            <a:off x="7086600" y="889463"/>
            <a:ext cx="1828731" cy="3606338"/>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0D6701B-4034-B044-99CE-FE2ECFE95D12}"/>
              </a:ext>
            </a:extLst>
          </p:cNvPr>
          <p:cNvSpPr txBox="1"/>
          <p:nvPr/>
        </p:nvSpPr>
        <p:spPr>
          <a:xfrm>
            <a:off x="375225" y="971550"/>
            <a:ext cx="1493580" cy="83099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For any workload, ideal for unknown or changing data activity</a:t>
            </a:r>
          </a:p>
        </p:txBody>
      </p:sp>
      <p:sp>
        <p:nvSpPr>
          <p:cNvPr id="15" name="TextBox 14">
            <a:extLst>
              <a:ext uri="{FF2B5EF4-FFF2-40B4-BE49-F238E27FC236}">
                <a16:creationId xmlns:a16="http://schemas.microsoft.com/office/drawing/2014/main" id="{621F3907-F29E-1E48-857F-096B0A9A3DF8}"/>
              </a:ext>
            </a:extLst>
          </p:cNvPr>
          <p:cNvSpPr txBox="1"/>
          <p:nvPr/>
        </p:nvSpPr>
        <p:spPr>
          <a:xfrm>
            <a:off x="2379998" y="971550"/>
            <a:ext cx="3836430" cy="276999"/>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For predictable and consistent data activity</a:t>
            </a:r>
          </a:p>
        </p:txBody>
      </p:sp>
      <p:sp>
        <p:nvSpPr>
          <p:cNvPr id="16" name="TextBox 15">
            <a:extLst>
              <a:ext uri="{FF2B5EF4-FFF2-40B4-BE49-F238E27FC236}">
                <a16:creationId xmlns:a16="http://schemas.microsoft.com/office/drawing/2014/main" id="{4DC1EB89-7D41-4748-80ED-57CD0AC3C1AA}"/>
              </a:ext>
            </a:extLst>
          </p:cNvPr>
          <p:cNvSpPr txBox="1"/>
          <p:nvPr/>
        </p:nvSpPr>
        <p:spPr>
          <a:xfrm>
            <a:off x="7415749" y="972354"/>
            <a:ext cx="1170432" cy="461665"/>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For long-term data retention</a:t>
            </a:r>
          </a:p>
        </p:txBody>
      </p:sp>
      <p:sp>
        <p:nvSpPr>
          <p:cNvPr id="17" name="TextBox 16">
            <a:extLst>
              <a:ext uri="{FF2B5EF4-FFF2-40B4-BE49-F238E27FC236}">
                <a16:creationId xmlns:a16="http://schemas.microsoft.com/office/drawing/2014/main" id="{0ADA3E34-FD75-EF44-8624-791111FEB0A3}"/>
              </a:ext>
            </a:extLst>
          </p:cNvPr>
          <p:cNvSpPr txBox="1"/>
          <p:nvPr/>
        </p:nvSpPr>
        <p:spPr>
          <a:xfrm>
            <a:off x="375225" y="3393813"/>
            <a:ext cx="1493580" cy="911083"/>
          </a:xfrm>
          <a:prstGeom prst="rect">
            <a:avLst/>
          </a:prstGeom>
          <a:noFill/>
        </p:spPr>
        <p:txBody>
          <a:bodyPr wrap="square" rtlCol="0">
            <a:spAutoFit/>
          </a:bodyPr>
          <a:lstStyle/>
          <a:p>
            <a:pPr marL="0" marR="0" lvl="0" indent="0" algn="l" defTabSz="685983"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Automatic classification and cost optimization based on data activity using built in tiers (hot, cool, cold)</a:t>
            </a:r>
          </a:p>
        </p:txBody>
      </p:sp>
      <p:sp>
        <p:nvSpPr>
          <p:cNvPr id="18" name="TextBox 17">
            <a:extLst>
              <a:ext uri="{FF2B5EF4-FFF2-40B4-BE49-F238E27FC236}">
                <a16:creationId xmlns:a16="http://schemas.microsoft.com/office/drawing/2014/main" id="{59AC4BA4-415A-F747-832B-8E06EE7CFDF5}"/>
              </a:ext>
            </a:extLst>
          </p:cNvPr>
          <p:cNvSpPr txBox="1"/>
          <p:nvPr/>
        </p:nvSpPr>
        <p:spPr>
          <a:xfrm>
            <a:off x="2426890" y="3393813"/>
            <a:ext cx="1265000" cy="578685"/>
          </a:xfrm>
          <a:prstGeom prst="rect">
            <a:avLst/>
          </a:prstGeom>
          <a:noFill/>
        </p:spPr>
        <p:txBody>
          <a:bodyPr wrap="square" rtlCol="0">
            <a:spAutoFit/>
          </a:bodyPr>
          <a:lstStyle/>
          <a:p>
            <a:pPr marL="0" marR="0" lvl="0" indent="0" algn="l" defTabSz="685983"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For active data, </a:t>
            </a:r>
          </a:p>
          <a:p>
            <a:pPr marL="0" marR="0" lvl="0" indent="0" algn="l" defTabSz="685983"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accessed multiple </a:t>
            </a:r>
          </a:p>
          <a:p>
            <a:pPr marL="0" marR="0" lvl="0" indent="0" algn="l" defTabSz="685983"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times a month</a:t>
            </a:r>
          </a:p>
        </p:txBody>
      </p:sp>
      <p:sp>
        <p:nvSpPr>
          <p:cNvPr id="20" name="TextBox 19">
            <a:extLst>
              <a:ext uri="{FF2B5EF4-FFF2-40B4-BE49-F238E27FC236}">
                <a16:creationId xmlns:a16="http://schemas.microsoft.com/office/drawing/2014/main" id="{911E29CC-78AC-8F49-97B0-9ABDE05EF3DE}"/>
              </a:ext>
            </a:extLst>
          </p:cNvPr>
          <p:cNvSpPr txBox="1"/>
          <p:nvPr/>
        </p:nvSpPr>
        <p:spPr>
          <a:xfrm>
            <a:off x="3957477" y="3393813"/>
            <a:ext cx="1360170" cy="578685"/>
          </a:xfrm>
          <a:prstGeom prst="rect">
            <a:avLst/>
          </a:prstGeom>
          <a:noFill/>
        </p:spPr>
        <p:txBody>
          <a:bodyPr wrap="square" rtlCol="0">
            <a:spAutoFit/>
          </a:bodyPr>
          <a:lstStyle/>
          <a:p>
            <a:pPr marL="0" marR="0" lvl="0" indent="0" algn="l" defTabSz="685983"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For less active data, accessed once a month or less</a:t>
            </a:r>
          </a:p>
        </p:txBody>
      </p:sp>
      <p:sp>
        <p:nvSpPr>
          <p:cNvPr id="21" name="TextBox 20">
            <a:extLst>
              <a:ext uri="{FF2B5EF4-FFF2-40B4-BE49-F238E27FC236}">
                <a16:creationId xmlns:a16="http://schemas.microsoft.com/office/drawing/2014/main" id="{D6BEF296-8CF4-8C49-BEF8-B25D460E4665}"/>
              </a:ext>
            </a:extLst>
          </p:cNvPr>
          <p:cNvSpPr txBox="1"/>
          <p:nvPr/>
        </p:nvSpPr>
        <p:spPr>
          <a:xfrm>
            <a:off x="5583235" y="3393813"/>
            <a:ext cx="1169830" cy="578685"/>
          </a:xfrm>
          <a:prstGeom prst="rect">
            <a:avLst/>
          </a:prstGeom>
          <a:noFill/>
        </p:spPr>
        <p:txBody>
          <a:bodyPr wrap="square" rtlCol="0">
            <a:spAutoFit/>
          </a:bodyPr>
          <a:lstStyle/>
          <a:p>
            <a:pPr marL="0" marR="0" lvl="0" indent="0" algn="l" defTabSz="685983"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For cold data, accessed a few times a year</a:t>
            </a:r>
          </a:p>
        </p:txBody>
      </p:sp>
      <p:sp>
        <p:nvSpPr>
          <p:cNvPr id="22" name="TextBox 21">
            <a:extLst>
              <a:ext uri="{FF2B5EF4-FFF2-40B4-BE49-F238E27FC236}">
                <a16:creationId xmlns:a16="http://schemas.microsoft.com/office/drawing/2014/main" id="{CD0C85C2-58CC-5348-B367-378FDCD01330}"/>
              </a:ext>
            </a:extLst>
          </p:cNvPr>
          <p:cNvSpPr txBox="1"/>
          <p:nvPr/>
        </p:nvSpPr>
        <p:spPr>
          <a:xfrm>
            <a:off x="5807476" y="100404"/>
            <a:ext cx="1584651" cy="578685"/>
          </a:xfrm>
          <a:prstGeom prst="rect">
            <a:avLst/>
          </a:prstGeom>
          <a:noFill/>
        </p:spPr>
        <p:txBody>
          <a:bodyPr wrap="square" rtlCol="0">
            <a:spAutoFit/>
          </a:bodyPr>
          <a:lstStyle/>
          <a:p>
            <a:pPr marL="0" marR="0" lvl="0" indent="0" algn="l" defTabSz="685983"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For long-term</a:t>
            </a:r>
          </a:p>
          <a:p>
            <a:pPr marL="0" marR="0" lvl="0" indent="0" algn="l" defTabSz="685983"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data retention, rarely or never accessed</a:t>
            </a:r>
          </a:p>
        </p:txBody>
      </p:sp>
      <p:pic>
        <p:nvPicPr>
          <p:cNvPr id="37" name="Picture 36" descr="A picture containing mug&#10;&#10;Description automatically generated">
            <a:extLst>
              <a:ext uri="{FF2B5EF4-FFF2-40B4-BE49-F238E27FC236}">
                <a16:creationId xmlns:a16="http://schemas.microsoft.com/office/drawing/2014/main" id="{E4580EAB-E6C8-CF4D-B67B-BF0A143726F3}"/>
              </a:ext>
            </a:extLst>
          </p:cNvPr>
          <p:cNvPicPr>
            <a:picLocks noChangeAspect="1"/>
          </p:cNvPicPr>
          <p:nvPr/>
        </p:nvPicPr>
        <p:blipFill>
          <a:blip r:embed="rId3"/>
          <a:stretch>
            <a:fillRect/>
          </a:stretch>
        </p:blipFill>
        <p:spPr>
          <a:xfrm>
            <a:off x="5531412" y="2081285"/>
            <a:ext cx="1169830" cy="1102154"/>
          </a:xfrm>
          <a:prstGeom prst="rect">
            <a:avLst/>
          </a:prstGeom>
        </p:spPr>
      </p:pic>
      <p:pic>
        <p:nvPicPr>
          <p:cNvPr id="39" name="Picture 38" descr="A picture containing mug&#10;&#10;Description automatically generated">
            <a:extLst>
              <a:ext uri="{FF2B5EF4-FFF2-40B4-BE49-F238E27FC236}">
                <a16:creationId xmlns:a16="http://schemas.microsoft.com/office/drawing/2014/main" id="{B1805AE0-3AA8-3E45-B515-5212B3340D94}"/>
              </a:ext>
            </a:extLst>
          </p:cNvPr>
          <p:cNvPicPr>
            <a:picLocks noChangeAspect="1"/>
          </p:cNvPicPr>
          <p:nvPr/>
        </p:nvPicPr>
        <p:blipFill>
          <a:blip r:embed="rId4"/>
          <a:stretch>
            <a:fillRect/>
          </a:stretch>
        </p:blipFill>
        <p:spPr>
          <a:xfrm>
            <a:off x="558118" y="2101530"/>
            <a:ext cx="1169830" cy="1102154"/>
          </a:xfrm>
          <a:prstGeom prst="rect">
            <a:avLst/>
          </a:prstGeom>
        </p:spPr>
      </p:pic>
      <p:pic>
        <p:nvPicPr>
          <p:cNvPr id="41" name="Picture 40" descr="A picture containing mug&#10;&#10;Description automatically generated">
            <a:extLst>
              <a:ext uri="{FF2B5EF4-FFF2-40B4-BE49-F238E27FC236}">
                <a16:creationId xmlns:a16="http://schemas.microsoft.com/office/drawing/2014/main" id="{24FC4F41-89F2-EC47-9819-8081FD3C69C3}"/>
              </a:ext>
            </a:extLst>
          </p:cNvPr>
          <p:cNvPicPr>
            <a:picLocks noChangeAspect="1"/>
          </p:cNvPicPr>
          <p:nvPr/>
        </p:nvPicPr>
        <p:blipFill>
          <a:blip r:embed="rId5"/>
          <a:stretch>
            <a:fillRect/>
          </a:stretch>
        </p:blipFill>
        <p:spPr>
          <a:xfrm>
            <a:off x="2426890" y="2107771"/>
            <a:ext cx="1169830" cy="1102154"/>
          </a:xfrm>
          <a:prstGeom prst="rect">
            <a:avLst/>
          </a:prstGeom>
        </p:spPr>
      </p:pic>
      <p:pic>
        <p:nvPicPr>
          <p:cNvPr id="45" name="Picture 44" descr="A picture containing mug&#10;&#10;Description automatically generated">
            <a:extLst>
              <a:ext uri="{FF2B5EF4-FFF2-40B4-BE49-F238E27FC236}">
                <a16:creationId xmlns:a16="http://schemas.microsoft.com/office/drawing/2014/main" id="{EE6B4779-73F9-8843-ABA7-A6B7D2CF8FB0}"/>
              </a:ext>
            </a:extLst>
          </p:cNvPr>
          <p:cNvPicPr>
            <a:picLocks noChangeAspect="1"/>
          </p:cNvPicPr>
          <p:nvPr/>
        </p:nvPicPr>
        <p:blipFill>
          <a:blip r:embed="rId6"/>
          <a:stretch>
            <a:fillRect/>
          </a:stretch>
        </p:blipFill>
        <p:spPr>
          <a:xfrm>
            <a:off x="4005062" y="2107771"/>
            <a:ext cx="1169830" cy="1102154"/>
          </a:xfrm>
          <a:prstGeom prst="rect">
            <a:avLst/>
          </a:prstGeom>
        </p:spPr>
      </p:pic>
      <p:pic>
        <p:nvPicPr>
          <p:cNvPr id="25" name="Picture 24">
            <a:extLst>
              <a:ext uri="{FF2B5EF4-FFF2-40B4-BE49-F238E27FC236}">
                <a16:creationId xmlns:a16="http://schemas.microsoft.com/office/drawing/2014/main" id="{D251180D-CAAE-1F47-A89B-FCA06C719109}"/>
              </a:ext>
            </a:extLst>
          </p:cNvPr>
          <p:cNvPicPr>
            <a:picLocks noChangeAspect="1"/>
          </p:cNvPicPr>
          <p:nvPr/>
        </p:nvPicPr>
        <p:blipFill>
          <a:blip r:embed="rId7"/>
          <a:stretch>
            <a:fillRect/>
          </a:stretch>
        </p:blipFill>
        <p:spPr>
          <a:xfrm>
            <a:off x="7436875" y="3019370"/>
            <a:ext cx="1170432" cy="1094100"/>
          </a:xfrm>
          <a:prstGeom prst="rect">
            <a:avLst/>
          </a:prstGeom>
        </p:spPr>
      </p:pic>
      <p:pic>
        <p:nvPicPr>
          <p:cNvPr id="26" name="Picture 25">
            <a:extLst>
              <a:ext uri="{FF2B5EF4-FFF2-40B4-BE49-F238E27FC236}">
                <a16:creationId xmlns:a16="http://schemas.microsoft.com/office/drawing/2014/main" id="{18AFC242-6AF8-6A4C-B22D-48965098F07D}"/>
              </a:ext>
            </a:extLst>
          </p:cNvPr>
          <p:cNvPicPr>
            <a:picLocks/>
          </p:cNvPicPr>
          <p:nvPr/>
        </p:nvPicPr>
        <p:blipFill>
          <a:blip r:embed="rId8"/>
          <a:stretch>
            <a:fillRect/>
          </a:stretch>
        </p:blipFill>
        <p:spPr>
          <a:xfrm>
            <a:off x="7436875" y="1504926"/>
            <a:ext cx="1170432" cy="1106424"/>
          </a:xfrm>
          <a:prstGeom prst="rect">
            <a:avLst/>
          </a:prstGeom>
        </p:spPr>
      </p:pic>
      <p:sp>
        <p:nvSpPr>
          <p:cNvPr id="27" name="TextBox 26">
            <a:extLst>
              <a:ext uri="{FF2B5EF4-FFF2-40B4-BE49-F238E27FC236}">
                <a16:creationId xmlns:a16="http://schemas.microsoft.com/office/drawing/2014/main" id="{5C57922D-0731-964B-85A6-630C5B2619E0}"/>
              </a:ext>
            </a:extLst>
          </p:cNvPr>
          <p:cNvSpPr txBox="1"/>
          <p:nvPr/>
        </p:nvSpPr>
        <p:spPr>
          <a:xfrm>
            <a:off x="7436875" y="2571750"/>
            <a:ext cx="1355817" cy="412485"/>
          </a:xfrm>
          <a:prstGeom prst="rect">
            <a:avLst/>
          </a:prstGeom>
          <a:noFill/>
        </p:spPr>
        <p:txBody>
          <a:bodyPr wrap="square" rtlCol="0">
            <a:spAutoFit/>
          </a:bodyPr>
          <a:lstStyle>
            <a:defPPr>
              <a:defRPr lang="en-US"/>
            </a:defPPr>
            <a:lvl1pPr marR="0" lvl="0" indent="0" defTabSz="685983" fontAlgn="auto">
              <a:lnSpc>
                <a:spcPct val="120000"/>
              </a:lnSpc>
              <a:spcBef>
                <a:spcPts val="0"/>
              </a:spcBef>
              <a:spcAft>
                <a:spcPts val="0"/>
              </a:spcAft>
              <a:buClrTx/>
              <a:buSzTx/>
              <a:buFontTx/>
              <a:buNone/>
              <a:tabLst/>
              <a:defRPr kumimoji="0" sz="900" b="0" i="1" u="none" strike="noStrike" cap="none" spc="0" normalizeH="0" baseline="0">
                <a:ln>
                  <a:noFill/>
                </a:ln>
                <a:solidFill>
                  <a:schemeClr val="tx1">
                    <a:lumMod val="65000"/>
                    <a:lumOff val="35000"/>
                  </a:schemeClr>
                </a:solidFill>
                <a:effectLst/>
                <a:uLnTx/>
                <a:uFillTx/>
                <a:latin typeface="IBM Plex Sans" charset="0"/>
                <a:ea typeface="IBM Plex Sans" charset="0"/>
                <a:cs typeface="IBM Plex Sans" charset="0"/>
              </a:defRPr>
            </a:lvl1pPr>
          </a:lstStyle>
          <a:p>
            <a:r>
              <a:rPr lang="en-US" dirty="0">
                <a:solidFill>
                  <a:schemeClr val="tx1">
                    <a:lumMod val="85000"/>
                    <a:lumOff val="15000"/>
                  </a:schemeClr>
                </a:solidFill>
                <a:latin typeface="Arial" panose="020B0604020202020204" pitchFamily="34" charset="0"/>
                <a:cs typeface="Arial" panose="020B0604020202020204" pitchFamily="34" charset="0"/>
              </a:rPr>
              <a:t>For lowest cost with restore ≤ 12 hours</a:t>
            </a:r>
          </a:p>
        </p:txBody>
      </p:sp>
      <p:sp>
        <p:nvSpPr>
          <p:cNvPr id="28" name="TextBox 27">
            <a:extLst>
              <a:ext uri="{FF2B5EF4-FFF2-40B4-BE49-F238E27FC236}">
                <a16:creationId xmlns:a16="http://schemas.microsoft.com/office/drawing/2014/main" id="{8D79BD25-25DD-2845-9A66-7ABD3DB8E3A7}"/>
              </a:ext>
            </a:extLst>
          </p:cNvPr>
          <p:cNvSpPr txBox="1"/>
          <p:nvPr/>
        </p:nvSpPr>
        <p:spPr>
          <a:xfrm>
            <a:off x="7415749" y="4093509"/>
            <a:ext cx="1449503" cy="412485"/>
          </a:xfrm>
          <a:prstGeom prst="rect">
            <a:avLst/>
          </a:prstGeom>
          <a:noFill/>
        </p:spPr>
        <p:txBody>
          <a:bodyPr wrap="square" rtlCol="0">
            <a:spAutoFit/>
          </a:bodyPr>
          <a:lstStyle/>
          <a:p>
            <a:pPr marL="0" marR="0" lvl="0" indent="0" algn="l" defTabSz="685983" rtl="0" eaLnBrk="1" fontAlgn="auto" latinLnBrk="0" hangingPunct="1">
              <a:lnSpc>
                <a:spcPct val="12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IBM Plex Sans" charset="0"/>
                <a:cs typeface="Arial" panose="020B0604020202020204" pitchFamily="34" charset="0"/>
              </a:rPr>
              <a:t>For faster access with restore ≤ 2 hours</a:t>
            </a:r>
          </a:p>
        </p:txBody>
      </p:sp>
    </p:spTree>
    <p:extLst>
      <p:ext uri="{BB962C8B-B14F-4D97-AF65-F5344CB8AC3E}">
        <p14:creationId xmlns:p14="http://schemas.microsoft.com/office/powerpoint/2010/main" val="3721380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latin typeface="Arial" panose="020B0604020202020204" pitchFamily="34" charset="0"/>
                <a:cs typeface="Arial" panose="020B0604020202020204" pitchFamily="34" charset="0"/>
              </a:rPr>
              <a:t>Archive</a:t>
            </a:r>
          </a:p>
        </p:txBody>
      </p:sp>
      <p:sp>
        <p:nvSpPr>
          <p:cNvPr id="5" name="Text Placeholder"/>
          <p:cNvSpPr>
            <a:spLocks noGrp="1"/>
          </p:cNvSpPr>
          <p:nvPr>
            <p:ph type="body" sz="quarter" idx="12"/>
          </p:nvPr>
        </p:nvSpPr>
        <p:spPr>
          <a:xfrm>
            <a:off x="210311" y="794851"/>
            <a:ext cx="1897263" cy="3252216"/>
          </a:xfrm>
        </p:spPr>
        <p:txBody>
          <a:bodyPr/>
          <a:lstStyle/>
          <a:p>
            <a:pPr lvl="1">
              <a:lnSpc>
                <a:spcPct val="110000"/>
              </a:lnSpc>
              <a:buClr>
                <a:srgbClr val="000000"/>
              </a:buClr>
            </a:pPr>
            <a:r>
              <a:rPr lang="en-US" dirty="0">
                <a:solidFill>
                  <a:srgbClr val="000000"/>
                </a:solidFill>
                <a:latin typeface="Arial" panose="020B0604020202020204" pitchFamily="34" charset="0"/>
                <a:cs typeface="Arial" panose="020B0604020202020204" pitchFamily="34" charset="0"/>
              </a:rPr>
              <a:t>Use for long term data retention when immediate data access is not a requirement</a:t>
            </a:r>
          </a:p>
          <a:p>
            <a:pPr lvl="1">
              <a:lnSpc>
                <a:spcPct val="110000"/>
              </a:lnSpc>
              <a:buClr>
                <a:srgbClr val="000000"/>
              </a:buClr>
            </a:pPr>
            <a:r>
              <a:rPr lang="en-US" dirty="0">
                <a:solidFill>
                  <a:srgbClr val="000000"/>
                </a:solidFill>
                <a:latin typeface="Arial" panose="020B0604020202020204" pitchFamily="34" charset="0"/>
                <a:cs typeface="Arial" panose="020B0604020202020204" pitchFamily="34" charset="0"/>
              </a:rPr>
              <a:t>Manage data lifecycle by applying an archive policy to transition data from objects stored  in Smart Tier, Standard, Vault, Cold Vault and restore as needed.</a:t>
            </a:r>
          </a:p>
        </p:txBody>
      </p:sp>
      <p:pic>
        <p:nvPicPr>
          <p:cNvPr id="46" name="Picture 45">
            <a:extLst>
              <a:ext uri="{FF2B5EF4-FFF2-40B4-BE49-F238E27FC236}">
                <a16:creationId xmlns:a16="http://schemas.microsoft.com/office/drawing/2014/main" id="{48C8F6F2-50C4-E646-BF5E-422B31560D89}"/>
              </a:ext>
            </a:extLst>
          </p:cNvPr>
          <p:cNvPicPr>
            <a:picLocks noChangeAspect="1"/>
          </p:cNvPicPr>
          <p:nvPr/>
        </p:nvPicPr>
        <p:blipFill>
          <a:blip r:embed="rId3"/>
          <a:stretch>
            <a:fillRect/>
          </a:stretch>
        </p:blipFill>
        <p:spPr>
          <a:xfrm>
            <a:off x="2523744" y="612648"/>
            <a:ext cx="5994400" cy="4279900"/>
          </a:xfrm>
          <a:prstGeom prst="rect">
            <a:avLst/>
          </a:prstGeom>
        </p:spPr>
      </p:pic>
    </p:spTree>
    <p:extLst>
      <p:ext uri="{BB962C8B-B14F-4D97-AF65-F5344CB8AC3E}">
        <p14:creationId xmlns:p14="http://schemas.microsoft.com/office/powerpoint/2010/main" val="3338870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E533E5E-609E-E443-B968-53AD275E0066}"/>
              </a:ext>
            </a:extLst>
          </p:cNvPr>
          <p:cNvGrpSpPr/>
          <p:nvPr/>
        </p:nvGrpSpPr>
        <p:grpSpPr>
          <a:xfrm>
            <a:off x="4572000" y="0"/>
            <a:ext cx="4578578" cy="1719072"/>
            <a:chOff x="4572000" y="0"/>
            <a:chExt cx="4578578" cy="1719072"/>
          </a:xfrm>
        </p:grpSpPr>
        <p:sp>
          <p:nvSpPr>
            <p:cNvPr id="5" name="Rectangle 4">
              <a:extLst>
                <a:ext uri="{FF2B5EF4-FFF2-40B4-BE49-F238E27FC236}">
                  <a16:creationId xmlns:a16="http://schemas.microsoft.com/office/drawing/2014/main" id="{2E90540E-91D1-8E44-AA1A-51F8843BD6FA}"/>
                </a:ext>
              </a:extLst>
            </p:cNvPr>
            <p:cNvSpPr/>
            <p:nvPr/>
          </p:nvSpPr>
          <p:spPr bwMode="auto">
            <a:xfrm>
              <a:off x="4595511" y="0"/>
              <a:ext cx="4555067" cy="1719072"/>
            </a:xfrm>
            <a:prstGeom prst="rect">
              <a:avLst/>
            </a:prstGeom>
            <a:solidFill>
              <a:srgbClr val="171717"/>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endParaRPr>
            </a:p>
          </p:txBody>
        </p:sp>
        <p:sp>
          <p:nvSpPr>
            <p:cNvPr id="21" name="Content Placeholder 1">
              <a:extLst>
                <a:ext uri="{FF2B5EF4-FFF2-40B4-BE49-F238E27FC236}">
                  <a16:creationId xmlns:a16="http://schemas.microsoft.com/office/drawing/2014/main" id="{27799654-26D5-1E41-8028-AB3706FDED38}"/>
                </a:ext>
              </a:extLst>
            </p:cNvPr>
            <p:cNvSpPr txBox="1">
              <a:spLocks/>
            </p:cNvSpPr>
            <p:nvPr/>
          </p:nvSpPr>
          <p:spPr>
            <a:xfrm>
              <a:off x="4619660" y="165420"/>
              <a:ext cx="3189938" cy="443542"/>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1219110" rtl="0" eaLnBrk="1" fontAlgn="base" latinLnBrk="0" hangingPunct="1">
                <a:lnSpc>
                  <a:spcPct val="100000"/>
                </a:lnSpc>
                <a:spcBef>
                  <a:spcPts val="1100"/>
                </a:spcBef>
                <a:spcAft>
                  <a:spcPct val="0"/>
                </a:spcAft>
                <a:buClr>
                  <a:srgbClr val="6D6E70"/>
                </a:buClr>
                <a:buSzPct val="90000"/>
                <a:buFont typeface="Wingdings" pitchFamily="2" charset="2"/>
                <a:buNone/>
                <a:tabLst/>
                <a:defRPr/>
              </a:pPr>
              <a:r>
                <a:rPr kumimoji="0" lang="en-US" altLang="en-US" sz="1400" b="1" i="0" u="none" strike="noStrike" kern="0" cap="none" spc="0" normalizeH="0" baseline="0" noProof="0" dirty="0">
                  <a:ln>
                    <a:noFill/>
                  </a:ln>
                  <a:solidFill>
                    <a:srgbClr val="408BFC"/>
                  </a:solidFill>
                  <a:effectLst/>
                  <a:uLnTx/>
                  <a:uFillTx/>
                  <a:latin typeface="Arial" panose="020B0604020202020204" pitchFamily="34" charset="0"/>
                  <a:cs typeface="Arial" panose="020B0604020202020204" pitchFamily="34" charset="0"/>
                </a:rPr>
                <a:t>Simpler Pricing</a:t>
              </a:r>
              <a:endParaRPr kumimoji="0" lang="en-US" sz="1400" b="1" i="0" u="none" strike="noStrike" kern="0" cap="none" spc="0" normalizeH="0" baseline="0" noProof="0" dirty="0">
                <a:ln>
                  <a:noFill/>
                </a:ln>
                <a:solidFill>
                  <a:srgbClr val="408BFC"/>
                </a:solidFill>
                <a:effectLst/>
                <a:uLnTx/>
                <a:uFillTx/>
                <a:latin typeface="Arial" panose="020B0604020202020204" pitchFamily="34" charset="0"/>
                <a:cs typeface="Arial" panose="020B0604020202020204" pitchFamily="34" charset="0"/>
              </a:endParaRPr>
            </a:p>
          </p:txBody>
        </p:sp>
        <p:sp>
          <p:nvSpPr>
            <p:cNvPr id="30" name="Content Placeholder 2">
              <a:extLst>
                <a:ext uri="{FF2B5EF4-FFF2-40B4-BE49-F238E27FC236}">
                  <a16:creationId xmlns:a16="http://schemas.microsoft.com/office/drawing/2014/main" id="{FC3AF764-8681-1741-BC5F-8C269A8DDC61}"/>
                </a:ext>
              </a:extLst>
            </p:cNvPr>
            <p:cNvSpPr txBox="1">
              <a:spLocks/>
            </p:cNvSpPr>
            <p:nvPr/>
          </p:nvSpPr>
          <p:spPr>
            <a:xfrm>
              <a:off x="4572000" y="364592"/>
              <a:ext cx="4437529" cy="1246909"/>
            </a:xfrm>
            <a:prstGeom prst="rect">
              <a:avLst/>
            </a:prstGeom>
          </p:spPr>
          <p:txBody>
            <a:bodyPr vert="horz" lIns="68580" tIns="34290" rIns="68580" bIns="34290" rtlCol="0">
              <a:noAutofit/>
            </a:bodyPr>
            <a:lstStyle>
              <a:lvl1pPr marL="171446" indent="-171446" algn="l" defTabSz="685783" rtl="0" eaLnBrk="1" latinLnBrk="0" hangingPunct="1">
                <a:lnSpc>
                  <a:spcPct val="90000"/>
                </a:lnSpc>
                <a:spcBef>
                  <a:spcPts val="751"/>
                </a:spcBef>
                <a:buFont typeface="Arial"/>
                <a:buChar char="•"/>
                <a:defRPr sz="2100" kern="1200">
                  <a:solidFill>
                    <a:srgbClr val="595959"/>
                  </a:solidFill>
                  <a:latin typeface="+mn-lt"/>
                  <a:ea typeface="+mn-ea"/>
                  <a:cs typeface="+mn-cs"/>
                </a:defRPr>
              </a:lvl1pPr>
              <a:lvl2pPr marL="514338" indent="-171446" algn="l" defTabSz="685783" rtl="0" eaLnBrk="1" latinLnBrk="0" hangingPunct="1">
                <a:lnSpc>
                  <a:spcPct val="90000"/>
                </a:lnSpc>
                <a:spcBef>
                  <a:spcPts val="375"/>
                </a:spcBef>
                <a:buFont typeface="Arial"/>
                <a:buChar char="•"/>
                <a:defRPr sz="1800" kern="1200">
                  <a:solidFill>
                    <a:srgbClr val="595959"/>
                  </a:solidFill>
                  <a:latin typeface="+mn-lt"/>
                  <a:ea typeface="+mn-ea"/>
                  <a:cs typeface="+mn-cs"/>
                </a:defRPr>
              </a:lvl2pPr>
              <a:lvl3pPr marL="857229" indent="-171446" algn="l" defTabSz="685783" rtl="0" eaLnBrk="1" latinLnBrk="0" hangingPunct="1">
                <a:lnSpc>
                  <a:spcPct val="90000"/>
                </a:lnSpc>
                <a:spcBef>
                  <a:spcPts val="375"/>
                </a:spcBef>
                <a:buFont typeface="Arial"/>
                <a:buChar char="•"/>
                <a:defRPr sz="1500" kern="1200">
                  <a:solidFill>
                    <a:srgbClr val="595959"/>
                  </a:solidFill>
                  <a:latin typeface="+mn-lt"/>
                  <a:ea typeface="+mn-ea"/>
                  <a:cs typeface="+mn-cs"/>
                </a:defRPr>
              </a:lvl3pPr>
              <a:lvl4pPr marL="1200121" indent="-171446" algn="l" defTabSz="685783" rtl="0" eaLnBrk="1" latinLnBrk="0" hangingPunct="1">
                <a:lnSpc>
                  <a:spcPct val="90000"/>
                </a:lnSpc>
                <a:spcBef>
                  <a:spcPts val="375"/>
                </a:spcBef>
                <a:buFont typeface="Arial"/>
                <a:buChar char="•"/>
                <a:defRPr sz="1351" kern="1200">
                  <a:solidFill>
                    <a:srgbClr val="595959"/>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1" kern="1200">
                  <a:solidFill>
                    <a:srgbClr val="595959"/>
                  </a:solidFill>
                  <a:latin typeface="+mn-lt"/>
                  <a:ea typeface="+mn-ea"/>
                  <a:cs typeface="+mn-cs"/>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0" marR="0" lvl="1" indent="0" algn="l" defTabSz="514337" rtl="0" eaLnBrk="1" fontAlgn="auto" latinLnBrk="0" hangingPunct="1">
                <a:lnSpc>
                  <a:spcPct val="110000"/>
                </a:lnSpc>
                <a:spcBef>
                  <a:spcPts val="0"/>
                </a:spcBef>
                <a:spcAft>
                  <a:spcPts val="0"/>
                </a:spcAft>
                <a:buClrTx/>
                <a:buSzTx/>
                <a:buFont typeface="Arial"/>
                <a:buNone/>
                <a:tabLst/>
                <a:defRPr/>
              </a:pPr>
              <a:endParaRPr kumimoji="0" lang="en-US" sz="313" b="0" i="0" u="sng"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endParaRPr>
            </a:p>
            <a:p>
              <a:pPr marL="290711" marR="0" lvl="0" indent="-140891" algn="l" defTabSz="514337" rtl="0" eaLnBrk="1" fontAlgn="auto" latinLnBrk="0" hangingPunct="1">
                <a:lnSpc>
                  <a:spcPct val="120000"/>
                </a:lnSpc>
                <a:spcBef>
                  <a:spcPts val="0"/>
                </a:spcBef>
                <a:spcAft>
                  <a:spcPts val="0"/>
                </a:spcAft>
                <a:buClrTx/>
                <a:buSzTx/>
                <a:buFont typeface="Arial"/>
                <a:buChar char="•"/>
                <a:tabLst/>
                <a:defRPr/>
              </a:pPr>
              <a:r>
                <a:rPr kumimoji="0" lang="en-US" sz="12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Smart Tier billing ($) = </a:t>
              </a:r>
              <a:r>
                <a:rPr kumimoji="0" lang="en-US" sz="1250" b="0" i="0"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Capacity </a:t>
              </a:r>
              <a:r>
                <a:rPr kumimoji="0" lang="en-US" sz="12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250" b="0" i="0" u="none" strike="noStrike" kern="1200" cap="none" spc="0" normalizeH="0" baseline="0" noProof="0" dirty="0">
                  <a:ln>
                    <a:noFill/>
                  </a:ln>
                  <a:solidFill>
                    <a:srgbClr val="00FDFF"/>
                  </a:solidFill>
                  <a:effectLst/>
                  <a:uLnTx/>
                  <a:uFillTx/>
                  <a:latin typeface="Arial" panose="020B0604020202020204" pitchFamily="34" charset="0"/>
                  <a:cs typeface="Arial" panose="020B0604020202020204" pitchFamily="34" charset="0"/>
                </a:rPr>
                <a:t>Ops</a:t>
              </a:r>
              <a:r>
                <a:rPr kumimoji="0" lang="en-US" sz="1250" b="0" i="0" u="none"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rPr>
                <a:t> </a:t>
              </a:r>
              <a:r>
                <a:rPr kumimoji="0" lang="en-US" sz="12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sz="1250" b="0" i="0" u="none"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rPr>
                <a:t> </a:t>
              </a:r>
              <a:r>
                <a:rPr kumimoji="0" lang="en-US" sz="1250" b="0" i="0" u="none" strike="noStrike" kern="1200" cap="none" spc="0" normalizeH="0" baseline="0" noProof="0" dirty="0">
                  <a:ln>
                    <a:noFill/>
                  </a:ln>
                  <a:solidFill>
                    <a:srgbClr val="CCFFFF"/>
                  </a:solidFill>
                  <a:effectLst/>
                  <a:uLnTx/>
                  <a:uFillTx/>
                  <a:latin typeface="Arial" panose="020B0604020202020204" pitchFamily="34" charset="0"/>
                  <a:cs typeface="Arial" panose="020B0604020202020204" pitchFamily="34" charset="0"/>
                </a:rPr>
                <a:t>Bandwidth</a:t>
              </a:r>
            </a:p>
            <a:p>
              <a:pPr marL="128585" marR="0" lvl="0" indent="-128585" algn="l" defTabSz="514337" rtl="0" eaLnBrk="1" fontAlgn="auto" latinLnBrk="0" hangingPunct="1">
                <a:lnSpc>
                  <a:spcPct val="120000"/>
                </a:lnSpc>
                <a:spcBef>
                  <a:spcPts val="0"/>
                </a:spcBef>
                <a:spcAft>
                  <a:spcPts val="0"/>
                </a:spcAft>
                <a:buClrTx/>
                <a:buSzTx/>
                <a:buFont typeface="Arial"/>
                <a:buChar char="•"/>
                <a:tabLst/>
                <a:defRPr/>
              </a:pPr>
              <a:endParaRPr kumimoji="0" lang="en-US" sz="250" b="0" i="0" u="none"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endParaRPr>
            </a:p>
            <a:p>
              <a:pPr marL="467321" marR="0" lvl="1" indent="-176609" algn="l" defTabSz="514337"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1125" b="0" i="0" u="none" strike="noStrike" kern="1200" cap="none" spc="0" normalizeH="0" baseline="0" noProof="0" dirty="0">
                  <a:ln>
                    <a:noFill/>
                  </a:ln>
                  <a:solidFill>
                    <a:srgbClr val="F3F3F3">
                      <a:lumMod val="75000"/>
                    </a:srgbClr>
                  </a:solidFill>
                  <a:effectLst/>
                  <a:uLnTx/>
                  <a:uFillTx/>
                  <a:latin typeface="Arial" panose="020B0604020202020204" pitchFamily="34" charset="0"/>
                  <a:cs typeface="Arial" panose="020B0604020202020204" pitchFamily="34" charset="0"/>
                </a:rPr>
                <a:t>No Retrieval charges</a:t>
              </a:r>
            </a:p>
            <a:p>
              <a:pPr marL="467321" marR="0" lvl="1" indent="-176609" algn="l" defTabSz="514337"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1125" b="0" i="0" u="none" strike="noStrike" kern="1200" cap="none" spc="0" normalizeH="0" baseline="0" noProof="0" dirty="0">
                  <a:ln>
                    <a:noFill/>
                  </a:ln>
                  <a:solidFill>
                    <a:srgbClr val="F3F3F3">
                      <a:lumMod val="75000"/>
                    </a:srgbClr>
                  </a:solidFill>
                  <a:effectLst/>
                  <a:uLnTx/>
                  <a:uFillTx/>
                  <a:latin typeface="Arial" panose="020B0604020202020204" pitchFamily="34" charset="0"/>
                  <a:cs typeface="Arial" panose="020B0604020202020204" pitchFamily="34" charset="0"/>
                </a:rPr>
                <a:t>No minimum Object size</a:t>
              </a:r>
            </a:p>
            <a:p>
              <a:pPr marL="467321" marR="0" lvl="1" indent="-176609" algn="l" defTabSz="514337"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1125" b="0" i="0" u="none" strike="noStrike" kern="1200" cap="none" spc="0" normalizeH="0" baseline="0" noProof="0" dirty="0">
                  <a:ln>
                    <a:noFill/>
                  </a:ln>
                  <a:solidFill>
                    <a:srgbClr val="F3F3F3">
                      <a:lumMod val="75000"/>
                    </a:srgbClr>
                  </a:solidFill>
                  <a:effectLst/>
                  <a:uLnTx/>
                  <a:uFillTx/>
                  <a:latin typeface="Arial" panose="020B0604020202020204" pitchFamily="34" charset="0"/>
                  <a:cs typeface="Arial" panose="020B0604020202020204" pitchFamily="34" charset="0"/>
                </a:rPr>
                <a:t>No minimum storage duration</a:t>
              </a:r>
            </a:p>
            <a:p>
              <a:pPr marL="467321" marR="0" lvl="1" indent="-176609" algn="l" defTabSz="514337"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1125" b="0" i="0" u="none" strike="noStrike" kern="1200" cap="none" spc="0" normalizeH="0" baseline="0" noProof="0" dirty="0">
                  <a:ln>
                    <a:noFill/>
                  </a:ln>
                  <a:solidFill>
                    <a:srgbClr val="F3F3F3">
                      <a:lumMod val="75000"/>
                    </a:srgbClr>
                  </a:solidFill>
                  <a:effectLst/>
                  <a:uLnTx/>
                  <a:uFillTx/>
                  <a:latin typeface="Arial" panose="020B0604020202020204" pitchFamily="34" charset="0"/>
                  <a:cs typeface="Arial" panose="020B0604020202020204" pitchFamily="34" charset="0"/>
                </a:rPr>
                <a:t>No overhead charges for automation</a:t>
              </a:r>
              <a:endParaRPr kumimoji="0" lang="en-US" sz="938" b="0" i="0" u="none" strike="noStrike" kern="1200" cap="none" spc="0" normalizeH="0" baseline="0" noProof="0" dirty="0">
                <a:ln>
                  <a:noFill/>
                </a:ln>
                <a:solidFill>
                  <a:srgbClr val="F3F3F3">
                    <a:lumMod val="75000"/>
                  </a:srgbClr>
                </a:solidFill>
                <a:effectLst/>
                <a:uLnTx/>
                <a:uFillTx/>
                <a:latin typeface="Arial" panose="020B0604020202020204" pitchFamily="34" charset="0"/>
                <a:cs typeface="Arial" panose="020B0604020202020204" pitchFamily="34" charset="0"/>
              </a:endParaRPr>
            </a:p>
            <a:p>
              <a:pPr marL="342892" marR="0" lvl="1" indent="0" algn="l" defTabSz="514337" rtl="0" eaLnBrk="1" fontAlgn="auto" latinLnBrk="0" hangingPunct="1">
                <a:lnSpc>
                  <a:spcPct val="120000"/>
                </a:lnSpc>
                <a:spcBef>
                  <a:spcPts val="0"/>
                </a:spcBef>
                <a:spcAft>
                  <a:spcPts val="0"/>
                </a:spcAft>
                <a:buClrTx/>
                <a:buSzTx/>
                <a:buFont typeface="Arial"/>
                <a:buNone/>
                <a:tabLst/>
                <a:defRPr/>
              </a:pPr>
              <a:endParaRPr kumimoji="0" lang="en-US" sz="938" b="0" i="0" u="none" strike="noStrike" kern="1200" cap="none" spc="0" normalizeH="0" baseline="0" noProof="0" dirty="0">
                <a:ln>
                  <a:noFill/>
                </a:ln>
                <a:solidFill>
                  <a:srgbClr val="00FDFF"/>
                </a:solidFill>
                <a:effectLst/>
                <a:uLnTx/>
                <a:uFillTx/>
                <a:latin typeface="Arial" panose="020B0604020202020204" pitchFamily="34" charset="0"/>
                <a:cs typeface="Arial" panose="020B0604020202020204" pitchFamily="34" charset="0"/>
              </a:endParaRPr>
            </a:p>
            <a:p>
              <a:pPr marL="0" marR="0" lvl="1" indent="0" algn="l" defTabSz="514337" rtl="0" eaLnBrk="1" fontAlgn="auto" latinLnBrk="0" hangingPunct="1">
                <a:lnSpc>
                  <a:spcPct val="110000"/>
                </a:lnSpc>
                <a:spcBef>
                  <a:spcPts val="0"/>
                </a:spcBef>
                <a:spcAft>
                  <a:spcPts val="0"/>
                </a:spcAft>
                <a:buClrTx/>
                <a:buSzTx/>
                <a:buFont typeface="Arial"/>
                <a:buNone/>
                <a:tabLst/>
                <a:defRPr/>
              </a:pPr>
              <a:endParaRPr kumimoji="0" lang="en-US" sz="938" b="1" i="0" u="none" strike="noStrike" kern="1200" cap="none" spc="0" normalizeH="0" baseline="0" noProof="0" dirty="0">
                <a:ln>
                  <a:noFill/>
                </a:ln>
                <a:solidFill>
                  <a:srgbClr val="00FDFF"/>
                </a:solidFill>
                <a:effectLst/>
                <a:uLnTx/>
                <a:uFillTx/>
                <a:latin typeface="Arial" panose="020B0604020202020204" pitchFamily="34" charset="0"/>
                <a:cs typeface="Arial" panose="020B0604020202020204" pitchFamily="34" charset="0"/>
              </a:endParaRPr>
            </a:p>
            <a:p>
              <a:pPr marL="0" marR="0" lvl="1" indent="0" algn="l" defTabSz="514337" rtl="0" eaLnBrk="1" fontAlgn="auto" latinLnBrk="0" hangingPunct="1">
                <a:lnSpc>
                  <a:spcPct val="110000"/>
                </a:lnSpc>
                <a:spcBef>
                  <a:spcPts val="0"/>
                </a:spcBef>
                <a:spcAft>
                  <a:spcPts val="0"/>
                </a:spcAft>
                <a:buClrTx/>
                <a:buSzTx/>
                <a:buFont typeface="Arial"/>
                <a:buNone/>
                <a:tabLst/>
                <a:defRPr/>
              </a:pPr>
              <a:endParaRPr kumimoji="0" lang="en-US" sz="938" b="1" i="0" u="none" strike="noStrike" kern="1200" cap="none" spc="0" normalizeH="0" baseline="0" noProof="0" dirty="0">
                <a:ln>
                  <a:noFill/>
                </a:ln>
                <a:solidFill>
                  <a:srgbClr val="00FDFF"/>
                </a:solidFill>
                <a:effectLst/>
                <a:uLnTx/>
                <a:uFillTx/>
                <a:latin typeface="Arial" panose="020B0604020202020204" pitchFamily="34" charset="0"/>
                <a:cs typeface="Arial" panose="020B0604020202020204" pitchFamily="34" charset="0"/>
              </a:endParaRPr>
            </a:p>
            <a:p>
              <a:pPr marL="0" marR="0" lvl="1" indent="0" algn="l" defTabSz="514337" rtl="0" eaLnBrk="1" fontAlgn="auto" latinLnBrk="0" hangingPunct="1">
                <a:lnSpc>
                  <a:spcPct val="110000"/>
                </a:lnSpc>
                <a:spcBef>
                  <a:spcPts val="0"/>
                </a:spcBef>
                <a:spcAft>
                  <a:spcPts val="0"/>
                </a:spcAft>
                <a:buClrTx/>
                <a:buSzTx/>
                <a:buFont typeface="Arial"/>
                <a:buNone/>
                <a:tabLst/>
                <a:defRPr/>
              </a:pPr>
              <a:endParaRPr kumimoji="0" lang="en-US" sz="938" b="1" i="0" u="none" strike="noStrike" kern="1200" cap="none" spc="0" normalizeH="0" baseline="0" noProof="0" dirty="0">
                <a:ln>
                  <a:noFill/>
                </a:ln>
                <a:solidFill>
                  <a:srgbClr val="00FDFF"/>
                </a:solidFill>
                <a:effectLst/>
                <a:uLnTx/>
                <a:uFillTx/>
                <a:latin typeface="Arial" panose="020B0604020202020204" pitchFamily="34" charset="0"/>
                <a:cs typeface="Arial" panose="020B0604020202020204" pitchFamily="34" charset="0"/>
              </a:endParaRPr>
            </a:p>
            <a:p>
              <a:pPr marL="0" marR="0" lvl="1" indent="0" algn="l" defTabSz="514337" rtl="0" eaLnBrk="1" fontAlgn="auto" latinLnBrk="0" hangingPunct="1">
                <a:lnSpc>
                  <a:spcPct val="110000"/>
                </a:lnSpc>
                <a:spcBef>
                  <a:spcPts val="0"/>
                </a:spcBef>
                <a:spcAft>
                  <a:spcPts val="0"/>
                </a:spcAft>
                <a:buClrTx/>
                <a:buSzTx/>
                <a:buFont typeface="Arial"/>
                <a:buNone/>
                <a:tabLst/>
                <a:defRPr/>
              </a:pPr>
              <a:endParaRPr kumimoji="0" lang="en-US" sz="938" b="1" i="0" u="none" strike="noStrike" kern="1200" cap="none" spc="0" normalizeH="0" baseline="0" noProof="0" dirty="0">
                <a:ln>
                  <a:noFill/>
                </a:ln>
                <a:solidFill>
                  <a:srgbClr val="00FDFF"/>
                </a:solidFill>
                <a:effectLst/>
                <a:uLnTx/>
                <a:uFillTx/>
                <a:latin typeface="Arial" panose="020B0604020202020204" pitchFamily="34" charset="0"/>
                <a:cs typeface="Arial" panose="020B0604020202020204" pitchFamily="34" charset="0"/>
              </a:endParaRPr>
            </a:p>
            <a:p>
              <a:pPr marL="0" marR="0" lvl="1" indent="0" algn="l" defTabSz="514337" rtl="0" eaLnBrk="1" fontAlgn="auto" latinLnBrk="0" hangingPunct="1">
                <a:lnSpc>
                  <a:spcPct val="110000"/>
                </a:lnSpc>
                <a:spcBef>
                  <a:spcPts val="0"/>
                </a:spcBef>
                <a:spcAft>
                  <a:spcPts val="0"/>
                </a:spcAft>
                <a:buClrTx/>
                <a:buSzTx/>
                <a:buFont typeface="Arial"/>
                <a:buNone/>
                <a:tabLst/>
                <a:defRPr/>
              </a:pPr>
              <a:endParaRPr kumimoji="0" lang="en-US" sz="938" b="1" i="0" u="none" strike="noStrike" kern="1200" cap="none" spc="0" normalizeH="0" baseline="0" noProof="0" dirty="0">
                <a:ln>
                  <a:noFill/>
                </a:ln>
                <a:solidFill>
                  <a:srgbClr val="00FDFF"/>
                </a:solidFill>
                <a:effectLst/>
                <a:uLnTx/>
                <a:uFillTx/>
                <a:latin typeface="Arial" panose="020B0604020202020204" pitchFamily="34" charset="0"/>
                <a:cs typeface="Arial" panose="020B0604020202020204" pitchFamily="34" charset="0"/>
              </a:endParaRPr>
            </a:p>
            <a:p>
              <a:pPr marL="0" marR="0" lvl="1" indent="0" algn="l" defTabSz="514337" rtl="0" eaLnBrk="1" fontAlgn="auto" latinLnBrk="0" hangingPunct="1">
                <a:lnSpc>
                  <a:spcPct val="110000"/>
                </a:lnSpc>
                <a:spcBef>
                  <a:spcPts val="0"/>
                </a:spcBef>
                <a:spcAft>
                  <a:spcPts val="0"/>
                </a:spcAft>
                <a:buClrTx/>
                <a:buSzTx/>
                <a:buFont typeface="Arial"/>
                <a:buNone/>
                <a:tabLst/>
                <a:defRPr/>
              </a:pPr>
              <a:endParaRPr kumimoji="0" lang="en-US" sz="938" b="1" i="0" u="none" strike="noStrike" kern="1200" cap="none" spc="0" normalizeH="0" baseline="0" noProof="0" dirty="0">
                <a:ln>
                  <a:noFill/>
                </a:ln>
                <a:solidFill>
                  <a:srgbClr val="00FDFF"/>
                </a:solidFill>
                <a:effectLst/>
                <a:uLnTx/>
                <a:uFillTx/>
                <a:latin typeface="Arial" panose="020B0604020202020204" pitchFamily="34" charset="0"/>
                <a:cs typeface="Arial" panose="020B0604020202020204" pitchFamily="34" charset="0"/>
              </a:endParaRPr>
            </a:p>
            <a:p>
              <a:pPr marL="290711" marR="0" lvl="1" indent="-140891" algn="l" defTabSz="514337" rtl="0" eaLnBrk="1" fontAlgn="auto" latinLnBrk="0" hangingPunct="1">
                <a:lnSpc>
                  <a:spcPct val="110000"/>
                </a:lnSpc>
                <a:spcBef>
                  <a:spcPts val="0"/>
                </a:spcBef>
                <a:spcAft>
                  <a:spcPts val="0"/>
                </a:spcAft>
                <a:buClrTx/>
                <a:buSzTx/>
                <a:buFont typeface="Arial"/>
                <a:buNone/>
                <a:tabLst/>
                <a:defRPr/>
              </a:pPr>
              <a:endParaRPr kumimoji="0" lang="en-US" sz="875" b="0" i="0" u="sng"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endParaRPr>
            </a:p>
            <a:p>
              <a:pPr marL="290711" marR="0" lvl="1" indent="-140891" algn="l" defTabSz="514337" rtl="0" eaLnBrk="1" fontAlgn="auto" latinLnBrk="0" hangingPunct="1">
                <a:lnSpc>
                  <a:spcPct val="110000"/>
                </a:lnSpc>
                <a:spcBef>
                  <a:spcPts val="0"/>
                </a:spcBef>
                <a:spcAft>
                  <a:spcPts val="0"/>
                </a:spcAft>
                <a:buClrTx/>
                <a:buSzTx/>
                <a:buFont typeface="Arial"/>
                <a:buNone/>
                <a:tabLst/>
                <a:defRPr/>
              </a:pPr>
              <a:endParaRPr kumimoji="0" lang="en-US" sz="1125" b="0" i="0" u="sng"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endParaRPr>
            </a:p>
            <a:p>
              <a:pPr marL="290711" marR="0" lvl="1" indent="-140891" algn="l" defTabSz="514337" rtl="0" eaLnBrk="1" fontAlgn="auto" latinLnBrk="0" hangingPunct="1">
                <a:lnSpc>
                  <a:spcPct val="110000"/>
                </a:lnSpc>
                <a:spcBef>
                  <a:spcPts val="0"/>
                </a:spcBef>
                <a:spcAft>
                  <a:spcPts val="0"/>
                </a:spcAft>
                <a:buClrTx/>
                <a:buSzTx/>
                <a:buFont typeface="Arial"/>
                <a:buNone/>
                <a:tabLst/>
                <a:defRPr/>
              </a:pPr>
              <a:endParaRPr kumimoji="0" lang="en-US" sz="1125" b="0" i="0" u="sng"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endParaRPr>
            </a:p>
            <a:p>
              <a:pPr marL="290711" marR="0" lvl="1" indent="-140891" algn="l" defTabSz="514337" rtl="0" eaLnBrk="1" fontAlgn="auto" latinLnBrk="0" hangingPunct="1">
                <a:lnSpc>
                  <a:spcPct val="110000"/>
                </a:lnSpc>
                <a:spcBef>
                  <a:spcPts val="0"/>
                </a:spcBef>
                <a:spcAft>
                  <a:spcPts val="0"/>
                </a:spcAft>
                <a:buClrTx/>
                <a:buSzTx/>
                <a:buFont typeface="Arial"/>
                <a:buNone/>
                <a:tabLst/>
                <a:defRPr/>
              </a:pPr>
              <a:endParaRPr kumimoji="0" lang="en-US" sz="1125" b="0" i="0" u="sng"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endParaRPr>
            </a:p>
            <a:p>
              <a:pPr marL="290711" marR="0" lvl="1" indent="-140891" algn="l" defTabSz="514337" rtl="0" eaLnBrk="1" fontAlgn="auto" latinLnBrk="0" hangingPunct="1">
                <a:lnSpc>
                  <a:spcPct val="110000"/>
                </a:lnSpc>
                <a:spcBef>
                  <a:spcPts val="0"/>
                </a:spcBef>
                <a:spcAft>
                  <a:spcPts val="0"/>
                </a:spcAft>
                <a:buClrTx/>
                <a:buSzTx/>
                <a:buFont typeface="Arial"/>
                <a:buNone/>
                <a:tabLst/>
                <a:defRPr/>
              </a:pPr>
              <a:endParaRPr kumimoji="0" lang="en-US" sz="1125" b="0" i="0" u="sng"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endParaRPr>
            </a:p>
            <a:p>
              <a:pPr marL="290711" marR="0" lvl="1" indent="-140891" algn="l" defTabSz="514337" rtl="0" eaLnBrk="1" fontAlgn="auto" latinLnBrk="0" hangingPunct="1">
                <a:lnSpc>
                  <a:spcPct val="110000"/>
                </a:lnSpc>
                <a:spcBef>
                  <a:spcPts val="0"/>
                </a:spcBef>
                <a:spcAft>
                  <a:spcPts val="0"/>
                </a:spcAft>
                <a:buClrTx/>
                <a:buSzTx/>
                <a:buFont typeface="Arial"/>
                <a:buNone/>
                <a:tabLst/>
                <a:defRPr/>
              </a:pPr>
              <a:endParaRPr kumimoji="0" lang="en-US" sz="1125" b="0" i="0" u="none" strike="noStrike" kern="1200" cap="none" spc="0" normalizeH="0" baseline="0" noProof="0" dirty="0">
                <a:ln>
                  <a:noFill/>
                </a:ln>
                <a:solidFill>
                  <a:srgbClr val="565656">
                    <a:lumMod val="95000"/>
                  </a:srgbClr>
                </a:solidFill>
                <a:effectLst/>
                <a:uLnTx/>
                <a:uFillTx/>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F8C7B9BB-E61B-DB43-B07F-F5B9B863EAD1}"/>
              </a:ext>
            </a:extLst>
          </p:cNvPr>
          <p:cNvGrpSpPr/>
          <p:nvPr/>
        </p:nvGrpSpPr>
        <p:grpSpPr>
          <a:xfrm>
            <a:off x="4596512" y="3349814"/>
            <a:ext cx="4555067" cy="1797822"/>
            <a:chOff x="4596512" y="3349814"/>
            <a:chExt cx="4555067" cy="1797822"/>
          </a:xfrm>
        </p:grpSpPr>
        <p:sp>
          <p:nvSpPr>
            <p:cNvPr id="31" name="Rectangle 30">
              <a:extLst>
                <a:ext uri="{FF2B5EF4-FFF2-40B4-BE49-F238E27FC236}">
                  <a16:creationId xmlns:a16="http://schemas.microsoft.com/office/drawing/2014/main" id="{B959E483-9086-D64B-9981-94F859698421}"/>
                </a:ext>
              </a:extLst>
            </p:cNvPr>
            <p:cNvSpPr/>
            <p:nvPr/>
          </p:nvSpPr>
          <p:spPr bwMode="auto">
            <a:xfrm>
              <a:off x="4596512" y="3352317"/>
              <a:ext cx="4555067" cy="1795319"/>
            </a:xfrm>
            <a:prstGeom prst="rect">
              <a:avLst/>
            </a:prstGeom>
            <a:solidFill>
              <a:srgbClr val="171717"/>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Content Placeholder 1">
              <a:extLst>
                <a:ext uri="{FF2B5EF4-FFF2-40B4-BE49-F238E27FC236}">
                  <a16:creationId xmlns:a16="http://schemas.microsoft.com/office/drawing/2014/main" id="{149F60B6-FEA8-2241-B81E-73583B167295}"/>
                </a:ext>
              </a:extLst>
            </p:cNvPr>
            <p:cNvSpPr txBox="1">
              <a:spLocks/>
            </p:cNvSpPr>
            <p:nvPr/>
          </p:nvSpPr>
          <p:spPr>
            <a:xfrm>
              <a:off x="4619660" y="3349814"/>
              <a:ext cx="3189938" cy="443542"/>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1219110" rtl="0" eaLnBrk="1" fontAlgn="base" latinLnBrk="0" hangingPunct="1">
                <a:lnSpc>
                  <a:spcPct val="100000"/>
                </a:lnSpc>
                <a:spcBef>
                  <a:spcPts val="1100"/>
                </a:spcBef>
                <a:spcAft>
                  <a:spcPct val="0"/>
                </a:spcAft>
                <a:buClr>
                  <a:srgbClr val="6D6E70"/>
                </a:buClr>
                <a:buSzPct val="90000"/>
                <a:buFont typeface="Wingdings" pitchFamily="2" charset="2"/>
                <a:buNone/>
                <a:tabLst/>
                <a:defRPr/>
              </a:pPr>
              <a:r>
                <a:rPr kumimoji="0" lang="en-US" altLang="en-US" sz="1400" b="1" i="0" u="none" strike="noStrike" kern="0" cap="none" spc="0" normalizeH="0" baseline="0" noProof="0" dirty="0">
                  <a:ln>
                    <a:noFill/>
                  </a:ln>
                  <a:solidFill>
                    <a:srgbClr val="408BFC"/>
                  </a:solidFill>
                  <a:effectLst/>
                  <a:uLnTx/>
                  <a:uFillTx/>
                  <a:latin typeface="Arial" panose="020B0604020202020204" pitchFamily="34" charset="0"/>
                  <a:cs typeface="Arial" panose="020B0604020202020204" pitchFamily="34" charset="0"/>
                </a:rPr>
                <a:t>Typical use-cases</a:t>
              </a:r>
              <a:endParaRPr kumimoji="0" lang="en-US" sz="1400" b="1" i="0" u="none" strike="noStrike" kern="0" cap="none" spc="0" normalizeH="0" baseline="0" noProof="0" dirty="0">
                <a:ln>
                  <a:noFill/>
                </a:ln>
                <a:solidFill>
                  <a:srgbClr val="408BFC"/>
                </a:solidFill>
                <a:effectLst/>
                <a:uLnTx/>
                <a:uFillTx/>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B2B25D9D-EAF4-1246-9F44-C671D0E1884B}"/>
              </a:ext>
            </a:extLst>
          </p:cNvPr>
          <p:cNvSpPr>
            <a:spLocks noGrp="1"/>
          </p:cNvSpPr>
          <p:nvPr>
            <p:ph type="title"/>
          </p:nvPr>
        </p:nvSpPr>
        <p:spPr>
          <a:xfrm>
            <a:off x="210312" y="201168"/>
            <a:ext cx="4133090" cy="804672"/>
          </a:xfrm>
        </p:spPr>
        <p:txBody>
          <a:bodyPr/>
          <a:lstStyle/>
          <a:p>
            <a:r>
              <a:rPr lang="en-US" dirty="0">
                <a:latin typeface="Arial" panose="020B0604020202020204" pitchFamily="34" charset="0"/>
                <a:cs typeface="Arial" panose="020B0604020202020204" pitchFamily="34" charset="0"/>
              </a:rPr>
              <a:t>Smart Tier</a:t>
            </a:r>
          </a:p>
        </p:txBody>
      </p:sp>
      <p:sp>
        <p:nvSpPr>
          <p:cNvPr id="49" name="Title 1">
            <a:extLst>
              <a:ext uri="{FF2B5EF4-FFF2-40B4-BE49-F238E27FC236}">
                <a16:creationId xmlns:a16="http://schemas.microsoft.com/office/drawing/2014/main" id="{0F258978-30C7-3842-B926-F9422AB0FA65}"/>
              </a:ext>
            </a:extLst>
          </p:cNvPr>
          <p:cNvSpPr txBox="1">
            <a:spLocks/>
          </p:cNvSpPr>
          <p:nvPr/>
        </p:nvSpPr>
        <p:spPr>
          <a:xfrm>
            <a:off x="380368" y="1509999"/>
            <a:ext cx="3792977" cy="380733"/>
          </a:xfrm>
          <a:prstGeom prst="rect">
            <a:avLst/>
          </a:prstGeom>
        </p:spPr>
        <p:txBody>
          <a:bodyPr vert="horz" lIns="0" tIns="0" rIns="0" bIns="0" rtlCol="0" anchor="ctr" anchorCtr="0">
            <a:noAutofit/>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marL="0" marR="0" lvl="0" indent="0" algn="ctr" defTabSz="609570" rtl="0" eaLnBrk="1" fontAlgn="base" latinLnBrk="0" hangingPunct="1">
              <a:lnSpc>
                <a:spcPct val="90000"/>
              </a:lnSpc>
              <a:spcBef>
                <a:spcPts val="800"/>
              </a:spcBef>
              <a:spcAft>
                <a:spcPct val="0"/>
              </a:spcAft>
              <a:buClrTx/>
              <a:buSzTx/>
              <a:buFontTx/>
              <a:buNone/>
              <a:tabLst/>
              <a:defRPr/>
            </a:pPr>
            <a:r>
              <a:rPr kumimoji="0" lang="en-US" sz="1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Simpler Pricing structure</a:t>
            </a:r>
          </a:p>
        </p:txBody>
      </p:sp>
      <p:sp>
        <p:nvSpPr>
          <p:cNvPr id="50" name="Title 1">
            <a:extLst>
              <a:ext uri="{FF2B5EF4-FFF2-40B4-BE49-F238E27FC236}">
                <a16:creationId xmlns:a16="http://schemas.microsoft.com/office/drawing/2014/main" id="{492B50C5-B6C0-BB40-B371-F34D7905E7DB}"/>
              </a:ext>
            </a:extLst>
          </p:cNvPr>
          <p:cNvSpPr txBox="1">
            <a:spLocks/>
          </p:cNvSpPr>
          <p:nvPr/>
        </p:nvSpPr>
        <p:spPr>
          <a:xfrm>
            <a:off x="380368" y="3903232"/>
            <a:ext cx="3792977" cy="380733"/>
          </a:xfrm>
          <a:prstGeom prst="rect">
            <a:avLst/>
          </a:prstGeom>
        </p:spPr>
        <p:txBody>
          <a:bodyPr vert="horz" lIns="0" tIns="0" rIns="0" bIns="0" rtlCol="0" anchor="ctr" anchorCtr="0">
            <a:noAutofit/>
          </a:bodyPr>
          <a:lst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marL="0" marR="0" lvl="0" indent="0" algn="ctr" defTabSz="609570" rtl="0" eaLnBrk="1" fontAlgn="base" latinLnBrk="0" hangingPunct="1">
              <a:lnSpc>
                <a:spcPct val="90000"/>
              </a:lnSpc>
              <a:spcBef>
                <a:spcPts val="800"/>
              </a:spcBef>
              <a:spcAft>
                <a:spcPct val="0"/>
              </a:spcAft>
              <a:buClrTx/>
              <a:buSzTx/>
              <a:buFontTx/>
              <a:buNone/>
              <a:tabLst/>
              <a:defRPr/>
            </a:pPr>
            <a:r>
              <a:rPr kumimoji="0" lang="en-US" sz="1800" b="0" i="0" u="none" strike="noStrike" kern="1200" cap="none" spc="0" normalizeH="0" baseline="0" noProof="0" dirty="0">
                <a:ln>
                  <a:noFill/>
                </a:ln>
                <a:solidFill>
                  <a:srgbClr val="C9DEFF"/>
                </a:solidFill>
                <a:effectLst/>
                <a:uLnTx/>
                <a:uFillTx/>
                <a:latin typeface="Arial" panose="020B0604020202020204" pitchFamily="34" charset="0"/>
                <a:cs typeface="Arial" panose="020B0604020202020204" pitchFamily="34" charset="0"/>
              </a:rPr>
              <a:t>Automatic Cost optimization</a:t>
            </a:r>
          </a:p>
        </p:txBody>
      </p:sp>
      <p:sp>
        <p:nvSpPr>
          <p:cNvPr id="16" name="Rectangle 15">
            <a:extLst>
              <a:ext uri="{FF2B5EF4-FFF2-40B4-BE49-F238E27FC236}">
                <a16:creationId xmlns:a16="http://schemas.microsoft.com/office/drawing/2014/main" id="{DCF0F63C-6D83-3244-97DD-16915F2DE973}"/>
              </a:ext>
            </a:extLst>
          </p:cNvPr>
          <p:cNvSpPr/>
          <p:nvPr/>
        </p:nvSpPr>
        <p:spPr>
          <a:xfrm>
            <a:off x="210312" y="464003"/>
            <a:ext cx="4420231" cy="424732"/>
          </a:xfrm>
          <a:prstGeom prst="rect">
            <a:avLst/>
          </a:prstGeom>
        </p:spPr>
        <p:txBody>
          <a:bodyPr vert="horz" lIns="0" tIns="0" rIns="0" bIns="0" rtlCol="0" anchor="ctr" anchorCtr="0">
            <a:noAutofit/>
          </a:bodyPr>
          <a:lstStyle/>
          <a:p>
            <a:pPr marL="0" marR="0" lvl="0" indent="0" algn="l" defTabSz="609570" rtl="0" eaLnBrk="1" fontAlgn="base" latinLnBrk="0" hangingPunct="1">
              <a:lnSpc>
                <a:spcPct val="90000"/>
              </a:lnSpc>
              <a:spcBef>
                <a:spcPts val="800"/>
              </a:spcBef>
              <a:spcAft>
                <a:spcPct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Arial" panose="020B0604020202020204" pitchFamily="34" charset="0"/>
                <a:cs typeface="Arial" panose="020B0604020202020204" pitchFamily="34" charset="0"/>
              </a:rPr>
              <a:t>A new storage class designed to provide simpler pricing structure and automatic cost optimization</a:t>
            </a:r>
          </a:p>
        </p:txBody>
      </p:sp>
      <p:grpSp>
        <p:nvGrpSpPr>
          <p:cNvPr id="14" name="Group 13">
            <a:extLst>
              <a:ext uri="{FF2B5EF4-FFF2-40B4-BE49-F238E27FC236}">
                <a16:creationId xmlns:a16="http://schemas.microsoft.com/office/drawing/2014/main" id="{834003F1-C267-4447-99C7-293582B1B89A}"/>
              </a:ext>
            </a:extLst>
          </p:cNvPr>
          <p:cNvGrpSpPr/>
          <p:nvPr/>
        </p:nvGrpSpPr>
        <p:grpSpPr>
          <a:xfrm>
            <a:off x="4595511" y="1681168"/>
            <a:ext cx="4555067" cy="1671149"/>
            <a:chOff x="4595511" y="1681168"/>
            <a:chExt cx="4555067" cy="1671149"/>
          </a:xfrm>
        </p:grpSpPr>
        <p:sp>
          <p:nvSpPr>
            <p:cNvPr id="23" name="Rectangle 22">
              <a:extLst>
                <a:ext uri="{FF2B5EF4-FFF2-40B4-BE49-F238E27FC236}">
                  <a16:creationId xmlns:a16="http://schemas.microsoft.com/office/drawing/2014/main" id="{0A018ACA-6BB6-1B47-994B-6BCE5DDD6F19}"/>
                </a:ext>
              </a:extLst>
            </p:cNvPr>
            <p:cNvSpPr/>
            <p:nvPr/>
          </p:nvSpPr>
          <p:spPr bwMode="auto">
            <a:xfrm>
              <a:off x="4595511" y="1705357"/>
              <a:ext cx="4555067" cy="1646960"/>
            </a:xfrm>
            <a:prstGeom prst="rect">
              <a:avLst/>
            </a:prstGeom>
            <a:solidFill>
              <a:srgbClr val="28282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endParaRPr>
            </a:p>
          </p:txBody>
        </p:sp>
        <p:sp>
          <p:nvSpPr>
            <p:cNvPr id="38" name="Content Placeholder 1">
              <a:extLst>
                <a:ext uri="{FF2B5EF4-FFF2-40B4-BE49-F238E27FC236}">
                  <a16:creationId xmlns:a16="http://schemas.microsoft.com/office/drawing/2014/main" id="{A1E74D33-A1ED-5E46-8C66-F26BA11FF8B0}"/>
                </a:ext>
              </a:extLst>
            </p:cNvPr>
            <p:cNvSpPr txBox="1">
              <a:spLocks/>
            </p:cNvSpPr>
            <p:nvPr/>
          </p:nvSpPr>
          <p:spPr>
            <a:xfrm>
              <a:off x="4619660" y="1681168"/>
              <a:ext cx="3189938" cy="443542"/>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1219110" rtl="0" eaLnBrk="1" fontAlgn="base" latinLnBrk="0" hangingPunct="1">
                <a:lnSpc>
                  <a:spcPct val="100000"/>
                </a:lnSpc>
                <a:spcBef>
                  <a:spcPts val="1100"/>
                </a:spcBef>
                <a:spcAft>
                  <a:spcPct val="0"/>
                </a:spcAft>
                <a:buClr>
                  <a:srgbClr val="6D6E70"/>
                </a:buClr>
                <a:buSzPct val="90000"/>
                <a:buFont typeface="Wingdings" pitchFamily="2" charset="2"/>
                <a:buNone/>
                <a:tabLst/>
                <a:defRPr/>
              </a:pPr>
              <a:r>
                <a:rPr kumimoji="0" lang="en-US" sz="1400" b="1" i="0" u="none" strike="noStrike" kern="0" cap="none" spc="0" normalizeH="0" baseline="0" noProof="0" dirty="0">
                  <a:ln>
                    <a:noFill/>
                  </a:ln>
                  <a:solidFill>
                    <a:srgbClr val="408BFC"/>
                  </a:solidFill>
                  <a:effectLst/>
                  <a:uLnTx/>
                  <a:uFillTx/>
                  <a:latin typeface="Arial" panose="020B0604020202020204" pitchFamily="34" charset="0"/>
                  <a:cs typeface="Arial" panose="020B0604020202020204" pitchFamily="34" charset="0"/>
                </a:rPr>
                <a:t>Automatic tier classification</a:t>
              </a:r>
            </a:p>
          </p:txBody>
        </p:sp>
      </p:grpSp>
      <p:pic>
        <p:nvPicPr>
          <p:cNvPr id="24" name="Picture 23">
            <a:extLst>
              <a:ext uri="{FF2B5EF4-FFF2-40B4-BE49-F238E27FC236}">
                <a16:creationId xmlns:a16="http://schemas.microsoft.com/office/drawing/2014/main" id="{5FF04643-5D90-DD48-AAC9-442C076A3BAC}"/>
              </a:ext>
            </a:extLst>
          </p:cNvPr>
          <p:cNvPicPr>
            <a:picLocks noChangeAspect="1"/>
          </p:cNvPicPr>
          <p:nvPr/>
        </p:nvPicPr>
        <p:blipFill>
          <a:blip r:embed="rId3"/>
          <a:stretch>
            <a:fillRect/>
          </a:stretch>
        </p:blipFill>
        <p:spPr>
          <a:xfrm>
            <a:off x="4835137" y="2083664"/>
            <a:ext cx="2340343" cy="1093240"/>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138B8172-10D1-5D46-A3A4-04DC9353DF10}"/>
              </a:ext>
            </a:extLst>
          </p:cNvPr>
          <p:cNvPicPr>
            <a:picLocks noChangeAspect="1"/>
          </p:cNvPicPr>
          <p:nvPr/>
        </p:nvPicPr>
        <p:blipFill>
          <a:blip r:embed="rId4">
            <a:duotone>
              <a:prstClr val="black"/>
              <a:srgbClr val="D9C3A5">
                <a:tint val="50000"/>
                <a:satMod val="180000"/>
              </a:srgbClr>
            </a:duotone>
          </a:blip>
          <a:stretch>
            <a:fillRect/>
          </a:stretch>
        </p:blipFill>
        <p:spPr>
          <a:xfrm>
            <a:off x="4782985" y="3718122"/>
            <a:ext cx="333375" cy="333375"/>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B28A17D7-A61F-3345-B138-803B15D3F761}"/>
              </a:ext>
            </a:extLst>
          </p:cNvPr>
          <p:cNvPicPr>
            <a:picLocks noChangeAspect="1"/>
          </p:cNvPicPr>
          <p:nvPr/>
        </p:nvPicPr>
        <p:blipFill>
          <a:blip r:embed="rId5">
            <a:duotone>
              <a:prstClr val="black"/>
              <a:schemeClr val="accent5">
                <a:tint val="45000"/>
                <a:satMod val="400000"/>
              </a:schemeClr>
            </a:duotone>
          </a:blip>
          <a:stretch>
            <a:fillRect/>
          </a:stretch>
        </p:blipFill>
        <p:spPr>
          <a:xfrm>
            <a:off x="4782985" y="4141720"/>
            <a:ext cx="333375" cy="333375"/>
          </a:xfrm>
          <a:prstGeom prst="rect">
            <a:avLst/>
          </a:prstGeom>
          <a:solidFill>
            <a:schemeClr val="bg1"/>
          </a:solidFill>
        </p:spPr>
      </p:pic>
      <p:pic>
        <p:nvPicPr>
          <p:cNvPr id="29" name="Picture 28" descr="A picture containing outdoor, circuit, street, sitting&#10;&#10;Description automatically generated">
            <a:extLst>
              <a:ext uri="{FF2B5EF4-FFF2-40B4-BE49-F238E27FC236}">
                <a16:creationId xmlns:a16="http://schemas.microsoft.com/office/drawing/2014/main" id="{DF54A387-7D25-5C45-AA99-8D0C55035266}"/>
              </a:ext>
            </a:extLst>
          </p:cNvPr>
          <p:cNvPicPr>
            <a:picLocks noChangeAspect="1"/>
          </p:cNvPicPr>
          <p:nvPr/>
        </p:nvPicPr>
        <p:blipFill>
          <a:blip r:embed="rId6">
            <a:duotone>
              <a:schemeClr val="accent3">
                <a:shade val="45000"/>
                <a:satMod val="135000"/>
              </a:schemeClr>
              <a:prstClr val="white"/>
            </a:duotone>
          </a:blip>
          <a:stretch>
            <a:fillRect/>
          </a:stretch>
        </p:blipFill>
        <p:spPr>
          <a:xfrm>
            <a:off x="4782984" y="4603622"/>
            <a:ext cx="333376" cy="333376"/>
          </a:xfrm>
          <a:prstGeom prst="rect">
            <a:avLst/>
          </a:prstGeom>
          <a:solidFill>
            <a:schemeClr val="bg1"/>
          </a:solidFill>
        </p:spPr>
      </p:pic>
      <p:graphicFrame>
        <p:nvGraphicFramePr>
          <p:cNvPr id="32" name="Table 31">
            <a:extLst>
              <a:ext uri="{FF2B5EF4-FFF2-40B4-BE49-F238E27FC236}">
                <a16:creationId xmlns:a16="http://schemas.microsoft.com/office/drawing/2014/main" id="{57BFF352-B655-984E-AC83-62AA56AB0DF0}"/>
              </a:ext>
            </a:extLst>
          </p:cNvPr>
          <p:cNvGraphicFramePr>
            <a:graphicFrameLocks noGrp="1"/>
          </p:cNvGraphicFramePr>
          <p:nvPr/>
        </p:nvGraphicFramePr>
        <p:xfrm>
          <a:off x="4712698" y="3636639"/>
          <a:ext cx="4274483" cy="1371600"/>
        </p:xfrm>
        <a:graphic>
          <a:graphicData uri="http://schemas.openxmlformats.org/drawingml/2006/table">
            <a:tbl>
              <a:tblPr firstRow="1" bandRow="1">
                <a:tableStyleId>{5C22544A-7EE6-4342-B048-85BDC9FD1C3A}</a:tableStyleId>
              </a:tblPr>
              <a:tblGrid>
                <a:gridCol w="488881">
                  <a:extLst>
                    <a:ext uri="{9D8B030D-6E8A-4147-A177-3AD203B41FA5}">
                      <a16:colId xmlns:a16="http://schemas.microsoft.com/office/drawing/2014/main" val="25601539"/>
                    </a:ext>
                  </a:extLst>
                </a:gridCol>
                <a:gridCol w="3785602">
                  <a:extLst>
                    <a:ext uri="{9D8B030D-6E8A-4147-A177-3AD203B41FA5}">
                      <a16:colId xmlns:a16="http://schemas.microsoft.com/office/drawing/2014/main" val="3283209360"/>
                    </a:ext>
                  </a:extLst>
                </a:gridCol>
              </a:tblGrid>
              <a:tr h="457200">
                <a:tc>
                  <a:txBody>
                    <a:bodyPr/>
                    <a:lstStyle/>
                    <a:p>
                      <a:pPr algn="ctr"/>
                      <a:endParaRPr lang="en-US" sz="800" dirty="0"/>
                    </a:p>
                  </a:txBody>
                  <a:tcPr marL="57150" marR="57150" marT="28575" marB="2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9063" marR="0" lvl="2" indent="0" algn="l" defTabSz="1097280" rtl="0" eaLnBrk="1" fontAlgn="auto" latinLnBrk="0" hangingPunct="1">
                        <a:lnSpc>
                          <a:spcPct val="105000"/>
                        </a:lnSpc>
                        <a:spcBef>
                          <a:spcPts val="600"/>
                        </a:spcBef>
                        <a:spcAft>
                          <a:spcPts val="0"/>
                        </a:spcAft>
                        <a:buClrTx/>
                        <a:buSzPct val="100000"/>
                        <a:buFont typeface="Arial" panose="020B0604020202020204" pitchFamily="34" charset="0"/>
                        <a:buNone/>
                        <a:tabLst/>
                        <a:defRPr/>
                      </a:pPr>
                      <a:r>
                        <a:rPr lang="en-US" sz="1200" b="1" i="0" kern="1200" dirty="0">
                          <a:solidFill>
                            <a:srgbClr val="F5E4D0"/>
                          </a:solidFill>
                          <a:latin typeface="IBM Plex Sans" panose="020B0503050203000203" pitchFamily="34" charset="0"/>
                        </a:rPr>
                        <a:t>Workloads that continuously change over time </a:t>
                      </a:r>
                      <a:r>
                        <a:rPr lang="en-US" sz="1200" b="0" i="0" kern="1200" dirty="0">
                          <a:solidFill>
                            <a:srgbClr val="F5E4D0"/>
                          </a:solidFill>
                          <a:latin typeface="IBM Plex Sans" panose="020B0503050203000203" pitchFamily="34" charset="0"/>
                        </a:rPr>
                        <a:t>- </a:t>
                      </a:r>
                      <a:r>
                        <a:rPr lang="en-US" sz="1200" b="0" dirty="0">
                          <a:solidFill>
                            <a:srgbClr val="F5E4D0"/>
                          </a:solidFill>
                          <a:latin typeface="IBM Plex Sans" panose="020B0503050203000203" pitchFamily="34" charset="0"/>
                        </a:rPr>
                        <a:t>may start out hot but cool down over time</a:t>
                      </a:r>
                    </a:p>
                  </a:txBody>
                  <a:tcPr marL="57150" marR="57150" marT="28575" marB="2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9604302"/>
                  </a:ext>
                </a:extLst>
              </a:tr>
              <a:tr h="457200">
                <a:tc>
                  <a:txBody>
                    <a:bodyPr/>
                    <a:lstStyle/>
                    <a:p>
                      <a:pPr algn="ctr"/>
                      <a:endParaRPr lang="en-US" sz="800" dirty="0"/>
                    </a:p>
                  </a:txBody>
                  <a:tcPr marL="57150" marR="57150" marT="28575" marB="2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9063" marR="0" lvl="2" indent="0" algn="l" defTabSz="1097280" rtl="0" eaLnBrk="1" fontAlgn="auto" latinLnBrk="0" hangingPunct="1">
                        <a:lnSpc>
                          <a:spcPct val="105000"/>
                        </a:lnSpc>
                        <a:spcBef>
                          <a:spcPts val="600"/>
                        </a:spcBef>
                        <a:spcAft>
                          <a:spcPts val="0"/>
                        </a:spcAft>
                        <a:buClrTx/>
                        <a:buSzPct val="100000"/>
                        <a:buFont typeface="Arial" panose="020B0604020202020204" pitchFamily="34" charset="0"/>
                        <a:buNone/>
                        <a:tabLst>
                          <a:tab pos="2970213" algn="l"/>
                        </a:tabLst>
                        <a:defRPr/>
                      </a:pPr>
                      <a:r>
                        <a:rPr lang="en-US" sz="1200" b="1" i="0" kern="1200" noProof="0" dirty="0">
                          <a:solidFill>
                            <a:srgbClr val="AFE7E4"/>
                          </a:solidFill>
                          <a:latin typeface="IBM Plex Sans" panose="020B0503050203000203" pitchFamily="34" charset="0"/>
                          <a:ea typeface="+mn-ea"/>
                          <a:cs typeface="+mn-cs"/>
                        </a:rPr>
                        <a:t>Unpredictable workloads -                                                  </a:t>
                      </a:r>
                      <a:r>
                        <a:rPr kumimoji="0" lang="en-US" sz="1200" b="0" i="0" u="none" strike="noStrike" kern="1200" cap="none" spc="0" normalizeH="0" baseline="0" noProof="0" dirty="0">
                          <a:ln>
                            <a:noFill/>
                          </a:ln>
                          <a:solidFill>
                            <a:srgbClr val="AFE7E4"/>
                          </a:solidFill>
                          <a:effectLst/>
                          <a:uLnTx/>
                          <a:uFillTx/>
                          <a:latin typeface="IBM Plex Sans" panose="020B0503050203000203" pitchFamily="34" charset="0"/>
                          <a:ea typeface="+mn-ea"/>
                          <a:cs typeface="+mn-cs"/>
                        </a:rPr>
                        <a:t>that are sporadic or unknown</a:t>
                      </a:r>
                      <a:endParaRPr lang="en-US" sz="1200" b="1" i="0" kern="1200" noProof="0" dirty="0">
                        <a:solidFill>
                          <a:srgbClr val="AFE7E4"/>
                        </a:solidFill>
                        <a:latin typeface="IBM Plex Sans" panose="020B0503050203000203" pitchFamily="34" charset="0"/>
                        <a:ea typeface="+mn-ea"/>
                        <a:cs typeface="+mn-cs"/>
                      </a:endParaRPr>
                    </a:p>
                  </a:txBody>
                  <a:tcPr marL="57150" marR="57150" marT="28575" marB="2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0112750"/>
                  </a:ext>
                </a:extLst>
              </a:tr>
              <a:tr h="457200">
                <a:tc>
                  <a:txBody>
                    <a:bodyPr/>
                    <a:lstStyle/>
                    <a:p>
                      <a:pPr algn="ctr"/>
                      <a:endParaRPr lang="en-US" sz="800" dirty="0"/>
                    </a:p>
                  </a:txBody>
                  <a:tcPr marL="57150" marR="57150" marT="28575" marB="2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9063" marR="0" lvl="2" indent="0" algn="l" defTabSz="1097280" rtl="0" eaLnBrk="1" fontAlgn="auto" latinLnBrk="0" hangingPunct="1">
                        <a:lnSpc>
                          <a:spcPct val="105000"/>
                        </a:lnSpc>
                        <a:spcBef>
                          <a:spcPts val="600"/>
                        </a:spcBef>
                        <a:spcAft>
                          <a:spcPts val="0"/>
                        </a:spcAft>
                        <a:buClrTx/>
                        <a:buSzPct val="100000"/>
                        <a:buFont typeface="Arial" panose="020B0604020202020204" pitchFamily="34" charset="0"/>
                        <a:buNone/>
                        <a:tabLst>
                          <a:tab pos="2970213" algn="l"/>
                        </a:tabLst>
                        <a:defRPr/>
                      </a:pPr>
                      <a:r>
                        <a:rPr lang="en-US" sz="1200" b="1" i="0" kern="1200" noProof="0" dirty="0">
                          <a:solidFill>
                            <a:srgbClr val="D584A1"/>
                          </a:solidFill>
                          <a:latin typeface="IBM Plex Sans" panose="020B0503050203000203" pitchFamily="34" charset="0"/>
                          <a:ea typeface="+mn-ea"/>
                          <a:cs typeface="+mn-cs"/>
                        </a:rPr>
                        <a:t>Mixed workloads -                                                                 </a:t>
                      </a:r>
                      <a:r>
                        <a:rPr kumimoji="0" lang="en-US" sz="1200" b="0" i="0" u="none" strike="noStrike" kern="1200" cap="none" spc="0" normalizeH="0" baseline="0" noProof="0" dirty="0">
                          <a:ln>
                            <a:noFill/>
                          </a:ln>
                          <a:solidFill>
                            <a:srgbClr val="D584A1"/>
                          </a:solidFill>
                          <a:effectLst/>
                          <a:uLnTx/>
                          <a:uFillTx/>
                          <a:latin typeface="IBM Plex Sans" panose="020B0503050203000203" pitchFamily="34" charset="0"/>
                          <a:ea typeface="+mn-ea"/>
                          <a:cs typeface="+mn-cs"/>
                        </a:rPr>
                        <a:t>some data is hot while other is cool or cold</a:t>
                      </a:r>
                      <a:endParaRPr lang="en-US" sz="1200" b="1" i="0" kern="1200" noProof="0" dirty="0">
                        <a:solidFill>
                          <a:srgbClr val="D584A1"/>
                        </a:solidFill>
                        <a:latin typeface="IBM Plex Sans" panose="020B0503050203000203" pitchFamily="34" charset="0"/>
                        <a:ea typeface="+mn-ea"/>
                        <a:cs typeface="+mn-cs"/>
                      </a:endParaRPr>
                    </a:p>
                  </a:txBody>
                  <a:tcPr marL="57150" marR="57150" marT="28575" marB="285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824901"/>
                  </a:ext>
                </a:extLst>
              </a:tr>
            </a:tbl>
          </a:graphicData>
        </a:graphic>
      </p:graphicFrame>
      <p:sp>
        <p:nvSpPr>
          <p:cNvPr id="7" name="TextBox 6">
            <a:extLst>
              <a:ext uri="{FF2B5EF4-FFF2-40B4-BE49-F238E27FC236}">
                <a16:creationId xmlns:a16="http://schemas.microsoft.com/office/drawing/2014/main" id="{8BAA9832-EE76-FA44-B945-4FD25547B606}"/>
              </a:ext>
            </a:extLst>
          </p:cNvPr>
          <p:cNvSpPr txBox="1"/>
          <p:nvPr/>
        </p:nvSpPr>
        <p:spPr>
          <a:xfrm>
            <a:off x="7203370" y="2262444"/>
            <a:ext cx="1874845"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rPr>
              <a:t>Automatic capacity rate from three built-in pricing tiers</a:t>
            </a:r>
          </a:p>
        </p:txBody>
      </p:sp>
      <p:pic>
        <p:nvPicPr>
          <p:cNvPr id="33" name="Picture 32" descr="A close up of text on a white background&#10;&#10;Description automatically generated">
            <a:extLst>
              <a:ext uri="{FF2B5EF4-FFF2-40B4-BE49-F238E27FC236}">
                <a16:creationId xmlns:a16="http://schemas.microsoft.com/office/drawing/2014/main" id="{C7CF36B7-C0A0-9A4D-8283-2FED014B29A0}"/>
              </a:ext>
            </a:extLst>
          </p:cNvPr>
          <p:cNvPicPr>
            <a:picLocks noChangeAspect="1"/>
          </p:cNvPicPr>
          <p:nvPr/>
        </p:nvPicPr>
        <p:blipFill>
          <a:blip r:embed="rId7"/>
          <a:stretch>
            <a:fillRect/>
          </a:stretch>
        </p:blipFill>
        <p:spPr>
          <a:xfrm>
            <a:off x="1421155" y="1874538"/>
            <a:ext cx="1711402" cy="2041877"/>
          </a:xfrm>
          <a:prstGeom prst="rect">
            <a:avLst/>
          </a:prstGeom>
        </p:spPr>
      </p:pic>
    </p:spTree>
    <p:extLst>
      <p:ext uri="{BB962C8B-B14F-4D97-AF65-F5344CB8AC3E}">
        <p14:creationId xmlns:p14="http://schemas.microsoft.com/office/powerpoint/2010/main" val="2006401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E05304CC-994A-064C-951F-C3729670908D}"/>
              </a:ext>
            </a:extLst>
          </p:cNvPr>
          <p:cNvSpPr>
            <a:spLocks noGrp="1"/>
          </p:cNvSpPr>
          <p:nvPr>
            <p:ph type="title"/>
          </p:nvPr>
        </p:nvSpPr>
        <p:spPr>
          <a:xfrm>
            <a:off x="228600" y="201168"/>
            <a:ext cx="4697730" cy="381000"/>
          </a:xfrm>
        </p:spPr>
        <p:txBody>
          <a:bodyPr/>
          <a:lstStyle/>
          <a:p>
            <a:r>
              <a:rPr lang="en-US" sz="2000" dirty="0">
                <a:solidFill>
                  <a:srgbClr val="FFFFFF"/>
                </a:solidFill>
                <a:latin typeface="Arial" panose="020B0604020202020204" pitchFamily="34" charset="0"/>
                <a:ea typeface="ＭＳ Ｐゴシック" charset="-128"/>
                <a:cs typeface="Arial" panose="020B0604020202020204" pitchFamily="34" charset="0"/>
              </a:rPr>
              <a:t>Quota Management</a:t>
            </a:r>
            <a:endParaRPr lang="en-US" sz="2000"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CBA4E642-EFC8-D445-A458-B082FA4BECF7}"/>
              </a:ext>
            </a:extLst>
          </p:cNvPr>
          <p:cNvSpPr/>
          <p:nvPr/>
        </p:nvSpPr>
        <p:spPr>
          <a:xfrm>
            <a:off x="210313" y="366225"/>
            <a:ext cx="8206211" cy="424732"/>
          </a:xfrm>
          <a:prstGeom prst="rect">
            <a:avLst/>
          </a:prstGeom>
        </p:spPr>
        <p:txBody>
          <a:bodyPr vert="horz" lIns="0" tIns="0" rIns="0" bIns="0" rtlCol="0" anchor="ctr" anchorCtr="0">
            <a:noAutofit/>
          </a:bodyPr>
          <a:lstStyle/>
          <a:p>
            <a:pPr defTabSz="609555" fontAlgn="base">
              <a:lnSpc>
                <a:spcPct val="90000"/>
              </a:lnSpc>
              <a:spcBef>
                <a:spcPts val="800"/>
              </a:spcBef>
              <a:spcAft>
                <a:spcPct val="0"/>
              </a:spcAft>
              <a:defRPr/>
            </a:pPr>
            <a:r>
              <a:rPr lang="en-US" sz="1200" dirty="0">
                <a:solidFill>
                  <a:srgbClr val="FFFFFF">
                    <a:lumMod val="75000"/>
                  </a:srgbClr>
                </a:solidFill>
                <a:latin typeface="Arial" panose="020B0604020202020204" pitchFamily="34" charset="0"/>
                <a:cs typeface="Arial" panose="020B0604020202020204" pitchFamily="34" charset="0"/>
              </a:rPr>
              <a:t>Manage your costs by enforcing a usage limit on your COS bucket</a:t>
            </a:r>
          </a:p>
        </p:txBody>
      </p:sp>
      <p:sp>
        <p:nvSpPr>
          <p:cNvPr id="55" name="TextBox 54">
            <a:extLst>
              <a:ext uri="{FF2B5EF4-FFF2-40B4-BE49-F238E27FC236}">
                <a16:creationId xmlns:a16="http://schemas.microsoft.com/office/drawing/2014/main" id="{CD1FB233-FDE3-0441-8F85-9ECA0A0F2687}"/>
              </a:ext>
            </a:extLst>
          </p:cNvPr>
          <p:cNvSpPr txBox="1"/>
          <p:nvPr/>
        </p:nvSpPr>
        <p:spPr>
          <a:xfrm>
            <a:off x="193758" y="759213"/>
            <a:ext cx="8416149" cy="1844031"/>
          </a:xfrm>
          <a:prstGeom prst="rect">
            <a:avLst/>
          </a:prstGeom>
          <a:noFill/>
          <a:ln w="9525">
            <a:solidFill>
              <a:schemeClr val="bg2">
                <a:lumMod val="50000"/>
              </a:schemeClr>
            </a:solidFill>
            <a:prstDash val="solid"/>
          </a:ln>
        </p:spPr>
        <p:txBody>
          <a:bodyPr wrap="square" rtlCol="0">
            <a:spAutoFit/>
          </a:bodyPr>
          <a:lstStyle/>
          <a:p>
            <a:pPr defTabSz="685966">
              <a:defRPr/>
            </a:pPr>
            <a:r>
              <a:rPr lang="en-US" sz="1500" kern="0" dirty="0">
                <a:solidFill>
                  <a:srgbClr val="0063FF"/>
                </a:solidFill>
                <a:latin typeface="Arial" panose="020B0604020202020204" pitchFamily="34" charset="0"/>
                <a:cs typeface="Arial" panose="020B0604020202020204" pitchFamily="34" charset="0"/>
              </a:rPr>
              <a:t>Description</a:t>
            </a:r>
          </a:p>
          <a:p>
            <a:pPr defTabSz="342900">
              <a:spcBef>
                <a:spcPts val="825"/>
              </a:spcBef>
              <a:defRPr/>
            </a:pPr>
            <a:r>
              <a:rPr lang="en-US" kern="0" dirty="0">
                <a:solidFill>
                  <a:srgbClr val="D2D2D2"/>
                </a:solidFill>
                <a:latin typeface="Arial" panose="020B0604020202020204" pitchFamily="34" charset="0"/>
                <a:cs typeface="Arial" panose="020B0604020202020204" pitchFamily="34" charset="0"/>
              </a:rPr>
              <a:t>This feature allows customers to control their costs by allocating a bucket Quota to enforce a usage limit (in bytes) for their internal departments and ensure approval mechanisms by sending out alerts when Quota limits are reached. </a:t>
            </a:r>
          </a:p>
          <a:p>
            <a:pPr defTabSz="342900">
              <a:spcBef>
                <a:spcPts val="825"/>
              </a:spcBef>
              <a:defRPr/>
            </a:pPr>
            <a:endParaRPr lang="en-US" kern="0" dirty="0">
              <a:solidFill>
                <a:srgbClr val="D2D2D2"/>
              </a:solidFill>
              <a:latin typeface="Arial" panose="020B0604020202020204" pitchFamily="34" charset="0"/>
              <a:cs typeface="Arial" panose="020B0604020202020204" pitchFamily="34" charset="0"/>
            </a:endParaRPr>
          </a:p>
          <a:p>
            <a:pPr defTabSz="685966">
              <a:defRPr/>
            </a:pPr>
            <a:r>
              <a:rPr lang="en-US" sz="1500" kern="0" dirty="0">
                <a:solidFill>
                  <a:srgbClr val="0063FF"/>
                </a:solidFill>
                <a:latin typeface="Arial" panose="020B0604020202020204" pitchFamily="34" charset="0"/>
                <a:cs typeface="Arial" panose="020B0604020202020204" pitchFamily="34" charset="0"/>
              </a:rPr>
              <a:t>Availability</a:t>
            </a:r>
          </a:p>
          <a:p>
            <a:pPr defTabSz="685966">
              <a:lnSpc>
                <a:spcPct val="110000"/>
              </a:lnSpc>
              <a:spcBef>
                <a:spcPts val="300"/>
              </a:spcBef>
              <a:spcAft>
                <a:spcPts val="300"/>
              </a:spcAft>
              <a:defRPr/>
            </a:pPr>
            <a:r>
              <a:rPr lang="en-US" dirty="0">
                <a:solidFill>
                  <a:srgbClr val="FFFFFF">
                    <a:lumMod val="75000"/>
                  </a:srgbClr>
                </a:solidFill>
                <a:latin typeface="Arial" panose="020B0604020202020204" pitchFamily="34" charset="0"/>
                <a:cs typeface="Arial" panose="020B0604020202020204" pitchFamily="34" charset="0"/>
              </a:rPr>
              <a:t>Available to all IBM Cloud customers in all IBM resiliency choices by 1Q21 </a:t>
            </a:r>
          </a:p>
        </p:txBody>
      </p:sp>
      <p:sp>
        <p:nvSpPr>
          <p:cNvPr id="74" name="TextBox 73">
            <a:extLst>
              <a:ext uri="{FF2B5EF4-FFF2-40B4-BE49-F238E27FC236}">
                <a16:creationId xmlns:a16="http://schemas.microsoft.com/office/drawing/2014/main" id="{E9FE0E39-852F-4047-93C1-3D670CAA33C5}"/>
              </a:ext>
            </a:extLst>
          </p:cNvPr>
          <p:cNvSpPr txBox="1"/>
          <p:nvPr/>
        </p:nvSpPr>
        <p:spPr>
          <a:xfrm>
            <a:off x="183632" y="2830484"/>
            <a:ext cx="8426275" cy="2138853"/>
          </a:xfrm>
          <a:prstGeom prst="rect">
            <a:avLst/>
          </a:prstGeom>
          <a:noFill/>
          <a:ln w="9525">
            <a:solidFill>
              <a:schemeClr val="bg2">
                <a:lumMod val="50000"/>
              </a:schemeClr>
            </a:solidFill>
            <a:prstDash val="solid"/>
          </a:ln>
        </p:spPr>
        <p:txBody>
          <a:bodyPr wrap="square" rtlCol="0">
            <a:noAutofit/>
          </a:bodyPr>
          <a:lstStyle/>
          <a:p>
            <a:pPr defTabSz="685966">
              <a:defRPr/>
            </a:pPr>
            <a:r>
              <a:rPr lang="en-US" sz="1500" kern="0" dirty="0">
                <a:solidFill>
                  <a:srgbClr val="0063FF"/>
                </a:solidFill>
                <a:latin typeface="Arial" panose="020B0604020202020204" pitchFamily="34" charset="0"/>
                <a:cs typeface="Arial" panose="020B0604020202020204" pitchFamily="34" charset="0"/>
              </a:rPr>
              <a:t>How it works?</a:t>
            </a:r>
          </a:p>
          <a:p>
            <a:pPr defTabSz="685966">
              <a:defRPr/>
            </a:pPr>
            <a:endParaRPr lang="en-US" sz="825" kern="0" dirty="0">
              <a:solidFill>
                <a:srgbClr val="0063FF"/>
              </a:solidFill>
              <a:latin typeface="Arial" panose="020B0604020202020204" pitchFamily="34" charset="0"/>
              <a:cs typeface="Arial" panose="020B0604020202020204" pitchFamily="34" charset="0"/>
            </a:endParaRPr>
          </a:p>
          <a:p>
            <a:pPr marL="257175" indent="-257175" defTabSz="685966">
              <a:spcAft>
                <a:spcPts val="900"/>
              </a:spcAft>
              <a:buFont typeface="Arial" panose="020B0604020202020204" pitchFamily="34" charset="0"/>
              <a:buChar char="•"/>
              <a:defRPr/>
            </a:pPr>
            <a:r>
              <a:rPr lang="en-US" dirty="0">
                <a:solidFill>
                  <a:srgbClr val="1EB4CF"/>
                </a:solidFill>
                <a:latin typeface="Arial" panose="020B0604020202020204" pitchFamily="34" charset="0"/>
                <a:cs typeface="Arial" panose="020B0604020202020204" pitchFamily="34" charset="0"/>
              </a:rPr>
              <a:t>A COS user (with administrator privileges) can set a hard Quota on a bucket</a:t>
            </a:r>
          </a:p>
          <a:p>
            <a:pPr marL="257175" indent="-257175" defTabSz="685966">
              <a:spcAft>
                <a:spcPts val="900"/>
              </a:spcAft>
              <a:buFont typeface="Arial" panose="020B0604020202020204" pitchFamily="34" charset="0"/>
              <a:buChar char="•"/>
              <a:defRPr/>
            </a:pPr>
            <a:r>
              <a:rPr lang="en-US" dirty="0">
                <a:solidFill>
                  <a:srgbClr val="1EB4CF"/>
                </a:solidFill>
                <a:latin typeface="Arial" panose="020B0604020202020204" pitchFamily="34" charset="0"/>
                <a:cs typeface="Arial" panose="020B0604020202020204" pitchFamily="34" charset="0"/>
              </a:rPr>
              <a:t>No additional writes/uploads can be done in the bucket unless bucket Quota is extended, or existing data is deleted to move usage below the quota limit.</a:t>
            </a:r>
          </a:p>
          <a:p>
            <a:pPr marL="257175" indent="-257175" defTabSz="685966">
              <a:spcAft>
                <a:spcPts val="900"/>
              </a:spcAft>
              <a:buFont typeface="Arial" panose="020B0604020202020204" pitchFamily="34" charset="0"/>
              <a:buChar char="•"/>
              <a:defRPr/>
            </a:pPr>
            <a:r>
              <a:rPr lang="en-US" dirty="0">
                <a:solidFill>
                  <a:srgbClr val="1EB4CF"/>
                </a:solidFill>
                <a:latin typeface="Arial" panose="020B0604020202020204" pitchFamily="34" charset="0"/>
                <a:cs typeface="Arial" panose="020B0604020202020204" pitchFamily="34" charset="0"/>
              </a:rPr>
              <a:t>Users can provision a </a:t>
            </a:r>
            <a:r>
              <a:rPr lang="en-US" dirty="0" err="1">
                <a:solidFill>
                  <a:srgbClr val="1EB4CF"/>
                </a:solidFill>
                <a:latin typeface="Arial" panose="020B0604020202020204" pitchFamily="34" charset="0"/>
                <a:cs typeface="Arial" panose="020B0604020202020204" pitchFamily="34" charset="0"/>
              </a:rPr>
              <a:t>Sysdig</a:t>
            </a:r>
            <a:r>
              <a:rPr lang="en-US" dirty="0">
                <a:solidFill>
                  <a:srgbClr val="1EB4CF"/>
                </a:solidFill>
                <a:latin typeface="Arial" panose="020B0604020202020204" pitchFamily="34" charset="0"/>
                <a:cs typeface="Arial" panose="020B0604020202020204" pitchFamily="34" charset="0"/>
              </a:rPr>
              <a:t> instance to configure an alert when the bucket usage reaches a certain threshold (say 80%) of the quota.</a:t>
            </a:r>
            <a:endParaRPr lang="en-US" kern="0" dirty="0">
              <a:solidFill>
                <a:srgbClr val="006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7245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a:extLst>
              <a:ext uri="{FF2B5EF4-FFF2-40B4-BE49-F238E27FC236}">
                <a16:creationId xmlns:a16="http://schemas.microsoft.com/office/drawing/2014/main" id="{06DEB970-C1D0-324C-9FCC-427A0FF5977E}"/>
              </a:ext>
            </a:extLst>
          </p:cNvPr>
          <p:cNvSpPr txBox="1">
            <a:spLocks/>
          </p:cNvSpPr>
          <p:nvPr/>
        </p:nvSpPr>
        <p:spPr>
          <a:xfrm>
            <a:off x="193758" y="2199132"/>
            <a:ext cx="4910650" cy="2783396"/>
          </a:xfrm>
          <a:prstGeom prst="rect">
            <a:avLst/>
          </a:prstGeom>
          <a:noFill/>
          <a:ln>
            <a:solidFill>
              <a:srgbClr val="000000">
                <a:lumMod val="65000"/>
                <a:lumOff val="35000"/>
              </a:srgbClr>
            </a:solidFill>
          </a:ln>
        </p:spPr>
        <p:txBody>
          <a:bodyPr wrap="square" lIns="182880" tIns="137160" bIns="91440" rtlCol="0">
            <a:noAutofit/>
          </a:bodyPr>
          <a:lstStyle/>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defTabSz="685966">
              <a:defRPr/>
            </a:pPr>
            <a:endParaRPr lang="en-US" sz="16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457189">
              <a:spcBef>
                <a:spcPts val="1100"/>
              </a:spcBef>
              <a:defRPr/>
            </a:pPr>
            <a:endParaRPr lang="en-US" sz="1600" kern="0" dirty="0">
              <a:solidFill>
                <a:srgbClr val="FFFFFF">
                  <a:lumMod val="85000"/>
                </a:srgbClr>
              </a:solidFill>
              <a:latin typeface="Arial" panose="020B0604020202020204" pitchFamily="34" charset="0"/>
              <a:cs typeface="Arial" panose="020B0604020202020204" pitchFamily="34" charset="0"/>
            </a:endParaRPr>
          </a:p>
          <a:p>
            <a:pPr marL="114297" indent="-114297" defTabSz="457189">
              <a:spcBef>
                <a:spcPts val="1100"/>
              </a:spcBef>
              <a:buFont typeface="Arial" panose="020B0604020202020204" pitchFamily="34" charset="0"/>
              <a:buChar char="•"/>
              <a:defRPr/>
            </a:pPr>
            <a:endParaRPr lang="en-US" sz="1400" kern="0" dirty="0">
              <a:solidFill>
                <a:srgbClr val="0064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1B10E790-5112-F945-8824-14DF0CB39FED}"/>
              </a:ext>
            </a:extLst>
          </p:cNvPr>
          <p:cNvSpPr/>
          <p:nvPr/>
        </p:nvSpPr>
        <p:spPr>
          <a:xfrm>
            <a:off x="229063" y="4101680"/>
            <a:ext cx="2945072" cy="793038"/>
          </a:xfrm>
          <a:prstGeom prst="rect">
            <a:avLst/>
          </a:prstGeom>
          <a:noFill/>
        </p:spPr>
        <p:txBody>
          <a:bodyPr wrap="square" rtlCol="0">
            <a:spAutoFit/>
          </a:bodyPr>
          <a:lstStyle/>
          <a:p>
            <a:pPr marL="85725" indent="-85725" defTabSz="685783">
              <a:lnSpc>
                <a:spcPct val="110000"/>
              </a:lnSpc>
              <a:buFont typeface="Arial" panose="020B0604020202020204" pitchFamily="34" charset="0"/>
              <a:buChar char="•"/>
              <a:defRPr/>
            </a:pPr>
            <a:r>
              <a:rPr lang="en-US" sz="1050" dirty="0">
                <a:solidFill>
                  <a:srgbClr val="1EB4CF"/>
                </a:solidFill>
                <a:latin typeface="Arial" panose="020B0604020202020204" pitchFamily="34" charset="0"/>
                <a:cs typeface="Arial" panose="020B0604020202020204" pitchFamily="34" charset="0"/>
              </a:rPr>
              <a:t>If you delete an object, instead of removing it permanently, a delete marker will be inserted (as the current object version).</a:t>
            </a:r>
          </a:p>
          <a:p>
            <a:pPr marL="171446" indent="-171446" defTabSz="685783">
              <a:lnSpc>
                <a:spcPct val="110000"/>
              </a:lnSpc>
              <a:buFont typeface="Arial" panose="020B0604020202020204" pitchFamily="34" charset="0"/>
              <a:buChar char="•"/>
              <a:defRPr/>
            </a:pPr>
            <a:endParaRPr lang="en-US" sz="1050" dirty="0">
              <a:solidFill>
                <a:srgbClr val="1EB4CF"/>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7825169-37A6-8449-973E-E58D2D0E9504}"/>
              </a:ext>
            </a:extLst>
          </p:cNvPr>
          <p:cNvGrpSpPr/>
          <p:nvPr/>
        </p:nvGrpSpPr>
        <p:grpSpPr>
          <a:xfrm>
            <a:off x="3490351" y="2467124"/>
            <a:ext cx="1542368" cy="1132877"/>
            <a:chOff x="3161380" y="1280419"/>
            <a:chExt cx="1542368" cy="1132875"/>
          </a:xfrm>
        </p:grpSpPr>
        <p:sp>
          <p:nvSpPr>
            <p:cNvPr id="54" name="Can 53">
              <a:extLst>
                <a:ext uri="{FF2B5EF4-FFF2-40B4-BE49-F238E27FC236}">
                  <a16:creationId xmlns:a16="http://schemas.microsoft.com/office/drawing/2014/main" id="{7239007A-F91F-8440-9A06-F1662A8A7B5E}"/>
                </a:ext>
              </a:extLst>
            </p:cNvPr>
            <p:cNvSpPr/>
            <p:nvPr/>
          </p:nvSpPr>
          <p:spPr>
            <a:xfrm>
              <a:off x="3996231" y="1721124"/>
              <a:ext cx="707517" cy="667947"/>
            </a:xfrm>
            <a:prstGeom prst="can">
              <a:avLst>
                <a:gd name="adj" fmla="val 17328"/>
              </a:avLst>
            </a:prstGeom>
            <a:ln>
              <a:solidFill>
                <a:srgbClr val="1EB4CF"/>
              </a:solidFill>
            </a:ln>
          </p:spPr>
          <p:txBody>
            <a:bodyPr wrap="square" lIns="0" tIns="0" rIns="0" bIns="0" rtlCol="0" anchor="ctr">
              <a:noAutofit/>
            </a:bodyPr>
            <a:lstStyle/>
            <a:p>
              <a:pPr algn="ctr" defTabSz="685783">
                <a:defRPr/>
              </a:pPr>
              <a:endParaRPr lang="en-US" sz="1200" dirty="0" err="1">
                <a:solidFill>
                  <a:srgbClr val="FFFFFF"/>
                </a:solidFill>
                <a:latin typeface="Arial" panose="020B0604020202020204" pitchFamily="34" charset="0"/>
                <a:cs typeface="Arial" panose="020B0604020202020204" pitchFamily="34" charset="0"/>
              </a:endParaRPr>
            </a:p>
          </p:txBody>
        </p:sp>
        <p:pic>
          <p:nvPicPr>
            <p:cNvPr id="11" name="Graphic 10" descr="Arrow Rotate right">
              <a:extLst>
                <a:ext uri="{FF2B5EF4-FFF2-40B4-BE49-F238E27FC236}">
                  <a16:creationId xmlns:a16="http://schemas.microsoft.com/office/drawing/2014/main" id="{C9707EC8-6856-6043-A46E-8703EB38AD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2457" y="1280419"/>
              <a:ext cx="795082" cy="590749"/>
            </a:xfrm>
            <a:prstGeom prst="rect">
              <a:avLst/>
            </a:prstGeom>
          </p:spPr>
        </p:pic>
        <p:sp>
          <p:nvSpPr>
            <p:cNvPr id="64" name="Magnetic Disk 63">
              <a:extLst>
                <a:ext uri="{FF2B5EF4-FFF2-40B4-BE49-F238E27FC236}">
                  <a16:creationId xmlns:a16="http://schemas.microsoft.com/office/drawing/2014/main" id="{CA02D29F-C4A0-5749-9283-4396BBFA54E5}"/>
                </a:ext>
              </a:extLst>
            </p:cNvPr>
            <p:cNvSpPr/>
            <p:nvPr/>
          </p:nvSpPr>
          <p:spPr>
            <a:xfrm>
              <a:off x="3996228" y="2160098"/>
              <a:ext cx="707517" cy="237849"/>
            </a:xfrm>
            <a:prstGeom prst="flowChartMagneticDisk">
              <a:avLst/>
            </a:prstGeom>
            <a:gradFill flip="none" rotWithShape="1">
              <a:gsLst>
                <a:gs pos="0">
                  <a:schemeClr val="accent3">
                    <a:lumMod val="67000"/>
                    <a:alpha val="36000"/>
                  </a:schemeClr>
                </a:gs>
                <a:gs pos="48000">
                  <a:schemeClr val="accent4">
                    <a:lumMod val="50000"/>
                  </a:schemeClr>
                </a:gs>
                <a:gs pos="100000">
                  <a:schemeClr val="accent3">
                    <a:lumMod val="60000"/>
                    <a:lumOff val="40000"/>
                  </a:schemeClr>
                </a:gs>
              </a:gsLst>
              <a:lin ang="8100000" scaled="1"/>
              <a:tileRect/>
            </a:gradFill>
            <a:ln>
              <a:solidFill>
                <a:srgbClr val="1EB4CF"/>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83">
                <a:defRPr/>
              </a:pPr>
              <a:endParaRPr lang="en-US" sz="1200" dirty="0" err="1">
                <a:solidFill>
                  <a:srgbClr val="FFFFF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A360CB6-6158-2244-B02D-7F2F5489473E}"/>
                </a:ext>
              </a:extLst>
            </p:cNvPr>
            <p:cNvSpPr txBox="1"/>
            <p:nvPr/>
          </p:nvSpPr>
          <p:spPr>
            <a:xfrm>
              <a:off x="4134599" y="2228628"/>
              <a:ext cx="482246" cy="184666"/>
            </a:xfrm>
            <a:prstGeom prst="rect">
              <a:avLst/>
            </a:prstGeom>
            <a:noFill/>
          </p:spPr>
          <p:txBody>
            <a:bodyPr wrap="square" lIns="0" tIns="0" rIns="0" bIns="0" rtlCol="0">
              <a:spAutoFit/>
            </a:bodyPr>
            <a:lstStyle/>
            <a:p>
              <a:pPr defTabSz="685783">
                <a:defRPr/>
              </a:pPr>
              <a:r>
                <a:rPr lang="en-US" sz="600" dirty="0">
                  <a:solidFill>
                    <a:srgbClr val="FFFFFF"/>
                  </a:solidFill>
                  <a:latin typeface="Arial" panose="020B0604020202020204" pitchFamily="34" charset="0"/>
                  <a:cs typeface="Arial" panose="020B0604020202020204" pitchFamily="34" charset="0"/>
                </a:rPr>
                <a:t>Key = file.txt</a:t>
              </a:r>
            </a:p>
            <a:p>
              <a:pPr defTabSz="685783">
                <a:defRPr/>
              </a:pPr>
              <a:r>
                <a:rPr lang="en-US" sz="600" dirty="0">
                  <a:solidFill>
                    <a:srgbClr val="FFFFFF"/>
                  </a:solidFill>
                  <a:latin typeface="Arial" panose="020B0604020202020204" pitchFamily="34" charset="0"/>
                  <a:cs typeface="Arial" panose="020B0604020202020204" pitchFamily="34" charset="0"/>
                </a:rPr>
                <a:t>ID = 10001 </a:t>
              </a:r>
            </a:p>
          </p:txBody>
        </p:sp>
        <p:grpSp>
          <p:nvGrpSpPr>
            <p:cNvPr id="61" name="Group 60">
              <a:extLst>
                <a:ext uri="{FF2B5EF4-FFF2-40B4-BE49-F238E27FC236}">
                  <a16:creationId xmlns:a16="http://schemas.microsoft.com/office/drawing/2014/main" id="{61E8B2EC-2881-BD41-8700-B6484E0F1220}"/>
                </a:ext>
              </a:extLst>
            </p:cNvPr>
            <p:cNvGrpSpPr/>
            <p:nvPr/>
          </p:nvGrpSpPr>
          <p:grpSpPr>
            <a:xfrm>
              <a:off x="3996229" y="1868580"/>
              <a:ext cx="707517" cy="250976"/>
              <a:chOff x="3996230" y="2138100"/>
              <a:chExt cx="707517" cy="250977"/>
            </a:xfrm>
          </p:grpSpPr>
          <p:sp>
            <p:nvSpPr>
              <p:cNvPr id="62" name="Magnetic Disk 61">
                <a:extLst>
                  <a:ext uri="{FF2B5EF4-FFF2-40B4-BE49-F238E27FC236}">
                    <a16:creationId xmlns:a16="http://schemas.microsoft.com/office/drawing/2014/main" id="{1884A7B9-B98A-2948-B4BD-5A9FD853EF08}"/>
                  </a:ext>
                </a:extLst>
              </p:cNvPr>
              <p:cNvSpPr/>
              <p:nvPr/>
            </p:nvSpPr>
            <p:spPr>
              <a:xfrm>
                <a:off x="3996230" y="2138100"/>
                <a:ext cx="707517" cy="237849"/>
              </a:xfrm>
              <a:prstGeom prst="flowChartMagneticDisk">
                <a:avLst/>
              </a:prstGeom>
              <a:gradFill flip="none" rotWithShape="1">
                <a:gsLst>
                  <a:gs pos="0">
                    <a:schemeClr val="accent3">
                      <a:lumMod val="67000"/>
                      <a:alpha val="36000"/>
                    </a:schemeClr>
                  </a:gs>
                  <a:gs pos="48000">
                    <a:schemeClr val="accent4">
                      <a:lumMod val="50000"/>
                    </a:schemeClr>
                  </a:gs>
                  <a:gs pos="100000">
                    <a:schemeClr val="accent3">
                      <a:lumMod val="60000"/>
                      <a:lumOff val="40000"/>
                    </a:schemeClr>
                  </a:gs>
                </a:gsLst>
                <a:lin ang="8100000" scaled="1"/>
                <a:tileRect/>
              </a:gradFill>
              <a:ln>
                <a:solidFill>
                  <a:srgbClr val="1EB4CF"/>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83">
                  <a:defRPr/>
                </a:pPr>
                <a:endParaRPr lang="en-US" sz="1200" dirty="0" err="1">
                  <a:solidFill>
                    <a:srgbClr val="FFFFFF"/>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C846365E-28D8-D24A-A10C-4CF210BD4B3F}"/>
                  </a:ext>
                </a:extLst>
              </p:cNvPr>
              <p:cNvSpPr txBox="1"/>
              <p:nvPr/>
            </p:nvSpPr>
            <p:spPr>
              <a:xfrm>
                <a:off x="4134599" y="2204410"/>
                <a:ext cx="482246" cy="184667"/>
              </a:xfrm>
              <a:prstGeom prst="rect">
                <a:avLst/>
              </a:prstGeom>
              <a:noFill/>
            </p:spPr>
            <p:txBody>
              <a:bodyPr wrap="square" lIns="0" tIns="0" rIns="0" bIns="0" rtlCol="0">
                <a:spAutoFit/>
              </a:bodyPr>
              <a:lstStyle/>
              <a:p>
                <a:pPr defTabSz="685783">
                  <a:defRPr/>
                </a:pPr>
                <a:r>
                  <a:rPr lang="en-US" sz="600" dirty="0">
                    <a:solidFill>
                      <a:srgbClr val="FFFFFF"/>
                    </a:solidFill>
                    <a:latin typeface="Arial" panose="020B0604020202020204" pitchFamily="34" charset="0"/>
                    <a:cs typeface="Arial" panose="020B0604020202020204" pitchFamily="34" charset="0"/>
                  </a:rPr>
                  <a:t>Key = file.txt</a:t>
                </a:r>
              </a:p>
              <a:p>
                <a:pPr defTabSz="685783">
                  <a:defRPr/>
                </a:pPr>
                <a:r>
                  <a:rPr lang="en-US" sz="600" dirty="0">
                    <a:solidFill>
                      <a:srgbClr val="FFFFFF"/>
                    </a:solidFill>
                    <a:latin typeface="Arial" panose="020B0604020202020204" pitchFamily="34" charset="0"/>
                    <a:cs typeface="Arial" panose="020B0604020202020204" pitchFamily="34" charset="0"/>
                  </a:rPr>
                  <a:t>ID = 10002 </a:t>
                </a:r>
              </a:p>
            </p:txBody>
          </p:sp>
        </p:grpSp>
        <p:sp>
          <p:nvSpPr>
            <p:cNvPr id="65" name="TextBox 64">
              <a:extLst>
                <a:ext uri="{FF2B5EF4-FFF2-40B4-BE49-F238E27FC236}">
                  <a16:creationId xmlns:a16="http://schemas.microsoft.com/office/drawing/2014/main" id="{05B37489-D6F0-AA42-8B22-6B7883E1AD7B}"/>
                </a:ext>
              </a:extLst>
            </p:cNvPr>
            <p:cNvSpPr txBox="1"/>
            <p:nvPr/>
          </p:nvSpPr>
          <p:spPr>
            <a:xfrm>
              <a:off x="4087221" y="1393528"/>
              <a:ext cx="180527" cy="92333"/>
            </a:xfrm>
            <a:prstGeom prst="rect">
              <a:avLst/>
            </a:prstGeom>
            <a:noFill/>
          </p:spPr>
          <p:txBody>
            <a:bodyPr wrap="square" lIns="0" tIns="0" rIns="0" bIns="0" rtlCol="0">
              <a:spAutoFit/>
            </a:bodyPr>
            <a:lstStyle/>
            <a:p>
              <a:pPr algn="ctr" defTabSz="685783">
                <a:defRPr/>
              </a:pPr>
              <a:r>
                <a:rPr lang="en-US" sz="600" dirty="0">
                  <a:solidFill>
                    <a:srgbClr val="FFFFFF"/>
                  </a:solidFill>
                  <a:latin typeface="Arial" panose="020B0604020202020204" pitchFamily="34" charset="0"/>
                  <a:cs typeface="Arial" panose="020B0604020202020204" pitchFamily="34" charset="0"/>
                </a:rPr>
                <a:t>PUT</a:t>
              </a:r>
            </a:p>
          </p:txBody>
        </p:sp>
        <p:sp>
          <p:nvSpPr>
            <p:cNvPr id="67" name="Magnetic Disk 66">
              <a:extLst>
                <a:ext uri="{FF2B5EF4-FFF2-40B4-BE49-F238E27FC236}">
                  <a16:creationId xmlns:a16="http://schemas.microsoft.com/office/drawing/2014/main" id="{975C866A-A6C8-0248-A1C0-7AEE818D466D}"/>
                </a:ext>
              </a:extLst>
            </p:cNvPr>
            <p:cNvSpPr/>
            <p:nvPr/>
          </p:nvSpPr>
          <p:spPr>
            <a:xfrm>
              <a:off x="3161380" y="1528676"/>
              <a:ext cx="707517" cy="260161"/>
            </a:xfrm>
            <a:prstGeom prst="flowChartMagneticDisk">
              <a:avLst/>
            </a:prstGeom>
            <a:gradFill flip="none" rotWithShape="1">
              <a:gsLst>
                <a:gs pos="0">
                  <a:schemeClr val="accent3">
                    <a:lumMod val="67000"/>
                    <a:alpha val="36000"/>
                  </a:schemeClr>
                </a:gs>
                <a:gs pos="48000">
                  <a:schemeClr val="accent4">
                    <a:lumMod val="50000"/>
                  </a:schemeClr>
                </a:gs>
                <a:gs pos="100000">
                  <a:schemeClr val="accent3">
                    <a:lumMod val="60000"/>
                    <a:lumOff val="40000"/>
                  </a:schemeClr>
                </a:gs>
              </a:gsLst>
              <a:lin ang="8100000" scaled="1"/>
              <a:tileRect/>
            </a:gradFill>
            <a:ln>
              <a:solidFill>
                <a:srgbClr val="1EB4CF"/>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83">
                <a:defRPr/>
              </a:pPr>
              <a:endParaRPr lang="en-US" sz="1200" dirty="0" err="1">
                <a:solidFill>
                  <a:srgbClr val="FFFFFF"/>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006ABC5A-CE2E-E24F-9621-F84C879FF4CA}"/>
                </a:ext>
              </a:extLst>
            </p:cNvPr>
            <p:cNvSpPr txBox="1"/>
            <p:nvPr/>
          </p:nvSpPr>
          <p:spPr>
            <a:xfrm>
              <a:off x="3264526" y="1652098"/>
              <a:ext cx="482246" cy="100027"/>
            </a:xfrm>
            <a:prstGeom prst="rect">
              <a:avLst/>
            </a:prstGeom>
            <a:noFill/>
          </p:spPr>
          <p:txBody>
            <a:bodyPr wrap="square" lIns="0" tIns="0" rIns="0" bIns="0" rtlCol="0">
              <a:spAutoFit/>
            </a:bodyPr>
            <a:lstStyle/>
            <a:p>
              <a:pPr defTabSz="685783">
                <a:defRPr/>
              </a:pPr>
              <a:r>
                <a:rPr lang="en-US" sz="650" dirty="0">
                  <a:solidFill>
                    <a:srgbClr val="FFFFFF"/>
                  </a:solidFill>
                  <a:latin typeface="Arial" panose="020B0604020202020204" pitchFamily="34" charset="0"/>
                  <a:cs typeface="Arial" panose="020B0604020202020204" pitchFamily="34" charset="0"/>
                </a:rPr>
                <a:t>Key = file.txt</a:t>
              </a:r>
            </a:p>
          </p:txBody>
        </p:sp>
      </p:grpSp>
      <p:sp>
        <p:nvSpPr>
          <p:cNvPr id="69" name="TextBox 68">
            <a:extLst>
              <a:ext uri="{FF2B5EF4-FFF2-40B4-BE49-F238E27FC236}">
                <a16:creationId xmlns:a16="http://schemas.microsoft.com/office/drawing/2014/main" id="{A2C15DF7-0785-3843-A6A8-1FC2E32E83A9}"/>
              </a:ext>
            </a:extLst>
          </p:cNvPr>
          <p:cNvSpPr txBox="1"/>
          <p:nvPr/>
        </p:nvSpPr>
        <p:spPr>
          <a:xfrm>
            <a:off x="183415" y="1603181"/>
            <a:ext cx="4634912" cy="1023101"/>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Availability</a:t>
            </a: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Available to all IBM Cloud customers in all IBM resiliency choices by 2Q21 </a:t>
            </a:r>
          </a:p>
          <a:p>
            <a:pPr defTabSz="685966">
              <a:lnSpc>
                <a:spcPct val="110000"/>
              </a:lnSpc>
              <a:spcBef>
                <a:spcPts val="300"/>
              </a:spcBef>
              <a:spcAft>
                <a:spcPts val="300"/>
              </a:spcAft>
              <a:defRPr/>
            </a:pPr>
            <a:endParaRPr lang="en-US" sz="1050" dirty="0">
              <a:solidFill>
                <a:srgbClr val="FFFFFF">
                  <a:lumMod val="75000"/>
                </a:srgbClr>
              </a:solidFill>
              <a:latin typeface="Arial" panose="020B0604020202020204" pitchFamily="34" charset="0"/>
              <a:cs typeface="Arial" panose="020B0604020202020204" pitchFamily="34" charset="0"/>
            </a:endParaRP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 </a:t>
            </a:r>
          </a:p>
        </p:txBody>
      </p:sp>
      <p:grpSp>
        <p:nvGrpSpPr>
          <p:cNvPr id="3" name="Group 2">
            <a:extLst>
              <a:ext uri="{FF2B5EF4-FFF2-40B4-BE49-F238E27FC236}">
                <a16:creationId xmlns:a16="http://schemas.microsoft.com/office/drawing/2014/main" id="{D6D02DA7-D0E0-F74E-90E6-567AA82B850B}"/>
              </a:ext>
            </a:extLst>
          </p:cNvPr>
          <p:cNvGrpSpPr/>
          <p:nvPr/>
        </p:nvGrpSpPr>
        <p:grpSpPr>
          <a:xfrm>
            <a:off x="3362201" y="3542658"/>
            <a:ext cx="1651729" cy="1391401"/>
            <a:chOff x="3152318" y="3249565"/>
            <a:chExt cx="1651729" cy="1391401"/>
          </a:xfrm>
        </p:grpSpPr>
        <p:sp>
          <p:nvSpPr>
            <p:cNvPr id="73" name="Can 72">
              <a:extLst>
                <a:ext uri="{FF2B5EF4-FFF2-40B4-BE49-F238E27FC236}">
                  <a16:creationId xmlns:a16="http://schemas.microsoft.com/office/drawing/2014/main" id="{DC0F7FAF-8451-F64B-9EEE-DA6240EC8049}"/>
                </a:ext>
              </a:extLst>
            </p:cNvPr>
            <p:cNvSpPr/>
            <p:nvPr/>
          </p:nvSpPr>
          <p:spPr>
            <a:xfrm>
              <a:off x="4096530" y="3627322"/>
              <a:ext cx="707517" cy="1013644"/>
            </a:xfrm>
            <a:prstGeom prst="can">
              <a:avLst>
                <a:gd name="adj" fmla="val 17328"/>
              </a:avLst>
            </a:prstGeom>
            <a:ln>
              <a:solidFill>
                <a:srgbClr val="1EB4CF"/>
              </a:solidFill>
            </a:ln>
          </p:spPr>
          <p:txBody>
            <a:bodyPr wrap="square" lIns="0" tIns="0" rIns="0" bIns="0" rtlCol="0" anchor="ctr">
              <a:noAutofit/>
            </a:bodyPr>
            <a:lstStyle/>
            <a:p>
              <a:pPr algn="ctr" defTabSz="685783">
                <a:defRPr/>
              </a:pPr>
              <a:endParaRPr lang="en-US" sz="1200" dirty="0" err="1">
                <a:solidFill>
                  <a:srgbClr val="FFFFFF"/>
                </a:solidFill>
                <a:latin typeface="Arial" panose="020B0604020202020204" pitchFamily="34" charset="0"/>
                <a:cs typeface="Arial" panose="020B0604020202020204" pitchFamily="34" charset="0"/>
              </a:endParaRPr>
            </a:p>
          </p:txBody>
        </p:sp>
        <p:sp>
          <p:nvSpPr>
            <p:cNvPr id="75" name="Magnetic Disk 74">
              <a:extLst>
                <a:ext uri="{FF2B5EF4-FFF2-40B4-BE49-F238E27FC236}">
                  <a16:creationId xmlns:a16="http://schemas.microsoft.com/office/drawing/2014/main" id="{0EA2F632-8EF4-BB45-ACCF-27AC0E3232C0}"/>
                </a:ext>
              </a:extLst>
            </p:cNvPr>
            <p:cNvSpPr/>
            <p:nvPr/>
          </p:nvSpPr>
          <p:spPr>
            <a:xfrm>
              <a:off x="4096528" y="4374132"/>
              <a:ext cx="707517" cy="237849"/>
            </a:xfrm>
            <a:prstGeom prst="flowChartMagneticDisk">
              <a:avLst/>
            </a:prstGeom>
            <a:gradFill flip="none" rotWithShape="1">
              <a:gsLst>
                <a:gs pos="0">
                  <a:schemeClr val="accent3">
                    <a:lumMod val="67000"/>
                    <a:alpha val="36000"/>
                  </a:schemeClr>
                </a:gs>
                <a:gs pos="48000">
                  <a:schemeClr val="accent4">
                    <a:lumMod val="50000"/>
                  </a:schemeClr>
                </a:gs>
                <a:gs pos="100000">
                  <a:schemeClr val="accent3">
                    <a:lumMod val="60000"/>
                    <a:lumOff val="40000"/>
                  </a:schemeClr>
                </a:gs>
              </a:gsLst>
              <a:lin ang="8100000" scaled="1"/>
              <a:tileRect/>
            </a:gradFill>
            <a:ln>
              <a:solidFill>
                <a:srgbClr val="1EB4CF"/>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83">
                <a:defRPr/>
              </a:pPr>
              <a:endParaRPr lang="en-US" sz="1200" dirty="0" err="1">
                <a:solidFill>
                  <a:srgbClr val="FFFFFF"/>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BBD8D40F-6339-D445-B080-A9DDC9B02093}"/>
                </a:ext>
              </a:extLst>
            </p:cNvPr>
            <p:cNvSpPr txBox="1"/>
            <p:nvPr/>
          </p:nvSpPr>
          <p:spPr>
            <a:xfrm>
              <a:off x="4234898" y="4442663"/>
              <a:ext cx="482246" cy="184666"/>
            </a:xfrm>
            <a:prstGeom prst="rect">
              <a:avLst/>
            </a:prstGeom>
            <a:noFill/>
          </p:spPr>
          <p:txBody>
            <a:bodyPr wrap="square" lIns="0" tIns="0" rIns="0" bIns="0" rtlCol="0">
              <a:spAutoFit/>
            </a:bodyPr>
            <a:lstStyle/>
            <a:p>
              <a:pPr defTabSz="685783">
                <a:defRPr/>
              </a:pPr>
              <a:r>
                <a:rPr lang="en-US" sz="600" dirty="0">
                  <a:solidFill>
                    <a:srgbClr val="FFFFFF"/>
                  </a:solidFill>
                  <a:latin typeface="Arial" panose="020B0604020202020204" pitchFamily="34" charset="0"/>
                  <a:cs typeface="Arial" panose="020B0604020202020204" pitchFamily="34" charset="0"/>
                </a:rPr>
                <a:t>Key = file.txt</a:t>
              </a:r>
            </a:p>
            <a:p>
              <a:pPr defTabSz="685783">
                <a:defRPr/>
              </a:pPr>
              <a:r>
                <a:rPr lang="en-US" sz="600" dirty="0">
                  <a:solidFill>
                    <a:srgbClr val="FFFFFF"/>
                  </a:solidFill>
                  <a:latin typeface="Arial" panose="020B0604020202020204" pitchFamily="34" charset="0"/>
                  <a:cs typeface="Arial" panose="020B0604020202020204" pitchFamily="34" charset="0"/>
                </a:rPr>
                <a:t>ID = 10001 </a:t>
              </a:r>
            </a:p>
          </p:txBody>
        </p:sp>
        <p:grpSp>
          <p:nvGrpSpPr>
            <p:cNvPr id="77" name="Group 76">
              <a:extLst>
                <a:ext uri="{FF2B5EF4-FFF2-40B4-BE49-F238E27FC236}">
                  <a16:creationId xmlns:a16="http://schemas.microsoft.com/office/drawing/2014/main" id="{B6CE5955-49CB-0042-BD4E-FC3D7A7032C8}"/>
                </a:ext>
              </a:extLst>
            </p:cNvPr>
            <p:cNvGrpSpPr/>
            <p:nvPr/>
          </p:nvGrpSpPr>
          <p:grpSpPr>
            <a:xfrm>
              <a:off x="4096528" y="4100782"/>
              <a:ext cx="707517" cy="250976"/>
              <a:chOff x="3996230" y="2138100"/>
              <a:chExt cx="707517" cy="250976"/>
            </a:xfrm>
          </p:grpSpPr>
          <p:sp>
            <p:nvSpPr>
              <p:cNvPr id="84" name="Magnetic Disk 83">
                <a:extLst>
                  <a:ext uri="{FF2B5EF4-FFF2-40B4-BE49-F238E27FC236}">
                    <a16:creationId xmlns:a16="http://schemas.microsoft.com/office/drawing/2014/main" id="{8D33FF06-4A61-624B-B6C0-B7E0AFA398B9}"/>
                  </a:ext>
                </a:extLst>
              </p:cNvPr>
              <p:cNvSpPr/>
              <p:nvPr/>
            </p:nvSpPr>
            <p:spPr>
              <a:xfrm>
                <a:off x="3996230" y="2138100"/>
                <a:ext cx="707517" cy="237849"/>
              </a:xfrm>
              <a:prstGeom prst="flowChartMagneticDisk">
                <a:avLst/>
              </a:prstGeom>
              <a:gradFill flip="none" rotWithShape="1">
                <a:gsLst>
                  <a:gs pos="0">
                    <a:schemeClr val="accent3">
                      <a:lumMod val="67000"/>
                      <a:alpha val="36000"/>
                    </a:schemeClr>
                  </a:gs>
                  <a:gs pos="48000">
                    <a:schemeClr val="accent4">
                      <a:lumMod val="50000"/>
                    </a:schemeClr>
                  </a:gs>
                  <a:gs pos="100000">
                    <a:schemeClr val="accent3">
                      <a:lumMod val="60000"/>
                      <a:lumOff val="40000"/>
                    </a:schemeClr>
                  </a:gs>
                </a:gsLst>
                <a:lin ang="8100000" scaled="1"/>
                <a:tileRect/>
              </a:gradFill>
              <a:ln>
                <a:solidFill>
                  <a:srgbClr val="1EB4CF"/>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83">
                  <a:defRPr/>
                </a:pPr>
                <a:endParaRPr lang="en-US" sz="1200" dirty="0" err="1">
                  <a:solidFill>
                    <a:srgbClr val="FFFFFF"/>
                  </a:solidFill>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AAC913FA-D2BA-8D41-9F5D-DFBF2BE37932}"/>
                  </a:ext>
                </a:extLst>
              </p:cNvPr>
              <p:cNvSpPr txBox="1"/>
              <p:nvPr/>
            </p:nvSpPr>
            <p:spPr>
              <a:xfrm>
                <a:off x="4134599" y="2204410"/>
                <a:ext cx="482246" cy="184666"/>
              </a:xfrm>
              <a:prstGeom prst="rect">
                <a:avLst/>
              </a:prstGeom>
              <a:noFill/>
            </p:spPr>
            <p:txBody>
              <a:bodyPr wrap="square" lIns="0" tIns="0" rIns="0" bIns="0" rtlCol="0">
                <a:spAutoFit/>
              </a:bodyPr>
              <a:lstStyle/>
              <a:p>
                <a:pPr defTabSz="685783">
                  <a:defRPr/>
                </a:pPr>
                <a:r>
                  <a:rPr lang="en-US" sz="600" dirty="0">
                    <a:solidFill>
                      <a:srgbClr val="FFFFFF"/>
                    </a:solidFill>
                    <a:latin typeface="Arial" panose="020B0604020202020204" pitchFamily="34" charset="0"/>
                    <a:cs typeface="Arial" panose="020B0604020202020204" pitchFamily="34" charset="0"/>
                  </a:rPr>
                  <a:t>Key = file.txt</a:t>
                </a:r>
              </a:p>
              <a:p>
                <a:pPr defTabSz="685783">
                  <a:defRPr/>
                </a:pPr>
                <a:r>
                  <a:rPr lang="en-US" sz="600" dirty="0">
                    <a:solidFill>
                      <a:srgbClr val="FFFFFF"/>
                    </a:solidFill>
                    <a:latin typeface="Arial" panose="020B0604020202020204" pitchFamily="34" charset="0"/>
                    <a:cs typeface="Arial" panose="020B0604020202020204" pitchFamily="34" charset="0"/>
                  </a:rPr>
                  <a:t>ID = 10002 </a:t>
                </a:r>
              </a:p>
            </p:txBody>
          </p:sp>
        </p:grpSp>
        <p:sp>
          <p:nvSpPr>
            <p:cNvPr id="79" name="Magnetic Disk 78">
              <a:extLst>
                <a:ext uri="{FF2B5EF4-FFF2-40B4-BE49-F238E27FC236}">
                  <a16:creationId xmlns:a16="http://schemas.microsoft.com/office/drawing/2014/main" id="{005CEB15-55FF-EC49-9E12-F0F1DD5E3707}"/>
                </a:ext>
              </a:extLst>
            </p:cNvPr>
            <p:cNvSpPr/>
            <p:nvPr/>
          </p:nvSpPr>
          <p:spPr>
            <a:xfrm>
              <a:off x="3152318" y="3452417"/>
              <a:ext cx="707517" cy="260162"/>
            </a:xfrm>
            <a:prstGeom prst="flowChartMagneticDisk">
              <a:avLst/>
            </a:prstGeom>
            <a:gradFill flip="none" rotWithShape="1">
              <a:gsLst>
                <a:gs pos="0">
                  <a:schemeClr val="accent3">
                    <a:lumMod val="67000"/>
                    <a:alpha val="36000"/>
                  </a:schemeClr>
                </a:gs>
                <a:gs pos="48000">
                  <a:schemeClr val="accent4">
                    <a:lumMod val="50000"/>
                  </a:schemeClr>
                </a:gs>
                <a:gs pos="100000">
                  <a:schemeClr val="accent3">
                    <a:lumMod val="60000"/>
                    <a:lumOff val="40000"/>
                  </a:schemeClr>
                </a:gs>
              </a:gsLst>
              <a:lin ang="8100000" scaled="1"/>
              <a:tileRect/>
            </a:gradFill>
            <a:ln>
              <a:solidFill>
                <a:srgbClr val="1EB4CF"/>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83">
                <a:defRPr/>
              </a:pPr>
              <a:endParaRPr lang="en-US" sz="1200" dirty="0" err="1">
                <a:solidFill>
                  <a:srgbClr val="FFFFFF"/>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87427515-59D4-E447-89EB-A066296550A2}"/>
                </a:ext>
              </a:extLst>
            </p:cNvPr>
            <p:cNvSpPr txBox="1"/>
            <p:nvPr/>
          </p:nvSpPr>
          <p:spPr>
            <a:xfrm>
              <a:off x="3255462" y="3575834"/>
              <a:ext cx="482246" cy="100027"/>
            </a:xfrm>
            <a:prstGeom prst="rect">
              <a:avLst/>
            </a:prstGeom>
            <a:noFill/>
          </p:spPr>
          <p:txBody>
            <a:bodyPr wrap="square" lIns="0" tIns="0" rIns="0" bIns="0" rtlCol="0">
              <a:spAutoFit/>
            </a:bodyPr>
            <a:lstStyle/>
            <a:p>
              <a:pPr defTabSz="685783">
                <a:defRPr/>
              </a:pPr>
              <a:r>
                <a:rPr lang="en-US" sz="650" dirty="0">
                  <a:solidFill>
                    <a:srgbClr val="FFFFFF"/>
                  </a:solidFill>
                  <a:latin typeface="Arial" panose="020B0604020202020204" pitchFamily="34" charset="0"/>
                  <a:cs typeface="Arial" panose="020B0604020202020204" pitchFamily="34" charset="0"/>
                </a:rPr>
                <a:t>Key = file.txt</a:t>
              </a:r>
            </a:p>
          </p:txBody>
        </p:sp>
        <p:sp>
          <p:nvSpPr>
            <p:cNvPr id="120" name="Magnetic Disk 119">
              <a:extLst>
                <a:ext uri="{FF2B5EF4-FFF2-40B4-BE49-F238E27FC236}">
                  <a16:creationId xmlns:a16="http://schemas.microsoft.com/office/drawing/2014/main" id="{2065F006-A898-564F-B338-AC16DD875DB3}"/>
                </a:ext>
              </a:extLst>
            </p:cNvPr>
            <p:cNvSpPr/>
            <p:nvPr/>
          </p:nvSpPr>
          <p:spPr>
            <a:xfrm>
              <a:off x="4092584" y="3786105"/>
              <a:ext cx="707517" cy="260162"/>
            </a:xfrm>
            <a:prstGeom prst="flowChartMagneticDisk">
              <a:avLst/>
            </a:prstGeom>
            <a:solidFill>
              <a:srgbClr val="941651"/>
            </a:solidFill>
            <a:ln>
              <a:solidFill>
                <a:srgbClr val="1EB4CF"/>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83">
                <a:defRPr/>
              </a:pPr>
              <a:endParaRPr lang="en-US" sz="1200" dirty="0" err="1">
                <a:solidFill>
                  <a:srgbClr val="FFFFFF"/>
                </a:solidFill>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C73BE533-3C0D-6E44-9A7E-4EEE645B9830}"/>
                </a:ext>
              </a:extLst>
            </p:cNvPr>
            <p:cNvSpPr txBox="1"/>
            <p:nvPr/>
          </p:nvSpPr>
          <p:spPr>
            <a:xfrm>
              <a:off x="4239163" y="3858737"/>
              <a:ext cx="482246" cy="184666"/>
            </a:xfrm>
            <a:prstGeom prst="rect">
              <a:avLst/>
            </a:prstGeom>
            <a:noFill/>
          </p:spPr>
          <p:txBody>
            <a:bodyPr wrap="square" lIns="0" tIns="0" rIns="0" bIns="0" rtlCol="0">
              <a:spAutoFit/>
            </a:bodyPr>
            <a:lstStyle/>
            <a:p>
              <a:pPr defTabSz="685783">
                <a:defRPr/>
              </a:pPr>
              <a:r>
                <a:rPr lang="en-US" sz="600" dirty="0">
                  <a:solidFill>
                    <a:srgbClr val="FFFFFF"/>
                  </a:solidFill>
                  <a:latin typeface="Arial" panose="020B0604020202020204" pitchFamily="34" charset="0"/>
                  <a:cs typeface="Arial" panose="020B0604020202020204" pitchFamily="34" charset="0"/>
                </a:rPr>
                <a:t>Key = file.txt</a:t>
              </a:r>
            </a:p>
            <a:p>
              <a:pPr defTabSz="685783">
                <a:defRPr/>
              </a:pPr>
              <a:r>
                <a:rPr lang="en-US" sz="600" dirty="0">
                  <a:solidFill>
                    <a:srgbClr val="FFFFFF"/>
                  </a:solidFill>
                  <a:latin typeface="Arial" panose="020B0604020202020204" pitchFamily="34" charset="0"/>
                  <a:cs typeface="Arial" panose="020B0604020202020204" pitchFamily="34" charset="0"/>
                </a:rPr>
                <a:t>ID = 99999</a:t>
              </a:r>
            </a:p>
          </p:txBody>
        </p:sp>
        <p:pic>
          <p:nvPicPr>
            <p:cNvPr id="18" name="Graphic 17" descr="Close">
              <a:extLst>
                <a:ext uri="{FF2B5EF4-FFF2-40B4-BE49-F238E27FC236}">
                  <a16:creationId xmlns:a16="http://schemas.microsoft.com/office/drawing/2014/main" id="{7E21FF59-325F-7F4C-B9A6-E55EB07DB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7096" y="3249565"/>
              <a:ext cx="386728" cy="386728"/>
            </a:xfrm>
            <a:prstGeom prst="rect">
              <a:avLst/>
            </a:prstGeom>
          </p:spPr>
        </p:pic>
        <p:sp>
          <p:nvSpPr>
            <p:cNvPr id="122" name="TextBox 121">
              <a:extLst>
                <a:ext uri="{FF2B5EF4-FFF2-40B4-BE49-F238E27FC236}">
                  <a16:creationId xmlns:a16="http://schemas.microsoft.com/office/drawing/2014/main" id="{1293CE3F-1B5C-6449-8E86-EA49F15D8430}"/>
                </a:ext>
              </a:extLst>
            </p:cNvPr>
            <p:cNvSpPr txBox="1"/>
            <p:nvPr/>
          </p:nvSpPr>
          <p:spPr>
            <a:xfrm>
              <a:off x="3414415" y="3867371"/>
              <a:ext cx="643468" cy="184666"/>
            </a:xfrm>
            <a:prstGeom prst="rect">
              <a:avLst/>
            </a:prstGeom>
            <a:noFill/>
          </p:spPr>
          <p:txBody>
            <a:bodyPr wrap="square" lIns="0" tIns="0" rIns="0" bIns="0" rtlCol="0">
              <a:spAutoFit/>
            </a:bodyPr>
            <a:lstStyle/>
            <a:p>
              <a:pPr defTabSz="685783">
                <a:defRPr/>
              </a:pPr>
              <a:r>
                <a:rPr lang="en-US" sz="600" dirty="0">
                  <a:solidFill>
                    <a:srgbClr val="FFFFFF"/>
                  </a:solidFill>
                  <a:latin typeface="Arial" panose="020B0604020202020204" pitchFamily="34" charset="0"/>
                  <a:cs typeface="Arial" panose="020B0604020202020204" pitchFamily="34" charset="0"/>
                </a:rPr>
                <a:t>DELETE MARKER</a:t>
              </a:r>
            </a:p>
          </p:txBody>
        </p:sp>
      </p:grpSp>
      <p:grpSp>
        <p:nvGrpSpPr>
          <p:cNvPr id="7" name="Group 6">
            <a:extLst>
              <a:ext uri="{FF2B5EF4-FFF2-40B4-BE49-F238E27FC236}">
                <a16:creationId xmlns:a16="http://schemas.microsoft.com/office/drawing/2014/main" id="{CBF99E0D-D1C5-A748-AEA8-5A5F13EB7A13}"/>
              </a:ext>
            </a:extLst>
          </p:cNvPr>
          <p:cNvGrpSpPr/>
          <p:nvPr/>
        </p:nvGrpSpPr>
        <p:grpSpPr>
          <a:xfrm>
            <a:off x="5243889" y="765848"/>
            <a:ext cx="3654399" cy="1537327"/>
            <a:chOff x="6998710" y="1085088"/>
            <a:chExt cx="4872532" cy="2049769"/>
          </a:xfrm>
        </p:grpSpPr>
        <p:sp>
          <p:nvSpPr>
            <p:cNvPr id="118" name="TextBox 117">
              <a:extLst>
                <a:ext uri="{FF2B5EF4-FFF2-40B4-BE49-F238E27FC236}">
                  <a16:creationId xmlns:a16="http://schemas.microsoft.com/office/drawing/2014/main" id="{FCBB5A40-4D7C-FA47-B342-CD9CA6190FD1}"/>
                </a:ext>
              </a:extLst>
            </p:cNvPr>
            <p:cNvSpPr txBox="1">
              <a:spLocks/>
            </p:cNvSpPr>
            <p:nvPr/>
          </p:nvSpPr>
          <p:spPr>
            <a:xfrm>
              <a:off x="6998710" y="1085088"/>
              <a:ext cx="4872532" cy="1786544"/>
            </a:xfrm>
            <a:prstGeom prst="rect">
              <a:avLst/>
            </a:prstGeom>
            <a:noFill/>
            <a:ln>
              <a:solidFill>
                <a:srgbClr val="000000">
                  <a:lumMod val="65000"/>
                  <a:lumOff val="35000"/>
                </a:srgbClr>
              </a:solidFill>
            </a:ln>
          </p:spPr>
          <p:txBody>
            <a:bodyPr wrap="square" lIns="137160" tIns="68580" bIns="91440" rtlCol="0">
              <a:noAutofit/>
            </a:bodyPr>
            <a:lstStyle/>
            <a:p>
              <a:pPr defTabSz="685966">
                <a:defRPr/>
              </a:pPr>
              <a:r>
                <a:rPr lang="en-US" sz="1300" b="1" dirty="0">
                  <a:solidFill>
                    <a:srgbClr val="0063FF"/>
                  </a:solidFill>
                  <a:latin typeface="Arial" panose="020B0604020202020204" pitchFamily="34" charset="0"/>
                  <a:cs typeface="Arial" panose="020B0604020202020204" pitchFamily="34" charset="0"/>
                </a:rPr>
                <a:t>Enable/Suspend Versioning</a:t>
              </a:r>
              <a:endParaRPr lang="en-US" sz="1400" kern="0" dirty="0">
                <a:solidFill>
                  <a:srgbClr val="0063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marL="7938"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A3A34EC9-F556-BB4E-869E-915DB2ABE5E6}"/>
                </a:ext>
              </a:extLst>
            </p:cNvPr>
            <p:cNvSpPr txBox="1"/>
            <p:nvPr/>
          </p:nvSpPr>
          <p:spPr>
            <a:xfrm>
              <a:off x="7068539" y="1434221"/>
              <a:ext cx="2798223" cy="1700636"/>
            </a:xfrm>
            <a:prstGeom prst="rect">
              <a:avLst/>
            </a:prstGeom>
            <a:noFill/>
          </p:spPr>
          <p:txBody>
            <a:bodyPr wrap="square" rtlCol="0">
              <a:spAutoFit/>
            </a:bodyPr>
            <a:lstStyle/>
            <a:p>
              <a:pPr marL="4762" defTabSz="685783">
                <a:lnSpc>
                  <a:spcPct val="110000"/>
                </a:lnSpc>
                <a:defRPr/>
              </a:pPr>
              <a:r>
                <a:rPr lang="en-US" sz="1050" dirty="0">
                  <a:solidFill>
                    <a:srgbClr val="FFFFFF">
                      <a:lumMod val="75000"/>
                    </a:srgbClr>
                  </a:solidFill>
                  <a:latin typeface="Arial" panose="020B0604020202020204" pitchFamily="34" charset="0"/>
                  <a:cs typeface="Arial" panose="020B0604020202020204" pitchFamily="34" charset="0"/>
                </a:rPr>
                <a:t>The buckets can be allowed to be in one of three states: </a:t>
              </a:r>
            </a:p>
            <a:p>
              <a:pPr marL="114297" indent="-109535" defTabSz="685783">
                <a:lnSpc>
                  <a:spcPct val="110000"/>
                </a:lnSpc>
                <a:buFont typeface="Arial" panose="020B0604020202020204" pitchFamily="34" charset="0"/>
                <a:buChar char="•"/>
                <a:defRPr/>
              </a:pPr>
              <a:endParaRPr lang="en-US" sz="300" dirty="0">
                <a:solidFill>
                  <a:srgbClr val="7CC7FF"/>
                </a:solidFill>
                <a:latin typeface="Arial" panose="020B0604020202020204" pitchFamily="34" charset="0"/>
                <a:cs typeface="Arial" panose="020B0604020202020204" pitchFamily="34" charset="0"/>
              </a:endParaRPr>
            </a:p>
            <a:p>
              <a:pPr marL="114297" indent="-109535" defTabSz="685783">
                <a:lnSpc>
                  <a:spcPct val="110000"/>
                </a:lnSpc>
                <a:buFont typeface="Arial" panose="020B0604020202020204" pitchFamily="34" charset="0"/>
                <a:buChar char="•"/>
                <a:defRPr/>
              </a:pPr>
              <a:r>
                <a:rPr lang="en-US" sz="900" dirty="0">
                  <a:solidFill>
                    <a:srgbClr val="7CC7FF"/>
                  </a:solidFill>
                  <a:latin typeface="Arial" panose="020B0604020202020204" pitchFamily="34" charset="0"/>
                  <a:cs typeface="Arial" panose="020B0604020202020204" pitchFamily="34" charset="0"/>
                </a:rPr>
                <a:t>Non-versioned (the default)</a:t>
              </a:r>
            </a:p>
            <a:p>
              <a:pPr marL="114297" indent="-109535" defTabSz="685783">
                <a:lnSpc>
                  <a:spcPct val="110000"/>
                </a:lnSpc>
                <a:buFont typeface="Arial" panose="020B0604020202020204" pitchFamily="34" charset="0"/>
                <a:buChar char="•"/>
                <a:defRPr/>
              </a:pPr>
              <a:r>
                <a:rPr lang="en-US" sz="900" dirty="0">
                  <a:solidFill>
                    <a:srgbClr val="7CC7FF"/>
                  </a:solidFill>
                  <a:latin typeface="Arial" panose="020B0604020202020204" pitchFamily="34" charset="0"/>
                  <a:cs typeface="Arial" panose="020B0604020202020204" pitchFamily="34" charset="0"/>
                </a:rPr>
                <a:t>Versioning-enabled</a:t>
              </a:r>
            </a:p>
            <a:p>
              <a:pPr marL="114297" indent="-109535" defTabSz="685783">
                <a:lnSpc>
                  <a:spcPct val="110000"/>
                </a:lnSpc>
                <a:buFont typeface="Arial" panose="020B0604020202020204" pitchFamily="34" charset="0"/>
                <a:buChar char="•"/>
                <a:defRPr/>
              </a:pPr>
              <a:r>
                <a:rPr lang="en-US" sz="900" dirty="0">
                  <a:solidFill>
                    <a:srgbClr val="7CC7FF"/>
                  </a:solidFill>
                  <a:latin typeface="Arial" panose="020B0604020202020204" pitchFamily="34" charset="0"/>
                  <a:cs typeface="Arial" panose="020B0604020202020204" pitchFamily="34" charset="0"/>
                </a:rPr>
                <a:t>Versioning-suspended</a:t>
              </a:r>
            </a:p>
            <a:p>
              <a:pPr marL="114297" indent="-109535" defTabSz="685783">
                <a:lnSpc>
                  <a:spcPct val="110000"/>
                </a:lnSpc>
                <a:buFont typeface="Arial" panose="020B0604020202020204" pitchFamily="34" charset="0"/>
                <a:buChar char="•"/>
                <a:defRPr/>
              </a:pPr>
              <a:endParaRPr lang="en-US" sz="900" dirty="0">
                <a:solidFill>
                  <a:srgbClr val="7CC7FF"/>
                </a:solidFill>
                <a:latin typeface="Arial" panose="020B0604020202020204" pitchFamily="34" charset="0"/>
                <a:cs typeface="Arial" panose="020B0604020202020204" pitchFamily="34" charset="0"/>
              </a:endParaRPr>
            </a:p>
            <a:p>
              <a:pPr defTabSz="685783">
                <a:lnSpc>
                  <a:spcPct val="110000"/>
                </a:lnSpc>
                <a:defRPr/>
              </a:pPr>
              <a:endParaRPr lang="en-US" sz="1050" dirty="0">
                <a:solidFill>
                  <a:srgbClr val="000000"/>
                </a:solidFill>
                <a:latin typeface="Arial" panose="020B0604020202020204" pitchFamily="34" charset="0"/>
                <a:cs typeface="Arial" panose="020B0604020202020204" pitchFamily="34" charset="0"/>
              </a:endParaRPr>
            </a:p>
          </p:txBody>
        </p:sp>
      </p:grpSp>
      <p:sp>
        <p:nvSpPr>
          <p:cNvPr id="104" name="TextBox 103">
            <a:extLst>
              <a:ext uri="{FF2B5EF4-FFF2-40B4-BE49-F238E27FC236}">
                <a16:creationId xmlns:a16="http://schemas.microsoft.com/office/drawing/2014/main" id="{F5109E43-9051-2640-B0BD-BDE20BBFB167}"/>
              </a:ext>
            </a:extLst>
          </p:cNvPr>
          <p:cNvSpPr txBox="1"/>
          <p:nvPr/>
        </p:nvSpPr>
        <p:spPr>
          <a:xfrm>
            <a:off x="229063" y="2509407"/>
            <a:ext cx="3694662" cy="1456296"/>
          </a:xfrm>
          <a:prstGeom prst="rect">
            <a:avLst/>
          </a:prstGeom>
          <a:noFill/>
        </p:spPr>
        <p:txBody>
          <a:bodyPr wrap="square" rtlCol="0">
            <a:spAutoFit/>
          </a:bodyPr>
          <a:lstStyle>
            <a:defPPr>
              <a:defRPr lang="en-US"/>
            </a:defPPr>
            <a:lvl1pPr marL="171450" indent="-171450">
              <a:lnSpc>
                <a:spcPct val="110000"/>
              </a:lnSpc>
              <a:buFont typeface="Arial" panose="020B0604020202020204" pitchFamily="34" charset="0"/>
              <a:buChar char="•"/>
              <a:defRPr sz="1050">
                <a:solidFill>
                  <a:srgbClr val="1EB4CF"/>
                </a:solidFill>
              </a:defRPr>
            </a:lvl1pPr>
          </a:lstStyle>
          <a:p>
            <a:pPr marL="85725" indent="-85725" defTabSz="685783">
              <a:spcAft>
                <a:spcPts val="600"/>
              </a:spcAft>
              <a:defRPr/>
            </a:pPr>
            <a:r>
              <a:rPr lang="en-US" dirty="0">
                <a:latin typeface="Arial" panose="020B0604020202020204" pitchFamily="34" charset="0"/>
                <a:cs typeface="Arial" panose="020B0604020202020204" pitchFamily="34" charset="0"/>
              </a:rPr>
              <a:t>Keep multiple versions of an object in the same bucket</a:t>
            </a:r>
          </a:p>
          <a:p>
            <a:pPr marL="85725" indent="-85725" defTabSz="685783">
              <a:spcAft>
                <a:spcPts val="600"/>
              </a:spcAft>
              <a:defRPr/>
            </a:pPr>
            <a:r>
              <a:rPr lang="en-US" dirty="0">
                <a:latin typeface="Arial" panose="020B0604020202020204" pitchFamily="34" charset="0"/>
                <a:cs typeface="Arial" panose="020B0604020202020204" pitchFamily="34" charset="0"/>
              </a:rPr>
              <a:t>Versioning enabled – each version ID is unique</a:t>
            </a:r>
          </a:p>
          <a:p>
            <a:pPr marL="85725" indent="-85725" defTabSz="685783">
              <a:spcAft>
                <a:spcPts val="600"/>
              </a:spcAft>
              <a:defRPr/>
            </a:pPr>
            <a:r>
              <a:rPr lang="en-US" dirty="0">
                <a:latin typeface="Arial" panose="020B0604020202020204" pitchFamily="34" charset="0"/>
                <a:cs typeface="Arial" panose="020B0604020202020204" pitchFamily="34" charset="0"/>
              </a:rPr>
              <a:t>Versioning suspended – version ID is ‘null’</a:t>
            </a:r>
          </a:p>
          <a:p>
            <a:pPr marL="85725" indent="-85725" defTabSz="685783">
              <a:spcAft>
                <a:spcPts val="600"/>
              </a:spcAft>
              <a:defRPr/>
            </a:pPr>
            <a:r>
              <a:rPr lang="en-US" dirty="0">
                <a:latin typeface="Arial" panose="020B0604020202020204" pitchFamily="34" charset="0"/>
                <a:cs typeface="Arial" panose="020B0604020202020204" pitchFamily="34" charset="0"/>
              </a:rPr>
              <a:t>If you overwrite an object, it results in a new object version in the bucket. </a:t>
            </a:r>
          </a:p>
          <a:p>
            <a:pPr marL="85725" indent="-85725" defTabSz="685783">
              <a:spcAft>
                <a:spcPts val="600"/>
              </a:spcAft>
              <a:defRPr/>
            </a:pPr>
            <a:r>
              <a:rPr lang="en-US" dirty="0">
                <a:latin typeface="Arial" panose="020B0604020202020204" pitchFamily="34" charset="0"/>
                <a:cs typeface="Arial" panose="020B0604020202020204" pitchFamily="34" charset="0"/>
              </a:rPr>
              <a:t>You can always recover the previous version.</a:t>
            </a:r>
          </a:p>
        </p:txBody>
      </p:sp>
      <p:pic>
        <p:nvPicPr>
          <p:cNvPr id="6" name="Picture 5" descr="Diagram&#10;&#10;Description automatically generated">
            <a:extLst>
              <a:ext uri="{FF2B5EF4-FFF2-40B4-BE49-F238E27FC236}">
                <a16:creationId xmlns:a16="http://schemas.microsoft.com/office/drawing/2014/main" id="{8B562356-5AE8-AE4F-96D2-132EA81571E2}"/>
              </a:ext>
            </a:extLst>
          </p:cNvPr>
          <p:cNvPicPr>
            <a:picLocks noChangeAspect="1"/>
          </p:cNvPicPr>
          <p:nvPr/>
        </p:nvPicPr>
        <p:blipFill>
          <a:blip r:embed="rId7">
            <a:alphaModFix/>
          </a:blip>
          <a:stretch>
            <a:fillRect/>
          </a:stretch>
        </p:blipFill>
        <p:spPr>
          <a:xfrm>
            <a:off x="7473219" y="1071310"/>
            <a:ext cx="1277936" cy="912114"/>
          </a:xfrm>
          <a:prstGeom prst="rect">
            <a:avLst/>
          </a:prstGeom>
        </p:spPr>
      </p:pic>
      <p:sp>
        <p:nvSpPr>
          <p:cNvPr id="119" name="TextBox 118">
            <a:extLst>
              <a:ext uri="{FF2B5EF4-FFF2-40B4-BE49-F238E27FC236}">
                <a16:creationId xmlns:a16="http://schemas.microsoft.com/office/drawing/2014/main" id="{FAE67725-1B4F-F54A-AFA9-446D34ABF284}"/>
              </a:ext>
            </a:extLst>
          </p:cNvPr>
          <p:cNvSpPr txBox="1">
            <a:spLocks/>
          </p:cNvSpPr>
          <p:nvPr/>
        </p:nvSpPr>
        <p:spPr>
          <a:xfrm>
            <a:off x="5242775" y="2199132"/>
            <a:ext cx="3654399" cy="2770205"/>
          </a:xfrm>
          <a:prstGeom prst="rect">
            <a:avLst/>
          </a:prstGeom>
          <a:noFill/>
          <a:ln>
            <a:solidFill>
              <a:srgbClr val="000000">
                <a:lumMod val="65000"/>
                <a:lumOff val="35000"/>
              </a:srgbClr>
            </a:solidFill>
          </a:ln>
        </p:spPr>
        <p:txBody>
          <a:bodyPr wrap="square" lIns="137160" tIns="137160" bIns="91440" rtlCol="0">
            <a:noAutofit/>
          </a:bodyPr>
          <a:lstStyle/>
          <a:p>
            <a:pPr defTabSz="685966">
              <a:defRPr/>
            </a:pPr>
            <a:r>
              <a:rPr lang="en-US" sz="1300" b="1" dirty="0">
                <a:solidFill>
                  <a:srgbClr val="0064FF"/>
                </a:solidFill>
                <a:latin typeface="Arial" panose="020B0604020202020204" pitchFamily="34" charset="0"/>
                <a:cs typeface="Arial" panose="020B0604020202020204" pitchFamily="34" charset="0"/>
              </a:rPr>
              <a:t>Manage costs of multiple versions with Lifecycle rules</a:t>
            </a: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grpSp>
        <p:nvGrpSpPr>
          <p:cNvPr id="106" name="Group 105">
            <a:extLst>
              <a:ext uri="{FF2B5EF4-FFF2-40B4-BE49-F238E27FC236}">
                <a16:creationId xmlns:a16="http://schemas.microsoft.com/office/drawing/2014/main" id="{D33E5E84-5A8E-3D42-8D1A-F5437839427A}"/>
              </a:ext>
            </a:extLst>
          </p:cNvPr>
          <p:cNvGrpSpPr/>
          <p:nvPr/>
        </p:nvGrpSpPr>
        <p:grpSpPr>
          <a:xfrm>
            <a:off x="7322574" y="3728891"/>
            <a:ext cx="596857" cy="1064840"/>
            <a:chOff x="7972500" y="3241496"/>
            <a:chExt cx="596857" cy="1064839"/>
          </a:xfrm>
        </p:grpSpPr>
        <p:sp>
          <p:nvSpPr>
            <p:cNvPr id="107" name="TextBox 106">
              <a:extLst>
                <a:ext uri="{FF2B5EF4-FFF2-40B4-BE49-F238E27FC236}">
                  <a16:creationId xmlns:a16="http://schemas.microsoft.com/office/drawing/2014/main" id="{AB0D1C47-D8DB-BA45-9BA5-7289D517DCF2}"/>
                </a:ext>
              </a:extLst>
            </p:cNvPr>
            <p:cNvSpPr txBox="1">
              <a:spLocks/>
            </p:cNvSpPr>
            <p:nvPr/>
          </p:nvSpPr>
          <p:spPr>
            <a:xfrm>
              <a:off x="7996613" y="3495361"/>
              <a:ext cx="548640" cy="548640"/>
            </a:xfrm>
            <a:prstGeom prst="rect">
              <a:avLst/>
            </a:prstGeom>
            <a:solidFill>
              <a:srgbClr val="EAEAEA">
                <a:lumMod val="25000"/>
              </a:srgbClr>
            </a:solidFill>
            <a:ln w="3175">
              <a:noFill/>
            </a:ln>
          </p:spPr>
          <p:txBody>
            <a:bodyPr wrap="square" lIns="182880" tIns="137160" bIns="91440" rtlCol="0">
              <a:noAutofit/>
            </a:bodyPr>
            <a:lstStyle>
              <a:defPPr>
                <a:defRPr lang="en-US"/>
              </a:defPPr>
              <a:lvl1pPr marR="0" lvl="0" indent="0" defTabSz="685983" fontAlgn="auto">
                <a:lnSpc>
                  <a:spcPct val="100000"/>
                </a:lnSpc>
                <a:spcBef>
                  <a:spcPts val="0"/>
                </a:spcBef>
                <a:spcAft>
                  <a:spcPts val="0"/>
                </a:spcAft>
                <a:buClrTx/>
                <a:buSzTx/>
                <a:buFontTx/>
                <a:buNone/>
                <a:tabLst/>
                <a:defRPr kumimoji="0" sz="1600" b="1" i="0" u="none" strike="noStrike" cap="none" spc="0" normalizeH="0" baseline="0">
                  <a:ln>
                    <a:noFill/>
                  </a:ln>
                  <a:solidFill>
                    <a:srgbClr val="EAEAEA"/>
                  </a:solidFill>
                  <a:effectLst/>
                  <a:uLnTx/>
                  <a:uFillTx/>
                  <a:latin typeface="IBM Plex Sans SemiBold" panose="020B0503050203000203" pitchFamily="34" charset="77"/>
                </a:defRPr>
              </a:lvl1pPr>
            </a:lstStyle>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p:txBody>
        </p:sp>
        <p:grpSp>
          <p:nvGrpSpPr>
            <p:cNvPr id="108" name="Group 107">
              <a:extLst>
                <a:ext uri="{FF2B5EF4-FFF2-40B4-BE49-F238E27FC236}">
                  <a16:creationId xmlns:a16="http://schemas.microsoft.com/office/drawing/2014/main" id="{FA4A4CAD-480F-0744-8B1C-AE85844A6CB4}"/>
                </a:ext>
              </a:extLst>
            </p:cNvPr>
            <p:cNvGrpSpPr/>
            <p:nvPr/>
          </p:nvGrpSpPr>
          <p:grpSpPr>
            <a:xfrm>
              <a:off x="8034047" y="3534671"/>
              <a:ext cx="459958" cy="458583"/>
              <a:chOff x="5378477" y="1766206"/>
              <a:chExt cx="459958" cy="458583"/>
            </a:xfrm>
          </p:grpSpPr>
          <p:pic>
            <p:nvPicPr>
              <p:cNvPr id="111" name="Picture 63">
                <a:extLst>
                  <a:ext uri="{FF2B5EF4-FFF2-40B4-BE49-F238E27FC236}">
                    <a16:creationId xmlns:a16="http://schemas.microsoft.com/office/drawing/2014/main" id="{548A08E3-5ADD-2A46-8C42-AA3789D15CE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378477" y="1770697"/>
                <a:ext cx="454092" cy="454092"/>
              </a:xfrm>
              <a:prstGeom prst="rect">
                <a:avLst/>
              </a:prstGeom>
            </p:spPr>
          </p:pic>
          <p:sp>
            <p:nvSpPr>
              <p:cNvPr id="112" name="Oval 111">
                <a:extLst>
                  <a:ext uri="{FF2B5EF4-FFF2-40B4-BE49-F238E27FC236}">
                    <a16:creationId xmlns:a16="http://schemas.microsoft.com/office/drawing/2014/main" id="{C7C7553A-CC12-4147-8CB2-C37534A2DABF}"/>
                  </a:ext>
                </a:extLst>
              </p:cNvPr>
              <p:cNvSpPr/>
              <p:nvPr/>
            </p:nvSpPr>
            <p:spPr>
              <a:xfrm>
                <a:off x="5381235" y="1766206"/>
                <a:ext cx="457200" cy="457200"/>
              </a:xfrm>
              <a:prstGeom prst="ellipse">
                <a:avLst/>
              </a:prstGeom>
              <a:noFill/>
              <a:ln w="7342" cap="flat">
                <a:solidFill>
                  <a:srgbClr val="8F8B8B">
                    <a:lumMod val="40000"/>
                    <a:lumOff val="60000"/>
                  </a:srgbClr>
                </a:solidFill>
                <a:prstDash val="solid"/>
                <a:miter/>
              </a:ln>
            </p:spPr>
            <p:txBody>
              <a:bodyPr wrap="square" lIns="0" tIns="0" rIns="0" bIns="0" rtlCol="0" anchor="ctr">
                <a:noAutofit/>
              </a:bodyPr>
              <a:lstStyle/>
              <a:p>
                <a:pPr algn="ctr" defTabSz="914378">
                  <a:defRPr/>
                </a:pPr>
                <a:endParaRPr lang="en-US" sz="1200" kern="0" dirty="0" err="1">
                  <a:solidFill>
                    <a:srgbClr val="FFFFFF"/>
                  </a:solidFill>
                  <a:latin typeface="Arial" panose="020B0604020202020204" pitchFamily="34" charset="0"/>
                  <a:cs typeface="Arial" panose="020B0604020202020204" pitchFamily="34" charset="0"/>
                </a:endParaRPr>
              </a:p>
            </p:txBody>
          </p:sp>
        </p:grpSp>
        <p:sp>
          <p:nvSpPr>
            <p:cNvPr id="109" name="TextBox 108">
              <a:extLst>
                <a:ext uri="{FF2B5EF4-FFF2-40B4-BE49-F238E27FC236}">
                  <a16:creationId xmlns:a16="http://schemas.microsoft.com/office/drawing/2014/main" id="{EC9C5E54-8A88-0A4B-876E-456B02421DA5}"/>
                </a:ext>
              </a:extLst>
            </p:cNvPr>
            <p:cNvSpPr txBox="1"/>
            <p:nvPr/>
          </p:nvSpPr>
          <p:spPr>
            <a:xfrm>
              <a:off x="7972500" y="4013947"/>
              <a:ext cx="596857" cy="292388"/>
            </a:xfrm>
            <a:prstGeom prst="rect">
              <a:avLst/>
            </a:prstGeom>
            <a:noFill/>
          </p:spPr>
          <p:txBody>
            <a:bodyPr wrap="square" rtlCol="0">
              <a:spAutoFit/>
            </a:bodyPr>
            <a:lstStyle/>
            <a:p>
              <a:pPr algn="ctr" defTabSz="914378">
                <a:defRPr/>
              </a:pPr>
              <a:r>
                <a:rPr lang="en-US" sz="650" kern="0" dirty="0">
                  <a:solidFill>
                    <a:srgbClr val="D2D2D2"/>
                  </a:solidFill>
                  <a:latin typeface="Arial" panose="020B0604020202020204" pitchFamily="34" charset="0"/>
                  <a:cs typeface="Arial" panose="020B0604020202020204" pitchFamily="34" charset="0"/>
                </a:rPr>
                <a:t>Accelerated Archive</a:t>
              </a:r>
            </a:p>
          </p:txBody>
        </p:sp>
        <p:pic>
          <p:nvPicPr>
            <p:cNvPr id="110" name="Graphic 109" descr="Transfer">
              <a:extLst>
                <a:ext uri="{FF2B5EF4-FFF2-40B4-BE49-F238E27FC236}">
                  <a16:creationId xmlns:a16="http://schemas.microsoft.com/office/drawing/2014/main" id="{0B06E468-F918-A64B-9CCA-367F5AF0BD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8140367" y="3213468"/>
              <a:ext cx="241451" cy="297508"/>
            </a:xfrm>
            <a:prstGeom prst="rect">
              <a:avLst/>
            </a:prstGeom>
          </p:spPr>
        </p:pic>
      </p:grpSp>
      <p:sp>
        <p:nvSpPr>
          <p:cNvPr id="116" name="TextBox 115">
            <a:extLst>
              <a:ext uri="{FF2B5EF4-FFF2-40B4-BE49-F238E27FC236}">
                <a16:creationId xmlns:a16="http://schemas.microsoft.com/office/drawing/2014/main" id="{D2302BA2-CC49-4044-A875-C2F2B1D550B5}"/>
              </a:ext>
            </a:extLst>
          </p:cNvPr>
          <p:cNvSpPr txBox="1"/>
          <p:nvPr/>
        </p:nvSpPr>
        <p:spPr>
          <a:xfrm>
            <a:off x="5299187" y="2731635"/>
            <a:ext cx="3672255" cy="437556"/>
          </a:xfrm>
          <a:prstGeom prst="rect">
            <a:avLst/>
          </a:prstGeom>
          <a:noFill/>
        </p:spPr>
        <p:txBody>
          <a:bodyPr wrap="square" rtlCol="0">
            <a:spAutoFit/>
          </a:bodyPr>
          <a:lstStyle>
            <a:defPPr>
              <a:defRPr lang="en-US"/>
            </a:defPPr>
            <a:lvl1pPr marL="114300" indent="-109538">
              <a:lnSpc>
                <a:spcPct val="110000"/>
              </a:lnSpc>
              <a:buFont typeface="Arial" panose="020B0604020202020204" pitchFamily="34" charset="0"/>
              <a:buChar char="•"/>
              <a:defRPr sz="1050">
                <a:solidFill>
                  <a:srgbClr val="FFFFFF">
                    <a:lumMod val="75000"/>
                  </a:srgbClr>
                </a:solidFill>
              </a:defRPr>
            </a:lvl1pPr>
          </a:lstStyle>
          <a:p>
            <a:pPr marL="114297" indent="-109535" defTabSz="685783">
              <a:defRPr/>
            </a:pPr>
            <a:r>
              <a:rPr lang="en-US" dirty="0">
                <a:latin typeface="Arial" panose="020B0604020202020204" pitchFamily="34" charset="0"/>
                <a:cs typeface="Arial" panose="020B0604020202020204" pitchFamily="34" charset="0"/>
              </a:rPr>
              <a:t>Setup Archive rules to transition current or noncurrent versions of the object to a low-cost archive</a:t>
            </a:r>
          </a:p>
        </p:txBody>
      </p:sp>
      <p:sp>
        <p:nvSpPr>
          <p:cNvPr id="70" name="TextBox 69">
            <a:extLst>
              <a:ext uri="{FF2B5EF4-FFF2-40B4-BE49-F238E27FC236}">
                <a16:creationId xmlns:a16="http://schemas.microsoft.com/office/drawing/2014/main" id="{59C9A593-4AC2-2349-9E25-B37927F1BCD9}"/>
              </a:ext>
            </a:extLst>
          </p:cNvPr>
          <p:cNvSpPr txBox="1"/>
          <p:nvPr/>
        </p:nvSpPr>
        <p:spPr>
          <a:xfrm>
            <a:off x="5299845" y="3223377"/>
            <a:ext cx="3451310" cy="456087"/>
          </a:xfrm>
          <a:prstGeom prst="rect">
            <a:avLst/>
          </a:prstGeom>
          <a:noFill/>
        </p:spPr>
        <p:txBody>
          <a:bodyPr wrap="square" rtlCol="0">
            <a:spAutoFit/>
          </a:bodyPr>
          <a:lstStyle/>
          <a:p>
            <a:pPr marL="128588" indent="-128588">
              <a:buFont typeface="Arial" panose="020B0604020202020204" pitchFamily="34" charset="0"/>
              <a:buChar char="•"/>
              <a:defRPr/>
            </a:pPr>
            <a:r>
              <a:rPr lang="en-US" sz="788" dirty="0">
                <a:solidFill>
                  <a:srgbClr val="7CC7FF"/>
                </a:solidFill>
                <a:latin typeface="Arial" panose="020B0604020202020204" pitchFamily="34" charset="0"/>
                <a:cs typeface="Arial" panose="020B0604020202020204" pitchFamily="34" charset="0"/>
              </a:rPr>
              <a:t>Transition to the lowest-cost storage:</a:t>
            </a:r>
          </a:p>
          <a:p>
            <a:pPr marL="471488" lvl="1" indent="-128588">
              <a:buFont typeface="Courier New" panose="02070309020205020404" pitchFamily="49" charset="0"/>
              <a:buChar char="o"/>
              <a:defRPr/>
            </a:pPr>
            <a:r>
              <a:rPr lang="en-US" sz="788" dirty="0">
                <a:solidFill>
                  <a:srgbClr val="7CC7FF"/>
                </a:solidFill>
                <a:latin typeface="Arial" panose="020B0604020202020204" pitchFamily="34" charset="0"/>
                <a:cs typeface="Arial" panose="020B0604020202020204" pitchFamily="34" charset="0"/>
              </a:rPr>
              <a:t>Archive</a:t>
            </a:r>
          </a:p>
          <a:p>
            <a:pPr marL="471488" lvl="1" indent="-128588">
              <a:buFont typeface="Courier New" panose="02070309020205020404" pitchFamily="49" charset="0"/>
              <a:buChar char="o"/>
              <a:defRPr/>
            </a:pPr>
            <a:r>
              <a:rPr lang="en-US" sz="788" dirty="0">
                <a:solidFill>
                  <a:srgbClr val="7CC7FF"/>
                </a:solidFill>
                <a:latin typeface="Arial" panose="020B0604020202020204" pitchFamily="34" charset="0"/>
                <a:cs typeface="Arial" panose="020B0604020202020204" pitchFamily="34" charset="0"/>
              </a:rPr>
              <a:t>Accelerated Archive </a:t>
            </a:r>
          </a:p>
        </p:txBody>
      </p:sp>
      <p:sp>
        <p:nvSpPr>
          <p:cNvPr id="56" name="TextBox 55">
            <a:extLst>
              <a:ext uri="{FF2B5EF4-FFF2-40B4-BE49-F238E27FC236}">
                <a16:creationId xmlns:a16="http://schemas.microsoft.com/office/drawing/2014/main" id="{9403EDEF-586E-0D49-A3FA-4B1718467E94}"/>
              </a:ext>
            </a:extLst>
          </p:cNvPr>
          <p:cNvSpPr txBox="1"/>
          <p:nvPr/>
        </p:nvSpPr>
        <p:spPr>
          <a:xfrm>
            <a:off x="7895327" y="3922038"/>
            <a:ext cx="1019610" cy="626005"/>
          </a:xfrm>
          <a:prstGeom prst="rect">
            <a:avLst/>
          </a:prstGeom>
          <a:noFill/>
        </p:spPr>
        <p:txBody>
          <a:bodyPr wrap="square" rtlCol="0">
            <a:spAutoFit/>
          </a:bodyPr>
          <a:lstStyle/>
          <a:p>
            <a:pPr marL="4762" defTabSz="685783">
              <a:lnSpc>
                <a:spcPct val="110000"/>
              </a:lnSpc>
              <a:defRPr/>
            </a:pPr>
            <a:r>
              <a:rPr lang="en-US" sz="638" dirty="0">
                <a:solidFill>
                  <a:srgbClr val="FFD579"/>
                </a:solidFill>
                <a:latin typeface="Arial" panose="020B0604020202020204" pitchFamily="34" charset="0"/>
                <a:cs typeface="Arial" panose="020B0604020202020204" pitchFamily="34" charset="0"/>
              </a:rPr>
              <a:t>Transition your object versions to the low-cost Accelerated Archive for ≤2-hour restore latency</a:t>
            </a:r>
          </a:p>
        </p:txBody>
      </p:sp>
      <p:sp>
        <p:nvSpPr>
          <p:cNvPr id="58" name="TextBox 57">
            <a:extLst>
              <a:ext uri="{FF2B5EF4-FFF2-40B4-BE49-F238E27FC236}">
                <a16:creationId xmlns:a16="http://schemas.microsoft.com/office/drawing/2014/main" id="{AC0C760C-B052-5B44-BF6C-C1FC26B5A523}"/>
              </a:ext>
            </a:extLst>
          </p:cNvPr>
          <p:cNvSpPr txBox="1"/>
          <p:nvPr/>
        </p:nvSpPr>
        <p:spPr>
          <a:xfrm>
            <a:off x="5445673" y="4501341"/>
            <a:ext cx="596857" cy="192360"/>
          </a:xfrm>
          <a:prstGeom prst="rect">
            <a:avLst/>
          </a:prstGeom>
          <a:noFill/>
        </p:spPr>
        <p:txBody>
          <a:bodyPr wrap="square" rtlCol="0">
            <a:spAutoFit/>
          </a:bodyPr>
          <a:lstStyle/>
          <a:p>
            <a:pPr algn="ctr" defTabSz="914378">
              <a:defRPr/>
            </a:pPr>
            <a:r>
              <a:rPr lang="en-US" sz="650" kern="0" dirty="0">
                <a:solidFill>
                  <a:srgbClr val="D2D2D2"/>
                </a:solidFill>
                <a:latin typeface="Arial" panose="020B0604020202020204" pitchFamily="34" charset="0"/>
                <a:cs typeface="Arial" panose="020B0604020202020204" pitchFamily="34" charset="0"/>
              </a:rPr>
              <a:t>Archive</a:t>
            </a:r>
          </a:p>
        </p:txBody>
      </p:sp>
      <p:pic>
        <p:nvPicPr>
          <p:cNvPr id="59" name="Graphic 58" descr="Transfer">
            <a:extLst>
              <a:ext uri="{FF2B5EF4-FFF2-40B4-BE49-F238E27FC236}">
                <a16:creationId xmlns:a16="http://schemas.microsoft.com/office/drawing/2014/main" id="{CE99EA75-6E11-BA4B-8104-94B1B828E1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5613540" y="3700863"/>
            <a:ext cx="241451" cy="297508"/>
          </a:xfrm>
          <a:prstGeom prst="rect">
            <a:avLst/>
          </a:prstGeom>
        </p:spPr>
      </p:pic>
      <p:sp>
        <p:nvSpPr>
          <p:cNvPr id="71" name="TextBox 70">
            <a:extLst>
              <a:ext uri="{FF2B5EF4-FFF2-40B4-BE49-F238E27FC236}">
                <a16:creationId xmlns:a16="http://schemas.microsoft.com/office/drawing/2014/main" id="{E22B34EE-1EE8-6C4E-BF29-2ABB27B2BA3A}"/>
              </a:ext>
            </a:extLst>
          </p:cNvPr>
          <p:cNvSpPr txBox="1">
            <a:spLocks/>
          </p:cNvSpPr>
          <p:nvPr/>
        </p:nvSpPr>
        <p:spPr>
          <a:xfrm>
            <a:off x="5446516" y="3976015"/>
            <a:ext cx="548640" cy="548640"/>
          </a:xfrm>
          <a:prstGeom prst="rect">
            <a:avLst/>
          </a:prstGeom>
          <a:solidFill>
            <a:srgbClr val="EAEAEA">
              <a:lumMod val="25000"/>
            </a:srgbClr>
          </a:solidFill>
          <a:ln w="3175">
            <a:noFill/>
          </a:ln>
        </p:spPr>
        <p:txBody>
          <a:bodyPr wrap="square" lIns="182880" tIns="137160" bIns="91440" rtlCol="0">
            <a:noAutofit/>
          </a:bodyPr>
          <a:lstStyle>
            <a:defPPr>
              <a:defRPr lang="en-US"/>
            </a:defPPr>
            <a:lvl1pPr marR="0" lvl="0" indent="0" defTabSz="685983" fontAlgn="auto">
              <a:lnSpc>
                <a:spcPct val="100000"/>
              </a:lnSpc>
              <a:spcBef>
                <a:spcPts val="0"/>
              </a:spcBef>
              <a:spcAft>
                <a:spcPts val="0"/>
              </a:spcAft>
              <a:buClrTx/>
              <a:buSzTx/>
              <a:buFontTx/>
              <a:buNone/>
              <a:tabLst/>
              <a:defRPr kumimoji="0" sz="1600" b="1" i="0" u="none" strike="noStrike" cap="none" spc="0" normalizeH="0" baseline="0">
                <a:ln>
                  <a:noFill/>
                </a:ln>
                <a:solidFill>
                  <a:srgbClr val="EAEAEA"/>
                </a:solidFill>
                <a:effectLst/>
                <a:uLnTx/>
                <a:uFillTx/>
                <a:latin typeface="IBM Plex Sans SemiBold" panose="020B0503050203000203" pitchFamily="34" charset="77"/>
              </a:defRPr>
            </a:lvl1pPr>
          </a:lstStyle>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a:p>
            <a:pPr defTabSz="685966">
              <a:defRPr/>
            </a:pPr>
            <a:endParaRPr lang="en-US" kern="0" dirty="0">
              <a:latin typeface="Arial" panose="020B0604020202020204" pitchFamily="34" charset="0"/>
              <a:cs typeface="Arial" panose="020B0604020202020204" pitchFamily="34" charset="0"/>
            </a:endParaRPr>
          </a:p>
        </p:txBody>
      </p:sp>
      <p:pic>
        <p:nvPicPr>
          <p:cNvPr id="72" name="Picture 63">
            <a:extLst>
              <a:ext uri="{FF2B5EF4-FFF2-40B4-BE49-F238E27FC236}">
                <a16:creationId xmlns:a16="http://schemas.microsoft.com/office/drawing/2014/main" id="{96845D85-89AE-8A41-AF2A-6973685F93B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483950" y="4019816"/>
            <a:ext cx="454092" cy="454092"/>
          </a:xfrm>
          <a:prstGeom prst="rect">
            <a:avLst/>
          </a:prstGeom>
        </p:spPr>
      </p:pic>
      <p:sp>
        <p:nvSpPr>
          <p:cNvPr id="78" name="Oval 77">
            <a:extLst>
              <a:ext uri="{FF2B5EF4-FFF2-40B4-BE49-F238E27FC236}">
                <a16:creationId xmlns:a16="http://schemas.microsoft.com/office/drawing/2014/main" id="{13F2A28E-9747-074D-933C-259B4A218678}"/>
              </a:ext>
            </a:extLst>
          </p:cNvPr>
          <p:cNvSpPr/>
          <p:nvPr/>
        </p:nvSpPr>
        <p:spPr>
          <a:xfrm>
            <a:off x="5486708" y="4015325"/>
            <a:ext cx="457200" cy="457200"/>
          </a:xfrm>
          <a:prstGeom prst="ellipse">
            <a:avLst/>
          </a:prstGeom>
          <a:noFill/>
          <a:ln w="7342" cap="flat">
            <a:solidFill>
              <a:srgbClr val="8F8B8B">
                <a:lumMod val="40000"/>
                <a:lumOff val="60000"/>
              </a:srgbClr>
            </a:solidFill>
            <a:prstDash val="solid"/>
            <a:miter/>
          </a:ln>
        </p:spPr>
        <p:txBody>
          <a:bodyPr wrap="square" lIns="0" tIns="0" rIns="0" bIns="0" rtlCol="0" anchor="ctr">
            <a:noAutofit/>
          </a:bodyPr>
          <a:lstStyle/>
          <a:p>
            <a:pPr algn="ctr" defTabSz="914378">
              <a:defRPr/>
            </a:pPr>
            <a:endParaRPr lang="en-US" sz="1200" kern="0" dirty="0" err="1">
              <a:solidFill>
                <a:srgbClr val="FFFFFF"/>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302BB62C-B6C6-BB4B-B0A7-248799553704}"/>
              </a:ext>
            </a:extLst>
          </p:cNvPr>
          <p:cNvSpPr txBox="1"/>
          <p:nvPr/>
        </p:nvSpPr>
        <p:spPr>
          <a:xfrm>
            <a:off x="5989290" y="3929386"/>
            <a:ext cx="1138968" cy="518027"/>
          </a:xfrm>
          <a:prstGeom prst="rect">
            <a:avLst/>
          </a:prstGeom>
          <a:noFill/>
        </p:spPr>
        <p:txBody>
          <a:bodyPr wrap="square" rtlCol="0">
            <a:spAutoFit/>
          </a:bodyPr>
          <a:lstStyle/>
          <a:p>
            <a:pPr marL="4762" defTabSz="685783">
              <a:lnSpc>
                <a:spcPct val="110000"/>
              </a:lnSpc>
              <a:defRPr/>
            </a:pPr>
            <a:r>
              <a:rPr lang="en-US" sz="638" dirty="0">
                <a:solidFill>
                  <a:srgbClr val="FFD579"/>
                </a:solidFill>
                <a:latin typeface="Arial" panose="020B0604020202020204" pitchFamily="34" charset="0"/>
                <a:cs typeface="Arial" panose="020B0604020202020204" pitchFamily="34" charset="0"/>
              </a:rPr>
              <a:t>Transition your object versions to the lowest-cost Archive for ≤ 12-hour restore latency</a:t>
            </a:r>
          </a:p>
        </p:txBody>
      </p:sp>
      <p:sp>
        <p:nvSpPr>
          <p:cNvPr id="60" name="Title 1">
            <a:extLst>
              <a:ext uri="{FF2B5EF4-FFF2-40B4-BE49-F238E27FC236}">
                <a16:creationId xmlns:a16="http://schemas.microsoft.com/office/drawing/2014/main" id="{E05304CC-994A-064C-951F-C3729670908D}"/>
              </a:ext>
            </a:extLst>
          </p:cNvPr>
          <p:cNvSpPr>
            <a:spLocks noGrp="1"/>
          </p:cNvSpPr>
          <p:nvPr>
            <p:ph type="title"/>
          </p:nvPr>
        </p:nvSpPr>
        <p:spPr>
          <a:xfrm>
            <a:off x="228600" y="201168"/>
            <a:ext cx="4697730" cy="381000"/>
          </a:xfrm>
        </p:spPr>
        <p:txBody>
          <a:bodyPr/>
          <a:lstStyle/>
          <a:p>
            <a:r>
              <a:rPr lang="en-US" sz="2000" dirty="0">
                <a:solidFill>
                  <a:srgbClr val="FFFFFF"/>
                </a:solidFill>
                <a:latin typeface="Arial" panose="020B0604020202020204" pitchFamily="34" charset="0"/>
                <a:ea typeface="ＭＳ Ｐゴシック" charset="-128"/>
                <a:cs typeface="Arial" panose="020B0604020202020204" pitchFamily="34" charset="0"/>
              </a:rPr>
              <a:t>Object Versioning</a:t>
            </a:r>
            <a:endParaRPr lang="en-US" sz="2000"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CBA4E642-EFC8-D445-A458-B082FA4BECF7}"/>
              </a:ext>
            </a:extLst>
          </p:cNvPr>
          <p:cNvSpPr/>
          <p:nvPr/>
        </p:nvSpPr>
        <p:spPr>
          <a:xfrm>
            <a:off x="210313" y="366225"/>
            <a:ext cx="8206211" cy="424732"/>
          </a:xfrm>
          <a:prstGeom prst="rect">
            <a:avLst/>
          </a:prstGeom>
        </p:spPr>
        <p:txBody>
          <a:bodyPr vert="horz" lIns="0" tIns="0" rIns="0" bIns="0" rtlCol="0" anchor="ctr" anchorCtr="0">
            <a:noAutofit/>
          </a:bodyPr>
          <a:lstStyle/>
          <a:p>
            <a:pPr defTabSz="609555" fontAlgn="base">
              <a:lnSpc>
                <a:spcPct val="90000"/>
              </a:lnSpc>
              <a:spcBef>
                <a:spcPts val="800"/>
              </a:spcBef>
              <a:spcAft>
                <a:spcPct val="0"/>
              </a:spcAft>
              <a:defRPr/>
            </a:pPr>
            <a:r>
              <a:rPr lang="en-US" sz="1200" dirty="0">
                <a:solidFill>
                  <a:srgbClr val="FFFFFF">
                    <a:lumMod val="75000"/>
                  </a:srgbClr>
                </a:solidFill>
                <a:latin typeface="Arial" panose="020B0604020202020204" pitchFamily="34" charset="0"/>
                <a:cs typeface="Arial" panose="020B0604020202020204" pitchFamily="34" charset="0"/>
              </a:rPr>
              <a:t>Protects your data against accidental deletion or overwrites</a:t>
            </a:r>
          </a:p>
        </p:txBody>
      </p:sp>
      <p:sp>
        <p:nvSpPr>
          <p:cNvPr id="55" name="TextBox 54">
            <a:extLst>
              <a:ext uri="{FF2B5EF4-FFF2-40B4-BE49-F238E27FC236}">
                <a16:creationId xmlns:a16="http://schemas.microsoft.com/office/drawing/2014/main" id="{CD1FB233-FDE3-0441-8F85-9ECA0A0F2687}"/>
              </a:ext>
            </a:extLst>
          </p:cNvPr>
          <p:cNvSpPr txBox="1"/>
          <p:nvPr/>
        </p:nvSpPr>
        <p:spPr>
          <a:xfrm>
            <a:off x="193758" y="771211"/>
            <a:ext cx="4971840" cy="869212"/>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Description</a:t>
            </a: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Object Versioning allows COS users to keep multiple versions of an object in a bucket to protect against accidental deletion or overwrites. Versioning allows for easy recover from both unintended user actions and application failures.</a:t>
            </a:r>
          </a:p>
        </p:txBody>
      </p:sp>
      <p:sp>
        <p:nvSpPr>
          <p:cNvPr id="5" name="Rectangle 4">
            <a:extLst>
              <a:ext uri="{FF2B5EF4-FFF2-40B4-BE49-F238E27FC236}">
                <a16:creationId xmlns:a16="http://schemas.microsoft.com/office/drawing/2014/main" id="{BE83044B-FB20-E242-9A8D-3AE45B00EB7D}"/>
              </a:ext>
            </a:extLst>
          </p:cNvPr>
          <p:cNvSpPr/>
          <p:nvPr/>
        </p:nvSpPr>
        <p:spPr>
          <a:xfrm>
            <a:off x="193758" y="2219119"/>
            <a:ext cx="2058577" cy="300082"/>
          </a:xfrm>
          <a:prstGeom prst="rect">
            <a:avLst/>
          </a:prstGeom>
        </p:spPr>
        <p:txBody>
          <a:bodyPr wrap="none">
            <a:spAutoFit/>
          </a:bodyPr>
          <a:lstStyle/>
          <a:p>
            <a:pPr defTabSz="685966">
              <a:defRPr/>
            </a:pPr>
            <a:r>
              <a:rPr lang="en-US" kern="0" dirty="0">
                <a:solidFill>
                  <a:srgbClr val="0063FF"/>
                </a:solidFill>
                <a:latin typeface="Arial" panose="020B0604020202020204" pitchFamily="34" charset="0"/>
                <a:cs typeface="Arial" panose="020B0604020202020204" pitchFamily="34" charset="0"/>
              </a:rPr>
              <a:t>How Versioning works?</a:t>
            </a:r>
          </a:p>
        </p:txBody>
      </p:sp>
      <p:sp>
        <p:nvSpPr>
          <p:cNvPr id="2" name="TextBox 1">
            <a:extLst>
              <a:ext uri="{FF2B5EF4-FFF2-40B4-BE49-F238E27FC236}">
                <a16:creationId xmlns:a16="http://schemas.microsoft.com/office/drawing/2014/main" id="{F0E623EB-8D7B-D14D-99DF-8399630E9B50}"/>
              </a:ext>
            </a:extLst>
          </p:cNvPr>
          <p:cNvSpPr txBox="1"/>
          <p:nvPr/>
        </p:nvSpPr>
        <p:spPr>
          <a:xfrm>
            <a:off x="5762211" y="366224"/>
            <a:ext cx="1968809" cy="300082"/>
          </a:xfrm>
          <a:prstGeom prst="rect">
            <a:avLst/>
          </a:prstGeom>
          <a:noFill/>
        </p:spPr>
        <p:txBody>
          <a:bodyPr wrap="none" rtlCol="0">
            <a:spAutoFit/>
          </a:bodyPr>
          <a:lstStyle/>
          <a:p>
            <a:r>
              <a:rPr lang="en-US" dirty="0">
                <a:solidFill>
                  <a:srgbClr val="000000"/>
                </a:solidFill>
                <a:highlight>
                  <a:srgbClr val="FFFF00"/>
                </a:highlight>
                <a:latin typeface="Arial" panose="020B0604020202020204" pitchFamily="34" charset="0"/>
                <a:cs typeface="Arial" panose="020B0604020202020204" pitchFamily="34" charset="0"/>
              </a:rPr>
              <a:t>Coming May 20</a:t>
            </a:r>
            <a:r>
              <a:rPr lang="en-US" baseline="30000" dirty="0">
                <a:solidFill>
                  <a:srgbClr val="000000"/>
                </a:solidFill>
                <a:highlight>
                  <a:srgbClr val="FFFF00"/>
                </a:highlight>
                <a:latin typeface="Arial" panose="020B0604020202020204" pitchFamily="34" charset="0"/>
                <a:cs typeface="Arial" panose="020B0604020202020204" pitchFamily="34" charset="0"/>
              </a:rPr>
              <a:t>Th</a:t>
            </a:r>
            <a:r>
              <a:rPr lang="en-US" dirty="0">
                <a:solidFill>
                  <a:srgbClr val="000000"/>
                </a:solidFill>
                <a:highlight>
                  <a:srgbClr val="FFFF00"/>
                </a:highlight>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46689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E05304CC-994A-064C-951F-C3729670908D}"/>
              </a:ext>
            </a:extLst>
          </p:cNvPr>
          <p:cNvSpPr>
            <a:spLocks noGrp="1"/>
          </p:cNvSpPr>
          <p:nvPr>
            <p:ph type="title"/>
          </p:nvPr>
        </p:nvSpPr>
        <p:spPr>
          <a:xfrm>
            <a:off x="228600" y="201168"/>
            <a:ext cx="6466523" cy="381000"/>
          </a:xfrm>
        </p:spPr>
        <p:txBody>
          <a:bodyPr/>
          <a:lstStyle/>
          <a:p>
            <a:r>
              <a:rPr lang="en-US" sz="2000" dirty="0">
                <a:solidFill>
                  <a:srgbClr val="FFFFFF"/>
                </a:solidFill>
                <a:latin typeface="Arial" panose="020B0604020202020204" pitchFamily="34" charset="0"/>
                <a:ea typeface="ＭＳ Ｐゴシック" charset="-128"/>
                <a:cs typeface="Arial" panose="020B0604020202020204" pitchFamily="34" charset="0"/>
              </a:rPr>
              <a:t>IBM Cloud Security and Compliance Center Integration</a:t>
            </a:r>
            <a:endParaRPr lang="en-US" sz="2000"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CBA4E642-EFC8-D445-A458-B082FA4BECF7}"/>
              </a:ext>
            </a:extLst>
          </p:cNvPr>
          <p:cNvSpPr/>
          <p:nvPr/>
        </p:nvSpPr>
        <p:spPr>
          <a:xfrm>
            <a:off x="210313" y="366225"/>
            <a:ext cx="8206211" cy="424732"/>
          </a:xfrm>
          <a:prstGeom prst="rect">
            <a:avLst/>
          </a:prstGeom>
        </p:spPr>
        <p:txBody>
          <a:bodyPr vert="horz" lIns="0" tIns="0" rIns="0" bIns="0" rtlCol="0" anchor="ctr" anchorCtr="0">
            <a:noAutofit/>
          </a:bodyPr>
          <a:lstStyle/>
          <a:p>
            <a:pPr defTabSz="609555" fontAlgn="base">
              <a:lnSpc>
                <a:spcPct val="90000"/>
              </a:lnSpc>
              <a:spcBef>
                <a:spcPts val="800"/>
              </a:spcBef>
              <a:spcAft>
                <a:spcPct val="0"/>
              </a:spcAft>
              <a:defRPr/>
            </a:pPr>
            <a:r>
              <a:rPr lang="en-US" sz="1200" dirty="0">
                <a:solidFill>
                  <a:srgbClr val="FFFFFF">
                    <a:lumMod val="75000"/>
                  </a:srgbClr>
                </a:solidFill>
                <a:latin typeface="Arial" panose="020B0604020202020204" pitchFamily="34" charset="0"/>
                <a:cs typeface="Arial" panose="020B0604020202020204" pitchFamily="34" charset="0"/>
              </a:rPr>
              <a:t>Monitor and evaluate security and compliance for your Cloud Object Storage buckets by using configuration rule checks</a:t>
            </a:r>
          </a:p>
        </p:txBody>
      </p:sp>
      <p:sp>
        <p:nvSpPr>
          <p:cNvPr id="55" name="TextBox 54">
            <a:extLst>
              <a:ext uri="{FF2B5EF4-FFF2-40B4-BE49-F238E27FC236}">
                <a16:creationId xmlns:a16="http://schemas.microsoft.com/office/drawing/2014/main" id="{CD1FB233-FDE3-0441-8F85-9ECA0A0F2687}"/>
              </a:ext>
            </a:extLst>
          </p:cNvPr>
          <p:cNvSpPr txBox="1"/>
          <p:nvPr/>
        </p:nvSpPr>
        <p:spPr>
          <a:xfrm>
            <a:off x="193758" y="759213"/>
            <a:ext cx="8426275" cy="1884683"/>
          </a:xfrm>
          <a:prstGeom prst="rect">
            <a:avLst/>
          </a:prstGeom>
          <a:noFill/>
          <a:ln w="9525">
            <a:solidFill>
              <a:schemeClr val="bg2">
                <a:lumMod val="50000"/>
              </a:schemeClr>
            </a:solidFill>
            <a:prstDash val="solid"/>
          </a:ln>
        </p:spPr>
        <p:txBody>
          <a:bodyPr wrap="square" rtlCol="0">
            <a:spAutoFit/>
          </a:bodyPr>
          <a:lstStyle/>
          <a:p>
            <a:pPr defTabSz="685966">
              <a:defRPr/>
            </a:pPr>
            <a:r>
              <a:rPr lang="en-US" kern="0" dirty="0">
                <a:solidFill>
                  <a:srgbClr val="0063FF"/>
                </a:solidFill>
                <a:latin typeface="Arial" panose="020B0604020202020204" pitchFamily="34" charset="0"/>
                <a:cs typeface="Arial" panose="020B0604020202020204" pitchFamily="34" charset="0"/>
              </a:rPr>
              <a:t>Description</a:t>
            </a:r>
          </a:p>
          <a:p>
            <a:pPr defTabSz="342900">
              <a:spcBef>
                <a:spcPts val="825"/>
              </a:spcBef>
              <a:defRPr/>
            </a:pPr>
            <a:r>
              <a:rPr lang="en-US" sz="1200" kern="0" dirty="0">
                <a:solidFill>
                  <a:srgbClr val="D2D2D2"/>
                </a:solidFill>
                <a:latin typeface="Arial" panose="020B0604020202020204" pitchFamily="34" charset="0"/>
                <a:cs typeface="Arial" panose="020B0604020202020204" pitchFamily="34" charset="0"/>
              </a:rPr>
              <a:t>With the COS integration with IBM Cloud Security and Compliance Center, you can create security and compliance checks for your buckets. You can leverage compliance center dashboard to monitor and evaluate the status of your resources (buckets) against the rules you associate with the buckets.</a:t>
            </a:r>
          </a:p>
          <a:p>
            <a:pPr defTabSz="342900">
              <a:spcBef>
                <a:spcPts val="825"/>
              </a:spcBef>
              <a:defRPr/>
            </a:pPr>
            <a:endParaRPr lang="en-US" sz="1200" kern="0" dirty="0">
              <a:solidFill>
                <a:srgbClr val="D2D2D2"/>
              </a:solidFill>
              <a:latin typeface="Arial" panose="020B0604020202020204" pitchFamily="34" charset="0"/>
              <a:cs typeface="Arial" panose="020B0604020202020204" pitchFamily="34" charset="0"/>
            </a:endParaRPr>
          </a:p>
          <a:p>
            <a:pPr defTabSz="685966">
              <a:defRPr/>
            </a:pPr>
            <a:r>
              <a:rPr lang="en-US" kern="0" dirty="0">
                <a:solidFill>
                  <a:srgbClr val="0063FF"/>
                </a:solidFill>
                <a:latin typeface="Arial" panose="020B0604020202020204" pitchFamily="34" charset="0"/>
                <a:cs typeface="Arial" panose="020B0604020202020204" pitchFamily="34" charset="0"/>
              </a:rPr>
              <a:t>Availability</a:t>
            </a:r>
          </a:p>
          <a:p>
            <a:pPr defTabSz="685966">
              <a:lnSpc>
                <a:spcPct val="110000"/>
              </a:lnSpc>
              <a:spcBef>
                <a:spcPts val="300"/>
              </a:spcBef>
              <a:spcAft>
                <a:spcPts val="300"/>
              </a:spcAft>
              <a:defRPr/>
            </a:pPr>
            <a:r>
              <a:rPr lang="en-US" sz="1200" dirty="0">
                <a:solidFill>
                  <a:srgbClr val="FFFFFF">
                    <a:lumMod val="75000"/>
                  </a:srgbClr>
                </a:solidFill>
                <a:latin typeface="Arial" panose="020B0604020202020204" pitchFamily="34" charset="0"/>
                <a:cs typeface="Arial" panose="020B0604020202020204" pitchFamily="34" charset="0"/>
              </a:rPr>
              <a:t>Cloud Object Storage supports the compliance monitoring and bucket configuration rules governance today, rules enforcement is planned for an upcoming release in 1Q 2021.</a:t>
            </a:r>
          </a:p>
        </p:txBody>
      </p:sp>
      <p:sp>
        <p:nvSpPr>
          <p:cNvPr id="74" name="TextBox 73">
            <a:extLst>
              <a:ext uri="{FF2B5EF4-FFF2-40B4-BE49-F238E27FC236}">
                <a16:creationId xmlns:a16="http://schemas.microsoft.com/office/drawing/2014/main" id="{E9FE0E39-852F-4047-93C1-3D670CAA33C5}"/>
              </a:ext>
            </a:extLst>
          </p:cNvPr>
          <p:cNvSpPr txBox="1"/>
          <p:nvPr/>
        </p:nvSpPr>
        <p:spPr>
          <a:xfrm>
            <a:off x="183633" y="2830484"/>
            <a:ext cx="4388368" cy="2138853"/>
          </a:xfrm>
          <a:prstGeom prst="rect">
            <a:avLst/>
          </a:prstGeom>
          <a:noFill/>
          <a:ln w="9525">
            <a:solidFill>
              <a:schemeClr val="bg2">
                <a:lumMod val="50000"/>
              </a:schemeClr>
            </a:solidFill>
            <a:prstDash val="solid"/>
          </a:ln>
        </p:spPr>
        <p:txBody>
          <a:bodyPr wrap="square" rtlCol="0">
            <a:noAutofit/>
          </a:bodyPr>
          <a:lstStyle/>
          <a:p>
            <a:pPr defTabSz="685966">
              <a:defRPr/>
            </a:pPr>
            <a:r>
              <a:rPr lang="en-US" sz="1500" kern="0" dirty="0">
                <a:solidFill>
                  <a:srgbClr val="0063FF"/>
                </a:solidFill>
                <a:latin typeface="Arial" panose="020B0604020202020204" pitchFamily="34" charset="0"/>
                <a:cs typeface="Arial" panose="020B0604020202020204" pitchFamily="34" charset="0"/>
              </a:rPr>
              <a:t>How it works?</a:t>
            </a:r>
          </a:p>
          <a:p>
            <a:pPr defTabSz="685966">
              <a:defRPr/>
            </a:pPr>
            <a:endParaRPr lang="en-US" sz="1500" kern="0" dirty="0">
              <a:solidFill>
                <a:srgbClr val="0063FF"/>
              </a:solidFill>
              <a:latin typeface="Arial" panose="020B0604020202020204" pitchFamily="34" charset="0"/>
              <a:cs typeface="Arial" panose="020B0604020202020204" pitchFamily="34" charset="0"/>
            </a:endParaRPr>
          </a:p>
          <a:p>
            <a:pPr marL="85725" indent="-85725" defTabSz="685783">
              <a:lnSpc>
                <a:spcPct val="110000"/>
              </a:lnSpc>
              <a:spcAft>
                <a:spcPts val="600"/>
              </a:spcAft>
              <a:buFont typeface="Arial" panose="020B0604020202020204" pitchFamily="34" charset="0"/>
              <a:buChar char="•"/>
              <a:defRPr/>
            </a:pPr>
            <a:r>
              <a:rPr lang="en-US" sz="1050" dirty="0">
                <a:solidFill>
                  <a:srgbClr val="1EB4CF"/>
                </a:solidFill>
                <a:latin typeface="Arial" panose="020B0604020202020204" pitchFamily="34" charset="0"/>
                <a:cs typeface="Arial" panose="020B0604020202020204" pitchFamily="34" charset="0"/>
              </a:rPr>
              <a:t>A Pay-As-You-Go or Subscription IBM Cloud account where you are the owner or have full Administrator access is required</a:t>
            </a:r>
          </a:p>
          <a:p>
            <a:pPr marL="85725" indent="-85725" defTabSz="685783">
              <a:lnSpc>
                <a:spcPct val="110000"/>
              </a:lnSpc>
              <a:spcAft>
                <a:spcPts val="600"/>
              </a:spcAft>
              <a:buFont typeface="Arial" panose="020B0604020202020204" pitchFamily="34" charset="0"/>
              <a:buChar char="•"/>
              <a:defRPr/>
            </a:pPr>
            <a:r>
              <a:rPr lang="en-US" sz="1050" dirty="0">
                <a:solidFill>
                  <a:srgbClr val="1EB4CF"/>
                </a:solidFill>
                <a:latin typeface="Arial" panose="020B0604020202020204" pitchFamily="34" charset="0"/>
                <a:cs typeface="Arial" panose="020B0604020202020204" pitchFamily="34" charset="0"/>
              </a:rPr>
              <a:t>A user can define rules (checks) for the Cloud Object Storage bucket (also referred to as a resource)</a:t>
            </a:r>
          </a:p>
          <a:p>
            <a:pPr marL="85725" indent="-85725" defTabSz="685783">
              <a:lnSpc>
                <a:spcPct val="110000"/>
              </a:lnSpc>
              <a:spcAft>
                <a:spcPts val="600"/>
              </a:spcAft>
              <a:buFont typeface="Arial" panose="020B0604020202020204" pitchFamily="34" charset="0"/>
              <a:buChar char="•"/>
              <a:defRPr/>
            </a:pPr>
            <a:r>
              <a:rPr lang="en-US" sz="1050" dirty="0">
                <a:solidFill>
                  <a:srgbClr val="1EB4CF"/>
                </a:solidFill>
                <a:latin typeface="Arial" panose="020B0604020202020204" pitchFamily="34" charset="0"/>
                <a:cs typeface="Arial" panose="020B0604020202020204" pitchFamily="34" charset="0"/>
              </a:rPr>
              <a:t>Security and Compliance Center dashboard is used to evaluate and monitor the status of the configuration rules against your buckets</a:t>
            </a:r>
          </a:p>
          <a:p>
            <a:pPr marL="85725" indent="-85725" defTabSz="685783">
              <a:lnSpc>
                <a:spcPct val="110000"/>
              </a:lnSpc>
              <a:spcAft>
                <a:spcPts val="600"/>
              </a:spcAft>
              <a:buFont typeface="Arial" panose="020B0604020202020204" pitchFamily="34" charset="0"/>
              <a:buChar char="•"/>
              <a:defRPr/>
            </a:pPr>
            <a:endParaRPr lang="en-US" sz="1050" dirty="0">
              <a:solidFill>
                <a:srgbClr val="1EB4CF"/>
              </a:solidFill>
              <a:latin typeface="Arial" panose="020B0604020202020204" pitchFamily="34" charset="0"/>
              <a:cs typeface="Arial" panose="020B0604020202020204" pitchFamily="34" charset="0"/>
            </a:endParaRPr>
          </a:p>
          <a:p>
            <a:pPr marL="85725" indent="-85725" defTabSz="685783">
              <a:lnSpc>
                <a:spcPct val="110000"/>
              </a:lnSpc>
              <a:spcAft>
                <a:spcPts val="600"/>
              </a:spcAft>
              <a:buFont typeface="Arial" panose="020B0604020202020204" pitchFamily="34" charset="0"/>
              <a:buChar char="•"/>
              <a:defRPr/>
            </a:pPr>
            <a:endParaRPr lang="en-US" sz="1050" dirty="0">
              <a:solidFill>
                <a:srgbClr val="1EB4CF"/>
              </a:solidFill>
              <a:latin typeface="Arial" panose="020B0604020202020204" pitchFamily="34" charset="0"/>
              <a:cs typeface="Arial" panose="020B0604020202020204" pitchFamily="34" charset="0"/>
            </a:endParaRPr>
          </a:p>
          <a:p>
            <a:pPr defTabSz="685966">
              <a:defRPr/>
            </a:pPr>
            <a:endParaRPr lang="en-US" sz="1500" kern="0" dirty="0">
              <a:solidFill>
                <a:srgbClr val="0063FF"/>
              </a:solidFill>
              <a:latin typeface="Arial" panose="020B0604020202020204" pitchFamily="34" charset="0"/>
              <a:cs typeface="Arial" panose="020B0604020202020204" pitchFamily="34" charset="0"/>
            </a:endParaRPr>
          </a:p>
          <a:p>
            <a:pPr defTabSz="685966">
              <a:defRPr/>
            </a:pPr>
            <a:endParaRPr lang="en-US" sz="1500" kern="0" dirty="0">
              <a:solidFill>
                <a:srgbClr val="0063FF"/>
              </a:solidFill>
              <a:latin typeface="Arial" panose="020B0604020202020204" pitchFamily="34" charset="0"/>
              <a:cs typeface="Arial" panose="020B0604020202020204" pitchFamily="34" charset="0"/>
            </a:endParaRPr>
          </a:p>
          <a:p>
            <a:pPr defTabSz="685966">
              <a:defRPr/>
            </a:pPr>
            <a:endParaRPr lang="en-US" sz="825" kern="0" dirty="0">
              <a:solidFill>
                <a:srgbClr val="0063FF"/>
              </a:solidFill>
              <a:latin typeface="Arial" panose="020B0604020202020204" pitchFamily="34" charset="0"/>
              <a:cs typeface="Arial" panose="020B0604020202020204" pitchFamily="34" charset="0"/>
            </a:endParaRPr>
          </a:p>
        </p:txBody>
      </p:sp>
      <p:pic>
        <p:nvPicPr>
          <p:cNvPr id="8" name="Picture 7" descr="A screenshot of a cell phone&#10;&#10;Description automatically generated">
            <a:extLst>
              <a:ext uri="{FF2B5EF4-FFF2-40B4-BE49-F238E27FC236}">
                <a16:creationId xmlns:a16="http://schemas.microsoft.com/office/drawing/2014/main" id="{9E8F7DA4-35A8-D64C-9F8C-5DEA4638F936}"/>
              </a:ext>
            </a:extLst>
          </p:cNvPr>
          <p:cNvPicPr>
            <a:picLocks noChangeAspect="1"/>
          </p:cNvPicPr>
          <p:nvPr/>
        </p:nvPicPr>
        <p:blipFill>
          <a:blip r:embed="rId3"/>
          <a:stretch>
            <a:fillRect/>
          </a:stretch>
        </p:blipFill>
        <p:spPr>
          <a:xfrm>
            <a:off x="4714875" y="2804270"/>
            <a:ext cx="3905157" cy="2099021"/>
          </a:xfrm>
          <a:prstGeom prst="rect">
            <a:avLst/>
          </a:prstGeom>
          <a:noFill/>
        </p:spPr>
      </p:pic>
    </p:spTree>
    <p:extLst>
      <p:ext uri="{BB962C8B-B14F-4D97-AF65-F5344CB8AC3E}">
        <p14:creationId xmlns:p14="http://schemas.microsoft.com/office/powerpoint/2010/main" val="1226445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5AB0168A-8B02-F644-9498-E522023CB145}"/>
              </a:ext>
            </a:extLst>
          </p:cNvPr>
          <p:cNvSpPr txBox="1">
            <a:spLocks/>
          </p:cNvSpPr>
          <p:nvPr/>
        </p:nvSpPr>
        <p:spPr>
          <a:xfrm>
            <a:off x="183415" y="767092"/>
            <a:ext cx="4910650" cy="1339908"/>
          </a:xfrm>
          <a:prstGeom prst="rect">
            <a:avLst/>
          </a:prstGeom>
          <a:noFill/>
          <a:ln>
            <a:solidFill>
              <a:srgbClr val="000000">
                <a:lumMod val="65000"/>
                <a:lumOff val="35000"/>
              </a:srgbClr>
            </a:solidFill>
          </a:ln>
        </p:spPr>
        <p:txBody>
          <a:bodyPr wrap="square" lIns="182880" tIns="137160" bIns="91440" rtlCol="0">
            <a:noAutofit/>
          </a:bodyPr>
          <a:lstStyle/>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defTabSz="685966">
              <a:defRPr/>
            </a:pPr>
            <a:endParaRPr lang="en-US" sz="16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457189">
              <a:spcBef>
                <a:spcPts val="1100"/>
              </a:spcBef>
              <a:defRPr/>
            </a:pPr>
            <a:endParaRPr lang="en-US" sz="1600" kern="0" dirty="0">
              <a:solidFill>
                <a:srgbClr val="FFFFFF">
                  <a:lumMod val="85000"/>
                </a:srgbClr>
              </a:solidFill>
              <a:latin typeface="Arial" panose="020B0604020202020204" pitchFamily="34" charset="0"/>
              <a:cs typeface="Arial" panose="020B0604020202020204" pitchFamily="34" charset="0"/>
            </a:endParaRPr>
          </a:p>
          <a:p>
            <a:pPr marL="114297" indent="-114297" defTabSz="457189">
              <a:spcBef>
                <a:spcPts val="1100"/>
              </a:spcBef>
              <a:buFont typeface="Arial" panose="020B0604020202020204" pitchFamily="34" charset="0"/>
              <a:buChar char="•"/>
              <a:defRPr/>
            </a:pPr>
            <a:endParaRPr lang="en-US" sz="1400" kern="0" dirty="0">
              <a:solidFill>
                <a:srgbClr val="0064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06DEB970-C1D0-324C-9FCC-427A0FF5977E}"/>
              </a:ext>
            </a:extLst>
          </p:cNvPr>
          <p:cNvSpPr txBox="1">
            <a:spLocks/>
          </p:cNvSpPr>
          <p:nvPr/>
        </p:nvSpPr>
        <p:spPr>
          <a:xfrm>
            <a:off x="193759" y="2199132"/>
            <a:ext cx="3814164" cy="2783396"/>
          </a:xfrm>
          <a:prstGeom prst="rect">
            <a:avLst/>
          </a:prstGeom>
          <a:noFill/>
          <a:ln>
            <a:solidFill>
              <a:srgbClr val="000000">
                <a:lumMod val="65000"/>
                <a:lumOff val="35000"/>
              </a:srgbClr>
            </a:solidFill>
          </a:ln>
        </p:spPr>
        <p:txBody>
          <a:bodyPr wrap="square" lIns="182880" tIns="137160" bIns="91440" rtlCol="0">
            <a:noAutofit/>
          </a:bodyPr>
          <a:lstStyle/>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defTabSz="685966">
              <a:defRPr/>
            </a:pPr>
            <a:endParaRPr lang="en-US" sz="16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457189">
              <a:spcBef>
                <a:spcPts val="1100"/>
              </a:spcBef>
              <a:defRPr/>
            </a:pPr>
            <a:endParaRPr lang="en-US" sz="1600" kern="0" dirty="0">
              <a:solidFill>
                <a:srgbClr val="FFFFFF">
                  <a:lumMod val="85000"/>
                </a:srgbClr>
              </a:solidFill>
              <a:latin typeface="Arial" panose="020B0604020202020204" pitchFamily="34" charset="0"/>
              <a:cs typeface="Arial" panose="020B0604020202020204" pitchFamily="34" charset="0"/>
            </a:endParaRPr>
          </a:p>
          <a:p>
            <a:pPr marL="114297" indent="-114297" defTabSz="457189">
              <a:spcBef>
                <a:spcPts val="1100"/>
              </a:spcBef>
              <a:buFont typeface="Arial" panose="020B0604020202020204" pitchFamily="34" charset="0"/>
              <a:buChar char="•"/>
              <a:defRPr/>
            </a:pPr>
            <a:endParaRPr lang="en-US" sz="1400" kern="0" dirty="0">
              <a:solidFill>
                <a:srgbClr val="0064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A2C15DF7-0785-3843-A6A8-1FC2E32E83A9}"/>
              </a:ext>
            </a:extLst>
          </p:cNvPr>
          <p:cNvSpPr txBox="1"/>
          <p:nvPr/>
        </p:nvSpPr>
        <p:spPr>
          <a:xfrm>
            <a:off x="183415" y="1603181"/>
            <a:ext cx="4634912" cy="1023101"/>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Availability</a:t>
            </a: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Usage tracking available WW today.  Request metrics coming in Q2 2021 </a:t>
            </a:r>
          </a:p>
          <a:p>
            <a:pPr defTabSz="685966">
              <a:lnSpc>
                <a:spcPct val="110000"/>
              </a:lnSpc>
              <a:spcBef>
                <a:spcPts val="300"/>
              </a:spcBef>
              <a:spcAft>
                <a:spcPts val="300"/>
              </a:spcAft>
              <a:defRPr/>
            </a:pPr>
            <a:endParaRPr lang="en-US" sz="1050" dirty="0">
              <a:solidFill>
                <a:srgbClr val="FFFFFF">
                  <a:lumMod val="75000"/>
                </a:srgbClr>
              </a:solidFill>
              <a:latin typeface="Arial" panose="020B0604020202020204" pitchFamily="34" charset="0"/>
              <a:cs typeface="Arial" panose="020B0604020202020204" pitchFamily="34" charset="0"/>
            </a:endParaRP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 </a:t>
            </a:r>
          </a:p>
        </p:txBody>
      </p:sp>
      <p:grpSp>
        <p:nvGrpSpPr>
          <p:cNvPr id="7" name="Group 6">
            <a:extLst>
              <a:ext uri="{FF2B5EF4-FFF2-40B4-BE49-F238E27FC236}">
                <a16:creationId xmlns:a16="http://schemas.microsoft.com/office/drawing/2014/main" id="{CBF99E0D-D1C5-A748-AEA8-5A5F13EB7A13}"/>
              </a:ext>
            </a:extLst>
          </p:cNvPr>
          <p:cNvGrpSpPr/>
          <p:nvPr/>
        </p:nvGrpSpPr>
        <p:grpSpPr>
          <a:xfrm>
            <a:off x="5243889" y="765848"/>
            <a:ext cx="3654399" cy="1410370"/>
            <a:chOff x="6998710" y="1085088"/>
            <a:chExt cx="4872532" cy="1880493"/>
          </a:xfrm>
        </p:grpSpPr>
        <p:sp>
          <p:nvSpPr>
            <p:cNvPr id="118" name="TextBox 117">
              <a:extLst>
                <a:ext uri="{FF2B5EF4-FFF2-40B4-BE49-F238E27FC236}">
                  <a16:creationId xmlns:a16="http://schemas.microsoft.com/office/drawing/2014/main" id="{FCBB5A40-4D7C-FA47-B342-CD9CA6190FD1}"/>
                </a:ext>
              </a:extLst>
            </p:cNvPr>
            <p:cNvSpPr txBox="1">
              <a:spLocks/>
            </p:cNvSpPr>
            <p:nvPr/>
          </p:nvSpPr>
          <p:spPr>
            <a:xfrm>
              <a:off x="6998710" y="1085088"/>
              <a:ext cx="4872532" cy="1786544"/>
            </a:xfrm>
            <a:prstGeom prst="rect">
              <a:avLst/>
            </a:prstGeom>
            <a:noFill/>
            <a:ln>
              <a:solidFill>
                <a:srgbClr val="000000">
                  <a:lumMod val="65000"/>
                  <a:lumOff val="35000"/>
                </a:srgbClr>
              </a:solidFill>
            </a:ln>
          </p:spPr>
          <p:txBody>
            <a:bodyPr wrap="square" lIns="137160" tIns="68580" bIns="91440" rtlCol="0">
              <a:noAutofit/>
            </a:bodyPr>
            <a:lstStyle/>
            <a:p>
              <a:pPr defTabSz="685966">
                <a:defRPr/>
              </a:pPr>
              <a:r>
                <a:rPr lang="en-US" sz="1300" b="1" dirty="0">
                  <a:solidFill>
                    <a:srgbClr val="0063FF"/>
                  </a:solidFill>
                  <a:latin typeface="Arial" panose="020B0604020202020204" pitchFamily="34" charset="0"/>
                  <a:cs typeface="Arial" panose="020B0604020202020204" pitchFamily="34" charset="0"/>
                </a:rPr>
                <a:t>Enabling </a:t>
              </a:r>
              <a:r>
                <a:rPr lang="en-US" sz="1300" b="1" dirty="0" err="1">
                  <a:solidFill>
                    <a:srgbClr val="0063FF"/>
                  </a:solidFill>
                  <a:latin typeface="Arial" panose="020B0604020202020204" pitchFamily="34" charset="0"/>
                  <a:cs typeface="Arial" panose="020B0604020202020204" pitchFamily="34" charset="0"/>
                </a:rPr>
                <a:t>Sysdig</a:t>
              </a:r>
              <a:r>
                <a:rPr lang="en-US" sz="1300" b="1" dirty="0">
                  <a:solidFill>
                    <a:srgbClr val="0063FF"/>
                  </a:solidFill>
                  <a:latin typeface="Arial" panose="020B0604020202020204" pitchFamily="34" charset="0"/>
                  <a:cs typeface="Arial" panose="020B0604020202020204" pitchFamily="34" charset="0"/>
                </a:rPr>
                <a:t> Monitoring</a:t>
              </a:r>
              <a:endParaRPr lang="en-US" sz="1400" kern="0" dirty="0">
                <a:solidFill>
                  <a:srgbClr val="0063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marL="7938"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A3A34EC9-F556-BB4E-869E-915DB2ABE5E6}"/>
                </a:ext>
              </a:extLst>
            </p:cNvPr>
            <p:cNvSpPr txBox="1"/>
            <p:nvPr/>
          </p:nvSpPr>
          <p:spPr>
            <a:xfrm>
              <a:off x="7068539" y="1434221"/>
              <a:ext cx="4683015" cy="1531360"/>
            </a:xfrm>
            <a:prstGeom prst="rect">
              <a:avLst/>
            </a:prstGeom>
            <a:noFill/>
          </p:spPr>
          <p:txBody>
            <a:bodyPr wrap="square" rtlCol="0">
              <a:spAutoFit/>
            </a:bodyPr>
            <a:lstStyle/>
            <a:p>
              <a:pPr marL="4762" defTabSz="685783">
                <a:lnSpc>
                  <a:spcPct val="110000"/>
                </a:lnSpc>
                <a:defRPr/>
              </a:pPr>
              <a:r>
                <a:rPr lang="en-US" sz="1050" dirty="0">
                  <a:solidFill>
                    <a:srgbClr val="FFFFFF">
                      <a:lumMod val="75000"/>
                    </a:srgbClr>
                  </a:solidFill>
                  <a:latin typeface="Arial" panose="020B0604020202020204" pitchFamily="34" charset="0"/>
                  <a:cs typeface="Arial" panose="020B0604020202020204" pitchFamily="34" charset="0"/>
                </a:rPr>
                <a:t>Once a user creates a </a:t>
              </a:r>
              <a:r>
                <a:rPr lang="en-US" sz="1050" dirty="0" err="1">
                  <a:solidFill>
                    <a:srgbClr val="FFFFFF">
                      <a:lumMod val="75000"/>
                    </a:srgbClr>
                  </a:solidFill>
                  <a:latin typeface="Arial" panose="020B0604020202020204" pitchFamily="34" charset="0"/>
                  <a:cs typeface="Arial" panose="020B0604020202020204" pitchFamily="34" charset="0"/>
                </a:rPr>
                <a:t>Sysdig</a:t>
              </a:r>
              <a:r>
                <a:rPr lang="en-US" sz="1050" dirty="0">
                  <a:solidFill>
                    <a:srgbClr val="FFFFFF">
                      <a:lumMod val="75000"/>
                    </a:srgbClr>
                  </a:solidFill>
                  <a:latin typeface="Arial" panose="020B0604020202020204" pitchFamily="34" charset="0"/>
                  <a:cs typeface="Arial" panose="020B0604020202020204" pitchFamily="34" charset="0"/>
                </a:rPr>
                <a:t> monitoring instance, monitoring can be enabled on any bucket through the Cloud Console or API. A user can enable monitoring for capacity metrics, performance/request metrics, or both</a:t>
              </a:r>
            </a:p>
            <a:p>
              <a:pPr marL="4762" defTabSz="685783">
                <a:lnSpc>
                  <a:spcPct val="110000"/>
                </a:lnSpc>
                <a:defRPr/>
              </a:pPr>
              <a:endParaRPr lang="en-US" sz="1050" dirty="0">
                <a:solidFill>
                  <a:srgbClr val="FFFFFF">
                    <a:lumMod val="75000"/>
                  </a:srgbClr>
                </a:solidFill>
                <a:latin typeface="Arial" panose="020B0604020202020204" pitchFamily="34" charset="0"/>
                <a:cs typeface="Arial" panose="020B0604020202020204" pitchFamily="34" charset="0"/>
              </a:endParaRPr>
            </a:p>
            <a:p>
              <a:pPr marL="4762" defTabSz="685783">
                <a:lnSpc>
                  <a:spcPct val="110000"/>
                </a:lnSpc>
                <a:defRPr/>
              </a:pPr>
              <a:endParaRPr lang="en-US" sz="1050" dirty="0">
                <a:solidFill>
                  <a:srgbClr val="FFFFFF">
                    <a:lumMod val="75000"/>
                  </a:srgbClr>
                </a:solidFill>
                <a:latin typeface="Arial" panose="020B0604020202020204" pitchFamily="34" charset="0"/>
                <a:cs typeface="Arial" panose="020B0604020202020204" pitchFamily="34" charset="0"/>
              </a:endParaRPr>
            </a:p>
          </p:txBody>
        </p:sp>
      </p:grpSp>
      <p:sp>
        <p:nvSpPr>
          <p:cNvPr id="104" name="TextBox 103">
            <a:extLst>
              <a:ext uri="{FF2B5EF4-FFF2-40B4-BE49-F238E27FC236}">
                <a16:creationId xmlns:a16="http://schemas.microsoft.com/office/drawing/2014/main" id="{F5109E43-9051-2640-B0BD-BDE20BBFB167}"/>
              </a:ext>
            </a:extLst>
          </p:cNvPr>
          <p:cNvSpPr txBox="1"/>
          <p:nvPr/>
        </p:nvSpPr>
        <p:spPr>
          <a:xfrm>
            <a:off x="229063" y="2509406"/>
            <a:ext cx="3694662" cy="5324278"/>
          </a:xfrm>
          <a:prstGeom prst="rect">
            <a:avLst/>
          </a:prstGeom>
          <a:noFill/>
        </p:spPr>
        <p:txBody>
          <a:bodyPr wrap="square" rtlCol="0">
            <a:spAutoFit/>
          </a:bodyPr>
          <a:lstStyle>
            <a:defPPr>
              <a:defRPr lang="en-US"/>
            </a:defPPr>
            <a:lvl1pPr marL="171450" indent="-171450">
              <a:lnSpc>
                <a:spcPct val="110000"/>
              </a:lnSpc>
              <a:buFont typeface="Arial" panose="020B0604020202020204" pitchFamily="34" charset="0"/>
              <a:buChar char="•"/>
              <a:defRPr sz="1050">
                <a:solidFill>
                  <a:srgbClr val="1EB4CF"/>
                </a:solidFill>
              </a:defRPr>
            </a:lvl1pPr>
          </a:lstStyle>
          <a:p>
            <a:pPr marL="85725" indent="-85725" defTabSz="685783">
              <a:spcAft>
                <a:spcPts val="600"/>
              </a:spcAft>
              <a:defRPr/>
            </a:pPr>
            <a:r>
              <a:rPr lang="en-US" dirty="0">
                <a:latin typeface="Arial" panose="020B0604020202020204" pitchFamily="34" charset="0"/>
                <a:cs typeface="Arial" panose="020B0604020202020204" pitchFamily="34" charset="0"/>
              </a:rPr>
              <a:t>A user must create an instance of Sysdig monitoring in order to enable this feature. </a:t>
            </a:r>
          </a:p>
          <a:p>
            <a:pPr marL="85725" indent="-85725" defTabSz="685783">
              <a:spcAft>
                <a:spcPts val="600"/>
              </a:spcAft>
              <a:defRPr/>
            </a:pPr>
            <a:r>
              <a:rPr lang="en-US" dirty="0">
                <a:latin typeface="Arial" panose="020B0604020202020204" pitchFamily="34" charset="0"/>
                <a:cs typeface="Arial" panose="020B0604020202020204" pitchFamily="34" charset="0"/>
              </a:rPr>
              <a:t>Metrics are sent to Sysdig every 24 hours</a:t>
            </a:r>
          </a:p>
          <a:p>
            <a:pPr marL="85725" indent="-85725" defTabSz="685783">
              <a:spcAft>
                <a:spcPts val="600"/>
              </a:spcAft>
              <a:defRPr/>
            </a:pPr>
            <a:r>
              <a:rPr lang="en-US" dirty="0">
                <a:latin typeface="Arial" panose="020B0604020202020204" pitchFamily="34" charset="0"/>
                <a:cs typeface="Arial" panose="020B0604020202020204" pitchFamily="34" charset="0"/>
              </a:rPr>
              <a:t>The Sysdig dashboard comes with a prebuilt template for viewing IBM Cloud Object Storage usage</a:t>
            </a:r>
          </a:p>
          <a:p>
            <a:pPr marL="85725" indent="-85725" defTabSz="685783">
              <a:spcAft>
                <a:spcPts val="600"/>
              </a:spcAft>
              <a:defRPr/>
            </a:pPr>
            <a:r>
              <a:rPr lang="en-US" dirty="0">
                <a:latin typeface="Arial" panose="020B0604020202020204" pitchFamily="34" charset="0"/>
                <a:cs typeface="Arial" panose="020B0604020202020204" pitchFamily="34" charset="0"/>
              </a:rPr>
              <a:t>Today, we support monitoring total capacity and object count</a:t>
            </a:r>
          </a:p>
          <a:p>
            <a:pPr marL="85725" indent="-85725" defTabSz="685783">
              <a:spcAft>
                <a:spcPts val="600"/>
              </a:spcAft>
              <a:defRPr/>
            </a:pPr>
            <a:r>
              <a:rPr lang="en-US" dirty="0">
                <a:latin typeface="Arial" panose="020B0604020202020204" pitchFamily="34" charset="0"/>
                <a:cs typeface="Arial" panose="020B0604020202020204" pitchFamily="34" charset="0"/>
              </a:rPr>
              <a:t>In Q2 2021, the granularity will be increased to by-the-minute tracking, and metrics will include GET, PUT, DELETE, LIST, POST, and HEAD requests, Number of 4xx, 5xx errors, Bytes download and uploaded, Request latency for PUT/GET operations, and first byte latency</a:t>
            </a: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p:txBody>
      </p:sp>
      <p:sp>
        <p:nvSpPr>
          <p:cNvPr id="60" name="Title 1">
            <a:extLst>
              <a:ext uri="{FF2B5EF4-FFF2-40B4-BE49-F238E27FC236}">
                <a16:creationId xmlns:a16="http://schemas.microsoft.com/office/drawing/2014/main" id="{E05304CC-994A-064C-951F-C3729670908D}"/>
              </a:ext>
            </a:extLst>
          </p:cNvPr>
          <p:cNvSpPr>
            <a:spLocks noGrp="1"/>
          </p:cNvSpPr>
          <p:nvPr>
            <p:ph type="title"/>
          </p:nvPr>
        </p:nvSpPr>
        <p:spPr>
          <a:xfrm>
            <a:off x="228600" y="201168"/>
            <a:ext cx="4697730" cy="381000"/>
          </a:xfrm>
        </p:spPr>
        <p:txBody>
          <a:bodyPr/>
          <a:lstStyle/>
          <a:p>
            <a:r>
              <a:rPr lang="en-US" sz="2000" dirty="0">
                <a:solidFill>
                  <a:srgbClr val="FFFFFF"/>
                </a:solidFill>
                <a:latin typeface="Arial" panose="020B0604020202020204" pitchFamily="34" charset="0"/>
                <a:ea typeface="ＭＳ Ｐゴシック" charset="-128"/>
                <a:cs typeface="Arial" panose="020B0604020202020204" pitchFamily="34" charset="0"/>
              </a:rPr>
              <a:t>Bucket Monitoring with </a:t>
            </a:r>
            <a:r>
              <a:rPr lang="en-US" sz="2000" dirty="0" err="1">
                <a:solidFill>
                  <a:srgbClr val="FFFFFF"/>
                </a:solidFill>
                <a:latin typeface="Arial" panose="020B0604020202020204" pitchFamily="34" charset="0"/>
                <a:ea typeface="ＭＳ Ｐゴシック" charset="-128"/>
                <a:cs typeface="Arial" panose="020B0604020202020204" pitchFamily="34" charset="0"/>
              </a:rPr>
              <a:t>Sysdig</a:t>
            </a:r>
            <a:endParaRPr lang="en-US" sz="2000"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CBA4E642-EFC8-D445-A458-B082FA4BECF7}"/>
              </a:ext>
            </a:extLst>
          </p:cNvPr>
          <p:cNvSpPr/>
          <p:nvPr/>
        </p:nvSpPr>
        <p:spPr>
          <a:xfrm>
            <a:off x="210313" y="366225"/>
            <a:ext cx="8206211" cy="424732"/>
          </a:xfrm>
          <a:prstGeom prst="rect">
            <a:avLst/>
          </a:prstGeom>
        </p:spPr>
        <p:txBody>
          <a:bodyPr vert="horz" lIns="0" tIns="0" rIns="0" bIns="0" rtlCol="0" anchor="ctr" anchorCtr="0">
            <a:noAutofit/>
          </a:bodyPr>
          <a:lstStyle/>
          <a:p>
            <a:pPr defTabSz="609555" fontAlgn="base">
              <a:lnSpc>
                <a:spcPct val="90000"/>
              </a:lnSpc>
              <a:spcBef>
                <a:spcPts val="800"/>
              </a:spcBef>
              <a:spcAft>
                <a:spcPct val="0"/>
              </a:spcAft>
              <a:defRPr/>
            </a:pPr>
            <a:r>
              <a:rPr lang="en-US" sz="1200" dirty="0">
                <a:solidFill>
                  <a:srgbClr val="FFFFFF">
                    <a:lumMod val="75000"/>
                  </a:srgbClr>
                </a:solidFill>
                <a:latin typeface="Arial" panose="020B0604020202020204" pitchFamily="34" charset="0"/>
                <a:cs typeface="Arial" panose="020B0604020202020204" pitchFamily="34" charset="0"/>
              </a:rPr>
              <a:t>Monitor bucket usage and request statistics with </a:t>
            </a:r>
            <a:r>
              <a:rPr lang="en-US" sz="1200" dirty="0" err="1">
                <a:solidFill>
                  <a:srgbClr val="FFFFFF">
                    <a:lumMod val="75000"/>
                  </a:srgbClr>
                </a:solidFill>
                <a:latin typeface="Arial" panose="020B0604020202020204" pitchFamily="34" charset="0"/>
                <a:cs typeface="Arial" panose="020B0604020202020204" pitchFamily="34" charset="0"/>
              </a:rPr>
              <a:t>Sysdig</a:t>
            </a:r>
            <a:endParaRPr lang="en-US" sz="1200" dirty="0">
              <a:solidFill>
                <a:srgbClr val="FFFFFF">
                  <a:lumMod val="75000"/>
                </a:srgbClr>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CD1FB233-FDE3-0441-8F85-9ECA0A0F2687}"/>
              </a:ext>
            </a:extLst>
          </p:cNvPr>
          <p:cNvSpPr txBox="1"/>
          <p:nvPr/>
        </p:nvSpPr>
        <p:spPr>
          <a:xfrm>
            <a:off x="193758" y="771211"/>
            <a:ext cx="4910650" cy="946156"/>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Description</a:t>
            </a:r>
          </a:p>
          <a:p>
            <a:pPr defTabSz="685966">
              <a:lnSpc>
                <a:spcPct val="110000"/>
              </a:lnSpc>
              <a:spcBef>
                <a:spcPts val="300"/>
              </a:spcBef>
              <a:spcAft>
                <a:spcPts val="300"/>
              </a:spcAft>
              <a:defRPr/>
            </a:pPr>
            <a:r>
              <a:rPr lang="en-US" sz="1050" dirty="0" err="1">
                <a:solidFill>
                  <a:srgbClr val="FFFFFF">
                    <a:lumMod val="75000"/>
                  </a:srgbClr>
                </a:solidFill>
                <a:latin typeface="Arial" panose="020B0604020202020204" pitchFamily="34" charset="0"/>
                <a:cs typeface="Arial" panose="020B0604020202020204" pitchFamily="34" charset="0"/>
              </a:rPr>
              <a:t>Sysdig</a:t>
            </a:r>
            <a:r>
              <a:rPr lang="en-US" sz="1050" dirty="0">
                <a:solidFill>
                  <a:srgbClr val="FFFFFF">
                    <a:lumMod val="75000"/>
                  </a:srgbClr>
                </a:solidFill>
                <a:latin typeface="Arial" panose="020B0604020202020204" pitchFamily="34" charset="0"/>
                <a:cs typeface="Arial" panose="020B0604020202020204" pitchFamily="34" charset="0"/>
              </a:rPr>
              <a:t> Monitoring allows a bucket owner to track usage of buckets and, in phase 2, will allow aggregation of request metrics for specified buckets</a:t>
            </a:r>
          </a:p>
          <a:p>
            <a:pPr defTabSz="685966">
              <a:lnSpc>
                <a:spcPct val="110000"/>
              </a:lnSpc>
              <a:spcBef>
                <a:spcPts val="300"/>
              </a:spcBef>
              <a:spcAft>
                <a:spcPts val="300"/>
              </a:spcAft>
              <a:defRPr/>
            </a:pPr>
            <a:endParaRPr lang="en-US" sz="1050" dirty="0">
              <a:solidFill>
                <a:srgbClr val="FFFFFF">
                  <a:lumMod val="75000"/>
                </a:srgb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E83044B-FB20-E242-9A8D-3AE45B00EB7D}"/>
              </a:ext>
            </a:extLst>
          </p:cNvPr>
          <p:cNvSpPr/>
          <p:nvPr/>
        </p:nvSpPr>
        <p:spPr>
          <a:xfrm>
            <a:off x="193758" y="2219119"/>
            <a:ext cx="2560316" cy="300082"/>
          </a:xfrm>
          <a:prstGeom prst="rect">
            <a:avLst/>
          </a:prstGeom>
        </p:spPr>
        <p:txBody>
          <a:bodyPr wrap="none">
            <a:spAutoFit/>
          </a:bodyPr>
          <a:lstStyle/>
          <a:p>
            <a:pPr defTabSz="685966">
              <a:defRPr/>
            </a:pPr>
            <a:r>
              <a:rPr lang="en-US" kern="0" dirty="0">
                <a:solidFill>
                  <a:srgbClr val="0063FF"/>
                </a:solidFill>
                <a:latin typeface="Arial" panose="020B0604020202020204" pitchFamily="34" charset="0"/>
                <a:cs typeface="Arial" panose="020B0604020202020204" pitchFamily="34" charset="0"/>
              </a:rPr>
              <a:t>How Bucket Monitoring works?</a:t>
            </a:r>
          </a:p>
        </p:txBody>
      </p:sp>
      <p:pic>
        <p:nvPicPr>
          <p:cNvPr id="2050" name="Picture 2" descr="View bucket metrics">
            <a:extLst>
              <a:ext uri="{FF2B5EF4-FFF2-40B4-BE49-F238E27FC236}">
                <a16:creationId xmlns:a16="http://schemas.microsoft.com/office/drawing/2014/main" id="{29137EB9-9884-DA48-9E8D-7B4BB3D4B9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2073" y="2187998"/>
            <a:ext cx="4847118" cy="275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94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5AB0168A-8B02-F644-9498-E522023CB145}"/>
              </a:ext>
            </a:extLst>
          </p:cNvPr>
          <p:cNvSpPr txBox="1">
            <a:spLocks/>
          </p:cNvSpPr>
          <p:nvPr/>
        </p:nvSpPr>
        <p:spPr>
          <a:xfrm>
            <a:off x="183415" y="767092"/>
            <a:ext cx="4910650" cy="1339908"/>
          </a:xfrm>
          <a:prstGeom prst="rect">
            <a:avLst/>
          </a:prstGeom>
          <a:noFill/>
          <a:ln>
            <a:solidFill>
              <a:srgbClr val="000000">
                <a:lumMod val="65000"/>
                <a:lumOff val="35000"/>
              </a:srgbClr>
            </a:solidFill>
          </a:ln>
        </p:spPr>
        <p:txBody>
          <a:bodyPr wrap="square" lIns="182880" tIns="137160" bIns="91440" rtlCol="0">
            <a:noAutofit/>
          </a:bodyPr>
          <a:lstStyle/>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defTabSz="685966">
              <a:defRPr/>
            </a:pPr>
            <a:endParaRPr lang="en-US" sz="16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457189">
              <a:spcBef>
                <a:spcPts val="1100"/>
              </a:spcBef>
              <a:defRPr/>
            </a:pPr>
            <a:endParaRPr lang="en-US" sz="1600" kern="0" dirty="0">
              <a:solidFill>
                <a:srgbClr val="FFFFFF">
                  <a:lumMod val="85000"/>
                </a:srgbClr>
              </a:solidFill>
              <a:latin typeface="Arial" panose="020B0604020202020204" pitchFamily="34" charset="0"/>
              <a:cs typeface="Arial" panose="020B0604020202020204" pitchFamily="34" charset="0"/>
            </a:endParaRPr>
          </a:p>
          <a:p>
            <a:pPr marL="114297" indent="-114297" defTabSz="457189">
              <a:spcBef>
                <a:spcPts val="1100"/>
              </a:spcBef>
              <a:buFont typeface="Arial" panose="020B0604020202020204" pitchFamily="34" charset="0"/>
              <a:buChar char="•"/>
              <a:defRPr/>
            </a:pPr>
            <a:endParaRPr lang="en-US" sz="1400" kern="0" dirty="0">
              <a:solidFill>
                <a:srgbClr val="0064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06DEB970-C1D0-324C-9FCC-427A0FF5977E}"/>
              </a:ext>
            </a:extLst>
          </p:cNvPr>
          <p:cNvSpPr txBox="1">
            <a:spLocks/>
          </p:cNvSpPr>
          <p:nvPr/>
        </p:nvSpPr>
        <p:spPr>
          <a:xfrm>
            <a:off x="193759" y="2199132"/>
            <a:ext cx="3814164" cy="2783396"/>
          </a:xfrm>
          <a:prstGeom prst="rect">
            <a:avLst/>
          </a:prstGeom>
          <a:noFill/>
          <a:ln>
            <a:solidFill>
              <a:srgbClr val="000000">
                <a:lumMod val="65000"/>
                <a:lumOff val="35000"/>
              </a:srgbClr>
            </a:solidFill>
          </a:ln>
        </p:spPr>
        <p:txBody>
          <a:bodyPr wrap="square" lIns="182880" tIns="137160" bIns="91440" rtlCol="0">
            <a:noAutofit/>
          </a:bodyPr>
          <a:lstStyle/>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defTabSz="685966">
              <a:defRPr/>
            </a:pPr>
            <a:endParaRPr lang="en-US" sz="16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457189">
              <a:spcBef>
                <a:spcPts val="1100"/>
              </a:spcBef>
              <a:defRPr/>
            </a:pPr>
            <a:endParaRPr lang="en-US" sz="1600" kern="0" dirty="0">
              <a:solidFill>
                <a:srgbClr val="FFFFFF">
                  <a:lumMod val="85000"/>
                </a:srgbClr>
              </a:solidFill>
              <a:latin typeface="Arial" panose="020B0604020202020204" pitchFamily="34" charset="0"/>
              <a:cs typeface="Arial" panose="020B0604020202020204" pitchFamily="34" charset="0"/>
            </a:endParaRPr>
          </a:p>
          <a:p>
            <a:pPr marL="114297" indent="-114297" defTabSz="457189">
              <a:spcBef>
                <a:spcPts val="1100"/>
              </a:spcBef>
              <a:buFont typeface="Arial" panose="020B0604020202020204" pitchFamily="34" charset="0"/>
              <a:buChar char="•"/>
              <a:defRPr/>
            </a:pPr>
            <a:endParaRPr lang="en-US" sz="1400" kern="0" dirty="0">
              <a:solidFill>
                <a:srgbClr val="0064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A2C15DF7-0785-3843-A6A8-1FC2E32E83A9}"/>
              </a:ext>
            </a:extLst>
          </p:cNvPr>
          <p:cNvSpPr txBox="1"/>
          <p:nvPr/>
        </p:nvSpPr>
        <p:spPr>
          <a:xfrm>
            <a:off x="183415" y="1603181"/>
            <a:ext cx="4634912" cy="1023101"/>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Availability</a:t>
            </a: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Available worldwide for new and existing buckets</a:t>
            </a:r>
          </a:p>
          <a:p>
            <a:pPr defTabSz="685966">
              <a:lnSpc>
                <a:spcPct val="110000"/>
              </a:lnSpc>
              <a:spcBef>
                <a:spcPts val="300"/>
              </a:spcBef>
              <a:spcAft>
                <a:spcPts val="300"/>
              </a:spcAft>
              <a:defRPr/>
            </a:pPr>
            <a:endParaRPr lang="en-US" sz="1050" dirty="0">
              <a:solidFill>
                <a:srgbClr val="FFFFFF">
                  <a:lumMod val="75000"/>
                </a:srgbClr>
              </a:solidFill>
              <a:latin typeface="Arial" panose="020B0604020202020204" pitchFamily="34" charset="0"/>
              <a:cs typeface="Arial" panose="020B0604020202020204" pitchFamily="34" charset="0"/>
            </a:endParaRP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 </a:t>
            </a:r>
          </a:p>
        </p:txBody>
      </p:sp>
      <p:grpSp>
        <p:nvGrpSpPr>
          <p:cNvPr id="7" name="Group 6">
            <a:extLst>
              <a:ext uri="{FF2B5EF4-FFF2-40B4-BE49-F238E27FC236}">
                <a16:creationId xmlns:a16="http://schemas.microsoft.com/office/drawing/2014/main" id="{CBF99E0D-D1C5-A748-AEA8-5A5F13EB7A13}"/>
              </a:ext>
            </a:extLst>
          </p:cNvPr>
          <p:cNvGrpSpPr/>
          <p:nvPr/>
        </p:nvGrpSpPr>
        <p:grpSpPr>
          <a:xfrm>
            <a:off x="5243889" y="765848"/>
            <a:ext cx="3654399" cy="1588111"/>
            <a:chOff x="6998710" y="1085088"/>
            <a:chExt cx="4872532" cy="2117481"/>
          </a:xfrm>
        </p:grpSpPr>
        <p:sp>
          <p:nvSpPr>
            <p:cNvPr id="118" name="TextBox 117">
              <a:extLst>
                <a:ext uri="{FF2B5EF4-FFF2-40B4-BE49-F238E27FC236}">
                  <a16:creationId xmlns:a16="http://schemas.microsoft.com/office/drawing/2014/main" id="{FCBB5A40-4D7C-FA47-B342-CD9CA6190FD1}"/>
                </a:ext>
              </a:extLst>
            </p:cNvPr>
            <p:cNvSpPr txBox="1">
              <a:spLocks/>
            </p:cNvSpPr>
            <p:nvPr/>
          </p:nvSpPr>
          <p:spPr>
            <a:xfrm>
              <a:off x="6998710" y="1085088"/>
              <a:ext cx="4872532" cy="1786544"/>
            </a:xfrm>
            <a:prstGeom prst="rect">
              <a:avLst/>
            </a:prstGeom>
            <a:noFill/>
            <a:ln>
              <a:solidFill>
                <a:srgbClr val="000000">
                  <a:lumMod val="65000"/>
                  <a:lumOff val="35000"/>
                </a:srgbClr>
              </a:solidFill>
            </a:ln>
          </p:spPr>
          <p:txBody>
            <a:bodyPr wrap="square" lIns="137160" tIns="68580" bIns="91440" rtlCol="0">
              <a:noAutofit/>
            </a:bodyPr>
            <a:lstStyle/>
            <a:p>
              <a:pPr defTabSz="685966">
                <a:defRPr/>
              </a:pPr>
              <a:r>
                <a:rPr lang="en-US" sz="1300" b="1" dirty="0">
                  <a:solidFill>
                    <a:srgbClr val="0063FF"/>
                  </a:solidFill>
                  <a:latin typeface="Arial" panose="020B0604020202020204" pitchFamily="34" charset="0"/>
                  <a:cs typeface="Arial" panose="020B0604020202020204" pitchFamily="34" charset="0"/>
                </a:rPr>
                <a:t>Enabling Activity </a:t>
              </a:r>
              <a:r>
                <a:rPr lang="en-US" sz="1300" b="1" dirty="0" err="1">
                  <a:solidFill>
                    <a:srgbClr val="0063FF"/>
                  </a:solidFill>
                  <a:latin typeface="Arial" panose="020B0604020202020204" pitchFamily="34" charset="0"/>
                  <a:cs typeface="Arial" panose="020B0604020202020204" pitchFamily="34" charset="0"/>
                </a:rPr>
                <a:t>Tracker</a:t>
              </a:r>
              <a:endParaRPr lang="en-US" sz="1400" kern="0" dirty="0">
                <a:solidFill>
                  <a:srgbClr val="0063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marL="7938"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A3A34EC9-F556-BB4E-869E-915DB2ABE5E6}"/>
                </a:ext>
              </a:extLst>
            </p:cNvPr>
            <p:cNvSpPr txBox="1"/>
            <p:nvPr/>
          </p:nvSpPr>
          <p:spPr>
            <a:xfrm>
              <a:off x="7068539" y="1434221"/>
              <a:ext cx="4683015" cy="1768348"/>
            </a:xfrm>
            <a:prstGeom prst="rect">
              <a:avLst/>
            </a:prstGeom>
            <a:noFill/>
          </p:spPr>
          <p:txBody>
            <a:bodyPr wrap="square" rtlCol="0">
              <a:spAutoFit/>
            </a:bodyPr>
            <a:lstStyle/>
            <a:p>
              <a:pPr marL="4762" defTabSz="685783">
                <a:lnSpc>
                  <a:spcPct val="110000"/>
                </a:lnSpc>
                <a:defRPr/>
              </a:pPr>
              <a:r>
                <a:rPr lang="en-US" sz="1050" dirty="0">
                  <a:solidFill>
                    <a:srgbClr val="FFFFFF">
                      <a:lumMod val="75000"/>
                    </a:srgbClr>
                  </a:solidFill>
                  <a:latin typeface="Arial" panose="020B0604020202020204" pitchFamily="34" charset="0"/>
                  <a:cs typeface="Arial" panose="020B0604020202020204" pitchFamily="34" charset="0"/>
                </a:rPr>
                <a:t>Once a user creates a LogDNA instance, activity tracking can be enabled on any bucket through the Cloud Console or API. A user can configure tracking for just management configuration changes or for data events as well</a:t>
              </a:r>
            </a:p>
            <a:p>
              <a:pPr marL="4762" defTabSz="685783">
                <a:lnSpc>
                  <a:spcPct val="110000"/>
                </a:lnSpc>
                <a:defRPr/>
              </a:pPr>
              <a:endParaRPr lang="en-US" sz="1050" dirty="0">
                <a:solidFill>
                  <a:srgbClr val="FFFFFF">
                    <a:lumMod val="75000"/>
                  </a:srgbClr>
                </a:solidFill>
                <a:latin typeface="Arial" panose="020B0604020202020204" pitchFamily="34" charset="0"/>
                <a:cs typeface="Arial" panose="020B0604020202020204" pitchFamily="34" charset="0"/>
              </a:endParaRPr>
            </a:p>
            <a:p>
              <a:pPr marL="4762" defTabSz="685783">
                <a:lnSpc>
                  <a:spcPct val="110000"/>
                </a:lnSpc>
                <a:defRPr/>
              </a:pPr>
              <a:endParaRPr lang="en-US" sz="1050" dirty="0">
                <a:solidFill>
                  <a:srgbClr val="FFFFFF">
                    <a:lumMod val="75000"/>
                  </a:srgbClr>
                </a:solidFill>
                <a:latin typeface="Arial" panose="020B0604020202020204" pitchFamily="34" charset="0"/>
                <a:cs typeface="Arial" panose="020B0604020202020204" pitchFamily="34" charset="0"/>
              </a:endParaRPr>
            </a:p>
          </p:txBody>
        </p:sp>
      </p:grpSp>
      <p:sp>
        <p:nvSpPr>
          <p:cNvPr id="104" name="TextBox 103">
            <a:extLst>
              <a:ext uri="{FF2B5EF4-FFF2-40B4-BE49-F238E27FC236}">
                <a16:creationId xmlns:a16="http://schemas.microsoft.com/office/drawing/2014/main" id="{F5109E43-9051-2640-B0BD-BDE20BBFB167}"/>
              </a:ext>
            </a:extLst>
          </p:cNvPr>
          <p:cNvSpPr txBox="1"/>
          <p:nvPr/>
        </p:nvSpPr>
        <p:spPr>
          <a:xfrm>
            <a:off x="229063" y="2509406"/>
            <a:ext cx="3694662" cy="2700483"/>
          </a:xfrm>
          <a:prstGeom prst="rect">
            <a:avLst/>
          </a:prstGeom>
          <a:noFill/>
        </p:spPr>
        <p:txBody>
          <a:bodyPr wrap="square" rtlCol="0">
            <a:spAutoFit/>
          </a:bodyPr>
          <a:lstStyle>
            <a:defPPr>
              <a:defRPr lang="en-US"/>
            </a:defPPr>
            <a:lvl1pPr marL="171450" indent="-171450">
              <a:lnSpc>
                <a:spcPct val="110000"/>
              </a:lnSpc>
              <a:buFont typeface="Arial" panose="020B0604020202020204" pitchFamily="34" charset="0"/>
              <a:buChar char="•"/>
              <a:defRPr sz="1050">
                <a:solidFill>
                  <a:srgbClr val="1EB4CF"/>
                </a:solidFill>
              </a:defRPr>
            </a:lvl1pPr>
          </a:lstStyle>
          <a:p>
            <a:pPr marL="85725" indent="-85725" defTabSz="685783">
              <a:spcAft>
                <a:spcPts val="600"/>
              </a:spcAft>
              <a:defRPr/>
            </a:pPr>
            <a:r>
              <a:rPr lang="en-US" dirty="0">
                <a:latin typeface="Arial" panose="020B0604020202020204" pitchFamily="34" charset="0"/>
                <a:cs typeface="Arial" panose="020B0604020202020204" pitchFamily="34" charset="0"/>
              </a:rPr>
              <a:t>A user must create an instance of LogDNA monitoring in order to enable this feature. </a:t>
            </a:r>
          </a:p>
          <a:p>
            <a:pPr marL="85725" indent="-85725" defTabSz="685783">
              <a:spcAft>
                <a:spcPts val="600"/>
              </a:spcAft>
              <a:defRPr/>
            </a:pPr>
            <a:r>
              <a:rPr lang="en-US" dirty="0">
                <a:latin typeface="Arial" panose="020B0604020202020204" pitchFamily="34" charset="0"/>
                <a:cs typeface="Arial" panose="020B0604020202020204" pitchFamily="34" charset="0"/>
              </a:rPr>
              <a:t>LogDNA will monitor all bucket activity including Object PUT/GET/DELETEs, Bucket Configuration changes, and even LIST/CREATE/DELETE Bucket operations</a:t>
            </a:r>
          </a:p>
          <a:p>
            <a:pPr marL="85725" indent="-85725" defTabSz="685783">
              <a:spcAft>
                <a:spcPts val="600"/>
              </a:spcAft>
              <a:defRPr/>
            </a:pPr>
            <a:r>
              <a:rPr lang="en-US" dirty="0">
                <a:latin typeface="Arial" panose="020B0604020202020204" pitchFamily="34" charset="0"/>
                <a:cs typeface="Arial" panose="020B0604020202020204" pitchFamily="34" charset="0"/>
              </a:rPr>
              <a:t>A customer can configure LogDNA to archive logs back to IBM Cloud Object Storage to meet regulatory retention requirements and enable historical searches</a:t>
            </a:r>
          </a:p>
          <a:p>
            <a:pPr marL="85725" indent="-85725" defTabSz="685783">
              <a:spcAft>
                <a:spcPts val="600"/>
              </a:spcAft>
              <a:defRPr/>
            </a:pPr>
            <a:r>
              <a:rPr lang="en-US" dirty="0">
                <a:latin typeface="Arial" panose="020B0604020202020204" pitchFamily="34" charset="0"/>
                <a:cs typeface="Arial" panose="020B0604020202020204" pitchFamily="34" charset="0"/>
              </a:rPr>
              <a:t>Q1 2021 GA , supports sending the request body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of Resource Configuration API operations to LogDNA, providing more details for example on COS Firewall Rule updates</a:t>
            </a:r>
            <a:endParaRPr lang="en-US" sz="2738" dirty="0">
              <a:solidFill>
                <a:srgbClr val="7CC7FF"/>
              </a:solidFill>
              <a:latin typeface="Arial" panose="020B0604020202020204" pitchFamily="34" charset="0"/>
              <a:cs typeface="Arial" panose="020B0604020202020204" pitchFamily="34" charset="0"/>
            </a:endParaRPr>
          </a:p>
          <a:p>
            <a:pPr marL="85725" indent="-85725" defTabSz="685783">
              <a:spcAft>
                <a:spcPts val="600"/>
              </a:spcAft>
              <a:defRPr/>
            </a:pPr>
            <a:endParaRPr lang="en-US" dirty="0">
              <a:latin typeface="Arial" panose="020B0604020202020204" pitchFamily="34" charset="0"/>
              <a:cs typeface="Arial" panose="020B0604020202020204" pitchFamily="34" charset="0"/>
            </a:endParaRPr>
          </a:p>
        </p:txBody>
      </p:sp>
      <p:sp>
        <p:nvSpPr>
          <p:cNvPr id="60" name="Title 1">
            <a:extLst>
              <a:ext uri="{FF2B5EF4-FFF2-40B4-BE49-F238E27FC236}">
                <a16:creationId xmlns:a16="http://schemas.microsoft.com/office/drawing/2014/main" id="{E05304CC-994A-064C-951F-C3729670908D}"/>
              </a:ext>
            </a:extLst>
          </p:cNvPr>
          <p:cNvSpPr>
            <a:spLocks noGrp="1"/>
          </p:cNvSpPr>
          <p:nvPr>
            <p:ph type="title"/>
          </p:nvPr>
        </p:nvSpPr>
        <p:spPr>
          <a:xfrm>
            <a:off x="228600" y="201168"/>
            <a:ext cx="4697730" cy="381000"/>
          </a:xfrm>
        </p:spPr>
        <p:txBody>
          <a:bodyPr/>
          <a:lstStyle/>
          <a:p>
            <a:r>
              <a:rPr lang="en-US" sz="2000" dirty="0">
                <a:solidFill>
                  <a:srgbClr val="FFFFFF"/>
                </a:solidFill>
                <a:latin typeface="Arial" panose="020B0604020202020204" pitchFamily="34" charset="0"/>
                <a:ea typeface="ＭＳ Ｐゴシック" charset="-128"/>
                <a:cs typeface="Arial" panose="020B0604020202020204" pitchFamily="34" charset="0"/>
              </a:rPr>
              <a:t>Activity Tracker with LogDNA</a:t>
            </a:r>
            <a:endParaRPr lang="en-US" sz="2000"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CBA4E642-EFC8-D445-A458-B082FA4BECF7}"/>
              </a:ext>
            </a:extLst>
          </p:cNvPr>
          <p:cNvSpPr/>
          <p:nvPr/>
        </p:nvSpPr>
        <p:spPr>
          <a:xfrm>
            <a:off x="210313" y="366225"/>
            <a:ext cx="8206211" cy="424732"/>
          </a:xfrm>
          <a:prstGeom prst="rect">
            <a:avLst/>
          </a:prstGeom>
        </p:spPr>
        <p:txBody>
          <a:bodyPr vert="horz" lIns="0" tIns="0" rIns="0" bIns="0" rtlCol="0" anchor="ctr" anchorCtr="0">
            <a:noAutofit/>
          </a:bodyPr>
          <a:lstStyle/>
          <a:p>
            <a:pPr defTabSz="609555" fontAlgn="base">
              <a:lnSpc>
                <a:spcPct val="90000"/>
              </a:lnSpc>
              <a:spcBef>
                <a:spcPts val="800"/>
              </a:spcBef>
              <a:spcAft>
                <a:spcPct val="0"/>
              </a:spcAft>
              <a:defRPr/>
            </a:pPr>
            <a:r>
              <a:rPr lang="en-US" sz="1200" dirty="0">
                <a:solidFill>
                  <a:srgbClr val="FFFFFF">
                    <a:lumMod val="75000"/>
                  </a:srgbClr>
                </a:solidFill>
                <a:latin typeface="Arial" panose="020B0604020202020204" pitchFamily="34" charset="0"/>
                <a:cs typeface="Arial" panose="020B0604020202020204" pitchFamily="34" charset="0"/>
              </a:rPr>
              <a:t>Provide customers self-serve access to audit logging for all API operations</a:t>
            </a:r>
          </a:p>
        </p:txBody>
      </p:sp>
      <p:sp>
        <p:nvSpPr>
          <p:cNvPr id="55" name="TextBox 54">
            <a:extLst>
              <a:ext uri="{FF2B5EF4-FFF2-40B4-BE49-F238E27FC236}">
                <a16:creationId xmlns:a16="http://schemas.microsoft.com/office/drawing/2014/main" id="{CD1FB233-FDE3-0441-8F85-9ECA0A0F2687}"/>
              </a:ext>
            </a:extLst>
          </p:cNvPr>
          <p:cNvSpPr txBox="1"/>
          <p:nvPr/>
        </p:nvSpPr>
        <p:spPr>
          <a:xfrm>
            <a:off x="193758" y="771211"/>
            <a:ext cx="4910650" cy="1123897"/>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Description</a:t>
            </a: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Activity Tracker with LogDNA lets customers store and track all activity for a particular bucket. Customers can gain insights and investigate potential security breaches on their object storage resources</a:t>
            </a:r>
          </a:p>
          <a:p>
            <a:pPr defTabSz="685966">
              <a:lnSpc>
                <a:spcPct val="110000"/>
              </a:lnSpc>
              <a:spcBef>
                <a:spcPts val="300"/>
              </a:spcBef>
              <a:spcAft>
                <a:spcPts val="300"/>
              </a:spcAft>
              <a:defRPr/>
            </a:pPr>
            <a:endParaRPr lang="en-US" sz="1050" dirty="0">
              <a:solidFill>
                <a:srgbClr val="FFFFFF">
                  <a:lumMod val="75000"/>
                </a:srgb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E83044B-FB20-E242-9A8D-3AE45B00EB7D}"/>
              </a:ext>
            </a:extLst>
          </p:cNvPr>
          <p:cNvSpPr/>
          <p:nvPr/>
        </p:nvSpPr>
        <p:spPr>
          <a:xfrm>
            <a:off x="193758" y="2219119"/>
            <a:ext cx="2358338" cy="300082"/>
          </a:xfrm>
          <a:prstGeom prst="rect">
            <a:avLst/>
          </a:prstGeom>
        </p:spPr>
        <p:txBody>
          <a:bodyPr wrap="none">
            <a:spAutoFit/>
          </a:bodyPr>
          <a:lstStyle/>
          <a:p>
            <a:pPr defTabSz="685966">
              <a:defRPr/>
            </a:pPr>
            <a:r>
              <a:rPr lang="en-US" kern="0" dirty="0">
                <a:solidFill>
                  <a:srgbClr val="0063FF"/>
                </a:solidFill>
                <a:latin typeface="Arial" panose="020B0604020202020204" pitchFamily="34" charset="0"/>
                <a:cs typeface="Arial" panose="020B0604020202020204" pitchFamily="34" charset="0"/>
              </a:rPr>
              <a:t>How Activity Tracker works?</a:t>
            </a:r>
          </a:p>
        </p:txBody>
      </p:sp>
      <p:pic>
        <p:nvPicPr>
          <p:cNvPr id="74" name="Picture 73">
            <a:extLst>
              <a:ext uri="{FF2B5EF4-FFF2-40B4-BE49-F238E27FC236}">
                <a16:creationId xmlns:a16="http://schemas.microsoft.com/office/drawing/2014/main" id="{6C13F2D7-4557-194C-83AC-B7A3B75AE180}"/>
              </a:ext>
            </a:extLst>
          </p:cNvPr>
          <p:cNvPicPr>
            <a:picLocks noChangeAspect="1"/>
          </p:cNvPicPr>
          <p:nvPr/>
        </p:nvPicPr>
        <p:blipFill>
          <a:blip r:embed="rId3"/>
          <a:stretch>
            <a:fillRect/>
          </a:stretch>
        </p:blipFill>
        <p:spPr>
          <a:xfrm>
            <a:off x="4125921" y="2219119"/>
            <a:ext cx="4835964" cy="2763409"/>
          </a:xfrm>
          <a:prstGeom prst="rect">
            <a:avLst/>
          </a:prstGeom>
        </p:spPr>
      </p:pic>
    </p:spTree>
    <p:extLst>
      <p:ext uri="{BB962C8B-B14F-4D97-AF65-F5344CB8AC3E}">
        <p14:creationId xmlns:p14="http://schemas.microsoft.com/office/powerpoint/2010/main" val="365964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9436" y="1006276"/>
            <a:ext cx="6184990" cy="3556199"/>
          </a:xfrm>
        </p:spPr>
        <p:txBody>
          <a:bodyPr vert="horz" lIns="0" tIns="0" rIns="0" bIns="0" rtlCol="0">
            <a:noAutofit/>
          </a:bodyPr>
          <a:lstStyle/>
          <a:p>
            <a:pPr>
              <a:spcBef>
                <a:spcPts val="900"/>
              </a:spcBef>
            </a:pPr>
            <a:r>
              <a:rPr lang="en-US" sz="1000" dirty="0">
                <a:latin typeface="Arial" panose="020B0604020202020204" pitchFamily="34" charset="0"/>
                <a:cs typeface="Arial" panose="020B0604020202020204" pitchFamily="34" charset="0"/>
              </a:rPr>
              <a:t>IBM’s statements regarding its plans, directions, and intent are subject to change or withdrawal without notice and at IBM’s sole discretion. </a:t>
            </a:r>
          </a:p>
          <a:p>
            <a:pPr>
              <a:spcBef>
                <a:spcPts val="900"/>
              </a:spcBef>
            </a:pPr>
            <a:r>
              <a:rPr lang="en-US" sz="1000" dirty="0">
                <a:latin typeface="Arial" panose="020B0604020202020204" pitchFamily="34" charset="0"/>
                <a:cs typeface="Arial" panose="020B0604020202020204" pitchFamily="34" charset="0"/>
              </a:rPr>
              <a:t>Information regarding potential future products is intended to outline our general product direction and it should not be relied on in making a purchasing decision.</a:t>
            </a:r>
          </a:p>
          <a:p>
            <a:pPr>
              <a:spcBef>
                <a:spcPts val="900"/>
              </a:spcBef>
            </a:pPr>
            <a:r>
              <a:rPr lang="en-US" sz="1000" dirty="0">
                <a:latin typeface="Arial" panose="020B0604020202020204" pitchFamily="34" charset="0"/>
                <a:cs typeface="Arial" panose="020B0604020202020204" pitchFamily="34" charset="0"/>
              </a:rPr>
              <a:t>The information mentioned regarding potential future products is not a commitment, promise, or legal obligation to deliver any material, code or functionality. Information about potential future products may not be incorporated into any contract.</a:t>
            </a:r>
          </a:p>
          <a:p>
            <a:pPr>
              <a:spcBef>
                <a:spcPts val="900"/>
              </a:spcBef>
            </a:pPr>
            <a:r>
              <a:rPr lang="en-US" sz="1000" dirty="0">
                <a:latin typeface="Arial" panose="020B0604020202020204" pitchFamily="34" charset="0"/>
                <a:cs typeface="Arial" panose="020B0604020202020204" pitchFamily="34" charset="0"/>
              </a:rPr>
              <a:t>The development, release, and timing of any future features or functionality described for our products remains at our sole discretion.</a:t>
            </a:r>
          </a:p>
          <a:p>
            <a:pPr>
              <a:spcBef>
                <a:spcPts val="900"/>
              </a:spcBef>
            </a:pPr>
            <a:r>
              <a:rPr lang="en-US" sz="1000" dirty="0">
                <a:latin typeface="Arial" panose="020B0604020202020204" pitchFamily="34" charset="0"/>
                <a:cs typeface="Arial" panose="020B0604020202020204" pitchFamily="34" charset="0"/>
              </a:rPr>
              <a:t>Performance is based on measurements and projections using standard IBM benchmarks in a controlled environment. The actual throughput or performance that any user will experience will vary depending upon many factors, including considerations such as the amount of multiprogramming in the user’s job stream, the I/O configuration, the storage configuration, and the workload processed. Therefore, no assurance can be given that an individual user will achieve results similar to those stated here.</a:t>
            </a:r>
          </a:p>
        </p:txBody>
      </p:sp>
      <p:sp>
        <p:nvSpPr>
          <p:cNvPr id="6" name="Slide Number Placeholder 5"/>
          <p:cNvSpPr>
            <a:spLocks noGrp="1"/>
          </p:cNvSpPr>
          <p:nvPr>
            <p:ph type="sldNum" sz="quarter" idx="12"/>
          </p:nvPr>
        </p:nvSpPr>
        <p:spPr/>
        <p:txBody>
          <a:bodyPr/>
          <a:lstStyle/>
          <a:p>
            <a:fld id="{E4DBDE34-E9B5-E04F-B662-69720E4BCB53}" type="slidenum">
              <a:rPr lang="en-US" smtClean="0">
                <a:solidFill>
                  <a:srgbClr val="000000"/>
                </a:solidFill>
              </a:rPr>
              <a:pPr/>
              <a:t>2</a:t>
            </a:fld>
            <a:endParaRPr lang="en-US" dirty="0">
              <a:solidFill>
                <a:srgbClr val="000000"/>
              </a:solidFill>
            </a:endParaRPr>
          </a:p>
        </p:txBody>
      </p:sp>
      <p:sp>
        <p:nvSpPr>
          <p:cNvPr id="7" name="Title 1"/>
          <p:cNvSpPr txBox="1">
            <a:spLocks/>
          </p:cNvSpPr>
          <p:nvPr/>
        </p:nvSpPr>
        <p:spPr>
          <a:xfrm>
            <a:off x="228600" y="201168"/>
            <a:ext cx="2320836" cy="477802"/>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a:lstStyle>
          <a:p>
            <a:r>
              <a:rPr lang="en-US" dirty="0"/>
              <a:t>Please note</a:t>
            </a:r>
          </a:p>
        </p:txBody>
      </p:sp>
    </p:spTree>
    <p:extLst>
      <p:ext uri="{BB962C8B-B14F-4D97-AF65-F5344CB8AC3E}">
        <p14:creationId xmlns:p14="http://schemas.microsoft.com/office/powerpoint/2010/main" val="537337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5AB0168A-8B02-F644-9498-E522023CB145}"/>
              </a:ext>
            </a:extLst>
          </p:cNvPr>
          <p:cNvSpPr txBox="1">
            <a:spLocks/>
          </p:cNvSpPr>
          <p:nvPr/>
        </p:nvSpPr>
        <p:spPr>
          <a:xfrm>
            <a:off x="183415" y="767092"/>
            <a:ext cx="4910650" cy="1339908"/>
          </a:xfrm>
          <a:prstGeom prst="rect">
            <a:avLst/>
          </a:prstGeom>
          <a:noFill/>
          <a:ln>
            <a:solidFill>
              <a:srgbClr val="000000">
                <a:lumMod val="65000"/>
                <a:lumOff val="35000"/>
              </a:srgbClr>
            </a:solidFill>
          </a:ln>
        </p:spPr>
        <p:txBody>
          <a:bodyPr wrap="square" lIns="182880" tIns="137160" bIns="91440" rtlCol="0">
            <a:noAutofit/>
          </a:bodyPr>
          <a:lstStyle/>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defTabSz="685966">
              <a:defRPr/>
            </a:pPr>
            <a:endParaRPr lang="en-US" sz="16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457189">
              <a:spcBef>
                <a:spcPts val="1100"/>
              </a:spcBef>
              <a:defRPr/>
            </a:pPr>
            <a:endParaRPr lang="en-US" sz="1600" kern="0" dirty="0">
              <a:solidFill>
                <a:srgbClr val="FFFFFF">
                  <a:lumMod val="85000"/>
                </a:srgbClr>
              </a:solidFill>
              <a:latin typeface="Arial" panose="020B0604020202020204" pitchFamily="34" charset="0"/>
              <a:cs typeface="Arial" panose="020B0604020202020204" pitchFamily="34" charset="0"/>
            </a:endParaRPr>
          </a:p>
          <a:p>
            <a:pPr marL="114297" indent="-114297" defTabSz="457189">
              <a:spcBef>
                <a:spcPts val="1100"/>
              </a:spcBef>
              <a:buFont typeface="Arial" panose="020B0604020202020204" pitchFamily="34" charset="0"/>
              <a:buChar char="•"/>
              <a:defRPr/>
            </a:pPr>
            <a:endParaRPr lang="en-US" sz="1400" kern="0" dirty="0">
              <a:solidFill>
                <a:srgbClr val="0064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06DEB970-C1D0-324C-9FCC-427A0FF5977E}"/>
              </a:ext>
            </a:extLst>
          </p:cNvPr>
          <p:cNvSpPr txBox="1">
            <a:spLocks/>
          </p:cNvSpPr>
          <p:nvPr/>
        </p:nvSpPr>
        <p:spPr>
          <a:xfrm>
            <a:off x="193759" y="2199132"/>
            <a:ext cx="3814164" cy="2783396"/>
          </a:xfrm>
          <a:prstGeom prst="rect">
            <a:avLst/>
          </a:prstGeom>
          <a:noFill/>
          <a:ln>
            <a:solidFill>
              <a:srgbClr val="000000">
                <a:lumMod val="65000"/>
                <a:lumOff val="35000"/>
              </a:srgbClr>
            </a:solidFill>
          </a:ln>
        </p:spPr>
        <p:txBody>
          <a:bodyPr wrap="square" lIns="182880" tIns="137160" bIns="91440" rtlCol="0">
            <a:noAutofit/>
          </a:bodyPr>
          <a:lstStyle/>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defTabSz="685966">
              <a:defRPr/>
            </a:pPr>
            <a:endParaRPr lang="en-US" sz="16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457189">
              <a:spcBef>
                <a:spcPts val="1100"/>
              </a:spcBef>
              <a:defRPr/>
            </a:pPr>
            <a:endParaRPr lang="en-US" sz="1600" kern="0" dirty="0">
              <a:solidFill>
                <a:srgbClr val="FFFFFF">
                  <a:lumMod val="85000"/>
                </a:srgbClr>
              </a:solidFill>
              <a:latin typeface="Arial" panose="020B0604020202020204" pitchFamily="34" charset="0"/>
              <a:cs typeface="Arial" panose="020B0604020202020204" pitchFamily="34" charset="0"/>
            </a:endParaRPr>
          </a:p>
          <a:p>
            <a:pPr marL="114297" indent="-114297" defTabSz="457189">
              <a:spcBef>
                <a:spcPts val="1100"/>
              </a:spcBef>
              <a:buFont typeface="Arial" panose="020B0604020202020204" pitchFamily="34" charset="0"/>
              <a:buChar char="•"/>
              <a:defRPr/>
            </a:pPr>
            <a:endParaRPr lang="en-US" sz="1400" kern="0" dirty="0">
              <a:solidFill>
                <a:srgbClr val="0064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A2C15DF7-0785-3843-A6A8-1FC2E32E83A9}"/>
              </a:ext>
            </a:extLst>
          </p:cNvPr>
          <p:cNvSpPr txBox="1"/>
          <p:nvPr/>
        </p:nvSpPr>
        <p:spPr>
          <a:xfrm>
            <a:off x="183415" y="1603181"/>
            <a:ext cx="4634912" cy="1023101"/>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Availability</a:t>
            </a: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Available to all IBM Cloud customers on new and existing buckets </a:t>
            </a:r>
          </a:p>
          <a:p>
            <a:pPr defTabSz="685966">
              <a:lnSpc>
                <a:spcPct val="110000"/>
              </a:lnSpc>
              <a:spcBef>
                <a:spcPts val="300"/>
              </a:spcBef>
              <a:spcAft>
                <a:spcPts val="300"/>
              </a:spcAft>
              <a:defRPr/>
            </a:pPr>
            <a:endParaRPr lang="en-US" sz="1050" dirty="0">
              <a:solidFill>
                <a:srgbClr val="FFFFFF">
                  <a:lumMod val="75000"/>
                </a:srgbClr>
              </a:solidFill>
              <a:latin typeface="Arial" panose="020B0604020202020204" pitchFamily="34" charset="0"/>
              <a:cs typeface="Arial" panose="020B0604020202020204" pitchFamily="34" charset="0"/>
            </a:endParaRP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 </a:t>
            </a:r>
          </a:p>
        </p:txBody>
      </p:sp>
      <p:grpSp>
        <p:nvGrpSpPr>
          <p:cNvPr id="7" name="Group 6">
            <a:extLst>
              <a:ext uri="{FF2B5EF4-FFF2-40B4-BE49-F238E27FC236}">
                <a16:creationId xmlns:a16="http://schemas.microsoft.com/office/drawing/2014/main" id="{CBF99E0D-D1C5-A748-AEA8-5A5F13EB7A13}"/>
              </a:ext>
            </a:extLst>
          </p:cNvPr>
          <p:cNvGrpSpPr/>
          <p:nvPr/>
        </p:nvGrpSpPr>
        <p:grpSpPr>
          <a:xfrm>
            <a:off x="5243889" y="765848"/>
            <a:ext cx="3654399" cy="1588111"/>
            <a:chOff x="6998710" y="1085088"/>
            <a:chExt cx="4872532" cy="2117481"/>
          </a:xfrm>
        </p:grpSpPr>
        <p:sp>
          <p:nvSpPr>
            <p:cNvPr id="118" name="TextBox 117">
              <a:extLst>
                <a:ext uri="{FF2B5EF4-FFF2-40B4-BE49-F238E27FC236}">
                  <a16:creationId xmlns:a16="http://schemas.microsoft.com/office/drawing/2014/main" id="{FCBB5A40-4D7C-FA47-B342-CD9CA6190FD1}"/>
                </a:ext>
              </a:extLst>
            </p:cNvPr>
            <p:cNvSpPr txBox="1">
              <a:spLocks/>
            </p:cNvSpPr>
            <p:nvPr/>
          </p:nvSpPr>
          <p:spPr>
            <a:xfrm>
              <a:off x="6998710" y="1085088"/>
              <a:ext cx="4872532" cy="1786544"/>
            </a:xfrm>
            <a:prstGeom prst="rect">
              <a:avLst/>
            </a:prstGeom>
            <a:noFill/>
            <a:ln>
              <a:solidFill>
                <a:srgbClr val="000000">
                  <a:lumMod val="65000"/>
                  <a:lumOff val="35000"/>
                </a:srgbClr>
              </a:solidFill>
            </a:ln>
          </p:spPr>
          <p:txBody>
            <a:bodyPr wrap="square" lIns="137160" tIns="68580" bIns="91440" rtlCol="0">
              <a:noAutofit/>
            </a:bodyPr>
            <a:lstStyle/>
            <a:p>
              <a:pPr defTabSz="685966">
                <a:defRPr/>
              </a:pPr>
              <a:r>
                <a:rPr lang="en-US" sz="1300" b="1" dirty="0">
                  <a:solidFill>
                    <a:srgbClr val="0063FF"/>
                  </a:solidFill>
                  <a:latin typeface="Arial" panose="020B0604020202020204" pitchFamily="34" charset="0"/>
                  <a:cs typeface="Arial" panose="020B0604020202020204" pitchFamily="34" charset="0"/>
                </a:rPr>
                <a:t>Enabling Object Tagging</a:t>
              </a:r>
              <a:endParaRPr lang="en-US" sz="1400" kern="0" dirty="0">
                <a:solidFill>
                  <a:srgbClr val="0063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marL="7938"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A3A34EC9-F556-BB4E-869E-915DB2ABE5E6}"/>
                </a:ext>
              </a:extLst>
            </p:cNvPr>
            <p:cNvSpPr txBox="1"/>
            <p:nvPr/>
          </p:nvSpPr>
          <p:spPr>
            <a:xfrm>
              <a:off x="7068539" y="1434221"/>
              <a:ext cx="4683015" cy="1768348"/>
            </a:xfrm>
            <a:prstGeom prst="rect">
              <a:avLst/>
            </a:prstGeom>
            <a:noFill/>
          </p:spPr>
          <p:txBody>
            <a:bodyPr wrap="square" rtlCol="0">
              <a:spAutoFit/>
            </a:bodyPr>
            <a:lstStyle/>
            <a:p>
              <a:pPr marL="4762" defTabSz="685783">
                <a:lnSpc>
                  <a:spcPct val="110000"/>
                </a:lnSpc>
                <a:defRPr/>
              </a:pPr>
              <a:r>
                <a:rPr lang="en-US" sz="1050" dirty="0">
                  <a:solidFill>
                    <a:srgbClr val="FFFFFF">
                      <a:lumMod val="75000"/>
                    </a:srgbClr>
                  </a:solidFill>
                  <a:latin typeface="Arial" panose="020B0604020202020204" pitchFamily="34" charset="0"/>
                  <a:cs typeface="Arial" panose="020B0604020202020204" pitchFamily="34" charset="0"/>
                </a:rPr>
                <a:t>Create Object Tags on object upload, through the PUT Object Tagging operations, or by editing directly in the IBM Cloud Console. Only Bucket Users with Owner, Full-Control, or Write Privileges can modify tags on an object</a:t>
              </a:r>
            </a:p>
            <a:p>
              <a:pPr marL="4762" defTabSz="685783">
                <a:lnSpc>
                  <a:spcPct val="110000"/>
                </a:lnSpc>
                <a:defRPr/>
              </a:pPr>
              <a:endParaRPr lang="en-US" sz="1050" dirty="0">
                <a:solidFill>
                  <a:srgbClr val="FFFFFF">
                    <a:lumMod val="75000"/>
                  </a:srgbClr>
                </a:solidFill>
                <a:latin typeface="Arial" panose="020B0604020202020204" pitchFamily="34" charset="0"/>
                <a:cs typeface="Arial" panose="020B0604020202020204" pitchFamily="34" charset="0"/>
              </a:endParaRPr>
            </a:p>
            <a:p>
              <a:pPr marL="4762" defTabSz="685783">
                <a:lnSpc>
                  <a:spcPct val="110000"/>
                </a:lnSpc>
                <a:defRPr/>
              </a:pPr>
              <a:endParaRPr lang="en-US" sz="1050" dirty="0">
                <a:solidFill>
                  <a:srgbClr val="FFFFFF">
                    <a:lumMod val="75000"/>
                  </a:srgbClr>
                </a:solidFill>
                <a:latin typeface="Arial" panose="020B0604020202020204" pitchFamily="34" charset="0"/>
                <a:cs typeface="Arial" panose="020B0604020202020204" pitchFamily="34" charset="0"/>
              </a:endParaRPr>
            </a:p>
          </p:txBody>
        </p:sp>
      </p:grpSp>
      <p:sp>
        <p:nvSpPr>
          <p:cNvPr id="104" name="TextBox 103">
            <a:extLst>
              <a:ext uri="{FF2B5EF4-FFF2-40B4-BE49-F238E27FC236}">
                <a16:creationId xmlns:a16="http://schemas.microsoft.com/office/drawing/2014/main" id="{F5109E43-9051-2640-B0BD-BDE20BBFB167}"/>
              </a:ext>
            </a:extLst>
          </p:cNvPr>
          <p:cNvSpPr txBox="1"/>
          <p:nvPr/>
        </p:nvSpPr>
        <p:spPr>
          <a:xfrm>
            <a:off x="229063" y="2509407"/>
            <a:ext cx="3694662" cy="1811778"/>
          </a:xfrm>
          <a:prstGeom prst="rect">
            <a:avLst/>
          </a:prstGeom>
          <a:noFill/>
        </p:spPr>
        <p:txBody>
          <a:bodyPr wrap="square" rtlCol="0">
            <a:spAutoFit/>
          </a:bodyPr>
          <a:lstStyle>
            <a:defPPr>
              <a:defRPr lang="en-US"/>
            </a:defPPr>
            <a:lvl1pPr marL="171450" indent="-171450">
              <a:lnSpc>
                <a:spcPct val="110000"/>
              </a:lnSpc>
              <a:buFont typeface="Arial" panose="020B0604020202020204" pitchFamily="34" charset="0"/>
              <a:buChar char="•"/>
              <a:defRPr sz="1050">
                <a:solidFill>
                  <a:srgbClr val="1EB4CF"/>
                </a:solidFill>
              </a:defRPr>
            </a:lvl1pPr>
          </a:lstStyle>
          <a:p>
            <a:pPr marL="85725" indent="-85725" defTabSz="685783">
              <a:spcAft>
                <a:spcPts val="600"/>
              </a:spcAft>
              <a:defRPr/>
            </a:pPr>
            <a:r>
              <a:rPr lang="en-US" dirty="0">
                <a:latin typeface="Arial" panose="020B0604020202020204" pitchFamily="34" charset="0"/>
                <a:cs typeface="Arial" panose="020B0604020202020204" pitchFamily="34" charset="0"/>
              </a:rPr>
              <a:t>Tags are stored as object metadata and consist of key=value attributes</a:t>
            </a:r>
          </a:p>
          <a:p>
            <a:pPr marL="85725" indent="-85725" defTabSz="685783">
              <a:spcAft>
                <a:spcPts val="600"/>
              </a:spcAft>
              <a:defRPr/>
            </a:pPr>
            <a:r>
              <a:rPr lang="en-US" dirty="0">
                <a:latin typeface="Arial" panose="020B0604020202020204" pitchFamily="34" charset="0"/>
                <a:cs typeface="Arial" panose="020B0604020202020204" pitchFamily="34" charset="0"/>
              </a:rPr>
              <a:t>Add or remove tags through the PUT Object Tagging operation</a:t>
            </a:r>
          </a:p>
          <a:p>
            <a:pPr marL="85725" indent="-85725" defTabSz="685783">
              <a:spcAft>
                <a:spcPts val="600"/>
              </a:spcAft>
              <a:defRPr/>
            </a:pPr>
            <a:r>
              <a:rPr lang="en-US" dirty="0">
                <a:latin typeface="Arial" panose="020B0604020202020204" pitchFamily="34" charset="0"/>
                <a:cs typeface="Arial" panose="020B0604020202020204" pitchFamily="34" charset="0"/>
              </a:rPr>
              <a:t>Any PUT Object Tagging API operation will overwrite the previous set of tags </a:t>
            </a:r>
          </a:p>
          <a:p>
            <a:pPr marL="85725" indent="-85725" defTabSz="685783">
              <a:spcAft>
                <a:spcPts val="600"/>
              </a:spcAft>
              <a:defRPr/>
            </a:pPr>
            <a:r>
              <a:rPr lang="en-US" dirty="0">
                <a:latin typeface="Arial" panose="020B0604020202020204" pitchFamily="34" charset="0"/>
                <a:cs typeface="Arial" panose="020B0604020202020204" pitchFamily="34" charset="0"/>
              </a:rPr>
              <a:t>An object can support up to 10 tags</a:t>
            </a:r>
          </a:p>
          <a:p>
            <a:pPr marL="85725" indent="-85725" defTabSz="685783">
              <a:spcAft>
                <a:spcPts val="600"/>
              </a:spcAft>
              <a:defRPr/>
            </a:pPr>
            <a:endParaRPr lang="en-US" dirty="0">
              <a:latin typeface="Arial" panose="020B0604020202020204" pitchFamily="34" charset="0"/>
              <a:cs typeface="Arial" panose="020B0604020202020204" pitchFamily="34" charset="0"/>
            </a:endParaRPr>
          </a:p>
        </p:txBody>
      </p:sp>
      <p:sp>
        <p:nvSpPr>
          <p:cNvPr id="60" name="Title 1">
            <a:extLst>
              <a:ext uri="{FF2B5EF4-FFF2-40B4-BE49-F238E27FC236}">
                <a16:creationId xmlns:a16="http://schemas.microsoft.com/office/drawing/2014/main" id="{E05304CC-994A-064C-951F-C3729670908D}"/>
              </a:ext>
            </a:extLst>
          </p:cNvPr>
          <p:cNvSpPr>
            <a:spLocks noGrp="1"/>
          </p:cNvSpPr>
          <p:nvPr>
            <p:ph type="title"/>
          </p:nvPr>
        </p:nvSpPr>
        <p:spPr>
          <a:xfrm>
            <a:off x="228600" y="201168"/>
            <a:ext cx="4697730" cy="381000"/>
          </a:xfrm>
        </p:spPr>
        <p:txBody>
          <a:bodyPr/>
          <a:lstStyle/>
          <a:p>
            <a:r>
              <a:rPr lang="en-US" sz="2000" dirty="0">
                <a:solidFill>
                  <a:srgbClr val="FFFFFF"/>
                </a:solidFill>
                <a:latin typeface="Arial" panose="020B0604020202020204" pitchFamily="34" charset="0"/>
                <a:ea typeface="ＭＳ Ｐゴシック" charset="-128"/>
                <a:cs typeface="Arial" panose="020B0604020202020204" pitchFamily="34" charset="0"/>
              </a:rPr>
              <a:t>Object Tagging</a:t>
            </a:r>
            <a:endParaRPr lang="en-US" sz="2000"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CBA4E642-EFC8-D445-A458-B082FA4BECF7}"/>
              </a:ext>
            </a:extLst>
          </p:cNvPr>
          <p:cNvSpPr/>
          <p:nvPr/>
        </p:nvSpPr>
        <p:spPr>
          <a:xfrm>
            <a:off x="210313" y="366225"/>
            <a:ext cx="8206211" cy="424732"/>
          </a:xfrm>
          <a:prstGeom prst="rect">
            <a:avLst/>
          </a:prstGeom>
        </p:spPr>
        <p:txBody>
          <a:bodyPr vert="horz" lIns="0" tIns="0" rIns="0" bIns="0" rtlCol="0" anchor="ctr" anchorCtr="0">
            <a:noAutofit/>
          </a:bodyPr>
          <a:lstStyle/>
          <a:p>
            <a:pPr defTabSz="609555" fontAlgn="base">
              <a:lnSpc>
                <a:spcPct val="90000"/>
              </a:lnSpc>
              <a:spcBef>
                <a:spcPts val="800"/>
              </a:spcBef>
              <a:spcAft>
                <a:spcPct val="0"/>
              </a:spcAft>
              <a:defRPr/>
            </a:pPr>
            <a:r>
              <a:rPr lang="en-US" sz="1200" dirty="0">
                <a:solidFill>
                  <a:srgbClr val="FFFFFF">
                    <a:lumMod val="75000"/>
                  </a:srgbClr>
                </a:solidFill>
                <a:latin typeface="Arial" panose="020B0604020202020204" pitchFamily="34" charset="0"/>
                <a:cs typeface="Arial" panose="020B0604020202020204" pitchFamily="34" charset="0"/>
              </a:rPr>
              <a:t>Use Object Tags to define Key=Value Attributes for Objects</a:t>
            </a:r>
          </a:p>
        </p:txBody>
      </p:sp>
      <p:sp>
        <p:nvSpPr>
          <p:cNvPr id="55" name="TextBox 54">
            <a:extLst>
              <a:ext uri="{FF2B5EF4-FFF2-40B4-BE49-F238E27FC236}">
                <a16:creationId xmlns:a16="http://schemas.microsoft.com/office/drawing/2014/main" id="{CD1FB233-FDE3-0441-8F85-9ECA0A0F2687}"/>
              </a:ext>
            </a:extLst>
          </p:cNvPr>
          <p:cNvSpPr txBox="1"/>
          <p:nvPr/>
        </p:nvSpPr>
        <p:spPr>
          <a:xfrm>
            <a:off x="193758" y="771211"/>
            <a:ext cx="4910650" cy="1123897"/>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Description</a:t>
            </a: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Object Tagging allows customers to store key=value metadata attributes with their objects. This is useful for labeling object data for future operations or discovery</a:t>
            </a:r>
          </a:p>
          <a:p>
            <a:pPr defTabSz="685966">
              <a:lnSpc>
                <a:spcPct val="110000"/>
              </a:lnSpc>
              <a:spcBef>
                <a:spcPts val="300"/>
              </a:spcBef>
              <a:spcAft>
                <a:spcPts val="300"/>
              </a:spcAft>
              <a:defRPr/>
            </a:pPr>
            <a:endParaRPr lang="en-US" sz="1050" dirty="0">
              <a:solidFill>
                <a:srgbClr val="FFFFFF">
                  <a:lumMod val="75000"/>
                </a:srgb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E83044B-FB20-E242-9A8D-3AE45B00EB7D}"/>
              </a:ext>
            </a:extLst>
          </p:cNvPr>
          <p:cNvSpPr/>
          <p:nvPr/>
        </p:nvSpPr>
        <p:spPr>
          <a:xfrm>
            <a:off x="193758" y="2219119"/>
            <a:ext cx="2400016" cy="300082"/>
          </a:xfrm>
          <a:prstGeom prst="rect">
            <a:avLst/>
          </a:prstGeom>
        </p:spPr>
        <p:txBody>
          <a:bodyPr wrap="none">
            <a:spAutoFit/>
          </a:bodyPr>
          <a:lstStyle/>
          <a:p>
            <a:pPr defTabSz="685966">
              <a:defRPr/>
            </a:pPr>
            <a:r>
              <a:rPr lang="en-US" kern="0" dirty="0">
                <a:solidFill>
                  <a:srgbClr val="0063FF"/>
                </a:solidFill>
                <a:latin typeface="Arial" panose="020B0604020202020204" pitchFamily="34" charset="0"/>
                <a:cs typeface="Arial" panose="020B0604020202020204" pitchFamily="34" charset="0"/>
              </a:rPr>
              <a:t>How Object Tagging works?</a:t>
            </a:r>
          </a:p>
        </p:txBody>
      </p:sp>
      <p:pic>
        <p:nvPicPr>
          <p:cNvPr id="4" name="Picture 3">
            <a:extLst>
              <a:ext uri="{FF2B5EF4-FFF2-40B4-BE49-F238E27FC236}">
                <a16:creationId xmlns:a16="http://schemas.microsoft.com/office/drawing/2014/main" id="{2D36F7A3-6DC4-F844-9490-716BA781BD38}"/>
              </a:ext>
            </a:extLst>
          </p:cNvPr>
          <p:cNvPicPr>
            <a:picLocks noChangeAspect="1"/>
          </p:cNvPicPr>
          <p:nvPr/>
        </p:nvPicPr>
        <p:blipFill>
          <a:blip r:embed="rId3"/>
          <a:stretch>
            <a:fillRect/>
          </a:stretch>
        </p:blipFill>
        <p:spPr>
          <a:xfrm>
            <a:off x="4108862" y="2190070"/>
            <a:ext cx="4873028" cy="2587206"/>
          </a:xfrm>
          <a:prstGeom prst="rect">
            <a:avLst/>
          </a:prstGeom>
        </p:spPr>
      </p:pic>
    </p:spTree>
    <p:extLst>
      <p:ext uri="{BB962C8B-B14F-4D97-AF65-F5344CB8AC3E}">
        <p14:creationId xmlns:p14="http://schemas.microsoft.com/office/powerpoint/2010/main" val="384376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5AB0168A-8B02-F644-9498-E522023CB145}"/>
              </a:ext>
            </a:extLst>
          </p:cNvPr>
          <p:cNvSpPr txBox="1">
            <a:spLocks/>
          </p:cNvSpPr>
          <p:nvPr/>
        </p:nvSpPr>
        <p:spPr>
          <a:xfrm>
            <a:off x="183415" y="767092"/>
            <a:ext cx="4910650" cy="1339908"/>
          </a:xfrm>
          <a:prstGeom prst="rect">
            <a:avLst/>
          </a:prstGeom>
          <a:noFill/>
          <a:ln>
            <a:solidFill>
              <a:srgbClr val="000000">
                <a:lumMod val="65000"/>
                <a:lumOff val="35000"/>
              </a:srgbClr>
            </a:solidFill>
          </a:ln>
        </p:spPr>
        <p:txBody>
          <a:bodyPr wrap="square" lIns="182880" tIns="137160" bIns="91440" rtlCol="0">
            <a:noAutofit/>
          </a:bodyPr>
          <a:lstStyle/>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defTabSz="685966">
              <a:defRPr/>
            </a:pPr>
            <a:endParaRPr lang="en-US" sz="16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457189">
              <a:spcBef>
                <a:spcPts val="1100"/>
              </a:spcBef>
              <a:defRPr/>
            </a:pPr>
            <a:endParaRPr lang="en-US" sz="1600" kern="0" dirty="0">
              <a:solidFill>
                <a:srgbClr val="FFFFFF">
                  <a:lumMod val="85000"/>
                </a:srgbClr>
              </a:solidFill>
              <a:latin typeface="Arial" panose="020B0604020202020204" pitchFamily="34" charset="0"/>
              <a:cs typeface="Arial" panose="020B0604020202020204" pitchFamily="34" charset="0"/>
            </a:endParaRPr>
          </a:p>
          <a:p>
            <a:pPr marL="114297" indent="-114297" defTabSz="457189">
              <a:spcBef>
                <a:spcPts val="1100"/>
              </a:spcBef>
              <a:buFont typeface="Arial" panose="020B0604020202020204" pitchFamily="34" charset="0"/>
              <a:buChar char="•"/>
              <a:defRPr/>
            </a:pPr>
            <a:endParaRPr lang="en-US" sz="1400" kern="0" dirty="0">
              <a:solidFill>
                <a:srgbClr val="0064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06DEB970-C1D0-324C-9FCC-427A0FF5977E}"/>
              </a:ext>
            </a:extLst>
          </p:cNvPr>
          <p:cNvSpPr txBox="1">
            <a:spLocks/>
          </p:cNvSpPr>
          <p:nvPr/>
        </p:nvSpPr>
        <p:spPr>
          <a:xfrm>
            <a:off x="193759" y="2199132"/>
            <a:ext cx="3814164" cy="2783396"/>
          </a:xfrm>
          <a:prstGeom prst="rect">
            <a:avLst/>
          </a:prstGeom>
          <a:noFill/>
          <a:ln>
            <a:solidFill>
              <a:srgbClr val="000000">
                <a:lumMod val="65000"/>
                <a:lumOff val="35000"/>
              </a:srgbClr>
            </a:solidFill>
          </a:ln>
        </p:spPr>
        <p:txBody>
          <a:bodyPr wrap="square" lIns="182880" tIns="137160" bIns="91440" rtlCol="0">
            <a:noAutofit/>
          </a:bodyPr>
          <a:lstStyle/>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marL="171446" indent="-171446" defTabSz="685966">
              <a:lnSpc>
                <a:spcPct val="110000"/>
              </a:lnSpc>
              <a:spcBef>
                <a:spcPts val="300"/>
              </a:spcBef>
              <a:spcAft>
                <a:spcPts val="300"/>
              </a:spcAft>
              <a:buFont typeface="Arial" panose="020B0604020202020204" pitchFamily="34" charset="0"/>
              <a:buChar char="•"/>
              <a:defRPr/>
            </a:pPr>
            <a:endParaRPr lang="en-US" sz="1000" dirty="0">
              <a:solidFill>
                <a:srgbClr val="FFFFFF">
                  <a:lumMod val="75000"/>
                </a:srgbClr>
              </a:solidFill>
              <a:latin typeface="Arial" panose="020B0604020202020204" pitchFamily="34" charset="0"/>
              <a:cs typeface="Arial" panose="020B0604020202020204" pitchFamily="34" charset="0"/>
            </a:endParaRPr>
          </a:p>
          <a:p>
            <a:pPr defTabSz="685966">
              <a:defRPr/>
            </a:pPr>
            <a:endParaRPr lang="en-US" sz="16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457189">
              <a:spcBef>
                <a:spcPts val="1100"/>
              </a:spcBef>
              <a:defRPr/>
            </a:pPr>
            <a:endParaRPr lang="en-US" sz="1600" kern="0" dirty="0">
              <a:solidFill>
                <a:srgbClr val="FFFFFF">
                  <a:lumMod val="85000"/>
                </a:srgbClr>
              </a:solidFill>
              <a:latin typeface="Arial" panose="020B0604020202020204" pitchFamily="34" charset="0"/>
              <a:cs typeface="Arial" panose="020B0604020202020204" pitchFamily="34" charset="0"/>
            </a:endParaRPr>
          </a:p>
          <a:p>
            <a:pPr marL="114297" indent="-114297" defTabSz="457189">
              <a:spcBef>
                <a:spcPts val="1100"/>
              </a:spcBef>
              <a:buFont typeface="Arial" panose="020B0604020202020204" pitchFamily="34" charset="0"/>
              <a:buChar char="•"/>
              <a:defRPr/>
            </a:pPr>
            <a:endParaRPr lang="en-US" sz="1400" kern="0" dirty="0">
              <a:solidFill>
                <a:srgbClr val="0064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A2C15DF7-0785-3843-A6A8-1FC2E32E83A9}"/>
              </a:ext>
            </a:extLst>
          </p:cNvPr>
          <p:cNvSpPr txBox="1"/>
          <p:nvPr/>
        </p:nvSpPr>
        <p:spPr>
          <a:xfrm>
            <a:off x="183415" y="1603181"/>
            <a:ext cx="4634912" cy="1023101"/>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Availability</a:t>
            </a: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Available to all IBM Cloud customers on new and existing buckets </a:t>
            </a:r>
          </a:p>
          <a:p>
            <a:pPr defTabSz="685966">
              <a:lnSpc>
                <a:spcPct val="110000"/>
              </a:lnSpc>
              <a:spcBef>
                <a:spcPts val="300"/>
              </a:spcBef>
              <a:spcAft>
                <a:spcPts val="300"/>
              </a:spcAft>
              <a:defRPr/>
            </a:pPr>
            <a:endParaRPr lang="en-US" sz="1050" dirty="0">
              <a:solidFill>
                <a:srgbClr val="FFFFFF">
                  <a:lumMod val="75000"/>
                </a:srgbClr>
              </a:solidFill>
              <a:latin typeface="Arial" panose="020B0604020202020204" pitchFamily="34" charset="0"/>
              <a:cs typeface="Arial" panose="020B0604020202020204" pitchFamily="34" charset="0"/>
            </a:endParaRP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 </a:t>
            </a:r>
          </a:p>
        </p:txBody>
      </p:sp>
      <p:grpSp>
        <p:nvGrpSpPr>
          <p:cNvPr id="7" name="Group 6">
            <a:extLst>
              <a:ext uri="{FF2B5EF4-FFF2-40B4-BE49-F238E27FC236}">
                <a16:creationId xmlns:a16="http://schemas.microsoft.com/office/drawing/2014/main" id="{CBF99E0D-D1C5-A748-AEA8-5A5F13EB7A13}"/>
              </a:ext>
            </a:extLst>
          </p:cNvPr>
          <p:cNvGrpSpPr/>
          <p:nvPr/>
        </p:nvGrpSpPr>
        <p:grpSpPr>
          <a:xfrm>
            <a:off x="5243889" y="765848"/>
            <a:ext cx="3654399" cy="1339908"/>
            <a:chOff x="6998710" y="1085088"/>
            <a:chExt cx="4872532" cy="1786544"/>
          </a:xfrm>
        </p:grpSpPr>
        <p:sp>
          <p:nvSpPr>
            <p:cNvPr id="118" name="TextBox 117">
              <a:extLst>
                <a:ext uri="{FF2B5EF4-FFF2-40B4-BE49-F238E27FC236}">
                  <a16:creationId xmlns:a16="http://schemas.microsoft.com/office/drawing/2014/main" id="{FCBB5A40-4D7C-FA47-B342-CD9CA6190FD1}"/>
                </a:ext>
              </a:extLst>
            </p:cNvPr>
            <p:cNvSpPr txBox="1">
              <a:spLocks/>
            </p:cNvSpPr>
            <p:nvPr/>
          </p:nvSpPr>
          <p:spPr>
            <a:xfrm>
              <a:off x="6998710" y="1085088"/>
              <a:ext cx="4872532" cy="1786544"/>
            </a:xfrm>
            <a:prstGeom prst="rect">
              <a:avLst/>
            </a:prstGeom>
            <a:noFill/>
            <a:ln>
              <a:solidFill>
                <a:srgbClr val="000000">
                  <a:lumMod val="65000"/>
                  <a:lumOff val="35000"/>
                </a:srgbClr>
              </a:solidFill>
            </a:ln>
          </p:spPr>
          <p:txBody>
            <a:bodyPr wrap="square" lIns="137160" tIns="68580" bIns="91440" rtlCol="0">
              <a:noAutofit/>
            </a:bodyPr>
            <a:lstStyle/>
            <a:p>
              <a:pPr defTabSz="685966">
                <a:defRPr/>
              </a:pPr>
              <a:r>
                <a:rPr lang="en-US" sz="1300" b="1" dirty="0">
                  <a:solidFill>
                    <a:srgbClr val="0063FF"/>
                  </a:solidFill>
                  <a:latin typeface="Arial" panose="020B0604020202020204" pitchFamily="34" charset="0"/>
                  <a:cs typeface="Arial" panose="020B0604020202020204" pitchFamily="34" charset="0"/>
                </a:rPr>
                <a:t>Enabling Static Web Hosting</a:t>
              </a:r>
              <a:endParaRPr lang="en-US" sz="1400" kern="0" dirty="0">
                <a:solidFill>
                  <a:srgbClr val="0063FF"/>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defTabSz="685966">
                <a:defRPr/>
              </a:pPr>
              <a:endParaRPr lang="en-US" sz="1400" kern="0" dirty="0">
                <a:solidFill>
                  <a:srgbClr val="EAEAEA"/>
                </a:solidFill>
                <a:latin typeface="Arial" panose="020B0604020202020204" pitchFamily="34" charset="0"/>
                <a:cs typeface="Arial" panose="020B0604020202020204" pitchFamily="34" charset="0"/>
              </a:endParaRPr>
            </a:p>
            <a:p>
              <a:pPr marL="7938" defTabSz="685966">
                <a:defRPr/>
              </a:pPr>
              <a:endParaRPr lang="en-US" sz="1400" kern="0" dirty="0">
                <a:solidFill>
                  <a:srgbClr val="EAEAEA"/>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A3A34EC9-F556-BB4E-869E-915DB2ABE5E6}"/>
                </a:ext>
              </a:extLst>
            </p:cNvPr>
            <p:cNvSpPr txBox="1"/>
            <p:nvPr/>
          </p:nvSpPr>
          <p:spPr>
            <a:xfrm>
              <a:off x="7068539" y="1434221"/>
              <a:ext cx="4683015" cy="820396"/>
            </a:xfrm>
            <a:prstGeom prst="rect">
              <a:avLst/>
            </a:prstGeom>
            <a:noFill/>
          </p:spPr>
          <p:txBody>
            <a:bodyPr wrap="square" rtlCol="0">
              <a:spAutoFit/>
            </a:bodyPr>
            <a:lstStyle/>
            <a:p>
              <a:pPr marL="4762" defTabSz="685783">
                <a:lnSpc>
                  <a:spcPct val="110000"/>
                </a:lnSpc>
                <a:defRPr/>
              </a:pPr>
              <a:r>
                <a:rPr lang="en-US" sz="1050" dirty="0">
                  <a:solidFill>
                    <a:srgbClr val="FFFFFF">
                      <a:lumMod val="75000"/>
                    </a:srgbClr>
                  </a:solidFill>
                  <a:latin typeface="Arial" panose="020B0604020202020204" pitchFamily="34" charset="0"/>
                  <a:cs typeface="Arial" panose="020B0604020202020204" pitchFamily="34" charset="0"/>
                </a:rPr>
                <a:t>Static Web Hosting can be enabled on new buckets through the Static Website Bucket Template or on existing buckets in the Bucket Configuration Panel</a:t>
              </a:r>
            </a:p>
          </p:txBody>
        </p:sp>
      </p:grpSp>
      <p:sp>
        <p:nvSpPr>
          <p:cNvPr id="104" name="TextBox 103">
            <a:extLst>
              <a:ext uri="{FF2B5EF4-FFF2-40B4-BE49-F238E27FC236}">
                <a16:creationId xmlns:a16="http://schemas.microsoft.com/office/drawing/2014/main" id="{F5109E43-9051-2640-B0BD-BDE20BBFB167}"/>
              </a:ext>
            </a:extLst>
          </p:cNvPr>
          <p:cNvSpPr txBox="1"/>
          <p:nvPr/>
        </p:nvSpPr>
        <p:spPr>
          <a:xfrm>
            <a:off x="229063" y="2509406"/>
            <a:ext cx="3694662" cy="2522742"/>
          </a:xfrm>
          <a:prstGeom prst="rect">
            <a:avLst/>
          </a:prstGeom>
          <a:noFill/>
        </p:spPr>
        <p:txBody>
          <a:bodyPr wrap="square" rtlCol="0">
            <a:spAutoFit/>
          </a:bodyPr>
          <a:lstStyle>
            <a:defPPr>
              <a:defRPr lang="en-US"/>
            </a:defPPr>
            <a:lvl1pPr marL="171450" indent="-171450">
              <a:lnSpc>
                <a:spcPct val="110000"/>
              </a:lnSpc>
              <a:buFont typeface="Arial" panose="020B0604020202020204" pitchFamily="34" charset="0"/>
              <a:buChar char="•"/>
              <a:defRPr sz="1050">
                <a:solidFill>
                  <a:srgbClr val="1EB4CF"/>
                </a:solidFill>
              </a:defRPr>
            </a:lvl1pPr>
          </a:lstStyle>
          <a:p>
            <a:pPr marL="85725" indent="-85725" defTabSz="685783">
              <a:spcAft>
                <a:spcPts val="600"/>
              </a:spcAft>
              <a:defRPr/>
            </a:pPr>
            <a:r>
              <a:rPr lang="en-US" dirty="0">
                <a:latin typeface="Arial" panose="020B0604020202020204" pitchFamily="34" charset="0"/>
                <a:cs typeface="Arial" panose="020B0604020202020204" pitchFamily="34" charset="0"/>
              </a:rPr>
              <a:t>To access the static website function, Cloud Object Storage provides a net website endpoint for each bucket location</a:t>
            </a:r>
          </a:p>
          <a:p>
            <a:pPr marL="85725" indent="-85725" defTabSz="685783">
              <a:spcAft>
                <a:spcPts val="600"/>
              </a:spcAft>
              <a:defRPr/>
            </a:pPr>
            <a:r>
              <a:rPr lang="en-US" dirty="0">
                <a:latin typeface="Arial" panose="020B0604020202020204" pitchFamily="34" charset="0"/>
                <a:cs typeface="Arial" panose="020B0604020202020204" pitchFamily="34" charset="0"/>
              </a:rPr>
              <a:t>For example, s3.web.us-south.cloud-object-storage.appdomain.cloud is the endpoint for the US South region.  </a:t>
            </a:r>
          </a:p>
          <a:p>
            <a:pPr marL="85725" indent="-85725" defTabSz="685783">
              <a:spcAft>
                <a:spcPts val="600"/>
              </a:spcAft>
              <a:defRPr/>
            </a:pPr>
            <a:r>
              <a:rPr lang="en-US" dirty="0">
                <a:latin typeface="Arial" panose="020B0604020202020204" pitchFamily="34" charset="0"/>
                <a:cs typeface="Arial" panose="020B0604020202020204" pitchFamily="34" charset="0"/>
              </a:rPr>
              <a:t>The existing buckets and endpoints continue to work the same way</a:t>
            </a:r>
          </a:p>
          <a:p>
            <a:pPr marL="85725" indent="-85725" defTabSz="685783">
              <a:spcAft>
                <a:spcPts val="600"/>
              </a:spcAft>
              <a:defRPr/>
            </a:pPr>
            <a:r>
              <a:rPr lang="en-US" dirty="0">
                <a:latin typeface="Arial" panose="020B0604020202020204" pitchFamily="34" charset="0"/>
                <a:cs typeface="Arial" panose="020B0604020202020204" pitchFamily="34" charset="0"/>
              </a:rPr>
              <a:t>When you configure your bucket as a website, you can specify the index document you want returned for requests made to the root of your website. </a:t>
            </a:r>
          </a:p>
          <a:p>
            <a:pPr marL="85725" indent="-85725" defTabSz="685783">
              <a:spcAft>
                <a:spcPts val="600"/>
              </a:spcAft>
              <a:defRPr/>
            </a:pPr>
            <a:endParaRPr lang="en-US" dirty="0">
              <a:latin typeface="Arial" panose="020B0604020202020204" pitchFamily="34" charset="0"/>
              <a:cs typeface="Arial" panose="020B0604020202020204" pitchFamily="34" charset="0"/>
            </a:endParaRPr>
          </a:p>
        </p:txBody>
      </p:sp>
      <p:sp>
        <p:nvSpPr>
          <p:cNvPr id="60" name="Title 1">
            <a:extLst>
              <a:ext uri="{FF2B5EF4-FFF2-40B4-BE49-F238E27FC236}">
                <a16:creationId xmlns:a16="http://schemas.microsoft.com/office/drawing/2014/main" id="{E05304CC-994A-064C-951F-C3729670908D}"/>
              </a:ext>
            </a:extLst>
          </p:cNvPr>
          <p:cNvSpPr>
            <a:spLocks noGrp="1"/>
          </p:cNvSpPr>
          <p:nvPr>
            <p:ph type="title"/>
          </p:nvPr>
        </p:nvSpPr>
        <p:spPr>
          <a:xfrm>
            <a:off x="228600" y="201168"/>
            <a:ext cx="4697730" cy="381000"/>
          </a:xfrm>
        </p:spPr>
        <p:txBody>
          <a:bodyPr/>
          <a:lstStyle/>
          <a:p>
            <a:r>
              <a:rPr lang="en-US" sz="2000" dirty="0">
                <a:solidFill>
                  <a:srgbClr val="FFFFFF"/>
                </a:solidFill>
                <a:latin typeface="Arial" panose="020B0604020202020204" pitchFamily="34" charset="0"/>
                <a:ea typeface="ＭＳ Ｐゴシック" charset="-128"/>
                <a:cs typeface="Arial" panose="020B0604020202020204" pitchFamily="34" charset="0"/>
              </a:rPr>
              <a:t>Static Website Hosting</a:t>
            </a:r>
            <a:endParaRPr lang="en-US" sz="2000"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CBA4E642-EFC8-D445-A458-B082FA4BECF7}"/>
              </a:ext>
            </a:extLst>
          </p:cNvPr>
          <p:cNvSpPr/>
          <p:nvPr/>
        </p:nvSpPr>
        <p:spPr>
          <a:xfrm>
            <a:off x="210313" y="366225"/>
            <a:ext cx="8206211" cy="424732"/>
          </a:xfrm>
          <a:prstGeom prst="rect">
            <a:avLst/>
          </a:prstGeom>
        </p:spPr>
        <p:txBody>
          <a:bodyPr vert="horz" lIns="0" tIns="0" rIns="0" bIns="0" rtlCol="0" anchor="ctr" anchorCtr="0">
            <a:noAutofit/>
          </a:bodyPr>
          <a:lstStyle/>
          <a:p>
            <a:pPr defTabSz="609555" fontAlgn="base">
              <a:lnSpc>
                <a:spcPct val="90000"/>
              </a:lnSpc>
              <a:spcBef>
                <a:spcPts val="800"/>
              </a:spcBef>
              <a:spcAft>
                <a:spcPct val="0"/>
              </a:spcAft>
              <a:defRPr/>
            </a:pPr>
            <a:r>
              <a:rPr lang="en-US" sz="1200" dirty="0">
                <a:solidFill>
                  <a:srgbClr val="FFFFFF">
                    <a:lumMod val="75000"/>
                  </a:srgbClr>
                </a:solidFill>
                <a:latin typeface="Arial" panose="020B0604020202020204" pitchFamily="34" charset="0"/>
                <a:cs typeface="Arial" panose="020B0604020202020204" pitchFamily="34" charset="0"/>
              </a:rPr>
              <a:t>A bucket can now be accessed as a website</a:t>
            </a:r>
          </a:p>
        </p:txBody>
      </p:sp>
      <p:sp>
        <p:nvSpPr>
          <p:cNvPr id="55" name="TextBox 54">
            <a:extLst>
              <a:ext uri="{FF2B5EF4-FFF2-40B4-BE49-F238E27FC236}">
                <a16:creationId xmlns:a16="http://schemas.microsoft.com/office/drawing/2014/main" id="{CD1FB233-FDE3-0441-8F85-9ECA0A0F2687}"/>
              </a:ext>
            </a:extLst>
          </p:cNvPr>
          <p:cNvSpPr txBox="1"/>
          <p:nvPr/>
        </p:nvSpPr>
        <p:spPr>
          <a:xfrm>
            <a:off x="193758" y="771211"/>
            <a:ext cx="4910650" cy="869212"/>
          </a:xfrm>
          <a:prstGeom prst="rect">
            <a:avLst/>
          </a:prstGeom>
          <a:noFill/>
        </p:spPr>
        <p:txBody>
          <a:bodyPr wrap="square" rtlCol="0">
            <a:spAutoFit/>
          </a:bodyPr>
          <a:lstStyle/>
          <a:p>
            <a:pPr defTabSz="685966">
              <a:defRPr/>
            </a:pPr>
            <a:r>
              <a:rPr lang="en-US" sz="1400" kern="0" dirty="0">
                <a:solidFill>
                  <a:srgbClr val="0063FF"/>
                </a:solidFill>
                <a:latin typeface="Arial" panose="020B0604020202020204" pitchFamily="34" charset="0"/>
                <a:cs typeface="Arial" panose="020B0604020202020204" pitchFamily="34" charset="0"/>
              </a:rPr>
              <a:t>Description</a:t>
            </a:r>
          </a:p>
          <a:p>
            <a:pPr defTabSz="685966">
              <a:lnSpc>
                <a:spcPct val="110000"/>
              </a:lnSpc>
              <a:spcBef>
                <a:spcPts val="300"/>
              </a:spcBef>
              <a:spcAft>
                <a:spcPts val="300"/>
              </a:spcAft>
              <a:defRPr/>
            </a:pPr>
            <a:r>
              <a:rPr lang="en-US" sz="1050" dirty="0">
                <a:solidFill>
                  <a:srgbClr val="FFFFFF">
                    <a:lumMod val="75000"/>
                  </a:srgbClr>
                </a:solidFill>
                <a:latin typeface="Arial" panose="020B0604020202020204" pitchFamily="34" charset="0"/>
                <a:cs typeface="Arial" panose="020B0604020202020204" pitchFamily="34" charset="0"/>
              </a:rPr>
              <a:t>Static Web Hosting allows a bucket to serve as a website. Previously, COS was used to store the images and videos of a website. Now there is no need to run a separate application server</a:t>
            </a:r>
          </a:p>
        </p:txBody>
      </p:sp>
      <p:sp>
        <p:nvSpPr>
          <p:cNvPr id="5" name="Rectangle 4">
            <a:extLst>
              <a:ext uri="{FF2B5EF4-FFF2-40B4-BE49-F238E27FC236}">
                <a16:creationId xmlns:a16="http://schemas.microsoft.com/office/drawing/2014/main" id="{BE83044B-FB20-E242-9A8D-3AE45B00EB7D}"/>
              </a:ext>
            </a:extLst>
          </p:cNvPr>
          <p:cNvSpPr/>
          <p:nvPr/>
        </p:nvSpPr>
        <p:spPr>
          <a:xfrm>
            <a:off x="193758" y="2219119"/>
            <a:ext cx="2733441" cy="300082"/>
          </a:xfrm>
          <a:prstGeom prst="rect">
            <a:avLst/>
          </a:prstGeom>
        </p:spPr>
        <p:txBody>
          <a:bodyPr wrap="none">
            <a:spAutoFit/>
          </a:bodyPr>
          <a:lstStyle/>
          <a:p>
            <a:pPr defTabSz="685966">
              <a:defRPr/>
            </a:pPr>
            <a:r>
              <a:rPr lang="en-US" kern="0" dirty="0">
                <a:solidFill>
                  <a:srgbClr val="0063FF"/>
                </a:solidFill>
                <a:latin typeface="Arial" panose="020B0604020202020204" pitchFamily="34" charset="0"/>
                <a:cs typeface="Arial" panose="020B0604020202020204" pitchFamily="34" charset="0"/>
              </a:rPr>
              <a:t>How Static Web Hosting works?</a:t>
            </a:r>
          </a:p>
        </p:txBody>
      </p:sp>
      <p:pic>
        <p:nvPicPr>
          <p:cNvPr id="2" name="Picture 1">
            <a:extLst>
              <a:ext uri="{FF2B5EF4-FFF2-40B4-BE49-F238E27FC236}">
                <a16:creationId xmlns:a16="http://schemas.microsoft.com/office/drawing/2014/main" id="{6EB27583-25DB-184E-BD62-C07045692D7C}"/>
              </a:ext>
            </a:extLst>
          </p:cNvPr>
          <p:cNvPicPr>
            <a:picLocks noChangeAspect="1"/>
          </p:cNvPicPr>
          <p:nvPr/>
        </p:nvPicPr>
        <p:blipFill>
          <a:blip r:embed="rId3"/>
          <a:stretch>
            <a:fillRect/>
          </a:stretch>
        </p:blipFill>
        <p:spPr>
          <a:xfrm>
            <a:off x="4108115" y="2181372"/>
            <a:ext cx="4958867" cy="2190917"/>
          </a:xfrm>
          <a:prstGeom prst="rect">
            <a:avLst/>
          </a:prstGeom>
        </p:spPr>
      </p:pic>
    </p:spTree>
    <p:extLst>
      <p:ext uri="{BB962C8B-B14F-4D97-AF65-F5344CB8AC3E}">
        <p14:creationId xmlns:p14="http://schemas.microsoft.com/office/powerpoint/2010/main" val="355599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6">
            <a:extLst>
              <a:ext uri="{FF2B5EF4-FFF2-40B4-BE49-F238E27FC236}">
                <a16:creationId xmlns:a16="http://schemas.microsoft.com/office/drawing/2014/main" id="{59B1BC84-82A4-3548-BEB8-33A57FF70007}"/>
              </a:ext>
            </a:extLst>
          </p:cNvPr>
          <p:cNvSpPr txBox="1">
            <a:spLocks/>
          </p:cNvSpPr>
          <p:nvPr/>
        </p:nvSpPr>
        <p:spPr>
          <a:xfrm>
            <a:off x="4679180" y="0"/>
            <a:ext cx="4464819" cy="5143500"/>
          </a:xfrm>
          <a:prstGeom prst="rect">
            <a:avLst/>
          </a:prstGeom>
          <a:solidFill>
            <a:srgbClr val="0029E1"/>
          </a:solidFill>
          <a:effectLst/>
        </p:spPr>
        <p:txBody>
          <a:bodyPr lIns="365760" rIns="365760"/>
          <a:lstStyle>
            <a:defPPr>
              <a:defRPr lang="en-US"/>
            </a:defPPr>
            <a:lvl1pPr indent="0" defTabSz="457200">
              <a:lnSpc>
                <a:spcPct val="100000"/>
              </a:lnSpc>
              <a:spcBef>
                <a:spcPts val="1100"/>
              </a:spcBef>
              <a:buFont typeface="Arial"/>
              <a:buNone/>
              <a:defRPr sz="1400">
                <a:solidFill>
                  <a:schemeClr val="bg2"/>
                </a:solidFill>
                <a:ea typeface="Arial" charset="0"/>
                <a:cs typeface="Arial" charset="0"/>
              </a:defRPr>
            </a:lvl1pPr>
            <a:lvl2pPr marL="173038" indent="-173038" defTabSz="457200">
              <a:lnSpc>
                <a:spcPct val="100000"/>
              </a:lnSpc>
              <a:spcBef>
                <a:spcPts val="1100"/>
              </a:spcBef>
              <a:spcAft>
                <a:spcPts val="0"/>
              </a:spcAft>
              <a:buFont typeface="Arial"/>
              <a:buChar char="–"/>
              <a:defRPr sz="1400">
                <a:ea typeface="Arial" charset="0"/>
                <a:cs typeface="Arial" charset="0"/>
              </a:defRPr>
            </a:lvl2pPr>
            <a:lvl3pPr marL="396875" indent="-173038" defTabSz="457200">
              <a:lnSpc>
                <a:spcPct val="100000"/>
              </a:lnSpc>
              <a:spcBef>
                <a:spcPts val="1100"/>
              </a:spcBef>
              <a:spcAft>
                <a:spcPts val="0"/>
              </a:spcAft>
              <a:buFont typeface="Arial"/>
              <a:buChar char="•"/>
              <a:defRPr sz="1400">
                <a:ea typeface="Arial" charset="0"/>
                <a:cs typeface="Arial" charset="0"/>
              </a:defRPr>
            </a:lvl3pPr>
            <a:lvl4pPr marL="625475" indent="-168275" defTabSz="457200">
              <a:lnSpc>
                <a:spcPct val="100000"/>
              </a:lnSpc>
              <a:spcBef>
                <a:spcPts val="1100"/>
              </a:spcBef>
              <a:spcAft>
                <a:spcPts val="0"/>
              </a:spcAft>
              <a:buFont typeface="Arial"/>
              <a:buChar char="–"/>
              <a:defRPr sz="1400">
                <a:ea typeface="Arial" charset="0"/>
                <a:cs typeface="Arial" charset="0"/>
              </a:defRPr>
            </a:lvl4pPr>
            <a:lvl5pPr marL="803275" indent="-173038" defTabSz="457200">
              <a:lnSpc>
                <a:spcPct val="100000"/>
              </a:lnSpc>
              <a:spcBef>
                <a:spcPts val="1100"/>
              </a:spcBef>
              <a:spcAft>
                <a:spcPts val="0"/>
              </a:spcAft>
              <a:buFont typeface="Arial"/>
              <a:buChar char="»"/>
              <a:defRPr sz="1400">
                <a:ea typeface="Arial" charset="0"/>
                <a:cs typeface="Arial"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457189" rtl="0" eaLnBrk="1" fontAlgn="auto" latinLnBrk="0" hangingPunct="1">
              <a:lnSpc>
                <a:spcPct val="100000"/>
              </a:lnSpc>
              <a:spcBef>
                <a:spcPts val="1100"/>
              </a:spcBef>
              <a:spcAft>
                <a:spcPts val="0"/>
              </a:spcAft>
              <a:buClrTx/>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Content Placeholder 3"/>
          <p:cNvSpPr txBox="1">
            <a:spLocks/>
          </p:cNvSpPr>
          <p:nvPr/>
        </p:nvSpPr>
        <p:spPr>
          <a:xfrm>
            <a:off x="0" y="0"/>
            <a:ext cx="2286000" cy="5143500"/>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1100"/>
              </a:spcBef>
              <a:spcAft>
                <a:spcPts val="0"/>
              </a:spcAft>
              <a:buClrTx/>
              <a:buSzTx/>
              <a:buFont typeface="Arial"/>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28601" y="201169"/>
            <a:ext cx="4105109" cy="332399"/>
          </a:xfrm>
        </p:spPr>
        <p:txBody>
          <a:bodyPr wrap="square" anchor="t">
            <a:spAutoFit/>
          </a:bodyPr>
          <a:lstStyle/>
          <a:p>
            <a:pPr defTabSz="685783"/>
            <a:r>
              <a:rPr lang="en-US" dirty="0">
                <a:latin typeface="Arial" panose="020B0604020202020204" pitchFamily="34" charset="0"/>
                <a:ea typeface="+mn-ea"/>
                <a:cs typeface="Arial" panose="020B0604020202020204" pitchFamily="34" charset="0"/>
              </a:rPr>
              <a:t>Aspera high-speed transfer</a:t>
            </a:r>
          </a:p>
        </p:txBody>
      </p:sp>
      <p:sp>
        <p:nvSpPr>
          <p:cNvPr id="42" name="Content Placeholder 1"/>
          <p:cNvSpPr txBox="1">
            <a:spLocks/>
          </p:cNvSpPr>
          <p:nvPr/>
        </p:nvSpPr>
        <p:spPr>
          <a:xfrm>
            <a:off x="162005" y="1003126"/>
            <a:ext cx="4372075" cy="3766526"/>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1100"/>
              </a:spcBef>
              <a:spcAft>
                <a:spcPts val="0"/>
              </a:spcAft>
              <a:buClrTx/>
              <a:buSzTx/>
              <a:buFont typeface="Arial"/>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Content Placeholder 1"/>
          <p:cNvSpPr txBox="1">
            <a:spLocks/>
          </p:cNvSpPr>
          <p:nvPr/>
        </p:nvSpPr>
        <p:spPr>
          <a:xfrm>
            <a:off x="224054" y="919333"/>
            <a:ext cx="4385868" cy="4097675"/>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 charge for data upload</a:t>
            </a: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IBM SDKs for ease of use</a:t>
            </a: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Ideal for large files and variable network connections</a:t>
            </a: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Faster transfer speed than standard HTTP</a:t>
            </a: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Security that starts at the point of transfer</a:t>
            </a:r>
          </a:p>
          <a:p>
            <a:pPr marL="0" marR="0" lvl="0" indent="0" algn="l" defTabSz="457189" rtl="0" eaLnBrk="1" fontAlgn="auto" latinLnBrk="0" hangingPunct="1">
              <a:lnSpc>
                <a:spcPct val="100000"/>
              </a:lnSpc>
              <a:spcBef>
                <a:spcPts val="600"/>
              </a:spcBef>
              <a:spcAft>
                <a:spcPts val="0"/>
              </a:spcAft>
              <a:buClrTx/>
              <a:buSzTx/>
              <a:buFont typeface="Arial"/>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6290638-B67C-CC41-95A2-7922B735AD54}"/>
              </a:ext>
            </a:extLst>
          </p:cNvPr>
          <p:cNvGrpSpPr/>
          <p:nvPr/>
        </p:nvGrpSpPr>
        <p:grpSpPr>
          <a:xfrm>
            <a:off x="6003277" y="210974"/>
            <a:ext cx="1828796" cy="4713659"/>
            <a:chOff x="6323910" y="210974"/>
            <a:chExt cx="1828796" cy="4713659"/>
          </a:xfrm>
        </p:grpSpPr>
        <p:sp>
          <p:nvSpPr>
            <p:cNvPr id="22" name="Text Placeholder 5">
              <a:extLst>
                <a:ext uri="{FF2B5EF4-FFF2-40B4-BE49-F238E27FC236}">
                  <a16:creationId xmlns:a16="http://schemas.microsoft.com/office/drawing/2014/main" id="{B78FAD10-1BFB-654C-B343-ADE807D10789}"/>
                </a:ext>
              </a:extLst>
            </p:cNvPr>
            <p:cNvSpPr txBox="1">
              <a:spLocks/>
            </p:cNvSpPr>
            <p:nvPr/>
          </p:nvSpPr>
          <p:spPr>
            <a:xfrm>
              <a:off x="6489639" y="1136573"/>
              <a:ext cx="1543639" cy="40372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100"/>
                </a:spcBef>
                <a:spcAft>
                  <a:spcPts val="0"/>
                </a:spcAft>
                <a:buClrTx/>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IBM Cloud</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Object Storage</a:t>
              </a:r>
            </a:p>
          </p:txBody>
        </p:sp>
        <p:sp>
          <p:nvSpPr>
            <p:cNvPr id="26" name="Text Placeholder 5">
              <a:extLst>
                <a:ext uri="{FF2B5EF4-FFF2-40B4-BE49-F238E27FC236}">
                  <a16:creationId xmlns:a16="http://schemas.microsoft.com/office/drawing/2014/main" id="{A4E2D848-F6A6-934E-88E5-D7B249EEB9EA}"/>
                </a:ext>
              </a:extLst>
            </p:cNvPr>
            <p:cNvSpPr txBox="1">
              <a:spLocks/>
            </p:cNvSpPr>
            <p:nvPr/>
          </p:nvSpPr>
          <p:spPr>
            <a:xfrm>
              <a:off x="6489638" y="3085558"/>
              <a:ext cx="1543639" cy="40372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100"/>
                </a:spcBef>
                <a:spcAft>
                  <a:spcPts val="0"/>
                </a:spcAft>
                <a:buClrTx/>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High Speed</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Transfer</a:t>
              </a:r>
            </a:p>
          </p:txBody>
        </p:sp>
        <p:cxnSp>
          <p:nvCxnSpPr>
            <p:cNvPr id="27" name="Straight Connector 26">
              <a:extLst>
                <a:ext uri="{FF2B5EF4-FFF2-40B4-BE49-F238E27FC236}">
                  <a16:creationId xmlns:a16="http://schemas.microsoft.com/office/drawing/2014/main" id="{BB02266B-DBF8-DF4F-A769-CAC83C0A1B09}"/>
                </a:ext>
              </a:extLst>
            </p:cNvPr>
            <p:cNvCxnSpPr>
              <a:cxnSpLocks/>
            </p:cNvCxnSpPr>
            <p:nvPr/>
          </p:nvCxnSpPr>
          <p:spPr>
            <a:xfrm flipV="1">
              <a:off x="7261458" y="1617710"/>
              <a:ext cx="0" cy="486136"/>
            </a:xfrm>
            <a:prstGeom prst="line">
              <a:avLst/>
            </a:prstGeom>
            <a:ln w="28575" cap="rnd">
              <a:solidFill>
                <a:schemeClr val="bg2">
                  <a:lumMod val="85000"/>
                </a:schemeClr>
              </a:solidFill>
              <a:headEnd type="triangle" w="med" len="sm"/>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6AA1CFA-1172-D940-80F3-81E29A3A048D}"/>
                </a:ext>
              </a:extLst>
            </p:cNvPr>
            <p:cNvCxnSpPr>
              <a:cxnSpLocks/>
            </p:cNvCxnSpPr>
            <p:nvPr/>
          </p:nvCxnSpPr>
          <p:spPr>
            <a:xfrm flipV="1">
              <a:off x="7261457" y="3558259"/>
              <a:ext cx="0" cy="486136"/>
            </a:xfrm>
            <a:prstGeom prst="line">
              <a:avLst/>
            </a:prstGeom>
            <a:ln w="28575" cap="rnd">
              <a:solidFill>
                <a:schemeClr val="bg2">
                  <a:lumMod val="85000"/>
                </a:schemeClr>
              </a:solidFill>
              <a:headEnd type="triangle" w="med" len="sm"/>
              <a:tailEnd type="triangle" w="med" len="sm"/>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54F4E584-CD59-6B4E-8E00-D46B2B1A7197}"/>
                </a:ext>
              </a:extLst>
            </p:cNvPr>
            <p:cNvSpPr/>
            <p:nvPr/>
          </p:nvSpPr>
          <p:spPr>
            <a:xfrm>
              <a:off x="6870543" y="2185052"/>
              <a:ext cx="822960" cy="822960"/>
            </a:xfrm>
            <a:prstGeom prst="ellipse">
              <a:avLst/>
            </a:prstGeom>
            <a:solidFill>
              <a:schemeClr val="bg2"/>
            </a:solidFill>
            <a:ln w="38100">
              <a:no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D9C177DE-1DDA-BD46-905B-AFC8E948F59F}"/>
                </a:ext>
              </a:extLst>
            </p:cNvPr>
            <p:cNvSpPr/>
            <p:nvPr/>
          </p:nvSpPr>
          <p:spPr>
            <a:xfrm>
              <a:off x="6891944" y="4101673"/>
              <a:ext cx="758679" cy="822960"/>
            </a:xfrm>
            <a:prstGeom prst="ellipse">
              <a:avLst/>
            </a:prstGeom>
            <a:solidFill>
              <a:schemeClr val="accent3">
                <a:lumMod val="75000"/>
              </a:schemeClr>
            </a:solidFill>
            <a:ln w="38100">
              <a:no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8B64BFB0-7279-8940-B7F6-729B7663E418}"/>
                </a:ext>
              </a:extLst>
            </p:cNvPr>
            <p:cNvPicPr>
              <a:picLocks noChangeAspect="1"/>
            </p:cNvPicPr>
            <p:nvPr/>
          </p:nvPicPr>
          <p:blipFill>
            <a:blip r:embed="rId3"/>
            <a:stretch>
              <a:fillRect/>
            </a:stretch>
          </p:blipFill>
          <p:spPr>
            <a:xfrm>
              <a:off x="6323910" y="210974"/>
              <a:ext cx="1828796" cy="914400"/>
            </a:xfrm>
            <a:prstGeom prst="rect">
              <a:avLst/>
            </a:prstGeom>
          </p:spPr>
        </p:pic>
        <p:pic>
          <p:nvPicPr>
            <p:cNvPr id="32" name="Picture 31">
              <a:extLst>
                <a:ext uri="{FF2B5EF4-FFF2-40B4-BE49-F238E27FC236}">
                  <a16:creationId xmlns:a16="http://schemas.microsoft.com/office/drawing/2014/main" id="{95558142-0CE9-E841-94A9-185BE87F04CB}"/>
                </a:ext>
              </a:extLst>
            </p:cNvPr>
            <p:cNvPicPr>
              <a:picLocks noChangeAspect="1"/>
            </p:cNvPicPr>
            <p:nvPr/>
          </p:nvPicPr>
          <p:blipFill>
            <a:blip r:embed="rId4"/>
            <a:stretch>
              <a:fillRect/>
            </a:stretch>
          </p:blipFill>
          <p:spPr>
            <a:xfrm>
              <a:off x="6891944" y="2482685"/>
              <a:ext cx="692729" cy="163413"/>
            </a:xfrm>
            <a:prstGeom prst="rect">
              <a:avLst/>
            </a:prstGeom>
          </p:spPr>
        </p:pic>
        <p:pic>
          <p:nvPicPr>
            <p:cNvPr id="33" name="Picture 32">
              <a:extLst>
                <a:ext uri="{FF2B5EF4-FFF2-40B4-BE49-F238E27FC236}">
                  <a16:creationId xmlns:a16="http://schemas.microsoft.com/office/drawing/2014/main" id="{AA74C5BC-A703-914A-A2DB-B9356F2CCB21}"/>
                </a:ext>
              </a:extLst>
            </p:cNvPr>
            <p:cNvPicPr>
              <a:picLocks noChangeAspect="1"/>
            </p:cNvPicPr>
            <p:nvPr/>
          </p:nvPicPr>
          <p:blipFill>
            <a:blip r:embed="rId5"/>
            <a:stretch>
              <a:fillRect/>
            </a:stretch>
          </p:blipFill>
          <p:spPr>
            <a:xfrm>
              <a:off x="7021284" y="4298732"/>
              <a:ext cx="507111" cy="399542"/>
            </a:xfrm>
            <a:prstGeom prst="rect">
              <a:avLst/>
            </a:prstGeom>
          </p:spPr>
        </p:pic>
      </p:grpSp>
    </p:spTree>
    <p:extLst>
      <p:ext uri="{BB962C8B-B14F-4D97-AF65-F5344CB8AC3E}">
        <p14:creationId xmlns:p14="http://schemas.microsoft.com/office/powerpoint/2010/main" val="2944934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9"/>
          </p:nvPr>
        </p:nvSpPr>
        <p:spPr>
          <a:xfrm>
            <a:off x="81023" y="11575"/>
            <a:ext cx="5545394" cy="5143500"/>
          </a:xfrm>
        </p:spPr>
        <p:txBody>
          <a:bodyPr/>
          <a:lstStyle/>
          <a:p>
            <a:r>
              <a:rPr lang="en-US" sz="2400" dirty="0">
                <a:latin typeface="Arial" panose="020B0604020202020204" pitchFamily="34" charset="0"/>
                <a:cs typeface="Arial" panose="020B0604020202020204" pitchFamily="34" charset="0"/>
              </a:rPr>
              <a:t>Cloud Object Storage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Data Management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&amp; Resiliency</a:t>
            </a:r>
          </a:p>
          <a:p>
            <a:r>
              <a:rPr lang="en-US" sz="2400" dirty="0">
                <a:latin typeface="Arial" panose="020B0604020202020204" pitchFamily="34" charset="0"/>
                <a:cs typeface="Arial" panose="020B0604020202020204" pitchFamily="34" charset="0"/>
              </a:rPr>
              <a:t> </a:t>
            </a:r>
          </a:p>
        </p:txBody>
      </p:sp>
      <p:sp>
        <p:nvSpPr>
          <p:cNvPr id="6" name="Content Placeholder 5"/>
          <p:cNvSpPr>
            <a:spLocks noGrp="1"/>
          </p:cNvSpPr>
          <p:nvPr>
            <p:ph sz="quarter" idx="21"/>
          </p:nvPr>
        </p:nvSpPr>
        <p:spPr>
          <a:xfrm>
            <a:off x="3336389" y="1623578"/>
            <a:ext cx="2708151" cy="1077480"/>
          </a:xfrm>
          <a:noFill/>
        </p:spPr>
        <p:txBody>
          <a:bodyPr/>
          <a:lstStyle/>
          <a:p>
            <a:r>
              <a:rPr lang="en-US" sz="1600" dirty="0">
                <a:latin typeface="Arial" panose="020B0604020202020204" pitchFamily="34" charset="0"/>
                <a:cs typeface="Arial" panose="020B0604020202020204" pitchFamily="34" charset="0"/>
              </a:rPr>
              <a:t>Multi Zone Regions and Cross Regional worldwide locations</a:t>
            </a:r>
          </a:p>
        </p:txBody>
      </p:sp>
      <p:sp>
        <p:nvSpPr>
          <p:cNvPr id="2" name="Slide Number Placeholder 1"/>
          <p:cNvSpPr>
            <a:spLocks noGrp="1"/>
          </p:cNvSpPr>
          <p:nvPr>
            <p:ph type="sldNum" sz="quarter" idx="10"/>
          </p:nvPr>
        </p:nvSpPr>
        <p:spPr>
          <a:xfrm>
            <a:off x="6610768" y="4792124"/>
            <a:ext cx="2057400" cy="137160"/>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1B7DC467-A363-CD48-9C17-E333594D0D2F}"/>
              </a:ext>
            </a:extLst>
          </p:cNvPr>
          <p:cNvSpPr/>
          <p:nvPr/>
        </p:nvSpPr>
        <p:spPr>
          <a:xfrm>
            <a:off x="4305758" y="943965"/>
            <a:ext cx="681052" cy="681052"/>
          </a:xfrm>
          <a:prstGeom prst="ellipse">
            <a:avLst/>
          </a:prstGeom>
          <a:solidFill>
            <a:schemeClr val="accent2"/>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79F368B3-829F-594C-A691-91298B44AC2D}"/>
              </a:ext>
            </a:extLst>
          </p:cNvPr>
          <p:cNvSpPr/>
          <p:nvPr/>
        </p:nvSpPr>
        <p:spPr>
          <a:xfrm>
            <a:off x="6603233" y="943965"/>
            <a:ext cx="681052" cy="681052"/>
          </a:xfrm>
          <a:prstGeom prst="ellipse">
            <a:avLst/>
          </a:prstGeom>
          <a:solidFill>
            <a:schemeClr val="accent2"/>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B3B632E7-6F7F-9247-8402-86ECD2005FA7}"/>
              </a:ext>
            </a:extLst>
          </p:cNvPr>
          <p:cNvSpPr/>
          <p:nvPr/>
        </p:nvSpPr>
        <p:spPr>
          <a:xfrm>
            <a:off x="6610768" y="2880918"/>
            <a:ext cx="681052" cy="681052"/>
          </a:xfrm>
          <a:prstGeom prst="ellipse">
            <a:avLst/>
          </a:prstGeom>
          <a:solidFill>
            <a:schemeClr val="accent2"/>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77A4378E-410E-524A-9F42-4E62080EC2A1}"/>
              </a:ext>
            </a:extLst>
          </p:cNvPr>
          <p:cNvSpPr/>
          <p:nvPr/>
        </p:nvSpPr>
        <p:spPr>
          <a:xfrm>
            <a:off x="4308483" y="2880918"/>
            <a:ext cx="681052" cy="681052"/>
          </a:xfrm>
          <a:prstGeom prst="ellipse">
            <a:avLst/>
          </a:prstGeom>
          <a:solidFill>
            <a:schemeClr val="accent2"/>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D8C854C3-3D94-BD4B-B432-C69FF4996BB1}"/>
              </a:ext>
            </a:extLst>
          </p:cNvPr>
          <p:cNvSpPr/>
          <p:nvPr/>
        </p:nvSpPr>
        <p:spPr>
          <a:xfrm>
            <a:off x="1603816" y="2526786"/>
            <a:ext cx="681052" cy="681052"/>
          </a:xfrm>
          <a:prstGeom prst="ellipse">
            <a:avLst/>
          </a:prstGeom>
          <a:solidFill>
            <a:schemeClr val="accent2"/>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09F79F62-21AD-8641-AA77-5918A86E817B}"/>
              </a:ext>
            </a:extLst>
          </p:cNvPr>
          <p:cNvPicPr>
            <a:picLocks noChangeAspect="1"/>
          </p:cNvPicPr>
          <p:nvPr/>
        </p:nvPicPr>
        <p:blipFill>
          <a:blip r:embed="rId3"/>
          <a:stretch>
            <a:fillRect/>
          </a:stretch>
        </p:blipFill>
        <p:spPr>
          <a:xfrm>
            <a:off x="6740655" y="3005336"/>
            <a:ext cx="430276" cy="476377"/>
          </a:xfrm>
          <a:prstGeom prst="rect">
            <a:avLst/>
          </a:prstGeom>
        </p:spPr>
      </p:pic>
      <p:sp>
        <p:nvSpPr>
          <p:cNvPr id="23" name="Content Placeholder 5">
            <a:extLst>
              <a:ext uri="{FF2B5EF4-FFF2-40B4-BE49-F238E27FC236}">
                <a16:creationId xmlns:a16="http://schemas.microsoft.com/office/drawing/2014/main" id="{A7062471-427D-A645-89CF-52CD4FE97A75}"/>
              </a:ext>
            </a:extLst>
          </p:cNvPr>
          <p:cNvSpPr txBox="1">
            <a:spLocks/>
          </p:cNvSpPr>
          <p:nvPr/>
        </p:nvSpPr>
        <p:spPr>
          <a:xfrm>
            <a:off x="6172922" y="1623578"/>
            <a:ext cx="2151681" cy="1153933"/>
          </a:xfrm>
          <a:prstGeom prst="rect">
            <a:avLst/>
          </a:prstGeom>
          <a:noFill/>
        </p:spPr>
        <p:txBody>
          <a:bodyPr vert="horz" lIns="228600" tIns="192024" rIns="228600" bIns="228600" rtlCol="0">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Storage flexibility with storage tiers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and Archive</a:t>
            </a:r>
          </a:p>
        </p:txBody>
      </p:sp>
      <p:sp>
        <p:nvSpPr>
          <p:cNvPr id="25" name="Content Placeholder 5">
            <a:extLst>
              <a:ext uri="{FF2B5EF4-FFF2-40B4-BE49-F238E27FC236}">
                <a16:creationId xmlns:a16="http://schemas.microsoft.com/office/drawing/2014/main" id="{40F2C1B3-0E95-8342-877C-E8526538EC01}"/>
              </a:ext>
            </a:extLst>
          </p:cNvPr>
          <p:cNvSpPr txBox="1">
            <a:spLocks/>
          </p:cNvSpPr>
          <p:nvPr/>
        </p:nvSpPr>
        <p:spPr>
          <a:xfrm>
            <a:off x="3774034" y="3601453"/>
            <a:ext cx="2206550" cy="1077480"/>
          </a:xfrm>
          <a:prstGeom prst="rect">
            <a:avLst/>
          </a:prstGeom>
          <a:noFill/>
        </p:spPr>
        <p:txBody>
          <a:bodyPr vert="horz" lIns="228600" tIns="192024" rIns="228600" bIns="228600" rtlCol="0">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Redundant network paths and redundant system components</a:t>
            </a:r>
          </a:p>
        </p:txBody>
      </p:sp>
      <p:sp>
        <p:nvSpPr>
          <p:cNvPr id="35" name="Content Placeholder 5">
            <a:extLst>
              <a:ext uri="{FF2B5EF4-FFF2-40B4-BE49-F238E27FC236}">
                <a16:creationId xmlns:a16="http://schemas.microsoft.com/office/drawing/2014/main" id="{F6765086-C29C-2E44-BE24-CF41D6372017}"/>
              </a:ext>
            </a:extLst>
          </p:cNvPr>
          <p:cNvSpPr txBox="1">
            <a:spLocks/>
          </p:cNvSpPr>
          <p:nvPr/>
        </p:nvSpPr>
        <p:spPr>
          <a:xfrm>
            <a:off x="6244605" y="3506937"/>
            <a:ext cx="3020954" cy="1153933"/>
          </a:xfrm>
          <a:prstGeom prst="rect">
            <a:avLst/>
          </a:prstGeom>
          <a:noFill/>
        </p:spPr>
        <p:txBody>
          <a:bodyPr vert="horz" lIns="228600" tIns="192024" rIns="228600" bIns="228600" rtlCol="0">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Security and control over your data with encryption options, policies and permissions</a:t>
            </a:r>
          </a:p>
        </p:txBody>
      </p:sp>
      <p:sp>
        <p:nvSpPr>
          <p:cNvPr id="36" name="Content Placeholder 5">
            <a:extLst>
              <a:ext uri="{FF2B5EF4-FFF2-40B4-BE49-F238E27FC236}">
                <a16:creationId xmlns:a16="http://schemas.microsoft.com/office/drawing/2014/main" id="{4DCE7844-2BDA-FF49-9235-F2FDF8FBF070}"/>
              </a:ext>
            </a:extLst>
          </p:cNvPr>
          <p:cNvSpPr txBox="1">
            <a:spLocks/>
          </p:cNvSpPr>
          <p:nvPr/>
        </p:nvSpPr>
        <p:spPr>
          <a:xfrm>
            <a:off x="1157006" y="3271016"/>
            <a:ext cx="2623199" cy="1077480"/>
          </a:xfrm>
          <a:prstGeom prst="rect">
            <a:avLst/>
          </a:prstGeom>
          <a:noFill/>
        </p:spPr>
        <p:txBody>
          <a:bodyPr vert="horz" lIns="228600" tIns="192024" rIns="228600" bIns="228600" rtlCol="0">
            <a:noAutofit/>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Designed to protect data and maintain availability</a:t>
            </a:r>
          </a:p>
        </p:txBody>
      </p:sp>
      <p:pic>
        <p:nvPicPr>
          <p:cNvPr id="9" name="Picture 8">
            <a:extLst>
              <a:ext uri="{FF2B5EF4-FFF2-40B4-BE49-F238E27FC236}">
                <a16:creationId xmlns:a16="http://schemas.microsoft.com/office/drawing/2014/main" id="{711B6DA7-448B-3E49-B041-D3E32C1D051F}"/>
              </a:ext>
            </a:extLst>
          </p:cNvPr>
          <p:cNvPicPr>
            <a:picLocks noChangeAspect="1"/>
          </p:cNvPicPr>
          <p:nvPr/>
        </p:nvPicPr>
        <p:blipFill>
          <a:blip r:embed="rId4"/>
          <a:stretch>
            <a:fillRect/>
          </a:stretch>
        </p:blipFill>
        <p:spPr>
          <a:xfrm>
            <a:off x="4389902" y="1038619"/>
            <a:ext cx="491744" cy="491744"/>
          </a:xfrm>
          <a:prstGeom prst="rect">
            <a:avLst/>
          </a:prstGeom>
        </p:spPr>
      </p:pic>
      <p:pic>
        <p:nvPicPr>
          <p:cNvPr id="10" name="Picture 9">
            <a:extLst>
              <a:ext uri="{FF2B5EF4-FFF2-40B4-BE49-F238E27FC236}">
                <a16:creationId xmlns:a16="http://schemas.microsoft.com/office/drawing/2014/main" id="{4720F5D8-C0F1-3A4A-A77F-8CC0C51BCB09}"/>
              </a:ext>
            </a:extLst>
          </p:cNvPr>
          <p:cNvPicPr>
            <a:picLocks noChangeAspect="1"/>
          </p:cNvPicPr>
          <p:nvPr/>
        </p:nvPicPr>
        <p:blipFill>
          <a:blip r:embed="rId5"/>
          <a:stretch>
            <a:fillRect/>
          </a:stretch>
        </p:blipFill>
        <p:spPr>
          <a:xfrm>
            <a:off x="6705422" y="1061557"/>
            <a:ext cx="491744" cy="461010"/>
          </a:xfrm>
          <a:prstGeom prst="rect">
            <a:avLst/>
          </a:prstGeom>
        </p:spPr>
      </p:pic>
      <p:pic>
        <p:nvPicPr>
          <p:cNvPr id="11" name="Picture 10">
            <a:extLst>
              <a:ext uri="{FF2B5EF4-FFF2-40B4-BE49-F238E27FC236}">
                <a16:creationId xmlns:a16="http://schemas.microsoft.com/office/drawing/2014/main" id="{931626F2-576B-E045-AA35-68425BCEE30D}"/>
              </a:ext>
            </a:extLst>
          </p:cNvPr>
          <p:cNvPicPr>
            <a:picLocks noChangeAspect="1"/>
          </p:cNvPicPr>
          <p:nvPr/>
        </p:nvPicPr>
        <p:blipFill>
          <a:blip r:embed="rId6"/>
          <a:stretch>
            <a:fillRect/>
          </a:stretch>
        </p:blipFill>
        <p:spPr>
          <a:xfrm>
            <a:off x="1721521" y="2651204"/>
            <a:ext cx="445643" cy="476377"/>
          </a:xfrm>
          <a:prstGeom prst="rect">
            <a:avLst/>
          </a:prstGeom>
        </p:spPr>
      </p:pic>
      <p:pic>
        <p:nvPicPr>
          <p:cNvPr id="12" name="Picture 11">
            <a:extLst>
              <a:ext uri="{FF2B5EF4-FFF2-40B4-BE49-F238E27FC236}">
                <a16:creationId xmlns:a16="http://schemas.microsoft.com/office/drawing/2014/main" id="{F80408F5-D532-D042-A325-FAD1E61B1E3F}"/>
              </a:ext>
            </a:extLst>
          </p:cNvPr>
          <p:cNvPicPr>
            <a:picLocks noChangeAspect="1"/>
          </p:cNvPicPr>
          <p:nvPr/>
        </p:nvPicPr>
        <p:blipFill>
          <a:blip r:embed="rId7"/>
          <a:stretch>
            <a:fillRect/>
          </a:stretch>
        </p:blipFill>
        <p:spPr>
          <a:xfrm>
            <a:off x="4418092" y="3002997"/>
            <a:ext cx="476377" cy="476377"/>
          </a:xfrm>
          <a:prstGeom prst="rect">
            <a:avLst/>
          </a:prstGeom>
        </p:spPr>
      </p:pic>
    </p:spTree>
    <p:extLst>
      <p:ext uri="{BB962C8B-B14F-4D97-AF65-F5344CB8AC3E}">
        <p14:creationId xmlns:p14="http://schemas.microsoft.com/office/powerpoint/2010/main" val="2220712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631" y="95981"/>
            <a:ext cx="4713514" cy="640080"/>
          </a:xfrm>
        </p:spPr>
        <p:txBody>
          <a:bodyPr/>
          <a:lstStyle/>
          <a:p>
            <a:r>
              <a:rPr lang="en-US" dirty="0">
                <a:solidFill>
                  <a:schemeClr val="bg1"/>
                </a:solidFill>
                <a:latin typeface="Arial" panose="020B0604020202020204" pitchFamily="34" charset="0"/>
                <a:cs typeface="Arial" panose="020B0604020202020204" pitchFamily="34" charset="0"/>
              </a:rPr>
              <a:t>Cross Region Resiliency</a:t>
            </a:r>
          </a:p>
        </p:txBody>
      </p:sp>
      <p:sp>
        <p:nvSpPr>
          <p:cNvPr id="3" name="Slide Number Placeholder 2"/>
          <p:cNvSpPr>
            <a:spLocks noGrp="1"/>
          </p:cNvSpPr>
          <p:nvPr>
            <p:ph type="sldNum" sz="quarter" idx="10"/>
          </p:nvPr>
        </p:nvSpPr>
        <p:spPr>
          <a:xfrm>
            <a:off x="6629400" y="213586"/>
            <a:ext cx="2057400" cy="137160"/>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Freeform 144">
            <a:extLst>
              <a:ext uri="{FF2B5EF4-FFF2-40B4-BE49-F238E27FC236}">
                <a16:creationId xmlns:a16="http://schemas.microsoft.com/office/drawing/2014/main" id="{D33D9378-2F38-C148-9F8B-04B87753F0B7}"/>
              </a:ext>
            </a:extLst>
          </p:cNvPr>
          <p:cNvSpPr>
            <a:spLocks/>
          </p:cNvSpPr>
          <p:nvPr/>
        </p:nvSpPr>
        <p:spPr bwMode="gray">
          <a:xfrm>
            <a:off x="1800084" y="1516984"/>
            <a:ext cx="5630205" cy="3246390"/>
          </a:xfrm>
          <a:custGeom>
            <a:avLst/>
            <a:gdLst>
              <a:gd name="T0" fmla="*/ 2147483647 w 531"/>
              <a:gd name="T1" fmla="*/ 2147483647 h 305"/>
              <a:gd name="T2" fmla="*/ 2147483647 w 531"/>
              <a:gd name="T3" fmla="*/ 2147483647 h 305"/>
              <a:gd name="T4" fmla="*/ 2147483647 w 531"/>
              <a:gd name="T5" fmla="*/ 2147483647 h 305"/>
              <a:gd name="T6" fmla="*/ 2147483647 w 531"/>
              <a:gd name="T7" fmla="*/ 2147483647 h 305"/>
              <a:gd name="T8" fmla="*/ 2147483647 w 531"/>
              <a:gd name="T9" fmla="*/ 2147483647 h 305"/>
              <a:gd name="T10" fmla="*/ 2147483647 w 531"/>
              <a:gd name="T11" fmla="*/ 2147483647 h 305"/>
              <a:gd name="T12" fmla="*/ 2147483647 w 531"/>
              <a:gd name="T13" fmla="*/ 2147483647 h 305"/>
              <a:gd name="T14" fmla="*/ 2147483647 w 531"/>
              <a:gd name="T15" fmla="*/ 2147483647 h 305"/>
              <a:gd name="T16" fmla="*/ 2147483647 w 531"/>
              <a:gd name="T17" fmla="*/ 2147483647 h 305"/>
              <a:gd name="T18" fmla="*/ 2147483647 w 531"/>
              <a:gd name="T19" fmla="*/ 2147483647 h 305"/>
              <a:gd name="T20" fmla="*/ 2147483647 w 531"/>
              <a:gd name="T21" fmla="*/ 2147483647 h 305"/>
              <a:gd name="T22" fmla="*/ 2147483647 w 531"/>
              <a:gd name="T23" fmla="*/ 2147483647 h 305"/>
              <a:gd name="T24" fmla="*/ 2147483647 w 531"/>
              <a:gd name="T25" fmla="*/ 2147483647 h 305"/>
              <a:gd name="T26" fmla="*/ 2147483647 w 531"/>
              <a:gd name="T27" fmla="*/ 2147483647 h 305"/>
              <a:gd name="T28" fmla="*/ 2147483647 w 531"/>
              <a:gd name="T29" fmla="*/ 2147483647 h 305"/>
              <a:gd name="T30" fmla="*/ 2147483647 w 531"/>
              <a:gd name="T31" fmla="*/ 2147483647 h 305"/>
              <a:gd name="T32" fmla="*/ 2147483647 w 531"/>
              <a:gd name="T33" fmla="*/ 2147483647 h 305"/>
              <a:gd name="T34" fmla="*/ 2147483647 w 531"/>
              <a:gd name="T35" fmla="*/ 2147483647 h 305"/>
              <a:gd name="T36" fmla="*/ 2147483647 w 531"/>
              <a:gd name="T37" fmla="*/ 2147483647 h 305"/>
              <a:gd name="T38" fmla="*/ 2147483647 w 531"/>
              <a:gd name="T39" fmla="*/ 2147483647 h 305"/>
              <a:gd name="T40" fmla="*/ 2147483647 w 531"/>
              <a:gd name="T41" fmla="*/ 2147483647 h 305"/>
              <a:gd name="T42" fmla="*/ 2147483647 w 531"/>
              <a:gd name="T43" fmla="*/ 2147483647 h 305"/>
              <a:gd name="T44" fmla="*/ 2147483647 w 531"/>
              <a:gd name="T45" fmla="*/ 2147483647 h 305"/>
              <a:gd name="T46" fmla="*/ 2147483647 w 531"/>
              <a:gd name="T47" fmla="*/ 2147483647 h 305"/>
              <a:gd name="T48" fmla="*/ 2147483647 w 531"/>
              <a:gd name="T49" fmla="*/ 2147483647 h 305"/>
              <a:gd name="T50" fmla="*/ 2147483647 w 531"/>
              <a:gd name="T51" fmla="*/ 2147483647 h 305"/>
              <a:gd name="T52" fmla="*/ 2147483647 w 531"/>
              <a:gd name="T53" fmla="*/ 2147483647 h 305"/>
              <a:gd name="T54" fmla="*/ 2147483647 w 531"/>
              <a:gd name="T55" fmla="*/ 2147483647 h 305"/>
              <a:gd name="T56" fmla="*/ 2147483647 w 531"/>
              <a:gd name="T57" fmla="*/ 2147483647 h 305"/>
              <a:gd name="T58" fmla="*/ 2147483647 w 531"/>
              <a:gd name="T59" fmla="*/ 2147483647 h 305"/>
              <a:gd name="T60" fmla="*/ 2147483647 w 531"/>
              <a:gd name="T61" fmla="*/ 2147483647 h 305"/>
              <a:gd name="T62" fmla="*/ 2147483647 w 531"/>
              <a:gd name="T63" fmla="*/ 2147483647 h 305"/>
              <a:gd name="T64" fmla="*/ 2147483647 w 531"/>
              <a:gd name="T65" fmla="*/ 2147483647 h 305"/>
              <a:gd name="T66" fmla="*/ 2147483647 w 531"/>
              <a:gd name="T67" fmla="*/ 2147483647 h 305"/>
              <a:gd name="T68" fmla="*/ 2147483647 w 531"/>
              <a:gd name="T69" fmla="*/ 2147483647 h 305"/>
              <a:gd name="T70" fmla="*/ 2147483647 w 531"/>
              <a:gd name="T71" fmla="*/ 2147483647 h 305"/>
              <a:gd name="T72" fmla="*/ 2147483647 w 531"/>
              <a:gd name="T73" fmla="*/ 2147483647 h 305"/>
              <a:gd name="T74" fmla="*/ 2147483647 w 531"/>
              <a:gd name="T75" fmla="*/ 2147483647 h 305"/>
              <a:gd name="T76" fmla="*/ 2147483647 w 531"/>
              <a:gd name="T77" fmla="*/ 2147483647 h 305"/>
              <a:gd name="T78" fmla="*/ 2147483647 w 531"/>
              <a:gd name="T79" fmla="*/ 2147483647 h 305"/>
              <a:gd name="T80" fmla="*/ 2147483647 w 531"/>
              <a:gd name="T81" fmla="*/ 2147483647 h 305"/>
              <a:gd name="T82" fmla="*/ 2147483647 w 531"/>
              <a:gd name="T83" fmla="*/ 2147483647 h 305"/>
              <a:gd name="T84" fmla="*/ 2147483647 w 531"/>
              <a:gd name="T85" fmla="*/ 2147483647 h 305"/>
              <a:gd name="T86" fmla="*/ 2147483647 w 531"/>
              <a:gd name="T87" fmla="*/ 2147483647 h 305"/>
              <a:gd name="T88" fmla="*/ 2147483647 w 531"/>
              <a:gd name="T89" fmla="*/ 2147483647 h 305"/>
              <a:gd name="T90" fmla="*/ 2147483647 w 531"/>
              <a:gd name="T91" fmla="*/ 2147483647 h 305"/>
              <a:gd name="T92" fmla="*/ 2147483647 w 531"/>
              <a:gd name="T93" fmla="*/ 2147483647 h 305"/>
              <a:gd name="T94" fmla="*/ 2147483647 w 531"/>
              <a:gd name="T95" fmla="*/ 2147483647 h 305"/>
              <a:gd name="T96" fmla="*/ 2147483647 w 531"/>
              <a:gd name="T97" fmla="*/ 2147483647 h 305"/>
              <a:gd name="T98" fmla="*/ 2147483647 w 531"/>
              <a:gd name="T99" fmla="*/ 2147483647 h 305"/>
              <a:gd name="T100" fmla="*/ 2147483647 w 531"/>
              <a:gd name="T101" fmla="*/ 2147483647 h 305"/>
              <a:gd name="T102" fmla="*/ 2147483647 w 531"/>
              <a:gd name="T103" fmla="*/ 2147483647 h 305"/>
              <a:gd name="T104" fmla="*/ 2147483647 w 531"/>
              <a:gd name="T105" fmla="*/ 2147483647 h 305"/>
              <a:gd name="T106" fmla="*/ 2147483647 w 531"/>
              <a:gd name="T107" fmla="*/ 2147483647 h 305"/>
              <a:gd name="T108" fmla="*/ 2147483647 w 531"/>
              <a:gd name="T109" fmla="*/ 2147483647 h 305"/>
              <a:gd name="T110" fmla="*/ 2147483647 w 531"/>
              <a:gd name="T111" fmla="*/ 2147483647 h 305"/>
              <a:gd name="T112" fmla="*/ 2147483647 w 531"/>
              <a:gd name="T113" fmla="*/ 2147483647 h 305"/>
              <a:gd name="T114" fmla="*/ 2147483647 w 531"/>
              <a:gd name="T115" fmla="*/ 2147483647 h 305"/>
              <a:gd name="T116" fmla="*/ 2147483647 w 531"/>
              <a:gd name="T117" fmla="*/ 2147483647 h 305"/>
              <a:gd name="T118" fmla="*/ 2147483647 w 531"/>
              <a:gd name="T119" fmla="*/ 2147483647 h 305"/>
              <a:gd name="T120" fmla="*/ 2147483647 w 531"/>
              <a:gd name="T121" fmla="*/ 2147483647 h 305"/>
              <a:gd name="T122" fmla="*/ 2147483647 w 531"/>
              <a:gd name="T123" fmla="*/ 2147483647 h 305"/>
              <a:gd name="T124" fmla="*/ 2147483647 w 531"/>
              <a:gd name="T125" fmla="*/ 2147483647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1"/>
              <a:gd name="T190" fmla="*/ 0 h 305"/>
              <a:gd name="T191" fmla="*/ 531 w 531"/>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1" h="305">
                <a:moveTo>
                  <a:pt x="71" y="220"/>
                </a:moveTo>
                <a:lnTo>
                  <a:pt x="69" y="216"/>
                </a:lnTo>
                <a:lnTo>
                  <a:pt x="66" y="207"/>
                </a:lnTo>
                <a:lnTo>
                  <a:pt x="59" y="202"/>
                </a:lnTo>
                <a:lnTo>
                  <a:pt x="56" y="202"/>
                </a:lnTo>
                <a:lnTo>
                  <a:pt x="53" y="202"/>
                </a:lnTo>
                <a:lnTo>
                  <a:pt x="49" y="197"/>
                </a:lnTo>
                <a:lnTo>
                  <a:pt x="44" y="195"/>
                </a:lnTo>
                <a:lnTo>
                  <a:pt x="39" y="195"/>
                </a:lnTo>
                <a:lnTo>
                  <a:pt x="37" y="185"/>
                </a:lnTo>
                <a:lnTo>
                  <a:pt x="31" y="178"/>
                </a:lnTo>
                <a:lnTo>
                  <a:pt x="28" y="173"/>
                </a:lnTo>
                <a:lnTo>
                  <a:pt x="27" y="167"/>
                </a:lnTo>
                <a:lnTo>
                  <a:pt x="24" y="164"/>
                </a:lnTo>
                <a:lnTo>
                  <a:pt x="23" y="157"/>
                </a:lnTo>
                <a:lnTo>
                  <a:pt x="25" y="153"/>
                </a:lnTo>
                <a:lnTo>
                  <a:pt x="23" y="151"/>
                </a:lnTo>
                <a:lnTo>
                  <a:pt x="17" y="150"/>
                </a:lnTo>
                <a:lnTo>
                  <a:pt x="15" y="141"/>
                </a:lnTo>
                <a:lnTo>
                  <a:pt x="8" y="136"/>
                </a:lnTo>
                <a:lnTo>
                  <a:pt x="8" y="128"/>
                </a:lnTo>
                <a:lnTo>
                  <a:pt x="4" y="122"/>
                </a:lnTo>
                <a:lnTo>
                  <a:pt x="6" y="115"/>
                </a:lnTo>
                <a:lnTo>
                  <a:pt x="6" y="105"/>
                </a:lnTo>
                <a:lnTo>
                  <a:pt x="3" y="92"/>
                </a:lnTo>
                <a:lnTo>
                  <a:pt x="2" y="82"/>
                </a:lnTo>
                <a:lnTo>
                  <a:pt x="6" y="68"/>
                </a:lnTo>
                <a:lnTo>
                  <a:pt x="6" y="49"/>
                </a:lnTo>
                <a:lnTo>
                  <a:pt x="8" y="37"/>
                </a:lnTo>
                <a:lnTo>
                  <a:pt x="6" y="26"/>
                </a:lnTo>
                <a:lnTo>
                  <a:pt x="0" y="13"/>
                </a:lnTo>
                <a:lnTo>
                  <a:pt x="1" y="9"/>
                </a:lnTo>
                <a:lnTo>
                  <a:pt x="6" y="9"/>
                </a:lnTo>
                <a:lnTo>
                  <a:pt x="12" y="11"/>
                </a:lnTo>
                <a:lnTo>
                  <a:pt x="21" y="11"/>
                </a:lnTo>
                <a:lnTo>
                  <a:pt x="20" y="22"/>
                </a:lnTo>
                <a:lnTo>
                  <a:pt x="23" y="22"/>
                </a:lnTo>
                <a:lnTo>
                  <a:pt x="25" y="16"/>
                </a:lnTo>
                <a:lnTo>
                  <a:pt x="22" y="9"/>
                </a:lnTo>
                <a:lnTo>
                  <a:pt x="21" y="0"/>
                </a:lnTo>
                <a:lnTo>
                  <a:pt x="278" y="0"/>
                </a:lnTo>
                <a:lnTo>
                  <a:pt x="286" y="6"/>
                </a:lnTo>
                <a:lnTo>
                  <a:pt x="298" y="8"/>
                </a:lnTo>
                <a:lnTo>
                  <a:pt x="306" y="12"/>
                </a:lnTo>
                <a:lnTo>
                  <a:pt x="317" y="11"/>
                </a:lnTo>
                <a:lnTo>
                  <a:pt x="325" y="14"/>
                </a:lnTo>
                <a:lnTo>
                  <a:pt x="342" y="12"/>
                </a:lnTo>
                <a:lnTo>
                  <a:pt x="371" y="29"/>
                </a:lnTo>
                <a:lnTo>
                  <a:pt x="378" y="43"/>
                </a:lnTo>
                <a:lnTo>
                  <a:pt x="395" y="62"/>
                </a:lnTo>
                <a:lnTo>
                  <a:pt x="395" y="75"/>
                </a:lnTo>
                <a:lnTo>
                  <a:pt x="390" y="93"/>
                </a:lnTo>
                <a:lnTo>
                  <a:pt x="393" y="102"/>
                </a:lnTo>
                <a:lnTo>
                  <a:pt x="420" y="87"/>
                </a:lnTo>
                <a:lnTo>
                  <a:pt x="423" y="79"/>
                </a:lnTo>
                <a:lnTo>
                  <a:pt x="447" y="69"/>
                </a:lnTo>
                <a:lnTo>
                  <a:pt x="459" y="59"/>
                </a:lnTo>
                <a:lnTo>
                  <a:pt x="464" y="54"/>
                </a:lnTo>
                <a:lnTo>
                  <a:pt x="473" y="54"/>
                </a:lnTo>
                <a:lnTo>
                  <a:pt x="478" y="55"/>
                </a:lnTo>
                <a:lnTo>
                  <a:pt x="494" y="52"/>
                </a:lnTo>
                <a:lnTo>
                  <a:pt x="508" y="26"/>
                </a:lnTo>
                <a:lnTo>
                  <a:pt x="513" y="23"/>
                </a:lnTo>
                <a:lnTo>
                  <a:pt x="524" y="28"/>
                </a:lnTo>
                <a:lnTo>
                  <a:pt x="524" y="41"/>
                </a:lnTo>
                <a:lnTo>
                  <a:pt x="530" y="51"/>
                </a:lnTo>
                <a:lnTo>
                  <a:pt x="531" y="61"/>
                </a:lnTo>
                <a:lnTo>
                  <a:pt x="523" y="66"/>
                </a:lnTo>
                <a:lnTo>
                  <a:pt x="519" y="67"/>
                </a:lnTo>
                <a:lnTo>
                  <a:pt x="517" y="65"/>
                </a:lnTo>
                <a:lnTo>
                  <a:pt x="516" y="66"/>
                </a:lnTo>
                <a:lnTo>
                  <a:pt x="514" y="70"/>
                </a:lnTo>
                <a:lnTo>
                  <a:pt x="513" y="73"/>
                </a:lnTo>
                <a:lnTo>
                  <a:pt x="504" y="73"/>
                </a:lnTo>
                <a:lnTo>
                  <a:pt x="503" y="76"/>
                </a:lnTo>
                <a:lnTo>
                  <a:pt x="500" y="82"/>
                </a:lnTo>
                <a:lnTo>
                  <a:pt x="499" y="85"/>
                </a:lnTo>
                <a:lnTo>
                  <a:pt x="494" y="94"/>
                </a:lnTo>
                <a:lnTo>
                  <a:pt x="498" y="97"/>
                </a:lnTo>
                <a:lnTo>
                  <a:pt x="498" y="101"/>
                </a:lnTo>
                <a:lnTo>
                  <a:pt x="502" y="103"/>
                </a:lnTo>
                <a:lnTo>
                  <a:pt x="499" y="107"/>
                </a:lnTo>
                <a:lnTo>
                  <a:pt x="494" y="108"/>
                </a:lnTo>
                <a:lnTo>
                  <a:pt x="491" y="105"/>
                </a:lnTo>
                <a:lnTo>
                  <a:pt x="486" y="108"/>
                </a:lnTo>
                <a:lnTo>
                  <a:pt x="481" y="110"/>
                </a:lnTo>
                <a:lnTo>
                  <a:pt x="477" y="107"/>
                </a:lnTo>
                <a:lnTo>
                  <a:pt x="474" y="108"/>
                </a:lnTo>
                <a:lnTo>
                  <a:pt x="472" y="113"/>
                </a:lnTo>
                <a:lnTo>
                  <a:pt x="468" y="115"/>
                </a:lnTo>
                <a:lnTo>
                  <a:pt x="470" y="116"/>
                </a:lnTo>
                <a:lnTo>
                  <a:pt x="471" y="121"/>
                </a:lnTo>
                <a:lnTo>
                  <a:pt x="467" y="127"/>
                </a:lnTo>
                <a:lnTo>
                  <a:pt x="465" y="133"/>
                </a:lnTo>
                <a:lnTo>
                  <a:pt x="460" y="138"/>
                </a:lnTo>
                <a:lnTo>
                  <a:pt x="457" y="135"/>
                </a:lnTo>
                <a:lnTo>
                  <a:pt x="455" y="136"/>
                </a:lnTo>
                <a:lnTo>
                  <a:pt x="458" y="142"/>
                </a:lnTo>
                <a:lnTo>
                  <a:pt x="457" y="151"/>
                </a:lnTo>
                <a:lnTo>
                  <a:pt x="453" y="159"/>
                </a:lnTo>
                <a:lnTo>
                  <a:pt x="451" y="158"/>
                </a:lnTo>
                <a:lnTo>
                  <a:pt x="449" y="151"/>
                </a:lnTo>
                <a:lnTo>
                  <a:pt x="448" y="141"/>
                </a:lnTo>
                <a:lnTo>
                  <a:pt x="449" y="133"/>
                </a:lnTo>
                <a:lnTo>
                  <a:pt x="444" y="134"/>
                </a:lnTo>
                <a:lnTo>
                  <a:pt x="442" y="140"/>
                </a:lnTo>
                <a:lnTo>
                  <a:pt x="445" y="148"/>
                </a:lnTo>
                <a:lnTo>
                  <a:pt x="445" y="162"/>
                </a:lnTo>
                <a:lnTo>
                  <a:pt x="448" y="168"/>
                </a:lnTo>
                <a:lnTo>
                  <a:pt x="449" y="172"/>
                </a:lnTo>
                <a:lnTo>
                  <a:pt x="446" y="176"/>
                </a:lnTo>
                <a:lnTo>
                  <a:pt x="450" y="180"/>
                </a:lnTo>
                <a:lnTo>
                  <a:pt x="449" y="183"/>
                </a:lnTo>
                <a:lnTo>
                  <a:pt x="443" y="187"/>
                </a:lnTo>
                <a:lnTo>
                  <a:pt x="442" y="193"/>
                </a:lnTo>
                <a:lnTo>
                  <a:pt x="438" y="197"/>
                </a:lnTo>
                <a:lnTo>
                  <a:pt x="433" y="203"/>
                </a:lnTo>
                <a:lnTo>
                  <a:pt x="426" y="205"/>
                </a:lnTo>
                <a:lnTo>
                  <a:pt x="413" y="220"/>
                </a:lnTo>
                <a:lnTo>
                  <a:pt x="409" y="220"/>
                </a:lnTo>
                <a:lnTo>
                  <a:pt x="408" y="225"/>
                </a:lnTo>
                <a:lnTo>
                  <a:pt x="402" y="236"/>
                </a:lnTo>
                <a:lnTo>
                  <a:pt x="402" y="247"/>
                </a:lnTo>
                <a:lnTo>
                  <a:pt x="406" y="255"/>
                </a:lnTo>
                <a:lnTo>
                  <a:pt x="410" y="270"/>
                </a:lnTo>
                <a:lnTo>
                  <a:pt x="414" y="287"/>
                </a:lnTo>
                <a:lnTo>
                  <a:pt x="412" y="303"/>
                </a:lnTo>
                <a:lnTo>
                  <a:pt x="407" y="305"/>
                </a:lnTo>
                <a:lnTo>
                  <a:pt x="404" y="304"/>
                </a:lnTo>
                <a:lnTo>
                  <a:pt x="401" y="296"/>
                </a:lnTo>
                <a:lnTo>
                  <a:pt x="395" y="289"/>
                </a:lnTo>
                <a:lnTo>
                  <a:pt x="394" y="282"/>
                </a:lnTo>
                <a:lnTo>
                  <a:pt x="391" y="277"/>
                </a:lnTo>
                <a:lnTo>
                  <a:pt x="391" y="268"/>
                </a:lnTo>
                <a:lnTo>
                  <a:pt x="392" y="266"/>
                </a:lnTo>
                <a:lnTo>
                  <a:pt x="392" y="262"/>
                </a:lnTo>
                <a:lnTo>
                  <a:pt x="389" y="258"/>
                </a:lnTo>
                <a:lnTo>
                  <a:pt x="384" y="251"/>
                </a:lnTo>
                <a:lnTo>
                  <a:pt x="379" y="248"/>
                </a:lnTo>
                <a:lnTo>
                  <a:pt x="375" y="249"/>
                </a:lnTo>
                <a:lnTo>
                  <a:pt x="373" y="252"/>
                </a:lnTo>
                <a:lnTo>
                  <a:pt x="369" y="251"/>
                </a:lnTo>
                <a:lnTo>
                  <a:pt x="367" y="247"/>
                </a:lnTo>
                <a:lnTo>
                  <a:pt x="362" y="244"/>
                </a:lnTo>
                <a:lnTo>
                  <a:pt x="356" y="244"/>
                </a:lnTo>
                <a:lnTo>
                  <a:pt x="347" y="246"/>
                </a:lnTo>
                <a:lnTo>
                  <a:pt x="345" y="244"/>
                </a:lnTo>
                <a:lnTo>
                  <a:pt x="336" y="247"/>
                </a:lnTo>
                <a:lnTo>
                  <a:pt x="330" y="248"/>
                </a:lnTo>
                <a:lnTo>
                  <a:pt x="329" y="253"/>
                </a:lnTo>
                <a:lnTo>
                  <a:pt x="333" y="258"/>
                </a:lnTo>
                <a:lnTo>
                  <a:pt x="333" y="261"/>
                </a:lnTo>
                <a:lnTo>
                  <a:pt x="329" y="261"/>
                </a:lnTo>
                <a:lnTo>
                  <a:pt x="322" y="257"/>
                </a:lnTo>
                <a:lnTo>
                  <a:pt x="317" y="259"/>
                </a:lnTo>
                <a:lnTo>
                  <a:pt x="309" y="252"/>
                </a:lnTo>
                <a:lnTo>
                  <a:pt x="304" y="253"/>
                </a:lnTo>
                <a:lnTo>
                  <a:pt x="295" y="251"/>
                </a:lnTo>
                <a:lnTo>
                  <a:pt x="289" y="251"/>
                </a:lnTo>
                <a:lnTo>
                  <a:pt x="282" y="255"/>
                </a:lnTo>
                <a:lnTo>
                  <a:pt x="278" y="259"/>
                </a:lnTo>
                <a:lnTo>
                  <a:pt x="268" y="262"/>
                </a:lnTo>
                <a:lnTo>
                  <a:pt x="259" y="274"/>
                </a:lnTo>
                <a:lnTo>
                  <a:pt x="258" y="278"/>
                </a:lnTo>
                <a:lnTo>
                  <a:pt x="255" y="283"/>
                </a:lnTo>
                <a:lnTo>
                  <a:pt x="256" y="290"/>
                </a:lnTo>
                <a:lnTo>
                  <a:pt x="256" y="294"/>
                </a:lnTo>
                <a:lnTo>
                  <a:pt x="247" y="292"/>
                </a:lnTo>
                <a:lnTo>
                  <a:pt x="237" y="283"/>
                </a:lnTo>
                <a:lnTo>
                  <a:pt x="235" y="277"/>
                </a:lnTo>
                <a:lnTo>
                  <a:pt x="223" y="256"/>
                </a:lnTo>
                <a:lnTo>
                  <a:pt x="209" y="248"/>
                </a:lnTo>
                <a:lnTo>
                  <a:pt x="204" y="253"/>
                </a:lnTo>
                <a:lnTo>
                  <a:pt x="205" y="258"/>
                </a:lnTo>
                <a:lnTo>
                  <a:pt x="203" y="260"/>
                </a:lnTo>
                <a:lnTo>
                  <a:pt x="196" y="257"/>
                </a:lnTo>
                <a:lnTo>
                  <a:pt x="189" y="250"/>
                </a:lnTo>
                <a:lnTo>
                  <a:pt x="188" y="241"/>
                </a:lnTo>
                <a:lnTo>
                  <a:pt x="185" y="237"/>
                </a:lnTo>
                <a:lnTo>
                  <a:pt x="182" y="237"/>
                </a:lnTo>
                <a:lnTo>
                  <a:pt x="173" y="228"/>
                </a:lnTo>
                <a:lnTo>
                  <a:pt x="164" y="226"/>
                </a:lnTo>
                <a:lnTo>
                  <a:pt x="156" y="226"/>
                </a:lnTo>
                <a:lnTo>
                  <a:pt x="154" y="232"/>
                </a:lnTo>
                <a:lnTo>
                  <a:pt x="145" y="234"/>
                </a:lnTo>
                <a:lnTo>
                  <a:pt x="125" y="234"/>
                </a:lnTo>
                <a:lnTo>
                  <a:pt x="120" y="233"/>
                </a:lnTo>
                <a:lnTo>
                  <a:pt x="107" y="224"/>
                </a:lnTo>
                <a:lnTo>
                  <a:pt x="93" y="217"/>
                </a:lnTo>
                <a:lnTo>
                  <a:pt x="77" y="218"/>
                </a:lnTo>
                <a:lnTo>
                  <a:pt x="71" y="220"/>
                </a:lnTo>
                <a:close/>
              </a:path>
            </a:pathLst>
          </a:custGeom>
          <a:solidFill>
            <a:schemeClr val="bg2">
              <a:lumMod val="65000"/>
            </a:schemeClr>
          </a:solidFill>
          <a:ln w="3175">
            <a:no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191325F8-85E4-3A43-A67A-49EED50A1279}"/>
              </a:ext>
            </a:extLst>
          </p:cNvPr>
          <p:cNvSpPr/>
          <p:nvPr/>
        </p:nvSpPr>
        <p:spPr>
          <a:xfrm>
            <a:off x="1633948" y="2131817"/>
            <a:ext cx="959442" cy="927528"/>
          </a:xfrm>
          <a:prstGeom prst="ellipse">
            <a:avLst/>
          </a:prstGeom>
          <a:solidFill>
            <a:schemeClr val="accent2"/>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San Jose</a:t>
            </a:r>
          </a:p>
        </p:txBody>
      </p:sp>
      <p:sp>
        <p:nvSpPr>
          <p:cNvPr id="13" name="Text Placeholder 5">
            <a:extLst>
              <a:ext uri="{FF2B5EF4-FFF2-40B4-BE49-F238E27FC236}">
                <a16:creationId xmlns:a16="http://schemas.microsoft.com/office/drawing/2014/main" id="{10D1E33F-C626-954B-9D93-8366B51A1DD3}"/>
              </a:ext>
            </a:extLst>
          </p:cNvPr>
          <p:cNvSpPr txBox="1">
            <a:spLocks/>
          </p:cNvSpPr>
          <p:nvPr/>
        </p:nvSpPr>
        <p:spPr>
          <a:xfrm>
            <a:off x="382938" y="4115377"/>
            <a:ext cx="2896345" cy="604495"/>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one Zone is down data can still be accessed</a:t>
            </a:r>
          </a:p>
        </p:txBody>
      </p:sp>
      <p:sp>
        <p:nvSpPr>
          <p:cNvPr id="15" name="Text Placeholder 5">
            <a:extLst>
              <a:ext uri="{FF2B5EF4-FFF2-40B4-BE49-F238E27FC236}">
                <a16:creationId xmlns:a16="http://schemas.microsoft.com/office/drawing/2014/main" id="{34BCF167-703D-C945-A57B-20D04135628A}"/>
              </a:ext>
            </a:extLst>
          </p:cNvPr>
          <p:cNvSpPr txBox="1">
            <a:spLocks/>
          </p:cNvSpPr>
          <p:nvPr/>
        </p:nvSpPr>
        <p:spPr>
          <a:xfrm>
            <a:off x="6618212" y="3887431"/>
            <a:ext cx="2324254" cy="604495"/>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Object can be read and written from a subset of slices</a:t>
            </a:r>
          </a:p>
        </p:txBody>
      </p:sp>
      <p:sp>
        <p:nvSpPr>
          <p:cNvPr id="17" name="Text Placeholder 5">
            <a:extLst>
              <a:ext uri="{FF2B5EF4-FFF2-40B4-BE49-F238E27FC236}">
                <a16:creationId xmlns:a16="http://schemas.microsoft.com/office/drawing/2014/main" id="{3C20A467-0A5E-CF4F-A9D3-0DAF757209F4}"/>
              </a:ext>
            </a:extLst>
          </p:cNvPr>
          <p:cNvSpPr txBox="1">
            <a:spLocks/>
          </p:cNvSpPr>
          <p:nvPr/>
        </p:nvSpPr>
        <p:spPr>
          <a:xfrm>
            <a:off x="5571695" y="886311"/>
            <a:ext cx="2933148" cy="604495"/>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Automatically load balance and route requests</a:t>
            </a:r>
          </a:p>
        </p:txBody>
      </p:sp>
      <p:cxnSp>
        <p:nvCxnSpPr>
          <p:cNvPr id="18" name="Straight Connector 17">
            <a:extLst>
              <a:ext uri="{FF2B5EF4-FFF2-40B4-BE49-F238E27FC236}">
                <a16:creationId xmlns:a16="http://schemas.microsoft.com/office/drawing/2014/main" id="{09E033DE-9FDA-2248-8AB9-3A1C5D3B4EF6}"/>
              </a:ext>
            </a:extLst>
          </p:cNvPr>
          <p:cNvCxnSpPr>
            <a:cxnSpLocks/>
          </p:cNvCxnSpPr>
          <p:nvPr/>
        </p:nvCxnSpPr>
        <p:spPr>
          <a:xfrm>
            <a:off x="2441388" y="2670254"/>
            <a:ext cx="3860978" cy="80377"/>
          </a:xfrm>
          <a:prstGeom prst="line">
            <a:avLst/>
          </a:prstGeom>
          <a:ln w="38100"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4A30B6A-349E-3642-90DD-A731BCAAA777}"/>
              </a:ext>
            </a:extLst>
          </p:cNvPr>
          <p:cNvCxnSpPr>
            <a:cxnSpLocks/>
          </p:cNvCxnSpPr>
          <p:nvPr/>
        </p:nvCxnSpPr>
        <p:spPr>
          <a:xfrm flipV="1">
            <a:off x="4905882" y="2974770"/>
            <a:ext cx="1418188" cy="975659"/>
          </a:xfrm>
          <a:prstGeom prst="line">
            <a:avLst/>
          </a:prstGeom>
          <a:ln w="38100"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8F2315F-CCA9-0C49-A2AA-4FC6E77C0D2F}"/>
              </a:ext>
            </a:extLst>
          </p:cNvPr>
          <p:cNvCxnSpPr>
            <a:cxnSpLocks/>
          </p:cNvCxnSpPr>
          <p:nvPr/>
        </p:nvCxnSpPr>
        <p:spPr>
          <a:xfrm>
            <a:off x="2412879" y="2974770"/>
            <a:ext cx="1659575" cy="975659"/>
          </a:xfrm>
          <a:prstGeom prst="line">
            <a:avLst/>
          </a:prstGeom>
          <a:ln w="38100"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30C864F7-AB1B-F841-BCB8-83928C1E0F9E}"/>
              </a:ext>
            </a:extLst>
          </p:cNvPr>
          <p:cNvSpPr/>
          <p:nvPr/>
        </p:nvSpPr>
        <p:spPr>
          <a:xfrm>
            <a:off x="4051700" y="3579972"/>
            <a:ext cx="937549" cy="881358"/>
          </a:xfrm>
          <a:prstGeom prst="ellipse">
            <a:avLst/>
          </a:prstGeom>
          <a:solidFill>
            <a:schemeClr val="accent2"/>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Dallas</a:t>
            </a:r>
          </a:p>
        </p:txBody>
      </p:sp>
      <p:sp>
        <p:nvSpPr>
          <p:cNvPr id="27" name="Text Placeholder 5">
            <a:extLst>
              <a:ext uri="{FF2B5EF4-FFF2-40B4-BE49-F238E27FC236}">
                <a16:creationId xmlns:a16="http://schemas.microsoft.com/office/drawing/2014/main" id="{3E318741-7B59-4D4D-B2B6-4B72E0CF7E66}"/>
              </a:ext>
            </a:extLst>
          </p:cNvPr>
          <p:cNvSpPr txBox="1">
            <a:spLocks/>
          </p:cNvSpPr>
          <p:nvPr/>
        </p:nvSpPr>
        <p:spPr>
          <a:xfrm>
            <a:off x="3186752" y="2845167"/>
            <a:ext cx="2549041" cy="604495"/>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We automatically disperse data across the three zones</a:t>
            </a:r>
          </a:p>
        </p:txBody>
      </p:sp>
      <p:sp>
        <p:nvSpPr>
          <p:cNvPr id="29" name="Oval 28">
            <a:extLst>
              <a:ext uri="{FF2B5EF4-FFF2-40B4-BE49-F238E27FC236}">
                <a16:creationId xmlns:a16="http://schemas.microsoft.com/office/drawing/2014/main" id="{9EA1CECF-B937-AD4E-9D6A-1467F7527615}"/>
              </a:ext>
            </a:extLst>
          </p:cNvPr>
          <p:cNvSpPr/>
          <p:nvPr/>
        </p:nvSpPr>
        <p:spPr>
          <a:xfrm>
            <a:off x="3891754" y="675845"/>
            <a:ext cx="1172971" cy="1176463"/>
          </a:xfrm>
          <a:prstGeom prst="ellipse">
            <a:avLst/>
          </a:prstGeom>
          <a:solidFill>
            <a:schemeClr val="accent3">
              <a:lumMod val="75000"/>
            </a:schemeClr>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Geo Endpoint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Routing</a:t>
            </a: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ADF9FB2A-F8A8-7C4D-9287-DAADD1EE0D86}"/>
              </a:ext>
            </a:extLst>
          </p:cNvPr>
          <p:cNvCxnSpPr>
            <a:cxnSpLocks/>
            <a:endCxn id="29" idx="4"/>
          </p:cNvCxnSpPr>
          <p:nvPr/>
        </p:nvCxnSpPr>
        <p:spPr>
          <a:xfrm flipV="1">
            <a:off x="4473052" y="1852308"/>
            <a:ext cx="5187" cy="768467"/>
          </a:xfrm>
          <a:prstGeom prst="line">
            <a:avLst/>
          </a:prstGeom>
          <a:ln w="38100" cap="rnd">
            <a:solidFill>
              <a:schemeClr val="accent3">
                <a:lumMod val="50000"/>
              </a:schemeClr>
            </a:solidFill>
            <a:headEnd type="triangle" w="med" len="sm"/>
            <a:tailEnd type="none"/>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F42EFACB-B7FE-0649-85A4-4B3131679A62}"/>
              </a:ext>
            </a:extLst>
          </p:cNvPr>
          <p:cNvSpPr/>
          <p:nvPr/>
        </p:nvSpPr>
        <p:spPr>
          <a:xfrm>
            <a:off x="682955" y="877949"/>
            <a:ext cx="745556" cy="750506"/>
          </a:xfrm>
          <a:prstGeom prst="ellipse">
            <a:avLst/>
          </a:prstGeom>
          <a:solidFill>
            <a:schemeClr val="bg1">
              <a:lumMod val="65000"/>
              <a:lumOff val="35000"/>
            </a:schemeClr>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FA3E3550-C6C6-5445-A75B-80BADE6F7524}"/>
              </a:ext>
            </a:extLst>
          </p:cNvPr>
          <p:cNvCxnSpPr>
            <a:cxnSpLocks/>
          </p:cNvCxnSpPr>
          <p:nvPr/>
        </p:nvCxnSpPr>
        <p:spPr>
          <a:xfrm flipH="1">
            <a:off x="1450634" y="1264075"/>
            <a:ext cx="2349677" cy="1"/>
          </a:xfrm>
          <a:prstGeom prst="line">
            <a:avLst/>
          </a:prstGeom>
          <a:ln w="38100" cap="rnd">
            <a:solidFill>
              <a:schemeClr val="accent3">
                <a:lumMod val="50000"/>
              </a:schemeClr>
            </a:solidFill>
            <a:headEnd type="triangle" w="med" len="sm"/>
            <a:tailEnd type="none"/>
          </a:ln>
          <a:effectLst/>
        </p:spPr>
        <p:style>
          <a:lnRef idx="2">
            <a:schemeClr val="accent1"/>
          </a:lnRef>
          <a:fillRef idx="0">
            <a:schemeClr val="accent1"/>
          </a:fillRef>
          <a:effectRef idx="1">
            <a:schemeClr val="accent1"/>
          </a:effectRef>
          <a:fontRef idx="minor">
            <a:schemeClr val="tx1"/>
          </a:fontRef>
        </p:style>
      </p:cxnSp>
      <p:sp>
        <p:nvSpPr>
          <p:cNvPr id="40" name="Text Placeholder 5">
            <a:extLst>
              <a:ext uri="{FF2B5EF4-FFF2-40B4-BE49-F238E27FC236}">
                <a16:creationId xmlns:a16="http://schemas.microsoft.com/office/drawing/2014/main" id="{7BF55410-DCFB-1849-916B-96CE61E74B79}"/>
              </a:ext>
            </a:extLst>
          </p:cNvPr>
          <p:cNvSpPr txBox="1">
            <a:spLocks/>
          </p:cNvSpPr>
          <p:nvPr/>
        </p:nvSpPr>
        <p:spPr>
          <a:xfrm>
            <a:off x="1499364" y="695405"/>
            <a:ext cx="2280359" cy="604495"/>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Source Ingestion and Access</a:t>
            </a:r>
          </a:p>
        </p:txBody>
      </p:sp>
      <p:pic>
        <p:nvPicPr>
          <p:cNvPr id="41" name="Picture 40">
            <a:extLst>
              <a:ext uri="{FF2B5EF4-FFF2-40B4-BE49-F238E27FC236}">
                <a16:creationId xmlns:a16="http://schemas.microsoft.com/office/drawing/2014/main" id="{5D439118-C05F-DC48-B003-5D1EBA6F42C0}"/>
              </a:ext>
            </a:extLst>
          </p:cNvPr>
          <p:cNvPicPr>
            <a:picLocks noChangeAspect="1"/>
          </p:cNvPicPr>
          <p:nvPr/>
        </p:nvPicPr>
        <p:blipFill>
          <a:blip r:embed="rId3"/>
          <a:stretch>
            <a:fillRect/>
          </a:stretch>
        </p:blipFill>
        <p:spPr>
          <a:xfrm>
            <a:off x="794985" y="997651"/>
            <a:ext cx="521496" cy="524958"/>
          </a:xfrm>
          <a:prstGeom prst="rect">
            <a:avLst/>
          </a:prstGeom>
        </p:spPr>
      </p:pic>
      <p:sp>
        <p:nvSpPr>
          <p:cNvPr id="39" name="Oval 38">
            <a:extLst>
              <a:ext uri="{FF2B5EF4-FFF2-40B4-BE49-F238E27FC236}">
                <a16:creationId xmlns:a16="http://schemas.microsoft.com/office/drawing/2014/main" id="{FF1427D4-1C36-48CF-991F-06F1B80E2DE8}"/>
              </a:ext>
            </a:extLst>
          </p:cNvPr>
          <p:cNvSpPr/>
          <p:nvPr/>
        </p:nvSpPr>
        <p:spPr>
          <a:xfrm>
            <a:off x="6150363" y="2014639"/>
            <a:ext cx="1061996" cy="1039509"/>
          </a:xfrm>
          <a:prstGeom prst="ellipse">
            <a:avLst/>
          </a:prstGeom>
          <a:solidFill>
            <a:schemeClr val="accent2"/>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Washington DC</a:t>
            </a:r>
          </a:p>
        </p:txBody>
      </p:sp>
      <p:sp>
        <p:nvSpPr>
          <p:cNvPr id="6" name="Multiplication Sign 5">
            <a:extLst>
              <a:ext uri="{FF2B5EF4-FFF2-40B4-BE49-F238E27FC236}">
                <a16:creationId xmlns:a16="http://schemas.microsoft.com/office/drawing/2014/main" id="{1B21C963-FD6D-4860-971F-D52D379F9BFC}"/>
              </a:ext>
            </a:extLst>
          </p:cNvPr>
          <p:cNvSpPr/>
          <p:nvPr/>
        </p:nvSpPr>
        <p:spPr>
          <a:xfrm>
            <a:off x="4473052" y="3887431"/>
            <a:ext cx="914400" cy="914400"/>
          </a:xfrm>
          <a:prstGeom prst="mathMultiply">
            <a:avLst/>
          </a:prstGeom>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10894A77-51C0-4CEF-8B9A-5317BCFBCE0B}"/>
              </a:ext>
            </a:extLst>
          </p:cNvPr>
          <p:cNvCxnSpPr>
            <a:cxnSpLocks/>
          </p:cNvCxnSpPr>
          <p:nvPr/>
        </p:nvCxnSpPr>
        <p:spPr>
          <a:xfrm>
            <a:off x="4184441" y="3679070"/>
            <a:ext cx="719148" cy="640080"/>
          </a:xfrm>
          <a:prstGeom prst="line">
            <a:avLst/>
          </a:prstGeom>
          <a:ln w="476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8F9BABC-4F16-413B-9D4E-27526C24D34C}"/>
              </a:ext>
            </a:extLst>
          </p:cNvPr>
          <p:cNvCxnSpPr>
            <a:cxnSpLocks/>
          </p:cNvCxnSpPr>
          <p:nvPr/>
        </p:nvCxnSpPr>
        <p:spPr>
          <a:xfrm flipV="1">
            <a:off x="4132800" y="3666745"/>
            <a:ext cx="685129" cy="640080"/>
          </a:xfrm>
          <a:prstGeom prst="line">
            <a:avLst/>
          </a:prstGeom>
          <a:ln w="476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23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p:cNvGrpSpPr>
          <p:nvPr/>
        </p:nvGrpSpPr>
        <p:grpSpPr bwMode="auto">
          <a:xfrm>
            <a:off x="2005956" y="1021320"/>
            <a:ext cx="6810292" cy="3265367"/>
            <a:chOff x="612" y="1210"/>
            <a:chExt cx="4520" cy="2605"/>
          </a:xfrm>
          <a:solidFill>
            <a:schemeClr val="tx2">
              <a:lumMod val="50000"/>
              <a:alpha val="32000"/>
            </a:schemeClr>
          </a:solidFill>
        </p:grpSpPr>
        <p:sp>
          <p:nvSpPr>
            <p:cNvPr id="13" name="Rectangle 12"/>
            <p:cNvSpPr>
              <a:spLocks noChangeArrowheads="1"/>
            </p:cNvSpPr>
            <p:nvPr/>
          </p:nvSpPr>
          <p:spPr bwMode="gray">
            <a:xfrm>
              <a:off x="3861" y="2358"/>
              <a:ext cx="1" cy="2"/>
            </a:xfrm>
            <a:prstGeom prst="rect">
              <a:avLst/>
            </a:prstGeom>
            <a:grpFill/>
            <a:ln w="3175">
              <a:solidFill>
                <a:schemeClr val="tx2">
                  <a:lumMod val="50000"/>
                </a:schemeClr>
              </a:solid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marL="0" marR="0" lvl="0" indent="0" algn="ctr" defTabSz="685783" rtl="0" eaLnBrk="1" fontAlgn="auto" latinLnBrk="0" hangingPunct="1">
                <a:lnSpc>
                  <a:spcPct val="100000"/>
                </a:lnSpc>
                <a:spcBef>
                  <a:spcPct val="50000"/>
                </a:spcBef>
                <a:spcAft>
                  <a:spcPts val="0"/>
                </a:spcAft>
                <a:buClrTx/>
                <a:buSzTx/>
                <a:buFontTx/>
                <a:buNone/>
                <a:tabLst/>
                <a:defRPr/>
              </a:pPr>
              <a:endParaRPr kumimoji="0" lang="en-GB" altLang="en-US" sz="9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endParaRPr>
            </a:p>
          </p:txBody>
        </p:sp>
        <p:sp>
          <p:nvSpPr>
            <p:cNvPr id="14" name="Rectangle 13"/>
            <p:cNvSpPr>
              <a:spLocks noChangeArrowheads="1"/>
            </p:cNvSpPr>
            <p:nvPr/>
          </p:nvSpPr>
          <p:spPr bwMode="gray">
            <a:xfrm>
              <a:off x="3861" y="2358"/>
              <a:ext cx="1" cy="2"/>
            </a:xfrm>
            <a:prstGeom prst="rect">
              <a:avLst/>
            </a:prstGeom>
            <a:grpFill/>
            <a:ln w="3175">
              <a:solidFill>
                <a:schemeClr val="tx2">
                  <a:lumMod val="50000"/>
                </a:schemeClr>
              </a:solid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marL="0" marR="0" lvl="0" indent="0" algn="ctr" defTabSz="685783" rtl="0" eaLnBrk="1" fontAlgn="auto" latinLnBrk="0" hangingPunct="1">
                <a:lnSpc>
                  <a:spcPct val="100000"/>
                </a:lnSpc>
                <a:spcBef>
                  <a:spcPct val="50000"/>
                </a:spcBef>
                <a:spcAft>
                  <a:spcPts val="0"/>
                </a:spcAft>
                <a:buClrTx/>
                <a:buSzTx/>
                <a:buFontTx/>
                <a:buNone/>
                <a:tabLst/>
                <a:defRPr/>
              </a:pPr>
              <a:endParaRPr kumimoji="0" lang="en-GB" altLang="en-US" sz="9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endParaRPr>
            </a:p>
          </p:txBody>
        </p:sp>
        <p:sp>
          <p:nvSpPr>
            <p:cNvPr id="15" name="Freeform 14"/>
            <p:cNvSpPr>
              <a:spLocks/>
            </p:cNvSpPr>
            <p:nvPr/>
          </p:nvSpPr>
          <p:spPr bwMode="gray">
            <a:xfrm>
              <a:off x="3600" y="1731"/>
              <a:ext cx="3" cy="1"/>
            </a:xfrm>
            <a:custGeom>
              <a:avLst/>
              <a:gdLst>
                <a:gd name="T0" fmla="*/ 0 w 3"/>
                <a:gd name="T1" fmla="*/ 0 h 2"/>
                <a:gd name="T2" fmla="*/ 2147483646 w 3"/>
                <a:gd name="T3" fmla="*/ 0 h 2"/>
                <a:gd name="T4" fmla="*/ 2147483646 w 3"/>
                <a:gd name="T5" fmla="*/ 67108864 h 2"/>
                <a:gd name="T6" fmla="*/ 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0"/>
                  </a:moveTo>
                  <a:lnTo>
                    <a:pt x="3" y="0"/>
                  </a:lnTo>
                  <a:lnTo>
                    <a:pt x="2"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Freeform 15"/>
            <p:cNvSpPr>
              <a:spLocks/>
            </p:cNvSpPr>
            <p:nvPr/>
          </p:nvSpPr>
          <p:spPr bwMode="gray">
            <a:xfrm>
              <a:off x="3173" y="2340"/>
              <a:ext cx="2" cy="2"/>
            </a:xfrm>
            <a:custGeom>
              <a:avLst/>
              <a:gdLst>
                <a:gd name="T0" fmla="*/ 0 w 2"/>
                <a:gd name="T1" fmla="*/ 282796201 h 3"/>
                <a:gd name="T2" fmla="*/ 2147483646 w 2"/>
                <a:gd name="T3" fmla="*/ 0 h 3"/>
                <a:gd name="T4" fmla="*/ 2147483646 w 2"/>
                <a:gd name="T5" fmla="*/ 282796201 h 3"/>
                <a:gd name="T6" fmla="*/ 0 w 2"/>
                <a:gd name="T7" fmla="*/ 282796201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3"/>
                  </a:moveTo>
                  <a:lnTo>
                    <a:pt x="2" y="0"/>
                  </a:lnTo>
                  <a:lnTo>
                    <a:pt x="2" y="1"/>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Freeform 16"/>
            <p:cNvSpPr>
              <a:spLocks/>
            </p:cNvSpPr>
            <p:nvPr/>
          </p:nvSpPr>
          <p:spPr bwMode="gray">
            <a:xfrm>
              <a:off x="3458" y="2337"/>
              <a:ext cx="1" cy="1"/>
            </a:xfrm>
            <a:custGeom>
              <a:avLst/>
              <a:gdLst>
                <a:gd name="T0" fmla="*/ 2147483646 w 1"/>
                <a:gd name="T1" fmla="*/ 0 h 1"/>
                <a:gd name="T2" fmla="*/ 2147483646 w 1"/>
                <a:gd name="T3" fmla="*/ 2147483646 h 1"/>
                <a:gd name="T4" fmla="*/ 0 w 1"/>
                <a:gd name="T5" fmla="*/ 2147483646 h 1"/>
                <a:gd name="T6" fmla="*/ 214748364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1"/>
                  </a:lnTo>
                  <a:lnTo>
                    <a:pt x="0" y="1"/>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Freeform 17"/>
            <p:cNvSpPr>
              <a:spLocks/>
            </p:cNvSpPr>
            <p:nvPr/>
          </p:nvSpPr>
          <p:spPr bwMode="gray">
            <a:xfrm>
              <a:off x="3458" y="2337"/>
              <a:ext cx="1" cy="1"/>
            </a:xfrm>
            <a:custGeom>
              <a:avLst/>
              <a:gdLst>
                <a:gd name="T0" fmla="*/ 0 w 1"/>
                <a:gd name="T1" fmla="*/ 2147483646 h 1"/>
                <a:gd name="T2" fmla="*/ 0 w 1"/>
                <a:gd name="T3" fmla="*/ 0 h 1"/>
                <a:gd name="T4" fmla="*/ 2147483646 w 1"/>
                <a:gd name="T5" fmla="*/ 0 h 1"/>
                <a:gd name="T6" fmla="*/ 0 w 1"/>
                <a:gd name="T7" fmla="*/ 214748364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0" y="0"/>
                  </a:lnTo>
                  <a:lnTo>
                    <a:pt x="1"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Freeform 12"/>
            <p:cNvSpPr>
              <a:spLocks/>
            </p:cNvSpPr>
            <p:nvPr/>
          </p:nvSpPr>
          <p:spPr bwMode="gray">
            <a:xfrm>
              <a:off x="1025" y="1580"/>
              <a:ext cx="1032" cy="703"/>
            </a:xfrm>
            <a:custGeom>
              <a:avLst/>
              <a:gdLst>
                <a:gd name="T0" fmla="*/ 2147483647 w 791"/>
                <a:gd name="T1" fmla="*/ 2147483647 h 539"/>
                <a:gd name="T2" fmla="*/ 2147483647 w 791"/>
                <a:gd name="T3" fmla="*/ 2147483647 h 539"/>
                <a:gd name="T4" fmla="*/ 2147483647 w 791"/>
                <a:gd name="T5" fmla="*/ 2147483647 h 539"/>
                <a:gd name="T6" fmla="*/ 2147483647 w 791"/>
                <a:gd name="T7" fmla="*/ 2147483647 h 539"/>
                <a:gd name="T8" fmla="*/ 2147483647 w 791"/>
                <a:gd name="T9" fmla="*/ 2147483647 h 539"/>
                <a:gd name="T10" fmla="*/ 2147483647 w 791"/>
                <a:gd name="T11" fmla="*/ 2147483647 h 539"/>
                <a:gd name="T12" fmla="*/ 2147483647 w 791"/>
                <a:gd name="T13" fmla="*/ 2147483647 h 539"/>
                <a:gd name="T14" fmla="*/ 2147483647 w 791"/>
                <a:gd name="T15" fmla="*/ 2147483647 h 539"/>
                <a:gd name="T16" fmla="*/ 2147483647 w 791"/>
                <a:gd name="T17" fmla="*/ 2147483647 h 539"/>
                <a:gd name="T18" fmla="*/ 2147483647 w 791"/>
                <a:gd name="T19" fmla="*/ 2147483647 h 539"/>
                <a:gd name="T20" fmla="*/ 2147483647 w 791"/>
                <a:gd name="T21" fmla="*/ 2147483647 h 539"/>
                <a:gd name="T22" fmla="*/ 2147483647 w 791"/>
                <a:gd name="T23" fmla="*/ 2147483647 h 539"/>
                <a:gd name="T24" fmla="*/ 2147483647 w 791"/>
                <a:gd name="T25" fmla="*/ 2147483647 h 539"/>
                <a:gd name="T26" fmla="*/ 2147483647 w 791"/>
                <a:gd name="T27" fmla="*/ 2147483647 h 539"/>
                <a:gd name="T28" fmla="*/ 2147483647 w 791"/>
                <a:gd name="T29" fmla="*/ 2147483647 h 539"/>
                <a:gd name="T30" fmla="*/ 2147483647 w 791"/>
                <a:gd name="T31" fmla="*/ 2147483647 h 539"/>
                <a:gd name="T32" fmla="*/ 2147483647 w 791"/>
                <a:gd name="T33" fmla="*/ 2147483647 h 539"/>
                <a:gd name="T34" fmla="*/ 2147483647 w 791"/>
                <a:gd name="T35" fmla="*/ 2147483647 h 539"/>
                <a:gd name="T36" fmla="*/ 2147483647 w 791"/>
                <a:gd name="T37" fmla="*/ 2147483647 h 539"/>
                <a:gd name="T38" fmla="*/ 2147483647 w 791"/>
                <a:gd name="T39" fmla="*/ 2147483647 h 539"/>
                <a:gd name="T40" fmla="*/ 2147483647 w 791"/>
                <a:gd name="T41" fmla="*/ 2147483647 h 539"/>
                <a:gd name="T42" fmla="*/ 2147483647 w 791"/>
                <a:gd name="T43" fmla="*/ 2147483647 h 539"/>
                <a:gd name="T44" fmla="*/ 2147483647 w 791"/>
                <a:gd name="T45" fmla="*/ 2147483647 h 539"/>
                <a:gd name="T46" fmla="*/ 2147483647 w 791"/>
                <a:gd name="T47" fmla="*/ 2147483647 h 539"/>
                <a:gd name="T48" fmla="*/ 2147483647 w 791"/>
                <a:gd name="T49" fmla="*/ 2147483647 h 539"/>
                <a:gd name="T50" fmla="*/ 2147483647 w 791"/>
                <a:gd name="T51" fmla="*/ 2147483647 h 539"/>
                <a:gd name="T52" fmla="*/ 2147483647 w 791"/>
                <a:gd name="T53" fmla="*/ 2147483647 h 539"/>
                <a:gd name="T54" fmla="*/ 2147483647 w 791"/>
                <a:gd name="T55" fmla="*/ 2147483647 h 539"/>
                <a:gd name="T56" fmla="*/ 2147483647 w 791"/>
                <a:gd name="T57" fmla="*/ 2147483647 h 539"/>
                <a:gd name="T58" fmla="*/ 2147483647 w 791"/>
                <a:gd name="T59" fmla="*/ 2147483647 h 539"/>
                <a:gd name="T60" fmla="*/ 2147483647 w 791"/>
                <a:gd name="T61" fmla="*/ 2147483647 h 539"/>
                <a:gd name="T62" fmla="*/ 2147483647 w 791"/>
                <a:gd name="T63" fmla="*/ 2147483647 h 539"/>
                <a:gd name="T64" fmla="*/ 2147483647 w 791"/>
                <a:gd name="T65" fmla="*/ 2147483647 h 539"/>
                <a:gd name="T66" fmla="*/ 2147483647 w 791"/>
                <a:gd name="T67" fmla="*/ 2147483647 h 539"/>
                <a:gd name="T68" fmla="*/ 2147483647 w 791"/>
                <a:gd name="T69" fmla="*/ 2147483647 h 539"/>
                <a:gd name="T70" fmla="*/ 2147483647 w 791"/>
                <a:gd name="T71" fmla="*/ 2147483647 h 539"/>
                <a:gd name="T72" fmla="*/ 2147483647 w 791"/>
                <a:gd name="T73" fmla="*/ 2147483647 h 539"/>
                <a:gd name="T74" fmla="*/ 2147483647 w 791"/>
                <a:gd name="T75" fmla="*/ 2147483647 h 539"/>
                <a:gd name="T76" fmla="*/ 2147483647 w 791"/>
                <a:gd name="T77" fmla="*/ 2147483647 h 539"/>
                <a:gd name="T78" fmla="*/ 2147483647 w 791"/>
                <a:gd name="T79" fmla="*/ 2147483647 h 539"/>
                <a:gd name="T80" fmla="*/ 2147483647 w 791"/>
                <a:gd name="T81" fmla="*/ 2147483647 h 539"/>
                <a:gd name="T82" fmla="*/ 2147483647 w 791"/>
                <a:gd name="T83" fmla="*/ 2147483647 h 539"/>
                <a:gd name="T84" fmla="*/ 2147483647 w 791"/>
                <a:gd name="T85" fmla="*/ 2147483647 h 539"/>
                <a:gd name="T86" fmla="*/ 2147483647 w 791"/>
                <a:gd name="T87" fmla="*/ 2147483647 h 539"/>
                <a:gd name="T88" fmla="*/ 2147483647 w 791"/>
                <a:gd name="T89" fmla="*/ 2147483647 h 539"/>
                <a:gd name="T90" fmla="*/ 2147483647 w 791"/>
                <a:gd name="T91" fmla="*/ 2147483647 h 539"/>
                <a:gd name="T92" fmla="*/ 2147483647 w 791"/>
                <a:gd name="T93" fmla="*/ 2147483647 h 539"/>
                <a:gd name="T94" fmla="*/ 2147483647 w 791"/>
                <a:gd name="T95" fmla="*/ 2147483647 h 539"/>
                <a:gd name="T96" fmla="*/ 2147483647 w 791"/>
                <a:gd name="T97" fmla="*/ 2147483647 h 539"/>
                <a:gd name="T98" fmla="*/ 2147483647 w 791"/>
                <a:gd name="T99" fmla="*/ 2147483647 h 539"/>
                <a:gd name="T100" fmla="*/ 2147483647 w 791"/>
                <a:gd name="T101" fmla="*/ 2147483647 h 539"/>
                <a:gd name="T102" fmla="*/ 2147483647 w 791"/>
                <a:gd name="T103" fmla="*/ 2147483647 h 539"/>
                <a:gd name="T104" fmla="*/ 2147483647 w 791"/>
                <a:gd name="T105" fmla="*/ 2147483647 h 539"/>
                <a:gd name="T106" fmla="*/ 2147483647 w 791"/>
                <a:gd name="T107" fmla="*/ 2147483647 h 539"/>
                <a:gd name="T108" fmla="*/ 2147483647 w 791"/>
                <a:gd name="T109" fmla="*/ 2147483647 h 539"/>
                <a:gd name="T110" fmla="*/ 2147483647 w 791"/>
                <a:gd name="T111" fmla="*/ 2147483647 h 539"/>
                <a:gd name="T112" fmla="*/ 2147483647 w 791"/>
                <a:gd name="T113" fmla="*/ 2147483647 h 539"/>
                <a:gd name="T114" fmla="*/ 2147483647 w 791"/>
                <a:gd name="T115" fmla="*/ 2147483647 h 539"/>
                <a:gd name="T116" fmla="*/ 2147483647 w 791"/>
                <a:gd name="T117" fmla="*/ 2147483647 h 539"/>
                <a:gd name="T118" fmla="*/ 2147483647 w 791"/>
                <a:gd name="T119" fmla="*/ 2147483647 h 5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91"/>
                <a:gd name="T181" fmla="*/ 0 h 539"/>
                <a:gd name="T182" fmla="*/ 791 w 791"/>
                <a:gd name="T183" fmla="*/ 539 h 5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91" h="539">
                  <a:moveTo>
                    <a:pt x="174" y="437"/>
                  </a:moveTo>
                  <a:lnTo>
                    <a:pt x="169" y="434"/>
                  </a:lnTo>
                  <a:lnTo>
                    <a:pt x="164" y="426"/>
                  </a:lnTo>
                  <a:lnTo>
                    <a:pt x="161" y="426"/>
                  </a:lnTo>
                  <a:lnTo>
                    <a:pt x="159" y="421"/>
                  </a:lnTo>
                  <a:lnTo>
                    <a:pt x="153" y="419"/>
                  </a:lnTo>
                  <a:lnTo>
                    <a:pt x="150" y="413"/>
                  </a:lnTo>
                  <a:lnTo>
                    <a:pt x="146" y="411"/>
                  </a:lnTo>
                  <a:lnTo>
                    <a:pt x="140" y="411"/>
                  </a:lnTo>
                  <a:lnTo>
                    <a:pt x="136" y="405"/>
                  </a:lnTo>
                  <a:lnTo>
                    <a:pt x="128" y="403"/>
                  </a:lnTo>
                  <a:lnTo>
                    <a:pt x="123" y="399"/>
                  </a:lnTo>
                  <a:lnTo>
                    <a:pt x="122" y="391"/>
                  </a:lnTo>
                  <a:lnTo>
                    <a:pt x="122" y="383"/>
                  </a:lnTo>
                  <a:lnTo>
                    <a:pt x="120" y="379"/>
                  </a:lnTo>
                  <a:lnTo>
                    <a:pt x="119" y="374"/>
                  </a:lnTo>
                  <a:lnTo>
                    <a:pt x="115" y="375"/>
                  </a:lnTo>
                  <a:lnTo>
                    <a:pt x="110" y="374"/>
                  </a:lnTo>
                  <a:lnTo>
                    <a:pt x="110" y="369"/>
                  </a:lnTo>
                  <a:lnTo>
                    <a:pt x="113" y="367"/>
                  </a:lnTo>
                  <a:lnTo>
                    <a:pt x="112" y="360"/>
                  </a:lnTo>
                  <a:lnTo>
                    <a:pt x="109" y="360"/>
                  </a:lnTo>
                  <a:lnTo>
                    <a:pt x="107" y="363"/>
                  </a:lnTo>
                  <a:lnTo>
                    <a:pt x="103" y="360"/>
                  </a:lnTo>
                  <a:lnTo>
                    <a:pt x="101" y="355"/>
                  </a:lnTo>
                  <a:lnTo>
                    <a:pt x="100" y="346"/>
                  </a:lnTo>
                  <a:lnTo>
                    <a:pt x="101" y="340"/>
                  </a:lnTo>
                  <a:lnTo>
                    <a:pt x="103" y="336"/>
                  </a:lnTo>
                  <a:lnTo>
                    <a:pt x="102" y="328"/>
                  </a:lnTo>
                  <a:lnTo>
                    <a:pt x="104" y="319"/>
                  </a:lnTo>
                  <a:lnTo>
                    <a:pt x="92" y="310"/>
                  </a:lnTo>
                  <a:lnTo>
                    <a:pt x="85" y="303"/>
                  </a:lnTo>
                  <a:lnTo>
                    <a:pt x="73" y="273"/>
                  </a:lnTo>
                  <a:lnTo>
                    <a:pt x="67" y="268"/>
                  </a:lnTo>
                  <a:lnTo>
                    <a:pt x="60" y="255"/>
                  </a:lnTo>
                  <a:lnTo>
                    <a:pt x="53" y="249"/>
                  </a:lnTo>
                  <a:lnTo>
                    <a:pt x="46" y="251"/>
                  </a:lnTo>
                  <a:lnTo>
                    <a:pt x="39" y="260"/>
                  </a:lnTo>
                  <a:lnTo>
                    <a:pt x="35" y="260"/>
                  </a:lnTo>
                  <a:lnTo>
                    <a:pt x="21" y="237"/>
                  </a:lnTo>
                  <a:lnTo>
                    <a:pt x="17" y="231"/>
                  </a:lnTo>
                  <a:lnTo>
                    <a:pt x="13" y="234"/>
                  </a:lnTo>
                  <a:lnTo>
                    <a:pt x="11" y="240"/>
                  </a:lnTo>
                  <a:lnTo>
                    <a:pt x="0" y="233"/>
                  </a:lnTo>
                  <a:lnTo>
                    <a:pt x="0" y="45"/>
                  </a:lnTo>
                  <a:lnTo>
                    <a:pt x="3" y="45"/>
                  </a:lnTo>
                  <a:lnTo>
                    <a:pt x="5" y="46"/>
                  </a:lnTo>
                  <a:lnTo>
                    <a:pt x="17" y="46"/>
                  </a:lnTo>
                  <a:lnTo>
                    <a:pt x="24" y="51"/>
                  </a:lnTo>
                  <a:lnTo>
                    <a:pt x="32" y="55"/>
                  </a:lnTo>
                  <a:lnTo>
                    <a:pt x="39" y="55"/>
                  </a:lnTo>
                  <a:lnTo>
                    <a:pt x="45" y="58"/>
                  </a:lnTo>
                  <a:lnTo>
                    <a:pt x="54" y="60"/>
                  </a:lnTo>
                  <a:lnTo>
                    <a:pt x="56" y="59"/>
                  </a:lnTo>
                  <a:lnTo>
                    <a:pt x="56" y="57"/>
                  </a:lnTo>
                  <a:lnTo>
                    <a:pt x="50" y="55"/>
                  </a:lnTo>
                  <a:lnTo>
                    <a:pt x="48" y="52"/>
                  </a:lnTo>
                  <a:lnTo>
                    <a:pt x="53" y="49"/>
                  </a:lnTo>
                  <a:lnTo>
                    <a:pt x="56" y="49"/>
                  </a:lnTo>
                  <a:lnTo>
                    <a:pt x="61" y="44"/>
                  </a:lnTo>
                  <a:lnTo>
                    <a:pt x="68" y="45"/>
                  </a:lnTo>
                  <a:lnTo>
                    <a:pt x="67" y="47"/>
                  </a:lnTo>
                  <a:lnTo>
                    <a:pt x="73" y="47"/>
                  </a:lnTo>
                  <a:lnTo>
                    <a:pt x="74" y="45"/>
                  </a:lnTo>
                  <a:lnTo>
                    <a:pt x="81" y="42"/>
                  </a:lnTo>
                  <a:lnTo>
                    <a:pt x="86" y="42"/>
                  </a:lnTo>
                  <a:lnTo>
                    <a:pt x="91" y="38"/>
                  </a:lnTo>
                  <a:lnTo>
                    <a:pt x="94" y="38"/>
                  </a:lnTo>
                  <a:lnTo>
                    <a:pt x="99" y="35"/>
                  </a:lnTo>
                  <a:lnTo>
                    <a:pt x="101" y="36"/>
                  </a:lnTo>
                  <a:lnTo>
                    <a:pt x="106" y="35"/>
                  </a:lnTo>
                  <a:lnTo>
                    <a:pt x="106" y="37"/>
                  </a:lnTo>
                  <a:lnTo>
                    <a:pt x="94" y="43"/>
                  </a:lnTo>
                  <a:lnTo>
                    <a:pt x="89" y="43"/>
                  </a:lnTo>
                  <a:lnTo>
                    <a:pt x="81" y="47"/>
                  </a:lnTo>
                  <a:lnTo>
                    <a:pt x="80" y="50"/>
                  </a:lnTo>
                  <a:lnTo>
                    <a:pt x="75" y="52"/>
                  </a:lnTo>
                  <a:lnTo>
                    <a:pt x="75" y="53"/>
                  </a:lnTo>
                  <a:lnTo>
                    <a:pt x="72" y="55"/>
                  </a:lnTo>
                  <a:lnTo>
                    <a:pt x="73" y="58"/>
                  </a:lnTo>
                  <a:lnTo>
                    <a:pt x="79" y="57"/>
                  </a:lnTo>
                  <a:lnTo>
                    <a:pt x="81" y="53"/>
                  </a:lnTo>
                  <a:lnTo>
                    <a:pt x="92" y="47"/>
                  </a:lnTo>
                  <a:lnTo>
                    <a:pt x="94" y="48"/>
                  </a:lnTo>
                  <a:lnTo>
                    <a:pt x="99" y="43"/>
                  </a:lnTo>
                  <a:lnTo>
                    <a:pt x="109" y="40"/>
                  </a:lnTo>
                  <a:lnTo>
                    <a:pt x="113" y="38"/>
                  </a:lnTo>
                  <a:lnTo>
                    <a:pt x="113" y="41"/>
                  </a:lnTo>
                  <a:lnTo>
                    <a:pt x="119" y="37"/>
                  </a:lnTo>
                  <a:lnTo>
                    <a:pt x="119" y="33"/>
                  </a:lnTo>
                  <a:lnTo>
                    <a:pt x="122" y="33"/>
                  </a:lnTo>
                  <a:lnTo>
                    <a:pt x="123" y="32"/>
                  </a:lnTo>
                  <a:lnTo>
                    <a:pt x="120" y="30"/>
                  </a:lnTo>
                  <a:lnTo>
                    <a:pt x="120" y="26"/>
                  </a:lnTo>
                  <a:lnTo>
                    <a:pt x="132" y="35"/>
                  </a:lnTo>
                  <a:lnTo>
                    <a:pt x="132" y="41"/>
                  </a:lnTo>
                  <a:lnTo>
                    <a:pt x="140" y="47"/>
                  </a:lnTo>
                  <a:lnTo>
                    <a:pt x="145" y="49"/>
                  </a:lnTo>
                  <a:lnTo>
                    <a:pt x="146" y="43"/>
                  </a:lnTo>
                  <a:lnTo>
                    <a:pt x="148" y="43"/>
                  </a:lnTo>
                  <a:lnTo>
                    <a:pt x="147" y="37"/>
                  </a:lnTo>
                  <a:lnTo>
                    <a:pt x="155" y="34"/>
                  </a:lnTo>
                  <a:lnTo>
                    <a:pt x="156" y="38"/>
                  </a:lnTo>
                  <a:lnTo>
                    <a:pt x="154" y="39"/>
                  </a:lnTo>
                  <a:lnTo>
                    <a:pt x="153" y="41"/>
                  </a:lnTo>
                  <a:lnTo>
                    <a:pt x="158" y="43"/>
                  </a:lnTo>
                  <a:lnTo>
                    <a:pt x="155" y="47"/>
                  </a:lnTo>
                  <a:lnTo>
                    <a:pt x="155" y="48"/>
                  </a:lnTo>
                  <a:lnTo>
                    <a:pt x="162" y="49"/>
                  </a:lnTo>
                  <a:lnTo>
                    <a:pt x="168" y="44"/>
                  </a:lnTo>
                  <a:lnTo>
                    <a:pt x="168" y="40"/>
                  </a:lnTo>
                  <a:lnTo>
                    <a:pt x="178" y="39"/>
                  </a:lnTo>
                  <a:lnTo>
                    <a:pt x="193" y="48"/>
                  </a:lnTo>
                  <a:lnTo>
                    <a:pt x="197" y="48"/>
                  </a:lnTo>
                  <a:lnTo>
                    <a:pt x="206" y="50"/>
                  </a:lnTo>
                  <a:lnTo>
                    <a:pt x="215" y="54"/>
                  </a:lnTo>
                  <a:lnTo>
                    <a:pt x="220" y="54"/>
                  </a:lnTo>
                  <a:lnTo>
                    <a:pt x="226" y="55"/>
                  </a:lnTo>
                  <a:lnTo>
                    <a:pt x="232" y="55"/>
                  </a:lnTo>
                  <a:lnTo>
                    <a:pt x="233" y="54"/>
                  </a:lnTo>
                  <a:lnTo>
                    <a:pt x="239" y="54"/>
                  </a:lnTo>
                  <a:lnTo>
                    <a:pt x="253" y="64"/>
                  </a:lnTo>
                  <a:lnTo>
                    <a:pt x="245" y="66"/>
                  </a:lnTo>
                  <a:lnTo>
                    <a:pt x="244" y="67"/>
                  </a:lnTo>
                  <a:lnTo>
                    <a:pt x="240" y="69"/>
                  </a:lnTo>
                  <a:lnTo>
                    <a:pt x="238" y="71"/>
                  </a:lnTo>
                  <a:lnTo>
                    <a:pt x="240" y="73"/>
                  </a:lnTo>
                  <a:lnTo>
                    <a:pt x="249" y="74"/>
                  </a:lnTo>
                  <a:lnTo>
                    <a:pt x="253" y="75"/>
                  </a:lnTo>
                  <a:lnTo>
                    <a:pt x="268" y="76"/>
                  </a:lnTo>
                  <a:lnTo>
                    <a:pt x="276" y="75"/>
                  </a:lnTo>
                  <a:lnTo>
                    <a:pt x="288" y="71"/>
                  </a:lnTo>
                  <a:lnTo>
                    <a:pt x="291" y="73"/>
                  </a:lnTo>
                  <a:lnTo>
                    <a:pt x="296" y="74"/>
                  </a:lnTo>
                  <a:lnTo>
                    <a:pt x="300" y="78"/>
                  </a:lnTo>
                  <a:lnTo>
                    <a:pt x="302" y="78"/>
                  </a:lnTo>
                  <a:lnTo>
                    <a:pt x="307" y="82"/>
                  </a:lnTo>
                  <a:lnTo>
                    <a:pt x="304" y="86"/>
                  </a:lnTo>
                  <a:lnTo>
                    <a:pt x="306" y="89"/>
                  </a:lnTo>
                  <a:lnTo>
                    <a:pt x="312" y="92"/>
                  </a:lnTo>
                  <a:lnTo>
                    <a:pt x="312" y="87"/>
                  </a:lnTo>
                  <a:lnTo>
                    <a:pt x="316" y="85"/>
                  </a:lnTo>
                  <a:lnTo>
                    <a:pt x="312" y="82"/>
                  </a:lnTo>
                  <a:lnTo>
                    <a:pt x="308" y="75"/>
                  </a:lnTo>
                  <a:lnTo>
                    <a:pt x="310" y="70"/>
                  </a:lnTo>
                  <a:lnTo>
                    <a:pt x="318" y="70"/>
                  </a:lnTo>
                  <a:lnTo>
                    <a:pt x="326" y="64"/>
                  </a:lnTo>
                  <a:lnTo>
                    <a:pt x="326" y="62"/>
                  </a:lnTo>
                  <a:lnTo>
                    <a:pt x="329" y="61"/>
                  </a:lnTo>
                  <a:lnTo>
                    <a:pt x="331" y="62"/>
                  </a:lnTo>
                  <a:lnTo>
                    <a:pt x="332" y="64"/>
                  </a:lnTo>
                  <a:lnTo>
                    <a:pt x="339" y="69"/>
                  </a:lnTo>
                  <a:lnTo>
                    <a:pt x="343" y="69"/>
                  </a:lnTo>
                  <a:lnTo>
                    <a:pt x="352" y="69"/>
                  </a:lnTo>
                  <a:lnTo>
                    <a:pt x="355" y="73"/>
                  </a:lnTo>
                  <a:lnTo>
                    <a:pt x="364" y="75"/>
                  </a:lnTo>
                  <a:lnTo>
                    <a:pt x="367" y="73"/>
                  </a:lnTo>
                  <a:lnTo>
                    <a:pt x="372" y="74"/>
                  </a:lnTo>
                  <a:lnTo>
                    <a:pt x="383" y="72"/>
                  </a:lnTo>
                  <a:lnTo>
                    <a:pt x="388" y="74"/>
                  </a:lnTo>
                  <a:lnTo>
                    <a:pt x="392" y="74"/>
                  </a:lnTo>
                  <a:lnTo>
                    <a:pt x="395" y="64"/>
                  </a:lnTo>
                  <a:lnTo>
                    <a:pt x="401" y="64"/>
                  </a:lnTo>
                  <a:lnTo>
                    <a:pt x="404" y="62"/>
                  </a:lnTo>
                  <a:lnTo>
                    <a:pt x="408" y="64"/>
                  </a:lnTo>
                  <a:lnTo>
                    <a:pt x="415" y="67"/>
                  </a:lnTo>
                  <a:lnTo>
                    <a:pt x="419" y="68"/>
                  </a:lnTo>
                  <a:lnTo>
                    <a:pt x="419" y="72"/>
                  </a:lnTo>
                  <a:lnTo>
                    <a:pt x="416" y="74"/>
                  </a:lnTo>
                  <a:lnTo>
                    <a:pt x="417" y="79"/>
                  </a:lnTo>
                  <a:lnTo>
                    <a:pt x="425" y="81"/>
                  </a:lnTo>
                  <a:lnTo>
                    <a:pt x="427" y="78"/>
                  </a:lnTo>
                  <a:lnTo>
                    <a:pt x="422" y="73"/>
                  </a:lnTo>
                  <a:lnTo>
                    <a:pt x="423" y="70"/>
                  </a:lnTo>
                  <a:lnTo>
                    <a:pt x="428" y="68"/>
                  </a:lnTo>
                  <a:lnTo>
                    <a:pt x="432" y="68"/>
                  </a:lnTo>
                  <a:lnTo>
                    <a:pt x="436" y="65"/>
                  </a:lnTo>
                  <a:lnTo>
                    <a:pt x="440" y="62"/>
                  </a:lnTo>
                  <a:lnTo>
                    <a:pt x="443" y="58"/>
                  </a:lnTo>
                  <a:lnTo>
                    <a:pt x="440" y="55"/>
                  </a:lnTo>
                  <a:lnTo>
                    <a:pt x="438" y="56"/>
                  </a:lnTo>
                  <a:lnTo>
                    <a:pt x="434" y="58"/>
                  </a:lnTo>
                  <a:lnTo>
                    <a:pt x="431" y="56"/>
                  </a:lnTo>
                  <a:lnTo>
                    <a:pt x="434" y="49"/>
                  </a:lnTo>
                  <a:lnTo>
                    <a:pt x="441" y="46"/>
                  </a:lnTo>
                  <a:lnTo>
                    <a:pt x="440" y="44"/>
                  </a:lnTo>
                  <a:lnTo>
                    <a:pt x="436" y="45"/>
                  </a:lnTo>
                  <a:lnTo>
                    <a:pt x="431" y="44"/>
                  </a:lnTo>
                  <a:lnTo>
                    <a:pt x="430" y="41"/>
                  </a:lnTo>
                  <a:lnTo>
                    <a:pt x="427" y="41"/>
                  </a:lnTo>
                  <a:lnTo>
                    <a:pt x="423" y="40"/>
                  </a:lnTo>
                  <a:lnTo>
                    <a:pt x="417" y="37"/>
                  </a:lnTo>
                  <a:lnTo>
                    <a:pt x="413" y="34"/>
                  </a:lnTo>
                  <a:lnTo>
                    <a:pt x="415" y="26"/>
                  </a:lnTo>
                  <a:lnTo>
                    <a:pt x="419" y="26"/>
                  </a:lnTo>
                  <a:lnTo>
                    <a:pt x="419" y="24"/>
                  </a:lnTo>
                  <a:lnTo>
                    <a:pt x="417" y="24"/>
                  </a:lnTo>
                  <a:lnTo>
                    <a:pt x="413" y="21"/>
                  </a:lnTo>
                  <a:lnTo>
                    <a:pt x="417" y="11"/>
                  </a:lnTo>
                  <a:lnTo>
                    <a:pt x="419" y="10"/>
                  </a:lnTo>
                  <a:lnTo>
                    <a:pt x="421" y="11"/>
                  </a:lnTo>
                  <a:lnTo>
                    <a:pt x="425" y="8"/>
                  </a:lnTo>
                  <a:lnTo>
                    <a:pt x="421" y="6"/>
                  </a:lnTo>
                  <a:lnTo>
                    <a:pt x="424" y="3"/>
                  </a:lnTo>
                  <a:lnTo>
                    <a:pt x="427" y="3"/>
                  </a:lnTo>
                  <a:lnTo>
                    <a:pt x="429" y="0"/>
                  </a:lnTo>
                  <a:lnTo>
                    <a:pt x="433" y="1"/>
                  </a:lnTo>
                  <a:lnTo>
                    <a:pt x="436" y="3"/>
                  </a:lnTo>
                  <a:lnTo>
                    <a:pt x="440" y="4"/>
                  </a:lnTo>
                  <a:lnTo>
                    <a:pt x="445" y="5"/>
                  </a:lnTo>
                  <a:lnTo>
                    <a:pt x="447" y="10"/>
                  </a:lnTo>
                  <a:lnTo>
                    <a:pt x="449" y="11"/>
                  </a:lnTo>
                  <a:lnTo>
                    <a:pt x="449" y="20"/>
                  </a:lnTo>
                  <a:lnTo>
                    <a:pt x="460" y="30"/>
                  </a:lnTo>
                  <a:lnTo>
                    <a:pt x="460" y="34"/>
                  </a:lnTo>
                  <a:lnTo>
                    <a:pt x="455" y="34"/>
                  </a:lnTo>
                  <a:lnTo>
                    <a:pt x="453" y="34"/>
                  </a:lnTo>
                  <a:lnTo>
                    <a:pt x="454" y="37"/>
                  </a:lnTo>
                  <a:lnTo>
                    <a:pt x="451" y="40"/>
                  </a:lnTo>
                  <a:lnTo>
                    <a:pt x="458" y="44"/>
                  </a:lnTo>
                  <a:lnTo>
                    <a:pt x="465" y="43"/>
                  </a:lnTo>
                  <a:lnTo>
                    <a:pt x="470" y="46"/>
                  </a:lnTo>
                  <a:lnTo>
                    <a:pt x="471" y="48"/>
                  </a:lnTo>
                  <a:lnTo>
                    <a:pt x="466" y="48"/>
                  </a:lnTo>
                  <a:lnTo>
                    <a:pt x="464" y="50"/>
                  </a:lnTo>
                  <a:lnTo>
                    <a:pt x="471" y="55"/>
                  </a:lnTo>
                  <a:lnTo>
                    <a:pt x="471" y="63"/>
                  </a:lnTo>
                  <a:lnTo>
                    <a:pt x="473" y="65"/>
                  </a:lnTo>
                  <a:lnTo>
                    <a:pt x="477" y="64"/>
                  </a:lnTo>
                  <a:lnTo>
                    <a:pt x="478" y="58"/>
                  </a:lnTo>
                  <a:lnTo>
                    <a:pt x="478" y="54"/>
                  </a:lnTo>
                  <a:lnTo>
                    <a:pt x="483" y="51"/>
                  </a:lnTo>
                  <a:lnTo>
                    <a:pt x="485" y="53"/>
                  </a:lnTo>
                  <a:lnTo>
                    <a:pt x="494" y="58"/>
                  </a:lnTo>
                  <a:lnTo>
                    <a:pt x="496" y="62"/>
                  </a:lnTo>
                  <a:lnTo>
                    <a:pt x="497" y="65"/>
                  </a:lnTo>
                  <a:lnTo>
                    <a:pt x="492" y="66"/>
                  </a:lnTo>
                  <a:lnTo>
                    <a:pt x="491" y="75"/>
                  </a:lnTo>
                  <a:lnTo>
                    <a:pt x="500" y="83"/>
                  </a:lnTo>
                  <a:lnTo>
                    <a:pt x="502" y="83"/>
                  </a:lnTo>
                  <a:lnTo>
                    <a:pt x="502" y="79"/>
                  </a:lnTo>
                  <a:lnTo>
                    <a:pt x="507" y="78"/>
                  </a:lnTo>
                  <a:lnTo>
                    <a:pt x="509" y="75"/>
                  </a:lnTo>
                  <a:lnTo>
                    <a:pt x="513" y="69"/>
                  </a:lnTo>
                  <a:lnTo>
                    <a:pt x="515" y="63"/>
                  </a:lnTo>
                  <a:lnTo>
                    <a:pt x="516" y="58"/>
                  </a:lnTo>
                  <a:lnTo>
                    <a:pt x="521" y="55"/>
                  </a:lnTo>
                  <a:lnTo>
                    <a:pt x="521" y="52"/>
                  </a:lnTo>
                  <a:lnTo>
                    <a:pt x="519" y="51"/>
                  </a:lnTo>
                  <a:lnTo>
                    <a:pt x="519" y="41"/>
                  </a:lnTo>
                  <a:lnTo>
                    <a:pt x="521" y="40"/>
                  </a:lnTo>
                  <a:lnTo>
                    <a:pt x="527" y="39"/>
                  </a:lnTo>
                  <a:lnTo>
                    <a:pt x="531" y="41"/>
                  </a:lnTo>
                  <a:lnTo>
                    <a:pt x="536" y="42"/>
                  </a:lnTo>
                  <a:lnTo>
                    <a:pt x="544" y="42"/>
                  </a:lnTo>
                  <a:lnTo>
                    <a:pt x="547" y="43"/>
                  </a:lnTo>
                  <a:lnTo>
                    <a:pt x="544" y="45"/>
                  </a:lnTo>
                  <a:lnTo>
                    <a:pt x="546" y="47"/>
                  </a:lnTo>
                  <a:lnTo>
                    <a:pt x="549" y="49"/>
                  </a:lnTo>
                  <a:lnTo>
                    <a:pt x="553" y="49"/>
                  </a:lnTo>
                  <a:lnTo>
                    <a:pt x="554" y="52"/>
                  </a:lnTo>
                  <a:lnTo>
                    <a:pt x="551" y="56"/>
                  </a:lnTo>
                  <a:lnTo>
                    <a:pt x="555" y="59"/>
                  </a:lnTo>
                  <a:lnTo>
                    <a:pt x="553" y="64"/>
                  </a:lnTo>
                  <a:lnTo>
                    <a:pt x="548" y="64"/>
                  </a:lnTo>
                  <a:lnTo>
                    <a:pt x="546" y="65"/>
                  </a:lnTo>
                  <a:lnTo>
                    <a:pt x="548" y="70"/>
                  </a:lnTo>
                  <a:lnTo>
                    <a:pt x="552" y="72"/>
                  </a:lnTo>
                  <a:lnTo>
                    <a:pt x="557" y="78"/>
                  </a:lnTo>
                  <a:lnTo>
                    <a:pt x="552" y="85"/>
                  </a:lnTo>
                  <a:lnTo>
                    <a:pt x="552" y="89"/>
                  </a:lnTo>
                  <a:lnTo>
                    <a:pt x="544" y="92"/>
                  </a:lnTo>
                  <a:lnTo>
                    <a:pt x="540" y="95"/>
                  </a:lnTo>
                  <a:lnTo>
                    <a:pt x="535" y="94"/>
                  </a:lnTo>
                  <a:lnTo>
                    <a:pt x="532" y="90"/>
                  </a:lnTo>
                  <a:lnTo>
                    <a:pt x="529" y="88"/>
                  </a:lnTo>
                  <a:lnTo>
                    <a:pt x="525" y="87"/>
                  </a:lnTo>
                  <a:lnTo>
                    <a:pt x="523" y="88"/>
                  </a:lnTo>
                  <a:lnTo>
                    <a:pt x="525" y="90"/>
                  </a:lnTo>
                  <a:lnTo>
                    <a:pt x="531" y="95"/>
                  </a:lnTo>
                  <a:lnTo>
                    <a:pt x="531" y="99"/>
                  </a:lnTo>
                  <a:lnTo>
                    <a:pt x="525" y="101"/>
                  </a:lnTo>
                  <a:lnTo>
                    <a:pt x="521" y="101"/>
                  </a:lnTo>
                  <a:lnTo>
                    <a:pt x="517" y="99"/>
                  </a:lnTo>
                  <a:lnTo>
                    <a:pt x="515" y="94"/>
                  </a:lnTo>
                  <a:lnTo>
                    <a:pt x="508" y="94"/>
                  </a:lnTo>
                  <a:lnTo>
                    <a:pt x="507" y="98"/>
                  </a:lnTo>
                  <a:lnTo>
                    <a:pt x="510" y="101"/>
                  </a:lnTo>
                  <a:lnTo>
                    <a:pt x="514" y="101"/>
                  </a:lnTo>
                  <a:lnTo>
                    <a:pt x="513" y="109"/>
                  </a:lnTo>
                  <a:lnTo>
                    <a:pt x="506" y="115"/>
                  </a:lnTo>
                  <a:lnTo>
                    <a:pt x="500" y="121"/>
                  </a:lnTo>
                  <a:lnTo>
                    <a:pt x="492" y="120"/>
                  </a:lnTo>
                  <a:lnTo>
                    <a:pt x="485" y="113"/>
                  </a:lnTo>
                  <a:lnTo>
                    <a:pt x="477" y="110"/>
                  </a:lnTo>
                  <a:lnTo>
                    <a:pt x="474" y="112"/>
                  </a:lnTo>
                  <a:lnTo>
                    <a:pt x="478" y="115"/>
                  </a:lnTo>
                  <a:lnTo>
                    <a:pt x="487" y="124"/>
                  </a:lnTo>
                  <a:lnTo>
                    <a:pt x="496" y="125"/>
                  </a:lnTo>
                  <a:lnTo>
                    <a:pt x="499" y="127"/>
                  </a:lnTo>
                  <a:lnTo>
                    <a:pt x="501" y="131"/>
                  </a:lnTo>
                  <a:lnTo>
                    <a:pt x="499" y="139"/>
                  </a:lnTo>
                  <a:lnTo>
                    <a:pt x="498" y="144"/>
                  </a:lnTo>
                  <a:lnTo>
                    <a:pt x="493" y="149"/>
                  </a:lnTo>
                  <a:lnTo>
                    <a:pt x="489" y="157"/>
                  </a:lnTo>
                  <a:lnTo>
                    <a:pt x="482" y="158"/>
                  </a:lnTo>
                  <a:lnTo>
                    <a:pt x="479" y="155"/>
                  </a:lnTo>
                  <a:lnTo>
                    <a:pt x="474" y="162"/>
                  </a:lnTo>
                  <a:lnTo>
                    <a:pt x="468" y="162"/>
                  </a:lnTo>
                  <a:lnTo>
                    <a:pt x="465" y="161"/>
                  </a:lnTo>
                  <a:lnTo>
                    <a:pt x="461" y="162"/>
                  </a:lnTo>
                  <a:lnTo>
                    <a:pt x="466" y="167"/>
                  </a:lnTo>
                  <a:lnTo>
                    <a:pt x="470" y="172"/>
                  </a:lnTo>
                  <a:lnTo>
                    <a:pt x="470" y="176"/>
                  </a:lnTo>
                  <a:lnTo>
                    <a:pt x="462" y="179"/>
                  </a:lnTo>
                  <a:lnTo>
                    <a:pt x="458" y="179"/>
                  </a:lnTo>
                  <a:lnTo>
                    <a:pt x="456" y="177"/>
                  </a:lnTo>
                  <a:lnTo>
                    <a:pt x="454" y="180"/>
                  </a:lnTo>
                  <a:lnTo>
                    <a:pt x="456" y="188"/>
                  </a:lnTo>
                  <a:lnTo>
                    <a:pt x="450" y="190"/>
                  </a:lnTo>
                  <a:lnTo>
                    <a:pt x="448" y="197"/>
                  </a:lnTo>
                  <a:lnTo>
                    <a:pt x="444" y="198"/>
                  </a:lnTo>
                  <a:lnTo>
                    <a:pt x="443" y="203"/>
                  </a:lnTo>
                  <a:lnTo>
                    <a:pt x="438" y="208"/>
                  </a:lnTo>
                  <a:lnTo>
                    <a:pt x="436" y="219"/>
                  </a:lnTo>
                  <a:lnTo>
                    <a:pt x="431" y="227"/>
                  </a:lnTo>
                  <a:lnTo>
                    <a:pt x="430" y="243"/>
                  </a:lnTo>
                  <a:lnTo>
                    <a:pt x="430" y="245"/>
                  </a:lnTo>
                  <a:lnTo>
                    <a:pt x="430" y="256"/>
                  </a:lnTo>
                  <a:lnTo>
                    <a:pt x="436" y="263"/>
                  </a:lnTo>
                  <a:lnTo>
                    <a:pt x="443" y="264"/>
                  </a:lnTo>
                  <a:lnTo>
                    <a:pt x="447" y="266"/>
                  </a:lnTo>
                  <a:lnTo>
                    <a:pt x="450" y="281"/>
                  </a:lnTo>
                  <a:lnTo>
                    <a:pt x="454" y="288"/>
                  </a:lnTo>
                  <a:lnTo>
                    <a:pt x="452" y="296"/>
                  </a:lnTo>
                  <a:lnTo>
                    <a:pt x="452" y="298"/>
                  </a:lnTo>
                  <a:lnTo>
                    <a:pt x="461" y="294"/>
                  </a:lnTo>
                  <a:lnTo>
                    <a:pt x="468" y="294"/>
                  </a:lnTo>
                  <a:lnTo>
                    <a:pt x="471" y="296"/>
                  </a:lnTo>
                  <a:lnTo>
                    <a:pt x="475" y="296"/>
                  </a:lnTo>
                  <a:lnTo>
                    <a:pt x="485" y="303"/>
                  </a:lnTo>
                  <a:lnTo>
                    <a:pt x="490" y="307"/>
                  </a:lnTo>
                  <a:lnTo>
                    <a:pt x="493" y="307"/>
                  </a:lnTo>
                  <a:lnTo>
                    <a:pt x="495" y="308"/>
                  </a:lnTo>
                  <a:lnTo>
                    <a:pt x="496" y="315"/>
                  </a:lnTo>
                  <a:lnTo>
                    <a:pt x="502" y="319"/>
                  </a:lnTo>
                  <a:lnTo>
                    <a:pt x="511" y="320"/>
                  </a:lnTo>
                  <a:lnTo>
                    <a:pt x="516" y="327"/>
                  </a:lnTo>
                  <a:lnTo>
                    <a:pt x="523" y="327"/>
                  </a:lnTo>
                  <a:lnTo>
                    <a:pt x="527" y="330"/>
                  </a:lnTo>
                  <a:lnTo>
                    <a:pt x="535" y="331"/>
                  </a:lnTo>
                  <a:lnTo>
                    <a:pt x="543" y="329"/>
                  </a:lnTo>
                  <a:lnTo>
                    <a:pt x="548" y="333"/>
                  </a:lnTo>
                  <a:lnTo>
                    <a:pt x="547" y="347"/>
                  </a:lnTo>
                  <a:lnTo>
                    <a:pt x="549" y="354"/>
                  </a:lnTo>
                  <a:lnTo>
                    <a:pt x="548" y="367"/>
                  </a:lnTo>
                  <a:lnTo>
                    <a:pt x="546" y="370"/>
                  </a:lnTo>
                  <a:lnTo>
                    <a:pt x="546" y="374"/>
                  </a:lnTo>
                  <a:lnTo>
                    <a:pt x="552" y="380"/>
                  </a:lnTo>
                  <a:lnTo>
                    <a:pt x="552" y="383"/>
                  </a:lnTo>
                  <a:lnTo>
                    <a:pt x="557" y="385"/>
                  </a:lnTo>
                  <a:lnTo>
                    <a:pt x="562" y="393"/>
                  </a:lnTo>
                  <a:lnTo>
                    <a:pt x="561" y="397"/>
                  </a:lnTo>
                  <a:lnTo>
                    <a:pt x="566" y="397"/>
                  </a:lnTo>
                  <a:lnTo>
                    <a:pt x="569" y="398"/>
                  </a:lnTo>
                  <a:lnTo>
                    <a:pt x="571" y="392"/>
                  </a:lnTo>
                  <a:lnTo>
                    <a:pt x="575" y="396"/>
                  </a:lnTo>
                  <a:lnTo>
                    <a:pt x="576" y="390"/>
                  </a:lnTo>
                  <a:lnTo>
                    <a:pt x="580" y="384"/>
                  </a:lnTo>
                  <a:lnTo>
                    <a:pt x="581" y="379"/>
                  </a:lnTo>
                  <a:lnTo>
                    <a:pt x="578" y="375"/>
                  </a:lnTo>
                  <a:lnTo>
                    <a:pt x="576" y="369"/>
                  </a:lnTo>
                  <a:lnTo>
                    <a:pt x="576" y="358"/>
                  </a:lnTo>
                  <a:lnTo>
                    <a:pt x="574" y="349"/>
                  </a:lnTo>
                  <a:lnTo>
                    <a:pt x="570" y="343"/>
                  </a:lnTo>
                  <a:lnTo>
                    <a:pt x="572" y="339"/>
                  </a:lnTo>
                  <a:lnTo>
                    <a:pt x="578" y="339"/>
                  </a:lnTo>
                  <a:lnTo>
                    <a:pt x="578" y="335"/>
                  </a:lnTo>
                  <a:lnTo>
                    <a:pt x="583" y="333"/>
                  </a:lnTo>
                  <a:lnTo>
                    <a:pt x="588" y="327"/>
                  </a:lnTo>
                  <a:lnTo>
                    <a:pt x="590" y="324"/>
                  </a:lnTo>
                  <a:lnTo>
                    <a:pt x="595" y="319"/>
                  </a:lnTo>
                  <a:lnTo>
                    <a:pt x="598" y="302"/>
                  </a:lnTo>
                  <a:lnTo>
                    <a:pt x="594" y="284"/>
                  </a:lnTo>
                  <a:lnTo>
                    <a:pt x="587" y="276"/>
                  </a:lnTo>
                  <a:lnTo>
                    <a:pt x="580" y="268"/>
                  </a:lnTo>
                  <a:lnTo>
                    <a:pt x="579" y="262"/>
                  </a:lnTo>
                  <a:lnTo>
                    <a:pt x="583" y="257"/>
                  </a:lnTo>
                  <a:lnTo>
                    <a:pt x="583" y="253"/>
                  </a:lnTo>
                  <a:lnTo>
                    <a:pt x="588" y="247"/>
                  </a:lnTo>
                  <a:lnTo>
                    <a:pt x="590" y="240"/>
                  </a:lnTo>
                  <a:lnTo>
                    <a:pt x="588" y="235"/>
                  </a:lnTo>
                  <a:lnTo>
                    <a:pt x="586" y="228"/>
                  </a:lnTo>
                  <a:lnTo>
                    <a:pt x="583" y="223"/>
                  </a:lnTo>
                  <a:lnTo>
                    <a:pt x="581" y="219"/>
                  </a:lnTo>
                  <a:lnTo>
                    <a:pt x="584" y="219"/>
                  </a:lnTo>
                  <a:lnTo>
                    <a:pt x="588" y="216"/>
                  </a:lnTo>
                  <a:lnTo>
                    <a:pt x="588" y="209"/>
                  </a:lnTo>
                  <a:lnTo>
                    <a:pt x="583" y="202"/>
                  </a:lnTo>
                  <a:lnTo>
                    <a:pt x="583" y="189"/>
                  </a:lnTo>
                  <a:lnTo>
                    <a:pt x="586" y="187"/>
                  </a:lnTo>
                  <a:lnTo>
                    <a:pt x="592" y="187"/>
                  </a:lnTo>
                  <a:lnTo>
                    <a:pt x="594" y="189"/>
                  </a:lnTo>
                  <a:lnTo>
                    <a:pt x="601" y="194"/>
                  </a:lnTo>
                  <a:lnTo>
                    <a:pt x="609" y="195"/>
                  </a:lnTo>
                  <a:lnTo>
                    <a:pt x="613" y="195"/>
                  </a:lnTo>
                  <a:lnTo>
                    <a:pt x="615" y="191"/>
                  </a:lnTo>
                  <a:lnTo>
                    <a:pt x="623" y="190"/>
                  </a:lnTo>
                  <a:lnTo>
                    <a:pt x="628" y="193"/>
                  </a:lnTo>
                  <a:lnTo>
                    <a:pt x="630" y="197"/>
                  </a:lnTo>
                  <a:lnTo>
                    <a:pt x="635" y="199"/>
                  </a:lnTo>
                  <a:lnTo>
                    <a:pt x="638" y="206"/>
                  </a:lnTo>
                  <a:lnTo>
                    <a:pt x="642" y="207"/>
                  </a:lnTo>
                  <a:lnTo>
                    <a:pt x="641" y="212"/>
                  </a:lnTo>
                  <a:lnTo>
                    <a:pt x="644" y="217"/>
                  </a:lnTo>
                  <a:lnTo>
                    <a:pt x="654" y="218"/>
                  </a:lnTo>
                  <a:lnTo>
                    <a:pt x="657" y="220"/>
                  </a:lnTo>
                  <a:lnTo>
                    <a:pt x="660" y="219"/>
                  </a:lnTo>
                  <a:lnTo>
                    <a:pt x="664" y="220"/>
                  </a:lnTo>
                  <a:lnTo>
                    <a:pt x="664" y="225"/>
                  </a:lnTo>
                  <a:lnTo>
                    <a:pt x="661" y="228"/>
                  </a:lnTo>
                  <a:lnTo>
                    <a:pt x="661" y="237"/>
                  </a:lnTo>
                  <a:lnTo>
                    <a:pt x="657" y="241"/>
                  </a:lnTo>
                  <a:lnTo>
                    <a:pt x="661" y="245"/>
                  </a:lnTo>
                  <a:lnTo>
                    <a:pt x="662" y="250"/>
                  </a:lnTo>
                  <a:lnTo>
                    <a:pt x="660" y="251"/>
                  </a:lnTo>
                  <a:lnTo>
                    <a:pt x="658" y="252"/>
                  </a:lnTo>
                  <a:lnTo>
                    <a:pt x="657" y="252"/>
                  </a:lnTo>
                  <a:lnTo>
                    <a:pt x="656" y="252"/>
                  </a:lnTo>
                  <a:lnTo>
                    <a:pt x="657" y="253"/>
                  </a:lnTo>
                  <a:lnTo>
                    <a:pt x="658" y="255"/>
                  </a:lnTo>
                  <a:lnTo>
                    <a:pt x="662" y="255"/>
                  </a:lnTo>
                  <a:lnTo>
                    <a:pt x="664" y="257"/>
                  </a:lnTo>
                  <a:lnTo>
                    <a:pt x="662" y="260"/>
                  </a:lnTo>
                  <a:lnTo>
                    <a:pt x="655" y="264"/>
                  </a:lnTo>
                  <a:lnTo>
                    <a:pt x="656" y="266"/>
                  </a:lnTo>
                  <a:lnTo>
                    <a:pt x="662" y="265"/>
                  </a:lnTo>
                  <a:lnTo>
                    <a:pt x="667" y="260"/>
                  </a:lnTo>
                  <a:lnTo>
                    <a:pt x="675" y="269"/>
                  </a:lnTo>
                  <a:lnTo>
                    <a:pt x="675" y="274"/>
                  </a:lnTo>
                  <a:lnTo>
                    <a:pt x="680" y="278"/>
                  </a:lnTo>
                  <a:lnTo>
                    <a:pt x="683" y="273"/>
                  </a:lnTo>
                  <a:lnTo>
                    <a:pt x="687" y="271"/>
                  </a:lnTo>
                  <a:lnTo>
                    <a:pt x="687" y="265"/>
                  </a:lnTo>
                  <a:lnTo>
                    <a:pt x="690" y="264"/>
                  </a:lnTo>
                  <a:lnTo>
                    <a:pt x="693" y="265"/>
                  </a:lnTo>
                  <a:lnTo>
                    <a:pt x="694" y="268"/>
                  </a:lnTo>
                  <a:lnTo>
                    <a:pt x="696" y="265"/>
                  </a:lnTo>
                  <a:lnTo>
                    <a:pt x="701" y="253"/>
                  </a:lnTo>
                  <a:lnTo>
                    <a:pt x="700" y="245"/>
                  </a:lnTo>
                  <a:lnTo>
                    <a:pt x="703" y="242"/>
                  </a:lnTo>
                  <a:lnTo>
                    <a:pt x="703" y="238"/>
                  </a:lnTo>
                  <a:lnTo>
                    <a:pt x="706" y="232"/>
                  </a:lnTo>
                  <a:lnTo>
                    <a:pt x="709" y="234"/>
                  </a:lnTo>
                  <a:lnTo>
                    <a:pt x="711" y="243"/>
                  </a:lnTo>
                  <a:lnTo>
                    <a:pt x="715" y="247"/>
                  </a:lnTo>
                  <a:lnTo>
                    <a:pt x="718" y="259"/>
                  </a:lnTo>
                  <a:lnTo>
                    <a:pt x="721" y="259"/>
                  </a:lnTo>
                  <a:lnTo>
                    <a:pt x="721" y="268"/>
                  </a:lnTo>
                  <a:lnTo>
                    <a:pt x="726" y="271"/>
                  </a:lnTo>
                  <a:lnTo>
                    <a:pt x="725" y="278"/>
                  </a:lnTo>
                  <a:lnTo>
                    <a:pt x="731" y="284"/>
                  </a:lnTo>
                  <a:lnTo>
                    <a:pt x="733" y="295"/>
                  </a:lnTo>
                  <a:lnTo>
                    <a:pt x="737" y="296"/>
                  </a:lnTo>
                  <a:lnTo>
                    <a:pt x="738" y="301"/>
                  </a:lnTo>
                  <a:lnTo>
                    <a:pt x="733" y="304"/>
                  </a:lnTo>
                  <a:lnTo>
                    <a:pt x="734" y="312"/>
                  </a:lnTo>
                  <a:lnTo>
                    <a:pt x="739" y="314"/>
                  </a:lnTo>
                  <a:lnTo>
                    <a:pt x="739" y="316"/>
                  </a:lnTo>
                  <a:lnTo>
                    <a:pt x="743" y="318"/>
                  </a:lnTo>
                  <a:lnTo>
                    <a:pt x="748" y="326"/>
                  </a:lnTo>
                  <a:lnTo>
                    <a:pt x="748" y="331"/>
                  </a:lnTo>
                  <a:lnTo>
                    <a:pt x="753" y="335"/>
                  </a:lnTo>
                  <a:lnTo>
                    <a:pt x="757" y="333"/>
                  </a:lnTo>
                  <a:lnTo>
                    <a:pt x="764" y="336"/>
                  </a:lnTo>
                  <a:lnTo>
                    <a:pt x="768" y="339"/>
                  </a:lnTo>
                  <a:lnTo>
                    <a:pt x="776" y="341"/>
                  </a:lnTo>
                  <a:lnTo>
                    <a:pt x="775" y="345"/>
                  </a:lnTo>
                  <a:lnTo>
                    <a:pt x="766" y="348"/>
                  </a:lnTo>
                  <a:lnTo>
                    <a:pt x="755" y="355"/>
                  </a:lnTo>
                  <a:lnTo>
                    <a:pt x="749" y="359"/>
                  </a:lnTo>
                  <a:lnTo>
                    <a:pt x="745" y="358"/>
                  </a:lnTo>
                  <a:lnTo>
                    <a:pt x="746" y="364"/>
                  </a:lnTo>
                  <a:lnTo>
                    <a:pt x="751" y="365"/>
                  </a:lnTo>
                  <a:lnTo>
                    <a:pt x="758" y="358"/>
                  </a:lnTo>
                  <a:lnTo>
                    <a:pt x="761" y="358"/>
                  </a:lnTo>
                  <a:lnTo>
                    <a:pt x="762" y="356"/>
                  </a:lnTo>
                  <a:lnTo>
                    <a:pt x="770" y="350"/>
                  </a:lnTo>
                  <a:lnTo>
                    <a:pt x="775" y="351"/>
                  </a:lnTo>
                  <a:lnTo>
                    <a:pt x="774" y="358"/>
                  </a:lnTo>
                  <a:lnTo>
                    <a:pt x="774" y="361"/>
                  </a:lnTo>
                  <a:lnTo>
                    <a:pt x="780" y="356"/>
                  </a:lnTo>
                  <a:lnTo>
                    <a:pt x="788" y="360"/>
                  </a:lnTo>
                  <a:lnTo>
                    <a:pt x="790" y="369"/>
                  </a:lnTo>
                  <a:lnTo>
                    <a:pt x="787" y="375"/>
                  </a:lnTo>
                  <a:lnTo>
                    <a:pt x="791" y="382"/>
                  </a:lnTo>
                  <a:lnTo>
                    <a:pt x="789" y="387"/>
                  </a:lnTo>
                  <a:lnTo>
                    <a:pt x="787" y="387"/>
                  </a:lnTo>
                  <a:lnTo>
                    <a:pt x="780" y="394"/>
                  </a:lnTo>
                  <a:lnTo>
                    <a:pt x="769" y="396"/>
                  </a:lnTo>
                  <a:lnTo>
                    <a:pt x="762" y="400"/>
                  </a:lnTo>
                  <a:lnTo>
                    <a:pt x="756" y="413"/>
                  </a:lnTo>
                  <a:lnTo>
                    <a:pt x="750" y="417"/>
                  </a:lnTo>
                  <a:lnTo>
                    <a:pt x="740" y="417"/>
                  </a:lnTo>
                  <a:lnTo>
                    <a:pt x="734" y="416"/>
                  </a:lnTo>
                  <a:lnTo>
                    <a:pt x="726" y="417"/>
                  </a:lnTo>
                  <a:lnTo>
                    <a:pt x="721" y="414"/>
                  </a:lnTo>
                  <a:lnTo>
                    <a:pt x="714" y="416"/>
                  </a:lnTo>
                  <a:lnTo>
                    <a:pt x="700" y="418"/>
                  </a:lnTo>
                  <a:lnTo>
                    <a:pt x="698" y="416"/>
                  </a:lnTo>
                  <a:lnTo>
                    <a:pt x="692" y="416"/>
                  </a:lnTo>
                  <a:lnTo>
                    <a:pt x="687" y="423"/>
                  </a:lnTo>
                  <a:lnTo>
                    <a:pt x="683" y="426"/>
                  </a:lnTo>
                  <a:lnTo>
                    <a:pt x="682" y="430"/>
                  </a:lnTo>
                  <a:lnTo>
                    <a:pt x="670" y="433"/>
                  </a:lnTo>
                  <a:lnTo>
                    <a:pt x="665" y="443"/>
                  </a:lnTo>
                  <a:lnTo>
                    <a:pt x="658" y="449"/>
                  </a:lnTo>
                  <a:lnTo>
                    <a:pt x="656" y="452"/>
                  </a:lnTo>
                  <a:lnTo>
                    <a:pt x="648" y="459"/>
                  </a:lnTo>
                  <a:lnTo>
                    <a:pt x="647" y="468"/>
                  </a:lnTo>
                  <a:lnTo>
                    <a:pt x="649" y="469"/>
                  </a:lnTo>
                  <a:lnTo>
                    <a:pt x="654" y="463"/>
                  </a:lnTo>
                  <a:lnTo>
                    <a:pt x="658" y="461"/>
                  </a:lnTo>
                  <a:lnTo>
                    <a:pt x="658" y="457"/>
                  </a:lnTo>
                  <a:lnTo>
                    <a:pt x="669" y="446"/>
                  </a:lnTo>
                  <a:lnTo>
                    <a:pt x="671" y="446"/>
                  </a:lnTo>
                  <a:lnTo>
                    <a:pt x="677" y="439"/>
                  </a:lnTo>
                  <a:lnTo>
                    <a:pt x="686" y="436"/>
                  </a:lnTo>
                  <a:lnTo>
                    <a:pt x="690" y="430"/>
                  </a:lnTo>
                  <a:lnTo>
                    <a:pt x="701" y="429"/>
                  </a:lnTo>
                  <a:lnTo>
                    <a:pt x="708" y="436"/>
                  </a:lnTo>
                  <a:lnTo>
                    <a:pt x="710" y="437"/>
                  </a:lnTo>
                  <a:lnTo>
                    <a:pt x="711" y="441"/>
                  </a:lnTo>
                  <a:lnTo>
                    <a:pt x="703" y="449"/>
                  </a:lnTo>
                  <a:lnTo>
                    <a:pt x="699" y="446"/>
                  </a:lnTo>
                  <a:lnTo>
                    <a:pt x="693" y="445"/>
                  </a:lnTo>
                  <a:lnTo>
                    <a:pt x="689" y="448"/>
                  </a:lnTo>
                  <a:lnTo>
                    <a:pt x="689" y="450"/>
                  </a:lnTo>
                  <a:lnTo>
                    <a:pt x="695" y="452"/>
                  </a:lnTo>
                  <a:lnTo>
                    <a:pt x="699" y="455"/>
                  </a:lnTo>
                  <a:lnTo>
                    <a:pt x="705" y="453"/>
                  </a:lnTo>
                  <a:lnTo>
                    <a:pt x="705" y="458"/>
                  </a:lnTo>
                  <a:lnTo>
                    <a:pt x="703" y="461"/>
                  </a:lnTo>
                  <a:lnTo>
                    <a:pt x="704" y="471"/>
                  </a:lnTo>
                  <a:lnTo>
                    <a:pt x="714" y="478"/>
                  </a:lnTo>
                  <a:lnTo>
                    <a:pt x="716" y="481"/>
                  </a:lnTo>
                  <a:lnTo>
                    <a:pt x="721" y="485"/>
                  </a:lnTo>
                  <a:lnTo>
                    <a:pt x="727" y="485"/>
                  </a:lnTo>
                  <a:lnTo>
                    <a:pt x="732" y="483"/>
                  </a:lnTo>
                  <a:lnTo>
                    <a:pt x="733" y="487"/>
                  </a:lnTo>
                  <a:lnTo>
                    <a:pt x="737" y="486"/>
                  </a:lnTo>
                  <a:lnTo>
                    <a:pt x="737" y="492"/>
                  </a:lnTo>
                  <a:lnTo>
                    <a:pt x="732" y="497"/>
                  </a:lnTo>
                  <a:lnTo>
                    <a:pt x="727" y="497"/>
                  </a:lnTo>
                  <a:lnTo>
                    <a:pt x="722" y="498"/>
                  </a:lnTo>
                  <a:lnTo>
                    <a:pt x="720" y="501"/>
                  </a:lnTo>
                  <a:lnTo>
                    <a:pt x="718" y="500"/>
                  </a:lnTo>
                  <a:lnTo>
                    <a:pt x="715" y="497"/>
                  </a:lnTo>
                  <a:lnTo>
                    <a:pt x="707" y="507"/>
                  </a:lnTo>
                  <a:lnTo>
                    <a:pt x="706" y="510"/>
                  </a:lnTo>
                  <a:lnTo>
                    <a:pt x="702" y="513"/>
                  </a:lnTo>
                  <a:lnTo>
                    <a:pt x="697" y="514"/>
                  </a:lnTo>
                  <a:lnTo>
                    <a:pt x="693" y="510"/>
                  </a:lnTo>
                  <a:lnTo>
                    <a:pt x="695" y="502"/>
                  </a:lnTo>
                  <a:lnTo>
                    <a:pt x="698" y="501"/>
                  </a:lnTo>
                  <a:lnTo>
                    <a:pt x="704" y="493"/>
                  </a:lnTo>
                  <a:lnTo>
                    <a:pt x="708" y="493"/>
                  </a:lnTo>
                  <a:lnTo>
                    <a:pt x="711" y="489"/>
                  </a:lnTo>
                  <a:lnTo>
                    <a:pt x="711" y="487"/>
                  </a:lnTo>
                  <a:lnTo>
                    <a:pt x="709" y="488"/>
                  </a:lnTo>
                  <a:lnTo>
                    <a:pt x="707" y="487"/>
                  </a:lnTo>
                  <a:lnTo>
                    <a:pt x="708" y="484"/>
                  </a:lnTo>
                  <a:lnTo>
                    <a:pt x="706" y="482"/>
                  </a:lnTo>
                  <a:lnTo>
                    <a:pt x="701" y="486"/>
                  </a:lnTo>
                  <a:lnTo>
                    <a:pt x="696" y="490"/>
                  </a:lnTo>
                  <a:lnTo>
                    <a:pt x="690" y="491"/>
                  </a:lnTo>
                  <a:lnTo>
                    <a:pt x="687" y="496"/>
                  </a:lnTo>
                  <a:lnTo>
                    <a:pt x="683" y="498"/>
                  </a:lnTo>
                  <a:lnTo>
                    <a:pt x="682" y="488"/>
                  </a:lnTo>
                  <a:lnTo>
                    <a:pt x="676" y="478"/>
                  </a:lnTo>
                  <a:lnTo>
                    <a:pt x="676" y="465"/>
                  </a:lnTo>
                  <a:lnTo>
                    <a:pt x="665" y="460"/>
                  </a:lnTo>
                  <a:lnTo>
                    <a:pt x="660" y="463"/>
                  </a:lnTo>
                  <a:lnTo>
                    <a:pt x="647" y="489"/>
                  </a:lnTo>
                  <a:lnTo>
                    <a:pt x="630" y="492"/>
                  </a:lnTo>
                  <a:lnTo>
                    <a:pt x="625" y="491"/>
                  </a:lnTo>
                  <a:lnTo>
                    <a:pt x="616" y="491"/>
                  </a:lnTo>
                  <a:lnTo>
                    <a:pt x="611" y="496"/>
                  </a:lnTo>
                  <a:lnTo>
                    <a:pt x="599" y="507"/>
                  </a:lnTo>
                  <a:lnTo>
                    <a:pt x="575" y="516"/>
                  </a:lnTo>
                  <a:lnTo>
                    <a:pt x="572" y="524"/>
                  </a:lnTo>
                  <a:lnTo>
                    <a:pt x="546" y="539"/>
                  </a:lnTo>
                  <a:lnTo>
                    <a:pt x="543" y="530"/>
                  </a:lnTo>
                  <a:lnTo>
                    <a:pt x="548" y="512"/>
                  </a:lnTo>
                  <a:lnTo>
                    <a:pt x="547" y="499"/>
                  </a:lnTo>
                  <a:lnTo>
                    <a:pt x="530" y="480"/>
                  </a:lnTo>
                  <a:lnTo>
                    <a:pt x="523" y="466"/>
                  </a:lnTo>
                  <a:lnTo>
                    <a:pt x="494" y="449"/>
                  </a:lnTo>
                  <a:lnTo>
                    <a:pt x="477" y="451"/>
                  </a:lnTo>
                  <a:lnTo>
                    <a:pt x="470" y="449"/>
                  </a:lnTo>
                  <a:lnTo>
                    <a:pt x="458" y="449"/>
                  </a:lnTo>
                  <a:lnTo>
                    <a:pt x="450" y="445"/>
                  </a:lnTo>
                  <a:lnTo>
                    <a:pt x="438" y="443"/>
                  </a:lnTo>
                  <a:lnTo>
                    <a:pt x="430" y="437"/>
                  </a:lnTo>
                  <a:lnTo>
                    <a:pt x="174" y="43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Freeform 13"/>
            <p:cNvSpPr>
              <a:spLocks noEditPoints="1"/>
            </p:cNvSpPr>
            <p:nvPr/>
          </p:nvSpPr>
          <p:spPr bwMode="gray">
            <a:xfrm>
              <a:off x="1437" y="1519"/>
              <a:ext cx="202" cy="58"/>
            </a:xfrm>
            <a:custGeom>
              <a:avLst/>
              <a:gdLst>
                <a:gd name="T0" fmla="*/ 2147483647 w 155"/>
                <a:gd name="T1" fmla="*/ 2147483647 h 45"/>
                <a:gd name="T2" fmla="*/ 2147483647 w 155"/>
                <a:gd name="T3" fmla="*/ 2147483647 h 45"/>
                <a:gd name="T4" fmla="*/ 2147483647 w 155"/>
                <a:gd name="T5" fmla="*/ 2147483647 h 45"/>
                <a:gd name="T6" fmla="*/ 2147483647 w 155"/>
                <a:gd name="T7" fmla="*/ 2147483647 h 45"/>
                <a:gd name="T8" fmla="*/ 2147483647 w 155"/>
                <a:gd name="T9" fmla="*/ 2147483647 h 45"/>
                <a:gd name="T10" fmla="*/ 2147483647 w 155"/>
                <a:gd name="T11" fmla="*/ 2147483647 h 45"/>
                <a:gd name="T12" fmla="*/ 2147483647 w 155"/>
                <a:gd name="T13" fmla="*/ 2147483647 h 45"/>
                <a:gd name="T14" fmla="*/ 0 w 155"/>
                <a:gd name="T15" fmla="*/ 2147483647 h 45"/>
                <a:gd name="T16" fmla="*/ 2147483647 w 155"/>
                <a:gd name="T17" fmla="*/ 2147483647 h 45"/>
                <a:gd name="T18" fmla="*/ 2147483647 w 155"/>
                <a:gd name="T19" fmla="*/ 2147483647 h 45"/>
                <a:gd name="T20" fmla="*/ 2147483647 w 155"/>
                <a:gd name="T21" fmla="*/ 2147483647 h 45"/>
                <a:gd name="T22" fmla="*/ 2147483647 w 155"/>
                <a:gd name="T23" fmla="*/ 2147483647 h 45"/>
                <a:gd name="T24" fmla="*/ 2147483647 w 155"/>
                <a:gd name="T25" fmla="*/ 2147483647 h 45"/>
                <a:gd name="T26" fmla="*/ 2147483647 w 155"/>
                <a:gd name="T27" fmla="*/ 2147483647 h 45"/>
                <a:gd name="T28" fmla="*/ 2147483647 w 155"/>
                <a:gd name="T29" fmla="*/ 2147483647 h 45"/>
                <a:gd name="T30" fmla="*/ 2147483647 w 155"/>
                <a:gd name="T31" fmla="*/ 2147483647 h 45"/>
                <a:gd name="T32" fmla="*/ 2147483647 w 155"/>
                <a:gd name="T33" fmla="*/ 2147483647 h 45"/>
                <a:gd name="T34" fmla="*/ 2147483647 w 155"/>
                <a:gd name="T35" fmla="*/ 2147483647 h 45"/>
                <a:gd name="T36" fmla="*/ 2147483647 w 155"/>
                <a:gd name="T37" fmla="*/ 2147483647 h 45"/>
                <a:gd name="T38" fmla="*/ 2147483647 w 155"/>
                <a:gd name="T39" fmla="*/ 2147483647 h 45"/>
                <a:gd name="T40" fmla="*/ 2147483647 w 155"/>
                <a:gd name="T41" fmla="*/ 2147483647 h 45"/>
                <a:gd name="T42" fmla="*/ 2147483647 w 155"/>
                <a:gd name="T43" fmla="*/ 2147483647 h 45"/>
                <a:gd name="T44" fmla="*/ 2147483647 w 155"/>
                <a:gd name="T45" fmla="*/ 2147483647 h 45"/>
                <a:gd name="T46" fmla="*/ 2147483647 w 155"/>
                <a:gd name="T47" fmla="*/ 2147483647 h 45"/>
                <a:gd name="T48" fmla="*/ 2147483647 w 155"/>
                <a:gd name="T49" fmla="*/ 2147483647 h 45"/>
                <a:gd name="T50" fmla="*/ 2147483647 w 155"/>
                <a:gd name="T51" fmla="*/ 2147483647 h 45"/>
                <a:gd name="T52" fmla="*/ 2147483647 w 155"/>
                <a:gd name="T53" fmla="*/ 0 h 45"/>
                <a:gd name="T54" fmla="*/ 2147483647 w 155"/>
                <a:gd name="T55" fmla="*/ 2147483647 h 45"/>
                <a:gd name="T56" fmla="*/ 2147483647 w 155"/>
                <a:gd name="T57" fmla="*/ 2147483647 h 45"/>
                <a:gd name="T58" fmla="*/ 2147483647 w 155"/>
                <a:gd name="T59" fmla="*/ 2147483647 h 45"/>
                <a:gd name="T60" fmla="*/ 2147483647 w 155"/>
                <a:gd name="T61" fmla="*/ 2147483647 h 45"/>
                <a:gd name="T62" fmla="*/ 2147483647 w 155"/>
                <a:gd name="T63" fmla="*/ 2147483647 h 45"/>
                <a:gd name="T64" fmla="*/ 2147483647 w 155"/>
                <a:gd name="T65" fmla="*/ 2147483647 h 45"/>
                <a:gd name="T66" fmla="*/ 2147483647 w 155"/>
                <a:gd name="T67" fmla="*/ 2147483647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
                <a:gd name="T103" fmla="*/ 0 h 45"/>
                <a:gd name="T104" fmla="*/ 155 w 155"/>
                <a:gd name="T105" fmla="*/ 45 h 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 h="45">
                  <a:moveTo>
                    <a:pt x="3" y="11"/>
                  </a:moveTo>
                  <a:lnTo>
                    <a:pt x="15" y="10"/>
                  </a:lnTo>
                  <a:lnTo>
                    <a:pt x="21" y="12"/>
                  </a:lnTo>
                  <a:lnTo>
                    <a:pt x="23" y="14"/>
                  </a:lnTo>
                  <a:lnTo>
                    <a:pt x="19" y="24"/>
                  </a:lnTo>
                  <a:lnTo>
                    <a:pt x="16" y="24"/>
                  </a:lnTo>
                  <a:lnTo>
                    <a:pt x="8" y="19"/>
                  </a:lnTo>
                  <a:lnTo>
                    <a:pt x="0" y="16"/>
                  </a:lnTo>
                  <a:lnTo>
                    <a:pt x="3" y="11"/>
                  </a:lnTo>
                  <a:close/>
                  <a:moveTo>
                    <a:pt x="128" y="30"/>
                  </a:moveTo>
                  <a:lnTo>
                    <a:pt x="123" y="29"/>
                  </a:lnTo>
                  <a:lnTo>
                    <a:pt x="119" y="30"/>
                  </a:lnTo>
                  <a:lnTo>
                    <a:pt x="125" y="36"/>
                  </a:lnTo>
                  <a:lnTo>
                    <a:pt x="119" y="45"/>
                  </a:lnTo>
                  <a:lnTo>
                    <a:pt x="114" y="45"/>
                  </a:lnTo>
                  <a:lnTo>
                    <a:pt x="111" y="45"/>
                  </a:lnTo>
                  <a:lnTo>
                    <a:pt x="110" y="35"/>
                  </a:lnTo>
                  <a:lnTo>
                    <a:pt x="106" y="28"/>
                  </a:lnTo>
                  <a:lnTo>
                    <a:pt x="107" y="26"/>
                  </a:lnTo>
                  <a:lnTo>
                    <a:pt x="106" y="10"/>
                  </a:lnTo>
                  <a:lnTo>
                    <a:pt x="109" y="9"/>
                  </a:lnTo>
                  <a:lnTo>
                    <a:pt x="113" y="10"/>
                  </a:lnTo>
                  <a:lnTo>
                    <a:pt x="113" y="8"/>
                  </a:lnTo>
                  <a:lnTo>
                    <a:pt x="108" y="5"/>
                  </a:lnTo>
                  <a:lnTo>
                    <a:pt x="116" y="1"/>
                  </a:lnTo>
                  <a:lnTo>
                    <a:pt x="122" y="2"/>
                  </a:lnTo>
                  <a:lnTo>
                    <a:pt x="131" y="0"/>
                  </a:lnTo>
                  <a:lnTo>
                    <a:pt x="138" y="4"/>
                  </a:lnTo>
                  <a:lnTo>
                    <a:pt x="142" y="3"/>
                  </a:lnTo>
                  <a:lnTo>
                    <a:pt x="155" y="4"/>
                  </a:lnTo>
                  <a:lnTo>
                    <a:pt x="155" y="9"/>
                  </a:lnTo>
                  <a:lnTo>
                    <a:pt x="139" y="31"/>
                  </a:lnTo>
                  <a:lnTo>
                    <a:pt x="134" y="30"/>
                  </a:lnTo>
                  <a:lnTo>
                    <a:pt x="128" y="3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Freeform 14"/>
            <p:cNvSpPr>
              <a:spLocks/>
            </p:cNvSpPr>
            <p:nvPr/>
          </p:nvSpPr>
          <p:spPr bwMode="gray">
            <a:xfrm>
              <a:off x="1843" y="1210"/>
              <a:ext cx="739" cy="690"/>
            </a:xfrm>
            <a:custGeom>
              <a:avLst/>
              <a:gdLst>
                <a:gd name="T0" fmla="*/ 2147483647 w 567"/>
                <a:gd name="T1" fmla="*/ 2147483647 h 529"/>
                <a:gd name="T2" fmla="*/ 2147483647 w 567"/>
                <a:gd name="T3" fmla="*/ 2147483647 h 529"/>
                <a:gd name="T4" fmla="*/ 2147483647 w 567"/>
                <a:gd name="T5" fmla="*/ 2147483647 h 529"/>
                <a:gd name="T6" fmla="*/ 2147483647 w 567"/>
                <a:gd name="T7" fmla="*/ 2147483647 h 529"/>
                <a:gd name="T8" fmla="*/ 2147483647 w 567"/>
                <a:gd name="T9" fmla="*/ 2147483647 h 529"/>
                <a:gd name="T10" fmla="*/ 2147483647 w 567"/>
                <a:gd name="T11" fmla="*/ 2147483647 h 529"/>
                <a:gd name="T12" fmla="*/ 2147483647 w 567"/>
                <a:gd name="T13" fmla="*/ 2147483647 h 529"/>
                <a:gd name="T14" fmla="*/ 2147483647 w 567"/>
                <a:gd name="T15" fmla="*/ 2147483647 h 529"/>
                <a:gd name="T16" fmla="*/ 2147483647 w 567"/>
                <a:gd name="T17" fmla="*/ 2147483647 h 529"/>
                <a:gd name="T18" fmla="*/ 2147483647 w 567"/>
                <a:gd name="T19" fmla="*/ 2147483647 h 529"/>
                <a:gd name="T20" fmla="*/ 2147483647 w 567"/>
                <a:gd name="T21" fmla="*/ 2147483647 h 529"/>
                <a:gd name="T22" fmla="*/ 2147483647 w 567"/>
                <a:gd name="T23" fmla="*/ 2147483647 h 529"/>
                <a:gd name="T24" fmla="*/ 2147483647 w 567"/>
                <a:gd name="T25" fmla="*/ 2147483647 h 529"/>
                <a:gd name="T26" fmla="*/ 2147483647 w 567"/>
                <a:gd name="T27" fmla="*/ 2147483647 h 529"/>
                <a:gd name="T28" fmla="*/ 2147483647 w 567"/>
                <a:gd name="T29" fmla="*/ 2147483647 h 529"/>
                <a:gd name="T30" fmla="*/ 2147483647 w 567"/>
                <a:gd name="T31" fmla="*/ 2147483647 h 529"/>
                <a:gd name="T32" fmla="*/ 2147483647 w 567"/>
                <a:gd name="T33" fmla="*/ 2147483647 h 529"/>
                <a:gd name="T34" fmla="*/ 2147483647 w 567"/>
                <a:gd name="T35" fmla="*/ 2147483647 h 529"/>
                <a:gd name="T36" fmla="*/ 2147483647 w 567"/>
                <a:gd name="T37" fmla="*/ 2147483647 h 529"/>
                <a:gd name="T38" fmla="*/ 2147483647 w 567"/>
                <a:gd name="T39" fmla="*/ 2147483647 h 529"/>
                <a:gd name="T40" fmla="*/ 2147483647 w 567"/>
                <a:gd name="T41" fmla="*/ 2147483647 h 529"/>
                <a:gd name="T42" fmla="*/ 2147483647 w 567"/>
                <a:gd name="T43" fmla="*/ 2147483647 h 529"/>
                <a:gd name="T44" fmla="*/ 2147483647 w 567"/>
                <a:gd name="T45" fmla="*/ 2147483647 h 529"/>
                <a:gd name="T46" fmla="*/ 2147483647 w 567"/>
                <a:gd name="T47" fmla="*/ 2147483647 h 529"/>
                <a:gd name="T48" fmla="*/ 2147483647 w 567"/>
                <a:gd name="T49" fmla="*/ 2147483647 h 529"/>
                <a:gd name="T50" fmla="*/ 2147483647 w 567"/>
                <a:gd name="T51" fmla="*/ 2147483647 h 529"/>
                <a:gd name="T52" fmla="*/ 2147483647 w 567"/>
                <a:gd name="T53" fmla="*/ 2147483647 h 529"/>
                <a:gd name="T54" fmla="*/ 2147483647 w 567"/>
                <a:gd name="T55" fmla="*/ 2147483647 h 529"/>
                <a:gd name="T56" fmla="*/ 2147483647 w 567"/>
                <a:gd name="T57" fmla="*/ 2147483647 h 529"/>
                <a:gd name="T58" fmla="*/ 2147483647 w 567"/>
                <a:gd name="T59" fmla="*/ 2147483647 h 529"/>
                <a:gd name="T60" fmla="*/ 2147483647 w 567"/>
                <a:gd name="T61" fmla="*/ 2147483647 h 529"/>
                <a:gd name="T62" fmla="*/ 2147483647 w 567"/>
                <a:gd name="T63" fmla="*/ 2147483647 h 529"/>
                <a:gd name="T64" fmla="*/ 2147483647 w 567"/>
                <a:gd name="T65" fmla="*/ 2147483647 h 529"/>
                <a:gd name="T66" fmla="*/ 2147483647 w 567"/>
                <a:gd name="T67" fmla="*/ 2147483647 h 529"/>
                <a:gd name="T68" fmla="*/ 2147483647 w 567"/>
                <a:gd name="T69" fmla="*/ 2147483647 h 529"/>
                <a:gd name="T70" fmla="*/ 2147483647 w 567"/>
                <a:gd name="T71" fmla="*/ 2147483647 h 529"/>
                <a:gd name="T72" fmla="*/ 2147483647 w 567"/>
                <a:gd name="T73" fmla="*/ 2147483647 h 529"/>
                <a:gd name="T74" fmla="*/ 2147483647 w 567"/>
                <a:gd name="T75" fmla="*/ 2147483647 h 529"/>
                <a:gd name="T76" fmla="*/ 2147483647 w 567"/>
                <a:gd name="T77" fmla="*/ 2147483647 h 529"/>
                <a:gd name="T78" fmla="*/ 2147483647 w 567"/>
                <a:gd name="T79" fmla="*/ 2147483647 h 529"/>
                <a:gd name="T80" fmla="*/ 2147483647 w 567"/>
                <a:gd name="T81" fmla="*/ 2147483647 h 529"/>
                <a:gd name="T82" fmla="*/ 2147483647 w 567"/>
                <a:gd name="T83" fmla="*/ 2147483647 h 529"/>
                <a:gd name="T84" fmla="*/ 2147483647 w 567"/>
                <a:gd name="T85" fmla="*/ 2147483647 h 529"/>
                <a:gd name="T86" fmla="*/ 2147483647 w 567"/>
                <a:gd name="T87" fmla="*/ 2147483647 h 529"/>
                <a:gd name="T88" fmla="*/ 2147483647 w 567"/>
                <a:gd name="T89" fmla="*/ 2147483647 h 529"/>
                <a:gd name="T90" fmla="*/ 2147483647 w 567"/>
                <a:gd name="T91" fmla="*/ 2147483647 h 529"/>
                <a:gd name="T92" fmla="*/ 2147483647 w 567"/>
                <a:gd name="T93" fmla="*/ 2147483647 h 529"/>
                <a:gd name="T94" fmla="*/ 2147483647 w 567"/>
                <a:gd name="T95" fmla="*/ 2147483647 h 529"/>
                <a:gd name="T96" fmla="*/ 2147483647 w 567"/>
                <a:gd name="T97" fmla="*/ 2147483647 h 529"/>
                <a:gd name="T98" fmla="*/ 2147483647 w 567"/>
                <a:gd name="T99" fmla="*/ 2147483647 h 529"/>
                <a:gd name="T100" fmla="*/ 2147483647 w 567"/>
                <a:gd name="T101" fmla="*/ 2147483647 h 529"/>
                <a:gd name="T102" fmla="*/ 2147483647 w 567"/>
                <a:gd name="T103" fmla="*/ 2147483647 h 529"/>
                <a:gd name="T104" fmla="*/ 2147483647 w 567"/>
                <a:gd name="T105" fmla="*/ 2147483647 h 529"/>
                <a:gd name="T106" fmla="*/ 2147483647 w 567"/>
                <a:gd name="T107" fmla="*/ 2147483647 h 529"/>
                <a:gd name="T108" fmla="*/ 2147483647 w 567"/>
                <a:gd name="T109" fmla="*/ 2147483647 h 529"/>
                <a:gd name="T110" fmla="*/ 2147483647 w 567"/>
                <a:gd name="T111" fmla="*/ 2147483647 h 529"/>
                <a:gd name="T112" fmla="*/ 2147483647 w 567"/>
                <a:gd name="T113" fmla="*/ 2147483647 h 529"/>
                <a:gd name="T114" fmla="*/ 2147483647 w 567"/>
                <a:gd name="T115" fmla="*/ 2147483647 h 529"/>
                <a:gd name="T116" fmla="*/ 2147483647 w 567"/>
                <a:gd name="T117" fmla="*/ 2147483647 h 529"/>
                <a:gd name="T118" fmla="*/ 2147483647 w 567"/>
                <a:gd name="T119" fmla="*/ 2147483647 h 529"/>
                <a:gd name="T120" fmla="*/ 2147483647 w 567"/>
                <a:gd name="T121" fmla="*/ 2147483647 h 5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7"/>
                <a:gd name="T184" fmla="*/ 0 h 529"/>
                <a:gd name="T185" fmla="*/ 567 w 567"/>
                <a:gd name="T186" fmla="*/ 529 h 5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7" h="529">
                  <a:moveTo>
                    <a:pt x="459" y="328"/>
                  </a:moveTo>
                  <a:lnTo>
                    <a:pt x="455" y="328"/>
                  </a:lnTo>
                  <a:lnTo>
                    <a:pt x="452" y="334"/>
                  </a:lnTo>
                  <a:lnTo>
                    <a:pt x="449" y="333"/>
                  </a:lnTo>
                  <a:lnTo>
                    <a:pt x="445" y="338"/>
                  </a:lnTo>
                  <a:lnTo>
                    <a:pt x="442" y="338"/>
                  </a:lnTo>
                  <a:lnTo>
                    <a:pt x="437" y="343"/>
                  </a:lnTo>
                  <a:lnTo>
                    <a:pt x="430" y="343"/>
                  </a:lnTo>
                  <a:lnTo>
                    <a:pt x="423" y="347"/>
                  </a:lnTo>
                  <a:lnTo>
                    <a:pt x="419" y="345"/>
                  </a:lnTo>
                  <a:lnTo>
                    <a:pt x="410" y="350"/>
                  </a:lnTo>
                  <a:lnTo>
                    <a:pt x="406" y="350"/>
                  </a:lnTo>
                  <a:lnTo>
                    <a:pt x="403" y="349"/>
                  </a:lnTo>
                  <a:lnTo>
                    <a:pt x="399" y="351"/>
                  </a:lnTo>
                  <a:lnTo>
                    <a:pt x="395" y="350"/>
                  </a:lnTo>
                  <a:lnTo>
                    <a:pt x="391" y="352"/>
                  </a:lnTo>
                  <a:lnTo>
                    <a:pt x="388" y="352"/>
                  </a:lnTo>
                  <a:lnTo>
                    <a:pt x="380" y="347"/>
                  </a:lnTo>
                  <a:lnTo>
                    <a:pt x="374" y="346"/>
                  </a:lnTo>
                  <a:lnTo>
                    <a:pt x="377" y="349"/>
                  </a:lnTo>
                  <a:lnTo>
                    <a:pt x="382" y="352"/>
                  </a:lnTo>
                  <a:lnTo>
                    <a:pt x="381" y="358"/>
                  </a:lnTo>
                  <a:lnTo>
                    <a:pt x="372" y="359"/>
                  </a:lnTo>
                  <a:lnTo>
                    <a:pt x="368" y="366"/>
                  </a:lnTo>
                  <a:lnTo>
                    <a:pt x="364" y="373"/>
                  </a:lnTo>
                  <a:lnTo>
                    <a:pt x="357" y="384"/>
                  </a:lnTo>
                  <a:lnTo>
                    <a:pt x="349" y="383"/>
                  </a:lnTo>
                  <a:lnTo>
                    <a:pt x="348" y="390"/>
                  </a:lnTo>
                  <a:lnTo>
                    <a:pt x="341" y="394"/>
                  </a:lnTo>
                  <a:lnTo>
                    <a:pt x="337" y="392"/>
                  </a:lnTo>
                  <a:lnTo>
                    <a:pt x="332" y="394"/>
                  </a:lnTo>
                  <a:lnTo>
                    <a:pt x="330" y="391"/>
                  </a:lnTo>
                  <a:lnTo>
                    <a:pt x="331" y="383"/>
                  </a:lnTo>
                  <a:lnTo>
                    <a:pt x="326" y="382"/>
                  </a:lnTo>
                  <a:lnTo>
                    <a:pt x="325" y="385"/>
                  </a:lnTo>
                  <a:lnTo>
                    <a:pt x="323" y="399"/>
                  </a:lnTo>
                  <a:lnTo>
                    <a:pt x="306" y="403"/>
                  </a:lnTo>
                  <a:lnTo>
                    <a:pt x="305" y="405"/>
                  </a:lnTo>
                  <a:lnTo>
                    <a:pt x="308" y="409"/>
                  </a:lnTo>
                  <a:lnTo>
                    <a:pt x="308" y="413"/>
                  </a:lnTo>
                  <a:lnTo>
                    <a:pt x="299" y="414"/>
                  </a:lnTo>
                  <a:lnTo>
                    <a:pt x="298" y="421"/>
                  </a:lnTo>
                  <a:lnTo>
                    <a:pt x="302" y="425"/>
                  </a:lnTo>
                  <a:lnTo>
                    <a:pt x="300" y="430"/>
                  </a:lnTo>
                  <a:lnTo>
                    <a:pt x="293" y="430"/>
                  </a:lnTo>
                  <a:lnTo>
                    <a:pt x="294" y="436"/>
                  </a:lnTo>
                  <a:lnTo>
                    <a:pt x="302" y="437"/>
                  </a:lnTo>
                  <a:lnTo>
                    <a:pt x="302" y="448"/>
                  </a:lnTo>
                  <a:lnTo>
                    <a:pt x="294" y="446"/>
                  </a:lnTo>
                  <a:lnTo>
                    <a:pt x="298" y="453"/>
                  </a:lnTo>
                  <a:lnTo>
                    <a:pt x="297" y="456"/>
                  </a:lnTo>
                  <a:lnTo>
                    <a:pt x="294" y="457"/>
                  </a:lnTo>
                  <a:lnTo>
                    <a:pt x="292" y="466"/>
                  </a:lnTo>
                  <a:lnTo>
                    <a:pt x="288" y="465"/>
                  </a:lnTo>
                  <a:lnTo>
                    <a:pt x="285" y="469"/>
                  </a:lnTo>
                  <a:lnTo>
                    <a:pt x="287" y="473"/>
                  </a:lnTo>
                  <a:lnTo>
                    <a:pt x="285" y="481"/>
                  </a:lnTo>
                  <a:lnTo>
                    <a:pt x="289" y="491"/>
                  </a:lnTo>
                  <a:lnTo>
                    <a:pt x="287" y="498"/>
                  </a:lnTo>
                  <a:lnTo>
                    <a:pt x="283" y="500"/>
                  </a:lnTo>
                  <a:lnTo>
                    <a:pt x="283" y="504"/>
                  </a:lnTo>
                  <a:lnTo>
                    <a:pt x="280" y="509"/>
                  </a:lnTo>
                  <a:lnTo>
                    <a:pt x="281" y="513"/>
                  </a:lnTo>
                  <a:lnTo>
                    <a:pt x="274" y="514"/>
                  </a:lnTo>
                  <a:lnTo>
                    <a:pt x="279" y="520"/>
                  </a:lnTo>
                  <a:lnTo>
                    <a:pt x="275" y="529"/>
                  </a:lnTo>
                  <a:lnTo>
                    <a:pt x="271" y="525"/>
                  </a:lnTo>
                  <a:lnTo>
                    <a:pt x="266" y="528"/>
                  </a:lnTo>
                  <a:lnTo>
                    <a:pt x="264" y="524"/>
                  </a:lnTo>
                  <a:lnTo>
                    <a:pt x="264" y="518"/>
                  </a:lnTo>
                  <a:lnTo>
                    <a:pt x="255" y="513"/>
                  </a:lnTo>
                  <a:lnTo>
                    <a:pt x="252" y="506"/>
                  </a:lnTo>
                  <a:lnTo>
                    <a:pt x="238" y="507"/>
                  </a:lnTo>
                  <a:lnTo>
                    <a:pt x="235" y="512"/>
                  </a:lnTo>
                  <a:lnTo>
                    <a:pt x="232" y="511"/>
                  </a:lnTo>
                  <a:lnTo>
                    <a:pt x="232" y="503"/>
                  </a:lnTo>
                  <a:lnTo>
                    <a:pt x="226" y="499"/>
                  </a:lnTo>
                  <a:lnTo>
                    <a:pt x="226" y="496"/>
                  </a:lnTo>
                  <a:lnTo>
                    <a:pt x="221" y="491"/>
                  </a:lnTo>
                  <a:lnTo>
                    <a:pt x="219" y="484"/>
                  </a:lnTo>
                  <a:lnTo>
                    <a:pt x="218" y="479"/>
                  </a:lnTo>
                  <a:lnTo>
                    <a:pt x="211" y="475"/>
                  </a:lnTo>
                  <a:lnTo>
                    <a:pt x="209" y="472"/>
                  </a:lnTo>
                  <a:lnTo>
                    <a:pt x="212" y="468"/>
                  </a:lnTo>
                  <a:lnTo>
                    <a:pt x="211" y="466"/>
                  </a:lnTo>
                  <a:lnTo>
                    <a:pt x="211" y="462"/>
                  </a:lnTo>
                  <a:lnTo>
                    <a:pt x="206" y="456"/>
                  </a:lnTo>
                  <a:lnTo>
                    <a:pt x="205" y="454"/>
                  </a:lnTo>
                  <a:lnTo>
                    <a:pt x="201" y="450"/>
                  </a:lnTo>
                  <a:lnTo>
                    <a:pt x="201" y="441"/>
                  </a:lnTo>
                  <a:lnTo>
                    <a:pt x="208" y="440"/>
                  </a:lnTo>
                  <a:lnTo>
                    <a:pt x="208" y="434"/>
                  </a:lnTo>
                  <a:lnTo>
                    <a:pt x="211" y="429"/>
                  </a:lnTo>
                  <a:lnTo>
                    <a:pt x="214" y="431"/>
                  </a:lnTo>
                  <a:lnTo>
                    <a:pt x="215" y="427"/>
                  </a:lnTo>
                  <a:lnTo>
                    <a:pt x="207" y="421"/>
                  </a:lnTo>
                  <a:lnTo>
                    <a:pt x="204" y="424"/>
                  </a:lnTo>
                  <a:lnTo>
                    <a:pt x="199" y="434"/>
                  </a:lnTo>
                  <a:lnTo>
                    <a:pt x="195" y="432"/>
                  </a:lnTo>
                  <a:lnTo>
                    <a:pt x="196" y="423"/>
                  </a:lnTo>
                  <a:lnTo>
                    <a:pt x="194" y="413"/>
                  </a:lnTo>
                  <a:lnTo>
                    <a:pt x="196" y="409"/>
                  </a:lnTo>
                  <a:lnTo>
                    <a:pt x="186" y="402"/>
                  </a:lnTo>
                  <a:lnTo>
                    <a:pt x="188" y="400"/>
                  </a:lnTo>
                  <a:lnTo>
                    <a:pt x="193" y="400"/>
                  </a:lnTo>
                  <a:lnTo>
                    <a:pt x="191" y="395"/>
                  </a:lnTo>
                  <a:lnTo>
                    <a:pt x="186" y="394"/>
                  </a:lnTo>
                  <a:lnTo>
                    <a:pt x="182" y="387"/>
                  </a:lnTo>
                  <a:lnTo>
                    <a:pt x="184" y="380"/>
                  </a:lnTo>
                  <a:lnTo>
                    <a:pt x="188" y="380"/>
                  </a:lnTo>
                  <a:lnTo>
                    <a:pt x="191" y="374"/>
                  </a:lnTo>
                  <a:lnTo>
                    <a:pt x="185" y="373"/>
                  </a:lnTo>
                  <a:lnTo>
                    <a:pt x="181" y="375"/>
                  </a:lnTo>
                  <a:lnTo>
                    <a:pt x="179" y="373"/>
                  </a:lnTo>
                  <a:lnTo>
                    <a:pt x="182" y="365"/>
                  </a:lnTo>
                  <a:lnTo>
                    <a:pt x="194" y="361"/>
                  </a:lnTo>
                  <a:lnTo>
                    <a:pt x="200" y="362"/>
                  </a:lnTo>
                  <a:lnTo>
                    <a:pt x="206" y="365"/>
                  </a:lnTo>
                  <a:lnTo>
                    <a:pt x="209" y="364"/>
                  </a:lnTo>
                  <a:lnTo>
                    <a:pt x="207" y="359"/>
                  </a:lnTo>
                  <a:lnTo>
                    <a:pt x="196" y="359"/>
                  </a:lnTo>
                  <a:lnTo>
                    <a:pt x="192" y="359"/>
                  </a:lnTo>
                  <a:lnTo>
                    <a:pt x="184" y="363"/>
                  </a:lnTo>
                  <a:lnTo>
                    <a:pt x="181" y="362"/>
                  </a:lnTo>
                  <a:lnTo>
                    <a:pt x="181" y="359"/>
                  </a:lnTo>
                  <a:lnTo>
                    <a:pt x="190" y="355"/>
                  </a:lnTo>
                  <a:lnTo>
                    <a:pt x="199" y="355"/>
                  </a:lnTo>
                  <a:lnTo>
                    <a:pt x="208" y="357"/>
                  </a:lnTo>
                  <a:lnTo>
                    <a:pt x="210" y="353"/>
                  </a:lnTo>
                  <a:lnTo>
                    <a:pt x="205" y="353"/>
                  </a:lnTo>
                  <a:lnTo>
                    <a:pt x="203" y="351"/>
                  </a:lnTo>
                  <a:lnTo>
                    <a:pt x="195" y="353"/>
                  </a:lnTo>
                  <a:lnTo>
                    <a:pt x="190" y="352"/>
                  </a:lnTo>
                  <a:lnTo>
                    <a:pt x="191" y="349"/>
                  </a:lnTo>
                  <a:lnTo>
                    <a:pt x="199" y="347"/>
                  </a:lnTo>
                  <a:lnTo>
                    <a:pt x="207" y="346"/>
                  </a:lnTo>
                  <a:lnTo>
                    <a:pt x="207" y="344"/>
                  </a:lnTo>
                  <a:lnTo>
                    <a:pt x="204" y="342"/>
                  </a:lnTo>
                  <a:lnTo>
                    <a:pt x="205" y="335"/>
                  </a:lnTo>
                  <a:lnTo>
                    <a:pt x="212" y="332"/>
                  </a:lnTo>
                  <a:lnTo>
                    <a:pt x="209" y="328"/>
                  </a:lnTo>
                  <a:lnTo>
                    <a:pt x="212" y="326"/>
                  </a:lnTo>
                  <a:lnTo>
                    <a:pt x="211" y="322"/>
                  </a:lnTo>
                  <a:lnTo>
                    <a:pt x="204" y="323"/>
                  </a:lnTo>
                  <a:lnTo>
                    <a:pt x="192" y="322"/>
                  </a:lnTo>
                  <a:lnTo>
                    <a:pt x="185" y="316"/>
                  </a:lnTo>
                  <a:lnTo>
                    <a:pt x="177" y="315"/>
                  </a:lnTo>
                  <a:lnTo>
                    <a:pt x="172" y="308"/>
                  </a:lnTo>
                  <a:lnTo>
                    <a:pt x="175" y="307"/>
                  </a:lnTo>
                  <a:lnTo>
                    <a:pt x="183" y="308"/>
                  </a:lnTo>
                  <a:lnTo>
                    <a:pt x="190" y="310"/>
                  </a:lnTo>
                  <a:lnTo>
                    <a:pt x="195" y="310"/>
                  </a:lnTo>
                  <a:lnTo>
                    <a:pt x="206" y="317"/>
                  </a:lnTo>
                  <a:lnTo>
                    <a:pt x="209" y="315"/>
                  </a:lnTo>
                  <a:lnTo>
                    <a:pt x="203" y="311"/>
                  </a:lnTo>
                  <a:lnTo>
                    <a:pt x="204" y="308"/>
                  </a:lnTo>
                  <a:lnTo>
                    <a:pt x="200" y="304"/>
                  </a:lnTo>
                  <a:lnTo>
                    <a:pt x="204" y="301"/>
                  </a:lnTo>
                  <a:lnTo>
                    <a:pt x="199" y="300"/>
                  </a:lnTo>
                  <a:lnTo>
                    <a:pt x="190" y="295"/>
                  </a:lnTo>
                  <a:lnTo>
                    <a:pt x="194" y="292"/>
                  </a:lnTo>
                  <a:lnTo>
                    <a:pt x="186" y="287"/>
                  </a:lnTo>
                  <a:lnTo>
                    <a:pt x="185" y="284"/>
                  </a:lnTo>
                  <a:lnTo>
                    <a:pt x="180" y="284"/>
                  </a:lnTo>
                  <a:lnTo>
                    <a:pt x="180" y="288"/>
                  </a:lnTo>
                  <a:lnTo>
                    <a:pt x="177" y="289"/>
                  </a:lnTo>
                  <a:lnTo>
                    <a:pt x="176" y="295"/>
                  </a:lnTo>
                  <a:lnTo>
                    <a:pt x="168" y="294"/>
                  </a:lnTo>
                  <a:lnTo>
                    <a:pt x="162" y="290"/>
                  </a:lnTo>
                  <a:lnTo>
                    <a:pt x="169" y="287"/>
                  </a:lnTo>
                  <a:lnTo>
                    <a:pt x="165" y="284"/>
                  </a:lnTo>
                  <a:lnTo>
                    <a:pt x="167" y="280"/>
                  </a:lnTo>
                  <a:lnTo>
                    <a:pt x="165" y="275"/>
                  </a:lnTo>
                  <a:lnTo>
                    <a:pt x="166" y="274"/>
                  </a:lnTo>
                  <a:lnTo>
                    <a:pt x="173" y="275"/>
                  </a:lnTo>
                  <a:lnTo>
                    <a:pt x="171" y="265"/>
                  </a:lnTo>
                  <a:lnTo>
                    <a:pt x="164" y="264"/>
                  </a:lnTo>
                  <a:lnTo>
                    <a:pt x="166" y="257"/>
                  </a:lnTo>
                  <a:lnTo>
                    <a:pt x="159" y="251"/>
                  </a:lnTo>
                  <a:lnTo>
                    <a:pt x="161" y="246"/>
                  </a:lnTo>
                  <a:lnTo>
                    <a:pt x="156" y="243"/>
                  </a:lnTo>
                  <a:lnTo>
                    <a:pt x="154" y="235"/>
                  </a:lnTo>
                  <a:lnTo>
                    <a:pt x="158" y="233"/>
                  </a:lnTo>
                  <a:lnTo>
                    <a:pt x="154" y="230"/>
                  </a:lnTo>
                  <a:lnTo>
                    <a:pt x="149" y="228"/>
                  </a:lnTo>
                  <a:lnTo>
                    <a:pt x="138" y="214"/>
                  </a:lnTo>
                  <a:lnTo>
                    <a:pt x="133" y="213"/>
                  </a:lnTo>
                  <a:lnTo>
                    <a:pt x="135" y="207"/>
                  </a:lnTo>
                  <a:lnTo>
                    <a:pt x="127" y="204"/>
                  </a:lnTo>
                  <a:lnTo>
                    <a:pt x="122" y="205"/>
                  </a:lnTo>
                  <a:lnTo>
                    <a:pt x="120" y="202"/>
                  </a:lnTo>
                  <a:lnTo>
                    <a:pt x="114" y="203"/>
                  </a:lnTo>
                  <a:lnTo>
                    <a:pt x="110" y="200"/>
                  </a:lnTo>
                  <a:lnTo>
                    <a:pt x="111" y="199"/>
                  </a:lnTo>
                  <a:lnTo>
                    <a:pt x="102" y="198"/>
                  </a:lnTo>
                  <a:lnTo>
                    <a:pt x="97" y="200"/>
                  </a:lnTo>
                  <a:lnTo>
                    <a:pt x="95" y="196"/>
                  </a:lnTo>
                  <a:lnTo>
                    <a:pt x="91" y="196"/>
                  </a:lnTo>
                  <a:lnTo>
                    <a:pt x="89" y="199"/>
                  </a:lnTo>
                  <a:lnTo>
                    <a:pt x="84" y="199"/>
                  </a:lnTo>
                  <a:lnTo>
                    <a:pt x="84" y="196"/>
                  </a:lnTo>
                  <a:lnTo>
                    <a:pt x="81" y="196"/>
                  </a:lnTo>
                  <a:lnTo>
                    <a:pt x="80" y="200"/>
                  </a:lnTo>
                  <a:lnTo>
                    <a:pt x="74" y="201"/>
                  </a:lnTo>
                  <a:lnTo>
                    <a:pt x="71" y="200"/>
                  </a:lnTo>
                  <a:lnTo>
                    <a:pt x="70" y="197"/>
                  </a:lnTo>
                  <a:lnTo>
                    <a:pt x="66" y="198"/>
                  </a:lnTo>
                  <a:lnTo>
                    <a:pt x="63" y="200"/>
                  </a:lnTo>
                  <a:lnTo>
                    <a:pt x="60" y="197"/>
                  </a:lnTo>
                  <a:lnTo>
                    <a:pt x="55" y="197"/>
                  </a:lnTo>
                  <a:lnTo>
                    <a:pt x="56" y="200"/>
                  </a:lnTo>
                  <a:lnTo>
                    <a:pt x="61" y="201"/>
                  </a:lnTo>
                  <a:lnTo>
                    <a:pt x="61" y="203"/>
                  </a:lnTo>
                  <a:lnTo>
                    <a:pt x="55" y="203"/>
                  </a:lnTo>
                  <a:lnTo>
                    <a:pt x="51" y="202"/>
                  </a:lnTo>
                  <a:lnTo>
                    <a:pt x="40" y="200"/>
                  </a:lnTo>
                  <a:lnTo>
                    <a:pt x="31" y="195"/>
                  </a:lnTo>
                  <a:lnTo>
                    <a:pt x="42" y="192"/>
                  </a:lnTo>
                  <a:lnTo>
                    <a:pt x="48" y="192"/>
                  </a:lnTo>
                  <a:lnTo>
                    <a:pt x="47" y="189"/>
                  </a:lnTo>
                  <a:lnTo>
                    <a:pt x="31" y="187"/>
                  </a:lnTo>
                  <a:lnTo>
                    <a:pt x="33" y="182"/>
                  </a:lnTo>
                  <a:lnTo>
                    <a:pt x="28" y="182"/>
                  </a:lnTo>
                  <a:lnTo>
                    <a:pt x="26" y="185"/>
                  </a:lnTo>
                  <a:lnTo>
                    <a:pt x="20" y="185"/>
                  </a:lnTo>
                  <a:lnTo>
                    <a:pt x="16" y="181"/>
                  </a:lnTo>
                  <a:lnTo>
                    <a:pt x="25" y="177"/>
                  </a:lnTo>
                  <a:lnTo>
                    <a:pt x="34" y="178"/>
                  </a:lnTo>
                  <a:lnTo>
                    <a:pt x="40" y="180"/>
                  </a:lnTo>
                  <a:lnTo>
                    <a:pt x="48" y="179"/>
                  </a:lnTo>
                  <a:lnTo>
                    <a:pt x="50" y="179"/>
                  </a:lnTo>
                  <a:lnTo>
                    <a:pt x="59" y="181"/>
                  </a:lnTo>
                  <a:lnTo>
                    <a:pt x="62" y="181"/>
                  </a:lnTo>
                  <a:lnTo>
                    <a:pt x="62" y="179"/>
                  </a:lnTo>
                  <a:lnTo>
                    <a:pt x="51" y="176"/>
                  </a:lnTo>
                  <a:lnTo>
                    <a:pt x="41" y="177"/>
                  </a:lnTo>
                  <a:lnTo>
                    <a:pt x="42" y="176"/>
                  </a:lnTo>
                  <a:lnTo>
                    <a:pt x="52" y="174"/>
                  </a:lnTo>
                  <a:lnTo>
                    <a:pt x="56" y="174"/>
                  </a:lnTo>
                  <a:lnTo>
                    <a:pt x="61" y="175"/>
                  </a:lnTo>
                  <a:lnTo>
                    <a:pt x="67" y="172"/>
                  </a:lnTo>
                  <a:lnTo>
                    <a:pt x="64" y="169"/>
                  </a:lnTo>
                  <a:lnTo>
                    <a:pt x="57" y="168"/>
                  </a:lnTo>
                  <a:lnTo>
                    <a:pt x="53" y="170"/>
                  </a:lnTo>
                  <a:lnTo>
                    <a:pt x="47" y="171"/>
                  </a:lnTo>
                  <a:lnTo>
                    <a:pt x="43" y="170"/>
                  </a:lnTo>
                  <a:lnTo>
                    <a:pt x="38" y="173"/>
                  </a:lnTo>
                  <a:lnTo>
                    <a:pt x="27" y="171"/>
                  </a:lnTo>
                  <a:lnTo>
                    <a:pt x="27" y="168"/>
                  </a:lnTo>
                  <a:lnTo>
                    <a:pt x="24" y="168"/>
                  </a:lnTo>
                  <a:lnTo>
                    <a:pt x="23" y="166"/>
                  </a:lnTo>
                  <a:lnTo>
                    <a:pt x="15" y="166"/>
                  </a:lnTo>
                  <a:lnTo>
                    <a:pt x="15" y="165"/>
                  </a:lnTo>
                  <a:lnTo>
                    <a:pt x="8" y="164"/>
                  </a:lnTo>
                  <a:lnTo>
                    <a:pt x="0" y="159"/>
                  </a:lnTo>
                  <a:lnTo>
                    <a:pt x="1" y="158"/>
                  </a:lnTo>
                  <a:lnTo>
                    <a:pt x="3" y="156"/>
                  </a:lnTo>
                  <a:lnTo>
                    <a:pt x="1" y="155"/>
                  </a:lnTo>
                  <a:lnTo>
                    <a:pt x="2" y="153"/>
                  </a:lnTo>
                  <a:lnTo>
                    <a:pt x="7" y="151"/>
                  </a:lnTo>
                  <a:lnTo>
                    <a:pt x="10" y="149"/>
                  </a:lnTo>
                  <a:lnTo>
                    <a:pt x="16" y="148"/>
                  </a:lnTo>
                  <a:lnTo>
                    <a:pt x="20" y="149"/>
                  </a:lnTo>
                  <a:lnTo>
                    <a:pt x="29" y="144"/>
                  </a:lnTo>
                  <a:lnTo>
                    <a:pt x="38" y="144"/>
                  </a:lnTo>
                  <a:lnTo>
                    <a:pt x="40" y="143"/>
                  </a:lnTo>
                  <a:lnTo>
                    <a:pt x="36" y="141"/>
                  </a:lnTo>
                  <a:lnTo>
                    <a:pt x="43" y="140"/>
                  </a:lnTo>
                  <a:lnTo>
                    <a:pt x="47" y="137"/>
                  </a:lnTo>
                  <a:lnTo>
                    <a:pt x="61" y="137"/>
                  </a:lnTo>
                  <a:lnTo>
                    <a:pt x="64" y="138"/>
                  </a:lnTo>
                  <a:lnTo>
                    <a:pt x="79" y="127"/>
                  </a:lnTo>
                  <a:lnTo>
                    <a:pt x="74" y="122"/>
                  </a:lnTo>
                  <a:lnTo>
                    <a:pt x="83" y="120"/>
                  </a:lnTo>
                  <a:lnTo>
                    <a:pt x="79" y="118"/>
                  </a:lnTo>
                  <a:lnTo>
                    <a:pt x="82" y="116"/>
                  </a:lnTo>
                  <a:lnTo>
                    <a:pt x="84" y="114"/>
                  </a:lnTo>
                  <a:lnTo>
                    <a:pt x="81" y="112"/>
                  </a:lnTo>
                  <a:lnTo>
                    <a:pt x="76" y="114"/>
                  </a:lnTo>
                  <a:lnTo>
                    <a:pt x="72" y="114"/>
                  </a:lnTo>
                  <a:lnTo>
                    <a:pt x="68" y="116"/>
                  </a:lnTo>
                  <a:lnTo>
                    <a:pt x="55" y="114"/>
                  </a:lnTo>
                  <a:lnTo>
                    <a:pt x="55" y="112"/>
                  </a:lnTo>
                  <a:lnTo>
                    <a:pt x="53" y="110"/>
                  </a:lnTo>
                  <a:lnTo>
                    <a:pt x="53" y="105"/>
                  </a:lnTo>
                  <a:lnTo>
                    <a:pt x="61" y="103"/>
                  </a:lnTo>
                  <a:lnTo>
                    <a:pt x="66" y="100"/>
                  </a:lnTo>
                  <a:lnTo>
                    <a:pt x="71" y="99"/>
                  </a:lnTo>
                  <a:lnTo>
                    <a:pt x="71" y="96"/>
                  </a:lnTo>
                  <a:lnTo>
                    <a:pt x="85" y="86"/>
                  </a:lnTo>
                  <a:lnTo>
                    <a:pt x="87" y="86"/>
                  </a:lnTo>
                  <a:lnTo>
                    <a:pt x="89" y="92"/>
                  </a:lnTo>
                  <a:lnTo>
                    <a:pt x="93" y="91"/>
                  </a:lnTo>
                  <a:lnTo>
                    <a:pt x="92" y="84"/>
                  </a:lnTo>
                  <a:lnTo>
                    <a:pt x="98" y="85"/>
                  </a:lnTo>
                  <a:lnTo>
                    <a:pt x="101" y="87"/>
                  </a:lnTo>
                  <a:lnTo>
                    <a:pt x="110" y="84"/>
                  </a:lnTo>
                  <a:lnTo>
                    <a:pt x="110" y="80"/>
                  </a:lnTo>
                  <a:lnTo>
                    <a:pt x="107" y="78"/>
                  </a:lnTo>
                  <a:lnTo>
                    <a:pt x="112" y="74"/>
                  </a:lnTo>
                  <a:lnTo>
                    <a:pt x="106" y="72"/>
                  </a:lnTo>
                  <a:lnTo>
                    <a:pt x="106" y="69"/>
                  </a:lnTo>
                  <a:lnTo>
                    <a:pt x="104" y="67"/>
                  </a:lnTo>
                  <a:lnTo>
                    <a:pt x="105" y="65"/>
                  </a:lnTo>
                  <a:lnTo>
                    <a:pt x="111" y="64"/>
                  </a:lnTo>
                  <a:lnTo>
                    <a:pt x="124" y="64"/>
                  </a:lnTo>
                  <a:lnTo>
                    <a:pt x="127" y="66"/>
                  </a:lnTo>
                  <a:lnTo>
                    <a:pt x="127" y="69"/>
                  </a:lnTo>
                  <a:lnTo>
                    <a:pt x="143" y="75"/>
                  </a:lnTo>
                  <a:lnTo>
                    <a:pt x="142" y="71"/>
                  </a:lnTo>
                  <a:lnTo>
                    <a:pt x="133" y="66"/>
                  </a:lnTo>
                  <a:lnTo>
                    <a:pt x="131" y="62"/>
                  </a:lnTo>
                  <a:lnTo>
                    <a:pt x="124" y="58"/>
                  </a:lnTo>
                  <a:lnTo>
                    <a:pt x="125" y="57"/>
                  </a:lnTo>
                  <a:lnTo>
                    <a:pt x="140" y="54"/>
                  </a:lnTo>
                  <a:lnTo>
                    <a:pt x="147" y="54"/>
                  </a:lnTo>
                  <a:lnTo>
                    <a:pt x="154" y="51"/>
                  </a:lnTo>
                  <a:lnTo>
                    <a:pt x="162" y="52"/>
                  </a:lnTo>
                  <a:lnTo>
                    <a:pt x="161" y="49"/>
                  </a:lnTo>
                  <a:lnTo>
                    <a:pt x="170" y="47"/>
                  </a:lnTo>
                  <a:lnTo>
                    <a:pt x="173" y="49"/>
                  </a:lnTo>
                  <a:lnTo>
                    <a:pt x="176" y="55"/>
                  </a:lnTo>
                  <a:lnTo>
                    <a:pt x="175" y="72"/>
                  </a:lnTo>
                  <a:lnTo>
                    <a:pt x="177" y="73"/>
                  </a:lnTo>
                  <a:lnTo>
                    <a:pt x="179" y="72"/>
                  </a:lnTo>
                  <a:lnTo>
                    <a:pt x="185" y="62"/>
                  </a:lnTo>
                  <a:lnTo>
                    <a:pt x="183" y="61"/>
                  </a:lnTo>
                  <a:lnTo>
                    <a:pt x="185" y="59"/>
                  </a:lnTo>
                  <a:lnTo>
                    <a:pt x="192" y="61"/>
                  </a:lnTo>
                  <a:lnTo>
                    <a:pt x="213" y="72"/>
                  </a:lnTo>
                  <a:lnTo>
                    <a:pt x="215" y="70"/>
                  </a:lnTo>
                  <a:lnTo>
                    <a:pt x="201" y="62"/>
                  </a:lnTo>
                  <a:lnTo>
                    <a:pt x="214" y="62"/>
                  </a:lnTo>
                  <a:lnTo>
                    <a:pt x="210" y="59"/>
                  </a:lnTo>
                  <a:lnTo>
                    <a:pt x="202" y="54"/>
                  </a:lnTo>
                  <a:lnTo>
                    <a:pt x="203" y="46"/>
                  </a:lnTo>
                  <a:lnTo>
                    <a:pt x="200" y="44"/>
                  </a:lnTo>
                  <a:lnTo>
                    <a:pt x="202" y="42"/>
                  </a:lnTo>
                  <a:lnTo>
                    <a:pt x="213" y="42"/>
                  </a:lnTo>
                  <a:lnTo>
                    <a:pt x="219" y="45"/>
                  </a:lnTo>
                  <a:lnTo>
                    <a:pt x="220" y="48"/>
                  </a:lnTo>
                  <a:lnTo>
                    <a:pt x="229" y="50"/>
                  </a:lnTo>
                  <a:lnTo>
                    <a:pt x="230" y="53"/>
                  </a:lnTo>
                  <a:lnTo>
                    <a:pt x="237" y="53"/>
                  </a:lnTo>
                  <a:lnTo>
                    <a:pt x="244" y="57"/>
                  </a:lnTo>
                  <a:lnTo>
                    <a:pt x="256" y="67"/>
                  </a:lnTo>
                  <a:lnTo>
                    <a:pt x="263" y="67"/>
                  </a:lnTo>
                  <a:lnTo>
                    <a:pt x="264" y="65"/>
                  </a:lnTo>
                  <a:lnTo>
                    <a:pt x="257" y="61"/>
                  </a:lnTo>
                  <a:lnTo>
                    <a:pt x="259" y="59"/>
                  </a:lnTo>
                  <a:lnTo>
                    <a:pt x="257" y="52"/>
                  </a:lnTo>
                  <a:lnTo>
                    <a:pt x="260" y="50"/>
                  </a:lnTo>
                  <a:lnTo>
                    <a:pt x="268" y="51"/>
                  </a:lnTo>
                  <a:lnTo>
                    <a:pt x="275" y="51"/>
                  </a:lnTo>
                  <a:lnTo>
                    <a:pt x="279" y="50"/>
                  </a:lnTo>
                  <a:lnTo>
                    <a:pt x="264" y="47"/>
                  </a:lnTo>
                  <a:lnTo>
                    <a:pt x="268" y="46"/>
                  </a:lnTo>
                  <a:lnTo>
                    <a:pt x="253" y="36"/>
                  </a:lnTo>
                  <a:lnTo>
                    <a:pt x="246" y="34"/>
                  </a:lnTo>
                  <a:lnTo>
                    <a:pt x="252" y="32"/>
                  </a:lnTo>
                  <a:lnTo>
                    <a:pt x="266" y="33"/>
                  </a:lnTo>
                  <a:lnTo>
                    <a:pt x="279" y="33"/>
                  </a:lnTo>
                  <a:lnTo>
                    <a:pt x="282" y="34"/>
                  </a:lnTo>
                  <a:lnTo>
                    <a:pt x="281" y="40"/>
                  </a:lnTo>
                  <a:lnTo>
                    <a:pt x="283" y="42"/>
                  </a:lnTo>
                  <a:lnTo>
                    <a:pt x="287" y="41"/>
                  </a:lnTo>
                  <a:lnTo>
                    <a:pt x="285" y="36"/>
                  </a:lnTo>
                  <a:lnTo>
                    <a:pt x="288" y="34"/>
                  </a:lnTo>
                  <a:lnTo>
                    <a:pt x="292" y="37"/>
                  </a:lnTo>
                  <a:lnTo>
                    <a:pt x="297" y="41"/>
                  </a:lnTo>
                  <a:lnTo>
                    <a:pt x="297" y="44"/>
                  </a:lnTo>
                  <a:lnTo>
                    <a:pt x="302" y="46"/>
                  </a:lnTo>
                  <a:lnTo>
                    <a:pt x="302" y="43"/>
                  </a:lnTo>
                  <a:lnTo>
                    <a:pt x="298" y="36"/>
                  </a:lnTo>
                  <a:lnTo>
                    <a:pt x="292" y="33"/>
                  </a:lnTo>
                  <a:lnTo>
                    <a:pt x="275" y="29"/>
                  </a:lnTo>
                  <a:lnTo>
                    <a:pt x="259" y="31"/>
                  </a:lnTo>
                  <a:lnTo>
                    <a:pt x="258" y="28"/>
                  </a:lnTo>
                  <a:lnTo>
                    <a:pt x="266" y="28"/>
                  </a:lnTo>
                  <a:lnTo>
                    <a:pt x="264" y="26"/>
                  </a:lnTo>
                  <a:lnTo>
                    <a:pt x="259" y="26"/>
                  </a:lnTo>
                  <a:lnTo>
                    <a:pt x="250" y="22"/>
                  </a:lnTo>
                  <a:lnTo>
                    <a:pt x="253" y="20"/>
                  </a:lnTo>
                  <a:lnTo>
                    <a:pt x="263" y="20"/>
                  </a:lnTo>
                  <a:lnTo>
                    <a:pt x="269" y="22"/>
                  </a:lnTo>
                  <a:lnTo>
                    <a:pt x="274" y="21"/>
                  </a:lnTo>
                  <a:lnTo>
                    <a:pt x="273" y="19"/>
                  </a:lnTo>
                  <a:lnTo>
                    <a:pt x="264" y="18"/>
                  </a:lnTo>
                  <a:lnTo>
                    <a:pt x="266" y="16"/>
                  </a:lnTo>
                  <a:lnTo>
                    <a:pt x="275" y="15"/>
                  </a:lnTo>
                  <a:lnTo>
                    <a:pt x="284" y="18"/>
                  </a:lnTo>
                  <a:lnTo>
                    <a:pt x="285" y="22"/>
                  </a:lnTo>
                  <a:lnTo>
                    <a:pt x="290" y="22"/>
                  </a:lnTo>
                  <a:lnTo>
                    <a:pt x="296" y="27"/>
                  </a:lnTo>
                  <a:lnTo>
                    <a:pt x="304" y="26"/>
                  </a:lnTo>
                  <a:lnTo>
                    <a:pt x="309" y="28"/>
                  </a:lnTo>
                  <a:lnTo>
                    <a:pt x="312" y="33"/>
                  </a:lnTo>
                  <a:lnTo>
                    <a:pt x="316" y="33"/>
                  </a:lnTo>
                  <a:lnTo>
                    <a:pt x="317" y="30"/>
                  </a:lnTo>
                  <a:lnTo>
                    <a:pt x="310" y="27"/>
                  </a:lnTo>
                  <a:lnTo>
                    <a:pt x="313" y="25"/>
                  </a:lnTo>
                  <a:lnTo>
                    <a:pt x="322" y="25"/>
                  </a:lnTo>
                  <a:lnTo>
                    <a:pt x="325" y="23"/>
                  </a:lnTo>
                  <a:lnTo>
                    <a:pt x="315" y="23"/>
                  </a:lnTo>
                  <a:lnTo>
                    <a:pt x="315" y="21"/>
                  </a:lnTo>
                  <a:lnTo>
                    <a:pt x="320" y="20"/>
                  </a:lnTo>
                  <a:lnTo>
                    <a:pt x="328" y="19"/>
                  </a:lnTo>
                  <a:lnTo>
                    <a:pt x="328" y="18"/>
                  </a:lnTo>
                  <a:lnTo>
                    <a:pt x="317" y="18"/>
                  </a:lnTo>
                  <a:lnTo>
                    <a:pt x="311" y="16"/>
                  </a:lnTo>
                  <a:lnTo>
                    <a:pt x="314" y="13"/>
                  </a:lnTo>
                  <a:lnTo>
                    <a:pt x="311" y="9"/>
                  </a:lnTo>
                  <a:lnTo>
                    <a:pt x="313" y="8"/>
                  </a:lnTo>
                  <a:lnTo>
                    <a:pt x="317" y="9"/>
                  </a:lnTo>
                  <a:lnTo>
                    <a:pt x="320" y="8"/>
                  </a:lnTo>
                  <a:lnTo>
                    <a:pt x="318" y="6"/>
                  </a:lnTo>
                  <a:lnTo>
                    <a:pt x="323" y="6"/>
                  </a:lnTo>
                  <a:lnTo>
                    <a:pt x="330" y="10"/>
                  </a:lnTo>
                  <a:lnTo>
                    <a:pt x="334" y="9"/>
                  </a:lnTo>
                  <a:lnTo>
                    <a:pt x="328" y="4"/>
                  </a:lnTo>
                  <a:lnTo>
                    <a:pt x="332" y="2"/>
                  </a:lnTo>
                  <a:lnTo>
                    <a:pt x="336" y="4"/>
                  </a:lnTo>
                  <a:lnTo>
                    <a:pt x="342" y="1"/>
                  </a:lnTo>
                  <a:lnTo>
                    <a:pt x="345" y="2"/>
                  </a:lnTo>
                  <a:lnTo>
                    <a:pt x="350" y="3"/>
                  </a:lnTo>
                  <a:lnTo>
                    <a:pt x="353" y="3"/>
                  </a:lnTo>
                  <a:lnTo>
                    <a:pt x="355" y="1"/>
                  </a:lnTo>
                  <a:lnTo>
                    <a:pt x="366" y="0"/>
                  </a:lnTo>
                  <a:lnTo>
                    <a:pt x="369" y="2"/>
                  </a:lnTo>
                  <a:lnTo>
                    <a:pt x="374" y="1"/>
                  </a:lnTo>
                  <a:lnTo>
                    <a:pt x="380" y="1"/>
                  </a:lnTo>
                  <a:lnTo>
                    <a:pt x="389" y="2"/>
                  </a:lnTo>
                  <a:lnTo>
                    <a:pt x="394" y="2"/>
                  </a:lnTo>
                  <a:lnTo>
                    <a:pt x="398" y="4"/>
                  </a:lnTo>
                  <a:lnTo>
                    <a:pt x="405" y="3"/>
                  </a:lnTo>
                  <a:lnTo>
                    <a:pt x="407" y="5"/>
                  </a:lnTo>
                  <a:lnTo>
                    <a:pt x="402" y="7"/>
                  </a:lnTo>
                  <a:lnTo>
                    <a:pt x="405" y="9"/>
                  </a:lnTo>
                  <a:lnTo>
                    <a:pt x="411" y="8"/>
                  </a:lnTo>
                  <a:lnTo>
                    <a:pt x="414" y="5"/>
                  </a:lnTo>
                  <a:lnTo>
                    <a:pt x="435" y="10"/>
                  </a:lnTo>
                  <a:lnTo>
                    <a:pt x="438" y="14"/>
                  </a:lnTo>
                  <a:lnTo>
                    <a:pt x="427" y="17"/>
                  </a:lnTo>
                  <a:lnTo>
                    <a:pt x="412" y="19"/>
                  </a:lnTo>
                  <a:lnTo>
                    <a:pt x="397" y="18"/>
                  </a:lnTo>
                  <a:lnTo>
                    <a:pt x="383" y="19"/>
                  </a:lnTo>
                  <a:lnTo>
                    <a:pt x="374" y="22"/>
                  </a:lnTo>
                  <a:lnTo>
                    <a:pt x="367" y="21"/>
                  </a:lnTo>
                  <a:lnTo>
                    <a:pt x="361" y="21"/>
                  </a:lnTo>
                  <a:lnTo>
                    <a:pt x="364" y="23"/>
                  </a:lnTo>
                  <a:lnTo>
                    <a:pt x="353" y="26"/>
                  </a:lnTo>
                  <a:lnTo>
                    <a:pt x="341" y="28"/>
                  </a:lnTo>
                  <a:lnTo>
                    <a:pt x="344" y="30"/>
                  </a:lnTo>
                  <a:lnTo>
                    <a:pt x="342" y="32"/>
                  </a:lnTo>
                  <a:lnTo>
                    <a:pt x="346" y="32"/>
                  </a:lnTo>
                  <a:lnTo>
                    <a:pt x="350" y="29"/>
                  </a:lnTo>
                  <a:lnTo>
                    <a:pt x="355" y="29"/>
                  </a:lnTo>
                  <a:lnTo>
                    <a:pt x="355" y="33"/>
                  </a:lnTo>
                  <a:lnTo>
                    <a:pt x="359" y="32"/>
                  </a:lnTo>
                  <a:lnTo>
                    <a:pt x="360" y="27"/>
                  </a:lnTo>
                  <a:lnTo>
                    <a:pt x="376" y="27"/>
                  </a:lnTo>
                  <a:lnTo>
                    <a:pt x="377" y="24"/>
                  </a:lnTo>
                  <a:lnTo>
                    <a:pt x="390" y="20"/>
                  </a:lnTo>
                  <a:lnTo>
                    <a:pt x="399" y="20"/>
                  </a:lnTo>
                  <a:lnTo>
                    <a:pt x="409" y="22"/>
                  </a:lnTo>
                  <a:lnTo>
                    <a:pt x="426" y="22"/>
                  </a:lnTo>
                  <a:lnTo>
                    <a:pt x="429" y="20"/>
                  </a:lnTo>
                  <a:lnTo>
                    <a:pt x="441" y="18"/>
                  </a:lnTo>
                  <a:lnTo>
                    <a:pt x="445" y="22"/>
                  </a:lnTo>
                  <a:lnTo>
                    <a:pt x="443" y="27"/>
                  </a:lnTo>
                  <a:lnTo>
                    <a:pt x="439" y="30"/>
                  </a:lnTo>
                  <a:lnTo>
                    <a:pt x="440" y="33"/>
                  </a:lnTo>
                  <a:lnTo>
                    <a:pt x="451" y="28"/>
                  </a:lnTo>
                  <a:lnTo>
                    <a:pt x="455" y="28"/>
                  </a:lnTo>
                  <a:lnTo>
                    <a:pt x="454" y="32"/>
                  </a:lnTo>
                  <a:lnTo>
                    <a:pt x="462" y="30"/>
                  </a:lnTo>
                  <a:lnTo>
                    <a:pt x="474" y="32"/>
                  </a:lnTo>
                  <a:lnTo>
                    <a:pt x="480" y="38"/>
                  </a:lnTo>
                  <a:lnTo>
                    <a:pt x="480" y="41"/>
                  </a:lnTo>
                  <a:lnTo>
                    <a:pt x="474" y="42"/>
                  </a:lnTo>
                  <a:lnTo>
                    <a:pt x="473" y="46"/>
                  </a:lnTo>
                  <a:lnTo>
                    <a:pt x="462" y="49"/>
                  </a:lnTo>
                  <a:lnTo>
                    <a:pt x="455" y="48"/>
                  </a:lnTo>
                  <a:lnTo>
                    <a:pt x="447" y="53"/>
                  </a:lnTo>
                  <a:lnTo>
                    <a:pt x="426" y="53"/>
                  </a:lnTo>
                  <a:lnTo>
                    <a:pt x="416" y="53"/>
                  </a:lnTo>
                  <a:lnTo>
                    <a:pt x="396" y="54"/>
                  </a:lnTo>
                  <a:lnTo>
                    <a:pt x="391" y="53"/>
                  </a:lnTo>
                  <a:lnTo>
                    <a:pt x="380" y="53"/>
                  </a:lnTo>
                  <a:lnTo>
                    <a:pt x="387" y="55"/>
                  </a:lnTo>
                  <a:lnTo>
                    <a:pt x="386" y="56"/>
                  </a:lnTo>
                  <a:lnTo>
                    <a:pt x="371" y="61"/>
                  </a:lnTo>
                  <a:lnTo>
                    <a:pt x="365" y="66"/>
                  </a:lnTo>
                  <a:lnTo>
                    <a:pt x="368" y="71"/>
                  </a:lnTo>
                  <a:lnTo>
                    <a:pt x="374" y="69"/>
                  </a:lnTo>
                  <a:lnTo>
                    <a:pt x="374" y="67"/>
                  </a:lnTo>
                  <a:lnTo>
                    <a:pt x="393" y="61"/>
                  </a:lnTo>
                  <a:lnTo>
                    <a:pt x="397" y="62"/>
                  </a:lnTo>
                  <a:lnTo>
                    <a:pt x="413" y="57"/>
                  </a:lnTo>
                  <a:lnTo>
                    <a:pt x="417" y="58"/>
                  </a:lnTo>
                  <a:lnTo>
                    <a:pt x="439" y="59"/>
                  </a:lnTo>
                  <a:lnTo>
                    <a:pt x="441" y="60"/>
                  </a:lnTo>
                  <a:lnTo>
                    <a:pt x="441" y="65"/>
                  </a:lnTo>
                  <a:lnTo>
                    <a:pt x="431" y="68"/>
                  </a:lnTo>
                  <a:lnTo>
                    <a:pt x="426" y="71"/>
                  </a:lnTo>
                  <a:lnTo>
                    <a:pt x="419" y="74"/>
                  </a:lnTo>
                  <a:lnTo>
                    <a:pt x="422" y="74"/>
                  </a:lnTo>
                  <a:lnTo>
                    <a:pt x="424" y="76"/>
                  </a:lnTo>
                  <a:lnTo>
                    <a:pt x="431" y="74"/>
                  </a:lnTo>
                  <a:lnTo>
                    <a:pt x="436" y="72"/>
                  </a:lnTo>
                  <a:lnTo>
                    <a:pt x="452" y="67"/>
                  </a:lnTo>
                  <a:lnTo>
                    <a:pt x="453" y="59"/>
                  </a:lnTo>
                  <a:lnTo>
                    <a:pt x="454" y="58"/>
                  </a:lnTo>
                  <a:lnTo>
                    <a:pt x="471" y="57"/>
                  </a:lnTo>
                  <a:lnTo>
                    <a:pt x="473" y="59"/>
                  </a:lnTo>
                  <a:lnTo>
                    <a:pt x="473" y="75"/>
                  </a:lnTo>
                  <a:lnTo>
                    <a:pt x="467" y="79"/>
                  </a:lnTo>
                  <a:lnTo>
                    <a:pt x="462" y="83"/>
                  </a:lnTo>
                  <a:lnTo>
                    <a:pt x="462" y="88"/>
                  </a:lnTo>
                  <a:lnTo>
                    <a:pt x="457" y="92"/>
                  </a:lnTo>
                  <a:lnTo>
                    <a:pt x="458" y="95"/>
                  </a:lnTo>
                  <a:lnTo>
                    <a:pt x="454" y="97"/>
                  </a:lnTo>
                  <a:lnTo>
                    <a:pt x="454" y="100"/>
                  </a:lnTo>
                  <a:lnTo>
                    <a:pt x="456" y="100"/>
                  </a:lnTo>
                  <a:lnTo>
                    <a:pt x="461" y="98"/>
                  </a:lnTo>
                  <a:lnTo>
                    <a:pt x="461" y="93"/>
                  </a:lnTo>
                  <a:lnTo>
                    <a:pt x="473" y="87"/>
                  </a:lnTo>
                  <a:lnTo>
                    <a:pt x="477" y="79"/>
                  </a:lnTo>
                  <a:lnTo>
                    <a:pt x="488" y="73"/>
                  </a:lnTo>
                  <a:lnTo>
                    <a:pt x="488" y="71"/>
                  </a:lnTo>
                  <a:lnTo>
                    <a:pt x="494" y="71"/>
                  </a:lnTo>
                  <a:lnTo>
                    <a:pt x="494" y="73"/>
                  </a:lnTo>
                  <a:lnTo>
                    <a:pt x="499" y="73"/>
                  </a:lnTo>
                  <a:lnTo>
                    <a:pt x="504" y="74"/>
                  </a:lnTo>
                  <a:lnTo>
                    <a:pt x="511" y="73"/>
                  </a:lnTo>
                  <a:lnTo>
                    <a:pt x="513" y="69"/>
                  </a:lnTo>
                  <a:lnTo>
                    <a:pt x="516" y="67"/>
                  </a:lnTo>
                  <a:lnTo>
                    <a:pt x="515" y="62"/>
                  </a:lnTo>
                  <a:lnTo>
                    <a:pt x="518" y="62"/>
                  </a:lnTo>
                  <a:lnTo>
                    <a:pt x="522" y="64"/>
                  </a:lnTo>
                  <a:lnTo>
                    <a:pt x="529" y="59"/>
                  </a:lnTo>
                  <a:lnTo>
                    <a:pt x="547" y="61"/>
                  </a:lnTo>
                  <a:lnTo>
                    <a:pt x="566" y="71"/>
                  </a:lnTo>
                  <a:lnTo>
                    <a:pt x="567" y="73"/>
                  </a:lnTo>
                  <a:lnTo>
                    <a:pt x="551" y="85"/>
                  </a:lnTo>
                  <a:lnTo>
                    <a:pt x="542" y="84"/>
                  </a:lnTo>
                  <a:lnTo>
                    <a:pt x="539" y="86"/>
                  </a:lnTo>
                  <a:lnTo>
                    <a:pt x="544" y="90"/>
                  </a:lnTo>
                  <a:lnTo>
                    <a:pt x="541" y="91"/>
                  </a:lnTo>
                  <a:lnTo>
                    <a:pt x="534" y="92"/>
                  </a:lnTo>
                  <a:lnTo>
                    <a:pt x="532" y="95"/>
                  </a:lnTo>
                  <a:lnTo>
                    <a:pt x="528" y="96"/>
                  </a:lnTo>
                  <a:lnTo>
                    <a:pt x="520" y="96"/>
                  </a:lnTo>
                  <a:lnTo>
                    <a:pt x="511" y="94"/>
                  </a:lnTo>
                  <a:lnTo>
                    <a:pt x="509" y="96"/>
                  </a:lnTo>
                  <a:lnTo>
                    <a:pt x="505" y="95"/>
                  </a:lnTo>
                  <a:lnTo>
                    <a:pt x="494" y="96"/>
                  </a:lnTo>
                  <a:lnTo>
                    <a:pt x="490" y="98"/>
                  </a:lnTo>
                  <a:lnTo>
                    <a:pt x="486" y="98"/>
                  </a:lnTo>
                  <a:lnTo>
                    <a:pt x="486" y="101"/>
                  </a:lnTo>
                  <a:lnTo>
                    <a:pt x="494" y="101"/>
                  </a:lnTo>
                  <a:lnTo>
                    <a:pt x="495" y="98"/>
                  </a:lnTo>
                  <a:lnTo>
                    <a:pt x="501" y="98"/>
                  </a:lnTo>
                  <a:lnTo>
                    <a:pt x="510" y="102"/>
                  </a:lnTo>
                  <a:lnTo>
                    <a:pt x="515" y="101"/>
                  </a:lnTo>
                  <a:lnTo>
                    <a:pt x="520" y="98"/>
                  </a:lnTo>
                  <a:lnTo>
                    <a:pt x="532" y="102"/>
                  </a:lnTo>
                  <a:lnTo>
                    <a:pt x="522" y="108"/>
                  </a:lnTo>
                  <a:lnTo>
                    <a:pt x="517" y="109"/>
                  </a:lnTo>
                  <a:lnTo>
                    <a:pt x="509" y="107"/>
                  </a:lnTo>
                  <a:lnTo>
                    <a:pt x="497" y="107"/>
                  </a:lnTo>
                  <a:lnTo>
                    <a:pt x="492" y="112"/>
                  </a:lnTo>
                  <a:lnTo>
                    <a:pt x="492" y="118"/>
                  </a:lnTo>
                  <a:lnTo>
                    <a:pt x="497" y="119"/>
                  </a:lnTo>
                  <a:lnTo>
                    <a:pt x="499" y="115"/>
                  </a:lnTo>
                  <a:lnTo>
                    <a:pt x="500" y="114"/>
                  </a:lnTo>
                  <a:lnTo>
                    <a:pt x="497" y="112"/>
                  </a:lnTo>
                  <a:lnTo>
                    <a:pt x="501" y="109"/>
                  </a:lnTo>
                  <a:lnTo>
                    <a:pt x="506" y="110"/>
                  </a:lnTo>
                  <a:lnTo>
                    <a:pt x="507" y="113"/>
                  </a:lnTo>
                  <a:lnTo>
                    <a:pt x="513" y="110"/>
                  </a:lnTo>
                  <a:lnTo>
                    <a:pt x="517" y="113"/>
                  </a:lnTo>
                  <a:lnTo>
                    <a:pt x="513" y="120"/>
                  </a:lnTo>
                  <a:lnTo>
                    <a:pt x="500" y="120"/>
                  </a:lnTo>
                  <a:lnTo>
                    <a:pt x="495" y="132"/>
                  </a:lnTo>
                  <a:lnTo>
                    <a:pt x="501" y="132"/>
                  </a:lnTo>
                  <a:lnTo>
                    <a:pt x="501" y="134"/>
                  </a:lnTo>
                  <a:lnTo>
                    <a:pt x="495" y="141"/>
                  </a:lnTo>
                  <a:lnTo>
                    <a:pt x="488" y="141"/>
                  </a:lnTo>
                  <a:lnTo>
                    <a:pt x="482" y="148"/>
                  </a:lnTo>
                  <a:lnTo>
                    <a:pt x="485" y="148"/>
                  </a:lnTo>
                  <a:lnTo>
                    <a:pt x="476" y="163"/>
                  </a:lnTo>
                  <a:lnTo>
                    <a:pt x="478" y="167"/>
                  </a:lnTo>
                  <a:lnTo>
                    <a:pt x="483" y="167"/>
                  </a:lnTo>
                  <a:lnTo>
                    <a:pt x="485" y="162"/>
                  </a:lnTo>
                  <a:lnTo>
                    <a:pt x="489" y="161"/>
                  </a:lnTo>
                  <a:lnTo>
                    <a:pt x="501" y="166"/>
                  </a:lnTo>
                  <a:lnTo>
                    <a:pt x="502" y="169"/>
                  </a:lnTo>
                  <a:lnTo>
                    <a:pt x="495" y="168"/>
                  </a:lnTo>
                  <a:lnTo>
                    <a:pt x="491" y="166"/>
                  </a:lnTo>
                  <a:lnTo>
                    <a:pt x="490" y="168"/>
                  </a:lnTo>
                  <a:lnTo>
                    <a:pt x="493" y="172"/>
                  </a:lnTo>
                  <a:lnTo>
                    <a:pt x="503" y="176"/>
                  </a:lnTo>
                  <a:lnTo>
                    <a:pt x="505" y="174"/>
                  </a:lnTo>
                  <a:lnTo>
                    <a:pt x="512" y="175"/>
                  </a:lnTo>
                  <a:lnTo>
                    <a:pt x="513" y="178"/>
                  </a:lnTo>
                  <a:lnTo>
                    <a:pt x="510" y="184"/>
                  </a:lnTo>
                  <a:lnTo>
                    <a:pt x="502" y="184"/>
                  </a:lnTo>
                  <a:lnTo>
                    <a:pt x="488" y="181"/>
                  </a:lnTo>
                  <a:lnTo>
                    <a:pt x="484" y="182"/>
                  </a:lnTo>
                  <a:lnTo>
                    <a:pt x="487" y="185"/>
                  </a:lnTo>
                  <a:lnTo>
                    <a:pt x="479" y="185"/>
                  </a:lnTo>
                  <a:lnTo>
                    <a:pt x="476" y="185"/>
                  </a:lnTo>
                  <a:lnTo>
                    <a:pt x="475" y="187"/>
                  </a:lnTo>
                  <a:lnTo>
                    <a:pt x="478" y="192"/>
                  </a:lnTo>
                  <a:lnTo>
                    <a:pt x="478" y="195"/>
                  </a:lnTo>
                  <a:lnTo>
                    <a:pt x="482" y="197"/>
                  </a:lnTo>
                  <a:lnTo>
                    <a:pt x="488" y="195"/>
                  </a:lnTo>
                  <a:lnTo>
                    <a:pt x="496" y="196"/>
                  </a:lnTo>
                  <a:lnTo>
                    <a:pt x="496" y="200"/>
                  </a:lnTo>
                  <a:lnTo>
                    <a:pt x="489" y="200"/>
                  </a:lnTo>
                  <a:lnTo>
                    <a:pt x="476" y="200"/>
                  </a:lnTo>
                  <a:lnTo>
                    <a:pt x="481" y="202"/>
                  </a:lnTo>
                  <a:lnTo>
                    <a:pt x="494" y="203"/>
                  </a:lnTo>
                  <a:lnTo>
                    <a:pt x="503" y="207"/>
                  </a:lnTo>
                  <a:lnTo>
                    <a:pt x="504" y="211"/>
                  </a:lnTo>
                  <a:lnTo>
                    <a:pt x="497" y="216"/>
                  </a:lnTo>
                  <a:lnTo>
                    <a:pt x="492" y="212"/>
                  </a:lnTo>
                  <a:lnTo>
                    <a:pt x="486" y="211"/>
                  </a:lnTo>
                  <a:lnTo>
                    <a:pt x="482" y="208"/>
                  </a:lnTo>
                  <a:lnTo>
                    <a:pt x="478" y="209"/>
                  </a:lnTo>
                  <a:lnTo>
                    <a:pt x="489" y="214"/>
                  </a:lnTo>
                  <a:lnTo>
                    <a:pt x="488" y="216"/>
                  </a:lnTo>
                  <a:lnTo>
                    <a:pt x="479" y="217"/>
                  </a:lnTo>
                  <a:lnTo>
                    <a:pt x="475" y="219"/>
                  </a:lnTo>
                  <a:lnTo>
                    <a:pt x="478" y="221"/>
                  </a:lnTo>
                  <a:lnTo>
                    <a:pt x="486" y="220"/>
                  </a:lnTo>
                  <a:lnTo>
                    <a:pt x="489" y="222"/>
                  </a:lnTo>
                  <a:lnTo>
                    <a:pt x="486" y="226"/>
                  </a:lnTo>
                  <a:lnTo>
                    <a:pt x="486" y="229"/>
                  </a:lnTo>
                  <a:lnTo>
                    <a:pt x="496" y="230"/>
                  </a:lnTo>
                  <a:lnTo>
                    <a:pt x="499" y="229"/>
                  </a:lnTo>
                  <a:lnTo>
                    <a:pt x="502" y="231"/>
                  </a:lnTo>
                  <a:lnTo>
                    <a:pt x="499" y="236"/>
                  </a:lnTo>
                  <a:lnTo>
                    <a:pt x="495" y="237"/>
                  </a:lnTo>
                  <a:lnTo>
                    <a:pt x="490" y="231"/>
                  </a:lnTo>
                  <a:lnTo>
                    <a:pt x="479" y="230"/>
                  </a:lnTo>
                  <a:lnTo>
                    <a:pt x="477" y="231"/>
                  </a:lnTo>
                  <a:lnTo>
                    <a:pt x="475" y="235"/>
                  </a:lnTo>
                  <a:lnTo>
                    <a:pt x="478" y="241"/>
                  </a:lnTo>
                  <a:lnTo>
                    <a:pt x="480" y="250"/>
                  </a:lnTo>
                  <a:lnTo>
                    <a:pt x="482" y="249"/>
                  </a:lnTo>
                  <a:lnTo>
                    <a:pt x="481" y="245"/>
                  </a:lnTo>
                  <a:lnTo>
                    <a:pt x="492" y="245"/>
                  </a:lnTo>
                  <a:lnTo>
                    <a:pt x="492" y="253"/>
                  </a:lnTo>
                  <a:lnTo>
                    <a:pt x="483" y="254"/>
                  </a:lnTo>
                  <a:lnTo>
                    <a:pt x="473" y="257"/>
                  </a:lnTo>
                  <a:lnTo>
                    <a:pt x="461" y="252"/>
                  </a:lnTo>
                  <a:lnTo>
                    <a:pt x="458" y="251"/>
                  </a:lnTo>
                  <a:lnTo>
                    <a:pt x="469" y="251"/>
                  </a:lnTo>
                  <a:lnTo>
                    <a:pt x="460" y="247"/>
                  </a:lnTo>
                  <a:lnTo>
                    <a:pt x="452" y="248"/>
                  </a:lnTo>
                  <a:lnTo>
                    <a:pt x="445" y="243"/>
                  </a:lnTo>
                  <a:lnTo>
                    <a:pt x="441" y="244"/>
                  </a:lnTo>
                  <a:lnTo>
                    <a:pt x="450" y="251"/>
                  </a:lnTo>
                  <a:lnTo>
                    <a:pt x="445" y="256"/>
                  </a:lnTo>
                  <a:lnTo>
                    <a:pt x="440" y="257"/>
                  </a:lnTo>
                  <a:lnTo>
                    <a:pt x="430" y="254"/>
                  </a:lnTo>
                  <a:lnTo>
                    <a:pt x="428" y="256"/>
                  </a:lnTo>
                  <a:lnTo>
                    <a:pt x="432" y="259"/>
                  </a:lnTo>
                  <a:lnTo>
                    <a:pt x="424" y="260"/>
                  </a:lnTo>
                  <a:lnTo>
                    <a:pt x="427" y="264"/>
                  </a:lnTo>
                  <a:lnTo>
                    <a:pt x="432" y="262"/>
                  </a:lnTo>
                  <a:lnTo>
                    <a:pt x="435" y="263"/>
                  </a:lnTo>
                  <a:lnTo>
                    <a:pt x="439" y="260"/>
                  </a:lnTo>
                  <a:lnTo>
                    <a:pt x="445" y="263"/>
                  </a:lnTo>
                  <a:lnTo>
                    <a:pt x="443" y="266"/>
                  </a:lnTo>
                  <a:lnTo>
                    <a:pt x="432" y="267"/>
                  </a:lnTo>
                  <a:lnTo>
                    <a:pt x="435" y="271"/>
                  </a:lnTo>
                  <a:lnTo>
                    <a:pt x="445" y="268"/>
                  </a:lnTo>
                  <a:lnTo>
                    <a:pt x="449" y="273"/>
                  </a:lnTo>
                  <a:lnTo>
                    <a:pt x="441" y="275"/>
                  </a:lnTo>
                  <a:lnTo>
                    <a:pt x="445" y="278"/>
                  </a:lnTo>
                  <a:lnTo>
                    <a:pt x="454" y="276"/>
                  </a:lnTo>
                  <a:lnTo>
                    <a:pt x="462" y="281"/>
                  </a:lnTo>
                  <a:lnTo>
                    <a:pt x="469" y="284"/>
                  </a:lnTo>
                  <a:lnTo>
                    <a:pt x="474" y="288"/>
                  </a:lnTo>
                  <a:lnTo>
                    <a:pt x="477" y="294"/>
                  </a:lnTo>
                  <a:lnTo>
                    <a:pt x="479" y="293"/>
                  </a:lnTo>
                  <a:lnTo>
                    <a:pt x="483" y="296"/>
                  </a:lnTo>
                  <a:lnTo>
                    <a:pt x="482" y="311"/>
                  </a:lnTo>
                  <a:lnTo>
                    <a:pt x="478" y="311"/>
                  </a:lnTo>
                  <a:lnTo>
                    <a:pt x="474" y="307"/>
                  </a:lnTo>
                  <a:lnTo>
                    <a:pt x="472" y="309"/>
                  </a:lnTo>
                  <a:lnTo>
                    <a:pt x="471" y="312"/>
                  </a:lnTo>
                  <a:lnTo>
                    <a:pt x="460" y="309"/>
                  </a:lnTo>
                  <a:lnTo>
                    <a:pt x="452" y="299"/>
                  </a:lnTo>
                  <a:lnTo>
                    <a:pt x="452" y="295"/>
                  </a:lnTo>
                  <a:lnTo>
                    <a:pt x="439" y="290"/>
                  </a:lnTo>
                  <a:lnTo>
                    <a:pt x="429" y="290"/>
                  </a:lnTo>
                  <a:lnTo>
                    <a:pt x="424" y="283"/>
                  </a:lnTo>
                  <a:lnTo>
                    <a:pt x="416" y="281"/>
                  </a:lnTo>
                  <a:lnTo>
                    <a:pt x="412" y="283"/>
                  </a:lnTo>
                  <a:lnTo>
                    <a:pt x="420" y="287"/>
                  </a:lnTo>
                  <a:lnTo>
                    <a:pt x="420" y="291"/>
                  </a:lnTo>
                  <a:lnTo>
                    <a:pt x="428" y="293"/>
                  </a:lnTo>
                  <a:lnTo>
                    <a:pt x="441" y="294"/>
                  </a:lnTo>
                  <a:lnTo>
                    <a:pt x="441" y="299"/>
                  </a:lnTo>
                  <a:lnTo>
                    <a:pt x="430" y="302"/>
                  </a:lnTo>
                  <a:lnTo>
                    <a:pt x="416" y="302"/>
                  </a:lnTo>
                  <a:lnTo>
                    <a:pt x="418" y="305"/>
                  </a:lnTo>
                  <a:lnTo>
                    <a:pt x="414" y="310"/>
                  </a:lnTo>
                  <a:lnTo>
                    <a:pt x="409" y="310"/>
                  </a:lnTo>
                  <a:lnTo>
                    <a:pt x="410" y="312"/>
                  </a:lnTo>
                  <a:lnTo>
                    <a:pt x="418" y="315"/>
                  </a:lnTo>
                  <a:lnTo>
                    <a:pt x="425" y="314"/>
                  </a:lnTo>
                  <a:lnTo>
                    <a:pt x="428" y="312"/>
                  </a:lnTo>
                  <a:lnTo>
                    <a:pt x="433" y="312"/>
                  </a:lnTo>
                  <a:lnTo>
                    <a:pt x="433" y="317"/>
                  </a:lnTo>
                  <a:lnTo>
                    <a:pt x="424" y="317"/>
                  </a:lnTo>
                  <a:lnTo>
                    <a:pt x="416" y="318"/>
                  </a:lnTo>
                  <a:lnTo>
                    <a:pt x="418" y="321"/>
                  </a:lnTo>
                  <a:lnTo>
                    <a:pt x="427" y="321"/>
                  </a:lnTo>
                  <a:lnTo>
                    <a:pt x="433" y="319"/>
                  </a:lnTo>
                  <a:lnTo>
                    <a:pt x="438" y="319"/>
                  </a:lnTo>
                  <a:lnTo>
                    <a:pt x="441" y="314"/>
                  </a:lnTo>
                  <a:lnTo>
                    <a:pt x="447" y="314"/>
                  </a:lnTo>
                  <a:lnTo>
                    <a:pt x="449" y="318"/>
                  </a:lnTo>
                  <a:lnTo>
                    <a:pt x="465" y="318"/>
                  </a:lnTo>
                  <a:lnTo>
                    <a:pt x="468" y="319"/>
                  </a:lnTo>
                  <a:lnTo>
                    <a:pt x="472" y="317"/>
                  </a:lnTo>
                  <a:lnTo>
                    <a:pt x="474" y="319"/>
                  </a:lnTo>
                  <a:lnTo>
                    <a:pt x="473" y="321"/>
                  </a:lnTo>
                  <a:lnTo>
                    <a:pt x="459" y="32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Freeform 15"/>
            <p:cNvSpPr>
              <a:spLocks noEditPoints="1"/>
            </p:cNvSpPr>
            <p:nvPr/>
          </p:nvSpPr>
          <p:spPr bwMode="gray">
            <a:xfrm>
              <a:off x="2392" y="1556"/>
              <a:ext cx="75" cy="56"/>
            </a:xfrm>
            <a:custGeom>
              <a:avLst/>
              <a:gdLst>
                <a:gd name="T0" fmla="*/ 2147483647 w 58"/>
                <a:gd name="T1" fmla="*/ 2147483647 h 43"/>
                <a:gd name="T2" fmla="*/ 2147483647 w 58"/>
                <a:gd name="T3" fmla="*/ 2147483647 h 43"/>
                <a:gd name="T4" fmla="*/ 2147483647 w 58"/>
                <a:gd name="T5" fmla="*/ 2147483647 h 43"/>
                <a:gd name="T6" fmla="*/ 2147483647 w 58"/>
                <a:gd name="T7" fmla="*/ 2147483647 h 43"/>
                <a:gd name="T8" fmla="*/ 2147483647 w 58"/>
                <a:gd name="T9" fmla="*/ 2147483647 h 43"/>
                <a:gd name="T10" fmla="*/ 2147483647 w 58"/>
                <a:gd name="T11" fmla="*/ 2147483647 h 43"/>
                <a:gd name="T12" fmla="*/ 2147483647 w 58"/>
                <a:gd name="T13" fmla="*/ 2147483647 h 43"/>
                <a:gd name="T14" fmla="*/ 2147483647 w 58"/>
                <a:gd name="T15" fmla="*/ 0 h 43"/>
                <a:gd name="T16" fmla="*/ 2147483647 w 58"/>
                <a:gd name="T17" fmla="*/ 0 h 43"/>
                <a:gd name="T18" fmla="*/ 2147483647 w 58"/>
                <a:gd name="T19" fmla="*/ 2147483647 h 43"/>
                <a:gd name="T20" fmla="*/ 2147483647 w 58"/>
                <a:gd name="T21" fmla="*/ 2147483647 h 43"/>
                <a:gd name="T22" fmla="*/ 0 w 58"/>
                <a:gd name="T23" fmla="*/ 2147483647 h 43"/>
                <a:gd name="T24" fmla="*/ 2147483647 w 58"/>
                <a:gd name="T25" fmla="*/ 2147483647 h 43"/>
                <a:gd name="T26" fmla="*/ 2147483647 w 58"/>
                <a:gd name="T27" fmla="*/ 2147483647 h 43"/>
                <a:gd name="T28" fmla="*/ 2147483647 w 58"/>
                <a:gd name="T29" fmla="*/ 2147483647 h 43"/>
                <a:gd name="T30" fmla="*/ 2147483647 w 58"/>
                <a:gd name="T31" fmla="*/ 2147483647 h 43"/>
                <a:gd name="T32" fmla="*/ 2147483647 w 58"/>
                <a:gd name="T33" fmla="*/ 2147483647 h 43"/>
                <a:gd name="T34" fmla="*/ 2147483647 w 58"/>
                <a:gd name="T35" fmla="*/ 2147483647 h 43"/>
                <a:gd name="T36" fmla="*/ 0 w 58"/>
                <a:gd name="T37" fmla="*/ 2147483647 h 43"/>
                <a:gd name="T38" fmla="*/ 0 w 58"/>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3"/>
                <a:gd name="T62" fmla="*/ 58 w 58"/>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3">
                  <a:moveTo>
                    <a:pt x="58" y="5"/>
                  </a:moveTo>
                  <a:lnTo>
                    <a:pt x="58" y="7"/>
                  </a:lnTo>
                  <a:lnTo>
                    <a:pt x="55" y="9"/>
                  </a:lnTo>
                  <a:lnTo>
                    <a:pt x="55" y="11"/>
                  </a:lnTo>
                  <a:lnTo>
                    <a:pt x="54" y="13"/>
                  </a:lnTo>
                  <a:lnTo>
                    <a:pt x="42" y="9"/>
                  </a:lnTo>
                  <a:lnTo>
                    <a:pt x="34" y="2"/>
                  </a:lnTo>
                  <a:lnTo>
                    <a:pt x="36" y="0"/>
                  </a:lnTo>
                  <a:lnTo>
                    <a:pt x="46" y="0"/>
                  </a:lnTo>
                  <a:lnTo>
                    <a:pt x="52" y="4"/>
                  </a:lnTo>
                  <a:lnTo>
                    <a:pt x="58" y="5"/>
                  </a:lnTo>
                  <a:close/>
                  <a:moveTo>
                    <a:pt x="0" y="41"/>
                  </a:moveTo>
                  <a:lnTo>
                    <a:pt x="7" y="37"/>
                  </a:lnTo>
                  <a:lnTo>
                    <a:pt x="23" y="34"/>
                  </a:lnTo>
                  <a:lnTo>
                    <a:pt x="26" y="37"/>
                  </a:lnTo>
                  <a:lnTo>
                    <a:pt x="25" y="41"/>
                  </a:lnTo>
                  <a:lnTo>
                    <a:pt x="21" y="41"/>
                  </a:lnTo>
                  <a:lnTo>
                    <a:pt x="16" y="41"/>
                  </a:lnTo>
                  <a:lnTo>
                    <a:pt x="0" y="43"/>
                  </a:lnTo>
                  <a:lnTo>
                    <a:pt x="0" y="4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Freeform 16"/>
            <p:cNvSpPr>
              <a:spLocks/>
            </p:cNvSpPr>
            <p:nvPr/>
          </p:nvSpPr>
          <p:spPr bwMode="gray">
            <a:xfrm>
              <a:off x="705" y="1889"/>
              <a:ext cx="20" cy="17"/>
            </a:xfrm>
            <a:custGeom>
              <a:avLst/>
              <a:gdLst>
                <a:gd name="T0" fmla="*/ 2147483647 w 16"/>
                <a:gd name="T1" fmla="*/ 0 h 13"/>
                <a:gd name="T2" fmla="*/ 2147483647 w 16"/>
                <a:gd name="T3" fmla="*/ 2147483647 h 13"/>
                <a:gd name="T4" fmla="*/ 2147483647 w 16"/>
                <a:gd name="T5" fmla="*/ 2147483647 h 13"/>
                <a:gd name="T6" fmla="*/ 2147483647 w 16"/>
                <a:gd name="T7" fmla="*/ 2147483647 h 13"/>
                <a:gd name="T8" fmla="*/ 2147483647 w 16"/>
                <a:gd name="T9" fmla="*/ 2147483647 h 13"/>
                <a:gd name="T10" fmla="*/ 2147483647 w 16"/>
                <a:gd name="T11" fmla="*/ 2147483647 h 13"/>
                <a:gd name="T12" fmla="*/ 2147483647 w 16"/>
                <a:gd name="T13" fmla="*/ 2147483647 h 13"/>
                <a:gd name="T14" fmla="*/ 0 w 16"/>
                <a:gd name="T15" fmla="*/ 2147483647 h 13"/>
                <a:gd name="T16" fmla="*/ 2147483647 w 16"/>
                <a:gd name="T17" fmla="*/ 2147483647 h 13"/>
                <a:gd name="T18" fmla="*/ 2147483647 w 16"/>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
                <a:gd name="T32" fmla="*/ 16 w 16"/>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
                  <a:moveTo>
                    <a:pt x="10" y="0"/>
                  </a:moveTo>
                  <a:lnTo>
                    <a:pt x="16" y="3"/>
                  </a:lnTo>
                  <a:lnTo>
                    <a:pt x="16" y="10"/>
                  </a:lnTo>
                  <a:lnTo>
                    <a:pt x="13" y="11"/>
                  </a:lnTo>
                  <a:lnTo>
                    <a:pt x="9" y="13"/>
                  </a:lnTo>
                  <a:lnTo>
                    <a:pt x="4" y="8"/>
                  </a:lnTo>
                  <a:lnTo>
                    <a:pt x="1" y="7"/>
                  </a:lnTo>
                  <a:lnTo>
                    <a:pt x="0" y="3"/>
                  </a:lnTo>
                  <a:lnTo>
                    <a:pt x="6" y="2"/>
                  </a:lnTo>
                  <a:lnTo>
                    <a:pt x="1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Freeform 17"/>
            <p:cNvSpPr>
              <a:spLocks/>
            </p:cNvSpPr>
            <p:nvPr/>
          </p:nvSpPr>
          <p:spPr bwMode="gray">
            <a:xfrm>
              <a:off x="649" y="1798"/>
              <a:ext cx="41" cy="18"/>
            </a:xfrm>
            <a:custGeom>
              <a:avLst/>
              <a:gdLst>
                <a:gd name="T0" fmla="*/ 2147483647 w 32"/>
                <a:gd name="T1" fmla="*/ 0 h 14"/>
                <a:gd name="T2" fmla="*/ 2147483647 w 32"/>
                <a:gd name="T3" fmla="*/ 2147483647 h 14"/>
                <a:gd name="T4" fmla="*/ 2147483647 w 32"/>
                <a:gd name="T5" fmla="*/ 2147483647 h 14"/>
                <a:gd name="T6" fmla="*/ 2147483647 w 32"/>
                <a:gd name="T7" fmla="*/ 2147483647 h 14"/>
                <a:gd name="T8" fmla="*/ 2147483647 w 32"/>
                <a:gd name="T9" fmla="*/ 2147483647 h 14"/>
                <a:gd name="T10" fmla="*/ 2147483647 w 32"/>
                <a:gd name="T11" fmla="*/ 2147483647 h 14"/>
                <a:gd name="T12" fmla="*/ 2147483647 w 32"/>
                <a:gd name="T13" fmla="*/ 2147483647 h 14"/>
                <a:gd name="T14" fmla="*/ 2147483647 w 32"/>
                <a:gd name="T15" fmla="*/ 2147483647 h 14"/>
                <a:gd name="T16" fmla="*/ 2147483647 w 32"/>
                <a:gd name="T17" fmla="*/ 2147483647 h 14"/>
                <a:gd name="T18" fmla="*/ 2147483647 w 32"/>
                <a:gd name="T19" fmla="*/ 2147483647 h 14"/>
                <a:gd name="T20" fmla="*/ 0 w 32"/>
                <a:gd name="T21" fmla="*/ 2147483647 h 14"/>
                <a:gd name="T22" fmla="*/ 2147483647 w 32"/>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4"/>
                <a:gd name="T38" fmla="*/ 32 w 3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4">
                  <a:moveTo>
                    <a:pt x="1" y="0"/>
                  </a:moveTo>
                  <a:lnTo>
                    <a:pt x="8" y="1"/>
                  </a:lnTo>
                  <a:lnTo>
                    <a:pt x="18" y="1"/>
                  </a:lnTo>
                  <a:lnTo>
                    <a:pt x="26" y="7"/>
                  </a:lnTo>
                  <a:lnTo>
                    <a:pt x="32" y="8"/>
                  </a:lnTo>
                  <a:lnTo>
                    <a:pt x="31" y="10"/>
                  </a:lnTo>
                  <a:lnTo>
                    <a:pt x="25" y="12"/>
                  </a:lnTo>
                  <a:lnTo>
                    <a:pt x="21" y="14"/>
                  </a:lnTo>
                  <a:lnTo>
                    <a:pt x="11" y="8"/>
                  </a:lnTo>
                  <a:lnTo>
                    <a:pt x="3" y="10"/>
                  </a:lnTo>
                  <a:lnTo>
                    <a:pt x="0" y="5"/>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Freeform 18"/>
            <p:cNvSpPr>
              <a:spLocks/>
            </p:cNvSpPr>
            <p:nvPr/>
          </p:nvSpPr>
          <p:spPr bwMode="gray">
            <a:xfrm>
              <a:off x="800" y="2589"/>
              <a:ext cx="4" cy="5"/>
            </a:xfrm>
            <a:custGeom>
              <a:avLst/>
              <a:gdLst>
                <a:gd name="T0" fmla="*/ 0 w 3"/>
                <a:gd name="T1" fmla="*/ 2147483647 h 4"/>
                <a:gd name="T2" fmla="*/ 2147483647 w 3"/>
                <a:gd name="T3" fmla="*/ 0 h 4"/>
                <a:gd name="T4" fmla="*/ 2147483647 w 3"/>
                <a:gd name="T5" fmla="*/ 2147483647 h 4"/>
                <a:gd name="T6" fmla="*/ 0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2"/>
                  </a:moveTo>
                  <a:lnTo>
                    <a:pt x="2" y="0"/>
                  </a:lnTo>
                  <a:lnTo>
                    <a:pt x="3" y="2"/>
                  </a:lnTo>
                  <a:lnTo>
                    <a:pt x="0"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Freeform 19"/>
            <p:cNvSpPr>
              <a:spLocks/>
            </p:cNvSpPr>
            <p:nvPr/>
          </p:nvSpPr>
          <p:spPr bwMode="gray">
            <a:xfrm>
              <a:off x="694" y="2548"/>
              <a:ext cx="5"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1"/>
                  </a:lnTo>
                  <a:lnTo>
                    <a:pt x="2"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Freeform 20"/>
            <p:cNvSpPr>
              <a:spLocks/>
            </p:cNvSpPr>
            <p:nvPr/>
          </p:nvSpPr>
          <p:spPr bwMode="gray">
            <a:xfrm>
              <a:off x="763" y="1700"/>
              <a:ext cx="8" cy="8"/>
            </a:xfrm>
            <a:custGeom>
              <a:avLst/>
              <a:gdLst>
                <a:gd name="T0" fmla="*/ 2147483647 w 6"/>
                <a:gd name="T1" fmla="*/ 0 h 6"/>
                <a:gd name="T2" fmla="*/ 2147483647 w 6"/>
                <a:gd name="T3" fmla="*/ 2147483647 h 6"/>
                <a:gd name="T4" fmla="*/ 2147483647 w 6"/>
                <a:gd name="T5" fmla="*/ 2147483647 h 6"/>
                <a:gd name="T6" fmla="*/ 2147483647 w 6"/>
                <a:gd name="T7" fmla="*/ 2147483647 h 6"/>
                <a:gd name="T8" fmla="*/ 0 w 6"/>
                <a:gd name="T9" fmla="*/ 2147483647 h 6"/>
                <a:gd name="T10" fmla="*/ 2147483647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0"/>
                  </a:moveTo>
                  <a:lnTo>
                    <a:pt x="4" y="2"/>
                  </a:lnTo>
                  <a:lnTo>
                    <a:pt x="6" y="4"/>
                  </a:lnTo>
                  <a:lnTo>
                    <a:pt x="5" y="6"/>
                  </a:lnTo>
                  <a:lnTo>
                    <a:pt x="0" y="1"/>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Freeform 21"/>
            <p:cNvSpPr>
              <a:spLocks/>
            </p:cNvSpPr>
            <p:nvPr/>
          </p:nvSpPr>
          <p:spPr bwMode="gray">
            <a:xfrm>
              <a:off x="707" y="2047"/>
              <a:ext cx="12" cy="10"/>
            </a:xfrm>
            <a:custGeom>
              <a:avLst/>
              <a:gdLst>
                <a:gd name="T0" fmla="*/ 2147483647 w 9"/>
                <a:gd name="T1" fmla="*/ 2147483647 h 8"/>
                <a:gd name="T2" fmla="*/ 2147483647 w 9"/>
                <a:gd name="T3" fmla="*/ 2147483647 h 8"/>
                <a:gd name="T4" fmla="*/ 0 w 9"/>
                <a:gd name="T5" fmla="*/ 2147483647 h 8"/>
                <a:gd name="T6" fmla="*/ 0 w 9"/>
                <a:gd name="T7" fmla="*/ 2147483647 h 8"/>
                <a:gd name="T8" fmla="*/ 2147483647 w 9"/>
                <a:gd name="T9" fmla="*/ 0 h 8"/>
                <a:gd name="T10" fmla="*/ 2147483647 w 9"/>
                <a:gd name="T11" fmla="*/ 2147483647 h 8"/>
                <a:gd name="T12" fmla="*/ 2147483647 w 9"/>
                <a:gd name="T13" fmla="*/ 2147483647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9" y="3"/>
                  </a:moveTo>
                  <a:lnTo>
                    <a:pt x="3" y="8"/>
                  </a:lnTo>
                  <a:lnTo>
                    <a:pt x="0" y="8"/>
                  </a:lnTo>
                  <a:lnTo>
                    <a:pt x="0" y="6"/>
                  </a:lnTo>
                  <a:lnTo>
                    <a:pt x="7" y="0"/>
                  </a:lnTo>
                  <a:lnTo>
                    <a:pt x="9" y="1"/>
                  </a:lnTo>
                  <a:lnTo>
                    <a:pt x="9"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Freeform 22"/>
            <p:cNvSpPr>
              <a:spLocks/>
            </p:cNvSpPr>
            <p:nvPr/>
          </p:nvSpPr>
          <p:spPr bwMode="gray">
            <a:xfrm>
              <a:off x="689" y="2054"/>
              <a:ext cx="13" cy="13"/>
            </a:xfrm>
            <a:custGeom>
              <a:avLst/>
              <a:gdLst>
                <a:gd name="T0" fmla="*/ 2147483647 w 10"/>
                <a:gd name="T1" fmla="*/ 2147483647 h 10"/>
                <a:gd name="T2" fmla="*/ 2147483647 w 10"/>
                <a:gd name="T3" fmla="*/ 2147483647 h 10"/>
                <a:gd name="T4" fmla="*/ 0 w 10"/>
                <a:gd name="T5" fmla="*/ 2147483647 h 10"/>
                <a:gd name="T6" fmla="*/ 2147483647 w 10"/>
                <a:gd name="T7" fmla="*/ 2147483647 h 10"/>
                <a:gd name="T8" fmla="*/ 2147483647 w 10"/>
                <a:gd name="T9" fmla="*/ 2147483647 h 10"/>
                <a:gd name="T10" fmla="*/ 2147483647 w 10"/>
                <a:gd name="T11" fmla="*/ 0 h 10"/>
                <a:gd name="T12" fmla="*/ 2147483647 w 10"/>
                <a:gd name="T13" fmla="*/ 2147483647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10" y="1"/>
                  </a:moveTo>
                  <a:lnTo>
                    <a:pt x="1" y="10"/>
                  </a:lnTo>
                  <a:lnTo>
                    <a:pt x="0" y="9"/>
                  </a:lnTo>
                  <a:lnTo>
                    <a:pt x="2" y="5"/>
                  </a:lnTo>
                  <a:lnTo>
                    <a:pt x="3" y="1"/>
                  </a:lnTo>
                  <a:lnTo>
                    <a:pt x="7" y="0"/>
                  </a:lnTo>
                  <a:lnTo>
                    <a:pt x="1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Freeform 23"/>
            <p:cNvSpPr>
              <a:spLocks/>
            </p:cNvSpPr>
            <p:nvPr/>
          </p:nvSpPr>
          <p:spPr bwMode="gray">
            <a:xfrm>
              <a:off x="612" y="2079"/>
              <a:ext cx="13" cy="11"/>
            </a:xfrm>
            <a:custGeom>
              <a:avLst/>
              <a:gdLst>
                <a:gd name="T0" fmla="*/ 2147483647 w 10"/>
                <a:gd name="T1" fmla="*/ 2147483647 h 8"/>
                <a:gd name="T2" fmla="*/ 2147483647 w 10"/>
                <a:gd name="T3" fmla="*/ 2147483647 h 8"/>
                <a:gd name="T4" fmla="*/ 2147483647 w 10"/>
                <a:gd name="T5" fmla="*/ 2147483647 h 8"/>
                <a:gd name="T6" fmla="*/ 0 w 10"/>
                <a:gd name="T7" fmla="*/ 2147483647 h 8"/>
                <a:gd name="T8" fmla="*/ 2147483647 w 10"/>
                <a:gd name="T9" fmla="*/ 2147483647 h 8"/>
                <a:gd name="T10" fmla="*/ 2147483647 w 10"/>
                <a:gd name="T11" fmla="*/ 2147483647 h 8"/>
                <a:gd name="T12" fmla="*/ 2147483647 w 10"/>
                <a:gd name="T13" fmla="*/ 0 h 8"/>
                <a:gd name="T14" fmla="*/ 2147483647 w 10"/>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10" y="1"/>
                  </a:moveTo>
                  <a:lnTo>
                    <a:pt x="10" y="3"/>
                  </a:lnTo>
                  <a:lnTo>
                    <a:pt x="3" y="8"/>
                  </a:lnTo>
                  <a:lnTo>
                    <a:pt x="0" y="7"/>
                  </a:lnTo>
                  <a:lnTo>
                    <a:pt x="1" y="5"/>
                  </a:lnTo>
                  <a:lnTo>
                    <a:pt x="7" y="1"/>
                  </a:lnTo>
                  <a:lnTo>
                    <a:pt x="8" y="0"/>
                  </a:lnTo>
                  <a:lnTo>
                    <a:pt x="1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Freeform 24"/>
            <p:cNvSpPr>
              <a:spLocks/>
            </p:cNvSpPr>
            <p:nvPr/>
          </p:nvSpPr>
          <p:spPr bwMode="gray">
            <a:xfrm>
              <a:off x="625" y="2086"/>
              <a:ext cx="10" cy="2"/>
            </a:xfrm>
            <a:custGeom>
              <a:avLst/>
              <a:gdLst>
                <a:gd name="T0" fmla="*/ 0 w 8"/>
                <a:gd name="T1" fmla="*/ 2147483646 h 2"/>
                <a:gd name="T2" fmla="*/ 2147483647 w 8"/>
                <a:gd name="T3" fmla="*/ 0 h 2"/>
                <a:gd name="T4" fmla="*/ 2147483647 w 8"/>
                <a:gd name="T5" fmla="*/ 0 h 2"/>
                <a:gd name="T6" fmla="*/ 2147483647 w 8"/>
                <a:gd name="T7" fmla="*/ 2147483646 h 2"/>
                <a:gd name="T8" fmla="*/ 0 w 8"/>
                <a:gd name="T9" fmla="*/ 2147483646 h 2"/>
                <a:gd name="T10" fmla="*/ 0 60000 65536"/>
                <a:gd name="T11" fmla="*/ 0 60000 65536"/>
                <a:gd name="T12" fmla="*/ 0 60000 65536"/>
                <a:gd name="T13" fmla="*/ 0 60000 65536"/>
                <a:gd name="T14" fmla="*/ 0 60000 65536"/>
                <a:gd name="T15" fmla="*/ 0 w 8"/>
                <a:gd name="T16" fmla="*/ 0 h 2"/>
                <a:gd name="T17" fmla="*/ 8 w 8"/>
                <a:gd name="T18" fmla="*/ 2 h 2"/>
              </a:gdLst>
              <a:ahLst/>
              <a:cxnLst>
                <a:cxn ang="T10">
                  <a:pos x="T0" y="T1"/>
                </a:cxn>
                <a:cxn ang="T11">
                  <a:pos x="T2" y="T3"/>
                </a:cxn>
                <a:cxn ang="T12">
                  <a:pos x="T4" y="T5"/>
                </a:cxn>
                <a:cxn ang="T13">
                  <a:pos x="T6" y="T7"/>
                </a:cxn>
                <a:cxn ang="T14">
                  <a:pos x="T8" y="T9"/>
                </a:cxn>
              </a:cxnLst>
              <a:rect l="T15" t="T16" r="T17" b="T18"/>
              <a:pathLst>
                <a:path w="8" h="2">
                  <a:moveTo>
                    <a:pt x="0" y="2"/>
                  </a:moveTo>
                  <a:lnTo>
                    <a:pt x="1" y="0"/>
                  </a:lnTo>
                  <a:lnTo>
                    <a:pt x="8" y="0"/>
                  </a:lnTo>
                  <a:lnTo>
                    <a:pt x="8"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Freeform 25"/>
            <p:cNvSpPr>
              <a:spLocks/>
            </p:cNvSpPr>
            <p:nvPr/>
          </p:nvSpPr>
          <p:spPr bwMode="gray">
            <a:xfrm>
              <a:off x="785" y="2013"/>
              <a:ext cx="6" cy="6"/>
            </a:xfrm>
            <a:custGeom>
              <a:avLst/>
              <a:gdLst>
                <a:gd name="T0" fmla="*/ 2147483647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1" y="5"/>
                  </a:moveTo>
                  <a:lnTo>
                    <a:pt x="0" y="1"/>
                  </a:lnTo>
                  <a:lnTo>
                    <a:pt x="2" y="0"/>
                  </a:lnTo>
                  <a:lnTo>
                    <a:pt x="4" y="2"/>
                  </a:lnTo>
                  <a:lnTo>
                    <a:pt x="1"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Freeform 26"/>
            <p:cNvSpPr>
              <a:spLocks/>
            </p:cNvSpPr>
            <p:nvPr/>
          </p:nvSpPr>
          <p:spPr bwMode="gray">
            <a:xfrm>
              <a:off x="793" y="2017"/>
              <a:ext cx="5" cy="6"/>
            </a:xfrm>
            <a:custGeom>
              <a:avLst/>
              <a:gdLst>
                <a:gd name="T0" fmla="*/ 0 w 4"/>
                <a:gd name="T1" fmla="*/ 2147483647 h 5"/>
                <a:gd name="T2" fmla="*/ 2147483647 w 4"/>
                <a:gd name="T3" fmla="*/ 0 h 5"/>
                <a:gd name="T4" fmla="*/ 2147483647 w 4"/>
                <a:gd name="T5" fmla="*/ 2147483647 h 5"/>
                <a:gd name="T6" fmla="*/ 2147483647 w 4"/>
                <a:gd name="T7" fmla="*/ 2147483647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2"/>
                  </a:moveTo>
                  <a:lnTo>
                    <a:pt x="2" y="0"/>
                  </a:lnTo>
                  <a:lnTo>
                    <a:pt x="4" y="1"/>
                  </a:lnTo>
                  <a:lnTo>
                    <a:pt x="1"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Freeform 27"/>
            <p:cNvSpPr>
              <a:spLocks/>
            </p:cNvSpPr>
            <p:nvPr/>
          </p:nvSpPr>
          <p:spPr bwMode="gray">
            <a:xfrm>
              <a:off x="844" y="2619"/>
              <a:ext cx="13" cy="17"/>
            </a:xfrm>
            <a:custGeom>
              <a:avLst/>
              <a:gdLst>
                <a:gd name="T0" fmla="*/ 2147483647 w 10"/>
                <a:gd name="T1" fmla="*/ 2147483647 h 13"/>
                <a:gd name="T2" fmla="*/ 2147483647 w 10"/>
                <a:gd name="T3" fmla="*/ 2147483647 h 13"/>
                <a:gd name="T4" fmla="*/ 0 w 10"/>
                <a:gd name="T5" fmla="*/ 2147483647 h 13"/>
                <a:gd name="T6" fmla="*/ 2147483647 w 10"/>
                <a:gd name="T7" fmla="*/ 0 h 13"/>
                <a:gd name="T8" fmla="*/ 2147483647 w 10"/>
                <a:gd name="T9" fmla="*/ 0 h 13"/>
                <a:gd name="T10" fmla="*/ 2147483647 w 10"/>
                <a:gd name="T11" fmla="*/ 2147483647 h 13"/>
                <a:gd name="T12" fmla="*/ 2147483647 w 10"/>
                <a:gd name="T13" fmla="*/ 2147483647 h 13"/>
                <a:gd name="T14" fmla="*/ 2147483647 w 10"/>
                <a:gd name="T15" fmla="*/ 2147483647 h 13"/>
                <a:gd name="T16" fmla="*/ 2147483647 w 10"/>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3" y="13"/>
                  </a:moveTo>
                  <a:lnTo>
                    <a:pt x="1" y="9"/>
                  </a:lnTo>
                  <a:lnTo>
                    <a:pt x="0" y="3"/>
                  </a:lnTo>
                  <a:lnTo>
                    <a:pt x="2" y="0"/>
                  </a:lnTo>
                  <a:lnTo>
                    <a:pt x="4" y="0"/>
                  </a:lnTo>
                  <a:lnTo>
                    <a:pt x="7" y="4"/>
                  </a:lnTo>
                  <a:lnTo>
                    <a:pt x="9" y="5"/>
                  </a:lnTo>
                  <a:lnTo>
                    <a:pt x="10" y="8"/>
                  </a:lnTo>
                  <a:lnTo>
                    <a:pt x="3" y="1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Freeform 28"/>
            <p:cNvSpPr>
              <a:spLocks/>
            </p:cNvSpPr>
            <p:nvPr/>
          </p:nvSpPr>
          <p:spPr bwMode="gray">
            <a:xfrm>
              <a:off x="838" y="2608"/>
              <a:ext cx="6" cy="4"/>
            </a:xfrm>
            <a:custGeom>
              <a:avLst/>
              <a:gdLst>
                <a:gd name="T0" fmla="*/ 2147483647 w 5"/>
                <a:gd name="T1" fmla="*/ 2147483647 h 3"/>
                <a:gd name="T2" fmla="*/ 0 w 5"/>
                <a:gd name="T3" fmla="*/ 2147483647 h 3"/>
                <a:gd name="T4" fmla="*/ 2147483647 w 5"/>
                <a:gd name="T5" fmla="*/ 0 h 3"/>
                <a:gd name="T6" fmla="*/ 2147483647 w 5"/>
                <a:gd name="T7" fmla="*/ 2147483647 h 3"/>
                <a:gd name="T8" fmla="*/ 2147483647 w 5"/>
                <a:gd name="T9" fmla="*/ 2147483647 h 3"/>
                <a:gd name="T10" fmla="*/ 2147483647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3"/>
                  </a:moveTo>
                  <a:lnTo>
                    <a:pt x="0" y="1"/>
                  </a:lnTo>
                  <a:lnTo>
                    <a:pt x="3" y="0"/>
                  </a:lnTo>
                  <a:lnTo>
                    <a:pt x="4" y="1"/>
                  </a:lnTo>
                  <a:lnTo>
                    <a:pt x="5" y="3"/>
                  </a:lnTo>
                  <a:lnTo>
                    <a:pt x="3"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Freeform 29"/>
            <p:cNvSpPr>
              <a:spLocks/>
            </p:cNvSpPr>
            <p:nvPr/>
          </p:nvSpPr>
          <p:spPr bwMode="gray">
            <a:xfrm>
              <a:off x="831" y="2605"/>
              <a:ext cx="3" cy="1"/>
            </a:xfrm>
            <a:custGeom>
              <a:avLst/>
              <a:gdLst>
                <a:gd name="T0" fmla="*/ 0 w 2"/>
                <a:gd name="T1" fmla="*/ 0 h 1"/>
                <a:gd name="T2" fmla="*/ 2147483647 w 2"/>
                <a:gd name="T3" fmla="*/ 0 h 1"/>
                <a:gd name="T4" fmla="*/ 2147483647 w 2"/>
                <a:gd name="T5" fmla="*/ 0 h 1"/>
                <a:gd name="T6" fmla="*/ 2147483647 w 2"/>
                <a:gd name="T7" fmla="*/ 2147483646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Freeform 30"/>
            <p:cNvSpPr>
              <a:spLocks/>
            </p:cNvSpPr>
            <p:nvPr/>
          </p:nvSpPr>
          <p:spPr bwMode="gray">
            <a:xfrm>
              <a:off x="818" y="2601"/>
              <a:ext cx="4" cy="2"/>
            </a:xfrm>
            <a:custGeom>
              <a:avLst/>
              <a:gdLst>
                <a:gd name="T0" fmla="*/ 0 w 3"/>
                <a:gd name="T1" fmla="*/ 2147483646 h 2"/>
                <a:gd name="T2" fmla="*/ 2147483647 w 3"/>
                <a:gd name="T3" fmla="*/ 0 h 2"/>
                <a:gd name="T4" fmla="*/ 2147483647 w 3"/>
                <a:gd name="T5" fmla="*/ 2147483646 h 2"/>
                <a:gd name="T6" fmla="*/ 2147483647 w 3"/>
                <a:gd name="T7" fmla="*/ 2147483646 h 2"/>
                <a:gd name="T8" fmla="*/ 0 w 3"/>
                <a:gd name="T9" fmla="*/ 214748364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lnTo>
                    <a:pt x="1" y="0"/>
                  </a:lnTo>
                  <a:lnTo>
                    <a:pt x="3" y="2"/>
                  </a:lnTo>
                  <a:lnTo>
                    <a:pt x="1"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Freeform 31"/>
            <p:cNvSpPr>
              <a:spLocks/>
            </p:cNvSpPr>
            <p:nvPr/>
          </p:nvSpPr>
          <p:spPr bwMode="gray">
            <a:xfrm>
              <a:off x="942" y="1889"/>
              <a:ext cx="12" cy="13"/>
            </a:xfrm>
            <a:custGeom>
              <a:avLst/>
              <a:gdLst>
                <a:gd name="T0" fmla="*/ 2147483647 w 9"/>
                <a:gd name="T1" fmla="*/ 0 h 10"/>
                <a:gd name="T2" fmla="*/ 2147483647 w 9"/>
                <a:gd name="T3" fmla="*/ 2147483647 h 10"/>
                <a:gd name="T4" fmla="*/ 2147483647 w 9"/>
                <a:gd name="T5" fmla="*/ 2147483647 h 10"/>
                <a:gd name="T6" fmla="*/ 0 w 9"/>
                <a:gd name="T7" fmla="*/ 2147483647 h 10"/>
                <a:gd name="T8" fmla="*/ 0 w 9"/>
                <a:gd name="T9" fmla="*/ 2147483647 h 10"/>
                <a:gd name="T10" fmla="*/ 2147483647 w 9"/>
                <a:gd name="T11" fmla="*/ 0 h 10"/>
                <a:gd name="T12" fmla="*/ 2147483647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9" y="0"/>
                  </a:moveTo>
                  <a:lnTo>
                    <a:pt x="9" y="3"/>
                  </a:lnTo>
                  <a:lnTo>
                    <a:pt x="4" y="10"/>
                  </a:lnTo>
                  <a:lnTo>
                    <a:pt x="0" y="10"/>
                  </a:lnTo>
                  <a:lnTo>
                    <a:pt x="0" y="8"/>
                  </a:lnTo>
                  <a:lnTo>
                    <a:pt x="6" y="0"/>
                  </a:lnTo>
                  <a:lnTo>
                    <a:pt x="9"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Freeform 32"/>
            <p:cNvSpPr>
              <a:spLocks/>
            </p:cNvSpPr>
            <p:nvPr/>
          </p:nvSpPr>
          <p:spPr bwMode="gray">
            <a:xfrm>
              <a:off x="956" y="1882"/>
              <a:ext cx="7" cy="8"/>
            </a:xfrm>
            <a:custGeom>
              <a:avLst/>
              <a:gdLst>
                <a:gd name="T0" fmla="*/ 0 w 5"/>
                <a:gd name="T1" fmla="*/ 2147483647 h 6"/>
                <a:gd name="T2" fmla="*/ 0 w 5"/>
                <a:gd name="T3" fmla="*/ 2147483647 h 6"/>
                <a:gd name="T4" fmla="*/ 2147483647 w 5"/>
                <a:gd name="T5" fmla="*/ 0 h 6"/>
                <a:gd name="T6" fmla="*/ 2147483647 w 5"/>
                <a:gd name="T7" fmla="*/ 2147483647 h 6"/>
                <a:gd name="T8" fmla="*/ 2147483647 w 5"/>
                <a:gd name="T9" fmla="*/ 2147483647 h 6"/>
                <a:gd name="T10" fmla="*/ 0 w 5"/>
                <a:gd name="T11" fmla="*/ 2147483647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3"/>
                  </a:moveTo>
                  <a:lnTo>
                    <a:pt x="0" y="1"/>
                  </a:lnTo>
                  <a:lnTo>
                    <a:pt x="5" y="0"/>
                  </a:lnTo>
                  <a:lnTo>
                    <a:pt x="5" y="4"/>
                  </a:lnTo>
                  <a:lnTo>
                    <a:pt x="2" y="6"/>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Freeform 33"/>
            <p:cNvSpPr>
              <a:spLocks/>
            </p:cNvSpPr>
            <p:nvPr/>
          </p:nvSpPr>
          <p:spPr bwMode="gray">
            <a:xfrm>
              <a:off x="877" y="1938"/>
              <a:ext cx="17" cy="9"/>
            </a:xfrm>
            <a:custGeom>
              <a:avLst/>
              <a:gdLst>
                <a:gd name="T0" fmla="*/ 0 w 13"/>
                <a:gd name="T1" fmla="*/ 2147483647 h 7"/>
                <a:gd name="T2" fmla="*/ 0 w 13"/>
                <a:gd name="T3" fmla="*/ 2147483647 h 7"/>
                <a:gd name="T4" fmla="*/ 2147483647 w 13"/>
                <a:gd name="T5" fmla="*/ 0 h 7"/>
                <a:gd name="T6" fmla="*/ 2147483647 w 13"/>
                <a:gd name="T7" fmla="*/ 0 h 7"/>
                <a:gd name="T8" fmla="*/ 2147483647 w 13"/>
                <a:gd name="T9" fmla="*/ 2147483647 h 7"/>
                <a:gd name="T10" fmla="*/ 2147483647 w 13"/>
                <a:gd name="T11" fmla="*/ 2147483647 h 7"/>
                <a:gd name="T12" fmla="*/ 0 w 13"/>
                <a:gd name="T13" fmla="*/ 2147483647 h 7"/>
                <a:gd name="T14" fmla="*/ 0 60000 65536"/>
                <a:gd name="T15" fmla="*/ 0 60000 65536"/>
                <a:gd name="T16" fmla="*/ 0 60000 65536"/>
                <a:gd name="T17" fmla="*/ 0 60000 65536"/>
                <a:gd name="T18" fmla="*/ 0 60000 65536"/>
                <a:gd name="T19" fmla="*/ 0 60000 65536"/>
                <a:gd name="T20" fmla="*/ 0 60000 65536"/>
                <a:gd name="T21" fmla="*/ 0 w 13"/>
                <a:gd name="T22" fmla="*/ 0 h 7"/>
                <a:gd name="T23" fmla="*/ 13 w 1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7">
                  <a:moveTo>
                    <a:pt x="0" y="7"/>
                  </a:moveTo>
                  <a:lnTo>
                    <a:pt x="0" y="3"/>
                  </a:lnTo>
                  <a:lnTo>
                    <a:pt x="1" y="0"/>
                  </a:lnTo>
                  <a:lnTo>
                    <a:pt x="9" y="0"/>
                  </a:lnTo>
                  <a:lnTo>
                    <a:pt x="13" y="4"/>
                  </a:lnTo>
                  <a:lnTo>
                    <a:pt x="12" y="6"/>
                  </a:lnTo>
                  <a:lnTo>
                    <a:pt x="0" y="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Freeform 34"/>
            <p:cNvSpPr>
              <a:spLocks/>
            </p:cNvSpPr>
            <p:nvPr/>
          </p:nvSpPr>
          <p:spPr bwMode="gray">
            <a:xfrm>
              <a:off x="858" y="1953"/>
              <a:ext cx="33" cy="22"/>
            </a:xfrm>
            <a:custGeom>
              <a:avLst/>
              <a:gdLst>
                <a:gd name="T0" fmla="*/ 2147483647 w 25"/>
                <a:gd name="T1" fmla="*/ 2147483647 h 17"/>
                <a:gd name="T2" fmla="*/ 2147483647 w 25"/>
                <a:gd name="T3" fmla="*/ 2147483647 h 17"/>
                <a:gd name="T4" fmla="*/ 2147483647 w 25"/>
                <a:gd name="T5" fmla="*/ 2147483647 h 17"/>
                <a:gd name="T6" fmla="*/ 2147483647 w 25"/>
                <a:gd name="T7" fmla="*/ 0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2147483647 h 17"/>
                <a:gd name="T18" fmla="*/ 2147483647 w 25"/>
                <a:gd name="T19" fmla="*/ 2147483647 h 17"/>
                <a:gd name="T20" fmla="*/ 2147483647 w 25"/>
                <a:gd name="T21" fmla="*/ 2147483647 h 17"/>
                <a:gd name="T22" fmla="*/ 2147483647 w 25"/>
                <a:gd name="T23" fmla="*/ 2147483647 h 17"/>
                <a:gd name="T24" fmla="*/ 2147483647 w 25"/>
                <a:gd name="T25" fmla="*/ 2147483647 h 17"/>
                <a:gd name="T26" fmla="*/ 0 w 25"/>
                <a:gd name="T27" fmla="*/ 2147483647 h 17"/>
                <a:gd name="T28" fmla="*/ 2147483647 w 25"/>
                <a:gd name="T29" fmla="*/ 214748364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3" y="4"/>
                  </a:moveTo>
                  <a:lnTo>
                    <a:pt x="8" y="4"/>
                  </a:lnTo>
                  <a:lnTo>
                    <a:pt x="13" y="1"/>
                  </a:lnTo>
                  <a:lnTo>
                    <a:pt x="23" y="0"/>
                  </a:lnTo>
                  <a:lnTo>
                    <a:pt x="25" y="3"/>
                  </a:lnTo>
                  <a:lnTo>
                    <a:pt x="23" y="7"/>
                  </a:lnTo>
                  <a:lnTo>
                    <a:pt x="16" y="11"/>
                  </a:lnTo>
                  <a:lnTo>
                    <a:pt x="16" y="14"/>
                  </a:lnTo>
                  <a:lnTo>
                    <a:pt x="10" y="14"/>
                  </a:lnTo>
                  <a:lnTo>
                    <a:pt x="8" y="17"/>
                  </a:lnTo>
                  <a:lnTo>
                    <a:pt x="4" y="15"/>
                  </a:lnTo>
                  <a:lnTo>
                    <a:pt x="4" y="13"/>
                  </a:lnTo>
                  <a:lnTo>
                    <a:pt x="1" y="10"/>
                  </a:lnTo>
                  <a:lnTo>
                    <a:pt x="0" y="5"/>
                  </a:lnTo>
                  <a:lnTo>
                    <a:pt x="3"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Freeform 35"/>
            <p:cNvSpPr>
              <a:spLocks/>
            </p:cNvSpPr>
            <p:nvPr/>
          </p:nvSpPr>
          <p:spPr bwMode="gray">
            <a:xfrm>
              <a:off x="941" y="1884"/>
              <a:ext cx="3" cy="5"/>
            </a:xfrm>
            <a:custGeom>
              <a:avLst/>
              <a:gdLst>
                <a:gd name="T0" fmla="*/ 2147483646 w 3"/>
                <a:gd name="T1" fmla="*/ 2147483647 h 4"/>
                <a:gd name="T2" fmla="*/ 2147483646 w 3"/>
                <a:gd name="T3" fmla="*/ 2147483647 h 4"/>
                <a:gd name="T4" fmla="*/ 0 w 3"/>
                <a:gd name="T5" fmla="*/ 2147483647 h 4"/>
                <a:gd name="T6" fmla="*/ 2147483646 w 3"/>
                <a:gd name="T7" fmla="*/ 0 h 4"/>
                <a:gd name="T8" fmla="*/ 2147483646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3"/>
                  </a:moveTo>
                  <a:lnTo>
                    <a:pt x="2" y="4"/>
                  </a:lnTo>
                  <a:lnTo>
                    <a:pt x="0" y="2"/>
                  </a:lnTo>
                  <a:lnTo>
                    <a:pt x="2" y="0"/>
                  </a:lnTo>
                  <a:lnTo>
                    <a:pt x="3"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Freeform 36"/>
            <p:cNvSpPr>
              <a:spLocks/>
            </p:cNvSpPr>
            <p:nvPr/>
          </p:nvSpPr>
          <p:spPr bwMode="gray">
            <a:xfrm>
              <a:off x="938" y="1891"/>
              <a:ext cx="4" cy="4"/>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1"/>
                  </a:moveTo>
                  <a:lnTo>
                    <a:pt x="2" y="3"/>
                  </a:lnTo>
                  <a:lnTo>
                    <a:pt x="0" y="2"/>
                  </a:lnTo>
                  <a:lnTo>
                    <a:pt x="1" y="0"/>
                  </a:lnTo>
                  <a:lnTo>
                    <a:pt x="3"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Freeform 37"/>
            <p:cNvSpPr>
              <a:spLocks/>
            </p:cNvSpPr>
            <p:nvPr/>
          </p:nvSpPr>
          <p:spPr bwMode="gray">
            <a:xfrm>
              <a:off x="1123" y="2037"/>
              <a:ext cx="14" cy="20"/>
            </a:xfrm>
            <a:custGeom>
              <a:avLst/>
              <a:gdLst>
                <a:gd name="T0" fmla="*/ 2147483647 w 11"/>
                <a:gd name="T1" fmla="*/ 2147483647 h 15"/>
                <a:gd name="T2" fmla="*/ 2147483647 w 11"/>
                <a:gd name="T3" fmla="*/ 0 h 15"/>
                <a:gd name="T4" fmla="*/ 2147483647 w 11"/>
                <a:gd name="T5" fmla="*/ 2147483647 h 15"/>
                <a:gd name="T6" fmla="*/ 2147483647 w 11"/>
                <a:gd name="T7" fmla="*/ 2147483647 h 15"/>
                <a:gd name="T8" fmla="*/ 2147483647 w 11"/>
                <a:gd name="T9" fmla="*/ 2147483647 h 15"/>
                <a:gd name="T10" fmla="*/ 2147483647 w 11"/>
                <a:gd name="T11" fmla="*/ 2147483647 h 15"/>
                <a:gd name="T12" fmla="*/ 2147483647 w 11"/>
                <a:gd name="T13" fmla="*/ 2147483647 h 15"/>
                <a:gd name="T14" fmla="*/ 2147483647 w 11"/>
                <a:gd name="T15" fmla="*/ 2147483647 h 15"/>
                <a:gd name="T16" fmla="*/ 0 w 11"/>
                <a:gd name="T17" fmla="*/ 2147483647 h 15"/>
                <a:gd name="T18" fmla="*/ 2147483647 w 11"/>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5"/>
                <a:gd name="T32" fmla="*/ 11 w 11"/>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5">
                  <a:moveTo>
                    <a:pt x="1" y="1"/>
                  </a:moveTo>
                  <a:lnTo>
                    <a:pt x="5" y="0"/>
                  </a:lnTo>
                  <a:lnTo>
                    <a:pt x="7" y="2"/>
                  </a:lnTo>
                  <a:lnTo>
                    <a:pt x="8" y="4"/>
                  </a:lnTo>
                  <a:lnTo>
                    <a:pt x="11" y="2"/>
                  </a:lnTo>
                  <a:lnTo>
                    <a:pt x="10" y="8"/>
                  </a:lnTo>
                  <a:lnTo>
                    <a:pt x="9" y="15"/>
                  </a:lnTo>
                  <a:lnTo>
                    <a:pt x="4" y="15"/>
                  </a:lnTo>
                  <a:lnTo>
                    <a:pt x="0" y="8"/>
                  </a:lnTo>
                  <a:lnTo>
                    <a:pt x="1"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 name="Freeform 38"/>
            <p:cNvSpPr>
              <a:spLocks/>
            </p:cNvSpPr>
            <p:nvPr/>
          </p:nvSpPr>
          <p:spPr bwMode="gray">
            <a:xfrm>
              <a:off x="1119" y="1992"/>
              <a:ext cx="16" cy="30"/>
            </a:xfrm>
            <a:custGeom>
              <a:avLst/>
              <a:gdLst>
                <a:gd name="T0" fmla="*/ 0 w 12"/>
                <a:gd name="T1" fmla="*/ 0 h 23"/>
                <a:gd name="T2" fmla="*/ 2147483647 w 12"/>
                <a:gd name="T3" fmla="*/ 0 h 23"/>
                <a:gd name="T4" fmla="*/ 2147483647 w 12"/>
                <a:gd name="T5" fmla="*/ 2147483647 h 23"/>
                <a:gd name="T6" fmla="*/ 2147483647 w 12"/>
                <a:gd name="T7" fmla="*/ 2147483647 h 23"/>
                <a:gd name="T8" fmla="*/ 2147483647 w 12"/>
                <a:gd name="T9" fmla="*/ 2147483647 h 23"/>
                <a:gd name="T10" fmla="*/ 2147483647 w 12"/>
                <a:gd name="T11" fmla="*/ 2147483647 h 23"/>
                <a:gd name="T12" fmla="*/ 0 w 12"/>
                <a:gd name="T13" fmla="*/ 0 h 23"/>
                <a:gd name="T14" fmla="*/ 0 60000 65536"/>
                <a:gd name="T15" fmla="*/ 0 60000 65536"/>
                <a:gd name="T16" fmla="*/ 0 60000 65536"/>
                <a:gd name="T17" fmla="*/ 0 60000 65536"/>
                <a:gd name="T18" fmla="*/ 0 60000 65536"/>
                <a:gd name="T19" fmla="*/ 0 60000 65536"/>
                <a:gd name="T20" fmla="*/ 0 60000 65536"/>
                <a:gd name="T21" fmla="*/ 0 w 12"/>
                <a:gd name="T22" fmla="*/ 0 h 23"/>
                <a:gd name="T23" fmla="*/ 12 w 1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3">
                  <a:moveTo>
                    <a:pt x="0" y="0"/>
                  </a:moveTo>
                  <a:lnTo>
                    <a:pt x="2" y="0"/>
                  </a:lnTo>
                  <a:lnTo>
                    <a:pt x="8" y="8"/>
                  </a:lnTo>
                  <a:lnTo>
                    <a:pt x="12" y="21"/>
                  </a:lnTo>
                  <a:lnTo>
                    <a:pt x="11" y="23"/>
                  </a:lnTo>
                  <a:lnTo>
                    <a:pt x="1" y="1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Freeform 39"/>
            <p:cNvSpPr>
              <a:spLocks/>
            </p:cNvSpPr>
            <p:nvPr/>
          </p:nvSpPr>
          <p:spPr bwMode="gray">
            <a:xfrm>
              <a:off x="1120" y="2013"/>
              <a:ext cx="7" cy="10"/>
            </a:xfrm>
            <a:custGeom>
              <a:avLst/>
              <a:gdLst>
                <a:gd name="T0" fmla="*/ 2147483647 w 5"/>
                <a:gd name="T1" fmla="*/ 0 h 8"/>
                <a:gd name="T2" fmla="*/ 2147483647 w 5"/>
                <a:gd name="T3" fmla="*/ 2147483647 h 8"/>
                <a:gd name="T4" fmla="*/ 2147483647 w 5"/>
                <a:gd name="T5" fmla="*/ 2147483647 h 8"/>
                <a:gd name="T6" fmla="*/ 0 w 5"/>
                <a:gd name="T7" fmla="*/ 2147483647 h 8"/>
                <a:gd name="T8" fmla="*/ 2147483647 w 5"/>
                <a:gd name="T9" fmla="*/ 0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2" y="0"/>
                  </a:moveTo>
                  <a:lnTo>
                    <a:pt x="5" y="7"/>
                  </a:lnTo>
                  <a:lnTo>
                    <a:pt x="3" y="8"/>
                  </a:lnTo>
                  <a:lnTo>
                    <a:pt x="0" y="1"/>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Freeform 40"/>
            <p:cNvSpPr>
              <a:spLocks/>
            </p:cNvSpPr>
            <p:nvPr/>
          </p:nvSpPr>
          <p:spPr bwMode="gray">
            <a:xfrm>
              <a:off x="1107" y="1974"/>
              <a:ext cx="4" cy="19"/>
            </a:xfrm>
            <a:custGeom>
              <a:avLst/>
              <a:gdLst>
                <a:gd name="T0" fmla="*/ 0 w 3"/>
                <a:gd name="T1" fmla="*/ 2147483647 h 15"/>
                <a:gd name="T2" fmla="*/ 2147483647 w 3"/>
                <a:gd name="T3" fmla="*/ 0 h 15"/>
                <a:gd name="T4" fmla="*/ 2147483647 w 3"/>
                <a:gd name="T5" fmla="*/ 2147483647 h 15"/>
                <a:gd name="T6" fmla="*/ 2147483647 w 3"/>
                <a:gd name="T7" fmla="*/ 2147483647 h 15"/>
                <a:gd name="T8" fmla="*/ 2147483647 w 3"/>
                <a:gd name="T9" fmla="*/ 2147483647 h 15"/>
                <a:gd name="T10" fmla="*/ 0 w 3"/>
                <a:gd name="T11" fmla="*/ 2147483647 h 15"/>
                <a:gd name="T12" fmla="*/ 0 60000 65536"/>
                <a:gd name="T13" fmla="*/ 0 60000 65536"/>
                <a:gd name="T14" fmla="*/ 0 60000 65536"/>
                <a:gd name="T15" fmla="*/ 0 60000 65536"/>
                <a:gd name="T16" fmla="*/ 0 60000 65536"/>
                <a:gd name="T17" fmla="*/ 0 60000 65536"/>
                <a:gd name="T18" fmla="*/ 0 w 3"/>
                <a:gd name="T19" fmla="*/ 0 h 15"/>
                <a:gd name="T20" fmla="*/ 3 w 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 h="15">
                  <a:moveTo>
                    <a:pt x="0" y="2"/>
                  </a:moveTo>
                  <a:lnTo>
                    <a:pt x="2" y="0"/>
                  </a:lnTo>
                  <a:lnTo>
                    <a:pt x="3" y="2"/>
                  </a:lnTo>
                  <a:lnTo>
                    <a:pt x="3" y="15"/>
                  </a:lnTo>
                  <a:lnTo>
                    <a:pt x="2" y="1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Freeform 41"/>
            <p:cNvSpPr>
              <a:spLocks/>
            </p:cNvSpPr>
            <p:nvPr/>
          </p:nvSpPr>
          <p:spPr bwMode="gray">
            <a:xfrm>
              <a:off x="1097" y="1971"/>
              <a:ext cx="7" cy="17"/>
            </a:xfrm>
            <a:custGeom>
              <a:avLst/>
              <a:gdLst>
                <a:gd name="T0" fmla="*/ 2147483647 w 5"/>
                <a:gd name="T1" fmla="*/ 0 h 13"/>
                <a:gd name="T2" fmla="*/ 2147483647 w 5"/>
                <a:gd name="T3" fmla="*/ 2147483647 h 13"/>
                <a:gd name="T4" fmla="*/ 2147483647 w 5"/>
                <a:gd name="T5" fmla="*/ 2147483647 h 13"/>
                <a:gd name="T6" fmla="*/ 2147483647 w 5"/>
                <a:gd name="T7" fmla="*/ 2147483647 h 13"/>
                <a:gd name="T8" fmla="*/ 0 w 5"/>
                <a:gd name="T9" fmla="*/ 2147483647 h 13"/>
                <a:gd name="T10" fmla="*/ 2147483647 w 5"/>
                <a:gd name="T11" fmla="*/ 0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3" y="0"/>
                  </a:moveTo>
                  <a:lnTo>
                    <a:pt x="5" y="5"/>
                  </a:lnTo>
                  <a:lnTo>
                    <a:pt x="5" y="12"/>
                  </a:lnTo>
                  <a:lnTo>
                    <a:pt x="3" y="13"/>
                  </a:lnTo>
                  <a:lnTo>
                    <a:pt x="0" y="6"/>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 name="Freeform 42"/>
            <p:cNvSpPr>
              <a:spLocks/>
            </p:cNvSpPr>
            <p:nvPr/>
          </p:nvSpPr>
          <p:spPr bwMode="gray">
            <a:xfrm>
              <a:off x="1105" y="1945"/>
              <a:ext cx="6" cy="23"/>
            </a:xfrm>
            <a:custGeom>
              <a:avLst/>
              <a:gdLst>
                <a:gd name="T0" fmla="*/ 2147483647 w 5"/>
                <a:gd name="T1" fmla="*/ 0 h 18"/>
                <a:gd name="T2" fmla="*/ 2147483647 w 5"/>
                <a:gd name="T3" fmla="*/ 2147483647 h 18"/>
                <a:gd name="T4" fmla="*/ 2147483647 w 5"/>
                <a:gd name="T5" fmla="*/ 2147483647 h 18"/>
                <a:gd name="T6" fmla="*/ 2147483647 w 5"/>
                <a:gd name="T7" fmla="*/ 2147483647 h 18"/>
                <a:gd name="T8" fmla="*/ 0 w 5"/>
                <a:gd name="T9" fmla="*/ 2147483647 h 18"/>
                <a:gd name="T10" fmla="*/ 0 w 5"/>
                <a:gd name="T11" fmla="*/ 2147483647 h 18"/>
                <a:gd name="T12" fmla="*/ 2147483647 w 5"/>
                <a:gd name="T13" fmla="*/ 0 h 18"/>
                <a:gd name="T14" fmla="*/ 0 60000 65536"/>
                <a:gd name="T15" fmla="*/ 0 60000 65536"/>
                <a:gd name="T16" fmla="*/ 0 60000 65536"/>
                <a:gd name="T17" fmla="*/ 0 60000 65536"/>
                <a:gd name="T18" fmla="*/ 0 60000 65536"/>
                <a:gd name="T19" fmla="*/ 0 60000 65536"/>
                <a:gd name="T20" fmla="*/ 0 60000 65536"/>
                <a:gd name="T21" fmla="*/ 0 w 5"/>
                <a:gd name="T22" fmla="*/ 0 h 18"/>
                <a:gd name="T23" fmla="*/ 5 w 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8">
                  <a:moveTo>
                    <a:pt x="1" y="0"/>
                  </a:moveTo>
                  <a:lnTo>
                    <a:pt x="5" y="5"/>
                  </a:lnTo>
                  <a:lnTo>
                    <a:pt x="5" y="16"/>
                  </a:lnTo>
                  <a:lnTo>
                    <a:pt x="3" y="18"/>
                  </a:lnTo>
                  <a:lnTo>
                    <a:pt x="0" y="18"/>
                  </a:lnTo>
                  <a:lnTo>
                    <a:pt x="0" y="2"/>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Freeform 43"/>
            <p:cNvSpPr>
              <a:spLocks/>
            </p:cNvSpPr>
            <p:nvPr/>
          </p:nvSpPr>
          <p:spPr bwMode="gray">
            <a:xfrm>
              <a:off x="1081" y="1940"/>
              <a:ext cx="20" cy="22"/>
            </a:xfrm>
            <a:custGeom>
              <a:avLst/>
              <a:gdLst>
                <a:gd name="T0" fmla="*/ 2147483647 w 15"/>
                <a:gd name="T1" fmla="*/ 2147483647 h 17"/>
                <a:gd name="T2" fmla="*/ 2147483647 w 15"/>
                <a:gd name="T3" fmla="*/ 2147483647 h 17"/>
                <a:gd name="T4" fmla="*/ 0 w 15"/>
                <a:gd name="T5" fmla="*/ 2147483647 h 17"/>
                <a:gd name="T6" fmla="*/ 0 w 15"/>
                <a:gd name="T7" fmla="*/ 2147483647 h 17"/>
                <a:gd name="T8" fmla="*/ 2147483647 w 15"/>
                <a:gd name="T9" fmla="*/ 0 h 17"/>
                <a:gd name="T10" fmla="*/ 2147483647 w 15"/>
                <a:gd name="T11" fmla="*/ 2147483647 h 17"/>
                <a:gd name="T12" fmla="*/ 2147483647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2147483647 h 17"/>
                <a:gd name="T24" fmla="*/ 2147483647 w 15"/>
                <a:gd name="T25" fmla="*/ 2147483647 h 17"/>
                <a:gd name="T26" fmla="*/ 2147483647 w 15"/>
                <a:gd name="T27" fmla="*/ 2147483647 h 17"/>
                <a:gd name="T28" fmla="*/ 2147483647 w 15"/>
                <a:gd name="T29" fmla="*/ 2147483647 h 17"/>
                <a:gd name="T30" fmla="*/ 2147483647 w 15"/>
                <a:gd name="T31" fmla="*/ 214748364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7"/>
                <a:gd name="T50" fmla="*/ 15 w 15"/>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7">
                  <a:moveTo>
                    <a:pt x="6" y="16"/>
                  </a:moveTo>
                  <a:lnTo>
                    <a:pt x="3" y="12"/>
                  </a:lnTo>
                  <a:lnTo>
                    <a:pt x="0" y="6"/>
                  </a:lnTo>
                  <a:lnTo>
                    <a:pt x="0" y="4"/>
                  </a:lnTo>
                  <a:lnTo>
                    <a:pt x="7" y="0"/>
                  </a:lnTo>
                  <a:lnTo>
                    <a:pt x="11" y="3"/>
                  </a:lnTo>
                  <a:lnTo>
                    <a:pt x="15" y="4"/>
                  </a:lnTo>
                  <a:lnTo>
                    <a:pt x="15" y="6"/>
                  </a:lnTo>
                  <a:lnTo>
                    <a:pt x="11" y="5"/>
                  </a:lnTo>
                  <a:lnTo>
                    <a:pt x="11" y="8"/>
                  </a:lnTo>
                  <a:lnTo>
                    <a:pt x="14" y="12"/>
                  </a:lnTo>
                  <a:lnTo>
                    <a:pt x="12" y="14"/>
                  </a:lnTo>
                  <a:lnTo>
                    <a:pt x="8" y="9"/>
                  </a:lnTo>
                  <a:lnTo>
                    <a:pt x="7" y="10"/>
                  </a:lnTo>
                  <a:lnTo>
                    <a:pt x="8" y="17"/>
                  </a:lnTo>
                  <a:lnTo>
                    <a:pt x="6" y="1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 name="Freeform 44"/>
            <p:cNvSpPr>
              <a:spLocks/>
            </p:cNvSpPr>
            <p:nvPr/>
          </p:nvSpPr>
          <p:spPr bwMode="gray">
            <a:xfrm>
              <a:off x="1113" y="1971"/>
              <a:ext cx="11" cy="12"/>
            </a:xfrm>
            <a:custGeom>
              <a:avLst/>
              <a:gdLst>
                <a:gd name="T0" fmla="*/ 2147483647 w 9"/>
                <a:gd name="T1" fmla="*/ 2147483647 h 9"/>
                <a:gd name="T2" fmla="*/ 0 w 9"/>
                <a:gd name="T3" fmla="*/ 2147483647 h 9"/>
                <a:gd name="T4" fmla="*/ 2147483647 w 9"/>
                <a:gd name="T5" fmla="*/ 0 h 9"/>
                <a:gd name="T6" fmla="*/ 2147483647 w 9"/>
                <a:gd name="T7" fmla="*/ 2147483647 h 9"/>
                <a:gd name="T8" fmla="*/ 2147483647 w 9"/>
                <a:gd name="T9" fmla="*/ 2147483647 h 9"/>
                <a:gd name="T10" fmla="*/ 2147483647 w 9"/>
                <a:gd name="T11" fmla="*/ 2147483647 h 9"/>
                <a:gd name="T12" fmla="*/ 2147483647 w 9"/>
                <a:gd name="T13" fmla="*/ 2147483647 h 9"/>
                <a:gd name="T14" fmla="*/ 2147483647 w 9"/>
                <a:gd name="T15" fmla="*/ 2147483647 h 9"/>
                <a:gd name="T16" fmla="*/ 2147483647 w 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3" y="9"/>
                  </a:moveTo>
                  <a:lnTo>
                    <a:pt x="0" y="2"/>
                  </a:lnTo>
                  <a:lnTo>
                    <a:pt x="2" y="0"/>
                  </a:lnTo>
                  <a:lnTo>
                    <a:pt x="6" y="2"/>
                  </a:lnTo>
                  <a:lnTo>
                    <a:pt x="9" y="5"/>
                  </a:lnTo>
                  <a:lnTo>
                    <a:pt x="9" y="7"/>
                  </a:lnTo>
                  <a:lnTo>
                    <a:pt x="5" y="5"/>
                  </a:lnTo>
                  <a:lnTo>
                    <a:pt x="6" y="8"/>
                  </a:lnTo>
                  <a:lnTo>
                    <a:pt x="3"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 name="Freeform 45"/>
            <p:cNvSpPr>
              <a:spLocks/>
            </p:cNvSpPr>
            <p:nvPr/>
          </p:nvSpPr>
          <p:spPr bwMode="gray">
            <a:xfrm>
              <a:off x="1132" y="2060"/>
              <a:ext cx="7" cy="2"/>
            </a:xfrm>
            <a:custGeom>
              <a:avLst/>
              <a:gdLst>
                <a:gd name="T0" fmla="*/ 0 w 5"/>
                <a:gd name="T1" fmla="*/ 2147483646 h 2"/>
                <a:gd name="T2" fmla="*/ 2147483647 w 5"/>
                <a:gd name="T3" fmla="*/ 0 h 2"/>
                <a:gd name="T4" fmla="*/ 2147483647 w 5"/>
                <a:gd name="T5" fmla="*/ 0 h 2"/>
                <a:gd name="T6" fmla="*/ 2147483647 w 5"/>
                <a:gd name="T7" fmla="*/ 2147483646 h 2"/>
                <a:gd name="T8" fmla="*/ 2147483647 w 5"/>
                <a:gd name="T9" fmla="*/ 2147483646 h 2"/>
                <a:gd name="T10" fmla="*/ 0 w 5"/>
                <a:gd name="T11" fmla="*/ 2147483646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2" y="0"/>
                  </a:lnTo>
                  <a:lnTo>
                    <a:pt x="5" y="0"/>
                  </a:lnTo>
                  <a:lnTo>
                    <a:pt x="5" y="2"/>
                  </a:lnTo>
                  <a:lnTo>
                    <a:pt x="2"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 name="Freeform 46"/>
            <p:cNvSpPr>
              <a:spLocks/>
            </p:cNvSpPr>
            <p:nvPr/>
          </p:nvSpPr>
          <p:spPr bwMode="gray">
            <a:xfrm>
              <a:off x="1135" y="2067"/>
              <a:ext cx="8" cy="3"/>
            </a:xfrm>
            <a:custGeom>
              <a:avLst/>
              <a:gdLst>
                <a:gd name="T0" fmla="*/ 0 w 6"/>
                <a:gd name="T1" fmla="*/ 2147483647 h 2"/>
                <a:gd name="T2" fmla="*/ 2147483647 w 6"/>
                <a:gd name="T3" fmla="*/ 0 h 2"/>
                <a:gd name="T4" fmla="*/ 2147483647 w 6"/>
                <a:gd name="T5" fmla="*/ 0 h 2"/>
                <a:gd name="T6" fmla="*/ 2147483647 w 6"/>
                <a:gd name="T7" fmla="*/ 2147483647 h 2"/>
                <a:gd name="T8" fmla="*/ 2147483647 w 6"/>
                <a:gd name="T9" fmla="*/ 2147483647 h 2"/>
                <a:gd name="T10" fmla="*/ 0 w 6"/>
                <a:gd name="T11" fmla="*/ 2147483647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1"/>
                  </a:moveTo>
                  <a:lnTo>
                    <a:pt x="1" y="0"/>
                  </a:lnTo>
                  <a:lnTo>
                    <a:pt x="6" y="0"/>
                  </a:lnTo>
                  <a:lnTo>
                    <a:pt x="6" y="2"/>
                  </a:lnTo>
                  <a:lnTo>
                    <a:pt x="1"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Freeform 47"/>
            <p:cNvSpPr>
              <a:spLocks/>
            </p:cNvSpPr>
            <p:nvPr/>
          </p:nvSpPr>
          <p:spPr bwMode="gray">
            <a:xfrm>
              <a:off x="1143" y="2074"/>
              <a:ext cx="4" cy="5"/>
            </a:xfrm>
            <a:custGeom>
              <a:avLst/>
              <a:gdLst>
                <a:gd name="T0" fmla="*/ 0 w 3"/>
                <a:gd name="T1" fmla="*/ 2147483647 h 4"/>
                <a:gd name="T2" fmla="*/ 0 w 3"/>
                <a:gd name="T3" fmla="*/ 0 h 4"/>
                <a:gd name="T4" fmla="*/ 2147483647 w 3"/>
                <a:gd name="T5" fmla="*/ 2147483647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3"/>
                  </a:moveTo>
                  <a:lnTo>
                    <a:pt x="0" y="0"/>
                  </a:lnTo>
                  <a:lnTo>
                    <a:pt x="1" y="1"/>
                  </a:lnTo>
                  <a:lnTo>
                    <a:pt x="3" y="3"/>
                  </a:lnTo>
                  <a:lnTo>
                    <a:pt x="3"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 name="Freeform 48"/>
            <p:cNvSpPr>
              <a:spLocks/>
            </p:cNvSpPr>
            <p:nvPr/>
          </p:nvSpPr>
          <p:spPr bwMode="gray">
            <a:xfrm>
              <a:off x="1149" y="2040"/>
              <a:ext cx="5" cy="4"/>
            </a:xfrm>
            <a:custGeom>
              <a:avLst/>
              <a:gdLst>
                <a:gd name="T0" fmla="*/ 2147483647 w 4"/>
                <a:gd name="T1" fmla="*/ 2147483647 h 3"/>
                <a:gd name="T2" fmla="*/ 0 w 4"/>
                <a:gd name="T3" fmla="*/ 2147483647 h 3"/>
                <a:gd name="T4" fmla="*/ 2147483647 w 4"/>
                <a:gd name="T5" fmla="*/ 0 h 3"/>
                <a:gd name="T6" fmla="*/ 2147483647 w 4"/>
                <a:gd name="T7" fmla="*/ 2147483647 h 3"/>
                <a:gd name="T8" fmla="*/ 2147483647 w 4"/>
                <a:gd name="T9" fmla="*/ 2147483647 h 3"/>
                <a:gd name="T10" fmla="*/ 2147483647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2"/>
                  </a:moveTo>
                  <a:lnTo>
                    <a:pt x="0" y="1"/>
                  </a:lnTo>
                  <a:lnTo>
                    <a:pt x="1" y="0"/>
                  </a:lnTo>
                  <a:lnTo>
                    <a:pt x="4" y="1"/>
                  </a:lnTo>
                  <a:lnTo>
                    <a:pt x="4" y="3"/>
                  </a:lnTo>
                  <a:lnTo>
                    <a:pt x="2"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 name="Freeform 49"/>
            <p:cNvSpPr>
              <a:spLocks/>
            </p:cNvSpPr>
            <p:nvPr/>
          </p:nvSpPr>
          <p:spPr bwMode="gray">
            <a:xfrm>
              <a:off x="1154" y="2050"/>
              <a:ext cx="9" cy="7"/>
            </a:xfrm>
            <a:custGeom>
              <a:avLst/>
              <a:gdLst>
                <a:gd name="T0" fmla="*/ 0 w 7"/>
                <a:gd name="T1" fmla="*/ 2147483647 h 5"/>
                <a:gd name="T2" fmla="*/ 2147483647 w 7"/>
                <a:gd name="T3" fmla="*/ 0 h 5"/>
                <a:gd name="T4" fmla="*/ 2147483647 w 7"/>
                <a:gd name="T5" fmla="*/ 2147483647 h 5"/>
                <a:gd name="T6" fmla="*/ 2147483647 w 7"/>
                <a:gd name="T7" fmla="*/ 2147483647 h 5"/>
                <a:gd name="T8" fmla="*/ 2147483647 w 7"/>
                <a:gd name="T9" fmla="*/ 2147483647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2"/>
                  </a:moveTo>
                  <a:lnTo>
                    <a:pt x="1" y="0"/>
                  </a:lnTo>
                  <a:lnTo>
                    <a:pt x="3" y="2"/>
                  </a:lnTo>
                  <a:lnTo>
                    <a:pt x="7" y="4"/>
                  </a:lnTo>
                  <a:lnTo>
                    <a:pt x="4"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Freeform 50"/>
            <p:cNvSpPr>
              <a:spLocks/>
            </p:cNvSpPr>
            <p:nvPr/>
          </p:nvSpPr>
          <p:spPr bwMode="gray">
            <a:xfrm>
              <a:off x="699" y="1598"/>
              <a:ext cx="462" cy="438"/>
            </a:xfrm>
            <a:custGeom>
              <a:avLst/>
              <a:gdLst>
                <a:gd name="T0" fmla="*/ 2147483647 w 354"/>
                <a:gd name="T1" fmla="*/ 2147483647 h 336"/>
                <a:gd name="T2" fmla="*/ 2147483647 w 354"/>
                <a:gd name="T3" fmla="*/ 2147483647 h 336"/>
                <a:gd name="T4" fmla="*/ 2147483647 w 354"/>
                <a:gd name="T5" fmla="*/ 2147483647 h 336"/>
                <a:gd name="T6" fmla="*/ 2147483647 w 354"/>
                <a:gd name="T7" fmla="*/ 2147483647 h 336"/>
                <a:gd name="T8" fmla="*/ 2147483647 w 354"/>
                <a:gd name="T9" fmla="*/ 2147483647 h 336"/>
                <a:gd name="T10" fmla="*/ 2147483647 w 354"/>
                <a:gd name="T11" fmla="*/ 2147483647 h 336"/>
                <a:gd name="T12" fmla="*/ 2147483647 w 354"/>
                <a:gd name="T13" fmla="*/ 2147483647 h 336"/>
                <a:gd name="T14" fmla="*/ 2147483647 w 354"/>
                <a:gd name="T15" fmla="*/ 2147483647 h 336"/>
                <a:gd name="T16" fmla="*/ 2147483647 w 354"/>
                <a:gd name="T17" fmla="*/ 2147483647 h 336"/>
                <a:gd name="T18" fmla="*/ 2147483647 w 354"/>
                <a:gd name="T19" fmla="*/ 2147483647 h 336"/>
                <a:gd name="T20" fmla="*/ 2147483647 w 354"/>
                <a:gd name="T21" fmla="*/ 2147483647 h 336"/>
                <a:gd name="T22" fmla="*/ 2147483647 w 354"/>
                <a:gd name="T23" fmla="*/ 2147483647 h 336"/>
                <a:gd name="T24" fmla="*/ 2147483647 w 354"/>
                <a:gd name="T25" fmla="*/ 2147483647 h 336"/>
                <a:gd name="T26" fmla="*/ 2147483647 w 354"/>
                <a:gd name="T27" fmla="*/ 2147483647 h 336"/>
                <a:gd name="T28" fmla="*/ 2147483647 w 354"/>
                <a:gd name="T29" fmla="*/ 2147483647 h 336"/>
                <a:gd name="T30" fmla="*/ 2147483647 w 354"/>
                <a:gd name="T31" fmla="*/ 2147483647 h 336"/>
                <a:gd name="T32" fmla="*/ 2147483647 w 354"/>
                <a:gd name="T33" fmla="*/ 2147483647 h 336"/>
                <a:gd name="T34" fmla="*/ 2147483647 w 354"/>
                <a:gd name="T35" fmla="*/ 2147483647 h 336"/>
                <a:gd name="T36" fmla="*/ 2147483647 w 354"/>
                <a:gd name="T37" fmla="*/ 2147483647 h 336"/>
                <a:gd name="T38" fmla="*/ 2147483647 w 354"/>
                <a:gd name="T39" fmla="*/ 2147483647 h 336"/>
                <a:gd name="T40" fmla="*/ 2147483647 w 354"/>
                <a:gd name="T41" fmla="*/ 2147483647 h 336"/>
                <a:gd name="T42" fmla="*/ 2147483647 w 354"/>
                <a:gd name="T43" fmla="*/ 2147483647 h 336"/>
                <a:gd name="T44" fmla="*/ 2147483647 w 354"/>
                <a:gd name="T45" fmla="*/ 2147483647 h 336"/>
                <a:gd name="T46" fmla="*/ 2147483647 w 354"/>
                <a:gd name="T47" fmla="*/ 2147483647 h 336"/>
                <a:gd name="T48" fmla="*/ 2147483647 w 354"/>
                <a:gd name="T49" fmla="*/ 2147483647 h 336"/>
                <a:gd name="T50" fmla="*/ 2147483647 w 354"/>
                <a:gd name="T51" fmla="*/ 2147483647 h 336"/>
                <a:gd name="T52" fmla="*/ 2147483647 w 354"/>
                <a:gd name="T53" fmla="*/ 2147483647 h 336"/>
                <a:gd name="T54" fmla="*/ 2147483647 w 354"/>
                <a:gd name="T55" fmla="*/ 2147483647 h 336"/>
                <a:gd name="T56" fmla="*/ 2147483647 w 354"/>
                <a:gd name="T57" fmla="*/ 2147483647 h 336"/>
                <a:gd name="T58" fmla="*/ 2147483647 w 354"/>
                <a:gd name="T59" fmla="*/ 2147483647 h 336"/>
                <a:gd name="T60" fmla="*/ 2147483647 w 354"/>
                <a:gd name="T61" fmla="*/ 2147483647 h 336"/>
                <a:gd name="T62" fmla="*/ 2147483647 w 354"/>
                <a:gd name="T63" fmla="*/ 2147483647 h 336"/>
                <a:gd name="T64" fmla="*/ 2147483647 w 354"/>
                <a:gd name="T65" fmla="*/ 2147483647 h 336"/>
                <a:gd name="T66" fmla="*/ 2147483647 w 354"/>
                <a:gd name="T67" fmla="*/ 2147483647 h 336"/>
                <a:gd name="T68" fmla="*/ 2147483647 w 354"/>
                <a:gd name="T69" fmla="*/ 2147483647 h 336"/>
                <a:gd name="T70" fmla="*/ 2147483647 w 354"/>
                <a:gd name="T71" fmla="*/ 2147483647 h 336"/>
                <a:gd name="T72" fmla="*/ 2147483647 w 354"/>
                <a:gd name="T73" fmla="*/ 2147483647 h 336"/>
                <a:gd name="T74" fmla="*/ 2147483647 w 354"/>
                <a:gd name="T75" fmla="*/ 2147483647 h 336"/>
                <a:gd name="T76" fmla="*/ 2147483647 w 354"/>
                <a:gd name="T77" fmla="*/ 2147483647 h 336"/>
                <a:gd name="T78" fmla="*/ 2147483647 w 354"/>
                <a:gd name="T79" fmla="*/ 2147483647 h 336"/>
                <a:gd name="T80" fmla="*/ 2147483647 w 354"/>
                <a:gd name="T81" fmla="*/ 2147483647 h 336"/>
                <a:gd name="T82" fmla="*/ 2147483647 w 354"/>
                <a:gd name="T83" fmla="*/ 2147483647 h 336"/>
                <a:gd name="T84" fmla="*/ 2147483647 w 354"/>
                <a:gd name="T85" fmla="*/ 2147483647 h 336"/>
                <a:gd name="T86" fmla="*/ 2147483647 w 354"/>
                <a:gd name="T87" fmla="*/ 2147483647 h 336"/>
                <a:gd name="T88" fmla="*/ 2147483647 w 354"/>
                <a:gd name="T89" fmla="*/ 2147483647 h 336"/>
                <a:gd name="T90" fmla="*/ 2147483647 w 354"/>
                <a:gd name="T91" fmla="*/ 2147483647 h 336"/>
                <a:gd name="T92" fmla="*/ 2147483647 w 354"/>
                <a:gd name="T93" fmla="*/ 2147483647 h 336"/>
                <a:gd name="T94" fmla="*/ 2147483647 w 354"/>
                <a:gd name="T95" fmla="*/ 2147483647 h 336"/>
                <a:gd name="T96" fmla="*/ 2147483647 w 354"/>
                <a:gd name="T97" fmla="*/ 2147483647 h 336"/>
                <a:gd name="T98" fmla="*/ 2147483647 w 354"/>
                <a:gd name="T99" fmla="*/ 2147483647 h 336"/>
                <a:gd name="T100" fmla="*/ 2147483647 w 354"/>
                <a:gd name="T101" fmla="*/ 2147483647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4"/>
                <a:gd name="T154" fmla="*/ 0 h 336"/>
                <a:gd name="T155" fmla="*/ 354 w 354"/>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4" h="336">
                  <a:moveTo>
                    <a:pt x="250" y="31"/>
                  </a:moveTo>
                  <a:lnTo>
                    <a:pt x="250" y="219"/>
                  </a:lnTo>
                  <a:lnTo>
                    <a:pt x="261" y="226"/>
                  </a:lnTo>
                  <a:lnTo>
                    <a:pt x="263" y="220"/>
                  </a:lnTo>
                  <a:lnTo>
                    <a:pt x="266" y="217"/>
                  </a:lnTo>
                  <a:lnTo>
                    <a:pt x="271" y="223"/>
                  </a:lnTo>
                  <a:lnTo>
                    <a:pt x="285" y="245"/>
                  </a:lnTo>
                  <a:lnTo>
                    <a:pt x="289" y="245"/>
                  </a:lnTo>
                  <a:lnTo>
                    <a:pt x="296" y="237"/>
                  </a:lnTo>
                  <a:lnTo>
                    <a:pt x="303" y="235"/>
                  </a:lnTo>
                  <a:lnTo>
                    <a:pt x="310" y="241"/>
                  </a:lnTo>
                  <a:lnTo>
                    <a:pt x="317" y="254"/>
                  </a:lnTo>
                  <a:lnTo>
                    <a:pt x="323" y="259"/>
                  </a:lnTo>
                  <a:lnTo>
                    <a:pt x="335" y="288"/>
                  </a:lnTo>
                  <a:lnTo>
                    <a:pt x="342" y="296"/>
                  </a:lnTo>
                  <a:lnTo>
                    <a:pt x="354" y="305"/>
                  </a:lnTo>
                  <a:lnTo>
                    <a:pt x="352" y="314"/>
                  </a:lnTo>
                  <a:lnTo>
                    <a:pt x="353" y="322"/>
                  </a:lnTo>
                  <a:lnTo>
                    <a:pt x="351" y="325"/>
                  </a:lnTo>
                  <a:lnTo>
                    <a:pt x="347" y="325"/>
                  </a:lnTo>
                  <a:lnTo>
                    <a:pt x="345" y="325"/>
                  </a:lnTo>
                  <a:lnTo>
                    <a:pt x="343" y="317"/>
                  </a:lnTo>
                  <a:lnTo>
                    <a:pt x="338" y="315"/>
                  </a:lnTo>
                  <a:lnTo>
                    <a:pt x="336" y="312"/>
                  </a:lnTo>
                  <a:lnTo>
                    <a:pt x="334" y="311"/>
                  </a:lnTo>
                  <a:lnTo>
                    <a:pt x="334" y="306"/>
                  </a:lnTo>
                  <a:lnTo>
                    <a:pt x="330" y="300"/>
                  </a:lnTo>
                  <a:lnTo>
                    <a:pt x="330" y="292"/>
                  </a:lnTo>
                  <a:lnTo>
                    <a:pt x="326" y="290"/>
                  </a:lnTo>
                  <a:lnTo>
                    <a:pt x="322" y="285"/>
                  </a:lnTo>
                  <a:lnTo>
                    <a:pt x="321" y="275"/>
                  </a:lnTo>
                  <a:lnTo>
                    <a:pt x="315" y="261"/>
                  </a:lnTo>
                  <a:lnTo>
                    <a:pt x="311" y="258"/>
                  </a:lnTo>
                  <a:lnTo>
                    <a:pt x="307" y="256"/>
                  </a:lnTo>
                  <a:lnTo>
                    <a:pt x="305" y="249"/>
                  </a:lnTo>
                  <a:lnTo>
                    <a:pt x="303" y="258"/>
                  </a:lnTo>
                  <a:lnTo>
                    <a:pt x="301" y="258"/>
                  </a:lnTo>
                  <a:lnTo>
                    <a:pt x="297" y="253"/>
                  </a:lnTo>
                  <a:lnTo>
                    <a:pt x="294" y="253"/>
                  </a:lnTo>
                  <a:lnTo>
                    <a:pt x="293" y="255"/>
                  </a:lnTo>
                  <a:lnTo>
                    <a:pt x="296" y="259"/>
                  </a:lnTo>
                  <a:lnTo>
                    <a:pt x="285" y="260"/>
                  </a:lnTo>
                  <a:lnTo>
                    <a:pt x="279" y="253"/>
                  </a:lnTo>
                  <a:lnTo>
                    <a:pt x="277" y="245"/>
                  </a:lnTo>
                  <a:lnTo>
                    <a:pt x="265" y="240"/>
                  </a:lnTo>
                  <a:lnTo>
                    <a:pt x="264" y="231"/>
                  </a:lnTo>
                  <a:lnTo>
                    <a:pt x="259" y="234"/>
                  </a:lnTo>
                  <a:lnTo>
                    <a:pt x="249" y="232"/>
                  </a:lnTo>
                  <a:lnTo>
                    <a:pt x="247" y="230"/>
                  </a:lnTo>
                  <a:lnTo>
                    <a:pt x="238" y="230"/>
                  </a:lnTo>
                  <a:lnTo>
                    <a:pt x="234" y="228"/>
                  </a:lnTo>
                  <a:lnTo>
                    <a:pt x="229" y="228"/>
                  </a:lnTo>
                  <a:lnTo>
                    <a:pt x="217" y="228"/>
                  </a:lnTo>
                  <a:lnTo>
                    <a:pt x="216" y="220"/>
                  </a:lnTo>
                  <a:lnTo>
                    <a:pt x="214" y="218"/>
                  </a:lnTo>
                  <a:lnTo>
                    <a:pt x="209" y="219"/>
                  </a:lnTo>
                  <a:lnTo>
                    <a:pt x="199" y="213"/>
                  </a:lnTo>
                  <a:lnTo>
                    <a:pt x="197" y="208"/>
                  </a:lnTo>
                  <a:lnTo>
                    <a:pt x="192" y="210"/>
                  </a:lnTo>
                  <a:lnTo>
                    <a:pt x="188" y="210"/>
                  </a:lnTo>
                  <a:lnTo>
                    <a:pt x="189" y="206"/>
                  </a:lnTo>
                  <a:lnTo>
                    <a:pt x="186" y="205"/>
                  </a:lnTo>
                  <a:lnTo>
                    <a:pt x="180" y="213"/>
                  </a:lnTo>
                  <a:lnTo>
                    <a:pt x="183" y="214"/>
                  </a:lnTo>
                  <a:lnTo>
                    <a:pt x="182" y="216"/>
                  </a:lnTo>
                  <a:lnTo>
                    <a:pt x="183" y="221"/>
                  </a:lnTo>
                  <a:lnTo>
                    <a:pt x="180" y="229"/>
                  </a:lnTo>
                  <a:lnTo>
                    <a:pt x="171" y="229"/>
                  </a:lnTo>
                  <a:lnTo>
                    <a:pt x="166" y="236"/>
                  </a:lnTo>
                  <a:lnTo>
                    <a:pt x="156" y="243"/>
                  </a:lnTo>
                  <a:lnTo>
                    <a:pt x="148" y="243"/>
                  </a:lnTo>
                  <a:lnTo>
                    <a:pt x="150" y="240"/>
                  </a:lnTo>
                  <a:lnTo>
                    <a:pt x="152" y="239"/>
                  </a:lnTo>
                  <a:lnTo>
                    <a:pt x="154" y="236"/>
                  </a:lnTo>
                  <a:lnTo>
                    <a:pt x="152" y="235"/>
                  </a:lnTo>
                  <a:lnTo>
                    <a:pt x="150" y="236"/>
                  </a:lnTo>
                  <a:lnTo>
                    <a:pt x="150" y="233"/>
                  </a:lnTo>
                  <a:lnTo>
                    <a:pt x="155" y="218"/>
                  </a:lnTo>
                  <a:lnTo>
                    <a:pt x="154" y="214"/>
                  </a:lnTo>
                  <a:lnTo>
                    <a:pt x="163" y="207"/>
                  </a:lnTo>
                  <a:lnTo>
                    <a:pt x="169" y="208"/>
                  </a:lnTo>
                  <a:lnTo>
                    <a:pt x="171" y="197"/>
                  </a:lnTo>
                  <a:lnTo>
                    <a:pt x="168" y="197"/>
                  </a:lnTo>
                  <a:lnTo>
                    <a:pt x="165" y="201"/>
                  </a:lnTo>
                  <a:lnTo>
                    <a:pt x="158" y="201"/>
                  </a:lnTo>
                  <a:lnTo>
                    <a:pt x="141" y="224"/>
                  </a:lnTo>
                  <a:lnTo>
                    <a:pt x="142" y="231"/>
                  </a:lnTo>
                  <a:lnTo>
                    <a:pt x="138" y="236"/>
                  </a:lnTo>
                  <a:lnTo>
                    <a:pt x="132" y="236"/>
                  </a:lnTo>
                  <a:lnTo>
                    <a:pt x="127" y="244"/>
                  </a:lnTo>
                  <a:lnTo>
                    <a:pt x="128" y="247"/>
                  </a:lnTo>
                  <a:lnTo>
                    <a:pt x="133" y="247"/>
                  </a:lnTo>
                  <a:lnTo>
                    <a:pt x="133" y="256"/>
                  </a:lnTo>
                  <a:lnTo>
                    <a:pt x="129" y="257"/>
                  </a:lnTo>
                  <a:lnTo>
                    <a:pt x="127" y="266"/>
                  </a:lnTo>
                  <a:lnTo>
                    <a:pt x="120" y="270"/>
                  </a:lnTo>
                  <a:lnTo>
                    <a:pt x="114" y="275"/>
                  </a:lnTo>
                  <a:lnTo>
                    <a:pt x="106" y="282"/>
                  </a:lnTo>
                  <a:lnTo>
                    <a:pt x="106" y="287"/>
                  </a:lnTo>
                  <a:lnTo>
                    <a:pt x="102" y="290"/>
                  </a:lnTo>
                  <a:lnTo>
                    <a:pt x="87" y="302"/>
                  </a:lnTo>
                  <a:lnTo>
                    <a:pt x="87" y="305"/>
                  </a:lnTo>
                  <a:lnTo>
                    <a:pt x="81" y="307"/>
                  </a:lnTo>
                  <a:lnTo>
                    <a:pt x="75" y="311"/>
                  </a:lnTo>
                  <a:lnTo>
                    <a:pt x="66" y="317"/>
                  </a:lnTo>
                  <a:lnTo>
                    <a:pt x="62" y="317"/>
                  </a:lnTo>
                  <a:lnTo>
                    <a:pt x="60" y="315"/>
                  </a:lnTo>
                  <a:lnTo>
                    <a:pt x="57" y="314"/>
                  </a:lnTo>
                  <a:lnTo>
                    <a:pt x="55" y="320"/>
                  </a:lnTo>
                  <a:lnTo>
                    <a:pt x="47" y="325"/>
                  </a:lnTo>
                  <a:lnTo>
                    <a:pt x="44" y="325"/>
                  </a:lnTo>
                  <a:lnTo>
                    <a:pt x="42" y="329"/>
                  </a:lnTo>
                  <a:lnTo>
                    <a:pt x="36" y="334"/>
                  </a:lnTo>
                  <a:lnTo>
                    <a:pt x="29" y="336"/>
                  </a:lnTo>
                  <a:lnTo>
                    <a:pt x="29" y="333"/>
                  </a:lnTo>
                  <a:lnTo>
                    <a:pt x="31" y="328"/>
                  </a:lnTo>
                  <a:lnTo>
                    <a:pt x="36" y="324"/>
                  </a:lnTo>
                  <a:lnTo>
                    <a:pt x="40" y="325"/>
                  </a:lnTo>
                  <a:lnTo>
                    <a:pt x="46" y="321"/>
                  </a:lnTo>
                  <a:lnTo>
                    <a:pt x="50" y="315"/>
                  </a:lnTo>
                  <a:lnTo>
                    <a:pt x="57" y="308"/>
                  </a:lnTo>
                  <a:lnTo>
                    <a:pt x="63" y="307"/>
                  </a:lnTo>
                  <a:lnTo>
                    <a:pt x="67" y="309"/>
                  </a:lnTo>
                  <a:lnTo>
                    <a:pt x="70" y="307"/>
                  </a:lnTo>
                  <a:lnTo>
                    <a:pt x="71" y="302"/>
                  </a:lnTo>
                  <a:lnTo>
                    <a:pt x="75" y="297"/>
                  </a:lnTo>
                  <a:lnTo>
                    <a:pt x="84" y="290"/>
                  </a:lnTo>
                  <a:lnTo>
                    <a:pt x="90" y="282"/>
                  </a:lnTo>
                  <a:lnTo>
                    <a:pt x="97" y="279"/>
                  </a:lnTo>
                  <a:lnTo>
                    <a:pt x="97" y="269"/>
                  </a:lnTo>
                  <a:lnTo>
                    <a:pt x="102" y="254"/>
                  </a:lnTo>
                  <a:lnTo>
                    <a:pt x="101" y="250"/>
                  </a:lnTo>
                  <a:lnTo>
                    <a:pt x="97" y="254"/>
                  </a:lnTo>
                  <a:lnTo>
                    <a:pt x="92" y="255"/>
                  </a:lnTo>
                  <a:lnTo>
                    <a:pt x="90" y="254"/>
                  </a:lnTo>
                  <a:lnTo>
                    <a:pt x="85" y="251"/>
                  </a:lnTo>
                  <a:lnTo>
                    <a:pt x="83" y="260"/>
                  </a:lnTo>
                  <a:lnTo>
                    <a:pt x="80" y="259"/>
                  </a:lnTo>
                  <a:lnTo>
                    <a:pt x="77" y="253"/>
                  </a:lnTo>
                  <a:lnTo>
                    <a:pt x="73" y="252"/>
                  </a:lnTo>
                  <a:lnTo>
                    <a:pt x="70" y="249"/>
                  </a:lnTo>
                  <a:lnTo>
                    <a:pt x="60" y="255"/>
                  </a:lnTo>
                  <a:lnTo>
                    <a:pt x="55" y="257"/>
                  </a:lnTo>
                  <a:lnTo>
                    <a:pt x="56" y="249"/>
                  </a:lnTo>
                  <a:lnTo>
                    <a:pt x="55" y="239"/>
                  </a:lnTo>
                  <a:lnTo>
                    <a:pt x="53" y="232"/>
                  </a:lnTo>
                  <a:lnTo>
                    <a:pt x="53" y="225"/>
                  </a:lnTo>
                  <a:lnTo>
                    <a:pt x="50" y="226"/>
                  </a:lnTo>
                  <a:lnTo>
                    <a:pt x="50" y="231"/>
                  </a:lnTo>
                  <a:lnTo>
                    <a:pt x="43" y="233"/>
                  </a:lnTo>
                  <a:lnTo>
                    <a:pt x="35" y="234"/>
                  </a:lnTo>
                  <a:lnTo>
                    <a:pt x="21" y="219"/>
                  </a:lnTo>
                  <a:lnTo>
                    <a:pt x="25" y="218"/>
                  </a:lnTo>
                  <a:lnTo>
                    <a:pt x="27" y="211"/>
                  </a:lnTo>
                  <a:lnTo>
                    <a:pt x="25" y="208"/>
                  </a:lnTo>
                  <a:lnTo>
                    <a:pt x="22" y="208"/>
                  </a:lnTo>
                  <a:lnTo>
                    <a:pt x="18" y="202"/>
                  </a:lnTo>
                  <a:lnTo>
                    <a:pt x="17" y="196"/>
                  </a:lnTo>
                  <a:lnTo>
                    <a:pt x="19" y="193"/>
                  </a:lnTo>
                  <a:lnTo>
                    <a:pt x="23" y="181"/>
                  </a:lnTo>
                  <a:lnTo>
                    <a:pt x="27" y="179"/>
                  </a:lnTo>
                  <a:lnTo>
                    <a:pt x="28" y="171"/>
                  </a:lnTo>
                  <a:lnTo>
                    <a:pt x="34" y="162"/>
                  </a:lnTo>
                  <a:lnTo>
                    <a:pt x="38" y="166"/>
                  </a:lnTo>
                  <a:lnTo>
                    <a:pt x="48" y="162"/>
                  </a:lnTo>
                  <a:lnTo>
                    <a:pt x="54" y="159"/>
                  </a:lnTo>
                  <a:lnTo>
                    <a:pt x="59" y="161"/>
                  </a:lnTo>
                  <a:lnTo>
                    <a:pt x="68" y="150"/>
                  </a:lnTo>
                  <a:lnTo>
                    <a:pt x="67" y="142"/>
                  </a:lnTo>
                  <a:lnTo>
                    <a:pt x="61" y="134"/>
                  </a:lnTo>
                  <a:lnTo>
                    <a:pt x="62" y="132"/>
                  </a:lnTo>
                  <a:lnTo>
                    <a:pt x="67" y="132"/>
                  </a:lnTo>
                  <a:lnTo>
                    <a:pt x="67" y="126"/>
                  </a:lnTo>
                  <a:lnTo>
                    <a:pt x="59" y="123"/>
                  </a:lnTo>
                  <a:lnTo>
                    <a:pt x="56" y="127"/>
                  </a:lnTo>
                  <a:lnTo>
                    <a:pt x="51" y="128"/>
                  </a:lnTo>
                  <a:lnTo>
                    <a:pt x="47" y="133"/>
                  </a:lnTo>
                  <a:lnTo>
                    <a:pt x="38" y="132"/>
                  </a:lnTo>
                  <a:lnTo>
                    <a:pt x="32" y="129"/>
                  </a:lnTo>
                  <a:lnTo>
                    <a:pt x="26" y="132"/>
                  </a:lnTo>
                  <a:lnTo>
                    <a:pt x="17" y="132"/>
                  </a:lnTo>
                  <a:lnTo>
                    <a:pt x="8" y="118"/>
                  </a:lnTo>
                  <a:lnTo>
                    <a:pt x="14" y="118"/>
                  </a:lnTo>
                  <a:lnTo>
                    <a:pt x="17" y="117"/>
                  </a:lnTo>
                  <a:lnTo>
                    <a:pt x="14" y="114"/>
                  </a:lnTo>
                  <a:lnTo>
                    <a:pt x="8" y="113"/>
                  </a:lnTo>
                  <a:lnTo>
                    <a:pt x="5" y="113"/>
                  </a:lnTo>
                  <a:lnTo>
                    <a:pt x="0" y="108"/>
                  </a:lnTo>
                  <a:lnTo>
                    <a:pt x="6" y="102"/>
                  </a:lnTo>
                  <a:lnTo>
                    <a:pt x="9" y="100"/>
                  </a:lnTo>
                  <a:lnTo>
                    <a:pt x="11" y="94"/>
                  </a:lnTo>
                  <a:lnTo>
                    <a:pt x="17" y="94"/>
                  </a:lnTo>
                  <a:lnTo>
                    <a:pt x="20" y="89"/>
                  </a:lnTo>
                  <a:lnTo>
                    <a:pt x="28" y="87"/>
                  </a:lnTo>
                  <a:lnTo>
                    <a:pt x="36" y="87"/>
                  </a:lnTo>
                  <a:lnTo>
                    <a:pt x="36" y="92"/>
                  </a:lnTo>
                  <a:lnTo>
                    <a:pt x="35" y="96"/>
                  </a:lnTo>
                  <a:lnTo>
                    <a:pt x="45" y="94"/>
                  </a:lnTo>
                  <a:lnTo>
                    <a:pt x="56" y="98"/>
                  </a:lnTo>
                  <a:lnTo>
                    <a:pt x="60" y="94"/>
                  </a:lnTo>
                  <a:lnTo>
                    <a:pt x="64" y="94"/>
                  </a:lnTo>
                  <a:lnTo>
                    <a:pt x="66" y="88"/>
                  </a:lnTo>
                  <a:lnTo>
                    <a:pt x="75" y="87"/>
                  </a:lnTo>
                  <a:lnTo>
                    <a:pt x="77" y="84"/>
                  </a:lnTo>
                  <a:lnTo>
                    <a:pt x="75" y="81"/>
                  </a:lnTo>
                  <a:lnTo>
                    <a:pt x="67" y="82"/>
                  </a:lnTo>
                  <a:lnTo>
                    <a:pt x="62" y="84"/>
                  </a:lnTo>
                  <a:lnTo>
                    <a:pt x="56" y="80"/>
                  </a:lnTo>
                  <a:lnTo>
                    <a:pt x="58" y="77"/>
                  </a:lnTo>
                  <a:lnTo>
                    <a:pt x="60" y="75"/>
                  </a:lnTo>
                  <a:lnTo>
                    <a:pt x="56" y="73"/>
                  </a:lnTo>
                  <a:lnTo>
                    <a:pt x="54" y="74"/>
                  </a:lnTo>
                  <a:lnTo>
                    <a:pt x="45" y="74"/>
                  </a:lnTo>
                  <a:lnTo>
                    <a:pt x="40" y="73"/>
                  </a:lnTo>
                  <a:lnTo>
                    <a:pt x="36" y="73"/>
                  </a:lnTo>
                  <a:lnTo>
                    <a:pt x="36" y="67"/>
                  </a:lnTo>
                  <a:lnTo>
                    <a:pt x="27" y="60"/>
                  </a:lnTo>
                  <a:lnTo>
                    <a:pt x="19" y="56"/>
                  </a:lnTo>
                  <a:lnTo>
                    <a:pt x="14" y="55"/>
                  </a:lnTo>
                  <a:lnTo>
                    <a:pt x="10" y="52"/>
                  </a:lnTo>
                  <a:lnTo>
                    <a:pt x="13" y="51"/>
                  </a:lnTo>
                  <a:lnTo>
                    <a:pt x="14" y="45"/>
                  </a:lnTo>
                  <a:lnTo>
                    <a:pt x="33" y="44"/>
                  </a:lnTo>
                  <a:lnTo>
                    <a:pt x="43" y="39"/>
                  </a:lnTo>
                  <a:lnTo>
                    <a:pt x="46" y="28"/>
                  </a:lnTo>
                  <a:lnTo>
                    <a:pt x="51" y="22"/>
                  </a:lnTo>
                  <a:lnTo>
                    <a:pt x="60" y="19"/>
                  </a:lnTo>
                  <a:lnTo>
                    <a:pt x="63" y="19"/>
                  </a:lnTo>
                  <a:lnTo>
                    <a:pt x="81" y="8"/>
                  </a:lnTo>
                  <a:lnTo>
                    <a:pt x="83" y="8"/>
                  </a:lnTo>
                  <a:lnTo>
                    <a:pt x="93" y="8"/>
                  </a:lnTo>
                  <a:lnTo>
                    <a:pt x="105" y="0"/>
                  </a:lnTo>
                  <a:lnTo>
                    <a:pt x="110" y="2"/>
                  </a:lnTo>
                  <a:lnTo>
                    <a:pt x="114" y="2"/>
                  </a:lnTo>
                  <a:lnTo>
                    <a:pt x="108" y="6"/>
                  </a:lnTo>
                  <a:lnTo>
                    <a:pt x="112" y="8"/>
                  </a:lnTo>
                  <a:lnTo>
                    <a:pt x="115" y="8"/>
                  </a:lnTo>
                  <a:lnTo>
                    <a:pt x="117" y="5"/>
                  </a:lnTo>
                  <a:lnTo>
                    <a:pt x="121" y="5"/>
                  </a:lnTo>
                  <a:lnTo>
                    <a:pt x="129" y="9"/>
                  </a:lnTo>
                  <a:lnTo>
                    <a:pt x="135" y="7"/>
                  </a:lnTo>
                  <a:lnTo>
                    <a:pt x="144" y="7"/>
                  </a:lnTo>
                  <a:lnTo>
                    <a:pt x="141" y="11"/>
                  </a:lnTo>
                  <a:lnTo>
                    <a:pt x="150" y="14"/>
                  </a:lnTo>
                  <a:lnTo>
                    <a:pt x="146" y="16"/>
                  </a:lnTo>
                  <a:lnTo>
                    <a:pt x="151" y="18"/>
                  </a:lnTo>
                  <a:lnTo>
                    <a:pt x="157" y="16"/>
                  </a:lnTo>
                  <a:lnTo>
                    <a:pt x="167" y="15"/>
                  </a:lnTo>
                  <a:lnTo>
                    <a:pt x="176" y="16"/>
                  </a:lnTo>
                  <a:lnTo>
                    <a:pt x="182" y="19"/>
                  </a:lnTo>
                  <a:lnTo>
                    <a:pt x="194" y="22"/>
                  </a:lnTo>
                  <a:lnTo>
                    <a:pt x="196" y="21"/>
                  </a:lnTo>
                  <a:lnTo>
                    <a:pt x="203" y="21"/>
                  </a:lnTo>
                  <a:lnTo>
                    <a:pt x="213" y="25"/>
                  </a:lnTo>
                  <a:lnTo>
                    <a:pt x="225" y="23"/>
                  </a:lnTo>
                  <a:lnTo>
                    <a:pt x="234" y="23"/>
                  </a:lnTo>
                  <a:lnTo>
                    <a:pt x="236" y="25"/>
                  </a:lnTo>
                  <a:lnTo>
                    <a:pt x="239" y="26"/>
                  </a:lnTo>
                  <a:lnTo>
                    <a:pt x="250" y="3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 name="Freeform 51"/>
            <p:cNvSpPr>
              <a:spLocks/>
            </p:cNvSpPr>
            <p:nvPr/>
          </p:nvSpPr>
          <p:spPr bwMode="gray">
            <a:xfrm>
              <a:off x="1242" y="1431"/>
              <a:ext cx="91" cy="46"/>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0 w 70"/>
                <a:gd name="T11" fmla="*/ 2147483647 h 35"/>
                <a:gd name="T12" fmla="*/ 2147483647 w 70"/>
                <a:gd name="T13" fmla="*/ 2147483647 h 35"/>
                <a:gd name="T14" fmla="*/ 2147483647 w 70"/>
                <a:gd name="T15" fmla="*/ 2147483647 h 35"/>
                <a:gd name="T16" fmla="*/ 2147483647 w 70"/>
                <a:gd name="T17" fmla="*/ 2147483647 h 35"/>
                <a:gd name="T18" fmla="*/ 2147483647 w 70"/>
                <a:gd name="T19" fmla="*/ 2147483647 h 35"/>
                <a:gd name="T20" fmla="*/ 2147483647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0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2147483647 h 35"/>
                <a:gd name="T68" fmla="*/ 2147483647 w 70"/>
                <a:gd name="T69" fmla="*/ 2147483647 h 35"/>
                <a:gd name="T70" fmla="*/ 2147483647 w 70"/>
                <a:gd name="T71" fmla="*/ 2147483647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
                <a:gd name="T136" fmla="*/ 0 h 35"/>
                <a:gd name="T137" fmla="*/ 70 w 70"/>
                <a:gd name="T138" fmla="*/ 35 h 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 h="35">
                  <a:moveTo>
                    <a:pt x="15" y="31"/>
                  </a:moveTo>
                  <a:lnTo>
                    <a:pt x="11" y="31"/>
                  </a:lnTo>
                  <a:lnTo>
                    <a:pt x="8" y="32"/>
                  </a:lnTo>
                  <a:lnTo>
                    <a:pt x="4" y="32"/>
                  </a:lnTo>
                  <a:lnTo>
                    <a:pt x="4" y="28"/>
                  </a:lnTo>
                  <a:lnTo>
                    <a:pt x="0" y="26"/>
                  </a:lnTo>
                  <a:lnTo>
                    <a:pt x="4" y="24"/>
                  </a:lnTo>
                  <a:lnTo>
                    <a:pt x="9" y="23"/>
                  </a:lnTo>
                  <a:lnTo>
                    <a:pt x="15" y="22"/>
                  </a:lnTo>
                  <a:lnTo>
                    <a:pt x="17" y="18"/>
                  </a:lnTo>
                  <a:lnTo>
                    <a:pt x="21" y="18"/>
                  </a:lnTo>
                  <a:lnTo>
                    <a:pt x="22" y="14"/>
                  </a:lnTo>
                  <a:lnTo>
                    <a:pt x="32" y="9"/>
                  </a:lnTo>
                  <a:lnTo>
                    <a:pt x="32" y="6"/>
                  </a:lnTo>
                  <a:lnTo>
                    <a:pt x="38" y="4"/>
                  </a:lnTo>
                  <a:lnTo>
                    <a:pt x="49" y="4"/>
                  </a:lnTo>
                  <a:lnTo>
                    <a:pt x="51" y="4"/>
                  </a:lnTo>
                  <a:lnTo>
                    <a:pt x="56" y="4"/>
                  </a:lnTo>
                  <a:lnTo>
                    <a:pt x="60" y="4"/>
                  </a:lnTo>
                  <a:lnTo>
                    <a:pt x="56" y="2"/>
                  </a:lnTo>
                  <a:lnTo>
                    <a:pt x="56" y="1"/>
                  </a:lnTo>
                  <a:lnTo>
                    <a:pt x="64" y="0"/>
                  </a:lnTo>
                  <a:lnTo>
                    <a:pt x="70" y="4"/>
                  </a:lnTo>
                  <a:lnTo>
                    <a:pt x="69" y="6"/>
                  </a:lnTo>
                  <a:lnTo>
                    <a:pt x="66" y="6"/>
                  </a:lnTo>
                  <a:lnTo>
                    <a:pt x="64" y="9"/>
                  </a:lnTo>
                  <a:lnTo>
                    <a:pt x="67" y="11"/>
                  </a:lnTo>
                  <a:lnTo>
                    <a:pt x="63" y="13"/>
                  </a:lnTo>
                  <a:lnTo>
                    <a:pt x="66" y="18"/>
                  </a:lnTo>
                  <a:lnTo>
                    <a:pt x="57" y="20"/>
                  </a:lnTo>
                  <a:lnTo>
                    <a:pt x="55" y="26"/>
                  </a:lnTo>
                  <a:lnTo>
                    <a:pt x="46" y="22"/>
                  </a:lnTo>
                  <a:lnTo>
                    <a:pt x="48" y="17"/>
                  </a:lnTo>
                  <a:lnTo>
                    <a:pt x="42" y="17"/>
                  </a:lnTo>
                  <a:lnTo>
                    <a:pt x="40" y="24"/>
                  </a:lnTo>
                  <a:lnTo>
                    <a:pt x="36" y="26"/>
                  </a:lnTo>
                  <a:lnTo>
                    <a:pt x="34" y="23"/>
                  </a:lnTo>
                  <a:lnTo>
                    <a:pt x="30" y="24"/>
                  </a:lnTo>
                  <a:lnTo>
                    <a:pt x="32" y="32"/>
                  </a:lnTo>
                  <a:lnTo>
                    <a:pt x="24" y="33"/>
                  </a:lnTo>
                  <a:lnTo>
                    <a:pt x="25" y="29"/>
                  </a:lnTo>
                  <a:lnTo>
                    <a:pt x="21" y="29"/>
                  </a:lnTo>
                  <a:lnTo>
                    <a:pt x="21" y="35"/>
                  </a:lnTo>
                  <a:lnTo>
                    <a:pt x="18" y="35"/>
                  </a:lnTo>
                  <a:lnTo>
                    <a:pt x="15" y="3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 name="Freeform 52"/>
            <p:cNvSpPr>
              <a:spLocks/>
            </p:cNvSpPr>
            <p:nvPr/>
          </p:nvSpPr>
          <p:spPr bwMode="gray">
            <a:xfrm>
              <a:off x="1360" y="1397"/>
              <a:ext cx="46" cy="15"/>
            </a:xfrm>
            <a:custGeom>
              <a:avLst/>
              <a:gdLst>
                <a:gd name="T0" fmla="*/ 2147483647 w 35"/>
                <a:gd name="T1" fmla="*/ 0 h 11"/>
                <a:gd name="T2" fmla="*/ 2147483647 w 35"/>
                <a:gd name="T3" fmla="*/ 2147483647 h 11"/>
                <a:gd name="T4" fmla="*/ 2147483647 w 35"/>
                <a:gd name="T5" fmla="*/ 2147483647 h 11"/>
                <a:gd name="T6" fmla="*/ 2147483647 w 35"/>
                <a:gd name="T7" fmla="*/ 2147483647 h 11"/>
                <a:gd name="T8" fmla="*/ 2147483647 w 35"/>
                <a:gd name="T9" fmla="*/ 2147483647 h 11"/>
                <a:gd name="T10" fmla="*/ 2147483647 w 35"/>
                <a:gd name="T11" fmla="*/ 2147483647 h 11"/>
                <a:gd name="T12" fmla="*/ 2147483647 w 35"/>
                <a:gd name="T13" fmla="*/ 2147483647 h 11"/>
                <a:gd name="T14" fmla="*/ 2147483647 w 35"/>
                <a:gd name="T15" fmla="*/ 2147483647 h 11"/>
                <a:gd name="T16" fmla="*/ 2147483647 w 35"/>
                <a:gd name="T17" fmla="*/ 2147483647 h 11"/>
                <a:gd name="T18" fmla="*/ 2147483647 w 35"/>
                <a:gd name="T19" fmla="*/ 2147483647 h 11"/>
                <a:gd name="T20" fmla="*/ 0 w 35"/>
                <a:gd name="T21" fmla="*/ 2147483647 h 11"/>
                <a:gd name="T22" fmla="*/ 2147483647 w 35"/>
                <a:gd name="T23" fmla="*/ 2147483647 h 11"/>
                <a:gd name="T24" fmla="*/ 2147483647 w 35"/>
                <a:gd name="T25" fmla="*/ 2147483647 h 11"/>
                <a:gd name="T26" fmla="*/ 2147483647 w 35"/>
                <a:gd name="T27" fmla="*/ 2147483647 h 11"/>
                <a:gd name="T28" fmla="*/ 2147483647 w 35"/>
                <a:gd name="T29" fmla="*/ 2147483647 h 11"/>
                <a:gd name="T30" fmla="*/ 2147483647 w 35"/>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1"/>
                <a:gd name="T50" fmla="*/ 35 w 35"/>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1">
                  <a:moveTo>
                    <a:pt x="25" y="0"/>
                  </a:moveTo>
                  <a:lnTo>
                    <a:pt x="30" y="4"/>
                  </a:lnTo>
                  <a:lnTo>
                    <a:pt x="35" y="5"/>
                  </a:lnTo>
                  <a:lnTo>
                    <a:pt x="35" y="9"/>
                  </a:lnTo>
                  <a:lnTo>
                    <a:pt x="24" y="11"/>
                  </a:lnTo>
                  <a:lnTo>
                    <a:pt x="19" y="8"/>
                  </a:lnTo>
                  <a:lnTo>
                    <a:pt x="17" y="10"/>
                  </a:lnTo>
                  <a:lnTo>
                    <a:pt x="13" y="10"/>
                  </a:lnTo>
                  <a:lnTo>
                    <a:pt x="8" y="9"/>
                  </a:lnTo>
                  <a:lnTo>
                    <a:pt x="1" y="10"/>
                  </a:lnTo>
                  <a:lnTo>
                    <a:pt x="0" y="8"/>
                  </a:lnTo>
                  <a:lnTo>
                    <a:pt x="4" y="7"/>
                  </a:lnTo>
                  <a:lnTo>
                    <a:pt x="5" y="4"/>
                  </a:lnTo>
                  <a:lnTo>
                    <a:pt x="15" y="4"/>
                  </a:lnTo>
                  <a:lnTo>
                    <a:pt x="20" y="1"/>
                  </a:lnTo>
                  <a:lnTo>
                    <a:pt x="25"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 name="Freeform 53"/>
            <p:cNvSpPr>
              <a:spLocks/>
            </p:cNvSpPr>
            <p:nvPr/>
          </p:nvSpPr>
          <p:spPr bwMode="gray">
            <a:xfrm>
              <a:off x="1360" y="1417"/>
              <a:ext cx="45" cy="18"/>
            </a:xfrm>
            <a:custGeom>
              <a:avLst/>
              <a:gdLst>
                <a:gd name="T0" fmla="*/ 2147483647 w 34"/>
                <a:gd name="T1" fmla="*/ 2147483647 h 14"/>
                <a:gd name="T2" fmla="*/ 2147483647 w 34"/>
                <a:gd name="T3" fmla="*/ 2147483647 h 14"/>
                <a:gd name="T4" fmla="*/ 2147483647 w 34"/>
                <a:gd name="T5" fmla="*/ 2147483647 h 14"/>
                <a:gd name="T6" fmla="*/ 2147483647 w 34"/>
                <a:gd name="T7" fmla="*/ 2147483647 h 14"/>
                <a:gd name="T8" fmla="*/ 2147483647 w 34"/>
                <a:gd name="T9" fmla="*/ 2147483647 h 14"/>
                <a:gd name="T10" fmla="*/ 2147483647 w 34"/>
                <a:gd name="T11" fmla="*/ 2147483647 h 14"/>
                <a:gd name="T12" fmla="*/ 2147483647 w 34"/>
                <a:gd name="T13" fmla="*/ 2147483647 h 14"/>
                <a:gd name="T14" fmla="*/ 2147483647 w 34"/>
                <a:gd name="T15" fmla="*/ 2147483647 h 14"/>
                <a:gd name="T16" fmla="*/ 2147483647 w 34"/>
                <a:gd name="T17" fmla="*/ 2147483647 h 14"/>
                <a:gd name="T18" fmla="*/ 0 w 34"/>
                <a:gd name="T19" fmla="*/ 2147483647 h 14"/>
                <a:gd name="T20" fmla="*/ 2147483647 w 34"/>
                <a:gd name="T21" fmla="*/ 0 h 14"/>
                <a:gd name="T22" fmla="*/ 2147483647 w 34"/>
                <a:gd name="T23" fmla="*/ 0 h 14"/>
                <a:gd name="T24" fmla="*/ 2147483647 w 34"/>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4"/>
                <a:gd name="T41" fmla="*/ 34 w 3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4">
                  <a:moveTo>
                    <a:pt x="34" y="1"/>
                  </a:moveTo>
                  <a:lnTo>
                    <a:pt x="34" y="3"/>
                  </a:lnTo>
                  <a:lnTo>
                    <a:pt x="22" y="4"/>
                  </a:lnTo>
                  <a:lnTo>
                    <a:pt x="22" y="7"/>
                  </a:lnTo>
                  <a:lnTo>
                    <a:pt x="29" y="8"/>
                  </a:lnTo>
                  <a:lnTo>
                    <a:pt x="30" y="11"/>
                  </a:lnTo>
                  <a:lnTo>
                    <a:pt x="26" y="12"/>
                  </a:lnTo>
                  <a:lnTo>
                    <a:pt x="10" y="14"/>
                  </a:lnTo>
                  <a:lnTo>
                    <a:pt x="1" y="11"/>
                  </a:lnTo>
                  <a:lnTo>
                    <a:pt x="0" y="4"/>
                  </a:lnTo>
                  <a:lnTo>
                    <a:pt x="16" y="0"/>
                  </a:lnTo>
                  <a:lnTo>
                    <a:pt x="24" y="0"/>
                  </a:lnTo>
                  <a:lnTo>
                    <a:pt x="34"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Freeform 54"/>
            <p:cNvSpPr>
              <a:spLocks/>
            </p:cNvSpPr>
            <p:nvPr/>
          </p:nvSpPr>
          <p:spPr bwMode="gray">
            <a:xfrm>
              <a:off x="1337" y="1418"/>
              <a:ext cx="18" cy="8"/>
            </a:xfrm>
            <a:custGeom>
              <a:avLst/>
              <a:gdLst>
                <a:gd name="T0" fmla="*/ 2147483647 w 14"/>
                <a:gd name="T1" fmla="*/ 2147483647 h 6"/>
                <a:gd name="T2" fmla="*/ 2147483647 w 14"/>
                <a:gd name="T3" fmla="*/ 2147483647 h 6"/>
                <a:gd name="T4" fmla="*/ 2147483647 w 14"/>
                <a:gd name="T5" fmla="*/ 2147483647 h 6"/>
                <a:gd name="T6" fmla="*/ 2147483647 w 14"/>
                <a:gd name="T7" fmla="*/ 2147483647 h 6"/>
                <a:gd name="T8" fmla="*/ 0 w 14"/>
                <a:gd name="T9" fmla="*/ 2147483647 h 6"/>
                <a:gd name="T10" fmla="*/ 2147483647 w 14"/>
                <a:gd name="T11" fmla="*/ 0 h 6"/>
                <a:gd name="T12" fmla="*/ 2147483647 w 14"/>
                <a:gd name="T13" fmla="*/ 2147483647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8" y="1"/>
                  </a:moveTo>
                  <a:lnTo>
                    <a:pt x="14" y="3"/>
                  </a:lnTo>
                  <a:lnTo>
                    <a:pt x="12" y="5"/>
                  </a:lnTo>
                  <a:lnTo>
                    <a:pt x="6" y="6"/>
                  </a:lnTo>
                  <a:lnTo>
                    <a:pt x="0" y="1"/>
                  </a:lnTo>
                  <a:lnTo>
                    <a:pt x="4" y="0"/>
                  </a:lnTo>
                  <a:lnTo>
                    <a:pt x="8"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Freeform 55"/>
            <p:cNvSpPr>
              <a:spLocks/>
            </p:cNvSpPr>
            <p:nvPr/>
          </p:nvSpPr>
          <p:spPr bwMode="gray">
            <a:xfrm>
              <a:off x="1341" y="1448"/>
              <a:ext cx="17" cy="5"/>
            </a:xfrm>
            <a:custGeom>
              <a:avLst/>
              <a:gdLst>
                <a:gd name="T0" fmla="*/ 0 w 13"/>
                <a:gd name="T1" fmla="*/ 0 h 4"/>
                <a:gd name="T2" fmla="*/ 2147483647 w 13"/>
                <a:gd name="T3" fmla="*/ 0 h 4"/>
                <a:gd name="T4" fmla="*/ 2147483647 w 13"/>
                <a:gd name="T5" fmla="*/ 0 h 4"/>
                <a:gd name="T6" fmla="*/ 2147483647 w 13"/>
                <a:gd name="T7" fmla="*/ 2147483647 h 4"/>
                <a:gd name="T8" fmla="*/ 2147483647 w 13"/>
                <a:gd name="T9" fmla="*/ 2147483647 h 4"/>
                <a:gd name="T10" fmla="*/ 2147483647 w 13"/>
                <a:gd name="T11" fmla="*/ 2147483647 h 4"/>
                <a:gd name="T12" fmla="*/ 0 w 13"/>
                <a:gd name="T13" fmla="*/ 0 h 4"/>
                <a:gd name="T14" fmla="*/ 0 60000 65536"/>
                <a:gd name="T15" fmla="*/ 0 60000 65536"/>
                <a:gd name="T16" fmla="*/ 0 60000 65536"/>
                <a:gd name="T17" fmla="*/ 0 60000 65536"/>
                <a:gd name="T18" fmla="*/ 0 60000 65536"/>
                <a:gd name="T19" fmla="*/ 0 60000 65536"/>
                <a:gd name="T20" fmla="*/ 0 60000 65536"/>
                <a:gd name="T21" fmla="*/ 0 w 13"/>
                <a:gd name="T22" fmla="*/ 0 h 4"/>
                <a:gd name="T23" fmla="*/ 13 w 1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4">
                  <a:moveTo>
                    <a:pt x="0" y="0"/>
                  </a:moveTo>
                  <a:lnTo>
                    <a:pt x="5" y="0"/>
                  </a:lnTo>
                  <a:lnTo>
                    <a:pt x="11" y="0"/>
                  </a:lnTo>
                  <a:lnTo>
                    <a:pt x="13" y="2"/>
                  </a:lnTo>
                  <a:lnTo>
                    <a:pt x="9" y="4"/>
                  </a:lnTo>
                  <a:lnTo>
                    <a:pt x="1"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 name="Freeform 56"/>
            <p:cNvSpPr>
              <a:spLocks/>
            </p:cNvSpPr>
            <p:nvPr/>
          </p:nvSpPr>
          <p:spPr bwMode="gray">
            <a:xfrm>
              <a:off x="1289" y="1469"/>
              <a:ext cx="15" cy="12"/>
            </a:xfrm>
            <a:custGeom>
              <a:avLst/>
              <a:gdLst>
                <a:gd name="T0" fmla="*/ 2147483647 w 12"/>
                <a:gd name="T1" fmla="*/ 0 h 9"/>
                <a:gd name="T2" fmla="*/ 2147483647 w 12"/>
                <a:gd name="T3" fmla="*/ 2147483647 h 9"/>
                <a:gd name="T4" fmla="*/ 2147483647 w 12"/>
                <a:gd name="T5" fmla="*/ 2147483647 h 9"/>
                <a:gd name="T6" fmla="*/ 0 w 12"/>
                <a:gd name="T7" fmla="*/ 2147483647 h 9"/>
                <a:gd name="T8" fmla="*/ 2147483647 w 12"/>
                <a:gd name="T9" fmla="*/ 2147483647 h 9"/>
                <a:gd name="T10" fmla="*/ 2147483647 w 12"/>
                <a:gd name="T11" fmla="*/ 2147483647 h 9"/>
                <a:gd name="T12" fmla="*/ 2147483647 w 12"/>
                <a:gd name="T13" fmla="*/ 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12" y="0"/>
                  </a:moveTo>
                  <a:lnTo>
                    <a:pt x="11" y="4"/>
                  </a:lnTo>
                  <a:lnTo>
                    <a:pt x="6" y="9"/>
                  </a:lnTo>
                  <a:lnTo>
                    <a:pt x="0" y="8"/>
                  </a:lnTo>
                  <a:lnTo>
                    <a:pt x="1" y="6"/>
                  </a:lnTo>
                  <a:lnTo>
                    <a:pt x="7" y="2"/>
                  </a:lnTo>
                  <a:lnTo>
                    <a:pt x="1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 name="Freeform 57"/>
            <p:cNvSpPr>
              <a:spLocks/>
            </p:cNvSpPr>
            <p:nvPr/>
          </p:nvSpPr>
          <p:spPr bwMode="gray">
            <a:xfrm>
              <a:off x="1179" y="2107"/>
              <a:ext cx="60" cy="49"/>
            </a:xfrm>
            <a:custGeom>
              <a:avLst/>
              <a:gdLst>
                <a:gd name="T0" fmla="*/ 2147483647 w 46"/>
                <a:gd name="T1" fmla="*/ 2147483647 h 38"/>
                <a:gd name="T2" fmla="*/ 2147483647 w 46"/>
                <a:gd name="T3" fmla="*/ 2147483647 h 38"/>
                <a:gd name="T4" fmla="*/ 2147483647 w 46"/>
                <a:gd name="T5" fmla="*/ 2147483647 h 38"/>
                <a:gd name="T6" fmla="*/ 2147483647 w 46"/>
                <a:gd name="T7" fmla="*/ 2147483647 h 38"/>
                <a:gd name="T8" fmla="*/ 2147483647 w 46"/>
                <a:gd name="T9" fmla="*/ 2147483647 h 38"/>
                <a:gd name="T10" fmla="*/ 2147483647 w 46"/>
                <a:gd name="T11" fmla="*/ 2147483647 h 38"/>
                <a:gd name="T12" fmla="*/ 2147483647 w 46"/>
                <a:gd name="T13" fmla="*/ 2147483647 h 38"/>
                <a:gd name="T14" fmla="*/ 2147483647 w 46"/>
                <a:gd name="T15" fmla="*/ 2147483647 h 38"/>
                <a:gd name="T16" fmla="*/ 0 w 46"/>
                <a:gd name="T17" fmla="*/ 2147483647 h 38"/>
                <a:gd name="T18" fmla="*/ 0 w 46"/>
                <a:gd name="T19" fmla="*/ 2147483647 h 38"/>
                <a:gd name="T20" fmla="*/ 2147483647 w 46"/>
                <a:gd name="T21" fmla="*/ 0 h 38"/>
                <a:gd name="T22" fmla="*/ 2147483647 w 46"/>
                <a:gd name="T23" fmla="*/ 2147483647 h 38"/>
                <a:gd name="T24" fmla="*/ 2147483647 w 46"/>
                <a:gd name="T25" fmla="*/ 2147483647 h 38"/>
                <a:gd name="T26" fmla="*/ 2147483647 w 46"/>
                <a:gd name="T27" fmla="*/ 2147483647 h 38"/>
                <a:gd name="T28" fmla="*/ 2147483647 w 46"/>
                <a:gd name="T29" fmla="*/ 2147483647 h 38"/>
                <a:gd name="T30" fmla="*/ 2147483647 w 46"/>
                <a:gd name="T31" fmla="*/ 2147483647 h 38"/>
                <a:gd name="T32" fmla="*/ 2147483647 w 46"/>
                <a:gd name="T33" fmla="*/ 2147483647 h 38"/>
                <a:gd name="T34" fmla="*/ 2147483647 w 46"/>
                <a:gd name="T35" fmla="*/ 2147483647 h 38"/>
                <a:gd name="T36" fmla="*/ 2147483647 w 46"/>
                <a:gd name="T37" fmla="*/ 2147483647 h 38"/>
                <a:gd name="T38" fmla="*/ 2147483647 w 46"/>
                <a:gd name="T39" fmla="*/ 2147483647 h 38"/>
                <a:gd name="T40" fmla="*/ 2147483647 w 46"/>
                <a:gd name="T41" fmla="*/ 2147483647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38"/>
                <a:gd name="T65" fmla="*/ 46 w 4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38">
                  <a:moveTo>
                    <a:pt x="37" y="36"/>
                  </a:moveTo>
                  <a:lnTo>
                    <a:pt x="32" y="35"/>
                  </a:lnTo>
                  <a:lnTo>
                    <a:pt x="27" y="32"/>
                  </a:lnTo>
                  <a:lnTo>
                    <a:pt x="19" y="23"/>
                  </a:lnTo>
                  <a:lnTo>
                    <a:pt x="15" y="19"/>
                  </a:lnTo>
                  <a:lnTo>
                    <a:pt x="11" y="19"/>
                  </a:lnTo>
                  <a:lnTo>
                    <a:pt x="8" y="16"/>
                  </a:lnTo>
                  <a:lnTo>
                    <a:pt x="4" y="15"/>
                  </a:lnTo>
                  <a:lnTo>
                    <a:pt x="0" y="3"/>
                  </a:lnTo>
                  <a:lnTo>
                    <a:pt x="0" y="1"/>
                  </a:lnTo>
                  <a:lnTo>
                    <a:pt x="6" y="0"/>
                  </a:lnTo>
                  <a:lnTo>
                    <a:pt x="11" y="9"/>
                  </a:lnTo>
                  <a:lnTo>
                    <a:pt x="22" y="12"/>
                  </a:lnTo>
                  <a:lnTo>
                    <a:pt x="28" y="12"/>
                  </a:lnTo>
                  <a:lnTo>
                    <a:pt x="32" y="16"/>
                  </a:lnTo>
                  <a:lnTo>
                    <a:pt x="32" y="21"/>
                  </a:lnTo>
                  <a:lnTo>
                    <a:pt x="39" y="27"/>
                  </a:lnTo>
                  <a:lnTo>
                    <a:pt x="44" y="30"/>
                  </a:lnTo>
                  <a:lnTo>
                    <a:pt x="46" y="37"/>
                  </a:lnTo>
                  <a:lnTo>
                    <a:pt x="43" y="38"/>
                  </a:lnTo>
                  <a:lnTo>
                    <a:pt x="37" y="3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 name="Freeform 58"/>
            <p:cNvSpPr>
              <a:spLocks/>
            </p:cNvSpPr>
            <p:nvPr/>
          </p:nvSpPr>
          <p:spPr bwMode="gray">
            <a:xfrm>
              <a:off x="1210" y="1506"/>
              <a:ext cx="124" cy="95"/>
            </a:xfrm>
            <a:custGeom>
              <a:avLst/>
              <a:gdLst>
                <a:gd name="T0" fmla="*/ 2147483647 w 95"/>
                <a:gd name="T1" fmla="*/ 2147483647 h 73"/>
                <a:gd name="T2" fmla="*/ 2147483647 w 95"/>
                <a:gd name="T3" fmla="*/ 2147483647 h 73"/>
                <a:gd name="T4" fmla="*/ 2147483647 w 95"/>
                <a:gd name="T5" fmla="*/ 2147483647 h 73"/>
                <a:gd name="T6" fmla="*/ 2147483647 w 95"/>
                <a:gd name="T7" fmla="*/ 2147483647 h 73"/>
                <a:gd name="T8" fmla="*/ 2147483647 w 95"/>
                <a:gd name="T9" fmla="*/ 2147483647 h 73"/>
                <a:gd name="T10" fmla="*/ 2147483647 w 95"/>
                <a:gd name="T11" fmla="*/ 2147483647 h 73"/>
                <a:gd name="T12" fmla="*/ 2147483647 w 95"/>
                <a:gd name="T13" fmla="*/ 2147483647 h 73"/>
                <a:gd name="T14" fmla="*/ 2147483647 w 95"/>
                <a:gd name="T15" fmla="*/ 2147483647 h 73"/>
                <a:gd name="T16" fmla="*/ 2147483647 w 95"/>
                <a:gd name="T17" fmla="*/ 2147483647 h 73"/>
                <a:gd name="T18" fmla="*/ 2147483647 w 95"/>
                <a:gd name="T19" fmla="*/ 2147483647 h 73"/>
                <a:gd name="T20" fmla="*/ 2147483647 w 95"/>
                <a:gd name="T21" fmla="*/ 2147483647 h 73"/>
                <a:gd name="T22" fmla="*/ 2147483647 w 95"/>
                <a:gd name="T23" fmla="*/ 2147483647 h 73"/>
                <a:gd name="T24" fmla="*/ 2147483647 w 95"/>
                <a:gd name="T25" fmla="*/ 2147483647 h 73"/>
                <a:gd name="T26" fmla="*/ 2147483647 w 95"/>
                <a:gd name="T27" fmla="*/ 2147483647 h 73"/>
                <a:gd name="T28" fmla="*/ 2147483647 w 95"/>
                <a:gd name="T29" fmla="*/ 2147483647 h 73"/>
                <a:gd name="T30" fmla="*/ 2147483647 w 95"/>
                <a:gd name="T31" fmla="*/ 2147483647 h 73"/>
                <a:gd name="T32" fmla="*/ 2147483647 w 95"/>
                <a:gd name="T33" fmla="*/ 2147483647 h 73"/>
                <a:gd name="T34" fmla="*/ 2147483647 w 95"/>
                <a:gd name="T35" fmla="*/ 2147483647 h 73"/>
                <a:gd name="T36" fmla="*/ 0 w 95"/>
                <a:gd name="T37" fmla="*/ 2147483647 h 73"/>
                <a:gd name="T38" fmla="*/ 2147483647 w 95"/>
                <a:gd name="T39" fmla="*/ 2147483647 h 73"/>
                <a:gd name="T40" fmla="*/ 2147483647 w 95"/>
                <a:gd name="T41" fmla="*/ 2147483647 h 73"/>
                <a:gd name="T42" fmla="*/ 2147483647 w 95"/>
                <a:gd name="T43" fmla="*/ 2147483647 h 73"/>
                <a:gd name="T44" fmla="*/ 2147483647 w 95"/>
                <a:gd name="T45" fmla="*/ 2147483647 h 73"/>
                <a:gd name="T46" fmla="*/ 2147483647 w 95"/>
                <a:gd name="T47" fmla="*/ 2147483647 h 73"/>
                <a:gd name="T48" fmla="*/ 2147483647 w 95"/>
                <a:gd name="T49" fmla="*/ 2147483647 h 73"/>
                <a:gd name="T50" fmla="*/ 2147483647 w 95"/>
                <a:gd name="T51" fmla="*/ 2147483647 h 73"/>
                <a:gd name="T52" fmla="*/ 2147483647 w 95"/>
                <a:gd name="T53" fmla="*/ 2147483647 h 73"/>
                <a:gd name="T54" fmla="*/ 2147483647 w 95"/>
                <a:gd name="T55" fmla="*/ 2147483647 h 73"/>
                <a:gd name="T56" fmla="*/ 2147483647 w 95"/>
                <a:gd name="T57" fmla="*/ 2147483647 h 73"/>
                <a:gd name="T58" fmla="*/ 2147483647 w 95"/>
                <a:gd name="T59" fmla="*/ 2147483647 h 73"/>
                <a:gd name="T60" fmla="*/ 2147483647 w 95"/>
                <a:gd name="T61" fmla="*/ 2147483647 h 73"/>
                <a:gd name="T62" fmla="*/ 2147483647 w 95"/>
                <a:gd name="T63" fmla="*/ 0 h 73"/>
                <a:gd name="T64" fmla="*/ 2147483647 w 95"/>
                <a:gd name="T65" fmla="*/ 2147483647 h 73"/>
                <a:gd name="T66" fmla="*/ 2147483647 w 95"/>
                <a:gd name="T67" fmla="*/ 2147483647 h 73"/>
                <a:gd name="T68" fmla="*/ 2147483647 w 95"/>
                <a:gd name="T69" fmla="*/ 2147483647 h 73"/>
                <a:gd name="T70" fmla="*/ 2147483647 w 95"/>
                <a:gd name="T71" fmla="*/ 2147483647 h 73"/>
                <a:gd name="T72" fmla="*/ 2147483647 w 95"/>
                <a:gd name="T73" fmla="*/ 2147483647 h 73"/>
                <a:gd name="T74" fmla="*/ 2147483647 w 95"/>
                <a:gd name="T75" fmla="*/ 2147483647 h 73"/>
                <a:gd name="T76" fmla="*/ 2147483647 w 95"/>
                <a:gd name="T77" fmla="*/ 2147483647 h 73"/>
                <a:gd name="T78" fmla="*/ 2147483647 w 95"/>
                <a:gd name="T79" fmla="*/ 2147483647 h 73"/>
                <a:gd name="T80" fmla="*/ 2147483647 w 95"/>
                <a:gd name="T81" fmla="*/ 2147483647 h 73"/>
                <a:gd name="T82" fmla="*/ 2147483647 w 95"/>
                <a:gd name="T83" fmla="*/ 2147483647 h 73"/>
                <a:gd name="T84" fmla="*/ 2147483647 w 95"/>
                <a:gd name="T85" fmla="*/ 2147483647 h 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5"/>
                <a:gd name="T130" fmla="*/ 0 h 73"/>
                <a:gd name="T131" fmla="*/ 95 w 95"/>
                <a:gd name="T132" fmla="*/ 73 h 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5" h="73">
                  <a:moveTo>
                    <a:pt x="95" y="25"/>
                  </a:moveTo>
                  <a:lnTo>
                    <a:pt x="91" y="26"/>
                  </a:lnTo>
                  <a:lnTo>
                    <a:pt x="88" y="28"/>
                  </a:lnTo>
                  <a:lnTo>
                    <a:pt x="72" y="36"/>
                  </a:lnTo>
                  <a:lnTo>
                    <a:pt x="68" y="39"/>
                  </a:lnTo>
                  <a:lnTo>
                    <a:pt x="60" y="44"/>
                  </a:lnTo>
                  <a:lnTo>
                    <a:pt x="58" y="49"/>
                  </a:lnTo>
                  <a:lnTo>
                    <a:pt x="56" y="51"/>
                  </a:lnTo>
                  <a:lnTo>
                    <a:pt x="54" y="49"/>
                  </a:lnTo>
                  <a:lnTo>
                    <a:pt x="49" y="52"/>
                  </a:lnTo>
                  <a:lnTo>
                    <a:pt x="49" y="62"/>
                  </a:lnTo>
                  <a:lnTo>
                    <a:pt x="42" y="66"/>
                  </a:lnTo>
                  <a:lnTo>
                    <a:pt x="39" y="64"/>
                  </a:lnTo>
                  <a:lnTo>
                    <a:pt x="32" y="70"/>
                  </a:lnTo>
                  <a:lnTo>
                    <a:pt x="27" y="73"/>
                  </a:lnTo>
                  <a:lnTo>
                    <a:pt x="22" y="73"/>
                  </a:lnTo>
                  <a:lnTo>
                    <a:pt x="20" y="64"/>
                  </a:lnTo>
                  <a:lnTo>
                    <a:pt x="5" y="56"/>
                  </a:lnTo>
                  <a:lnTo>
                    <a:pt x="0" y="56"/>
                  </a:lnTo>
                  <a:lnTo>
                    <a:pt x="1" y="49"/>
                  </a:lnTo>
                  <a:lnTo>
                    <a:pt x="9" y="44"/>
                  </a:lnTo>
                  <a:lnTo>
                    <a:pt x="8" y="42"/>
                  </a:lnTo>
                  <a:lnTo>
                    <a:pt x="5" y="40"/>
                  </a:lnTo>
                  <a:lnTo>
                    <a:pt x="5" y="36"/>
                  </a:lnTo>
                  <a:lnTo>
                    <a:pt x="9" y="36"/>
                  </a:lnTo>
                  <a:lnTo>
                    <a:pt x="12" y="34"/>
                  </a:lnTo>
                  <a:lnTo>
                    <a:pt x="8" y="31"/>
                  </a:lnTo>
                  <a:lnTo>
                    <a:pt x="8" y="28"/>
                  </a:lnTo>
                  <a:lnTo>
                    <a:pt x="16" y="20"/>
                  </a:lnTo>
                  <a:lnTo>
                    <a:pt x="10" y="4"/>
                  </a:lnTo>
                  <a:lnTo>
                    <a:pt x="30" y="3"/>
                  </a:lnTo>
                  <a:lnTo>
                    <a:pt x="35" y="0"/>
                  </a:lnTo>
                  <a:lnTo>
                    <a:pt x="43" y="1"/>
                  </a:lnTo>
                  <a:lnTo>
                    <a:pt x="53" y="9"/>
                  </a:lnTo>
                  <a:lnTo>
                    <a:pt x="55" y="11"/>
                  </a:lnTo>
                  <a:lnTo>
                    <a:pt x="58" y="9"/>
                  </a:lnTo>
                  <a:lnTo>
                    <a:pt x="60" y="9"/>
                  </a:lnTo>
                  <a:lnTo>
                    <a:pt x="61" y="13"/>
                  </a:lnTo>
                  <a:lnTo>
                    <a:pt x="64" y="12"/>
                  </a:lnTo>
                  <a:lnTo>
                    <a:pt x="64" y="9"/>
                  </a:lnTo>
                  <a:lnTo>
                    <a:pt x="75" y="8"/>
                  </a:lnTo>
                  <a:lnTo>
                    <a:pt x="94" y="22"/>
                  </a:lnTo>
                  <a:lnTo>
                    <a:pt x="95" y="2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Freeform 59"/>
            <p:cNvSpPr>
              <a:spLocks/>
            </p:cNvSpPr>
            <p:nvPr/>
          </p:nvSpPr>
          <p:spPr bwMode="gray">
            <a:xfrm>
              <a:off x="1492" y="1528"/>
              <a:ext cx="77" cy="67"/>
            </a:xfrm>
            <a:custGeom>
              <a:avLst/>
              <a:gdLst>
                <a:gd name="T0" fmla="*/ 2147483647 w 59"/>
                <a:gd name="T1" fmla="*/ 2147483647 h 52"/>
                <a:gd name="T2" fmla="*/ 2147483647 w 59"/>
                <a:gd name="T3" fmla="*/ 2147483647 h 52"/>
                <a:gd name="T4" fmla="*/ 2147483647 w 59"/>
                <a:gd name="T5" fmla="*/ 2147483647 h 52"/>
                <a:gd name="T6" fmla="*/ 2147483647 w 59"/>
                <a:gd name="T7" fmla="*/ 2147483647 h 52"/>
                <a:gd name="T8" fmla="*/ 2147483647 w 59"/>
                <a:gd name="T9" fmla="*/ 2147483647 h 52"/>
                <a:gd name="T10" fmla="*/ 2147483647 w 59"/>
                <a:gd name="T11" fmla="*/ 2147483647 h 52"/>
                <a:gd name="T12" fmla="*/ 2147483647 w 59"/>
                <a:gd name="T13" fmla="*/ 2147483647 h 52"/>
                <a:gd name="T14" fmla="*/ 2147483647 w 59"/>
                <a:gd name="T15" fmla="*/ 2147483647 h 52"/>
                <a:gd name="T16" fmla="*/ 2147483647 w 59"/>
                <a:gd name="T17" fmla="*/ 2147483647 h 52"/>
                <a:gd name="T18" fmla="*/ 2147483647 w 59"/>
                <a:gd name="T19" fmla="*/ 2147483647 h 52"/>
                <a:gd name="T20" fmla="*/ 2147483647 w 59"/>
                <a:gd name="T21" fmla="*/ 2147483647 h 52"/>
                <a:gd name="T22" fmla="*/ 2147483647 w 59"/>
                <a:gd name="T23" fmla="*/ 2147483647 h 52"/>
                <a:gd name="T24" fmla="*/ 2147483647 w 59"/>
                <a:gd name="T25" fmla="*/ 2147483647 h 52"/>
                <a:gd name="T26" fmla="*/ 2147483647 w 59"/>
                <a:gd name="T27" fmla="*/ 2147483647 h 52"/>
                <a:gd name="T28" fmla="*/ 2147483647 w 59"/>
                <a:gd name="T29" fmla="*/ 2147483647 h 52"/>
                <a:gd name="T30" fmla="*/ 2147483647 w 59"/>
                <a:gd name="T31" fmla="*/ 2147483647 h 52"/>
                <a:gd name="T32" fmla="*/ 2147483647 w 59"/>
                <a:gd name="T33" fmla="*/ 2147483647 h 52"/>
                <a:gd name="T34" fmla="*/ 2147483647 w 59"/>
                <a:gd name="T35" fmla="*/ 2147483647 h 52"/>
                <a:gd name="T36" fmla="*/ 2147483647 w 59"/>
                <a:gd name="T37" fmla="*/ 2147483647 h 52"/>
                <a:gd name="T38" fmla="*/ 2147483647 w 59"/>
                <a:gd name="T39" fmla="*/ 2147483647 h 52"/>
                <a:gd name="T40" fmla="*/ 2147483647 w 59"/>
                <a:gd name="T41" fmla="*/ 2147483647 h 52"/>
                <a:gd name="T42" fmla="*/ 2147483647 w 59"/>
                <a:gd name="T43" fmla="*/ 2147483647 h 52"/>
                <a:gd name="T44" fmla="*/ 2147483647 w 59"/>
                <a:gd name="T45" fmla="*/ 2147483647 h 52"/>
                <a:gd name="T46" fmla="*/ 2147483647 w 59"/>
                <a:gd name="T47" fmla="*/ 2147483647 h 52"/>
                <a:gd name="T48" fmla="*/ 2147483647 w 59"/>
                <a:gd name="T49" fmla="*/ 2147483647 h 52"/>
                <a:gd name="T50" fmla="*/ 2147483647 w 59"/>
                <a:gd name="T51" fmla="*/ 2147483647 h 52"/>
                <a:gd name="T52" fmla="*/ 2147483647 w 59"/>
                <a:gd name="T53" fmla="*/ 2147483647 h 52"/>
                <a:gd name="T54" fmla="*/ 2147483647 w 59"/>
                <a:gd name="T55" fmla="*/ 2147483647 h 52"/>
                <a:gd name="T56" fmla="*/ 0 w 59"/>
                <a:gd name="T57" fmla="*/ 2147483647 h 52"/>
                <a:gd name="T58" fmla="*/ 2147483647 w 59"/>
                <a:gd name="T59" fmla="*/ 2147483647 h 52"/>
                <a:gd name="T60" fmla="*/ 2147483647 w 59"/>
                <a:gd name="T61" fmla="*/ 2147483647 h 52"/>
                <a:gd name="T62" fmla="*/ 2147483647 w 59"/>
                <a:gd name="T63" fmla="*/ 2147483647 h 52"/>
                <a:gd name="T64" fmla="*/ 2147483647 w 59"/>
                <a:gd name="T65" fmla="*/ 2147483647 h 52"/>
                <a:gd name="T66" fmla="*/ 2147483647 w 59"/>
                <a:gd name="T67" fmla="*/ 2147483647 h 52"/>
                <a:gd name="T68" fmla="*/ 2147483647 w 59"/>
                <a:gd name="T69" fmla="*/ 2147483647 h 52"/>
                <a:gd name="T70" fmla="*/ 2147483647 w 59"/>
                <a:gd name="T71" fmla="*/ 2147483647 h 52"/>
                <a:gd name="T72" fmla="*/ 2147483647 w 59"/>
                <a:gd name="T73" fmla="*/ 2147483647 h 52"/>
                <a:gd name="T74" fmla="*/ 2147483647 w 59"/>
                <a:gd name="T75" fmla="*/ 2147483647 h 52"/>
                <a:gd name="T76" fmla="*/ 2147483647 w 59"/>
                <a:gd name="T77" fmla="*/ 2147483647 h 52"/>
                <a:gd name="T78" fmla="*/ 2147483647 w 59"/>
                <a:gd name="T79" fmla="*/ 2147483647 h 52"/>
                <a:gd name="T80" fmla="*/ 2147483647 w 59"/>
                <a:gd name="T81" fmla="*/ 2147483647 h 52"/>
                <a:gd name="T82" fmla="*/ 2147483647 w 59"/>
                <a:gd name="T83" fmla="*/ 2147483647 h 52"/>
                <a:gd name="T84" fmla="*/ 2147483647 w 59"/>
                <a:gd name="T85" fmla="*/ 2147483647 h 52"/>
                <a:gd name="T86" fmla="*/ 2147483647 w 59"/>
                <a:gd name="T87" fmla="*/ 0 h 52"/>
                <a:gd name="T88" fmla="*/ 2147483647 w 59"/>
                <a:gd name="T89" fmla="*/ 2147483647 h 52"/>
                <a:gd name="T90" fmla="*/ 2147483647 w 59"/>
                <a:gd name="T91" fmla="*/ 2147483647 h 52"/>
                <a:gd name="T92" fmla="*/ 2147483647 w 59"/>
                <a:gd name="T93" fmla="*/ 2147483647 h 52"/>
                <a:gd name="T94" fmla="*/ 2147483647 w 59"/>
                <a:gd name="T95" fmla="*/ 2147483647 h 52"/>
                <a:gd name="T96" fmla="*/ 2147483647 w 59"/>
                <a:gd name="T97" fmla="*/ 2147483647 h 52"/>
                <a:gd name="T98" fmla="*/ 2147483647 w 59"/>
                <a:gd name="T99" fmla="*/ 2147483647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52"/>
                <a:gd name="T152" fmla="*/ 59 w 59"/>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52">
                  <a:moveTo>
                    <a:pt x="45" y="1"/>
                  </a:moveTo>
                  <a:lnTo>
                    <a:pt x="53" y="1"/>
                  </a:lnTo>
                  <a:lnTo>
                    <a:pt x="51" y="6"/>
                  </a:lnTo>
                  <a:lnTo>
                    <a:pt x="47" y="8"/>
                  </a:lnTo>
                  <a:lnTo>
                    <a:pt x="47" y="9"/>
                  </a:lnTo>
                  <a:lnTo>
                    <a:pt x="41" y="17"/>
                  </a:lnTo>
                  <a:lnTo>
                    <a:pt x="39" y="20"/>
                  </a:lnTo>
                  <a:lnTo>
                    <a:pt x="47" y="20"/>
                  </a:lnTo>
                  <a:lnTo>
                    <a:pt x="49" y="21"/>
                  </a:lnTo>
                  <a:lnTo>
                    <a:pt x="49" y="25"/>
                  </a:lnTo>
                  <a:lnTo>
                    <a:pt x="55" y="26"/>
                  </a:lnTo>
                  <a:lnTo>
                    <a:pt x="56" y="27"/>
                  </a:lnTo>
                  <a:lnTo>
                    <a:pt x="59" y="30"/>
                  </a:lnTo>
                  <a:lnTo>
                    <a:pt x="55" y="33"/>
                  </a:lnTo>
                  <a:lnTo>
                    <a:pt x="57" y="39"/>
                  </a:lnTo>
                  <a:lnTo>
                    <a:pt x="55" y="44"/>
                  </a:lnTo>
                  <a:lnTo>
                    <a:pt x="44" y="46"/>
                  </a:lnTo>
                  <a:lnTo>
                    <a:pt x="38" y="43"/>
                  </a:lnTo>
                  <a:lnTo>
                    <a:pt x="38" y="46"/>
                  </a:lnTo>
                  <a:lnTo>
                    <a:pt x="42" y="47"/>
                  </a:lnTo>
                  <a:lnTo>
                    <a:pt x="42" y="50"/>
                  </a:lnTo>
                  <a:lnTo>
                    <a:pt x="32" y="52"/>
                  </a:lnTo>
                  <a:lnTo>
                    <a:pt x="26" y="41"/>
                  </a:lnTo>
                  <a:lnTo>
                    <a:pt x="21" y="39"/>
                  </a:lnTo>
                  <a:lnTo>
                    <a:pt x="18" y="36"/>
                  </a:lnTo>
                  <a:lnTo>
                    <a:pt x="11" y="35"/>
                  </a:lnTo>
                  <a:lnTo>
                    <a:pt x="9" y="32"/>
                  </a:lnTo>
                  <a:lnTo>
                    <a:pt x="2" y="29"/>
                  </a:lnTo>
                  <a:lnTo>
                    <a:pt x="0" y="24"/>
                  </a:lnTo>
                  <a:lnTo>
                    <a:pt x="1" y="19"/>
                  </a:lnTo>
                  <a:lnTo>
                    <a:pt x="7" y="19"/>
                  </a:lnTo>
                  <a:lnTo>
                    <a:pt x="17" y="26"/>
                  </a:lnTo>
                  <a:lnTo>
                    <a:pt x="19" y="25"/>
                  </a:lnTo>
                  <a:lnTo>
                    <a:pt x="24" y="23"/>
                  </a:lnTo>
                  <a:lnTo>
                    <a:pt x="21" y="16"/>
                  </a:lnTo>
                  <a:lnTo>
                    <a:pt x="23" y="15"/>
                  </a:lnTo>
                  <a:lnTo>
                    <a:pt x="22" y="14"/>
                  </a:lnTo>
                  <a:lnTo>
                    <a:pt x="17" y="14"/>
                  </a:lnTo>
                  <a:lnTo>
                    <a:pt x="15" y="11"/>
                  </a:lnTo>
                  <a:lnTo>
                    <a:pt x="15" y="8"/>
                  </a:lnTo>
                  <a:lnTo>
                    <a:pt x="19" y="8"/>
                  </a:lnTo>
                  <a:lnTo>
                    <a:pt x="16" y="5"/>
                  </a:lnTo>
                  <a:lnTo>
                    <a:pt x="15" y="1"/>
                  </a:lnTo>
                  <a:lnTo>
                    <a:pt x="19" y="0"/>
                  </a:lnTo>
                  <a:lnTo>
                    <a:pt x="21" y="2"/>
                  </a:lnTo>
                  <a:lnTo>
                    <a:pt x="27" y="1"/>
                  </a:lnTo>
                  <a:lnTo>
                    <a:pt x="32" y="3"/>
                  </a:lnTo>
                  <a:lnTo>
                    <a:pt x="38" y="4"/>
                  </a:lnTo>
                  <a:lnTo>
                    <a:pt x="42" y="2"/>
                  </a:lnTo>
                  <a:lnTo>
                    <a:pt x="45"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 name="Freeform 60"/>
            <p:cNvSpPr>
              <a:spLocks/>
            </p:cNvSpPr>
            <p:nvPr/>
          </p:nvSpPr>
          <p:spPr bwMode="gray">
            <a:xfrm>
              <a:off x="1437" y="1532"/>
              <a:ext cx="30" cy="18"/>
            </a:xfrm>
            <a:custGeom>
              <a:avLst/>
              <a:gdLst>
                <a:gd name="T0" fmla="*/ 0 w 23"/>
                <a:gd name="T1" fmla="*/ 2147483647 h 14"/>
                <a:gd name="T2" fmla="*/ 2147483647 w 23"/>
                <a:gd name="T3" fmla="*/ 2147483647 h 14"/>
                <a:gd name="T4" fmla="*/ 2147483647 w 23"/>
                <a:gd name="T5" fmla="*/ 0 h 14"/>
                <a:gd name="T6" fmla="*/ 2147483647 w 23"/>
                <a:gd name="T7" fmla="*/ 2147483647 h 14"/>
                <a:gd name="T8" fmla="*/ 2147483647 w 23"/>
                <a:gd name="T9" fmla="*/ 2147483647 h 14"/>
                <a:gd name="T10" fmla="*/ 2147483647 w 23"/>
                <a:gd name="T11" fmla="*/ 2147483647 h 14"/>
                <a:gd name="T12" fmla="*/ 2147483647 w 23"/>
                <a:gd name="T13" fmla="*/ 2147483647 h 14"/>
                <a:gd name="T14" fmla="*/ 2147483647 w 23"/>
                <a:gd name="T15" fmla="*/ 2147483647 h 14"/>
                <a:gd name="T16" fmla="*/ 0 w 23"/>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4"/>
                <a:gd name="T29" fmla="*/ 23 w 2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4">
                  <a:moveTo>
                    <a:pt x="0" y="6"/>
                  </a:moveTo>
                  <a:lnTo>
                    <a:pt x="3" y="1"/>
                  </a:lnTo>
                  <a:lnTo>
                    <a:pt x="15" y="0"/>
                  </a:lnTo>
                  <a:lnTo>
                    <a:pt x="21" y="2"/>
                  </a:lnTo>
                  <a:lnTo>
                    <a:pt x="23" y="4"/>
                  </a:lnTo>
                  <a:lnTo>
                    <a:pt x="19" y="14"/>
                  </a:lnTo>
                  <a:lnTo>
                    <a:pt x="16" y="14"/>
                  </a:lnTo>
                  <a:lnTo>
                    <a:pt x="8" y="9"/>
                  </a:lnTo>
                  <a:lnTo>
                    <a:pt x="0"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Freeform 61"/>
            <p:cNvSpPr>
              <a:spLocks/>
            </p:cNvSpPr>
            <p:nvPr/>
          </p:nvSpPr>
          <p:spPr bwMode="gray">
            <a:xfrm>
              <a:off x="1452" y="1378"/>
              <a:ext cx="79" cy="44"/>
            </a:xfrm>
            <a:custGeom>
              <a:avLst/>
              <a:gdLst>
                <a:gd name="T0" fmla="*/ 2147483647 w 61"/>
                <a:gd name="T1" fmla="*/ 2147483647 h 34"/>
                <a:gd name="T2" fmla="*/ 2147483647 w 61"/>
                <a:gd name="T3" fmla="*/ 2147483647 h 34"/>
                <a:gd name="T4" fmla="*/ 2147483647 w 61"/>
                <a:gd name="T5" fmla="*/ 0 h 34"/>
                <a:gd name="T6" fmla="*/ 2147483647 w 61"/>
                <a:gd name="T7" fmla="*/ 2147483647 h 34"/>
                <a:gd name="T8" fmla="*/ 2147483647 w 61"/>
                <a:gd name="T9" fmla="*/ 2147483647 h 34"/>
                <a:gd name="T10" fmla="*/ 2147483647 w 61"/>
                <a:gd name="T11" fmla="*/ 2147483647 h 34"/>
                <a:gd name="T12" fmla="*/ 2147483647 w 61"/>
                <a:gd name="T13" fmla="*/ 2147483647 h 34"/>
                <a:gd name="T14" fmla="*/ 2147483647 w 61"/>
                <a:gd name="T15" fmla="*/ 2147483647 h 34"/>
                <a:gd name="T16" fmla="*/ 2147483647 w 61"/>
                <a:gd name="T17" fmla="*/ 2147483647 h 34"/>
                <a:gd name="T18" fmla="*/ 2147483647 w 61"/>
                <a:gd name="T19" fmla="*/ 2147483647 h 34"/>
                <a:gd name="T20" fmla="*/ 2147483647 w 61"/>
                <a:gd name="T21" fmla="*/ 2147483647 h 34"/>
                <a:gd name="T22" fmla="*/ 2147483647 w 61"/>
                <a:gd name="T23" fmla="*/ 2147483647 h 34"/>
                <a:gd name="T24" fmla="*/ 2147483647 w 61"/>
                <a:gd name="T25" fmla="*/ 2147483647 h 34"/>
                <a:gd name="T26" fmla="*/ 2147483647 w 61"/>
                <a:gd name="T27" fmla="*/ 2147483647 h 34"/>
                <a:gd name="T28" fmla="*/ 2147483647 w 61"/>
                <a:gd name="T29" fmla="*/ 2147483647 h 34"/>
                <a:gd name="T30" fmla="*/ 2147483647 w 61"/>
                <a:gd name="T31" fmla="*/ 2147483647 h 34"/>
                <a:gd name="T32" fmla="*/ 2147483647 w 61"/>
                <a:gd name="T33" fmla="*/ 2147483647 h 34"/>
                <a:gd name="T34" fmla="*/ 2147483647 w 61"/>
                <a:gd name="T35" fmla="*/ 2147483647 h 34"/>
                <a:gd name="T36" fmla="*/ 2147483647 w 61"/>
                <a:gd name="T37" fmla="*/ 2147483647 h 34"/>
                <a:gd name="T38" fmla="*/ 2147483647 w 61"/>
                <a:gd name="T39" fmla="*/ 2147483647 h 34"/>
                <a:gd name="T40" fmla="*/ 2147483647 w 61"/>
                <a:gd name="T41" fmla="*/ 2147483647 h 34"/>
                <a:gd name="T42" fmla="*/ 2147483647 w 61"/>
                <a:gd name="T43" fmla="*/ 2147483647 h 34"/>
                <a:gd name="T44" fmla="*/ 2147483647 w 61"/>
                <a:gd name="T45" fmla="*/ 2147483647 h 34"/>
                <a:gd name="T46" fmla="*/ 2147483647 w 61"/>
                <a:gd name="T47" fmla="*/ 2147483647 h 34"/>
                <a:gd name="T48" fmla="*/ 2147483647 w 61"/>
                <a:gd name="T49" fmla="*/ 2147483647 h 34"/>
                <a:gd name="T50" fmla="*/ 2147483647 w 61"/>
                <a:gd name="T51" fmla="*/ 2147483647 h 34"/>
                <a:gd name="T52" fmla="*/ 2147483647 w 61"/>
                <a:gd name="T53" fmla="*/ 2147483647 h 34"/>
                <a:gd name="T54" fmla="*/ 2147483647 w 61"/>
                <a:gd name="T55" fmla="*/ 2147483647 h 34"/>
                <a:gd name="T56" fmla="*/ 2147483647 w 61"/>
                <a:gd name="T57" fmla="*/ 2147483647 h 34"/>
                <a:gd name="T58" fmla="*/ 2147483647 w 61"/>
                <a:gd name="T59" fmla="*/ 2147483647 h 34"/>
                <a:gd name="T60" fmla="*/ 2147483647 w 61"/>
                <a:gd name="T61" fmla="*/ 2147483647 h 34"/>
                <a:gd name="T62" fmla="*/ 2147483647 w 61"/>
                <a:gd name="T63" fmla="*/ 2147483647 h 34"/>
                <a:gd name="T64" fmla="*/ 2147483647 w 61"/>
                <a:gd name="T65" fmla="*/ 2147483647 h 34"/>
                <a:gd name="T66" fmla="*/ 0 w 61"/>
                <a:gd name="T67" fmla="*/ 2147483647 h 34"/>
                <a:gd name="T68" fmla="*/ 2147483647 w 61"/>
                <a:gd name="T69" fmla="*/ 2147483647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
                <a:gd name="T106" fmla="*/ 0 h 34"/>
                <a:gd name="T107" fmla="*/ 61 w 61"/>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 h="34">
                  <a:moveTo>
                    <a:pt x="1" y="1"/>
                  </a:moveTo>
                  <a:lnTo>
                    <a:pt x="11" y="2"/>
                  </a:lnTo>
                  <a:lnTo>
                    <a:pt x="18" y="0"/>
                  </a:lnTo>
                  <a:lnTo>
                    <a:pt x="25" y="6"/>
                  </a:lnTo>
                  <a:lnTo>
                    <a:pt x="27" y="12"/>
                  </a:lnTo>
                  <a:lnTo>
                    <a:pt x="31" y="12"/>
                  </a:lnTo>
                  <a:lnTo>
                    <a:pt x="31" y="9"/>
                  </a:lnTo>
                  <a:lnTo>
                    <a:pt x="37" y="7"/>
                  </a:lnTo>
                  <a:lnTo>
                    <a:pt x="44" y="9"/>
                  </a:lnTo>
                  <a:lnTo>
                    <a:pt x="42" y="14"/>
                  </a:lnTo>
                  <a:lnTo>
                    <a:pt x="52" y="17"/>
                  </a:lnTo>
                  <a:lnTo>
                    <a:pt x="52" y="20"/>
                  </a:lnTo>
                  <a:lnTo>
                    <a:pt x="61" y="27"/>
                  </a:lnTo>
                  <a:lnTo>
                    <a:pt x="58" y="33"/>
                  </a:lnTo>
                  <a:lnTo>
                    <a:pt x="50" y="34"/>
                  </a:lnTo>
                  <a:lnTo>
                    <a:pt x="44" y="29"/>
                  </a:lnTo>
                  <a:lnTo>
                    <a:pt x="44" y="27"/>
                  </a:lnTo>
                  <a:lnTo>
                    <a:pt x="38" y="27"/>
                  </a:lnTo>
                  <a:lnTo>
                    <a:pt x="32" y="24"/>
                  </a:lnTo>
                  <a:lnTo>
                    <a:pt x="27" y="26"/>
                  </a:lnTo>
                  <a:lnTo>
                    <a:pt x="23" y="24"/>
                  </a:lnTo>
                  <a:lnTo>
                    <a:pt x="12" y="25"/>
                  </a:lnTo>
                  <a:lnTo>
                    <a:pt x="8" y="22"/>
                  </a:lnTo>
                  <a:lnTo>
                    <a:pt x="9" y="19"/>
                  </a:lnTo>
                  <a:lnTo>
                    <a:pt x="21" y="19"/>
                  </a:lnTo>
                  <a:lnTo>
                    <a:pt x="17" y="16"/>
                  </a:lnTo>
                  <a:lnTo>
                    <a:pt x="18" y="14"/>
                  </a:lnTo>
                  <a:lnTo>
                    <a:pt x="15" y="13"/>
                  </a:lnTo>
                  <a:lnTo>
                    <a:pt x="15" y="11"/>
                  </a:lnTo>
                  <a:lnTo>
                    <a:pt x="13" y="11"/>
                  </a:lnTo>
                  <a:lnTo>
                    <a:pt x="11" y="14"/>
                  </a:lnTo>
                  <a:lnTo>
                    <a:pt x="7" y="13"/>
                  </a:lnTo>
                  <a:lnTo>
                    <a:pt x="6" y="9"/>
                  </a:lnTo>
                  <a:lnTo>
                    <a:pt x="0" y="8"/>
                  </a:lnTo>
                  <a:lnTo>
                    <a:pt x="1"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 name="Freeform 62"/>
            <p:cNvSpPr>
              <a:spLocks/>
            </p:cNvSpPr>
            <p:nvPr/>
          </p:nvSpPr>
          <p:spPr bwMode="gray">
            <a:xfrm>
              <a:off x="1487" y="1451"/>
              <a:ext cx="66" cy="43"/>
            </a:xfrm>
            <a:custGeom>
              <a:avLst/>
              <a:gdLst>
                <a:gd name="T0" fmla="*/ 2147483647 w 51"/>
                <a:gd name="T1" fmla="*/ 2147483647 h 33"/>
                <a:gd name="T2" fmla="*/ 2147483647 w 51"/>
                <a:gd name="T3" fmla="*/ 2147483647 h 33"/>
                <a:gd name="T4" fmla="*/ 2147483647 w 51"/>
                <a:gd name="T5" fmla="*/ 2147483647 h 33"/>
                <a:gd name="T6" fmla="*/ 2147483647 w 51"/>
                <a:gd name="T7" fmla="*/ 2147483647 h 33"/>
                <a:gd name="T8" fmla="*/ 2147483647 w 51"/>
                <a:gd name="T9" fmla="*/ 2147483647 h 33"/>
                <a:gd name="T10" fmla="*/ 2147483647 w 51"/>
                <a:gd name="T11" fmla="*/ 2147483647 h 33"/>
                <a:gd name="T12" fmla="*/ 2147483647 w 51"/>
                <a:gd name="T13" fmla="*/ 2147483647 h 33"/>
                <a:gd name="T14" fmla="*/ 2147483647 w 51"/>
                <a:gd name="T15" fmla="*/ 2147483647 h 33"/>
                <a:gd name="T16" fmla="*/ 2147483647 w 51"/>
                <a:gd name="T17" fmla="*/ 2147483647 h 33"/>
                <a:gd name="T18" fmla="*/ 2147483647 w 51"/>
                <a:gd name="T19" fmla="*/ 2147483647 h 33"/>
                <a:gd name="T20" fmla="*/ 2147483647 w 51"/>
                <a:gd name="T21" fmla="*/ 2147483647 h 33"/>
                <a:gd name="T22" fmla="*/ 2147483647 w 51"/>
                <a:gd name="T23" fmla="*/ 2147483647 h 33"/>
                <a:gd name="T24" fmla="*/ 2147483647 w 51"/>
                <a:gd name="T25" fmla="*/ 2147483647 h 33"/>
                <a:gd name="T26" fmla="*/ 2147483647 w 51"/>
                <a:gd name="T27" fmla="*/ 2147483647 h 33"/>
                <a:gd name="T28" fmla="*/ 2147483647 w 51"/>
                <a:gd name="T29" fmla="*/ 2147483647 h 33"/>
                <a:gd name="T30" fmla="*/ 2147483647 w 51"/>
                <a:gd name="T31" fmla="*/ 2147483647 h 33"/>
                <a:gd name="T32" fmla="*/ 2147483647 w 51"/>
                <a:gd name="T33" fmla="*/ 2147483647 h 33"/>
                <a:gd name="T34" fmla="*/ 2147483647 w 51"/>
                <a:gd name="T35" fmla="*/ 0 h 33"/>
                <a:gd name="T36" fmla="*/ 2147483647 w 51"/>
                <a:gd name="T37" fmla="*/ 0 h 33"/>
                <a:gd name="T38" fmla="*/ 2147483647 w 51"/>
                <a:gd name="T39" fmla="*/ 2147483647 h 33"/>
                <a:gd name="T40" fmla="*/ 2147483647 w 51"/>
                <a:gd name="T41" fmla="*/ 2147483647 h 33"/>
                <a:gd name="T42" fmla="*/ 2147483647 w 51"/>
                <a:gd name="T43" fmla="*/ 2147483647 h 33"/>
                <a:gd name="T44" fmla="*/ 2147483647 w 51"/>
                <a:gd name="T45" fmla="*/ 2147483647 h 33"/>
                <a:gd name="T46" fmla="*/ 2147483647 w 51"/>
                <a:gd name="T47" fmla="*/ 2147483647 h 33"/>
                <a:gd name="T48" fmla="*/ 2147483647 w 51"/>
                <a:gd name="T49" fmla="*/ 2147483647 h 33"/>
                <a:gd name="T50" fmla="*/ 2147483647 w 51"/>
                <a:gd name="T51" fmla="*/ 2147483647 h 33"/>
                <a:gd name="T52" fmla="*/ 2147483647 w 51"/>
                <a:gd name="T53" fmla="*/ 2147483647 h 33"/>
                <a:gd name="T54" fmla="*/ 2147483647 w 51"/>
                <a:gd name="T55" fmla="*/ 2147483647 h 33"/>
                <a:gd name="T56" fmla="*/ 2147483647 w 51"/>
                <a:gd name="T57" fmla="*/ 2147483647 h 33"/>
                <a:gd name="T58" fmla="*/ 2147483647 w 51"/>
                <a:gd name="T59" fmla="*/ 2147483647 h 33"/>
                <a:gd name="T60" fmla="*/ 2147483647 w 51"/>
                <a:gd name="T61" fmla="*/ 2147483647 h 33"/>
                <a:gd name="T62" fmla="*/ 2147483647 w 51"/>
                <a:gd name="T63" fmla="*/ 2147483647 h 33"/>
                <a:gd name="T64" fmla="*/ 2147483647 w 51"/>
                <a:gd name="T65" fmla="*/ 2147483647 h 33"/>
                <a:gd name="T66" fmla="*/ 2147483647 w 51"/>
                <a:gd name="T67" fmla="*/ 2147483647 h 33"/>
                <a:gd name="T68" fmla="*/ 2147483647 w 51"/>
                <a:gd name="T69" fmla="*/ 2147483647 h 33"/>
                <a:gd name="T70" fmla="*/ 2147483647 w 51"/>
                <a:gd name="T71" fmla="*/ 2147483647 h 33"/>
                <a:gd name="T72" fmla="*/ 2147483647 w 51"/>
                <a:gd name="T73" fmla="*/ 2147483647 h 33"/>
                <a:gd name="T74" fmla="*/ 2147483647 w 51"/>
                <a:gd name="T75" fmla="*/ 2147483647 h 33"/>
                <a:gd name="T76" fmla="*/ 2147483647 w 51"/>
                <a:gd name="T77" fmla="*/ 2147483647 h 33"/>
                <a:gd name="T78" fmla="*/ 2147483647 w 51"/>
                <a:gd name="T79" fmla="*/ 2147483647 h 33"/>
                <a:gd name="T80" fmla="*/ 2147483647 w 51"/>
                <a:gd name="T81" fmla="*/ 2147483647 h 33"/>
                <a:gd name="T82" fmla="*/ 0 w 51"/>
                <a:gd name="T83" fmla="*/ 2147483647 h 33"/>
                <a:gd name="T84" fmla="*/ 2147483647 w 51"/>
                <a:gd name="T85" fmla="*/ 2147483647 h 33"/>
                <a:gd name="T86" fmla="*/ 2147483647 w 51"/>
                <a:gd name="T87" fmla="*/ 2147483647 h 33"/>
                <a:gd name="T88" fmla="*/ 2147483647 w 51"/>
                <a:gd name="T89" fmla="*/ 2147483647 h 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1"/>
                <a:gd name="T136" fmla="*/ 0 h 33"/>
                <a:gd name="T137" fmla="*/ 51 w 51"/>
                <a:gd name="T138" fmla="*/ 33 h 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1" h="33">
                  <a:moveTo>
                    <a:pt x="13" y="17"/>
                  </a:moveTo>
                  <a:lnTo>
                    <a:pt x="10" y="15"/>
                  </a:lnTo>
                  <a:lnTo>
                    <a:pt x="9" y="13"/>
                  </a:lnTo>
                  <a:lnTo>
                    <a:pt x="9" y="8"/>
                  </a:lnTo>
                  <a:lnTo>
                    <a:pt x="12" y="7"/>
                  </a:lnTo>
                  <a:lnTo>
                    <a:pt x="17" y="11"/>
                  </a:lnTo>
                  <a:lnTo>
                    <a:pt x="22" y="13"/>
                  </a:lnTo>
                  <a:lnTo>
                    <a:pt x="30" y="16"/>
                  </a:lnTo>
                  <a:lnTo>
                    <a:pt x="32" y="15"/>
                  </a:lnTo>
                  <a:lnTo>
                    <a:pt x="27" y="13"/>
                  </a:lnTo>
                  <a:lnTo>
                    <a:pt x="26" y="11"/>
                  </a:lnTo>
                  <a:lnTo>
                    <a:pt x="22" y="9"/>
                  </a:lnTo>
                  <a:lnTo>
                    <a:pt x="18" y="4"/>
                  </a:lnTo>
                  <a:lnTo>
                    <a:pt x="32" y="3"/>
                  </a:lnTo>
                  <a:lnTo>
                    <a:pt x="36" y="5"/>
                  </a:lnTo>
                  <a:lnTo>
                    <a:pt x="40" y="4"/>
                  </a:lnTo>
                  <a:lnTo>
                    <a:pt x="36" y="2"/>
                  </a:lnTo>
                  <a:lnTo>
                    <a:pt x="40" y="0"/>
                  </a:lnTo>
                  <a:lnTo>
                    <a:pt x="44" y="0"/>
                  </a:lnTo>
                  <a:lnTo>
                    <a:pt x="44" y="4"/>
                  </a:lnTo>
                  <a:lnTo>
                    <a:pt x="46" y="6"/>
                  </a:lnTo>
                  <a:lnTo>
                    <a:pt x="48" y="18"/>
                  </a:lnTo>
                  <a:lnTo>
                    <a:pt x="49" y="20"/>
                  </a:lnTo>
                  <a:lnTo>
                    <a:pt x="51" y="25"/>
                  </a:lnTo>
                  <a:lnTo>
                    <a:pt x="47" y="22"/>
                  </a:lnTo>
                  <a:lnTo>
                    <a:pt x="45" y="22"/>
                  </a:lnTo>
                  <a:lnTo>
                    <a:pt x="44" y="23"/>
                  </a:lnTo>
                  <a:lnTo>
                    <a:pt x="47" y="27"/>
                  </a:lnTo>
                  <a:lnTo>
                    <a:pt x="44" y="30"/>
                  </a:lnTo>
                  <a:lnTo>
                    <a:pt x="24" y="33"/>
                  </a:lnTo>
                  <a:lnTo>
                    <a:pt x="23" y="27"/>
                  </a:lnTo>
                  <a:lnTo>
                    <a:pt x="19" y="26"/>
                  </a:lnTo>
                  <a:lnTo>
                    <a:pt x="21" y="24"/>
                  </a:lnTo>
                  <a:lnTo>
                    <a:pt x="25" y="23"/>
                  </a:lnTo>
                  <a:lnTo>
                    <a:pt x="31" y="22"/>
                  </a:lnTo>
                  <a:lnTo>
                    <a:pt x="28" y="19"/>
                  </a:lnTo>
                  <a:lnTo>
                    <a:pt x="25" y="20"/>
                  </a:lnTo>
                  <a:lnTo>
                    <a:pt x="22" y="21"/>
                  </a:lnTo>
                  <a:lnTo>
                    <a:pt x="11" y="22"/>
                  </a:lnTo>
                  <a:lnTo>
                    <a:pt x="9" y="22"/>
                  </a:lnTo>
                  <a:lnTo>
                    <a:pt x="2" y="22"/>
                  </a:lnTo>
                  <a:lnTo>
                    <a:pt x="0" y="21"/>
                  </a:lnTo>
                  <a:lnTo>
                    <a:pt x="2" y="19"/>
                  </a:lnTo>
                  <a:lnTo>
                    <a:pt x="11" y="19"/>
                  </a:lnTo>
                  <a:lnTo>
                    <a:pt x="13" y="1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 name="Freeform 63"/>
            <p:cNvSpPr>
              <a:spLocks/>
            </p:cNvSpPr>
            <p:nvPr/>
          </p:nvSpPr>
          <p:spPr bwMode="gray">
            <a:xfrm>
              <a:off x="1565" y="1478"/>
              <a:ext cx="35" cy="25"/>
            </a:xfrm>
            <a:custGeom>
              <a:avLst/>
              <a:gdLst>
                <a:gd name="T0" fmla="*/ 2147483647 w 27"/>
                <a:gd name="T1" fmla="*/ 2147483647 h 19"/>
                <a:gd name="T2" fmla="*/ 2147483647 w 27"/>
                <a:gd name="T3" fmla="*/ 2147483647 h 19"/>
                <a:gd name="T4" fmla="*/ 2147483647 w 27"/>
                <a:gd name="T5" fmla="*/ 2147483647 h 19"/>
                <a:gd name="T6" fmla="*/ 2147483647 w 27"/>
                <a:gd name="T7" fmla="*/ 2147483647 h 19"/>
                <a:gd name="T8" fmla="*/ 2147483647 w 27"/>
                <a:gd name="T9" fmla="*/ 2147483647 h 19"/>
                <a:gd name="T10" fmla="*/ 2147483647 w 27"/>
                <a:gd name="T11" fmla="*/ 2147483647 h 19"/>
                <a:gd name="T12" fmla="*/ 2147483647 w 27"/>
                <a:gd name="T13" fmla="*/ 2147483647 h 19"/>
                <a:gd name="T14" fmla="*/ 2147483647 w 27"/>
                <a:gd name="T15" fmla="*/ 2147483647 h 19"/>
                <a:gd name="T16" fmla="*/ 2147483647 w 27"/>
                <a:gd name="T17" fmla="*/ 2147483647 h 19"/>
                <a:gd name="T18" fmla="*/ 2147483647 w 27"/>
                <a:gd name="T19" fmla="*/ 2147483647 h 19"/>
                <a:gd name="T20" fmla="*/ 0 w 27"/>
                <a:gd name="T21" fmla="*/ 2147483647 h 19"/>
                <a:gd name="T22" fmla="*/ 2147483647 w 27"/>
                <a:gd name="T23" fmla="*/ 2147483647 h 19"/>
                <a:gd name="T24" fmla="*/ 2147483647 w 27"/>
                <a:gd name="T25" fmla="*/ 2147483647 h 19"/>
                <a:gd name="T26" fmla="*/ 2147483647 w 27"/>
                <a:gd name="T27" fmla="*/ 2147483647 h 19"/>
                <a:gd name="T28" fmla="*/ 2147483647 w 27"/>
                <a:gd name="T29" fmla="*/ 0 h 19"/>
                <a:gd name="T30" fmla="*/ 2147483647 w 27"/>
                <a:gd name="T31" fmla="*/ 2147483647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19"/>
                <a:gd name="T50" fmla="*/ 27 w 27"/>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19">
                  <a:moveTo>
                    <a:pt x="20" y="1"/>
                  </a:moveTo>
                  <a:lnTo>
                    <a:pt x="22" y="3"/>
                  </a:lnTo>
                  <a:lnTo>
                    <a:pt x="26" y="6"/>
                  </a:lnTo>
                  <a:lnTo>
                    <a:pt x="24" y="8"/>
                  </a:lnTo>
                  <a:lnTo>
                    <a:pt x="27" y="10"/>
                  </a:lnTo>
                  <a:lnTo>
                    <a:pt x="27" y="15"/>
                  </a:lnTo>
                  <a:lnTo>
                    <a:pt x="24" y="19"/>
                  </a:lnTo>
                  <a:lnTo>
                    <a:pt x="18" y="18"/>
                  </a:lnTo>
                  <a:lnTo>
                    <a:pt x="11" y="16"/>
                  </a:lnTo>
                  <a:lnTo>
                    <a:pt x="3" y="14"/>
                  </a:lnTo>
                  <a:lnTo>
                    <a:pt x="0" y="8"/>
                  </a:lnTo>
                  <a:lnTo>
                    <a:pt x="2" y="5"/>
                  </a:lnTo>
                  <a:lnTo>
                    <a:pt x="7" y="3"/>
                  </a:lnTo>
                  <a:lnTo>
                    <a:pt x="10" y="1"/>
                  </a:lnTo>
                  <a:lnTo>
                    <a:pt x="14" y="0"/>
                  </a:lnTo>
                  <a:lnTo>
                    <a:pt x="2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Freeform 64"/>
            <p:cNvSpPr>
              <a:spLocks/>
            </p:cNvSpPr>
            <p:nvPr/>
          </p:nvSpPr>
          <p:spPr bwMode="gray">
            <a:xfrm>
              <a:off x="1544" y="1392"/>
              <a:ext cx="42" cy="31"/>
            </a:xfrm>
            <a:custGeom>
              <a:avLst/>
              <a:gdLst>
                <a:gd name="T0" fmla="*/ 2147483647 w 32"/>
                <a:gd name="T1" fmla="*/ 2147483647 h 24"/>
                <a:gd name="T2" fmla="*/ 2147483647 w 32"/>
                <a:gd name="T3" fmla="*/ 2147483647 h 24"/>
                <a:gd name="T4" fmla="*/ 2147483647 w 32"/>
                <a:gd name="T5" fmla="*/ 2147483647 h 24"/>
                <a:gd name="T6" fmla="*/ 2147483647 w 32"/>
                <a:gd name="T7" fmla="*/ 2147483647 h 24"/>
                <a:gd name="T8" fmla="*/ 2147483647 w 32"/>
                <a:gd name="T9" fmla="*/ 2147483647 h 24"/>
                <a:gd name="T10" fmla="*/ 2147483647 w 32"/>
                <a:gd name="T11" fmla="*/ 2147483647 h 24"/>
                <a:gd name="T12" fmla="*/ 2147483647 w 32"/>
                <a:gd name="T13" fmla="*/ 2147483647 h 24"/>
                <a:gd name="T14" fmla="*/ 2147483647 w 32"/>
                <a:gd name="T15" fmla="*/ 2147483647 h 24"/>
                <a:gd name="T16" fmla="*/ 2147483647 w 32"/>
                <a:gd name="T17" fmla="*/ 2147483647 h 24"/>
                <a:gd name="T18" fmla="*/ 2147483647 w 32"/>
                <a:gd name="T19" fmla="*/ 2147483647 h 24"/>
                <a:gd name="T20" fmla="*/ 2147483647 w 32"/>
                <a:gd name="T21" fmla="*/ 2147483647 h 24"/>
                <a:gd name="T22" fmla="*/ 2147483647 w 32"/>
                <a:gd name="T23" fmla="*/ 2147483647 h 24"/>
                <a:gd name="T24" fmla="*/ 2147483647 w 32"/>
                <a:gd name="T25" fmla="*/ 2147483647 h 24"/>
                <a:gd name="T26" fmla="*/ 2147483647 w 32"/>
                <a:gd name="T27" fmla="*/ 2147483647 h 24"/>
                <a:gd name="T28" fmla="*/ 2147483647 w 32"/>
                <a:gd name="T29" fmla="*/ 2147483647 h 24"/>
                <a:gd name="T30" fmla="*/ 2147483647 w 32"/>
                <a:gd name="T31" fmla="*/ 2147483647 h 24"/>
                <a:gd name="T32" fmla="*/ 2147483647 w 32"/>
                <a:gd name="T33" fmla="*/ 2147483647 h 24"/>
                <a:gd name="T34" fmla="*/ 2147483647 w 32"/>
                <a:gd name="T35" fmla="*/ 2147483647 h 24"/>
                <a:gd name="T36" fmla="*/ 2147483647 w 32"/>
                <a:gd name="T37" fmla="*/ 2147483647 h 24"/>
                <a:gd name="T38" fmla="*/ 2147483647 w 32"/>
                <a:gd name="T39" fmla="*/ 2147483647 h 24"/>
                <a:gd name="T40" fmla="*/ 2147483647 w 32"/>
                <a:gd name="T41" fmla="*/ 2147483647 h 24"/>
                <a:gd name="T42" fmla="*/ 2147483647 w 32"/>
                <a:gd name="T43" fmla="*/ 2147483647 h 24"/>
                <a:gd name="T44" fmla="*/ 0 w 32"/>
                <a:gd name="T45" fmla="*/ 2147483647 h 24"/>
                <a:gd name="T46" fmla="*/ 2147483647 w 32"/>
                <a:gd name="T47" fmla="*/ 0 h 24"/>
                <a:gd name="T48" fmla="*/ 2147483647 w 32"/>
                <a:gd name="T49" fmla="*/ 2147483647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24"/>
                <a:gd name="T77" fmla="*/ 32 w 3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24">
                  <a:moveTo>
                    <a:pt x="14" y="1"/>
                  </a:moveTo>
                  <a:lnTo>
                    <a:pt x="16" y="5"/>
                  </a:lnTo>
                  <a:lnTo>
                    <a:pt x="29" y="9"/>
                  </a:lnTo>
                  <a:lnTo>
                    <a:pt x="32" y="12"/>
                  </a:lnTo>
                  <a:lnTo>
                    <a:pt x="32" y="13"/>
                  </a:lnTo>
                  <a:lnTo>
                    <a:pt x="28" y="13"/>
                  </a:lnTo>
                  <a:lnTo>
                    <a:pt x="28" y="14"/>
                  </a:lnTo>
                  <a:lnTo>
                    <a:pt x="32" y="18"/>
                  </a:lnTo>
                  <a:lnTo>
                    <a:pt x="29" y="20"/>
                  </a:lnTo>
                  <a:lnTo>
                    <a:pt x="24" y="21"/>
                  </a:lnTo>
                  <a:lnTo>
                    <a:pt x="16" y="22"/>
                  </a:lnTo>
                  <a:lnTo>
                    <a:pt x="14" y="24"/>
                  </a:lnTo>
                  <a:lnTo>
                    <a:pt x="11" y="24"/>
                  </a:lnTo>
                  <a:lnTo>
                    <a:pt x="10" y="21"/>
                  </a:lnTo>
                  <a:lnTo>
                    <a:pt x="4" y="18"/>
                  </a:lnTo>
                  <a:lnTo>
                    <a:pt x="4" y="17"/>
                  </a:lnTo>
                  <a:lnTo>
                    <a:pt x="10" y="18"/>
                  </a:lnTo>
                  <a:lnTo>
                    <a:pt x="12" y="16"/>
                  </a:lnTo>
                  <a:lnTo>
                    <a:pt x="9" y="14"/>
                  </a:lnTo>
                  <a:lnTo>
                    <a:pt x="4" y="14"/>
                  </a:lnTo>
                  <a:lnTo>
                    <a:pt x="1" y="7"/>
                  </a:lnTo>
                  <a:lnTo>
                    <a:pt x="2" y="5"/>
                  </a:lnTo>
                  <a:lnTo>
                    <a:pt x="0" y="2"/>
                  </a:lnTo>
                  <a:lnTo>
                    <a:pt x="3" y="0"/>
                  </a:lnTo>
                  <a:lnTo>
                    <a:pt x="14"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 name="Freeform 65"/>
            <p:cNvSpPr>
              <a:spLocks/>
            </p:cNvSpPr>
            <p:nvPr/>
          </p:nvSpPr>
          <p:spPr bwMode="gray">
            <a:xfrm>
              <a:off x="1577" y="1332"/>
              <a:ext cx="10" cy="3"/>
            </a:xfrm>
            <a:custGeom>
              <a:avLst/>
              <a:gdLst>
                <a:gd name="T0" fmla="*/ 2147483647 w 8"/>
                <a:gd name="T1" fmla="*/ 2147483647 h 2"/>
                <a:gd name="T2" fmla="*/ 2147483647 w 8"/>
                <a:gd name="T3" fmla="*/ 2147483647 h 2"/>
                <a:gd name="T4" fmla="*/ 2147483647 w 8"/>
                <a:gd name="T5" fmla="*/ 2147483647 h 2"/>
                <a:gd name="T6" fmla="*/ 0 w 8"/>
                <a:gd name="T7" fmla="*/ 2147483647 h 2"/>
                <a:gd name="T8" fmla="*/ 0 w 8"/>
                <a:gd name="T9" fmla="*/ 0 h 2"/>
                <a:gd name="T10" fmla="*/ 2147483647 w 8"/>
                <a:gd name="T11" fmla="*/ 2147483647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5" y="1"/>
                  </a:moveTo>
                  <a:lnTo>
                    <a:pt x="8" y="1"/>
                  </a:lnTo>
                  <a:lnTo>
                    <a:pt x="5" y="2"/>
                  </a:lnTo>
                  <a:lnTo>
                    <a:pt x="0" y="2"/>
                  </a:lnTo>
                  <a:lnTo>
                    <a:pt x="0" y="0"/>
                  </a:lnTo>
                  <a:lnTo>
                    <a:pt x="5"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Freeform 66"/>
            <p:cNvSpPr>
              <a:spLocks/>
            </p:cNvSpPr>
            <p:nvPr/>
          </p:nvSpPr>
          <p:spPr bwMode="gray">
            <a:xfrm>
              <a:off x="1526" y="1356"/>
              <a:ext cx="16" cy="13"/>
            </a:xfrm>
            <a:custGeom>
              <a:avLst/>
              <a:gdLst>
                <a:gd name="T0" fmla="*/ 2147483647 w 12"/>
                <a:gd name="T1" fmla="*/ 0 h 10"/>
                <a:gd name="T2" fmla="*/ 2147483647 w 12"/>
                <a:gd name="T3" fmla="*/ 2147483647 h 10"/>
                <a:gd name="T4" fmla="*/ 2147483647 w 12"/>
                <a:gd name="T5" fmla="*/ 2147483647 h 10"/>
                <a:gd name="T6" fmla="*/ 2147483647 w 12"/>
                <a:gd name="T7" fmla="*/ 2147483647 h 10"/>
                <a:gd name="T8" fmla="*/ 0 w 12"/>
                <a:gd name="T9" fmla="*/ 2147483647 h 10"/>
                <a:gd name="T10" fmla="*/ 2147483647 w 12"/>
                <a:gd name="T11" fmla="*/ 0 h 10"/>
                <a:gd name="T12" fmla="*/ 2147483647 w 12"/>
                <a:gd name="T13" fmla="*/ 0 h 10"/>
                <a:gd name="T14" fmla="*/ 0 60000 65536"/>
                <a:gd name="T15" fmla="*/ 0 60000 65536"/>
                <a:gd name="T16" fmla="*/ 0 60000 65536"/>
                <a:gd name="T17" fmla="*/ 0 60000 65536"/>
                <a:gd name="T18" fmla="*/ 0 60000 65536"/>
                <a:gd name="T19" fmla="*/ 0 60000 65536"/>
                <a:gd name="T20" fmla="*/ 0 60000 65536"/>
                <a:gd name="T21" fmla="*/ 0 w 12"/>
                <a:gd name="T22" fmla="*/ 0 h 10"/>
                <a:gd name="T23" fmla="*/ 12 w 1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0">
                  <a:moveTo>
                    <a:pt x="12" y="0"/>
                  </a:moveTo>
                  <a:lnTo>
                    <a:pt x="10" y="10"/>
                  </a:lnTo>
                  <a:lnTo>
                    <a:pt x="6" y="8"/>
                  </a:lnTo>
                  <a:lnTo>
                    <a:pt x="4" y="5"/>
                  </a:lnTo>
                  <a:lnTo>
                    <a:pt x="0" y="4"/>
                  </a:lnTo>
                  <a:lnTo>
                    <a:pt x="5" y="0"/>
                  </a:lnTo>
                  <a:lnTo>
                    <a:pt x="1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 name="Freeform 67"/>
            <p:cNvSpPr>
              <a:spLocks/>
            </p:cNvSpPr>
            <p:nvPr/>
          </p:nvSpPr>
          <p:spPr bwMode="gray">
            <a:xfrm>
              <a:off x="1420" y="1654"/>
              <a:ext cx="33" cy="12"/>
            </a:xfrm>
            <a:custGeom>
              <a:avLst/>
              <a:gdLst>
                <a:gd name="T0" fmla="*/ 2147483647 w 25"/>
                <a:gd name="T1" fmla="*/ 0 h 9"/>
                <a:gd name="T2" fmla="*/ 2147483647 w 25"/>
                <a:gd name="T3" fmla="*/ 2147483647 h 9"/>
                <a:gd name="T4" fmla="*/ 2147483647 w 25"/>
                <a:gd name="T5" fmla="*/ 2147483647 h 9"/>
                <a:gd name="T6" fmla="*/ 2147483647 w 25"/>
                <a:gd name="T7" fmla="*/ 2147483647 h 9"/>
                <a:gd name="T8" fmla="*/ 2147483647 w 25"/>
                <a:gd name="T9" fmla="*/ 2147483647 h 9"/>
                <a:gd name="T10" fmla="*/ 2147483647 w 25"/>
                <a:gd name="T11" fmla="*/ 2147483647 h 9"/>
                <a:gd name="T12" fmla="*/ 0 w 25"/>
                <a:gd name="T13" fmla="*/ 2147483647 h 9"/>
                <a:gd name="T14" fmla="*/ 2147483647 w 25"/>
                <a:gd name="T15" fmla="*/ 2147483647 h 9"/>
                <a:gd name="T16" fmla="*/ 2147483647 w 25"/>
                <a:gd name="T17" fmla="*/ 2147483647 h 9"/>
                <a:gd name="T18" fmla="*/ 2147483647 w 25"/>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9"/>
                <a:gd name="T32" fmla="*/ 25 w 2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9">
                  <a:moveTo>
                    <a:pt x="22" y="0"/>
                  </a:moveTo>
                  <a:lnTo>
                    <a:pt x="25" y="1"/>
                  </a:lnTo>
                  <a:lnTo>
                    <a:pt x="25" y="3"/>
                  </a:lnTo>
                  <a:lnTo>
                    <a:pt x="20" y="4"/>
                  </a:lnTo>
                  <a:lnTo>
                    <a:pt x="16" y="8"/>
                  </a:lnTo>
                  <a:lnTo>
                    <a:pt x="6" y="9"/>
                  </a:lnTo>
                  <a:lnTo>
                    <a:pt x="0" y="6"/>
                  </a:lnTo>
                  <a:lnTo>
                    <a:pt x="4" y="2"/>
                  </a:lnTo>
                  <a:lnTo>
                    <a:pt x="13" y="2"/>
                  </a:lnTo>
                  <a:lnTo>
                    <a:pt x="2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 name="Freeform 68"/>
            <p:cNvSpPr>
              <a:spLocks/>
            </p:cNvSpPr>
            <p:nvPr/>
          </p:nvSpPr>
          <p:spPr bwMode="gray">
            <a:xfrm>
              <a:off x="1527" y="1632"/>
              <a:ext cx="51" cy="27"/>
            </a:xfrm>
            <a:custGeom>
              <a:avLst/>
              <a:gdLst>
                <a:gd name="T0" fmla="*/ 2147483647 w 39"/>
                <a:gd name="T1" fmla="*/ 2147483647 h 21"/>
                <a:gd name="T2" fmla="*/ 2147483647 w 39"/>
                <a:gd name="T3" fmla="*/ 0 h 21"/>
                <a:gd name="T4" fmla="*/ 2147483647 w 39"/>
                <a:gd name="T5" fmla="*/ 2147483647 h 21"/>
                <a:gd name="T6" fmla="*/ 2147483647 w 39"/>
                <a:gd name="T7" fmla="*/ 2147483647 h 21"/>
                <a:gd name="T8" fmla="*/ 2147483647 w 39"/>
                <a:gd name="T9" fmla="*/ 2147483647 h 21"/>
                <a:gd name="T10" fmla="*/ 2147483647 w 39"/>
                <a:gd name="T11" fmla="*/ 2147483647 h 21"/>
                <a:gd name="T12" fmla="*/ 2147483647 w 39"/>
                <a:gd name="T13" fmla="*/ 2147483647 h 21"/>
                <a:gd name="T14" fmla="*/ 2147483647 w 39"/>
                <a:gd name="T15" fmla="*/ 2147483647 h 21"/>
                <a:gd name="T16" fmla="*/ 2147483647 w 39"/>
                <a:gd name="T17" fmla="*/ 2147483647 h 21"/>
                <a:gd name="T18" fmla="*/ 2147483647 w 39"/>
                <a:gd name="T19" fmla="*/ 2147483647 h 21"/>
                <a:gd name="T20" fmla="*/ 2147483647 w 39"/>
                <a:gd name="T21" fmla="*/ 2147483647 h 21"/>
                <a:gd name="T22" fmla="*/ 2147483647 w 39"/>
                <a:gd name="T23" fmla="*/ 2147483647 h 21"/>
                <a:gd name="T24" fmla="*/ 2147483647 w 39"/>
                <a:gd name="T25" fmla="*/ 2147483647 h 21"/>
                <a:gd name="T26" fmla="*/ 2147483647 w 39"/>
                <a:gd name="T27" fmla="*/ 2147483647 h 21"/>
                <a:gd name="T28" fmla="*/ 0 w 39"/>
                <a:gd name="T29" fmla="*/ 2147483647 h 21"/>
                <a:gd name="T30" fmla="*/ 2147483647 w 39"/>
                <a:gd name="T31" fmla="*/ 2147483647 h 21"/>
                <a:gd name="T32" fmla="*/ 2147483647 w 39"/>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1"/>
                <a:gd name="T53" fmla="*/ 39 w 39"/>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1">
                  <a:moveTo>
                    <a:pt x="12" y="3"/>
                  </a:moveTo>
                  <a:lnTo>
                    <a:pt x="16" y="0"/>
                  </a:lnTo>
                  <a:lnTo>
                    <a:pt x="19" y="1"/>
                  </a:lnTo>
                  <a:lnTo>
                    <a:pt x="24" y="4"/>
                  </a:lnTo>
                  <a:lnTo>
                    <a:pt x="26" y="6"/>
                  </a:lnTo>
                  <a:lnTo>
                    <a:pt x="30" y="8"/>
                  </a:lnTo>
                  <a:lnTo>
                    <a:pt x="30" y="9"/>
                  </a:lnTo>
                  <a:lnTo>
                    <a:pt x="39" y="16"/>
                  </a:lnTo>
                  <a:lnTo>
                    <a:pt x="35" y="18"/>
                  </a:lnTo>
                  <a:lnTo>
                    <a:pt x="29" y="21"/>
                  </a:lnTo>
                  <a:lnTo>
                    <a:pt x="25" y="21"/>
                  </a:lnTo>
                  <a:lnTo>
                    <a:pt x="18" y="18"/>
                  </a:lnTo>
                  <a:lnTo>
                    <a:pt x="8" y="16"/>
                  </a:lnTo>
                  <a:lnTo>
                    <a:pt x="2" y="16"/>
                  </a:lnTo>
                  <a:lnTo>
                    <a:pt x="0" y="12"/>
                  </a:lnTo>
                  <a:lnTo>
                    <a:pt x="11" y="8"/>
                  </a:lnTo>
                  <a:lnTo>
                    <a:pt x="12"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 name="Freeform 69"/>
            <p:cNvSpPr>
              <a:spLocks/>
            </p:cNvSpPr>
            <p:nvPr/>
          </p:nvSpPr>
          <p:spPr bwMode="gray">
            <a:xfrm>
              <a:off x="1514" y="1650"/>
              <a:ext cx="5" cy="5"/>
            </a:xfrm>
            <a:custGeom>
              <a:avLst/>
              <a:gdLst>
                <a:gd name="T0" fmla="*/ 0 w 4"/>
                <a:gd name="T1" fmla="*/ 2147483647 h 4"/>
                <a:gd name="T2" fmla="*/ 2147483647 w 4"/>
                <a:gd name="T3" fmla="*/ 2147483647 h 4"/>
                <a:gd name="T4" fmla="*/ 2147483647 w 4"/>
                <a:gd name="T5" fmla="*/ 0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3"/>
                  </a:moveTo>
                  <a:lnTo>
                    <a:pt x="2" y="1"/>
                  </a:lnTo>
                  <a:lnTo>
                    <a:pt x="4" y="0"/>
                  </a:lnTo>
                  <a:lnTo>
                    <a:pt x="4" y="3"/>
                  </a:lnTo>
                  <a:lnTo>
                    <a:pt x="2"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Freeform 70"/>
            <p:cNvSpPr>
              <a:spLocks/>
            </p:cNvSpPr>
            <p:nvPr/>
          </p:nvSpPr>
          <p:spPr bwMode="gray">
            <a:xfrm>
              <a:off x="1496" y="1654"/>
              <a:ext cx="8" cy="5"/>
            </a:xfrm>
            <a:custGeom>
              <a:avLst/>
              <a:gdLst>
                <a:gd name="T0" fmla="*/ 0 w 6"/>
                <a:gd name="T1" fmla="*/ 2147483647 h 4"/>
                <a:gd name="T2" fmla="*/ 0 w 6"/>
                <a:gd name="T3" fmla="*/ 2147483647 h 4"/>
                <a:gd name="T4" fmla="*/ 2147483647 w 6"/>
                <a:gd name="T5" fmla="*/ 0 h 4"/>
                <a:gd name="T6" fmla="*/ 2147483647 w 6"/>
                <a:gd name="T7" fmla="*/ 0 h 4"/>
                <a:gd name="T8" fmla="*/ 2147483647 w 6"/>
                <a:gd name="T9" fmla="*/ 2147483647 h 4"/>
                <a:gd name="T10" fmla="*/ 2147483647 w 6"/>
                <a:gd name="T11" fmla="*/ 2147483647 h 4"/>
                <a:gd name="T12" fmla="*/ 0 w 6"/>
                <a:gd name="T13" fmla="*/ 2147483647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0" y="3"/>
                  </a:moveTo>
                  <a:lnTo>
                    <a:pt x="0" y="1"/>
                  </a:lnTo>
                  <a:lnTo>
                    <a:pt x="3" y="0"/>
                  </a:lnTo>
                  <a:lnTo>
                    <a:pt x="6" y="0"/>
                  </a:lnTo>
                  <a:lnTo>
                    <a:pt x="6" y="2"/>
                  </a:lnTo>
                  <a:lnTo>
                    <a:pt x="2"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Freeform 71"/>
            <p:cNvSpPr>
              <a:spLocks/>
            </p:cNvSpPr>
            <p:nvPr/>
          </p:nvSpPr>
          <p:spPr bwMode="gray">
            <a:xfrm>
              <a:off x="1462" y="1659"/>
              <a:ext cx="9" cy="3"/>
            </a:xfrm>
            <a:custGeom>
              <a:avLst/>
              <a:gdLst>
                <a:gd name="T0" fmla="*/ 0 w 7"/>
                <a:gd name="T1" fmla="*/ 2147483647 h 2"/>
                <a:gd name="T2" fmla="*/ 0 w 7"/>
                <a:gd name="T3" fmla="*/ 2147483647 h 2"/>
                <a:gd name="T4" fmla="*/ 2147483647 w 7"/>
                <a:gd name="T5" fmla="*/ 0 h 2"/>
                <a:gd name="T6" fmla="*/ 2147483647 w 7"/>
                <a:gd name="T7" fmla="*/ 2147483647 h 2"/>
                <a:gd name="T8" fmla="*/ 2147483647 w 7"/>
                <a:gd name="T9" fmla="*/ 2147483647 h 2"/>
                <a:gd name="T10" fmla="*/ 0 w 7"/>
                <a:gd name="T11" fmla="*/ 2147483647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0" y="2"/>
                  </a:moveTo>
                  <a:lnTo>
                    <a:pt x="0" y="1"/>
                  </a:lnTo>
                  <a:lnTo>
                    <a:pt x="5" y="0"/>
                  </a:lnTo>
                  <a:lnTo>
                    <a:pt x="7" y="2"/>
                  </a:lnTo>
                  <a:lnTo>
                    <a:pt x="4"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5" name="Freeform 72"/>
            <p:cNvSpPr>
              <a:spLocks/>
            </p:cNvSpPr>
            <p:nvPr/>
          </p:nvSpPr>
          <p:spPr bwMode="gray">
            <a:xfrm>
              <a:off x="1534" y="1522"/>
              <a:ext cx="17" cy="8"/>
            </a:xfrm>
            <a:custGeom>
              <a:avLst/>
              <a:gdLst>
                <a:gd name="T0" fmla="*/ 0 w 13"/>
                <a:gd name="T1" fmla="*/ 2147483647 h 6"/>
                <a:gd name="T2" fmla="*/ 0 w 13"/>
                <a:gd name="T3" fmla="*/ 2147483647 h 6"/>
                <a:gd name="T4" fmla="*/ 2147483647 w 13"/>
                <a:gd name="T5" fmla="*/ 0 h 6"/>
                <a:gd name="T6" fmla="*/ 2147483647 w 13"/>
                <a:gd name="T7" fmla="*/ 0 h 6"/>
                <a:gd name="T8" fmla="*/ 2147483647 w 13"/>
                <a:gd name="T9" fmla="*/ 2147483647 h 6"/>
                <a:gd name="T10" fmla="*/ 2147483647 w 13"/>
                <a:gd name="T11" fmla="*/ 2147483647 h 6"/>
                <a:gd name="T12" fmla="*/ 2147483647 w 13"/>
                <a:gd name="T13" fmla="*/ 2147483647 h 6"/>
                <a:gd name="T14" fmla="*/ 0 w 13"/>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6"/>
                <a:gd name="T26" fmla="*/ 13 w 1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6">
                  <a:moveTo>
                    <a:pt x="0" y="5"/>
                  </a:moveTo>
                  <a:lnTo>
                    <a:pt x="0" y="3"/>
                  </a:lnTo>
                  <a:lnTo>
                    <a:pt x="6" y="0"/>
                  </a:lnTo>
                  <a:lnTo>
                    <a:pt x="12" y="0"/>
                  </a:lnTo>
                  <a:lnTo>
                    <a:pt x="13" y="1"/>
                  </a:lnTo>
                  <a:lnTo>
                    <a:pt x="10" y="4"/>
                  </a:lnTo>
                  <a:lnTo>
                    <a:pt x="6" y="6"/>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6" name="Freeform 73"/>
            <p:cNvSpPr>
              <a:spLocks/>
            </p:cNvSpPr>
            <p:nvPr/>
          </p:nvSpPr>
          <p:spPr bwMode="gray">
            <a:xfrm>
              <a:off x="1559" y="1549"/>
              <a:ext cx="7" cy="6"/>
            </a:xfrm>
            <a:custGeom>
              <a:avLst/>
              <a:gdLst>
                <a:gd name="T0" fmla="*/ 2147483647 w 6"/>
                <a:gd name="T1" fmla="*/ 2147483647 h 5"/>
                <a:gd name="T2" fmla="*/ 0 w 6"/>
                <a:gd name="T3" fmla="*/ 2147483647 h 5"/>
                <a:gd name="T4" fmla="*/ 0 w 6"/>
                <a:gd name="T5" fmla="*/ 2147483647 h 5"/>
                <a:gd name="T6" fmla="*/ 2147483647 w 6"/>
                <a:gd name="T7" fmla="*/ 0 h 5"/>
                <a:gd name="T8" fmla="*/ 2147483647 w 6"/>
                <a:gd name="T9" fmla="*/ 2147483647 h 5"/>
                <a:gd name="T10" fmla="*/ 2147483647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5"/>
                  </a:moveTo>
                  <a:lnTo>
                    <a:pt x="0" y="4"/>
                  </a:lnTo>
                  <a:lnTo>
                    <a:pt x="0" y="1"/>
                  </a:lnTo>
                  <a:lnTo>
                    <a:pt x="2" y="0"/>
                  </a:lnTo>
                  <a:lnTo>
                    <a:pt x="6" y="2"/>
                  </a:lnTo>
                  <a:lnTo>
                    <a:pt x="4"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7" name="Freeform 74"/>
            <p:cNvSpPr>
              <a:spLocks/>
            </p:cNvSpPr>
            <p:nvPr/>
          </p:nvSpPr>
          <p:spPr bwMode="gray">
            <a:xfrm>
              <a:off x="1574" y="1506"/>
              <a:ext cx="5" cy="3"/>
            </a:xfrm>
            <a:custGeom>
              <a:avLst/>
              <a:gdLst>
                <a:gd name="T0" fmla="*/ 2147483647 w 4"/>
                <a:gd name="T1" fmla="*/ 2147483646 h 3"/>
                <a:gd name="T2" fmla="*/ 0 w 4"/>
                <a:gd name="T3" fmla="*/ 2147483646 h 3"/>
                <a:gd name="T4" fmla="*/ 2147483647 w 4"/>
                <a:gd name="T5" fmla="*/ 0 h 3"/>
                <a:gd name="T6" fmla="*/ 2147483647 w 4"/>
                <a:gd name="T7" fmla="*/ 2147483646 h 3"/>
                <a:gd name="T8" fmla="*/ 2147483647 w 4"/>
                <a:gd name="T9" fmla="*/ 2147483646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lnTo>
                    <a:pt x="0" y="1"/>
                  </a:lnTo>
                  <a:lnTo>
                    <a:pt x="1" y="0"/>
                  </a:lnTo>
                  <a:lnTo>
                    <a:pt x="4" y="1"/>
                  </a:lnTo>
                  <a:lnTo>
                    <a:pt x="2"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8" name="Freeform 75"/>
            <p:cNvSpPr>
              <a:spLocks/>
            </p:cNvSpPr>
            <p:nvPr/>
          </p:nvSpPr>
          <p:spPr bwMode="gray">
            <a:xfrm>
              <a:off x="1489" y="1419"/>
              <a:ext cx="17" cy="6"/>
            </a:xfrm>
            <a:custGeom>
              <a:avLst/>
              <a:gdLst>
                <a:gd name="T0" fmla="*/ 0 w 13"/>
                <a:gd name="T1" fmla="*/ 2147483647 h 4"/>
                <a:gd name="T2" fmla="*/ 2147483647 w 13"/>
                <a:gd name="T3" fmla="*/ 0 h 4"/>
                <a:gd name="T4" fmla="*/ 2147483647 w 13"/>
                <a:gd name="T5" fmla="*/ 0 h 4"/>
                <a:gd name="T6" fmla="*/ 2147483647 w 13"/>
                <a:gd name="T7" fmla="*/ 2147483647 h 4"/>
                <a:gd name="T8" fmla="*/ 2147483647 w 13"/>
                <a:gd name="T9" fmla="*/ 2147483647 h 4"/>
                <a:gd name="T10" fmla="*/ 0 w 13"/>
                <a:gd name="T11" fmla="*/ 2147483647 h 4"/>
                <a:gd name="T12" fmla="*/ 0 60000 65536"/>
                <a:gd name="T13" fmla="*/ 0 60000 65536"/>
                <a:gd name="T14" fmla="*/ 0 60000 65536"/>
                <a:gd name="T15" fmla="*/ 0 60000 65536"/>
                <a:gd name="T16" fmla="*/ 0 60000 65536"/>
                <a:gd name="T17" fmla="*/ 0 60000 65536"/>
                <a:gd name="T18" fmla="*/ 0 w 13"/>
                <a:gd name="T19" fmla="*/ 0 h 4"/>
                <a:gd name="T20" fmla="*/ 13 w 13"/>
                <a:gd name="T21" fmla="*/ 4 h 4"/>
              </a:gdLst>
              <a:ahLst/>
              <a:cxnLst>
                <a:cxn ang="T12">
                  <a:pos x="T0" y="T1"/>
                </a:cxn>
                <a:cxn ang="T13">
                  <a:pos x="T2" y="T3"/>
                </a:cxn>
                <a:cxn ang="T14">
                  <a:pos x="T4" y="T5"/>
                </a:cxn>
                <a:cxn ang="T15">
                  <a:pos x="T6" y="T7"/>
                </a:cxn>
                <a:cxn ang="T16">
                  <a:pos x="T8" y="T9"/>
                </a:cxn>
                <a:cxn ang="T17">
                  <a:pos x="T10" y="T11"/>
                </a:cxn>
              </a:cxnLst>
              <a:rect l="T18" t="T19" r="T20" b="T21"/>
              <a:pathLst>
                <a:path w="13" h="4">
                  <a:moveTo>
                    <a:pt x="0" y="1"/>
                  </a:moveTo>
                  <a:lnTo>
                    <a:pt x="5" y="0"/>
                  </a:lnTo>
                  <a:lnTo>
                    <a:pt x="11" y="0"/>
                  </a:lnTo>
                  <a:lnTo>
                    <a:pt x="13" y="3"/>
                  </a:lnTo>
                  <a:lnTo>
                    <a:pt x="5"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9" name="Freeform 76"/>
            <p:cNvSpPr>
              <a:spLocks/>
            </p:cNvSpPr>
            <p:nvPr/>
          </p:nvSpPr>
          <p:spPr bwMode="gray">
            <a:xfrm>
              <a:off x="1478" y="1412"/>
              <a:ext cx="6" cy="2"/>
            </a:xfrm>
            <a:custGeom>
              <a:avLst/>
              <a:gdLst>
                <a:gd name="T0" fmla="*/ 0 w 5"/>
                <a:gd name="T1" fmla="*/ 2147483646 h 2"/>
                <a:gd name="T2" fmla="*/ 2147483647 w 5"/>
                <a:gd name="T3" fmla="*/ 0 h 2"/>
                <a:gd name="T4" fmla="*/ 2147483647 w 5"/>
                <a:gd name="T5" fmla="*/ 2147483646 h 2"/>
                <a:gd name="T6" fmla="*/ 2147483647 w 5"/>
                <a:gd name="T7" fmla="*/ 2147483646 h 2"/>
                <a:gd name="T8" fmla="*/ 2147483647 w 5"/>
                <a:gd name="T9" fmla="*/ 2147483646 h 2"/>
                <a:gd name="T10" fmla="*/ 0 w 5"/>
                <a:gd name="T11" fmla="*/ 2147483646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2" y="0"/>
                  </a:lnTo>
                  <a:lnTo>
                    <a:pt x="5" y="1"/>
                  </a:lnTo>
                  <a:lnTo>
                    <a:pt x="4" y="2"/>
                  </a:lnTo>
                  <a:lnTo>
                    <a:pt x="1"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 name="Freeform 77"/>
            <p:cNvSpPr>
              <a:spLocks/>
            </p:cNvSpPr>
            <p:nvPr/>
          </p:nvSpPr>
          <p:spPr bwMode="gray">
            <a:xfrm>
              <a:off x="1449" y="1425"/>
              <a:ext cx="21" cy="17"/>
            </a:xfrm>
            <a:custGeom>
              <a:avLst/>
              <a:gdLst>
                <a:gd name="T0" fmla="*/ 0 w 16"/>
                <a:gd name="T1" fmla="*/ 0 h 13"/>
                <a:gd name="T2" fmla="*/ 2147483647 w 16"/>
                <a:gd name="T3" fmla="*/ 0 h 13"/>
                <a:gd name="T4" fmla="*/ 2147483647 w 16"/>
                <a:gd name="T5" fmla="*/ 2147483647 h 13"/>
                <a:gd name="T6" fmla="*/ 2147483647 w 16"/>
                <a:gd name="T7" fmla="*/ 2147483647 h 13"/>
                <a:gd name="T8" fmla="*/ 2147483647 w 16"/>
                <a:gd name="T9" fmla="*/ 2147483647 h 13"/>
                <a:gd name="T10" fmla="*/ 2147483647 w 16"/>
                <a:gd name="T11" fmla="*/ 2147483647 h 13"/>
                <a:gd name="T12" fmla="*/ 0 w 16"/>
                <a:gd name="T13" fmla="*/ 0 h 13"/>
                <a:gd name="T14" fmla="*/ 0 60000 65536"/>
                <a:gd name="T15" fmla="*/ 0 60000 65536"/>
                <a:gd name="T16" fmla="*/ 0 60000 65536"/>
                <a:gd name="T17" fmla="*/ 0 60000 65536"/>
                <a:gd name="T18" fmla="*/ 0 60000 65536"/>
                <a:gd name="T19" fmla="*/ 0 60000 65536"/>
                <a:gd name="T20" fmla="*/ 0 60000 65536"/>
                <a:gd name="T21" fmla="*/ 0 w 16"/>
                <a:gd name="T22" fmla="*/ 0 h 13"/>
                <a:gd name="T23" fmla="*/ 16 w 1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3">
                  <a:moveTo>
                    <a:pt x="0" y="0"/>
                  </a:moveTo>
                  <a:lnTo>
                    <a:pt x="5" y="0"/>
                  </a:lnTo>
                  <a:lnTo>
                    <a:pt x="15" y="7"/>
                  </a:lnTo>
                  <a:lnTo>
                    <a:pt x="16" y="13"/>
                  </a:lnTo>
                  <a:lnTo>
                    <a:pt x="8" y="13"/>
                  </a:lnTo>
                  <a:lnTo>
                    <a:pt x="2" y="5"/>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1" name="Freeform 78"/>
            <p:cNvSpPr>
              <a:spLocks/>
            </p:cNvSpPr>
            <p:nvPr/>
          </p:nvSpPr>
          <p:spPr bwMode="gray">
            <a:xfrm>
              <a:off x="1459" y="1483"/>
              <a:ext cx="17" cy="9"/>
            </a:xfrm>
            <a:custGeom>
              <a:avLst/>
              <a:gdLst>
                <a:gd name="T0" fmla="*/ 2147483647 w 13"/>
                <a:gd name="T1" fmla="*/ 0 h 7"/>
                <a:gd name="T2" fmla="*/ 2147483647 w 13"/>
                <a:gd name="T3" fmla="*/ 2147483647 h 7"/>
                <a:gd name="T4" fmla="*/ 2147483647 w 13"/>
                <a:gd name="T5" fmla="*/ 2147483647 h 7"/>
                <a:gd name="T6" fmla="*/ 2147483647 w 13"/>
                <a:gd name="T7" fmla="*/ 2147483647 h 7"/>
                <a:gd name="T8" fmla="*/ 0 w 13"/>
                <a:gd name="T9" fmla="*/ 2147483647 h 7"/>
                <a:gd name="T10" fmla="*/ 2147483647 w 13"/>
                <a:gd name="T11" fmla="*/ 0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7" y="0"/>
                  </a:moveTo>
                  <a:lnTo>
                    <a:pt x="13" y="2"/>
                  </a:lnTo>
                  <a:lnTo>
                    <a:pt x="9" y="6"/>
                  </a:lnTo>
                  <a:lnTo>
                    <a:pt x="4" y="7"/>
                  </a:lnTo>
                  <a:lnTo>
                    <a:pt x="0" y="5"/>
                  </a:lnTo>
                  <a:lnTo>
                    <a:pt x="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2" name="Freeform 79"/>
            <p:cNvSpPr>
              <a:spLocks/>
            </p:cNvSpPr>
            <p:nvPr/>
          </p:nvSpPr>
          <p:spPr bwMode="gray">
            <a:xfrm>
              <a:off x="1471" y="1464"/>
              <a:ext cx="21" cy="4"/>
            </a:xfrm>
            <a:custGeom>
              <a:avLst/>
              <a:gdLst>
                <a:gd name="T0" fmla="*/ 0 w 16"/>
                <a:gd name="T1" fmla="*/ 2147483647 h 3"/>
                <a:gd name="T2" fmla="*/ 2147483647 w 16"/>
                <a:gd name="T3" fmla="*/ 0 h 3"/>
                <a:gd name="T4" fmla="*/ 2147483647 w 16"/>
                <a:gd name="T5" fmla="*/ 2147483647 h 3"/>
                <a:gd name="T6" fmla="*/ 2147483647 w 16"/>
                <a:gd name="T7" fmla="*/ 2147483647 h 3"/>
                <a:gd name="T8" fmla="*/ 2147483647 w 16"/>
                <a:gd name="T9" fmla="*/ 2147483647 h 3"/>
                <a:gd name="T10" fmla="*/ 0 w 16"/>
                <a:gd name="T11" fmla="*/ 2147483647 h 3"/>
                <a:gd name="T12" fmla="*/ 0 60000 65536"/>
                <a:gd name="T13" fmla="*/ 0 60000 65536"/>
                <a:gd name="T14" fmla="*/ 0 60000 65536"/>
                <a:gd name="T15" fmla="*/ 0 60000 65536"/>
                <a:gd name="T16" fmla="*/ 0 60000 65536"/>
                <a:gd name="T17" fmla="*/ 0 60000 65536"/>
                <a:gd name="T18" fmla="*/ 0 w 16"/>
                <a:gd name="T19" fmla="*/ 0 h 3"/>
                <a:gd name="T20" fmla="*/ 16 w 16"/>
                <a:gd name="T21" fmla="*/ 3 h 3"/>
              </a:gdLst>
              <a:ahLst/>
              <a:cxnLst>
                <a:cxn ang="T12">
                  <a:pos x="T0" y="T1"/>
                </a:cxn>
                <a:cxn ang="T13">
                  <a:pos x="T2" y="T3"/>
                </a:cxn>
                <a:cxn ang="T14">
                  <a:pos x="T4" y="T5"/>
                </a:cxn>
                <a:cxn ang="T15">
                  <a:pos x="T6" y="T7"/>
                </a:cxn>
                <a:cxn ang="T16">
                  <a:pos x="T8" y="T9"/>
                </a:cxn>
                <a:cxn ang="T17">
                  <a:pos x="T10" y="T11"/>
                </a:cxn>
              </a:cxnLst>
              <a:rect l="T18" t="T19" r="T20" b="T21"/>
              <a:pathLst>
                <a:path w="16" h="3">
                  <a:moveTo>
                    <a:pt x="0" y="1"/>
                  </a:moveTo>
                  <a:lnTo>
                    <a:pt x="11" y="0"/>
                  </a:lnTo>
                  <a:lnTo>
                    <a:pt x="16" y="1"/>
                  </a:lnTo>
                  <a:lnTo>
                    <a:pt x="16" y="2"/>
                  </a:lnTo>
                  <a:lnTo>
                    <a:pt x="6"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3" name="Freeform 80"/>
            <p:cNvSpPr>
              <a:spLocks/>
            </p:cNvSpPr>
            <p:nvPr/>
          </p:nvSpPr>
          <p:spPr bwMode="gray">
            <a:xfrm>
              <a:off x="1475" y="1468"/>
              <a:ext cx="18" cy="5"/>
            </a:xfrm>
            <a:custGeom>
              <a:avLst/>
              <a:gdLst>
                <a:gd name="T0" fmla="*/ 0 w 14"/>
                <a:gd name="T1" fmla="*/ 2147483647 h 4"/>
                <a:gd name="T2" fmla="*/ 2147483647 w 14"/>
                <a:gd name="T3" fmla="*/ 0 h 4"/>
                <a:gd name="T4" fmla="*/ 2147483647 w 14"/>
                <a:gd name="T5" fmla="*/ 2147483647 h 4"/>
                <a:gd name="T6" fmla="*/ 2147483647 w 14"/>
                <a:gd name="T7" fmla="*/ 2147483647 h 4"/>
                <a:gd name="T8" fmla="*/ 0 w 14"/>
                <a:gd name="T9" fmla="*/ 2147483647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0" y="2"/>
                  </a:moveTo>
                  <a:lnTo>
                    <a:pt x="14" y="0"/>
                  </a:lnTo>
                  <a:lnTo>
                    <a:pt x="14" y="1"/>
                  </a:lnTo>
                  <a:lnTo>
                    <a:pt x="1"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4" name="Freeform 81"/>
            <p:cNvSpPr>
              <a:spLocks/>
            </p:cNvSpPr>
            <p:nvPr/>
          </p:nvSpPr>
          <p:spPr bwMode="gray">
            <a:xfrm>
              <a:off x="1482" y="1472"/>
              <a:ext cx="11" cy="4"/>
            </a:xfrm>
            <a:custGeom>
              <a:avLst/>
              <a:gdLst>
                <a:gd name="T0" fmla="*/ 0 w 9"/>
                <a:gd name="T1" fmla="*/ 2147483647 h 3"/>
                <a:gd name="T2" fmla="*/ 2147483647 w 9"/>
                <a:gd name="T3" fmla="*/ 0 h 3"/>
                <a:gd name="T4" fmla="*/ 2147483647 w 9"/>
                <a:gd name="T5" fmla="*/ 0 h 3"/>
                <a:gd name="T6" fmla="*/ 2147483647 w 9"/>
                <a:gd name="T7" fmla="*/ 2147483647 h 3"/>
                <a:gd name="T8" fmla="*/ 2147483647 w 9"/>
                <a:gd name="T9" fmla="*/ 2147483647 h 3"/>
                <a:gd name="T10" fmla="*/ 0 w 9"/>
                <a:gd name="T11" fmla="*/ 2147483647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0" y="1"/>
                  </a:moveTo>
                  <a:lnTo>
                    <a:pt x="5" y="0"/>
                  </a:lnTo>
                  <a:lnTo>
                    <a:pt x="9" y="0"/>
                  </a:lnTo>
                  <a:lnTo>
                    <a:pt x="9" y="1"/>
                  </a:lnTo>
                  <a:lnTo>
                    <a:pt x="2"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5" name="Freeform 82"/>
            <p:cNvSpPr>
              <a:spLocks/>
            </p:cNvSpPr>
            <p:nvPr/>
          </p:nvSpPr>
          <p:spPr bwMode="gray">
            <a:xfrm>
              <a:off x="1587" y="1410"/>
              <a:ext cx="4" cy="4"/>
            </a:xfrm>
            <a:custGeom>
              <a:avLst/>
              <a:gdLst>
                <a:gd name="T0" fmla="*/ 0 w 3"/>
                <a:gd name="T1" fmla="*/ 0 h 3"/>
                <a:gd name="T2" fmla="*/ 2147483647 w 3"/>
                <a:gd name="T3" fmla="*/ 0 h 3"/>
                <a:gd name="T4" fmla="*/ 2147483647 w 3"/>
                <a:gd name="T5" fmla="*/ 2147483647 h 3"/>
                <a:gd name="T6" fmla="*/ 2147483647 w 3"/>
                <a:gd name="T7" fmla="*/ 2147483647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3" y="0"/>
                  </a:lnTo>
                  <a:lnTo>
                    <a:pt x="3" y="3"/>
                  </a:lnTo>
                  <a:lnTo>
                    <a:pt x="1"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6" name="Freeform 83"/>
            <p:cNvSpPr>
              <a:spLocks/>
            </p:cNvSpPr>
            <p:nvPr/>
          </p:nvSpPr>
          <p:spPr bwMode="gray">
            <a:xfrm>
              <a:off x="1557" y="1476"/>
              <a:ext cx="12" cy="5"/>
            </a:xfrm>
            <a:custGeom>
              <a:avLst/>
              <a:gdLst>
                <a:gd name="T0" fmla="*/ 0 w 9"/>
                <a:gd name="T1" fmla="*/ 2147483647 h 4"/>
                <a:gd name="T2" fmla="*/ 0 w 9"/>
                <a:gd name="T3" fmla="*/ 2147483647 h 4"/>
                <a:gd name="T4" fmla="*/ 2147483647 w 9"/>
                <a:gd name="T5" fmla="*/ 0 h 4"/>
                <a:gd name="T6" fmla="*/ 2147483647 w 9"/>
                <a:gd name="T7" fmla="*/ 0 h 4"/>
                <a:gd name="T8" fmla="*/ 2147483647 w 9"/>
                <a:gd name="T9" fmla="*/ 2147483647 h 4"/>
                <a:gd name="T10" fmla="*/ 2147483647 w 9"/>
                <a:gd name="T11" fmla="*/ 2147483647 h 4"/>
                <a:gd name="T12" fmla="*/ 2147483647 w 9"/>
                <a:gd name="T13" fmla="*/ 2147483647 h 4"/>
                <a:gd name="T14" fmla="*/ 0 w 9"/>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
                <a:gd name="T26" fmla="*/ 9 w 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
                  <a:moveTo>
                    <a:pt x="0" y="4"/>
                  </a:moveTo>
                  <a:lnTo>
                    <a:pt x="0" y="3"/>
                  </a:lnTo>
                  <a:lnTo>
                    <a:pt x="4" y="0"/>
                  </a:lnTo>
                  <a:lnTo>
                    <a:pt x="9" y="0"/>
                  </a:lnTo>
                  <a:lnTo>
                    <a:pt x="9" y="2"/>
                  </a:lnTo>
                  <a:lnTo>
                    <a:pt x="5" y="4"/>
                  </a:lnTo>
                  <a:lnTo>
                    <a:pt x="4" y="3"/>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7" name="Freeform 84"/>
            <p:cNvSpPr>
              <a:spLocks/>
            </p:cNvSpPr>
            <p:nvPr/>
          </p:nvSpPr>
          <p:spPr bwMode="gray">
            <a:xfrm>
              <a:off x="1585" y="1472"/>
              <a:ext cx="6" cy="4"/>
            </a:xfrm>
            <a:custGeom>
              <a:avLst/>
              <a:gdLst>
                <a:gd name="T0" fmla="*/ 0 w 5"/>
                <a:gd name="T1" fmla="*/ 0 h 3"/>
                <a:gd name="T2" fmla="*/ 2147483647 w 5"/>
                <a:gd name="T3" fmla="*/ 0 h 3"/>
                <a:gd name="T4" fmla="*/ 2147483647 w 5"/>
                <a:gd name="T5" fmla="*/ 2147483647 h 3"/>
                <a:gd name="T6" fmla="*/ 2147483647 w 5"/>
                <a:gd name="T7" fmla="*/ 2147483647 h 3"/>
                <a:gd name="T8" fmla="*/ 2147483647 w 5"/>
                <a:gd name="T9" fmla="*/ 2147483647 h 3"/>
                <a:gd name="T10" fmla="*/ 0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0"/>
                  </a:moveTo>
                  <a:lnTo>
                    <a:pt x="4" y="0"/>
                  </a:lnTo>
                  <a:lnTo>
                    <a:pt x="5" y="2"/>
                  </a:lnTo>
                  <a:lnTo>
                    <a:pt x="4" y="3"/>
                  </a:lnTo>
                  <a:lnTo>
                    <a:pt x="3"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8" name="Freeform 85"/>
            <p:cNvSpPr>
              <a:spLocks/>
            </p:cNvSpPr>
            <p:nvPr/>
          </p:nvSpPr>
          <p:spPr bwMode="gray">
            <a:xfrm>
              <a:off x="1579" y="1466"/>
              <a:ext cx="6" cy="2"/>
            </a:xfrm>
            <a:custGeom>
              <a:avLst/>
              <a:gdLst>
                <a:gd name="T0" fmla="*/ 0 w 4"/>
                <a:gd name="T1" fmla="*/ 0 h 1"/>
                <a:gd name="T2" fmla="*/ 2147483647 w 4"/>
                <a:gd name="T3" fmla="*/ 0 h 1"/>
                <a:gd name="T4" fmla="*/ 2147483647 w 4"/>
                <a:gd name="T5" fmla="*/ 2147483647 h 1"/>
                <a:gd name="T6" fmla="*/ 2147483647 w 4"/>
                <a:gd name="T7" fmla="*/ 2147483647 h 1"/>
                <a:gd name="T8" fmla="*/ 0 w 4"/>
                <a:gd name="T9" fmla="*/ 0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0" y="0"/>
                  </a:moveTo>
                  <a:lnTo>
                    <a:pt x="1" y="0"/>
                  </a:lnTo>
                  <a:lnTo>
                    <a:pt x="4" y="1"/>
                  </a:lnTo>
                  <a:lnTo>
                    <a:pt x="1"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9" name="Freeform 86"/>
            <p:cNvSpPr>
              <a:spLocks/>
            </p:cNvSpPr>
            <p:nvPr/>
          </p:nvSpPr>
          <p:spPr bwMode="gray">
            <a:xfrm>
              <a:off x="1521" y="1449"/>
              <a:ext cx="6" cy="2"/>
            </a:xfrm>
            <a:custGeom>
              <a:avLst/>
              <a:gdLst>
                <a:gd name="T0" fmla="*/ 0 w 5"/>
                <a:gd name="T1" fmla="*/ 2147483647 h 1"/>
                <a:gd name="T2" fmla="*/ 2147483647 w 5"/>
                <a:gd name="T3" fmla="*/ 0 h 1"/>
                <a:gd name="T4" fmla="*/ 2147483647 w 5"/>
                <a:gd name="T5" fmla="*/ 0 h 1"/>
                <a:gd name="T6" fmla="*/ 2147483647 w 5"/>
                <a:gd name="T7" fmla="*/ 2147483647 h 1"/>
                <a:gd name="T8" fmla="*/ 0 w 5"/>
                <a:gd name="T9" fmla="*/ 2147483647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0" y="1"/>
                  </a:moveTo>
                  <a:lnTo>
                    <a:pt x="2" y="0"/>
                  </a:lnTo>
                  <a:lnTo>
                    <a:pt x="4" y="0"/>
                  </a:lnTo>
                  <a:lnTo>
                    <a:pt x="5" y="1"/>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0" name="Freeform 87"/>
            <p:cNvSpPr>
              <a:spLocks/>
            </p:cNvSpPr>
            <p:nvPr/>
          </p:nvSpPr>
          <p:spPr bwMode="gray">
            <a:xfrm>
              <a:off x="1502" y="1451"/>
              <a:ext cx="13" cy="5"/>
            </a:xfrm>
            <a:custGeom>
              <a:avLst/>
              <a:gdLst>
                <a:gd name="T0" fmla="*/ 2147483647 w 10"/>
                <a:gd name="T1" fmla="*/ 2147483647 h 4"/>
                <a:gd name="T2" fmla="*/ 2147483647 w 10"/>
                <a:gd name="T3" fmla="*/ 2147483647 h 4"/>
                <a:gd name="T4" fmla="*/ 0 w 10"/>
                <a:gd name="T5" fmla="*/ 2147483647 h 4"/>
                <a:gd name="T6" fmla="*/ 2147483647 w 10"/>
                <a:gd name="T7" fmla="*/ 2147483647 h 4"/>
                <a:gd name="T8" fmla="*/ 2147483647 w 10"/>
                <a:gd name="T9" fmla="*/ 0 h 4"/>
                <a:gd name="T10" fmla="*/ 2147483647 w 10"/>
                <a:gd name="T11" fmla="*/ 0 h 4"/>
                <a:gd name="T12" fmla="*/ 2147483647 w 10"/>
                <a:gd name="T13" fmla="*/ 2147483647 h 4"/>
                <a:gd name="T14" fmla="*/ 2147483647 w 10"/>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3" y="4"/>
                  </a:moveTo>
                  <a:lnTo>
                    <a:pt x="2" y="4"/>
                  </a:lnTo>
                  <a:lnTo>
                    <a:pt x="0" y="3"/>
                  </a:lnTo>
                  <a:lnTo>
                    <a:pt x="1" y="2"/>
                  </a:lnTo>
                  <a:lnTo>
                    <a:pt x="7" y="0"/>
                  </a:lnTo>
                  <a:lnTo>
                    <a:pt x="10" y="0"/>
                  </a:lnTo>
                  <a:lnTo>
                    <a:pt x="4" y="3"/>
                  </a:lnTo>
                  <a:lnTo>
                    <a:pt x="3"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1" name="Freeform 88"/>
            <p:cNvSpPr>
              <a:spLocks/>
            </p:cNvSpPr>
            <p:nvPr/>
          </p:nvSpPr>
          <p:spPr bwMode="gray">
            <a:xfrm>
              <a:off x="1470" y="1455"/>
              <a:ext cx="14" cy="6"/>
            </a:xfrm>
            <a:custGeom>
              <a:avLst/>
              <a:gdLst>
                <a:gd name="T0" fmla="*/ 2147483647 w 11"/>
                <a:gd name="T1" fmla="*/ 2147483647 h 5"/>
                <a:gd name="T2" fmla="*/ 0 w 11"/>
                <a:gd name="T3" fmla="*/ 2147483647 h 5"/>
                <a:gd name="T4" fmla="*/ 0 w 11"/>
                <a:gd name="T5" fmla="*/ 0 h 5"/>
                <a:gd name="T6" fmla="*/ 2147483647 w 11"/>
                <a:gd name="T7" fmla="*/ 0 h 5"/>
                <a:gd name="T8" fmla="*/ 2147483647 w 11"/>
                <a:gd name="T9" fmla="*/ 2147483647 h 5"/>
                <a:gd name="T10" fmla="*/ 2147483647 w 11"/>
                <a:gd name="T11" fmla="*/ 2147483647 h 5"/>
                <a:gd name="T12" fmla="*/ 2147483647 w 11"/>
                <a:gd name="T13" fmla="*/ 2147483647 h 5"/>
                <a:gd name="T14" fmla="*/ 0 60000 65536"/>
                <a:gd name="T15" fmla="*/ 0 60000 65536"/>
                <a:gd name="T16" fmla="*/ 0 60000 65536"/>
                <a:gd name="T17" fmla="*/ 0 60000 65536"/>
                <a:gd name="T18" fmla="*/ 0 60000 65536"/>
                <a:gd name="T19" fmla="*/ 0 60000 65536"/>
                <a:gd name="T20" fmla="*/ 0 60000 65536"/>
                <a:gd name="T21" fmla="*/ 0 w 11"/>
                <a:gd name="T22" fmla="*/ 0 h 5"/>
                <a:gd name="T23" fmla="*/ 11 w 11"/>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5">
                  <a:moveTo>
                    <a:pt x="2" y="5"/>
                  </a:moveTo>
                  <a:lnTo>
                    <a:pt x="0" y="4"/>
                  </a:lnTo>
                  <a:lnTo>
                    <a:pt x="0" y="0"/>
                  </a:lnTo>
                  <a:lnTo>
                    <a:pt x="3" y="0"/>
                  </a:lnTo>
                  <a:lnTo>
                    <a:pt x="11" y="3"/>
                  </a:lnTo>
                  <a:lnTo>
                    <a:pt x="11" y="5"/>
                  </a:lnTo>
                  <a:lnTo>
                    <a:pt x="2"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2" name="Freeform 89"/>
            <p:cNvSpPr>
              <a:spLocks/>
            </p:cNvSpPr>
            <p:nvPr/>
          </p:nvSpPr>
          <p:spPr bwMode="gray">
            <a:xfrm>
              <a:off x="1295" y="1542"/>
              <a:ext cx="217" cy="119"/>
            </a:xfrm>
            <a:custGeom>
              <a:avLst/>
              <a:gdLst>
                <a:gd name="T0" fmla="*/ 2147483647 w 166"/>
                <a:gd name="T1" fmla="*/ 2147483647 h 91"/>
                <a:gd name="T2" fmla="*/ 2147483647 w 166"/>
                <a:gd name="T3" fmla="*/ 2147483647 h 91"/>
                <a:gd name="T4" fmla="*/ 2147483647 w 166"/>
                <a:gd name="T5" fmla="*/ 2147483647 h 91"/>
                <a:gd name="T6" fmla="*/ 2147483647 w 166"/>
                <a:gd name="T7" fmla="*/ 2147483647 h 91"/>
                <a:gd name="T8" fmla="*/ 2147483647 w 166"/>
                <a:gd name="T9" fmla="*/ 2147483647 h 91"/>
                <a:gd name="T10" fmla="*/ 2147483647 w 166"/>
                <a:gd name="T11" fmla="*/ 2147483647 h 91"/>
                <a:gd name="T12" fmla="*/ 2147483647 w 166"/>
                <a:gd name="T13" fmla="*/ 2147483647 h 91"/>
                <a:gd name="T14" fmla="*/ 2147483647 w 166"/>
                <a:gd name="T15" fmla="*/ 2147483647 h 91"/>
                <a:gd name="T16" fmla="*/ 2147483647 w 166"/>
                <a:gd name="T17" fmla="*/ 2147483647 h 91"/>
                <a:gd name="T18" fmla="*/ 2147483647 w 166"/>
                <a:gd name="T19" fmla="*/ 2147483647 h 91"/>
                <a:gd name="T20" fmla="*/ 2147483647 w 166"/>
                <a:gd name="T21" fmla="*/ 2147483647 h 91"/>
                <a:gd name="T22" fmla="*/ 2147483647 w 166"/>
                <a:gd name="T23" fmla="*/ 2147483647 h 91"/>
                <a:gd name="T24" fmla="*/ 2147483647 w 166"/>
                <a:gd name="T25" fmla="*/ 2147483647 h 91"/>
                <a:gd name="T26" fmla="*/ 2147483647 w 166"/>
                <a:gd name="T27" fmla="*/ 2147483647 h 91"/>
                <a:gd name="T28" fmla="*/ 2147483647 w 166"/>
                <a:gd name="T29" fmla="*/ 2147483647 h 91"/>
                <a:gd name="T30" fmla="*/ 2147483647 w 166"/>
                <a:gd name="T31" fmla="*/ 2147483647 h 91"/>
                <a:gd name="T32" fmla="*/ 2147483647 w 166"/>
                <a:gd name="T33" fmla="*/ 2147483647 h 91"/>
                <a:gd name="T34" fmla="*/ 2147483647 w 166"/>
                <a:gd name="T35" fmla="*/ 2147483647 h 91"/>
                <a:gd name="T36" fmla="*/ 2147483647 w 166"/>
                <a:gd name="T37" fmla="*/ 2147483647 h 91"/>
                <a:gd name="T38" fmla="*/ 2147483647 w 166"/>
                <a:gd name="T39" fmla="*/ 2147483647 h 91"/>
                <a:gd name="T40" fmla="*/ 2147483647 w 166"/>
                <a:gd name="T41" fmla="*/ 2147483647 h 91"/>
                <a:gd name="T42" fmla="*/ 2147483647 w 166"/>
                <a:gd name="T43" fmla="*/ 2147483647 h 91"/>
                <a:gd name="T44" fmla="*/ 2147483647 w 166"/>
                <a:gd name="T45" fmla="*/ 2147483647 h 91"/>
                <a:gd name="T46" fmla="*/ 2147483647 w 166"/>
                <a:gd name="T47" fmla="*/ 2147483647 h 91"/>
                <a:gd name="T48" fmla="*/ 2147483647 w 166"/>
                <a:gd name="T49" fmla="*/ 2147483647 h 91"/>
                <a:gd name="T50" fmla="*/ 2147483647 w 166"/>
                <a:gd name="T51" fmla="*/ 2147483647 h 91"/>
                <a:gd name="T52" fmla="*/ 2147483647 w 166"/>
                <a:gd name="T53" fmla="*/ 2147483647 h 91"/>
                <a:gd name="T54" fmla="*/ 2147483647 w 166"/>
                <a:gd name="T55" fmla="*/ 2147483647 h 91"/>
                <a:gd name="T56" fmla="*/ 2147483647 w 166"/>
                <a:gd name="T57" fmla="*/ 2147483647 h 91"/>
                <a:gd name="T58" fmla="*/ 2147483647 w 166"/>
                <a:gd name="T59" fmla="*/ 2147483647 h 91"/>
                <a:gd name="T60" fmla="*/ 2147483647 w 166"/>
                <a:gd name="T61" fmla="*/ 2147483647 h 91"/>
                <a:gd name="T62" fmla="*/ 2147483647 w 166"/>
                <a:gd name="T63" fmla="*/ 2147483647 h 91"/>
                <a:gd name="T64" fmla="*/ 2147483647 w 166"/>
                <a:gd name="T65" fmla="*/ 2147483647 h 91"/>
                <a:gd name="T66" fmla="*/ 0 w 166"/>
                <a:gd name="T67" fmla="*/ 2147483647 h 91"/>
                <a:gd name="T68" fmla="*/ 2147483647 w 166"/>
                <a:gd name="T69" fmla="*/ 2147483647 h 91"/>
                <a:gd name="T70" fmla="*/ 2147483647 w 166"/>
                <a:gd name="T71" fmla="*/ 2147483647 h 91"/>
                <a:gd name="T72" fmla="*/ 2147483647 w 166"/>
                <a:gd name="T73" fmla="*/ 2147483647 h 91"/>
                <a:gd name="T74" fmla="*/ 2147483647 w 166"/>
                <a:gd name="T75" fmla="*/ 0 h 91"/>
                <a:gd name="T76" fmla="*/ 2147483647 w 166"/>
                <a:gd name="T77" fmla="*/ 2147483647 h 91"/>
                <a:gd name="T78" fmla="*/ 2147483647 w 166"/>
                <a:gd name="T79" fmla="*/ 2147483647 h 91"/>
                <a:gd name="T80" fmla="*/ 2147483647 w 166"/>
                <a:gd name="T81" fmla="*/ 2147483647 h 91"/>
                <a:gd name="T82" fmla="*/ 2147483647 w 166"/>
                <a:gd name="T83" fmla="*/ 2147483647 h 91"/>
                <a:gd name="T84" fmla="*/ 2147483647 w 166"/>
                <a:gd name="T85" fmla="*/ 2147483647 h 91"/>
                <a:gd name="T86" fmla="*/ 2147483647 w 166"/>
                <a:gd name="T87" fmla="*/ 2147483647 h 91"/>
                <a:gd name="T88" fmla="*/ 2147483647 w 166"/>
                <a:gd name="T89" fmla="*/ 2147483647 h 91"/>
                <a:gd name="T90" fmla="*/ 2147483647 w 166"/>
                <a:gd name="T91" fmla="*/ 2147483647 h 91"/>
                <a:gd name="T92" fmla="*/ 2147483647 w 166"/>
                <a:gd name="T93" fmla="*/ 2147483647 h 91"/>
                <a:gd name="T94" fmla="*/ 2147483647 w 166"/>
                <a:gd name="T95" fmla="*/ 2147483647 h 91"/>
                <a:gd name="T96" fmla="*/ 2147483647 w 166"/>
                <a:gd name="T97" fmla="*/ 2147483647 h 91"/>
                <a:gd name="T98" fmla="*/ 2147483647 w 166"/>
                <a:gd name="T99" fmla="*/ 2147483647 h 91"/>
                <a:gd name="T100" fmla="*/ 2147483647 w 166"/>
                <a:gd name="T101" fmla="*/ 2147483647 h 91"/>
                <a:gd name="T102" fmla="*/ 2147483647 w 166"/>
                <a:gd name="T103" fmla="*/ 2147483647 h 91"/>
                <a:gd name="T104" fmla="*/ 2147483647 w 166"/>
                <a:gd name="T105" fmla="*/ 2147483647 h 91"/>
                <a:gd name="T106" fmla="*/ 2147483647 w 166"/>
                <a:gd name="T107" fmla="*/ 2147483647 h 91"/>
                <a:gd name="T108" fmla="*/ 2147483647 w 166"/>
                <a:gd name="T109" fmla="*/ 2147483647 h 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6"/>
                <a:gd name="T166" fmla="*/ 0 h 91"/>
                <a:gd name="T167" fmla="*/ 166 w 166"/>
                <a:gd name="T168" fmla="*/ 91 h 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6" h="91">
                  <a:moveTo>
                    <a:pt x="115" y="2"/>
                  </a:moveTo>
                  <a:lnTo>
                    <a:pt x="118" y="4"/>
                  </a:lnTo>
                  <a:lnTo>
                    <a:pt x="118" y="6"/>
                  </a:lnTo>
                  <a:lnTo>
                    <a:pt x="126" y="10"/>
                  </a:lnTo>
                  <a:lnTo>
                    <a:pt x="126" y="22"/>
                  </a:lnTo>
                  <a:lnTo>
                    <a:pt x="129" y="30"/>
                  </a:lnTo>
                  <a:lnTo>
                    <a:pt x="135" y="36"/>
                  </a:lnTo>
                  <a:lnTo>
                    <a:pt x="133" y="45"/>
                  </a:lnTo>
                  <a:lnTo>
                    <a:pt x="145" y="52"/>
                  </a:lnTo>
                  <a:lnTo>
                    <a:pt x="148" y="51"/>
                  </a:lnTo>
                  <a:lnTo>
                    <a:pt x="153" y="52"/>
                  </a:lnTo>
                  <a:lnTo>
                    <a:pt x="154" y="58"/>
                  </a:lnTo>
                  <a:lnTo>
                    <a:pt x="166" y="65"/>
                  </a:lnTo>
                  <a:lnTo>
                    <a:pt x="166" y="68"/>
                  </a:lnTo>
                  <a:lnTo>
                    <a:pt x="165" y="69"/>
                  </a:lnTo>
                  <a:lnTo>
                    <a:pt x="161" y="69"/>
                  </a:lnTo>
                  <a:lnTo>
                    <a:pt x="158" y="70"/>
                  </a:lnTo>
                  <a:lnTo>
                    <a:pt x="154" y="69"/>
                  </a:lnTo>
                  <a:lnTo>
                    <a:pt x="151" y="72"/>
                  </a:lnTo>
                  <a:lnTo>
                    <a:pt x="145" y="70"/>
                  </a:lnTo>
                  <a:lnTo>
                    <a:pt x="143" y="72"/>
                  </a:lnTo>
                  <a:lnTo>
                    <a:pt x="145" y="77"/>
                  </a:lnTo>
                  <a:lnTo>
                    <a:pt x="151" y="75"/>
                  </a:lnTo>
                  <a:lnTo>
                    <a:pt x="154" y="76"/>
                  </a:lnTo>
                  <a:lnTo>
                    <a:pt x="156" y="82"/>
                  </a:lnTo>
                  <a:lnTo>
                    <a:pt x="150" y="83"/>
                  </a:lnTo>
                  <a:lnTo>
                    <a:pt x="142" y="86"/>
                  </a:lnTo>
                  <a:lnTo>
                    <a:pt x="134" y="85"/>
                  </a:lnTo>
                  <a:lnTo>
                    <a:pt x="129" y="86"/>
                  </a:lnTo>
                  <a:lnTo>
                    <a:pt x="126" y="82"/>
                  </a:lnTo>
                  <a:lnTo>
                    <a:pt x="118" y="80"/>
                  </a:lnTo>
                  <a:lnTo>
                    <a:pt x="116" y="76"/>
                  </a:lnTo>
                  <a:lnTo>
                    <a:pt x="112" y="76"/>
                  </a:lnTo>
                  <a:lnTo>
                    <a:pt x="111" y="81"/>
                  </a:lnTo>
                  <a:lnTo>
                    <a:pt x="105" y="84"/>
                  </a:lnTo>
                  <a:lnTo>
                    <a:pt x="94" y="84"/>
                  </a:lnTo>
                  <a:lnTo>
                    <a:pt x="84" y="89"/>
                  </a:lnTo>
                  <a:lnTo>
                    <a:pt x="78" y="89"/>
                  </a:lnTo>
                  <a:lnTo>
                    <a:pt x="54" y="91"/>
                  </a:lnTo>
                  <a:lnTo>
                    <a:pt x="48" y="86"/>
                  </a:lnTo>
                  <a:lnTo>
                    <a:pt x="48" y="80"/>
                  </a:lnTo>
                  <a:lnTo>
                    <a:pt x="45" y="77"/>
                  </a:lnTo>
                  <a:lnTo>
                    <a:pt x="32" y="77"/>
                  </a:lnTo>
                  <a:lnTo>
                    <a:pt x="23" y="76"/>
                  </a:lnTo>
                  <a:lnTo>
                    <a:pt x="12" y="69"/>
                  </a:lnTo>
                  <a:lnTo>
                    <a:pt x="12" y="65"/>
                  </a:lnTo>
                  <a:lnTo>
                    <a:pt x="21" y="62"/>
                  </a:lnTo>
                  <a:lnTo>
                    <a:pt x="42" y="60"/>
                  </a:lnTo>
                  <a:lnTo>
                    <a:pt x="53" y="61"/>
                  </a:lnTo>
                  <a:lnTo>
                    <a:pt x="64" y="60"/>
                  </a:lnTo>
                  <a:lnTo>
                    <a:pt x="65" y="58"/>
                  </a:lnTo>
                  <a:lnTo>
                    <a:pt x="55" y="54"/>
                  </a:lnTo>
                  <a:lnTo>
                    <a:pt x="51" y="54"/>
                  </a:lnTo>
                  <a:lnTo>
                    <a:pt x="42" y="51"/>
                  </a:lnTo>
                  <a:lnTo>
                    <a:pt x="29" y="55"/>
                  </a:lnTo>
                  <a:lnTo>
                    <a:pt x="20" y="55"/>
                  </a:lnTo>
                  <a:lnTo>
                    <a:pt x="10" y="52"/>
                  </a:lnTo>
                  <a:lnTo>
                    <a:pt x="5" y="45"/>
                  </a:lnTo>
                  <a:lnTo>
                    <a:pt x="13" y="42"/>
                  </a:lnTo>
                  <a:lnTo>
                    <a:pt x="24" y="42"/>
                  </a:lnTo>
                  <a:lnTo>
                    <a:pt x="29" y="37"/>
                  </a:lnTo>
                  <a:lnTo>
                    <a:pt x="25" y="36"/>
                  </a:lnTo>
                  <a:lnTo>
                    <a:pt x="12" y="37"/>
                  </a:lnTo>
                  <a:lnTo>
                    <a:pt x="9" y="39"/>
                  </a:lnTo>
                  <a:lnTo>
                    <a:pt x="7" y="38"/>
                  </a:lnTo>
                  <a:lnTo>
                    <a:pt x="7" y="35"/>
                  </a:lnTo>
                  <a:lnTo>
                    <a:pt x="1" y="34"/>
                  </a:lnTo>
                  <a:lnTo>
                    <a:pt x="0" y="27"/>
                  </a:lnTo>
                  <a:lnTo>
                    <a:pt x="7" y="24"/>
                  </a:lnTo>
                  <a:lnTo>
                    <a:pt x="7" y="21"/>
                  </a:lnTo>
                  <a:lnTo>
                    <a:pt x="1" y="19"/>
                  </a:lnTo>
                  <a:lnTo>
                    <a:pt x="5" y="13"/>
                  </a:lnTo>
                  <a:lnTo>
                    <a:pt x="12" y="11"/>
                  </a:lnTo>
                  <a:lnTo>
                    <a:pt x="16" y="10"/>
                  </a:lnTo>
                  <a:lnTo>
                    <a:pt x="29" y="3"/>
                  </a:lnTo>
                  <a:lnTo>
                    <a:pt x="36" y="0"/>
                  </a:lnTo>
                  <a:lnTo>
                    <a:pt x="42" y="2"/>
                  </a:lnTo>
                  <a:lnTo>
                    <a:pt x="44" y="6"/>
                  </a:lnTo>
                  <a:lnTo>
                    <a:pt x="39" y="11"/>
                  </a:lnTo>
                  <a:lnTo>
                    <a:pt x="40" y="15"/>
                  </a:lnTo>
                  <a:lnTo>
                    <a:pt x="44" y="12"/>
                  </a:lnTo>
                  <a:lnTo>
                    <a:pt x="47" y="14"/>
                  </a:lnTo>
                  <a:lnTo>
                    <a:pt x="50" y="12"/>
                  </a:lnTo>
                  <a:lnTo>
                    <a:pt x="50" y="9"/>
                  </a:lnTo>
                  <a:lnTo>
                    <a:pt x="53" y="7"/>
                  </a:lnTo>
                  <a:lnTo>
                    <a:pt x="68" y="12"/>
                  </a:lnTo>
                  <a:lnTo>
                    <a:pt x="69" y="17"/>
                  </a:lnTo>
                  <a:lnTo>
                    <a:pt x="64" y="20"/>
                  </a:lnTo>
                  <a:lnTo>
                    <a:pt x="64" y="21"/>
                  </a:lnTo>
                  <a:lnTo>
                    <a:pt x="70" y="21"/>
                  </a:lnTo>
                  <a:lnTo>
                    <a:pt x="72" y="18"/>
                  </a:lnTo>
                  <a:lnTo>
                    <a:pt x="75" y="16"/>
                  </a:lnTo>
                  <a:lnTo>
                    <a:pt x="80" y="18"/>
                  </a:lnTo>
                  <a:lnTo>
                    <a:pt x="81" y="16"/>
                  </a:lnTo>
                  <a:lnTo>
                    <a:pt x="79" y="11"/>
                  </a:lnTo>
                  <a:lnTo>
                    <a:pt x="78" y="8"/>
                  </a:lnTo>
                  <a:lnTo>
                    <a:pt x="84" y="8"/>
                  </a:lnTo>
                  <a:lnTo>
                    <a:pt x="92" y="15"/>
                  </a:lnTo>
                  <a:lnTo>
                    <a:pt x="94" y="22"/>
                  </a:lnTo>
                  <a:lnTo>
                    <a:pt x="96" y="32"/>
                  </a:lnTo>
                  <a:lnTo>
                    <a:pt x="100" y="34"/>
                  </a:lnTo>
                  <a:lnTo>
                    <a:pt x="107" y="27"/>
                  </a:lnTo>
                  <a:lnTo>
                    <a:pt x="103" y="24"/>
                  </a:lnTo>
                  <a:lnTo>
                    <a:pt x="101" y="16"/>
                  </a:lnTo>
                  <a:lnTo>
                    <a:pt x="102" y="12"/>
                  </a:lnTo>
                  <a:lnTo>
                    <a:pt x="100" y="6"/>
                  </a:lnTo>
                  <a:lnTo>
                    <a:pt x="100" y="1"/>
                  </a:lnTo>
                  <a:lnTo>
                    <a:pt x="103" y="1"/>
                  </a:lnTo>
                  <a:lnTo>
                    <a:pt x="106" y="3"/>
                  </a:lnTo>
                  <a:lnTo>
                    <a:pt x="110" y="3"/>
                  </a:lnTo>
                  <a:lnTo>
                    <a:pt x="115"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3" name="Freeform 90"/>
            <p:cNvSpPr>
              <a:spLocks/>
            </p:cNvSpPr>
            <p:nvPr/>
          </p:nvSpPr>
          <p:spPr bwMode="gray">
            <a:xfrm>
              <a:off x="1307" y="1451"/>
              <a:ext cx="149" cy="60"/>
            </a:xfrm>
            <a:custGeom>
              <a:avLst/>
              <a:gdLst>
                <a:gd name="T0" fmla="*/ 2147483647 w 114"/>
                <a:gd name="T1" fmla="*/ 0 h 46"/>
                <a:gd name="T2" fmla="*/ 2147483647 w 114"/>
                <a:gd name="T3" fmla="*/ 2147483647 h 46"/>
                <a:gd name="T4" fmla="*/ 2147483647 w 114"/>
                <a:gd name="T5" fmla="*/ 2147483647 h 46"/>
                <a:gd name="T6" fmla="*/ 2147483647 w 114"/>
                <a:gd name="T7" fmla="*/ 2147483647 h 46"/>
                <a:gd name="T8" fmla="*/ 2147483647 w 114"/>
                <a:gd name="T9" fmla="*/ 2147483647 h 46"/>
                <a:gd name="T10" fmla="*/ 2147483647 w 114"/>
                <a:gd name="T11" fmla="*/ 2147483647 h 46"/>
                <a:gd name="T12" fmla="*/ 2147483647 w 114"/>
                <a:gd name="T13" fmla="*/ 2147483647 h 46"/>
                <a:gd name="T14" fmla="*/ 2147483647 w 114"/>
                <a:gd name="T15" fmla="*/ 2147483647 h 46"/>
                <a:gd name="T16" fmla="*/ 2147483647 w 114"/>
                <a:gd name="T17" fmla="*/ 2147483647 h 46"/>
                <a:gd name="T18" fmla="*/ 2147483647 w 114"/>
                <a:gd name="T19" fmla="*/ 2147483647 h 46"/>
                <a:gd name="T20" fmla="*/ 2147483647 w 114"/>
                <a:gd name="T21" fmla="*/ 2147483647 h 46"/>
                <a:gd name="T22" fmla="*/ 2147483647 w 114"/>
                <a:gd name="T23" fmla="*/ 2147483647 h 46"/>
                <a:gd name="T24" fmla="*/ 2147483647 w 114"/>
                <a:gd name="T25" fmla="*/ 2147483647 h 46"/>
                <a:gd name="T26" fmla="*/ 2147483647 w 114"/>
                <a:gd name="T27" fmla="*/ 2147483647 h 46"/>
                <a:gd name="T28" fmla="*/ 2147483647 w 114"/>
                <a:gd name="T29" fmla="*/ 2147483647 h 46"/>
                <a:gd name="T30" fmla="*/ 2147483647 w 114"/>
                <a:gd name="T31" fmla="*/ 2147483647 h 46"/>
                <a:gd name="T32" fmla="*/ 2147483647 w 114"/>
                <a:gd name="T33" fmla="*/ 2147483647 h 46"/>
                <a:gd name="T34" fmla="*/ 2147483647 w 114"/>
                <a:gd name="T35" fmla="*/ 2147483647 h 46"/>
                <a:gd name="T36" fmla="*/ 2147483647 w 114"/>
                <a:gd name="T37" fmla="*/ 2147483647 h 46"/>
                <a:gd name="T38" fmla="*/ 2147483647 w 114"/>
                <a:gd name="T39" fmla="*/ 2147483647 h 46"/>
                <a:gd name="T40" fmla="*/ 2147483647 w 114"/>
                <a:gd name="T41" fmla="*/ 2147483647 h 46"/>
                <a:gd name="T42" fmla="*/ 2147483647 w 114"/>
                <a:gd name="T43" fmla="*/ 2147483647 h 46"/>
                <a:gd name="T44" fmla="*/ 2147483647 w 114"/>
                <a:gd name="T45" fmla="*/ 2147483647 h 46"/>
                <a:gd name="T46" fmla="*/ 2147483647 w 114"/>
                <a:gd name="T47" fmla="*/ 2147483647 h 46"/>
                <a:gd name="T48" fmla="*/ 2147483647 w 114"/>
                <a:gd name="T49" fmla="*/ 2147483647 h 46"/>
                <a:gd name="T50" fmla="*/ 0 w 114"/>
                <a:gd name="T51" fmla="*/ 2147483647 h 46"/>
                <a:gd name="T52" fmla="*/ 2147483647 w 114"/>
                <a:gd name="T53" fmla="*/ 2147483647 h 46"/>
                <a:gd name="T54" fmla="*/ 2147483647 w 114"/>
                <a:gd name="T55" fmla="*/ 2147483647 h 46"/>
                <a:gd name="T56" fmla="*/ 2147483647 w 114"/>
                <a:gd name="T57" fmla="*/ 2147483647 h 46"/>
                <a:gd name="T58" fmla="*/ 2147483647 w 114"/>
                <a:gd name="T59" fmla="*/ 2147483647 h 46"/>
                <a:gd name="T60" fmla="*/ 2147483647 w 114"/>
                <a:gd name="T61" fmla="*/ 2147483647 h 46"/>
                <a:gd name="T62" fmla="*/ 2147483647 w 114"/>
                <a:gd name="T63" fmla="*/ 2147483647 h 46"/>
                <a:gd name="T64" fmla="*/ 2147483647 w 114"/>
                <a:gd name="T65" fmla="*/ 2147483647 h 46"/>
                <a:gd name="T66" fmla="*/ 2147483647 w 114"/>
                <a:gd name="T67" fmla="*/ 2147483647 h 46"/>
                <a:gd name="T68" fmla="*/ 2147483647 w 114"/>
                <a:gd name="T69" fmla="*/ 2147483647 h 46"/>
                <a:gd name="T70" fmla="*/ 2147483647 w 114"/>
                <a:gd name="T71" fmla="*/ 2147483647 h 46"/>
                <a:gd name="T72" fmla="*/ 2147483647 w 114"/>
                <a:gd name="T73" fmla="*/ 2147483647 h 46"/>
                <a:gd name="T74" fmla="*/ 2147483647 w 114"/>
                <a:gd name="T75" fmla="*/ 2147483647 h 46"/>
                <a:gd name="T76" fmla="*/ 2147483647 w 114"/>
                <a:gd name="T77" fmla="*/ 2147483647 h 46"/>
                <a:gd name="T78" fmla="*/ 2147483647 w 114"/>
                <a:gd name="T79" fmla="*/ 2147483647 h 46"/>
                <a:gd name="T80" fmla="*/ 2147483647 w 114"/>
                <a:gd name="T81" fmla="*/ 2147483647 h 46"/>
                <a:gd name="T82" fmla="*/ 2147483647 w 114"/>
                <a:gd name="T83" fmla="*/ 2147483647 h 46"/>
                <a:gd name="T84" fmla="*/ 2147483647 w 114"/>
                <a:gd name="T85" fmla="*/ 2147483647 h 46"/>
                <a:gd name="T86" fmla="*/ 2147483647 w 114"/>
                <a:gd name="T87" fmla="*/ 2147483647 h 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46"/>
                <a:gd name="T134" fmla="*/ 114 w 114"/>
                <a:gd name="T135" fmla="*/ 46 h 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46">
                  <a:moveTo>
                    <a:pt x="76" y="2"/>
                  </a:moveTo>
                  <a:lnTo>
                    <a:pt x="79" y="0"/>
                  </a:lnTo>
                  <a:lnTo>
                    <a:pt x="85" y="0"/>
                  </a:lnTo>
                  <a:lnTo>
                    <a:pt x="85" y="6"/>
                  </a:lnTo>
                  <a:lnTo>
                    <a:pt x="89" y="8"/>
                  </a:lnTo>
                  <a:lnTo>
                    <a:pt x="88" y="13"/>
                  </a:lnTo>
                  <a:lnTo>
                    <a:pt x="92" y="13"/>
                  </a:lnTo>
                  <a:lnTo>
                    <a:pt x="94" y="18"/>
                  </a:lnTo>
                  <a:lnTo>
                    <a:pt x="96" y="17"/>
                  </a:lnTo>
                  <a:lnTo>
                    <a:pt x="100" y="17"/>
                  </a:lnTo>
                  <a:lnTo>
                    <a:pt x="100" y="20"/>
                  </a:lnTo>
                  <a:lnTo>
                    <a:pt x="103" y="20"/>
                  </a:lnTo>
                  <a:lnTo>
                    <a:pt x="102" y="15"/>
                  </a:lnTo>
                  <a:lnTo>
                    <a:pt x="106" y="15"/>
                  </a:lnTo>
                  <a:lnTo>
                    <a:pt x="114" y="18"/>
                  </a:lnTo>
                  <a:lnTo>
                    <a:pt x="113" y="23"/>
                  </a:lnTo>
                  <a:lnTo>
                    <a:pt x="109" y="31"/>
                  </a:lnTo>
                  <a:lnTo>
                    <a:pt x="97" y="34"/>
                  </a:lnTo>
                  <a:lnTo>
                    <a:pt x="94" y="32"/>
                  </a:lnTo>
                  <a:lnTo>
                    <a:pt x="91" y="34"/>
                  </a:lnTo>
                  <a:lnTo>
                    <a:pt x="86" y="34"/>
                  </a:lnTo>
                  <a:lnTo>
                    <a:pt x="86" y="32"/>
                  </a:lnTo>
                  <a:lnTo>
                    <a:pt x="81" y="31"/>
                  </a:lnTo>
                  <a:lnTo>
                    <a:pt x="79" y="34"/>
                  </a:lnTo>
                  <a:lnTo>
                    <a:pt x="65" y="39"/>
                  </a:lnTo>
                  <a:lnTo>
                    <a:pt x="62" y="43"/>
                  </a:lnTo>
                  <a:lnTo>
                    <a:pt x="47" y="46"/>
                  </a:lnTo>
                  <a:lnTo>
                    <a:pt x="40" y="46"/>
                  </a:lnTo>
                  <a:lnTo>
                    <a:pt x="32" y="39"/>
                  </a:lnTo>
                  <a:lnTo>
                    <a:pt x="41" y="38"/>
                  </a:lnTo>
                  <a:lnTo>
                    <a:pt x="44" y="35"/>
                  </a:lnTo>
                  <a:lnTo>
                    <a:pt x="48" y="35"/>
                  </a:lnTo>
                  <a:lnTo>
                    <a:pt x="58" y="34"/>
                  </a:lnTo>
                  <a:lnTo>
                    <a:pt x="61" y="30"/>
                  </a:lnTo>
                  <a:lnTo>
                    <a:pt x="61" y="29"/>
                  </a:lnTo>
                  <a:lnTo>
                    <a:pt x="54" y="30"/>
                  </a:lnTo>
                  <a:lnTo>
                    <a:pt x="50" y="31"/>
                  </a:lnTo>
                  <a:lnTo>
                    <a:pt x="45" y="30"/>
                  </a:lnTo>
                  <a:lnTo>
                    <a:pt x="40" y="32"/>
                  </a:lnTo>
                  <a:lnTo>
                    <a:pt x="35" y="31"/>
                  </a:lnTo>
                  <a:lnTo>
                    <a:pt x="35" y="28"/>
                  </a:lnTo>
                  <a:lnTo>
                    <a:pt x="40" y="27"/>
                  </a:lnTo>
                  <a:lnTo>
                    <a:pt x="37" y="26"/>
                  </a:lnTo>
                  <a:lnTo>
                    <a:pt x="28" y="28"/>
                  </a:lnTo>
                  <a:lnTo>
                    <a:pt x="32" y="31"/>
                  </a:lnTo>
                  <a:lnTo>
                    <a:pt x="26" y="33"/>
                  </a:lnTo>
                  <a:lnTo>
                    <a:pt x="22" y="31"/>
                  </a:lnTo>
                  <a:lnTo>
                    <a:pt x="20" y="33"/>
                  </a:lnTo>
                  <a:lnTo>
                    <a:pt x="15" y="32"/>
                  </a:lnTo>
                  <a:lnTo>
                    <a:pt x="12" y="28"/>
                  </a:lnTo>
                  <a:lnTo>
                    <a:pt x="5" y="29"/>
                  </a:lnTo>
                  <a:lnTo>
                    <a:pt x="0" y="27"/>
                  </a:lnTo>
                  <a:lnTo>
                    <a:pt x="3" y="24"/>
                  </a:lnTo>
                  <a:lnTo>
                    <a:pt x="15" y="23"/>
                  </a:lnTo>
                  <a:lnTo>
                    <a:pt x="22" y="21"/>
                  </a:lnTo>
                  <a:lnTo>
                    <a:pt x="20" y="20"/>
                  </a:lnTo>
                  <a:lnTo>
                    <a:pt x="11" y="21"/>
                  </a:lnTo>
                  <a:lnTo>
                    <a:pt x="7" y="19"/>
                  </a:lnTo>
                  <a:lnTo>
                    <a:pt x="12" y="17"/>
                  </a:lnTo>
                  <a:lnTo>
                    <a:pt x="18" y="17"/>
                  </a:lnTo>
                  <a:lnTo>
                    <a:pt x="23" y="16"/>
                  </a:lnTo>
                  <a:lnTo>
                    <a:pt x="20" y="15"/>
                  </a:lnTo>
                  <a:lnTo>
                    <a:pt x="12" y="15"/>
                  </a:lnTo>
                  <a:lnTo>
                    <a:pt x="11" y="13"/>
                  </a:lnTo>
                  <a:lnTo>
                    <a:pt x="14" y="10"/>
                  </a:lnTo>
                  <a:lnTo>
                    <a:pt x="19" y="10"/>
                  </a:lnTo>
                  <a:lnTo>
                    <a:pt x="25" y="11"/>
                  </a:lnTo>
                  <a:lnTo>
                    <a:pt x="25" y="10"/>
                  </a:lnTo>
                  <a:lnTo>
                    <a:pt x="20" y="7"/>
                  </a:lnTo>
                  <a:lnTo>
                    <a:pt x="24" y="6"/>
                  </a:lnTo>
                  <a:lnTo>
                    <a:pt x="32" y="7"/>
                  </a:lnTo>
                  <a:lnTo>
                    <a:pt x="34" y="10"/>
                  </a:lnTo>
                  <a:lnTo>
                    <a:pt x="46" y="10"/>
                  </a:lnTo>
                  <a:lnTo>
                    <a:pt x="57" y="18"/>
                  </a:lnTo>
                  <a:lnTo>
                    <a:pt x="59" y="21"/>
                  </a:lnTo>
                  <a:lnTo>
                    <a:pt x="69" y="22"/>
                  </a:lnTo>
                  <a:lnTo>
                    <a:pt x="77" y="25"/>
                  </a:lnTo>
                  <a:lnTo>
                    <a:pt x="82" y="23"/>
                  </a:lnTo>
                  <a:lnTo>
                    <a:pt x="81" y="19"/>
                  </a:lnTo>
                  <a:lnTo>
                    <a:pt x="73" y="19"/>
                  </a:lnTo>
                  <a:lnTo>
                    <a:pt x="71" y="17"/>
                  </a:lnTo>
                  <a:lnTo>
                    <a:pt x="79" y="14"/>
                  </a:lnTo>
                  <a:lnTo>
                    <a:pt x="77" y="11"/>
                  </a:lnTo>
                  <a:lnTo>
                    <a:pt x="68" y="10"/>
                  </a:lnTo>
                  <a:lnTo>
                    <a:pt x="67" y="8"/>
                  </a:lnTo>
                  <a:lnTo>
                    <a:pt x="69" y="7"/>
                  </a:lnTo>
                  <a:lnTo>
                    <a:pt x="76" y="6"/>
                  </a:lnTo>
                  <a:lnTo>
                    <a:pt x="76"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4" name="Freeform 91"/>
            <p:cNvSpPr>
              <a:spLocks/>
            </p:cNvSpPr>
            <p:nvPr/>
          </p:nvSpPr>
          <p:spPr bwMode="gray">
            <a:xfrm>
              <a:off x="1766" y="1981"/>
              <a:ext cx="9" cy="16"/>
            </a:xfrm>
            <a:custGeom>
              <a:avLst/>
              <a:gdLst>
                <a:gd name="T0" fmla="*/ 2147483647 w 7"/>
                <a:gd name="T1" fmla="*/ 2147483647 h 12"/>
                <a:gd name="T2" fmla="*/ 2147483647 w 7"/>
                <a:gd name="T3" fmla="*/ 0 h 12"/>
                <a:gd name="T4" fmla="*/ 2147483647 w 7"/>
                <a:gd name="T5" fmla="*/ 2147483647 h 12"/>
                <a:gd name="T6" fmla="*/ 2147483647 w 7"/>
                <a:gd name="T7" fmla="*/ 2147483647 h 12"/>
                <a:gd name="T8" fmla="*/ 2147483647 w 7"/>
                <a:gd name="T9" fmla="*/ 2147483647 h 12"/>
                <a:gd name="T10" fmla="*/ 0 w 7"/>
                <a:gd name="T11" fmla="*/ 2147483647 h 12"/>
                <a:gd name="T12" fmla="*/ 2147483647 w 7"/>
                <a:gd name="T13" fmla="*/ 2147483647 h 12"/>
                <a:gd name="T14" fmla="*/ 2147483647 w 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2"/>
                <a:gd name="T26" fmla="*/ 7 w 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2">
                  <a:moveTo>
                    <a:pt x="4" y="1"/>
                  </a:moveTo>
                  <a:lnTo>
                    <a:pt x="7" y="0"/>
                  </a:lnTo>
                  <a:lnTo>
                    <a:pt x="7" y="3"/>
                  </a:lnTo>
                  <a:lnTo>
                    <a:pt x="5" y="9"/>
                  </a:lnTo>
                  <a:lnTo>
                    <a:pt x="2" y="12"/>
                  </a:lnTo>
                  <a:lnTo>
                    <a:pt x="0" y="9"/>
                  </a:lnTo>
                  <a:lnTo>
                    <a:pt x="3" y="6"/>
                  </a:lnTo>
                  <a:lnTo>
                    <a:pt x="4"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5" name="Freeform 92"/>
            <p:cNvSpPr>
              <a:spLocks/>
            </p:cNvSpPr>
            <p:nvPr/>
          </p:nvSpPr>
          <p:spPr bwMode="gray">
            <a:xfrm>
              <a:off x="1742" y="2057"/>
              <a:ext cx="13" cy="10"/>
            </a:xfrm>
            <a:custGeom>
              <a:avLst/>
              <a:gdLst>
                <a:gd name="T0" fmla="*/ 0 w 10"/>
                <a:gd name="T1" fmla="*/ 2147483647 h 8"/>
                <a:gd name="T2" fmla="*/ 2147483647 w 10"/>
                <a:gd name="T3" fmla="*/ 0 h 8"/>
                <a:gd name="T4" fmla="*/ 2147483647 w 10"/>
                <a:gd name="T5" fmla="*/ 0 h 8"/>
                <a:gd name="T6" fmla="*/ 2147483647 w 10"/>
                <a:gd name="T7" fmla="*/ 2147483647 h 8"/>
                <a:gd name="T8" fmla="*/ 2147483647 w 10"/>
                <a:gd name="T9" fmla="*/ 2147483647 h 8"/>
                <a:gd name="T10" fmla="*/ 2147483647 w 10"/>
                <a:gd name="T11" fmla="*/ 2147483647 h 8"/>
                <a:gd name="T12" fmla="*/ 2147483647 w 10"/>
                <a:gd name="T13" fmla="*/ 2147483647 h 8"/>
                <a:gd name="T14" fmla="*/ 0 w 10"/>
                <a:gd name="T15" fmla="*/ 2147483647 h 8"/>
                <a:gd name="T16" fmla="*/ 0 w 10"/>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0" y="2"/>
                  </a:moveTo>
                  <a:lnTo>
                    <a:pt x="3" y="0"/>
                  </a:lnTo>
                  <a:lnTo>
                    <a:pt x="7" y="0"/>
                  </a:lnTo>
                  <a:lnTo>
                    <a:pt x="10" y="4"/>
                  </a:lnTo>
                  <a:lnTo>
                    <a:pt x="10" y="8"/>
                  </a:lnTo>
                  <a:lnTo>
                    <a:pt x="6" y="8"/>
                  </a:lnTo>
                  <a:lnTo>
                    <a:pt x="4" y="5"/>
                  </a:lnTo>
                  <a:lnTo>
                    <a:pt x="0"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6" name="Freeform 93"/>
            <p:cNvSpPr>
              <a:spLocks/>
            </p:cNvSpPr>
            <p:nvPr/>
          </p:nvSpPr>
          <p:spPr bwMode="gray">
            <a:xfrm>
              <a:off x="1575" y="1425"/>
              <a:ext cx="34" cy="6"/>
            </a:xfrm>
            <a:custGeom>
              <a:avLst/>
              <a:gdLst>
                <a:gd name="T0" fmla="*/ 0 w 26"/>
                <a:gd name="T1" fmla="*/ 2147483647 h 5"/>
                <a:gd name="T2" fmla="*/ 2147483647 w 26"/>
                <a:gd name="T3" fmla="*/ 0 h 5"/>
                <a:gd name="T4" fmla="*/ 2147483647 w 26"/>
                <a:gd name="T5" fmla="*/ 2147483647 h 5"/>
                <a:gd name="T6" fmla="*/ 2147483647 w 26"/>
                <a:gd name="T7" fmla="*/ 0 h 5"/>
                <a:gd name="T8" fmla="*/ 2147483647 w 26"/>
                <a:gd name="T9" fmla="*/ 0 h 5"/>
                <a:gd name="T10" fmla="*/ 2147483647 w 26"/>
                <a:gd name="T11" fmla="*/ 2147483647 h 5"/>
                <a:gd name="T12" fmla="*/ 2147483647 w 26"/>
                <a:gd name="T13" fmla="*/ 2147483647 h 5"/>
                <a:gd name="T14" fmla="*/ 0 w 26"/>
                <a:gd name="T15" fmla="*/ 2147483647 h 5"/>
                <a:gd name="T16" fmla="*/ 0 w 26"/>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5"/>
                <a:gd name="T29" fmla="*/ 26 w 2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5">
                  <a:moveTo>
                    <a:pt x="0" y="1"/>
                  </a:moveTo>
                  <a:lnTo>
                    <a:pt x="4" y="0"/>
                  </a:lnTo>
                  <a:lnTo>
                    <a:pt x="14" y="1"/>
                  </a:lnTo>
                  <a:lnTo>
                    <a:pt x="21" y="0"/>
                  </a:lnTo>
                  <a:lnTo>
                    <a:pt x="26" y="0"/>
                  </a:lnTo>
                  <a:lnTo>
                    <a:pt x="21" y="5"/>
                  </a:lnTo>
                  <a:lnTo>
                    <a:pt x="4" y="4"/>
                  </a:lnTo>
                  <a:lnTo>
                    <a:pt x="0"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7" name="Freeform 94"/>
            <p:cNvSpPr>
              <a:spLocks/>
            </p:cNvSpPr>
            <p:nvPr/>
          </p:nvSpPr>
          <p:spPr bwMode="gray">
            <a:xfrm>
              <a:off x="1776" y="1633"/>
              <a:ext cx="15" cy="6"/>
            </a:xfrm>
            <a:custGeom>
              <a:avLst/>
              <a:gdLst>
                <a:gd name="T0" fmla="*/ 2147483647 w 11"/>
                <a:gd name="T1" fmla="*/ 0 h 4"/>
                <a:gd name="T2" fmla="*/ 2147483647 w 11"/>
                <a:gd name="T3" fmla="*/ 2147483647 h 4"/>
                <a:gd name="T4" fmla="*/ 2147483647 w 11"/>
                <a:gd name="T5" fmla="*/ 2147483647 h 4"/>
                <a:gd name="T6" fmla="*/ 0 w 11"/>
                <a:gd name="T7" fmla="*/ 2147483647 h 4"/>
                <a:gd name="T8" fmla="*/ 0 w 11"/>
                <a:gd name="T9" fmla="*/ 2147483647 h 4"/>
                <a:gd name="T10" fmla="*/ 2147483647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8" y="0"/>
                  </a:moveTo>
                  <a:lnTo>
                    <a:pt x="11" y="1"/>
                  </a:lnTo>
                  <a:lnTo>
                    <a:pt x="3" y="4"/>
                  </a:lnTo>
                  <a:lnTo>
                    <a:pt x="0" y="4"/>
                  </a:lnTo>
                  <a:lnTo>
                    <a:pt x="0" y="3"/>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8" name="Freeform 95"/>
            <p:cNvSpPr>
              <a:spLocks/>
            </p:cNvSpPr>
            <p:nvPr/>
          </p:nvSpPr>
          <p:spPr bwMode="gray">
            <a:xfrm>
              <a:off x="1759" y="1633"/>
              <a:ext cx="12" cy="6"/>
            </a:xfrm>
            <a:custGeom>
              <a:avLst/>
              <a:gdLst>
                <a:gd name="T0" fmla="*/ 2147483647 w 9"/>
                <a:gd name="T1" fmla="*/ 0 h 4"/>
                <a:gd name="T2" fmla="*/ 2147483647 w 9"/>
                <a:gd name="T3" fmla="*/ 2147483647 h 4"/>
                <a:gd name="T4" fmla="*/ 2147483647 w 9"/>
                <a:gd name="T5" fmla="*/ 2147483647 h 4"/>
                <a:gd name="T6" fmla="*/ 0 w 9"/>
                <a:gd name="T7" fmla="*/ 2147483647 h 4"/>
                <a:gd name="T8" fmla="*/ 2147483647 w 9"/>
                <a:gd name="T9" fmla="*/ 2147483647 h 4"/>
                <a:gd name="T10" fmla="*/ 2147483647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9" y="0"/>
                  </a:moveTo>
                  <a:lnTo>
                    <a:pt x="9" y="2"/>
                  </a:lnTo>
                  <a:lnTo>
                    <a:pt x="3" y="4"/>
                  </a:lnTo>
                  <a:lnTo>
                    <a:pt x="0" y="3"/>
                  </a:lnTo>
                  <a:lnTo>
                    <a:pt x="2" y="1"/>
                  </a:lnTo>
                  <a:lnTo>
                    <a:pt x="9"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9" name="Freeform 96"/>
            <p:cNvSpPr>
              <a:spLocks/>
            </p:cNvSpPr>
            <p:nvPr/>
          </p:nvSpPr>
          <p:spPr bwMode="gray">
            <a:xfrm>
              <a:off x="1794" y="1640"/>
              <a:ext cx="7" cy="6"/>
            </a:xfrm>
            <a:custGeom>
              <a:avLst/>
              <a:gdLst>
                <a:gd name="T0" fmla="*/ 2147483647 w 5"/>
                <a:gd name="T1" fmla="*/ 2147483647 h 5"/>
                <a:gd name="T2" fmla="*/ 0 w 5"/>
                <a:gd name="T3" fmla="*/ 2147483647 h 5"/>
                <a:gd name="T4" fmla="*/ 2147483647 w 5"/>
                <a:gd name="T5" fmla="*/ 0 h 5"/>
                <a:gd name="T6" fmla="*/ 2147483647 w 5"/>
                <a:gd name="T7" fmla="*/ 2147483647 h 5"/>
                <a:gd name="T8" fmla="*/ 2147483647 w 5"/>
                <a:gd name="T9" fmla="*/ 2147483647 h 5"/>
                <a:gd name="T10" fmla="*/ 2147483647 w 5"/>
                <a:gd name="T11" fmla="*/ 2147483647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1" y="5"/>
                  </a:moveTo>
                  <a:lnTo>
                    <a:pt x="0" y="2"/>
                  </a:lnTo>
                  <a:lnTo>
                    <a:pt x="1" y="0"/>
                  </a:lnTo>
                  <a:lnTo>
                    <a:pt x="3" y="1"/>
                  </a:lnTo>
                  <a:lnTo>
                    <a:pt x="5" y="2"/>
                  </a:lnTo>
                  <a:lnTo>
                    <a:pt x="1"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0" name="Freeform 97"/>
            <p:cNvSpPr>
              <a:spLocks/>
            </p:cNvSpPr>
            <p:nvPr/>
          </p:nvSpPr>
          <p:spPr bwMode="gray">
            <a:xfrm>
              <a:off x="1766" y="1642"/>
              <a:ext cx="18" cy="11"/>
            </a:xfrm>
            <a:custGeom>
              <a:avLst/>
              <a:gdLst>
                <a:gd name="T0" fmla="*/ 2147483647 w 14"/>
                <a:gd name="T1" fmla="*/ 2147483647 h 8"/>
                <a:gd name="T2" fmla="*/ 2147483647 w 14"/>
                <a:gd name="T3" fmla="*/ 0 h 8"/>
                <a:gd name="T4" fmla="*/ 2147483647 w 14"/>
                <a:gd name="T5" fmla="*/ 0 h 8"/>
                <a:gd name="T6" fmla="*/ 2147483647 w 14"/>
                <a:gd name="T7" fmla="*/ 2147483647 h 8"/>
                <a:gd name="T8" fmla="*/ 2147483647 w 14"/>
                <a:gd name="T9" fmla="*/ 2147483647 h 8"/>
                <a:gd name="T10" fmla="*/ 0 w 14"/>
                <a:gd name="T11" fmla="*/ 2147483647 h 8"/>
                <a:gd name="T12" fmla="*/ 0 w 14"/>
                <a:gd name="T13" fmla="*/ 2147483647 h 8"/>
                <a:gd name="T14" fmla="*/ 2147483647 w 14"/>
                <a:gd name="T15" fmla="*/ 2147483647 h 8"/>
                <a:gd name="T16" fmla="*/ 2147483647 w 14"/>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8"/>
                <a:gd name="T29" fmla="*/ 14 w 1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8">
                  <a:moveTo>
                    <a:pt x="6" y="1"/>
                  </a:moveTo>
                  <a:lnTo>
                    <a:pt x="10" y="0"/>
                  </a:lnTo>
                  <a:lnTo>
                    <a:pt x="13" y="0"/>
                  </a:lnTo>
                  <a:lnTo>
                    <a:pt x="14" y="4"/>
                  </a:lnTo>
                  <a:lnTo>
                    <a:pt x="7" y="8"/>
                  </a:lnTo>
                  <a:lnTo>
                    <a:pt x="0" y="8"/>
                  </a:lnTo>
                  <a:lnTo>
                    <a:pt x="0" y="6"/>
                  </a:lnTo>
                  <a:lnTo>
                    <a:pt x="6" y="4"/>
                  </a:lnTo>
                  <a:lnTo>
                    <a:pt x="6"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1" name="Freeform 98"/>
            <p:cNvSpPr>
              <a:spLocks/>
            </p:cNvSpPr>
            <p:nvPr/>
          </p:nvSpPr>
          <p:spPr bwMode="gray">
            <a:xfrm>
              <a:off x="1775" y="1658"/>
              <a:ext cx="4" cy="5"/>
            </a:xfrm>
            <a:custGeom>
              <a:avLst/>
              <a:gdLst>
                <a:gd name="T0" fmla="*/ 0 w 3"/>
                <a:gd name="T1" fmla="*/ 2147483647 h 4"/>
                <a:gd name="T2" fmla="*/ 0 w 3"/>
                <a:gd name="T3" fmla="*/ 0 h 4"/>
                <a:gd name="T4" fmla="*/ 2147483647 w 3"/>
                <a:gd name="T5" fmla="*/ 0 h 4"/>
                <a:gd name="T6" fmla="*/ 2147483647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3"/>
                  </a:moveTo>
                  <a:lnTo>
                    <a:pt x="0" y="0"/>
                  </a:lnTo>
                  <a:lnTo>
                    <a:pt x="3" y="0"/>
                  </a:lnTo>
                  <a:lnTo>
                    <a:pt x="3"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 name="Freeform 99"/>
            <p:cNvSpPr>
              <a:spLocks/>
            </p:cNvSpPr>
            <p:nvPr/>
          </p:nvSpPr>
          <p:spPr bwMode="gray">
            <a:xfrm>
              <a:off x="1681" y="1670"/>
              <a:ext cx="7" cy="5"/>
            </a:xfrm>
            <a:custGeom>
              <a:avLst/>
              <a:gdLst>
                <a:gd name="T0" fmla="*/ 2147483647 w 5"/>
                <a:gd name="T1" fmla="*/ 0 h 4"/>
                <a:gd name="T2" fmla="*/ 2147483647 w 5"/>
                <a:gd name="T3" fmla="*/ 2147483647 h 4"/>
                <a:gd name="T4" fmla="*/ 2147483647 w 5"/>
                <a:gd name="T5" fmla="*/ 2147483647 h 4"/>
                <a:gd name="T6" fmla="*/ 0 w 5"/>
                <a:gd name="T7" fmla="*/ 2147483647 h 4"/>
                <a:gd name="T8" fmla="*/ 0 w 5"/>
                <a:gd name="T9" fmla="*/ 2147483647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4" y="0"/>
                  </a:moveTo>
                  <a:lnTo>
                    <a:pt x="5" y="2"/>
                  </a:lnTo>
                  <a:lnTo>
                    <a:pt x="2" y="4"/>
                  </a:lnTo>
                  <a:lnTo>
                    <a:pt x="0" y="3"/>
                  </a:lnTo>
                  <a:lnTo>
                    <a:pt x="0" y="1"/>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3" name="Freeform 100"/>
            <p:cNvSpPr>
              <a:spLocks/>
            </p:cNvSpPr>
            <p:nvPr/>
          </p:nvSpPr>
          <p:spPr bwMode="gray">
            <a:xfrm>
              <a:off x="1712" y="1717"/>
              <a:ext cx="9" cy="9"/>
            </a:xfrm>
            <a:custGeom>
              <a:avLst/>
              <a:gdLst>
                <a:gd name="T0" fmla="*/ 2147483647 w 7"/>
                <a:gd name="T1" fmla="*/ 0 h 7"/>
                <a:gd name="T2" fmla="*/ 2147483647 w 7"/>
                <a:gd name="T3" fmla="*/ 2147483647 h 7"/>
                <a:gd name="T4" fmla="*/ 2147483647 w 7"/>
                <a:gd name="T5" fmla="*/ 2147483647 h 7"/>
                <a:gd name="T6" fmla="*/ 2147483647 w 7"/>
                <a:gd name="T7" fmla="*/ 2147483647 h 7"/>
                <a:gd name="T8" fmla="*/ 2147483647 w 7"/>
                <a:gd name="T9" fmla="*/ 2147483647 h 7"/>
                <a:gd name="T10" fmla="*/ 0 w 7"/>
                <a:gd name="T11" fmla="*/ 2147483647 h 7"/>
                <a:gd name="T12" fmla="*/ 214748364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1" y="0"/>
                  </a:moveTo>
                  <a:lnTo>
                    <a:pt x="4" y="3"/>
                  </a:lnTo>
                  <a:lnTo>
                    <a:pt x="7" y="4"/>
                  </a:lnTo>
                  <a:lnTo>
                    <a:pt x="7" y="7"/>
                  </a:lnTo>
                  <a:lnTo>
                    <a:pt x="4" y="7"/>
                  </a:lnTo>
                  <a:lnTo>
                    <a:pt x="0" y="2"/>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4" name="Freeform 101"/>
            <p:cNvSpPr>
              <a:spLocks/>
            </p:cNvSpPr>
            <p:nvPr/>
          </p:nvSpPr>
          <p:spPr bwMode="gray">
            <a:xfrm>
              <a:off x="1705" y="1718"/>
              <a:ext cx="6" cy="13"/>
            </a:xfrm>
            <a:custGeom>
              <a:avLst/>
              <a:gdLst>
                <a:gd name="T0" fmla="*/ 0 w 5"/>
                <a:gd name="T1" fmla="*/ 2147483647 h 10"/>
                <a:gd name="T2" fmla="*/ 2147483647 w 5"/>
                <a:gd name="T3" fmla="*/ 0 h 10"/>
                <a:gd name="T4" fmla="*/ 2147483647 w 5"/>
                <a:gd name="T5" fmla="*/ 2147483647 h 10"/>
                <a:gd name="T6" fmla="*/ 2147483647 w 5"/>
                <a:gd name="T7" fmla="*/ 2147483647 h 10"/>
                <a:gd name="T8" fmla="*/ 2147483647 w 5"/>
                <a:gd name="T9" fmla="*/ 2147483647 h 10"/>
                <a:gd name="T10" fmla="*/ 0 w 5"/>
                <a:gd name="T11" fmla="*/ 2147483647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2"/>
                  </a:moveTo>
                  <a:lnTo>
                    <a:pt x="2" y="0"/>
                  </a:lnTo>
                  <a:lnTo>
                    <a:pt x="3" y="2"/>
                  </a:lnTo>
                  <a:lnTo>
                    <a:pt x="5" y="10"/>
                  </a:lnTo>
                  <a:lnTo>
                    <a:pt x="2" y="10"/>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5" name="Freeform 102"/>
            <p:cNvSpPr>
              <a:spLocks/>
            </p:cNvSpPr>
            <p:nvPr/>
          </p:nvSpPr>
          <p:spPr bwMode="gray">
            <a:xfrm>
              <a:off x="1680" y="1726"/>
              <a:ext cx="78" cy="82"/>
            </a:xfrm>
            <a:custGeom>
              <a:avLst/>
              <a:gdLst>
                <a:gd name="T0" fmla="*/ 2147483647 w 60"/>
                <a:gd name="T1" fmla="*/ 2147483647 h 63"/>
                <a:gd name="T2" fmla="*/ 2147483647 w 60"/>
                <a:gd name="T3" fmla="*/ 0 h 63"/>
                <a:gd name="T4" fmla="*/ 2147483647 w 60"/>
                <a:gd name="T5" fmla="*/ 2147483647 h 63"/>
                <a:gd name="T6" fmla="*/ 2147483647 w 60"/>
                <a:gd name="T7" fmla="*/ 2147483647 h 63"/>
                <a:gd name="T8" fmla="*/ 2147483647 w 60"/>
                <a:gd name="T9" fmla="*/ 2147483647 h 63"/>
                <a:gd name="T10" fmla="*/ 2147483647 w 60"/>
                <a:gd name="T11" fmla="*/ 2147483647 h 63"/>
                <a:gd name="T12" fmla="*/ 2147483647 w 60"/>
                <a:gd name="T13" fmla="*/ 2147483647 h 63"/>
                <a:gd name="T14" fmla="*/ 2147483647 w 60"/>
                <a:gd name="T15" fmla="*/ 2147483647 h 63"/>
                <a:gd name="T16" fmla="*/ 2147483647 w 60"/>
                <a:gd name="T17" fmla="*/ 2147483647 h 63"/>
                <a:gd name="T18" fmla="*/ 2147483647 w 60"/>
                <a:gd name="T19" fmla="*/ 2147483647 h 63"/>
                <a:gd name="T20" fmla="*/ 2147483647 w 60"/>
                <a:gd name="T21" fmla="*/ 2147483647 h 63"/>
                <a:gd name="T22" fmla="*/ 2147483647 w 60"/>
                <a:gd name="T23" fmla="*/ 2147483647 h 63"/>
                <a:gd name="T24" fmla="*/ 2147483647 w 60"/>
                <a:gd name="T25" fmla="*/ 2147483647 h 63"/>
                <a:gd name="T26" fmla="*/ 2147483647 w 60"/>
                <a:gd name="T27" fmla="*/ 2147483647 h 63"/>
                <a:gd name="T28" fmla="*/ 2147483647 w 60"/>
                <a:gd name="T29" fmla="*/ 2147483647 h 63"/>
                <a:gd name="T30" fmla="*/ 2147483647 w 60"/>
                <a:gd name="T31" fmla="*/ 2147483647 h 63"/>
                <a:gd name="T32" fmla="*/ 2147483647 w 60"/>
                <a:gd name="T33" fmla="*/ 2147483647 h 63"/>
                <a:gd name="T34" fmla="*/ 2147483647 w 60"/>
                <a:gd name="T35" fmla="*/ 2147483647 h 63"/>
                <a:gd name="T36" fmla="*/ 2147483647 w 60"/>
                <a:gd name="T37" fmla="*/ 2147483647 h 63"/>
                <a:gd name="T38" fmla="*/ 2147483647 w 60"/>
                <a:gd name="T39" fmla="*/ 2147483647 h 63"/>
                <a:gd name="T40" fmla="*/ 2147483647 w 60"/>
                <a:gd name="T41" fmla="*/ 2147483647 h 63"/>
                <a:gd name="T42" fmla="*/ 2147483647 w 60"/>
                <a:gd name="T43" fmla="*/ 2147483647 h 63"/>
                <a:gd name="T44" fmla="*/ 2147483647 w 60"/>
                <a:gd name="T45" fmla="*/ 2147483647 h 63"/>
                <a:gd name="T46" fmla="*/ 2147483647 w 60"/>
                <a:gd name="T47" fmla="*/ 2147483647 h 63"/>
                <a:gd name="T48" fmla="*/ 2147483647 w 60"/>
                <a:gd name="T49" fmla="*/ 2147483647 h 63"/>
                <a:gd name="T50" fmla="*/ 0 w 60"/>
                <a:gd name="T51" fmla="*/ 2147483647 h 63"/>
                <a:gd name="T52" fmla="*/ 2147483647 w 60"/>
                <a:gd name="T53" fmla="*/ 2147483647 h 63"/>
                <a:gd name="T54" fmla="*/ 2147483647 w 60"/>
                <a:gd name="T55" fmla="*/ 2147483647 h 63"/>
                <a:gd name="T56" fmla="*/ 2147483647 w 60"/>
                <a:gd name="T57" fmla="*/ 2147483647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3"/>
                <a:gd name="T89" fmla="*/ 60 w 60"/>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3">
                  <a:moveTo>
                    <a:pt x="10" y="4"/>
                  </a:moveTo>
                  <a:lnTo>
                    <a:pt x="12" y="0"/>
                  </a:lnTo>
                  <a:lnTo>
                    <a:pt x="15" y="1"/>
                  </a:lnTo>
                  <a:lnTo>
                    <a:pt x="17" y="9"/>
                  </a:lnTo>
                  <a:lnTo>
                    <a:pt x="21" y="14"/>
                  </a:lnTo>
                  <a:lnTo>
                    <a:pt x="24" y="12"/>
                  </a:lnTo>
                  <a:lnTo>
                    <a:pt x="32" y="16"/>
                  </a:lnTo>
                  <a:lnTo>
                    <a:pt x="36" y="21"/>
                  </a:lnTo>
                  <a:lnTo>
                    <a:pt x="47" y="26"/>
                  </a:lnTo>
                  <a:lnTo>
                    <a:pt x="49" y="34"/>
                  </a:lnTo>
                  <a:lnTo>
                    <a:pt x="47" y="42"/>
                  </a:lnTo>
                  <a:lnTo>
                    <a:pt x="59" y="45"/>
                  </a:lnTo>
                  <a:lnTo>
                    <a:pt x="60" y="47"/>
                  </a:lnTo>
                  <a:lnTo>
                    <a:pt x="59" y="53"/>
                  </a:lnTo>
                  <a:lnTo>
                    <a:pt x="47" y="53"/>
                  </a:lnTo>
                  <a:lnTo>
                    <a:pt x="42" y="50"/>
                  </a:lnTo>
                  <a:lnTo>
                    <a:pt x="41" y="45"/>
                  </a:lnTo>
                  <a:lnTo>
                    <a:pt x="38" y="42"/>
                  </a:lnTo>
                  <a:lnTo>
                    <a:pt x="34" y="43"/>
                  </a:lnTo>
                  <a:lnTo>
                    <a:pt x="30" y="50"/>
                  </a:lnTo>
                  <a:lnTo>
                    <a:pt x="26" y="51"/>
                  </a:lnTo>
                  <a:lnTo>
                    <a:pt x="19" y="60"/>
                  </a:lnTo>
                  <a:lnTo>
                    <a:pt x="14" y="63"/>
                  </a:lnTo>
                  <a:lnTo>
                    <a:pt x="13" y="51"/>
                  </a:lnTo>
                  <a:lnTo>
                    <a:pt x="1" y="50"/>
                  </a:lnTo>
                  <a:lnTo>
                    <a:pt x="0" y="47"/>
                  </a:lnTo>
                  <a:lnTo>
                    <a:pt x="9" y="27"/>
                  </a:lnTo>
                  <a:lnTo>
                    <a:pt x="9" y="9"/>
                  </a:lnTo>
                  <a:lnTo>
                    <a:pt x="1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6" name="Freeform 103"/>
            <p:cNvSpPr>
              <a:spLocks/>
            </p:cNvSpPr>
            <p:nvPr/>
          </p:nvSpPr>
          <p:spPr bwMode="gray">
            <a:xfrm>
              <a:off x="1721" y="1811"/>
              <a:ext cx="20" cy="18"/>
            </a:xfrm>
            <a:custGeom>
              <a:avLst/>
              <a:gdLst>
                <a:gd name="T0" fmla="*/ 2147483647 w 15"/>
                <a:gd name="T1" fmla="*/ 0 h 14"/>
                <a:gd name="T2" fmla="*/ 2147483647 w 15"/>
                <a:gd name="T3" fmla="*/ 2147483647 h 14"/>
                <a:gd name="T4" fmla="*/ 2147483647 w 15"/>
                <a:gd name="T5" fmla="*/ 2147483647 h 14"/>
                <a:gd name="T6" fmla="*/ 0 w 15"/>
                <a:gd name="T7" fmla="*/ 2147483647 h 14"/>
                <a:gd name="T8" fmla="*/ 0 w 15"/>
                <a:gd name="T9" fmla="*/ 2147483647 h 14"/>
                <a:gd name="T10" fmla="*/ 2147483647 w 15"/>
                <a:gd name="T11" fmla="*/ 0 h 14"/>
                <a:gd name="T12" fmla="*/ 2147483647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15" y="0"/>
                  </a:moveTo>
                  <a:lnTo>
                    <a:pt x="14" y="5"/>
                  </a:lnTo>
                  <a:lnTo>
                    <a:pt x="6" y="13"/>
                  </a:lnTo>
                  <a:lnTo>
                    <a:pt x="0" y="14"/>
                  </a:lnTo>
                  <a:lnTo>
                    <a:pt x="0" y="5"/>
                  </a:lnTo>
                  <a:lnTo>
                    <a:pt x="6" y="0"/>
                  </a:lnTo>
                  <a:lnTo>
                    <a:pt x="15"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7" name="Freeform 104"/>
            <p:cNvSpPr>
              <a:spLocks/>
            </p:cNvSpPr>
            <p:nvPr/>
          </p:nvSpPr>
          <p:spPr bwMode="gray">
            <a:xfrm>
              <a:off x="1762" y="1828"/>
              <a:ext cx="12" cy="22"/>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2147483647 h 17"/>
                <a:gd name="T12" fmla="*/ 2147483647 w 9"/>
                <a:gd name="T13" fmla="*/ 2147483647 h 17"/>
                <a:gd name="T14" fmla="*/ 2147483647 w 9"/>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7"/>
                <a:gd name="T26" fmla="*/ 9 w 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7">
                  <a:moveTo>
                    <a:pt x="8" y="0"/>
                  </a:moveTo>
                  <a:lnTo>
                    <a:pt x="9" y="7"/>
                  </a:lnTo>
                  <a:lnTo>
                    <a:pt x="6" y="12"/>
                  </a:lnTo>
                  <a:lnTo>
                    <a:pt x="5" y="17"/>
                  </a:lnTo>
                  <a:lnTo>
                    <a:pt x="0" y="13"/>
                  </a:lnTo>
                  <a:lnTo>
                    <a:pt x="1" y="4"/>
                  </a:lnTo>
                  <a:lnTo>
                    <a:pt x="3" y="1"/>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8" name="Freeform 105"/>
            <p:cNvSpPr>
              <a:spLocks/>
            </p:cNvSpPr>
            <p:nvPr/>
          </p:nvSpPr>
          <p:spPr bwMode="gray">
            <a:xfrm>
              <a:off x="1781" y="1800"/>
              <a:ext cx="11" cy="9"/>
            </a:xfrm>
            <a:custGeom>
              <a:avLst/>
              <a:gdLst>
                <a:gd name="T0" fmla="*/ 0 w 8"/>
                <a:gd name="T1" fmla="*/ 0 h 7"/>
                <a:gd name="T2" fmla="*/ 2147483647 w 8"/>
                <a:gd name="T3" fmla="*/ 0 h 7"/>
                <a:gd name="T4" fmla="*/ 2147483647 w 8"/>
                <a:gd name="T5" fmla="*/ 2147483647 h 7"/>
                <a:gd name="T6" fmla="*/ 2147483647 w 8"/>
                <a:gd name="T7" fmla="*/ 2147483647 h 7"/>
                <a:gd name="T8" fmla="*/ 2147483647 w 8"/>
                <a:gd name="T9" fmla="*/ 2147483647 h 7"/>
                <a:gd name="T10" fmla="*/ 0 w 8"/>
                <a:gd name="T11" fmla="*/ 0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0" y="0"/>
                  </a:moveTo>
                  <a:lnTo>
                    <a:pt x="5" y="0"/>
                  </a:lnTo>
                  <a:lnTo>
                    <a:pt x="8" y="3"/>
                  </a:lnTo>
                  <a:lnTo>
                    <a:pt x="5" y="7"/>
                  </a:lnTo>
                  <a:lnTo>
                    <a:pt x="2" y="5"/>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9" name="Freeform 106"/>
            <p:cNvSpPr>
              <a:spLocks/>
            </p:cNvSpPr>
            <p:nvPr/>
          </p:nvSpPr>
          <p:spPr bwMode="gray">
            <a:xfrm>
              <a:off x="1793" y="1792"/>
              <a:ext cx="11" cy="9"/>
            </a:xfrm>
            <a:custGeom>
              <a:avLst/>
              <a:gdLst>
                <a:gd name="T0" fmla="*/ 2147483647 w 8"/>
                <a:gd name="T1" fmla="*/ 2147483647 h 7"/>
                <a:gd name="T2" fmla="*/ 0 w 8"/>
                <a:gd name="T3" fmla="*/ 2147483647 h 7"/>
                <a:gd name="T4" fmla="*/ 2147483647 w 8"/>
                <a:gd name="T5" fmla="*/ 0 h 7"/>
                <a:gd name="T6" fmla="*/ 2147483647 w 8"/>
                <a:gd name="T7" fmla="*/ 2147483647 h 7"/>
                <a:gd name="T8" fmla="*/ 2147483647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1" y="4"/>
                  </a:moveTo>
                  <a:lnTo>
                    <a:pt x="0" y="2"/>
                  </a:lnTo>
                  <a:lnTo>
                    <a:pt x="2" y="0"/>
                  </a:lnTo>
                  <a:lnTo>
                    <a:pt x="8" y="4"/>
                  </a:lnTo>
                  <a:lnTo>
                    <a:pt x="8" y="7"/>
                  </a:lnTo>
                  <a:lnTo>
                    <a:pt x="4" y="7"/>
                  </a:lnTo>
                  <a:lnTo>
                    <a:pt x="1"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0" name="Freeform 107"/>
            <p:cNvSpPr>
              <a:spLocks/>
            </p:cNvSpPr>
            <p:nvPr/>
          </p:nvSpPr>
          <p:spPr bwMode="gray">
            <a:xfrm>
              <a:off x="1788" y="1781"/>
              <a:ext cx="5" cy="6"/>
            </a:xfrm>
            <a:custGeom>
              <a:avLst/>
              <a:gdLst>
                <a:gd name="T0" fmla="*/ 2147483647 w 4"/>
                <a:gd name="T1" fmla="*/ 2147483647 h 5"/>
                <a:gd name="T2" fmla="*/ 2147483647 w 4"/>
                <a:gd name="T3" fmla="*/ 2147483647 h 5"/>
                <a:gd name="T4" fmla="*/ 0 w 4"/>
                <a:gd name="T5" fmla="*/ 2147483647 h 5"/>
                <a:gd name="T6" fmla="*/ 2147483647 w 4"/>
                <a:gd name="T7" fmla="*/ 0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2"/>
                  </a:lnTo>
                  <a:lnTo>
                    <a:pt x="2" y="0"/>
                  </a:lnTo>
                  <a:lnTo>
                    <a:pt x="4"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1" name="Rectangle 108"/>
            <p:cNvSpPr>
              <a:spLocks noChangeArrowheads="1"/>
            </p:cNvSpPr>
            <p:nvPr/>
          </p:nvSpPr>
          <p:spPr bwMode="gray">
            <a:xfrm>
              <a:off x="1678" y="1624"/>
              <a:ext cx="8" cy="1"/>
            </a:xfrm>
            <a:prstGeom prst="rect">
              <a:avLst/>
            </a:prstGeom>
            <a:grpFill/>
            <a:ln w="3175">
              <a:solidFill>
                <a:schemeClr val="tx2">
                  <a:lumMod val="50000"/>
                </a:schemeClr>
              </a:solid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marL="0" marR="0" lvl="0" indent="0" algn="ctr" defTabSz="685783" rtl="0" eaLnBrk="1" fontAlgn="auto" latinLnBrk="0" hangingPunct="1">
                <a:lnSpc>
                  <a:spcPct val="100000"/>
                </a:lnSpc>
                <a:spcBef>
                  <a:spcPct val="50000"/>
                </a:spcBef>
                <a:spcAft>
                  <a:spcPts val="0"/>
                </a:spcAft>
                <a:buClrTx/>
                <a:buSzTx/>
                <a:buFontTx/>
                <a:buNone/>
                <a:tabLst/>
                <a:defRPr/>
              </a:pPr>
              <a:endParaRPr kumimoji="0" lang="en-GB" altLang="en-US" sz="9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endParaRPr>
            </a:p>
          </p:txBody>
        </p:sp>
        <p:sp>
          <p:nvSpPr>
            <p:cNvPr id="122" name="Freeform 109"/>
            <p:cNvSpPr>
              <a:spLocks/>
            </p:cNvSpPr>
            <p:nvPr/>
          </p:nvSpPr>
          <p:spPr bwMode="gray">
            <a:xfrm>
              <a:off x="1639" y="1448"/>
              <a:ext cx="8" cy="9"/>
            </a:xfrm>
            <a:custGeom>
              <a:avLst/>
              <a:gdLst>
                <a:gd name="T0" fmla="*/ 2147483647 w 6"/>
                <a:gd name="T1" fmla="*/ 0 h 7"/>
                <a:gd name="T2" fmla="*/ 2147483647 w 6"/>
                <a:gd name="T3" fmla="*/ 0 h 7"/>
                <a:gd name="T4" fmla="*/ 2147483647 w 6"/>
                <a:gd name="T5" fmla="*/ 2147483647 h 7"/>
                <a:gd name="T6" fmla="*/ 2147483647 w 6"/>
                <a:gd name="T7" fmla="*/ 2147483647 h 7"/>
                <a:gd name="T8" fmla="*/ 2147483647 w 6"/>
                <a:gd name="T9" fmla="*/ 2147483647 h 7"/>
                <a:gd name="T10" fmla="*/ 0 w 6"/>
                <a:gd name="T11" fmla="*/ 2147483647 h 7"/>
                <a:gd name="T12" fmla="*/ 2147483647 w 6"/>
                <a:gd name="T13" fmla="*/ 0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1" y="0"/>
                  </a:moveTo>
                  <a:lnTo>
                    <a:pt x="5" y="0"/>
                  </a:lnTo>
                  <a:lnTo>
                    <a:pt x="6" y="6"/>
                  </a:lnTo>
                  <a:lnTo>
                    <a:pt x="3" y="7"/>
                  </a:lnTo>
                  <a:lnTo>
                    <a:pt x="1" y="7"/>
                  </a:lnTo>
                  <a:lnTo>
                    <a:pt x="0" y="1"/>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3" name="Freeform 110"/>
            <p:cNvSpPr>
              <a:spLocks/>
            </p:cNvSpPr>
            <p:nvPr/>
          </p:nvSpPr>
          <p:spPr bwMode="gray">
            <a:xfrm>
              <a:off x="1635" y="1429"/>
              <a:ext cx="13" cy="10"/>
            </a:xfrm>
            <a:custGeom>
              <a:avLst/>
              <a:gdLst>
                <a:gd name="T0" fmla="*/ 2147483647 w 10"/>
                <a:gd name="T1" fmla="*/ 0 h 8"/>
                <a:gd name="T2" fmla="*/ 2147483647 w 10"/>
                <a:gd name="T3" fmla="*/ 2147483647 h 8"/>
                <a:gd name="T4" fmla="*/ 2147483647 w 10"/>
                <a:gd name="T5" fmla="*/ 2147483647 h 8"/>
                <a:gd name="T6" fmla="*/ 2147483647 w 10"/>
                <a:gd name="T7" fmla="*/ 2147483647 h 8"/>
                <a:gd name="T8" fmla="*/ 0 w 10"/>
                <a:gd name="T9" fmla="*/ 2147483647 h 8"/>
                <a:gd name="T10" fmla="*/ 2147483647 w 10"/>
                <a:gd name="T11" fmla="*/ 0 h 8"/>
                <a:gd name="T12" fmla="*/ 0 60000 65536"/>
                <a:gd name="T13" fmla="*/ 0 60000 65536"/>
                <a:gd name="T14" fmla="*/ 0 60000 65536"/>
                <a:gd name="T15" fmla="*/ 0 60000 65536"/>
                <a:gd name="T16" fmla="*/ 0 60000 65536"/>
                <a:gd name="T17" fmla="*/ 0 60000 65536"/>
                <a:gd name="T18" fmla="*/ 0 w 10"/>
                <a:gd name="T19" fmla="*/ 0 h 8"/>
                <a:gd name="T20" fmla="*/ 10 w 10"/>
                <a:gd name="T21" fmla="*/ 8 h 8"/>
              </a:gdLst>
              <a:ahLst/>
              <a:cxnLst>
                <a:cxn ang="T12">
                  <a:pos x="T0" y="T1"/>
                </a:cxn>
                <a:cxn ang="T13">
                  <a:pos x="T2" y="T3"/>
                </a:cxn>
                <a:cxn ang="T14">
                  <a:pos x="T4" y="T5"/>
                </a:cxn>
                <a:cxn ang="T15">
                  <a:pos x="T6" y="T7"/>
                </a:cxn>
                <a:cxn ang="T16">
                  <a:pos x="T8" y="T9"/>
                </a:cxn>
                <a:cxn ang="T17">
                  <a:pos x="T10" y="T11"/>
                </a:cxn>
              </a:cxnLst>
              <a:rect l="T18" t="T19" r="T20" b="T21"/>
              <a:pathLst>
                <a:path w="10" h="8">
                  <a:moveTo>
                    <a:pt x="1" y="0"/>
                  </a:moveTo>
                  <a:lnTo>
                    <a:pt x="7" y="2"/>
                  </a:lnTo>
                  <a:lnTo>
                    <a:pt x="10" y="6"/>
                  </a:lnTo>
                  <a:lnTo>
                    <a:pt x="7" y="8"/>
                  </a:lnTo>
                  <a:lnTo>
                    <a:pt x="0" y="5"/>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4" name="Freeform 111"/>
            <p:cNvSpPr>
              <a:spLocks/>
            </p:cNvSpPr>
            <p:nvPr/>
          </p:nvSpPr>
          <p:spPr bwMode="gray">
            <a:xfrm>
              <a:off x="1632" y="1436"/>
              <a:ext cx="6" cy="4"/>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1"/>
                  </a:moveTo>
                  <a:lnTo>
                    <a:pt x="3" y="0"/>
                  </a:lnTo>
                  <a:lnTo>
                    <a:pt x="5" y="2"/>
                  </a:lnTo>
                  <a:lnTo>
                    <a:pt x="3"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5" name="Freeform 112"/>
            <p:cNvSpPr>
              <a:spLocks/>
            </p:cNvSpPr>
            <p:nvPr/>
          </p:nvSpPr>
          <p:spPr bwMode="gray">
            <a:xfrm>
              <a:off x="1686" y="1386"/>
              <a:ext cx="19" cy="5"/>
            </a:xfrm>
            <a:custGeom>
              <a:avLst/>
              <a:gdLst>
                <a:gd name="T0" fmla="*/ 0 w 14"/>
                <a:gd name="T1" fmla="*/ 2147483647 h 4"/>
                <a:gd name="T2" fmla="*/ 2147483647 w 14"/>
                <a:gd name="T3" fmla="*/ 2147483647 h 4"/>
                <a:gd name="T4" fmla="*/ 2147483647 w 14"/>
                <a:gd name="T5" fmla="*/ 0 h 4"/>
                <a:gd name="T6" fmla="*/ 2147483647 w 14"/>
                <a:gd name="T7" fmla="*/ 2147483647 h 4"/>
                <a:gd name="T8" fmla="*/ 2147483647 w 14"/>
                <a:gd name="T9" fmla="*/ 2147483647 h 4"/>
                <a:gd name="T10" fmla="*/ 0 w 14"/>
                <a:gd name="T11" fmla="*/ 2147483647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0" y="4"/>
                  </a:moveTo>
                  <a:lnTo>
                    <a:pt x="4" y="2"/>
                  </a:lnTo>
                  <a:lnTo>
                    <a:pt x="12" y="0"/>
                  </a:lnTo>
                  <a:lnTo>
                    <a:pt x="14" y="1"/>
                  </a:lnTo>
                  <a:lnTo>
                    <a:pt x="8" y="4"/>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6" name="Freeform 113"/>
            <p:cNvSpPr>
              <a:spLocks/>
            </p:cNvSpPr>
            <p:nvPr/>
          </p:nvSpPr>
          <p:spPr bwMode="gray">
            <a:xfrm>
              <a:off x="1575" y="1519"/>
              <a:ext cx="64" cy="58"/>
            </a:xfrm>
            <a:custGeom>
              <a:avLst/>
              <a:gdLst>
                <a:gd name="T0" fmla="*/ 2147483647 w 49"/>
                <a:gd name="T1" fmla="*/ 2147483647 h 45"/>
                <a:gd name="T2" fmla="*/ 2147483647 w 49"/>
                <a:gd name="T3" fmla="*/ 2147483647 h 45"/>
                <a:gd name="T4" fmla="*/ 0 w 49"/>
                <a:gd name="T5" fmla="*/ 2147483647 h 45"/>
                <a:gd name="T6" fmla="*/ 2147483647 w 49"/>
                <a:gd name="T7" fmla="*/ 2147483647 h 45"/>
                <a:gd name="T8" fmla="*/ 0 w 49"/>
                <a:gd name="T9" fmla="*/ 2147483647 h 45"/>
                <a:gd name="T10" fmla="*/ 2147483647 w 49"/>
                <a:gd name="T11" fmla="*/ 2147483647 h 45"/>
                <a:gd name="T12" fmla="*/ 2147483647 w 49"/>
                <a:gd name="T13" fmla="*/ 2147483647 h 45"/>
                <a:gd name="T14" fmla="*/ 2147483647 w 49"/>
                <a:gd name="T15" fmla="*/ 2147483647 h 45"/>
                <a:gd name="T16" fmla="*/ 2147483647 w 49"/>
                <a:gd name="T17" fmla="*/ 2147483647 h 45"/>
                <a:gd name="T18" fmla="*/ 2147483647 w 49"/>
                <a:gd name="T19" fmla="*/ 2147483647 h 45"/>
                <a:gd name="T20" fmla="*/ 2147483647 w 49"/>
                <a:gd name="T21" fmla="*/ 2147483647 h 45"/>
                <a:gd name="T22" fmla="*/ 2147483647 w 49"/>
                <a:gd name="T23" fmla="*/ 0 h 45"/>
                <a:gd name="T24" fmla="*/ 2147483647 w 49"/>
                <a:gd name="T25" fmla="*/ 2147483647 h 45"/>
                <a:gd name="T26" fmla="*/ 2147483647 w 49"/>
                <a:gd name="T27" fmla="*/ 2147483647 h 45"/>
                <a:gd name="T28" fmla="*/ 2147483647 w 49"/>
                <a:gd name="T29" fmla="*/ 2147483647 h 45"/>
                <a:gd name="T30" fmla="*/ 2147483647 w 49"/>
                <a:gd name="T31" fmla="*/ 2147483647 h 45"/>
                <a:gd name="T32" fmla="*/ 2147483647 w 49"/>
                <a:gd name="T33" fmla="*/ 2147483647 h 45"/>
                <a:gd name="T34" fmla="*/ 2147483647 w 49"/>
                <a:gd name="T35" fmla="*/ 2147483647 h 45"/>
                <a:gd name="T36" fmla="*/ 2147483647 w 49"/>
                <a:gd name="T37" fmla="*/ 2147483647 h 45"/>
                <a:gd name="T38" fmla="*/ 2147483647 w 49"/>
                <a:gd name="T39" fmla="*/ 2147483647 h 45"/>
                <a:gd name="T40" fmla="*/ 2147483647 w 49"/>
                <a:gd name="T41" fmla="*/ 2147483647 h 45"/>
                <a:gd name="T42" fmla="*/ 2147483647 w 49"/>
                <a:gd name="T43" fmla="*/ 2147483647 h 45"/>
                <a:gd name="T44" fmla="*/ 2147483647 w 49"/>
                <a:gd name="T45" fmla="*/ 2147483647 h 45"/>
                <a:gd name="T46" fmla="*/ 2147483647 w 49"/>
                <a:gd name="T47" fmla="*/ 2147483647 h 45"/>
                <a:gd name="T48" fmla="*/ 2147483647 w 49"/>
                <a:gd name="T49" fmla="*/ 2147483647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5"/>
                <a:gd name="T77" fmla="*/ 49 w 49"/>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5">
                  <a:moveTo>
                    <a:pt x="5" y="45"/>
                  </a:moveTo>
                  <a:lnTo>
                    <a:pt x="4" y="35"/>
                  </a:lnTo>
                  <a:lnTo>
                    <a:pt x="0" y="28"/>
                  </a:lnTo>
                  <a:lnTo>
                    <a:pt x="1" y="26"/>
                  </a:lnTo>
                  <a:lnTo>
                    <a:pt x="0" y="10"/>
                  </a:lnTo>
                  <a:lnTo>
                    <a:pt x="3" y="9"/>
                  </a:lnTo>
                  <a:lnTo>
                    <a:pt x="7" y="10"/>
                  </a:lnTo>
                  <a:lnTo>
                    <a:pt x="7" y="8"/>
                  </a:lnTo>
                  <a:lnTo>
                    <a:pt x="2" y="5"/>
                  </a:lnTo>
                  <a:lnTo>
                    <a:pt x="10" y="1"/>
                  </a:lnTo>
                  <a:lnTo>
                    <a:pt x="16" y="2"/>
                  </a:lnTo>
                  <a:lnTo>
                    <a:pt x="25" y="0"/>
                  </a:lnTo>
                  <a:lnTo>
                    <a:pt x="32" y="4"/>
                  </a:lnTo>
                  <a:lnTo>
                    <a:pt x="36" y="3"/>
                  </a:lnTo>
                  <a:lnTo>
                    <a:pt x="49" y="4"/>
                  </a:lnTo>
                  <a:lnTo>
                    <a:pt x="49" y="9"/>
                  </a:lnTo>
                  <a:lnTo>
                    <a:pt x="33" y="31"/>
                  </a:lnTo>
                  <a:lnTo>
                    <a:pt x="28" y="30"/>
                  </a:lnTo>
                  <a:lnTo>
                    <a:pt x="22" y="30"/>
                  </a:lnTo>
                  <a:lnTo>
                    <a:pt x="17" y="29"/>
                  </a:lnTo>
                  <a:lnTo>
                    <a:pt x="13" y="30"/>
                  </a:lnTo>
                  <a:lnTo>
                    <a:pt x="19" y="36"/>
                  </a:lnTo>
                  <a:lnTo>
                    <a:pt x="13" y="45"/>
                  </a:lnTo>
                  <a:lnTo>
                    <a:pt x="8" y="45"/>
                  </a:lnTo>
                  <a:lnTo>
                    <a:pt x="5" y="4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7" name="Freeform 114"/>
            <p:cNvSpPr>
              <a:spLocks/>
            </p:cNvSpPr>
            <p:nvPr/>
          </p:nvSpPr>
          <p:spPr bwMode="gray">
            <a:xfrm>
              <a:off x="1559" y="1443"/>
              <a:ext cx="212" cy="68"/>
            </a:xfrm>
            <a:custGeom>
              <a:avLst/>
              <a:gdLst>
                <a:gd name="T0" fmla="*/ 2147483647 w 163"/>
                <a:gd name="T1" fmla="*/ 2147483647 h 52"/>
                <a:gd name="T2" fmla="*/ 2147483647 w 163"/>
                <a:gd name="T3" fmla="*/ 2147483647 h 52"/>
                <a:gd name="T4" fmla="*/ 2147483647 w 163"/>
                <a:gd name="T5" fmla="*/ 2147483647 h 52"/>
                <a:gd name="T6" fmla="*/ 2147483647 w 163"/>
                <a:gd name="T7" fmla="*/ 2147483647 h 52"/>
                <a:gd name="T8" fmla="*/ 2147483647 w 163"/>
                <a:gd name="T9" fmla="*/ 2147483647 h 52"/>
                <a:gd name="T10" fmla="*/ 2147483647 w 163"/>
                <a:gd name="T11" fmla="*/ 2147483647 h 52"/>
                <a:gd name="T12" fmla="*/ 2147483647 w 163"/>
                <a:gd name="T13" fmla="*/ 2147483647 h 52"/>
                <a:gd name="T14" fmla="*/ 2147483647 w 163"/>
                <a:gd name="T15" fmla="*/ 2147483647 h 52"/>
                <a:gd name="T16" fmla="*/ 2147483647 w 163"/>
                <a:gd name="T17" fmla="*/ 2147483647 h 52"/>
                <a:gd name="T18" fmla="*/ 2147483647 w 163"/>
                <a:gd name="T19" fmla="*/ 2147483647 h 52"/>
                <a:gd name="T20" fmla="*/ 2147483647 w 163"/>
                <a:gd name="T21" fmla="*/ 2147483647 h 52"/>
                <a:gd name="T22" fmla="*/ 2147483647 w 163"/>
                <a:gd name="T23" fmla="*/ 2147483647 h 52"/>
                <a:gd name="T24" fmla="*/ 2147483647 w 163"/>
                <a:gd name="T25" fmla="*/ 2147483647 h 52"/>
                <a:gd name="T26" fmla="*/ 2147483647 w 163"/>
                <a:gd name="T27" fmla="*/ 2147483647 h 52"/>
                <a:gd name="T28" fmla="*/ 2147483647 w 163"/>
                <a:gd name="T29" fmla="*/ 2147483647 h 52"/>
                <a:gd name="T30" fmla="*/ 2147483647 w 163"/>
                <a:gd name="T31" fmla="*/ 2147483647 h 52"/>
                <a:gd name="T32" fmla="*/ 2147483647 w 163"/>
                <a:gd name="T33" fmla="*/ 2147483647 h 52"/>
                <a:gd name="T34" fmla="*/ 2147483647 w 163"/>
                <a:gd name="T35" fmla="*/ 2147483647 h 52"/>
                <a:gd name="T36" fmla="*/ 2147483647 w 163"/>
                <a:gd name="T37" fmla="*/ 2147483647 h 52"/>
                <a:gd name="T38" fmla="*/ 2147483647 w 163"/>
                <a:gd name="T39" fmla="*/ 2147483647 h 52"/>
                <a:gd name="T40" fmla="*/ 2147483647 w 163"/>
                <a:gd name="T41" fmla="*/ 2147483647 h 52"/>
                <a:gd name="T42" fmla="*/ 2147483647 w 163"/>
                <a:gd name="T43" fmla="*/ 2147483647 h 52"/>
                <a:gd name="T44" fmla="*/ 2147483647 w 163"/>
                <a:gd name="T45" fmla="*/ 2147483647 h 52"/>
                <a:gd name="T46" fmla="*/ 2147483647 w 163"/>
                <a:gd name="T47" fmla="*/ 2147483647 h 52"/>
                <a:gd name="T48" fmla="*/ 2147483647 w 163"/>
                <a:gd name="T49" fmla="*/ 2147483647 h 52"/>
                <a:gd name="T50" fmla="*/ 0 w 163"/>
                <a:gd name="T51" fmla="*/ 2147483647 h 52"/>
                <a:gd name="T52" fmla="*/ 2147483647 w 163"/>
                <a:gd name="T53" fmla="*/ 0 h 52"/>
                <a:gd name="T54" fmla="*/ 2147483647 w 163"/>
                <a:gd name="T55" fmla="*/ 2147483647 h 52"/>
                <a:gd name="T56" fmla="*/ 2147483647 w 163"/>
                <a:gd name="T57" fmla="*/ 2147483647 h 52"/>
                <a:gd name="T58" fmla="*/ 2147483647 w 163"/>
                <a:gd name="T59" fmla="*/ 2147483647 h 52"/>
                <a:gd name="T60" fmla="*/ 2147483647 w 163"/>
                <a:gd name="T61" fmla="*/ 2147483647 h 52"/>
                <a:gd name="T62" fmla="*/ 2147483647 w 163"/>
                <a:gd name="T63" fmla="*/ 2147483647 h 52"/>
                <a:gd name="T64" fmla="*/ 2147483647 w 163"/>
                <a:gd name="T65" fmla="*/ 2147483647 h 52"/>
                <a:gd name="T66" fmla="*/ 2147483647 w 163"/>
                <a:gd name="T67" fmla="*/ 2147483647 h 52"/>
                <a:gd name="T68" fmla="*/ 2147483647 w 163"/>
                <a:gd name="T69" fmla="*/ 2147483647 h 52"/>
                <a:gd name="T70" fmla="*/ 2147483647 w 163"/>
                <a:gd name="T71" fmla="*/ 2147483647 h 52"/>
                <a:gd name="T72" fmla="*/ 2147483647 w 163"/>
                <a:gd name="T73" fmla="*/ 2147483647 h 52"/>
                <a:gd name="T74" fmla="*/ 2147483647 w 163"/>
                <a:gd name="T75" fmla="*/ 2147483647 h 52"/>
                <a:gd name="T76" fmla="*/ 2147483647 w 163"/>
                <a:gd name="T77" fmla="*/ 2147483647 h 52"/>
                <a:gd name="T78" fmla="*/ 2147483647 w 163"/>
                <a:gd name="T79" fmla="*/ 2147483647 h 52"/>
                <a:gd name="T80" fmla="*/ 2147483647 w 163"/>
                <a:gd name="T81" fmla="*/ 2147483647 h 52"/>
                <a:gd name="T82" fmla="*/ 2147483647 w 163"/>
                <a:gd name="T83" fmla="*/ 2147483647 h 52"/>
                <a:gd name="T84" fmla="*/ 2147483647 w 163"/>
                <a:gd name="T85" fmla="*/ 2147483647 h 52"/>
                <a:gd name="T86" fmla="*/ 2147483647 w 163"/>
                <a:gd name="T87" fmla="*/ 2147483647 h 52"/>
                <a:gd name="T88" fmla="*/ 2147483647 w 163"/>
                <a:gd name="T89" fmla="*/ 2147483647 h 52"/>
                <a:gd name="T90" fmla="*/ 2147483647 w 163"/>
                <a:gd name="T91" fmla="*/ 2147483647 h 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3"/>
                <a:gd name="T139" fmla="*/ 0 h 52"/>
                <a:gd name="T140" fmla="*/ 163 w 163"/>
                <a:gd name="T141" fmla="*/ 52 h 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3" h="52">
                  <a:moveTo>
                    <a:pt x="111" y="29"/>
                  </a:moveTo>
                  <a:lnTo>
                    <a:pt x="115" y="27"/>
                  </a:lnTo>
                  <a:lnTo>
                    <a:pt x="126" y="22"/>
                  </a:lnTo>
                  <a:lnTo>
                    <a:pt x="129" y="24"/>
                  </a:lnTo>
                  <a:lnTo>
                    <a:pt x="134" y="23"/>
                  </a:lnTo>
                  <a:lnTo>
                    <a:pt x="143" y="23"/>
                  </a:lnTo>
                  <a:lnTo>
                    <a:pt x="149" y="25"/>
                  </a:lnTo>
                  <a:lnTo>
                    <a:pt x="150" y="27"/>
                  </a:lnTo>
                  <a:lnTo>
                    <a:pt x="157" y="26"/>
                  </a:lnTo>
                  <a:lnTo>
                    <a:pt x="161" y="29"/>
                  </a:lnTo>
                  <a:lnTo>
                    <a:pt x="161" y="33"/>
                  </a:lnTo>
                  <a:lnTo>
                    <a:pt x="156" y="35"/>
                  </a:lnTo>
                  <a:lnTo>
                    <a:pt x="155" y="37"/>
                  </a:lnTo>
                  <a:lnTo>
                    <a:pt x="162" y="38"/>
                  </a:lnTo>
                  <a:lnTo>
                    <a:pt x="163" y="42"/>
                  </a:lnTo>
                  <a:lnTo>
                    <a:pt x="158" y="43"/>
                  </a:lnTo>
                  <a:lnTo>
                    <a:pt x="155" y="40"/>
                  </a:lnTo>
                  <a:lnTo>
                    <a:pt x="152" y="42"/>
                  </a:lnTo>
                  <a:lnTo>
                    <a:pt x="155" y="46"/>
                  </a:lnTo>
                  <a:lnTo>
                    <a:pt x="152" y="49"/>
                  </a:lnTo>
                  <a:lnTo>
                    <a:pt x="145" y="48"/>
                  </a:lnTo>
                  <a:lnTo>
                    <a:pt x="142" y="52"/>
                  </a:lnTo>
                  <a:lnTo>
                    <a:pt x="132" y="49"/>
                  </a:lnTo>
                  <a:lnTo>
                    <a:pt x="130" y="42"/>
                  </a:lnTo>
                  <a:lnTo>
                    <a:pt x="126" y="42"/>
                  </a:lnTo>
                  <a:lnTo>
                    <a:pt x="123" y="50"/>
                  </a:lnTo>
                  <a:lnTo>
                    <a:pt x="115" y="49"/>
                  </a:lnTo>
                  <a:lnTo>
                    <a:pt x="113" y="45"/>
                  </a:lnTo>
                  <a:lnTo>
                    <a:pt x="109" y="44"/>
                  </a:lnTo>
                  <a:lnTo>
                    <a:pt x="108" y="48"/>
                  </a:lnTo>
                  <a:lnTo>
                    <a:pt x="99" y="50"/>
                  </a:lnTo>
                  <a:lnTo>
                    <a:pt x="80" y="50"/>
                  </a:lnTo>
                  <a:lnTo>
                    <a:pt x="82" y="46"/>
                  </a:lnTo>
                  <a:lnTo>
                    <a:pt x="78" y="43"/>
                  </a:lnTo>
                  <a:lnTo>
                    <a:pt x="68" y="48"/>
                  </a:lnTo>
                  <a:lnTo>
                    <a:pt x="59" y="44"/>
                  </a:lnTo>
                  <a:lnTo>
                    <a:pt x="51" y="46"/>
                  </a:lnTo>
                  <a:lnTo>
                    <a:pt x="47" y="44"/>
                  </a:lnTo>
                  <a:lnTo>
                    <a:pt x="46" y="37"/>
                  </a:lnTo>
                  <a:lnTo>
                    <a:pt x="50" y="36"/>
                  </a:lnTo>
                  <a:lnTo>
                    <a:pt x="49" y="33"/>
                  </a:lnTo>
                  <a:lnTo>
                    <a:pt x="45" y="30"/>
                  </a:lnTo>
                  <a:lnTo>
                    <a:pt x="48" y="26"/>
                  </a:lnTo>
                  <a:lnTo>
                    <a:pt x="42" y="23"/>
                  </a:lnTo>
                  <a:lnTo>
                    <a:pt x="38" y="16"/>
                  </a:lnTo>
                  <a:lnTo>
                    <a:pt x="30" y="16"/>
                  </a:lnTo>
                  <a:lnTo>
                    <a:pt x="27" y="16"/>
                  </a:lnTo>
                  <a:lnTo>
                    <a:pt x="18" y="15"/>
                  </a:lnTo>
                  <a:lnTo>
                    <a:pt x="16" y="12"/>
                  </a:lnTo>
                  <a:lnTo>
                    <a:pt x="11" y="11"/>
                  </a:lnTo>
                  <a:lnTo>
                    <a:pt x="8" y="8"/>
                  </a:lnTo>
                  <a:lnTo>
                    <a:pt x="0" y="4"/>
                  </a:lnTo>
                  <a:lnTo>
                    <a:pt x="5" y="0"/>
                  </a:lnTo>
                  <a:lnTo>
                    <a:pt x="13" y="0"/>
                  </a:lnTo>
                  <a:lnTo>
                    <a:pt x="25" y="2"/>
                  </a:lnTo>
                  <a:lnTo>
                    <a:pt x="28" y="1"/>
                  </a:lnTo>
                  <a:lnTo>
                    <a:pt x="32" y="1"/>
                  </a:lnTo>
                  <a:lnTo>
                    <a:pt x="31" y="12"/>
                  </a:lnTo>
                  <a:lnTo>
                    <a:pt x="35" y="12"/>
                  </a:lnTo>
                  <a:lnTo>
                    <a:pt x="42" y="8"/>
                  </a:lnTo>
                  <a:lnTo>
                    <a:pt x="50" y="9"/>
                  </a:lnTo>
                  <a:lnTo>
                    <a:pt x="55" y="6"/>
                  </a:lnTo>
                  <a:lnTo>
                    <a:pt x="60" y="8"/>
                  </a:lnTo>
                  <a:lnTo>
                    <a:pt x="61" y="10"/>
                  </a:lnTo>
                  <a:lnTo>
                    <a:pt x="55" y="10"/>
                  </a:lnTo>
                  <a:lnTo>
                    <a:pt x="52" y="11"/>
                  </a:lnTo>
                  <a:lnTo>
                    <a:pt x="55" y="13"/>
                  </a:lnTo>
                  <a:lnTo>
                    <a:pt x="60" y="12"/>
                  </a:lnTo>
                  <a:lnTo>
                    <a:pt x="64" y="14"/>
                  </a:lnTo>
                  <a:lnTo>
                    <a:pt x="73" y="15"/>
                  </a:lnTo>
                  <a:lnTo>
                    <a:pt x="73" y="17"/>
                  </a:lnTo>
                  <a:lnTo>
                    <a:pt x="65" y="18"/>
                  </a:lnTo>
                  <a:lnTo>
                    <a:pt x="59" y="16"/>
                  </a:lnTo>
                  <a:lnTo>
                    <a:pt x="51" y="16"/>
                  </a:lnTo>
                  <a:lnTo>
                    <a:pt x="57" y="19"/>
                  </a:lnTo>
                  <a:lnTo>
                    <a:pt x="53" y="23"/>
                  </a:lnTo>
                  <a:lnTo>
                    <a:pt x="56" y="24"/>
                  </a:lnTo>
                  <a:lnTo>
                    <a:pt x="63" y="22"/>
                  </a:lnTo>
                  <a:lnTo>
                    <a:pt x="68" y="22"/>
                  </a:lnTo>
                  <a:lnTo>
                    <a:pt x="69" y="27"/>
                  </a:lnTo>
                  <a:lnTo>
                    <a:pt x="73" y="30"/>
                  </a:lnTo>
                  <a:lnTo>
                    <a:pt x="77" y="31"/>
                  </a:lnTo>
                  <a:lnTo>
                    <a:pt x="76" y="26"/>
                  </a:lnTo>
                  <a:lnTo>
                    <a:pt x="80" y="26"/>
                  </a:lnTo>
                  <a:lnTo>
                    <a:pt x="83" y="29"/>
                  </a:lnTo>
                  <a:lnTo>
                    <a:pt x="90" y="30"/>
                  </a:lnTo>
                  <a:lnTo>
                    <a:pt x="89" y="27"/>
                  </a:lnTo>
                  <a:lnTo>
                    <a:pt x="93" y="27"/>
                  </a:lnTo>
                  <a:lnTo>
                    <a:pt x="95" y="30"/>
                  </a:lnTo>
                  <a:lnTo>
                    <a:pt x="100" y="32"/>
                  </a:lnTo>
                  <a:lnTo>
                    <a:pt x="103" y="31"/>
                  </a:lnTo>
                  <a:lnTo>
                    <a:pt x="101" y="28"/>
                  </a:lnTo>
                  <a:lnTo>
                    <a:pt x="111" y="2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8" name="Freeform 115"/>
            <p:cNvSpPr>
              <a:spLocks/>
            </p:cNvSpPr>
            <p:nvPr/>
          </p:nvSpPr>
          <p:spPr bwMode="gray">
            <a:xfrm>
              <a:off x="1569" y="1310"/>
              <a:ext cx="137" cy="104"/>
            </a:xfrm>
            <a:custGeom>
              <a:avLst/>
              <a:gdLst>
                <a:gd name="T0" fmla="*/ 2147483647 w 105"/>
                <a:gd name="T1" fmla="*/ 2147483647 h 80"/>
                <a:gd name="T2" fmla="*/ 2147483647 w 105"/>
                <a:gd name="T3" fmla="*/ 2147483647 h 80"/>
                <a:gd name="T4" fmla="*/ 2147483647 w 105"/>
                <a:gd name="T5" fmla="*/ 2147483647 h 80"/>
                <a:gd name="T6" fmla="*/ 2147483647 w 105"/>
                <a:gd name="T7" fmla="*/ 2147483647 h 80"/>
                <a:gd name="T8" fmla="*/ 2147483647 w 105"/>
                <a:gd name="T9" fmla="*/ 2147483647 h 80"/>
                <a:gd name="T10" fmla="*/ 2147483647 w 105"/>
                <a:gd name="T11" fmla="*/ 2147483647 h 80"/>
                <a:gd name="T12" fmla="*/ 2147483647 w 105"/>
                <a:gd name="T13" fmla="*/ 2147483647 h 80"/>
                <a:gd name="T14" fmla="*/ 2147483647 w 105"/>
                <a:gd name="T15" fmla="*/ 2147483647 h 80"/>
                <a:gd name="T16" fmla="*/ 2147483647 w 105"/>
                <a:gd name="T17" fmla="*/ 2147483647 h 80"/>
                <a:gd name="T18" fmla="*/ 2147483647 w 105"/>
                <a:gd name="T19" fmla="*/ 2147483647 h 80"/>
                <a:gd name="T20" fmla="*/ 2147483647 w 105"/>
                <a:gd name="T21" fmla="*/ 2147483647 h 80"/>
                <a:gd name="T22" fmla="*/ 2147483647 w 105"/>
                <a:gd name="T23" fmla="*/ 2147483647 h 80"/>
                <a:gd name="T24" fmla="*/ 2147483647 w 105"/>
                <a:gd name="T25" fmla="*/ 2147483647 h 80"/>
                <a:gd name="T26" fmla="*/ 2147483647 w 105"/>
                <a:gd name="T27" fmla="*/ 2147483647 h 80"/>
                <a:gd name="T28" fmla="*/ 2147483647 w 105"/>
                <a:gd name="T29" fmla="*/ 2147483647 h 80"/>
                <a:gd name="T30" fmla="*/ 2147483647 w 105"/>
                <a:gd name="T31" fmla="*/ 2147483647 h 80"/>
                <a:gd name="T32" fmla="*/ 2147483647 w 105"/>
                <a:gd name="T33" fmla="*/ 2147483647 h 80"/>
                <a:gd name="T34" fmla="*/ 2147483647 w 105"/>
                <a:gd name="T35" fmla="*/ 2147483647 h 80"/>
                <a:gd name="T36" fmla="*/ 2147483647 w 105"/>
                <a:gd name="T37" fmla="*/ 2147483647 h 80"/>
                <a:gd name="T38" fmla="*/ 2147483647 w 105"/>
                <a:gd name="T39" fmla="*/ 2147483647 h 80"/>
                <a:gd name="T40" fmla="*/ 2147483647 w 105"/>
                <a:gd name="T41" fmla="*/ 2147483647 h 80"/>
                <a:gd name="T42" fmla="*/ 2147483647 w 105"/>
                <a:gd name="T43" fmla="*/ 2147483647 h 80"/>
                <a:gd name="T44" fmla="*/ 2147483647 w 105"/>
                <a:gd name="T45" fmla="*/ 2147483647 h 80"/>
                <a:gd name="T46" fmla="*/ 2147483647 w 105"/>
                <a:gd name="T47" fmla="*/ 2147483647 h 80"/>
                <a:gd name="T48" fmla="*/ 2147483647 w 105"/>
                <a:gd name="T49" fmla="*/ 2147483647 h 80"/>
                <a:gd name="T50" fmla="*/ 2147483647 w 105"/>
                <a:gd name="T51" fmla="*/ 2147483647 h 80"/>
                <a:gd name="T52" fmla="*/ 2147483647 w 105"/>
                <a:gd name="T53" fmla="*/ 2147483647 h 80"/>
                <a:gd name="T54" fmla="*/ 2147483647 w 105"/>
                <a:gd name="T55" fmla="*/ 2147483647 h 80"/>
                <a:gd name="T56" fmla="*/ 2147483647 w 105"/>
                <a:gd name="T57" fmla="*/ 2147483647 h 80"/>
                <a:gd name="T58" fmla="*/ 2147483647 w 105"/>
                <a:gd name="T59" fmla="*/ 2147483647 h 80"/>
                <a:gd name="T60" fmla="*/ 2147483647 w 105"/>
                <a:gd name="T61" fmla="*/ 2147483647 h 80"/>
                <a:gd name="T62" fmla="*/ 2147483647 w 105"/>
                <a:gd name="T63" fmla="*/ 2147483647 h 80"/>
                <a:gd name="T64" fmla="*/ 2147483647 w 105"/>
                <a:gd name="T65" fmla="*/ 2147483647 h 80"/>
                <a:gd name="T66" fmla="*/ 2147483647 w 105"/>
                <a:gd name="T67" fmla="*/ 2147483647 h 80"/>
                <a:gd name="T68" fmla="*/ 2147483647 w 105"/>
                <a:gd name="T69" fmla="*/ 2147483647 h 80"/>
                <a:gd name="T70" fmla="*/ 2147483647 w 105"/>
                <a:gd name="T71" fmla="*/ 2147483647 h 80"/>
                <a:gd name="T72" fmla="*/ 2147483647 w 105"/>
                <a:gd name="T73" fmla="*/ 2147483647 h 80"/>
                <a:gd name="T74" fmla="*/ 2147483647 w 105"/>
                <a:gd name="T75" fmla="*/ 2147483647 h 80"/>
                <a:gd name="T76" fmla="*/ 2147483647 w 105"/>
                <a:gd name="T77" fmla="*/ 2147483647 h 80"/>
                <a:gd name="T78" fmla="*/ 2147483647 w 105"/>
                <a:gd name="T79" fmla="*/ 2147483647 h 80"/>
                <a:gd name="T80" fmla="*/ 2147483647 w 105"/>
                <a:gd name="T81" fmla="*/ 2147483647 h 80"/>
                <a:gd name="T82" fmla="*/ 2147483647 w 105"/>
                <a:gd name="T83" fmla="*/ 2147483647 h 80"/>
                <a:gd name="T84" fmla="*/ 2147483647 w 105"/>
                <a:gd name="T85" fmla="*/ 2147483647 h 80"/>
                <a:gd name="T86" fmla="*/ 2147483647 w 105"/>
                <a:gd name="T87" fmla="*/ 2147483647 h 80"/>
                <a:gd name="T88" fmla="*/ 2147483647 w 105"/>
                <a:gd name="T89" fmla="*/ 0 h 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
                <a:gd name="T136" fmla="*/ 0 h 80"/>
                <a:gd name="T137" fmla="*/ 105 w 105"/>
                <a:gd name="T138" fmla="*/ 80 h 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 h="80">
                  <a:moveTo>
                    <a:pt x="31" y="0"/>
                  </a:moveTo>
                  <a:lnTo>
                    <a:pt x="39" y="2"/>
                  </a:lnTo>
                  <a:lnTo>
                    <a:pt x="46" y="6"/>
                  </a:lnTo>
                  <a:lnTo>
                    <a:pt x="47" y="10"/>
                  </a:lnTo>
                  <a:lnTo>
                    <a:pt x="50" y="15"/>
                  </a:lnTo>
                  <a:lnTo>
                    <a:pt x="56" y="21"/>
                  </a:lnTo>
                  <a:lnTo>
                    <a:pt x="67" y="24"/>
                  </a:lnTo>
                  <a:lnTo>
                    <a:pt x="67" y="29"/>
                  </a:lnTo>
                  <a:lnTo>
                    <a:pt x="69" y="33"/>
                  </a:lnTo>
                  <a:lnTo>
                    <a:pt x="75" y="36"/>
                  </a:lnTo>
                  <a:lnTo>
                    <a:pt x="77" y="33"/>
                  </a:lnTo>
                  <a:lnTo>
                    <a:pt x="71" y="30"/>
                  </a:lnTo>
                  <a:lnTo>
                    <a:pt x="74" y="26"/>
                  </a:lnTo>
                  <a:lnTo>
                    <a:pt x="82" y="27"/>
                  </a:lnTo>
                  <a:lnTo>
                    <a:pt x="83" y="32"/>
                  </a:lnTo>
                  <a:lnTo>
                    <a:pt x="81" y="35"/>
                  </a:lnTo>
                  <a:lnTo>
                    <a:pt x="87" y="37"/>
                  </a:lnTo>
                  <a:lnTo>
                    <a:pt x="86" y="47"/>
                  </a:lnTo>
                  <a:lnTo>
                    <a:pt x="98" y="47"/>
                  </a:lnTo>
                  <a:lnTo>
                    <a:pt x="104" y="48"/>
                  </a:lnTo>
                  <a:lnTo>
                    <a:pt x="105" y="55"/>
                  </a:lnTo>
                  <a:lnTo>
                    <a:pt x="98" y="56"/>
                  </a:lnTo>
                  <a:lnTo>
                    <a:pt x="87" y="61"/>
                  </a:lnTo>
                  <a:lnTo>
                    <a:pt x="83" y="66"/>
                  </a:lnTo>
                  <a:lnTo>
                    <a:pt x="80" y="66"/>
                  </a:lnTo>
                  <a:lnTo>
                    <a:pt x="78" y="62"/>
                  </a:lnTo>
                  <a:lnTo>
                    <a:pt x="75" y="63"/>
                  </a:lnTo>
                  <a:lnTo>
                    <a:pt x="79" y="68"/>
                  </a:lnTo>
                  <a:lnTo>
                    <a:pt x="77" y="72"/>
                  </a:lnTo>
                  <a:lnTo>
                    <a:pt x="73" y="70"/>
                  </a:lnTo>
                  <a:lnTo>
                    <a:pt x="71" y="71"/>
                  </a:lnTo>
                  <a:lnTo>
                    <a:pt x="73" y="74"/>
                  </a:lnTo>
                  <a:lnTo>
                    <a:pt x="68" y="79"/>
                  </a:lnTo>
                  <a:lnTo>
                    <a:pt x="62" y="72"/>
                  </a:lnTo>
                  <a:lnTo>
                    <a:pt x="61" y="70"/>
                  </a:lnTo>
                  <a:lnTo>
                    <a:pt x="57" y="69"/>
                  </a:lnTo>
                  <a:lnTo>
                    <a:pt x="56" y="72"/>
                  </a:lnTo>
                  <a:lnTo>
                    <a:pt x="62" y="77"/>
                  </a:lnTo>
                  <a:lnTo>
                    <a:pt x="54" y="75"/>
                  </a:lnTo>
                  <a:lnTo>
                    <a:pt x="54" y="78"/>
                  </a:lnTo>
                  <a:lnTo>
                    <a:pt x="52" y="80"/>
                  </a:lnTo>
                  <a:lnTo>
                    <a:pt x="35" y="77"/>
                  </a:lnTo>
                  <a:lnTo>
                    <a:pt x="35" y="74"/>
                  </a:lnTo>
                  <a:lnTo>
                    <a:pt x="29" y="70"/>
                  </a:lnTo>
                  <a:lnTo>
                    <a:pt x="23" y="64"/>
                  </a:lnTo>
                  <a:lnTo>
                    <a:pt x="29" y="65"/>
                  </a:lnTo>
                  <a:lnTo>
                    <a:pt x="28" y="62"/>
                  </a:lnTo>
                  <a:lnTo>
                    <a:pt x="19" y="60"/>
                  </a:lnTo>
                  <a:lnTo>
                    <a:pt x="29" y="54"/>
                  </a:lnTo>
                  <a:lnTo>
                    <a:pt x="41" y="56"/>
                  </a:lnTo>
                  <a:lnTo>
                    <a:pt x="51" y="55"/>
                  </a:lnTo>
                  <a:lnTo>
                    <a:pt x="37" y="53"/>
                  </a:lnTo>
                  <a:lnTo>
                    <a:pt x="48" y="52"/>
                  </a:lnTo>
                  <a:lnTo>
                    <a:pt x="48" y="51"/>
                  </a:lnTo>
                  <a:lnTo>
                    <a:pt x="39" y="50"/>
                  </a:lnTo>
                  <a:lnTo>
                    <a:pt x="36" y="48"/>
                  </a:lnTo>
                  <a:lnTo>
                    <a:pt x="19" y="50"/>
                  </a:lnTo>
                  <a:lnTo>
                    <a:pt x="9" y="50"/>
                  </a:lnTo>
                  <a:lnTo>
                    <a:pt x="9" y="47"/>
                  </a:lnTo>
                  <a:lnTo>
                    <a:pt x="20" y="46"/>
                  </a:lnTo>
                  <a:lnTo>
                    <a:pt x="22" y="42"/>
                  </a:lnTo>
                  <a:lnTo>
                    <a:pt x="15" y="44"/>
                  </a:lnTo>
                  <a:lnTo>
                    <a:pt x="7" y="44"/>
                  </a:lnTo>
                  <a:lnTo>
                    <a:pt x="4" y="40"/>
                  </a:lnTo>
                  <a:lnTo>
                    <a:pt x="2" y="33"/>
                  </a:lnTo>
                  <a:lnTo>
                    <a:pt x="5" y="32"/>
                  </a:lnTo>
                  <a:lnTo>
                    <a:pt x="10" y="35"/>
                  </a:lnTo>
                  <a:lnTo>
                    <a:pt x="21" y="35"/>
                  </a:lnTo>
                  <a:lnTo>
                    <a:pt x="21" y="32"/>
                  </a:lnTo>
                  <a:lnTo>
                    <a:pt x="13" y="32"/>
                  </a:lnTo>
                  <a:lnTo>
                    <a:pt x="0" y="26"/>
                  </a:lnTo>
                  <a:lnTo>
                    <a:pt x="11" y="26"/>
                  </a:lnTo>
                  <a:lnTo>
                    <a:pt x="11" y="25"/>
                  </a:lnTo>
                  <a:lnTo>
                    <a:pt x="7" y="23"/>
                  </a:lnTo>
                  <a:lnTo>
                    <a:pt x="7" y="21"/>
                  </a:lnTo>
                  <a:lnTo>
                    <a:pt x="15" y="20"/>
                  </a:lnTo>
                  <a:lnTo>
                    <a:pt x="23" y="22"/>
                  </a:lnTo>
                  <a:lnTo>
                    <a:pt x="27" y="21"/>
                  </a:lnTo>
                  <a:lnTo>
                    <a:pt x="13" y="15"/>
                  </a:lnTo>
                  <a:lnTo>
                    <a:pt x="15" y="10"/>
                  </a:lnTo>
                  <a:lnTo>
                    <a:pt x="19" y="10"/>
                  </a:lnTo>
                  <a:lnTo>
                    <a:pt x="21" y="13"/>
                  </a:lnTo>
                  <a:lnTo>
                    <a:pt x="26" y="12"/>
                  </a:lnTo>
                  <a:lnTo>
                    <a:pt x="21" y="8"/>
                  </a:lnTo>
                  <a:lnTo>
                    <a:pt x="33" y="7"/>
                  </a:lnTo>
                  <a:lnTo>
                    <a:pt x="29" y="5"/>
                  </a:lnTo>
                  <a:lnTo>
                    <a:pt x="19" y="5"/>
                  </a:lnTo>
                  <a:lnTo>
                    <a:pt x="18" y="2"/>
                  </a:lnTo>
                  <a:lnTo>
                    <a:pt x="26" y="0"/>
                  </a:lnTo>
                  <a:lnTo>
                    <a:pt x="3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9" name="Freeform 116"/>
            <p:cNvSpPr>
              <a:spLocks/>
            </p:cNvSpPr>
            <p:nvPr/>
          </p:nvSpPr>
          <p:spPr bwMode="gray">
            <a:xfrm>
              <a:off x="1817" y="1657"/>
              <a:ext cx="4" cy="5"/>
            </a:xfrm>
            <a:custGeom>
              <a:avLst/>
              <a:gdLst>
                <a:gd name="T0" fmla="*/ 2147483647 w 3"/>
                <a:gd name="T1" fmla="*/ 0 h 4"/>
                <a:gd name="T2" fmla="*/ 2147483647 w 3"/>
                <a:gd name="T3" fmla="*/ 2147483647 h 4"/>
                <a:gd name="T4" fmla="*/ 0 w 3"/>
                <a:gd name="T5" fmla="*/ 2147483647 h 4"/>
                <a:gd name="T6" fmla="*/ 0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0"/>
                  </a:moveTo>
                  <a:lnTo>
                    <a:pt x="3" y="4"/>
                  </a:lnTo>
                  <a:lnTo>
                    <a:pt x="0" y="3"/>
                  </a:lnTo>
                  <a:lnTo>
                    <a:pt x="0" y="1"/>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0" name="Freeform 117"/>
            <p:cNvSpPr>
              <a:spLocks/>
            </p:cNvSpPr>
            <p:nvPr/>
          </p:nvSpPr>
          <p:spPr bwMode="gray">
            <a:xfrm>
              <a:off x="1828" y="1670"/>
              <a:ext cx="11" cy="5"/>
            </a:xfrm>
            <a:custGeom>
              <a:avLst/>
              <a:gdLst>
                <a:gd name="T0" fmla="*/ 2147483647 w 8"/>
                <a:gd name="T1" fmla="*/ 2147483647 h 4"/>
                <a:gd name="T2" fmla="*/ 0 w 8"/>
                <a:gd name="T3" fmla="*/ 2147483647 h 4"/>
                <a:gd name="T4" fmla="*/ 0 w 8"/>
                <a:gd name="T5" fmla="*/ 0 h 4"/>
                <a:gd name="T6" fmla="*/ 2147483647 w 8"/>
                <a:gd name="T7" fmla="*/ 0 h 4"/>
                <a:gd name="T8" fmla="*/ 2147483647 w 8"/>
                <a:gd name="T9" fmla="*/ 2147483647 h 4"/>
                <a:gd name="T10" fmla="*/ 2147483647 w 8"/>
                <a:gd name="T11" fmla="*/ 2147483647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3" y="4"/>
                  </a:moveTo>
                  <a:lnTo>
                    <a:pt x="0" y="2"/>
                  </a:lnTo>
                  <a:lnTo>
                    <a:pt x="0" y="0"/>
                  </a:lnTo>
                  <a:lnTo>
                    <a:pt x="5" y="0"/>
                  </a:lnTo>
                  <a:lnTo>
                    <a:pt x="8" y="4"/>
                  </a:lnTo>
                  <a:lnTo>
                    <a:pt x="3"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1" name="Freeform 118"/>
            <p:cNvSpPr>
              <a:spLocks/>
            </p:cNvSpPr>
            <p:nvPr/>
          </p:nvSpPr>
          <p:spPr bwMode="gray">
            <a:xfrm>
              <a:off x="1901" y="1878"/>
              <a:ext cx="7" cy="8"/>
            </a:xfrm>
            <a:custGeom>
              <a:avLst/>
              <a:gdLst>
                <a:gd name="T0" fmla="*/ 0 w 5"/>
                <a:gd name="T1" fmla="*/ 2147483647 h 6"/>
                <a:gd name="T2" fmla="*/ 0 w 5"/>
                <a:gd name="T3" fmla="*/ 2147483647 h 6"/>
                <a:gd name="T4" fmla="*/ 2147483647 w 5"/>
                <a:gd name="T5" fmla="*/ 0 h 6"/>
                <a:gd name="T6" fmla="*/ 2147483647 w 5"/>
                <a:gd name="T7" fmla="*/ 2147483647 h 6"/>
                <a:gd name="T8" fmla="*/ 2147483647 w 5"/>
                <a:gd name="T9" fmla="*/ 2147483647 h 6"/>
                <a:gd name="T10" fmla="*/ 0 w 5"/>
                <a:gd name="T11" fmla="*/ 2147483647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6"/>
                  </a:moveTo>
                  <a:lnTo>
                    <a:pt x="0" y="3"/>
                  </a:lnTo>
                  <a:lnTo>
                    <a:pt x="4" y="0"/>
                  </a:lnTo>
                  <a:lnTo>
                    <a:pt x="5" y="2"/>
                  </a:lnTo>
                  <a:lnTo>
                    <a:pt x="4" y="5"/>
                  </a:lnTo>
                  <a:lnTo>
                    <a:pt x="0"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2" name="Freeform 119"/>
            <p:cNvSpPr>
              <a:spLocks/>
            </p:cNvSpPr>
            <p:nvPr/>
          </p:nvSpPr>
          <p:spPr bwMode="gray">
            <a:xfrm>
              <a:off x="1852" y="1433"/>
              <a:ext cx="9" cy="3"/>
            </a:xfrm>
            <a:custGeom>
              <a:avLst/>
              <a:gdLst>
                <a:gd name="T0" fmla="*/ 0 w 7"/>
                <a:gd name="T1" fmla="*/ 2147483646 h 3"/>
                <a:gd name="T2" fmla="*/ 2147483647 w 7"/>
                <a:gd name="T3" fmla="*/ 0 h 3"/>
                <a:gd name="T4" fmla="*/ 2147483647 w 7"/>
                <a:gd name="T5" fmla="*/ 0 h 3"/>
                <a:gd name="T6" fmla="*/ 2147483647 w 7"/>
                <a:gd name="T7" fmla="*/ 2147483646 h 3"/>
                <a:gd name="T8" fmla="*/ 2147483647 w 7"/>
                <a:gd name="T9" fmla="*/ 2147483646 h 3"/>
                <a:gd name="T10" fmla="*/ 0 w 7"/>
                <a:gd name="T11" fmla="*/ 2147483646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3" y="0"/>
                  </a:lnTo>
                  <a:lnTo>
                    <a:pt x="6" y="0"/>
                  </a:lnTo>
                  <a:lnTo>
                    <a:pt x="7" y="2"/>
                  </a:lnTo>
                  <a:lnTo>
                    <a:pt x="3"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3" name="Freeform 120"/>
            <p:cNvSpPr>
              <a:spLocks/>
            </p:cNvSpPr>
            <p:nvPr/>
          </p:nvSpPr>
          <p:spPr bwMode="gray">
            <a:xfrm>
              <a:off x="1984" y="2183"/>
              <a:ext cx="13" cy="25"/>
            </a:xfrm>
            <a:custGeom>
              <a:avLst/>
              <a:gdLst>
                <a:gd name="T0" fmla="*/ 2147483647 w 10"/>
                <a:gd name="T1" fmla="*/ 2147483647 h 19"/>
                <a:gd name="T2" fmla="*/ 0 w 10"/>
                <a:gd name="T3" fmla="*/ 2147483647 h 19"/>
                <a:gd name="T4" fmla="*/ 2147483647 w 10"/>
                <a:gd name="T5" fmla="*/ 2147483647 h 19"/>
                <a:gd name="T6" fmla="*/ 2147483647 w 10"/>
                <a:gd name="T7" fmla="*/ 0 h 19"/>
                <a:gd name="T8" fmla="*/ 2147483647 w 10"/>
                <a:gd name="T9" fmla="*/ 2147483647 h 19"/>
                <a:gd name="T10" fmla="*/ 2147483647 w 10"/>
                <a:gd name="T11" fmla="*/ 2147483647 h 19"/>
                <a:gd name="T12" fmla="*/ 2147483647 w 10"/>
                <a:gd name="T13" fmla="*/ 2147483647 h 19"/>
                <a:gd name="T14" fmla="*/ 2147483647 w 10"/>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9"/>
                <a:gd name="T26" fmla="*/ 10 w 10"/>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9">
                  <a:moveTo>
                    <a:pt x="1" y="19"/>
                  </a:moveTo>
                  <a:lnTo>
                    <a:pt x="0" y="13"/>
                  </a:lnTo>
                  <a:lnTo>
                    <a:pt x="4" y="7"/>
                  </a:lnTo>
                  <a:lnTo>
                    <a:pt x="6" y="0"/>
                  </a:lnTo>
                  <a:lnTo>
                    <a:pt x="10" y="1"/>
                  </a:lnTo>
                  <a:lnTo>
                    <a:pt x="9" y="8"/>
                  </a:lnTo>
                  <a:lnTo>
                    <a:pt x="4" y="15"/>
                  </a:lnTo>
                  <a:lnTo>
                    <a:pt x="1" y="1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4" name="Freeform 121"/>
            <p:cNvSpPr>
              <a:spLocks/>
            </p:cNvSpPr>
            <p:nvPr/>
          </p:nvSpPr>
          <p:spPr bwMode="gray">
            <a:xfrm>
              <a:off x="1991" y="2200"/>
              <a:ext cx="11" cy="11"/>
            </a:xfrm>
            <a:custGeom>
              <a:avLst/>
              <a:gdLst>
                <a:gd name="T0" fmla="*/ 0 w 8"/>
                <a:gd name="T1" fmla="*/ 2147483647 h 8"/>
                <a:gd name="T2" fmla="*/ 2147483647 w 8"/>
                <a:gd name="T3" fmla="*/ 2147483647 h 8"/>
                <a:gd name="T4" fmla="*/ 2147483647 w 8"/>
                <a:gd name="T5" fmla="*/ 0 h 8"/>
                <a:gd name="T6" fmla="*/ 2147483647 w 8"/>
                <a:gd name="T7" fmla="*/ 0 h 8"/>
                <a:gd name="T8" fmla="*/ 2147483647 w 8"/>
                <a:gd name="T9" fmla="*/ 2147483647 h 8"/>
                <a:gd name="T10" fmla="*/ 2147483647 w 8"/>
                <a:gd name="T11" fmla="*/ 2147483647 h 8"/>
                <a:gd name="T12" fmla="*/ 0 w 8"/>
                <a:gd name="T13" fmla="*/ 2147483647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0" y="8"/>
                  </a:moveTo>
                  <a:lnTo>
                    <a:pt x="1" y="5"/>
                  </a:lnTo>
                  <a:lnTo>
                    <a:pt x="3" y="0"/>
                  </a:lnTo>
                  <a:lnTo>
                    <a:pt x="8" y="0"/>
                  </a:lnTo>
                  <a:lnTo>
                    <a:pt x="8" y="4"/>
                  </a:lnTo>
                  <a:lnTo>
                    <a:pt x="3" y="8"/>
                  </a:lnTo>
                  <a:lnTo>
                    <a:pt x="0"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5" name="Freeform 122"/>
            <p:cNvSpPr>
              <a:spLocks/>
            </p:cNvSpPr>
            <p:nvPr/>
          </p:nvSpPr>
          <p:spPr bwMode="gray">
            <a:xfrm>
              <a:off x="1948" y="2185"/>
              <a:ext cx="26" cy="18"/>
            </a:xfrm>
            <a:custGeom>
              <a:avLst/>
              <a:gdLst>
                <a:gd name="T0" fmla="*/ 2147483647 w 20"/>
                <a:gd name="T1" fmla="*/ 2147483647 h 14"/>
                <a:gd name="T2" fmla="*/ 2147483647 w 20"/>
                <a:gd name="T3" fmla="*/ 2147483647 h 14"/>
                <a:gd name="T4" fmla="*/ 2147483647 w 20"/>
                <a:gd name="T5" fmla="*/ 2147483647 h 14"/>
                <a:gd name="T6" fmla="*/ 0 w 20"/>
                <a:gd name="T7" fmla="*/ 2147483647 h 14"/>
                <a:gd name="T8" fmla="*/ 0 w 20"/>
                <a:gd name="T9" fmla="*/ 0 h 14"/>
                <a:gd name="T10" fmla="*/ 2147483647 w 20"/>
                <a:gd name="T11" fmla="*/ 0 h 14"/>
                <a:gd name="T12" fmla="*/ 2147483647 w 20"/>
                <a:gd name="T13" fmla="*/ 2147483647 h 14"/>
                <a:gd name="T14" fmla="*/ 2147483647 w 20"/>
                <a:gd name="T15" fmla="*/ 2147483647 h 14"/>
                <a:gd name="T16" fmla="*/ 2147483647 w 2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
                <a:gd name="T29" fmla="*/ 20 w 2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
                  <a:moveTo>
                    <a:pt x="20" y="8"/>
                  </a:moveTo>
                  <a:lnTo>
                    <a:pt x="18" y="14"/>
                  </a:lnTo>
                  <a:lnTo>
                    <a:pt x="10" y="13"/>
                  </a:lnTo>
                  <a:lnTo>
                    <a:pt x="0" y="7"/>
                  </a:lnTo>
                  <a:lnTo>
                    <a:pt x="0" y="0"/>
                  </a:lnTo>
                  <a:lnTo>
                    <a:pt x="4" y="0"/>
                  </a:lnTo>
                  <a:lnTo>
                    <a:pt x="4" y="5"/>
                  </a:lnTo>
                  <a:lnTo>
                    <a:pt x="7" y="9"/>
                  </a:lnTo>
                  <a:lnTo>
                    <a:pt x="20"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 name="Freeform 123"/>
            <p:cNvSpPr>
              <a:spLocks/>
            </p:cNvSpPr>
            <p:nvPr/>
          </p:nvSpPr>
          <p:spPr bwMode="gray">
            <a:xfrm>
              <a:off x="1977" y="2170"/>
              <a:ext cx="9" cy="10"/>
            </a:xfrm>
            <a:custGeom>
              <a:avLst/>
              <a:gdLst>
                <a:gd name="T0" fmla="*/ 0 w 7"/>
                <a:gd name="T1" fmla="*/ 2147483647 h 7"/>
                <a:gd name="T2" fmla="*/ 2147483647 w 7"/>
                <a:gd name="T3" fmla="*/ 2147483647 h 7"/>
                <a:gd name="T4" fmla="*/ 2147483647 w 7"/>
                <a:gd name="T5" fmla="*/ 0 h 7"/>
                <a:gd name="T6" fmla="*/ 2147483647 w 7"/>
                <a:gd name="T7" fmla="*/ 0 h 7"/>
                <a:gd name="T8" fmla="*/ 2147483647 w 7"/>
                <a:gd name="T9" fmla="*/ 2147483647 h 7"/>
                <a:gd name="T10" fmla="*/ 2147483647 w 7"/>
                <a:gd name="T11" fmla="*/ 2147483647 h 7"/>
                <a:gd name="T12" fmla="*/ 2147483647 w 7"/>
                <a:gd name="T13" fmla="*/ 2147483647 h 7"/>
                <a:gd name="T14" fmla="*/ 0 w 7"/>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0" y="7"/>
                  </a:moveTo>
                  <a:lnTo>
                    <a:pt x="2" y="3"/>
                  </a:lnTo>
                  <a:lnTo>
                    <a:pt x="4" y="0"/>
                  </a:lnTo>
                  <a:lnTo>
                    <a:pt x="7" y="0"/>
                  </a:lnTo>
                  <a:lnTo>
                    <a:pt x="6" y="3"/>
                  </a:lnTo>
                  <a:lnTo>
                    <a:pt x="3" y="4"/>
                  </a:lnTo>
                  <a:lnTo>
                    <a:pt x="2" y="7"/>
                  </a:lnTo>
                  <a:lnTo>
                    <a:pt x="0" y="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7" name="Freeform 124"/>
            <p:cNvSpPr>
              <a:spLocks/>
            </p:cNvSpPr>
            <p:nvPr/>
          </p:nvSpPr>
          <p:spPr bwMode="gray">
            <a:xfrm>
              <a:off x="1954" y="2126"/>
              <a:ext cx="28" cy="20"/>
            </a:xfrm>
            <a:custGeom>
              <a:avLst/>
              <a:gdLst>
                <a:gd name="T0" fmla="*/ 0 w 22"/>
                <a:gd name="T1" fmla="*/ 2147483647 h 15"/>
                <a:gd name="T2" fmla="*/ 2147483647 w 22"/>
                <a:gd name="T3" fmla="*/ 0 h 15"/>
                <a:gd name="T4" fmla="*/ 2147483647 w 22"/>
                <a:gd name="T5" fmla="*/ 2147483647 h 15"/>
                <a:gd name="T6" fmla="*/ 2147483647 w 22"/>
                <a:gd name="T7" fmla="*/ 2147483647 h 15"/>
                <a:gd name="T8" fmla="*/ 2147483647 w 22"/>
                <a:gd name="T9" fmla="*/ 2147483647 h 15"/>
                <a:gd name="T10" fmla="*/ 2147483647 w 22"/>
                <a:gd name="T11" fmla="*/ 2147483647 h 15"/>
                <a:gd name="T12" fmla="*/ 2147483647 w 22"/>
                <a:gd name="T13" fmla="*/ 2147483647 h 15"/>
                <a:gd name="T14" fmla="*/ 0 w 22"/>
                <a:gd name="T15" fmla="*/ 2147483647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4"/>
                  </a:moveTo>
                  <a:lnTo>
                    <a:pt x="4" y="0"/>
                  </a:lnTo>
                  <a:lnTo>
                    <a:pt x="8" y="1"/>
                  </a:lnTo>
                  <a:lnTo>
                    <a:pt x="22" y="12"/>
                  </a:lnTo>
                  <a:lnTo>
                    <a:pt x="20" y="15"/>
                  </a:lnTo>
                  <a:lnTo>
                    <a:pt x="10" y="14"/>
                  </a:lnTo>
                  <a:lnTo>
                    <a:pt x="3" y="9"/>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8" name="Freeform 125"/>
            <p:cNvSpPr>
              <a:spLocks/>
            </p:cNvSpPr>
            <p:nvPr/>
          </p:nvSpPr>
          <p:spPr bwMode="gray">
            <a:xfrm>
              <a:off x="1645" y="1528"/>
              <a:ext cx="340" cy="315"/>
            </a:xfrm>
            <a:custGeom>
              <a:avLst/>
              <a:gdLst>
                <a:gd name="T0" fmla="*/ 2147483647 w 261"/>
                <a:gd name="T1" fmla="*/ 2147483647 h 242"/>
                <a:gd name="T2" fmla="*/ 2147483647 w 261"/>
                <a:gd name="T3" fmla="*/ 2147483647 h 242"/>
                <a:gd name="T4" fmla="*/ 2147483647 w 261"/>
                <a:gd name="T5" fmla="*/ 2147483647 h 242"/>
                <a:gd name="T6" fmla="*/ 2147483647 w 261"/>
                <a:gd name="T7" fmla="*/ 2147483647 h 242"/>
                <a:gd name="T8" fmla="*/ 2147483647 w 261"/>
                <a:gd name="T9" fmla="*/ 2147483647 h 242"/>
                <a:gd name="T10" fmla="*/ 2147483647 w 261"/>
                <a:gd name="T11" fmla="*/ 2147483647 h 242"/>
                <a:gd name="T12" fmla="*/ 2147483647 w 261"/>
                <a:gd name="T13" fmla="*/ 2147483647 h 242"/>
                <a:gd name="T14" fmla="*/ 2147483647 w 261"/>
                <a:gd name="T15" fmla="*/ 2147483647 h 242"/>
                <a:gd name="T16" fmla="*/ 2147483647 w 261"/>
                <a:gd name="T17" fmla="*/ 2147483647 h 242"/>
                <a:gd name="T18" fmla="*/ 2147483647 w 261"/>
                <a:gd name="T19" fmla="*/ 2147483647 h 242"/>
                <a:gd name="T20" fmla="*/ 2147483647 w 261"/>
                <a:gd name="T21" fmla="*/ 2147483647 h 242"/>
                <a:gd name="T22" fmla="*/ 2147483647 w 261"/>
                <a:gd name="T23" fmla="*/ 2147483647 h 242"/>
                <a:gd name="T24" fmla="*/ 2147483647 w 261"/>
                <a:gd name="T25" fmla="*/ 2147483647 h 242"/>
                <a:gd name="T26" fmla="*/ 2147483647 w 261"/>
                <a:gd name="T27" fmla="*/ 2147483647 h 242"/>
                <a:gd name="T28" fmla="*/ 2147483647 w 261"/>
                <a:gd name="T29" fmla="*/ 2147483647 h 242"/>
                <a:gd name="T30" fmla="*/ 2147483647 w 261"/>
                <a:gd name="T31" fmla="*/ 2147483647 h 242"/>
                <a:gd name="T32" fmla="*/ 2147483647 w 261"/>
                <a:gd name="T33" fmla="*/ 2147483647 h 242"/>
                <a:gd name="T34" fmla="*/ 2147483647 w 261"/>
                <a:gd name="T35" fmla="*/ 2147483647 h 242"/>
                <a:gd name="T36" fmla="*/ 2147483647 w 261"/>
                <a:gd name="T37" fmla="*/ 2147483647 h 242"/>
                <a:gd name="T38" fmla="*/ 2147483647 w 261"/>
                <a:gd name="T39" fmla="*/ 2147483647 h 242"/>
                <a:gd name="T40" fmla="*/ 2147483647 w 261"/>
                <a:gd name="T41" fmla="*/ 2147483647 h 242"/>
                <a:gd name="T42" fmla="*/ 2147483647 w 261"/>
                <a:gd name="T43" fmla="*/ 2147483647 h 242"/>
                <a:gd name="T44" fmla="*/ 2147483647 w 261"/>
                <a:gd name="T45" fmla="*/ 2147483647 h 242"/>
                <a:gd name="T46" fmla="*/ 2147483647 w 261"/>
                <a:gd name="T47" fmla="*/ 2147483647 h 242"/>
                <a:gd name="T48" fmla="*/ 2147483647 w 261"/>
                <a:gd name="T49" fmla="*/ 2147483647 h 242"/>
                <a:gd name="T50" fmla="*/ 2147483647 w 261"/>
                <a:gd name="T51" fmla="*/ 2147483647 h 242"/>
                <a:gd name="T52" fmla="*/ 2147483647 w 261"/>
                <a:gd name="T53" fmla="*/ 2147483647 h 242"/>
                <a:gd name="T54" fmla="*/ 2147483647 w 261"/>
                <a:gd name="T55" fmla="*/ 2147483647 h 242"/>
                <a:gd name="T56" fmla="*/ 2147483647 w 261"/>
                <a:gd name="T57" fmla="*/ 2147483647 h 242"/>
                <a:gd name="T58" fmla="*/ 2147483647 w 261"/>
                <a:gd name="T59" fmla="*/ 2147483647 h 242"/>
                <a:gd name="T60" fmla="*/ 2147483647 w 261"/>
                <a:gd name="T61" fmla="*/ 2147483647 h 242"/>
                <a:gd name="T62" fmla="*/ 2147483647 w 261"/>
                <a:gd name="T63" fmla="*/ 2147483647 h 242"/>
                <a:gd name="T64" fmla="*/ 2147483647 w 261"/>
                <a:gd name="T65" fmla="*/ 2147483647 h 242"/>
                <a:gd name="T66" fmla="*/ 2147483647 w 261"/>
                <a:gd name="T67" fmla="*/ 2147483647 h 242"/>
                <a:gd name="T68" fmla="*/ 2147483647 w 261"/>
                <a:gd name="T69" fmla="*/ 2147483647 h 242"/>
                <a:gd name="T70" fmla="*/ 2147483647 w 261"/>
                <a:gd name="T71" fmla="*/ 2147483647 h 242"/>
                <a:gd name="T72" fmla="*/ 2147483647 w 261"/>
                <a:gd name="T73" fmla="*/ 2147483647 h 242"/>
                <a:gd name="T74" fmla="*/ 2147483647 w 261"/>
                <a:gd name="T75" fmla="*/ 2147483647 h 242"/>
                <a:gd name="T76" fmla="*/ 2147483647 w 261"/>
                <a:gd name="T77" fmla="*/ 2147483647 h 242"/>
                <a:gd name="T78" fmla="*/ 2147483647 w 261"/>
                <a:gd name="T79" fmla="*/ 2147483647 h 242"/>
                <a:gd name="T80" fmla="*/ 2147483647 w 261"/>
                <a:gd name="T81" fmla="*/ 2147483647 h 242"/>
                <a:gd name="T82" fmla="*/ 2147483647 w 261"/>
                <a:gd name="T83" fmla="*/ 2147483647 h 242"/>
                <a:gd name="T84" fmla="*/ 2147483647 w 261"/>
                <a:gd name="T85" fmla="*/ 2147483647 h 242"/>
                <a:gd name="T86" fmla="*/ 2147483647 w 261"/>
                <a:gd name="T87" fmla="*/ 2147483647 h 242"/>
                <a:gd name="T88" fmla="*/ 2147483647 w 261"/>
                <a:gd name="T89" fmla="*/ 2147483647 h 242"/>
                <a:gd name="T90" fmla="*/ 2147483647 w 261"/>
                <a:gd name="T91" fmla="*/ 2147483647 h 242"/>
                <a:gd name="T92" fmla="*/ 2147483647 w 261"/>
                <a:gd name="T93" fmla="*/ 2147483647 h 242"/>
                <a:gd name="T94" fmla="*/ 2147483647 w 261"/>
                <a:gd name="T95" fmla="*/ 2147483647 h 242"/>
                <a:gd name="T96" fmla="*/ 2147483647 w 261"/>
                <a:gd name="T97" fmla="*/ 2147483647 h 242"/>
                <a:gd name="T98" fmla="*/ 2147483647 w 261"/>
                <a:gd name="T99" fmla="*/ 2147483647 h 242"/>
                <a:gd name="T100" fmla="*/ 2147483647 w 261"/>
                <a:gd name="T101" fmla="*/ 2147483647 h 242"/>
                <a:gd name="T102" fmla="*/ 2147483647 w 261"/>
                <a:gd name="T103" fmla="*/ 2147483647 h 242"/>
                <a:gd name="T104" fmla="*/ 2147483647 w 261"/>
                <a:gd name="T105" fmla="*/ 2147483647 h 242"/>
                <a:gd name="T106" fmla="*/ 2147483647 w 261"/>
                <a:gd name="T107" fmla="*/ 2147483647 h 242"/>
                <a:gd name="T108" fmla="*/ 2147483647 w 261"/>
                <a:gd name="T109" fmla="*/ 0 h 2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1"/>
                <a:gd name="T166" fmla="*/ 0 h 242"/>
                <a:gd name="T167" fmla="*/ 261 w 261"/>
                <a:gd name="T168" fmla="*/ 242 h 24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1" h="242">
                  <a:moveTo>
                    <a:pt x="46" y="2"/>
                  </a:moveTo>
                  <a:lnTo>
                    <a:pt x="49" y="3"/>
                  </a:lnTo>
                  <a:lnTo>
                    <a:pt x="44" y="9"/>
                  </a:lnTo>
                  <a:lnTo>
                    <a:pt x="42" y="11"/>
                  </a:lnTo>
                  <a:lnTo>
                    <a:pt x="33" y="22"/>
                  </a:lnTo>
                  <a:lnTo>
                    <a:pt x="34" y="24"/>
                  </a:lnTo>
                  <a:lnTo>
                    <a:pt x="34" y="40"/>
                  </a:lnTo>
                  <a:lnTo>
                    <a:pt x="42" y="44"/>
                  </a:lnTo>
                  <a:lnTo>
                    <a:pt x="42" y="53"/>
                  </a:lnTo>
                  <a:lnTo>
                    <a:pt x="47" y="53"/>
                  </a:lnTo>
                  <a:lnTo>
                    <a:pt x="48" y="47"/>
                  </a:lnTo>
                  <a:lnTo>
                    <a:pt x="43" y="41"/>
                  </a:lnTo>
                  <a:lnTo>
                    <a:pt x="42" y="34"/>
                  </a:lnTo>
                  <a:lnTo>
                    <a:pt x="46" y="32"/>
                  </a:lnTo>
                  <a:lnTo>
                    <a:pt x="53" y="34"/>
                  </a:lnTo>
                  <a:lnTo>
                    <a:pt x="54" y="32"/>
                  </a:lnTo>
                  <a:lnTo>
                    <a:pt x="46" y="28"/>
                  </a:lnTo>
                  <a:lnTo>
                    <a:pt x="44" y="17"/>
                  </a:lnTo>
                  <a:lnTo>
                    <a:pt x="52" y="14"/>
                  </a:lnTo>
                  <a:lnTo>
                    <a:pt x="49" y="11"/>
                  </a:lnTo>
                  <a:lnTo>
                    <a:pt x="53" y="9"/>
                  </a:lnTo>
                  <a:lnTo>
                    <a:pt x="57" y="11"/>
                  </a:lnTo>
                  <a:lnTo>
                    <a:pt x="57" y="7"/>
                  </a:lnTo>
                  <a:lnTo>
                    <a:pt x="71" y="2"/>
                  </a:lnTo>
                  <a:lnTo>
                    <a:pt x="76" y="2"/>
                  </a:lnTo>
                  <a:lnTo>
                    <a:pt x="80" y="4"/>
                  </a:lnTo>
                  <a:lnTo>
                    <a:pt x="80" y="8"/>
                  </a:lnTo>
                  <a:lnTo>
                    <a:pt x="84" y="12"/>
                  </a:lnTo>
                  <a:lnTo>
                    <a:pt x="85" y="18"/>
                  </a:lnTo>
                  <a:lnTo>
                    <a:pt x="86" y="21"/>
                  </a:lnTo>
                  <a:lnTo>
                    <a:pt x="88" y="25"/>
                  </a:lnTo>
                  <a:lnTo>
                    <a:pt x="84" y="28"/>
                  </a:lnTo>
                  <a:lnTo>
                    <a:pt x="83" y="37"/>
                  </a:lnTo>
                  <a:lnTo>
                    <a:pt x="86" y="37"/>
                  </a:lnTo>
                  <a:lnTo>
                    <a:pt x="87" y="33"/>
                  </a:lnTo>
                  <a:lnTo>
                    <a:pt x="92" y="31"/>
                  </a:lnTo>
                  <a:lnTo>
                    <a:pt x="98" y="31"/>
                  </a:lnTo>
                  <a:lnTo>
                    <a:pt x="99" y="35"/>
                  </a:lnTo>
                  <a:lnTo>
                    <a:pt x="102" y="39"/>
                  </a:lnTo>
                  <a:lnTo>
                    <a:pt x="107" y="39"/>
                  </a:lnTo>
                  <a:lnTo>
                    <a:pt x="108" y="33"/>
                  </a:lnTo>
                  <a:lnTo>
                    <a:pt x="111" y="33"/>
                  </a:lnTo>
                  <a:lnTo>
                    <a:pt x="112" y="31"/>
                  </a:lnTo>
                  <a:lnTo>
                    <a:pt x="105" y="29"/>
                  </a:lnTo>
                  <a:lnTo>
                    <a:pt x="109" y="25"/>
                  </a:lnTo>
                  <a:lnTo>
                    <a:pt x="120" y="25"/>
                  </a:lnTo>
                  <a:lnTo>
                    <a:pt x="124" y="26"/>
                  </a:lnTo>
                  <a:lnTo>
                    <a:pt x="128" y="26"/>
                  </a:lnTo>
                  <a:lnTo>
                    <a:pt x="137" y="29"/>
                  </a:lnTo>
                  <a:lnTo>
                    <a:pt x="133" y="36"/>
                  </a:lnTo>
                  <a:lnTo>
                    <a:pt x="136" y="40"/>
                  </a:lnTo>
                  <a:lnTo>
                    <a:pt x="141" y="36"/>
                  </a:lnTo>
                  <a:lnTo>
                    <a:pt x="145" y="37"/>
                  </a:lnTo>
                  <a:lnTo>
                    <a:pt x="138" y="43"/>
                  </a:lnTo>
                  <a:lnTo>
                    <a:pt x="137" y="48"/>
                  </a:lnTo>
                  <a:lnTo>
                    <a:pt x="141" y="49"/>
                  </a:lnTo>
                  <a:lnTo>
                    <a:pt x="145" y="44"/>
                  </a:lnTo>
                  <a:lnTo>
                    <a:pt x="149" y="45"/>
                  </a:lnTo>
                  <a:lnTo>
                    <a:pt x="146" y="49"/>
                  </a:lnTo>
                  <a:lnTo>
                    <a:pt x="149" y="51"/>
                  </a:lnTo>
                  <a:lnTo>
                    <a:pt x="151" y="50"/>
                  </a:lnTo>
                  <a:lnTo>
                    <a:pt x="153" y="51"/>
                  </a:lnTo>
                  <a:lnTo>
                    <a:pt x="157" y="49"/>
                  </a:lnTo>
                  <a:lnTo>
                    <a:pt x="158" y="44"/>
                  </a:lnTo>
                  <a:lnTo>
                    <a:pt x="166" y="44"/>
                  </a:lnTo>
                  <a:lnTo>
                    <a:pt x="171" y="48"/>
                  </a:lnTo>
                  <a:lnTo>
                    <a:pt x="173" y="56"/>
                  </a:lnTo>
                  <a:lnTo>
                    <a:pt x="162" y="59"/>
                  </a:lnTo>
                  <a:lnTo>
                    <a:pt x="165" y="63"/>
                  </a:lnTo>
                  <a:lnTo>
                    <a:pt x="172" y="59"/>
                  </a:lnTo>
                  <a:lnTo>
                    <a:pt x="173" y="61"/>
                  </a:lnTo>
                  <a:lnTo>
                    <a:pt x="170" y="64"/>
                  </a:lnTo>
                  <a:lnTo>
                    <a:pt x="169" y="69"/>
                  </a:lnTo>
                  <a:lnTo>
                    <a:pt x="173" y="69"/>
                  </a:lnTo>
                  <a:lnTo>
                    <a:pt x="178" y="62"/>
                  </a:lnTo>
                  <a:lnTo>
                    <a:pt x="186" y="61"/>
                  </a:lnTo>
                  <a:lnTo>
                    <a:pt x="196" y="66"/>
                  </a:lnTo>
                  <a:lnTo>
                    <a:pt x="190" y="72"/>
                  </a:lnTo>
                  <a:lnTo>
                    <a:pt x="181" y="74"/>
                  </a:lnTo>
                  <a:lnTo>
                    <a:pt x="190" y="76"/>
                  </a:lnTo>
                  <a:lnTo>
                    <a:pt x="190" y="78"/>
                  </a:lnTo>
                  <a:lnTo>
                    <a:pt x="196" y="76"/>
                  </a:lnTo>
                  <a:lnTo>
                    <a:pt x="200" y="72"/>
                  </a:lnTo>
                  <a:lnTo>
                    <a:pt x="209" y="79"/>
                  </a:lnTo>
                  <a:lnTo>
                    <a:pt x="207" y="82"/>
                  </a:lnTo>
                  <a:lnTo>
                    <a:pt x="203" y="82"/>
                  </a:lnTo>
                  <a:lnTo>
                    <a:pt x="199" y="84"/>
                  </a:lnTo>
                  <a:lnTo>
                    <a:pt x="211" y="87"/>
                  </a:lnTo>
                  <a:lnTo>
                    <a:pt x="213" y="90"/>
                  </a:lnTo>
                  <a:lnTo>
                    <a:pt x="198" y="91"/>
                  </a:lnTo>
                  <a:lnTo>
                    <a:pt x="202" y="93"/>
                  </a:lnTo>
                  <a:lnTo>
                    <a:pt x="201" y="97"/>
                  </a:lnTo>
                  <a:lnTo>
                    <a:pt x="190" y="94"/>
                  </a:lnTo>
                  <a:lnTo>
                    <a:pt x="189" y="97"/>
                  </a:lnTo>
                  <a:lnTo>
                    <a:pt x="201" y="100"/>
                  </a:lnTo>
                  <a:lnTo>
                    <a:pt x="209" y="105"/>
                  </a:lnTo>
                  <a:lnTo>
                    <a:pt x="214" y="113"/>
                  </a:lnTo>
                  <a:lnTo>
                    <a:pt x="220" y="110"/>
                  </a:lnTo>
                  <a:lnTo>
                    <a:pt x="227" y="110"/>
                  </a:lnTo>
                  <a:lnTo>
                    <a:pt x="227" y="113"/>
                  </a:lnTo>
                  <a:lnTo>
                    <a:pt x="231" y="114"/>
                  </a:lnTo>
                  <a:lnTo>
                    <a:pt x="235" y="117"/>
                  </a:lnTo>
                  <a:lnTo>
                    <a:pt x="234" y="122"/>
                  </a:lnTo>
                  <a:lnTo>
                    <a:pt x="243" y="121"/>
                  </a:lnTo>
                  <a:lnTo>
                    <a:pt x="246" y="124"/>
                  </a:lnTo>
                  <a:lnTo>
                    <a:pt x="243" y="126"/>
                  </a:lnTo>
                  <a:lnTo>
                    <a:pt x="244" y="128"/>
                  </a:lnTo>
                  <a:lnTo>
                    <a:pt x="253" y="123"/>
                  </a:lnTo>
                  <a:lnTo>
                    <a:pt x="258" y="125"/>
                  </a:lnTo>
                  <a:lnTo>
                    <a:pt x="257" y="127"/>
                  </a:lnTo>
                  <a:lnTo>
                    <a:pt x="261" y="129"/>
                  </a:lnTo>
                  <a:lnTo>
                    <a:pt x="260" y="138"/>
                  </a:lnTo>
                  <a:lnTo>
                    <a:pt x="252" y="139"/>
                  </a:lnTo>
                  <a:lnTo>
                    <a:pt x="254" y="153"/>
                  </a:lnTo>
                  <a:lnTo>
                    <a:pt x="247" y="158"/>
                  </a:lnTo>
                  <a:lnTo>
                    <a:pt x="242" y="153"/>
                  </a:lnTo>
                  <a:lnTo>
                    <a:pt x="242" y="159"/>
                  </a:lnTo>
                  <a:lnTo>
                    <a:pt x="245" y="168"/>
                  </a:lnTo>
                  <a:lnTo>
                    <a:pt x="242" y="174"/>
                  </a:lnTo>
                  <a:lnTo>
                    <a:pt x="237" y="168"/>
                  </a:lnTo>
                  <a:lnTo>
                    <a:pt x="234" y="167"/>
                  </a:lnTo>
                  <a:lnTo>
                    <a:pt x="230" y="164"/>
                  </a:lnTo>
                  <a:lnTo>
                    <a:pt x="224" y="155"/>
                  </a:lnTo>
                  <a:lnTo>
                    <a:pt x="228" y="147"/>
                  </a:lnTo>
                  <a:lnTo>
                    <a:pt x="227" y="144"/>
                  </a:lnTo>
                  <a:lnTo>
                    <a:pt x="219" y="144"/>
                  </a:lnTo>
                  <a:lnTo>
                    <a:pt x="217" y="140"/>
                  </a:lnTo>
                  <a:lnTo>
                    <a:pt x="211" y="132"/>
                  </a:lnTo>
                  <a:lnTo>
                    <a:pt x="203" y="136"/>
                  </a:lnTo>
                  <a:lnTo>
                    <a:pt x="206" y="144"/>
                  </a:lnTo>
                  <a:lnTo>
                    <a:pt x="208" y="148"/>
                  </a:lnTo>
                  <a:lnTo>
                    <a:pt x="204" y="151"/>
                  </a:lnTo>
                  <a:lnTo>
                    <a:pt x="198" y="145"/>
                  </a:lnTo>
                  <a:lnTo>
                    <a:pt x="196" y="150"/>
                  </a:lnTo>
                  <a:lnTo>
                    <a:pt x="203" y="158"/>
                  </a:lnTo>
                  <a:lnTo>
                    <a:pt x="207" y="161"/>
                  </a:lnTo>
                  <a:lnTo>
                    <a:pt x="209" y="166"/>
                  </a:lnTo>
                  <a:lnTo>
                    <a:pt x="215" y="175"/>
                  </a:lnTo>
                  <a:lnTo>
                    <a:pt x="220" y="176"/>
                  </a:lnTo>
                  <a:lnTo>
                    <a:pt x="227" y="186"/>
                  </a:lnTo>
                  <a:lnTo>
                    <a:pt x="227" y="190"/>
                  </a:lnTo>
                  <a:lnTo>
                    <a:pt x="230" y="193"/>
                  </a:lnTo>
                  <a:lnTo>
                    <a:pt x="230" y="197"/>
                  </a:lnTo>
                  <a:lnTo>
                    <a:pt x="234" y="203"/>
                  </a:lnTo>
                  <a:lnTo>
                    <a:pt x="234" y="209"/>
                  </a:lnTo>
                  <a:lnTo>
                    <a:pt x="228" y="208"/>
                  </a:lnTo>
                  <a:lnTo>
                    <a:pt x="227" y="211"/>
                  </a:lnTo>
                  <a:lnTo>
                    <a:pt x="232" y="215"/>
                  </a:lnTo>
                  <a:lnTo>
                    <a:pt x="229" y="220"/>
                  </a:lnTo>
                  <a:lnTo>
                    <a:pt x="229" y="227"/>
                  </a:lnTo>
                  <a:lnTo>
                    <a:pt x="225" y="227"/>
                  </a:lnTo>
                  <a:lnTo>
                    <a:pt x="219" y="217"/>
                  </a:lnTo>
                  <a:lnTo>
                    <a:pt x="213" y="209"/>
                  </a:lnTo>
                  <a:lnTo>
                    <a:pt x="207" y="210"/>
                  </a:lnTo>
                  <a:lnTo>
                    <a:pt x="203" y="205"/>
                  </a:lnTo>
                  <a:lnTo>
                    <a:pt x="200" y="205"/>
                  </a:lnTo>
                  <a:lnTo>
                    <a:pt x="195" y="198"/>
                  </a:lnTo>
                  <a:lnTo>
                    <a:pt x="192" y="199"/>
                  </a:lnTo>
                  <a:lnTo>
                    <a:pt x="191" y="204"/>
                  </a:lnTo>
                  <a:lnTo>
                    <a:pt x="201" y="217"/>
                  </a:lnTo>
                  <a:lnTo>
                    <a:pt x="206" y="225"/>
                  </a:lnTo>
                  <a:lnTo>
                    <a:pt x="216" y="232"/>
                  </a:lnTo>
                  <a:lnTo>
                    <a:pt x="219" y="240"/>
                  </a:lnTo>
                  <a:lnTo>
                    <a:pt x="214" y="242"/>
                  </a:lnTo>
                  <a:lnTo>
                    <a:pt x="199" y="237"/>
                  </a:lnTo>
                  <a:lnTo>
                    <a:pt x="194" y="237"/>
                  </a:lnTo>
                  <a:lnTo>
                    <a:pt x="186" y="231"/>
                  </a:lnTo>
                  <a:lnTo>
                    <a:pt x="187" y="223"/>
                  </a:lnTo>
                  <a:lnTo>
                    <a:pt x="182" y="222"/>
                  </a:lnTo>
                  <a:lnTo>
                    <a:pt x="177" y="223"/>
                  </a:lnTo>
                  <a:lnTo>
                    <a:pt x="169" y="215"/>
                  </a:lnTo>
                  <a:lnTo>
                    <a:pt x="165" y="213"/>
                  </a:lnTo>
                  <a:lnTo>
                    <a:pt x="164" y="207"/>
                  </a:lnTo>
                  <a:lnTo>
                    <a:pt x="168" y="207"/>
                  </a:lnTo>
                  <a:lnTo>
                    <a:pt x="166" y="202"/>
                  </a:lnTo>
                  <a:lnTo>
                    <a:pt x="160" y="201"/>
                  </a:lnTo>
                  <a:lnTo>
                    <a:pt x="153" y="194"/>
                  </a:lnTo>
                  <a:lnTo>
                    <a:pt x="152" y="183"/>
                  </a:lnTo>
                  <a:lnTo>
                    <a:pt x="145" y="183"/>
                  </a:lnTo>
                  <a:lnTo>
                    <a:pt x="143" y="181"/>
                  </a:lnTo>
                  <a:lnTo>
                    <a:pt x="139" y="180"/>
                  </a:lnTo>
                  <a:lnTo>
                    <a:pt x="140" y="185"/>
                  </a:lnTo>
                  <a:lnTo>
                    <a:pt x="138" y="188"/>
                  </a:lnTo>
                  <a:lnTo>
                    <a:pt x="131" y="180"/>
                  </a:lnTo>
                  <a:lnTo>
                    <a:pt x="128" y="181"/>
                  </a:lnTo>
                  <a:lnTo>
                    <a:pt x="123" y="189"/>
                  </a:lnTo>
                  <a:lnTo>
                    <a:pt x="114" y="188"/>
                  </a:lnTo>
                  <a:lnTo>
                    <a:pt x="106" y="182"/>
                  </a:lnTo>
                  <a:lnTo>
                    <a:pt x="107" y="173"/>
                  </a:lnTo>
                  <a:lnTo>
                    <a:pt x="112" y="168"/>
                  </a:lnTo>
                  <a:lnTo>
                    <a:pt x="112" y="164"/>
                  </a:lnTo>
                  <a:lnTo>
                    <a:pt x="116" y="161"/>
                  </a:lnTo>
                  <a:lnTo>
                    <a:pt x="120" y="163"/>
                  </a:lnTo>
                  <a:lnTo>
                    <a:pt x="124" y="166"/>
                  </a:lnTo>
                  <a:lnTo>
                    <a:pt x="135" y="165"/>
                  </a:lnTo>
                  <a:lnTo>
                    <a:pt x="143" y="160"/>
                  </a:lnTo>
                  <a:lnTo>
                    <a:pt x="147" y="162"/>
                  </a:lnTo>
                  <a:lnTo>
                    <a:pt x="147" y="156"/>
                  </a:lnTo>
                  <a:lnTo>
                    <a:pt x="141" y="150"/>
                  </a:lnTo>
                  <a:lnTo>
                    <a:pt x="139" y="143"/>
                  </a:lnTo>
                  <a:lnTo>
                    <a:pt x="152" y="132"/>
                  </a:lnTo>
                  <a:lnTo>
                    <a:pt x="155" y="127"/>
                  </a:lnTo>
                  <a:lnTo>
                    <a:pt x="160" y="126"/>
                  </a:lnTo>
                  <a:lnTo>
                    <a:pt x="160" y="118"/>
                  </a:lnTo>
                  <a:lnTo>
                    <a:pt x="157" y="115"/>
                  </a:lnTo>
                  <a:lnTo>
                    <a:pt x="156" y="112"/>
                  </a:lnTo>
                  <a:lnTo>
                    <a:pt x="155" y="109"/>
                  </a:lnTo>
                  <a:lnTo>
                    <a:pt x="149" y="105"/>
                  </a:lnTo>
                  <a:lnTo>
                    <a:pt x="147" y="100"/>
                  </a:lnTo>
                  <a:lnTo>
                    <a:pt x="141" y="101"/>
                  </a:lnTo>
                  <a:lnTo>
                    <a:pt x="137" y="96"/>
                  </a:lnTo>
                  <a:lnTo>
                    <a:pt x="139" y="93"/>
                  </a:lnTo>
                  <a:lnTo>
                    <a:pt x="135" y="93"/>
                  </a:lnTo>
                  <a:lnTo>
                    <a:pt x="129" y="97"/>
                  </a:lnTo>
                  <a:lnTo>
                    <a:pt x="125" y="98"/>
                  </a:lnTo>
                  <a:lnTo>
                    <a:pt x="120" y="98"/>
                  </a:lnTo>
                  <a:lnTo>
                    <a:pt x="120" y="94"/>
                  </a:lnTo>
                  <a:lnTo>
                    <a:pt x="131" y="91"/>
                  </a:lnTo>
                  <a:lnTo>
                    <a:pt x="130" y="89"/>
                  </a:lnTo>
                  <a:lnTo>
                    <a:pt x="120" y="85"/>
                  </a:lnTo>
                  <a:lnTo>
                    <a:pt x="117" y="80"/>
                  </a:lnTo>
                  <a:lnTo>
                    <a:pt x="113" y="78"/>
                  </a:lnTo>
                  <a:lnTo>
                    <a:pt x="114" y="73"/>
                  </a:lnTo>
                  <a:lnTo>
                    <a:pt x="109" y="68"/>
                  </a:lnTo>
                  <a:lnTo>
                    <a:pt x="105" y="68"/>
                  </a:lnTo>
                  <a:lnTo>
                    <a:pt x="101" y="63"/>
                  </a:lnTo>
                  <a:lnTo>
                    <a:pt x="96" y="65"/>
                  </a:lnTo>
                  <a:lnTo>
                    <a:pt x="96" y="68"/>
                  </a:lnTo>
                  <a:lnTo>
                    <a:pt x="104" y="73"/>
                  </a:lnTo>
                  <a:lnTo>
                    <a:pt x="102" y="76"/>
                  </a:lnTo>
                  <a:lnTo>
                    <a:pt x="94" y="77"/>
                  </a:lnTo>
                  <a:lnTo>
                    <a:pt x="87" y="73"/>
                  </a:lnTo>
                  <a:lnTo>
                    <a:pt x="82" y="75"/>
                  </a:lnTo>
                  <a:lnTo>
                    <a:pt x="84" y="76"/>
                  </a:lnTo>
                  <a:lnTo>
                    <a:pt x="82" y="79"/>
                  </a:lnTo>
                  <a:lnTo>
                    <a:pt x="76" y="76"/>
                  </a:lnTo>
                  <a:lnTo>
                    <a:pt x="72" y="73"/>
                  </a:lnTo>
                  <a:lnTo>
                    <a:pt x="69" y="71"/>
                  </a:lnTo>
                  <a:lnTo>
                    <a:pt x="67" y="73"/>
                  </a:lnTo>
                  <a:lnTo>
                    <a:pt x="69" y="75"/>
                  </a:lnTo>
                  <a:lnTo>
                    <a:pt x="72" y="77"/>
                  </a:lnTo>
                  <a:lnTo>
                    <a:pt x="72" y="80"/>
                  </a:lnTo>
                  <a:lnTo>
                    <a:pt x="67" y="78"/>
                  </a:lnTo>
                  <a:lnTo>
                    <a:pt x="63" y="77"/>
                  </a:lnTo>
                  <a:lnTo>
                    <a:pt x="59" y="77"/>
                  </a:lnTo>
                  <a:lnTo>
                    <a:pt x="53" y="74"/>
                  </a:lnTo>
                  <a:lnTo>
                    <a:pt x="47" y="74"/>
                  </a:lnTo>
                  <a:lnTo>
                    <a:pt x="40" y="75"/>
                  </a:lnTo>
                  <a:lnTo>
                    <a:pt x="35" y="73"/>
                  </a:lnTo>
                  <a:lnTo>
                    <a:pt x="34" y="69"/>
                  </a:lnTo>
                  <a:lnTo>
                    <a:pt x="31" y="68"/>
                  </a:lnTo>
                  <a:lnTo>
                    <a:pt x="26" y="72"/>
                  </a:lnTo>
                  <a:lnTo>
                    <a:pt x="21" y="72"/>
                  </a:lnTo>
                  <a:lnTo>
                    <a:pt x="17" y="68"/>
                  </a:lnTo>
                  <a:lnTo>
                    <a:pt x="6" y="60"/>
                  </a:lnTo>
                  <a:lnTo>
                    <a:pt x="5" y="55"/>
                  </a:lnTo>
                  <a:lnTo>
                    <a:pt x="9" y="54"/>
                  </a:lnTo>
                  <a:lnTo>
                    <a:pt x="15" y="56"/>
                  </a:lnTo>
                  <a:lnTo>
                    <a:pt x="20" y="56"/>
                  </a:lnTo>
                  <a:lnTo>
                    <a:pt x="25" y="57"/>
                  </a:lnTo>
                  <a:lnTo>
                    <a:pt x="24" y="54"/>
                  </a:lnTo>
                  <a:lnTo>
                    <a:pt x="15" y="52"/>
                  </a:lnTo>
                  <a:lnTo>
                    <a:pt x="4" y="50"/>
                  </a:lnTo>
                  <a:lnTo>
                    <a:pt x="0" y="45"/>
                  </a:lnTo>
                  <a:lnTo>
                    <a:pt x="2" y="41"/>
                  </a:lnTo>
                  <a:lnTo>
                    <a:pt x="1" y="36"/>
                  </a:lnTo>
                  <a:lnTo>
                    <a:pt x="4" y="33"/>
                  </a:lnTo>
                  <a:lnTo>
                    <a:pt x="0" y="30"/>
                  </a:lnTo>
                  <a:lnTo>
                    <a:pt x="2" y="27"/>
                  </a:lnTo>
                  <a:lnTo>
                    <a:pt x="7" y="23"/>
                  </a:lnTo>
                  <a:lnTo>
                    <a:pt x="7" y="16"/>
                  </a:lnTo>
                  <a:lnTo>
                    <a:pt x="15" y="8"/>
                  </a:lnTo>
                  <a:lnTo>
                    <a:pt x="17" y="8"/>
                  </a:lnTo>
                  <a:lnTo>
                    <a:pt x="28" y="0"/>
                  </a:lnTo>
                  <a:lnTo>
                    <a:pt x="36" y="0"/>
                  </a:lnTo>
                  <a:lnTo>
                    <a:pt x="39" y="1"/>
                  </a:lnTo>
                  <a:lnTo>
                    <a:pt x="46"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9" name="Freeform 126"/>
            <p:cNvSpPr>
              <a:spLocks/>
            </p:cNvSpPr>
            <p:nvPr/>
          </p:nvSpPr>
          <p:spPr bwMode="gray">
            <a:xfrm>
              <a:off x="1757" y="1532"/>
              <a:ext cx="57" cy="28"/>
            </a:xfrm>
            <a:custGeom>
              <a:avLst/>
              <a:gdLst>
                <a:gd name="T0" fmla="*/ 0 w 44"/>
                <a:gd name="T1" fmla="*/ 2147483647 h 22"/>
                <a:gd name="T2" fmla="*/ 2147483647 w 44"/>
                <a:gd name="T3" fmla="*/ 0 h 22"/>
                <a:gd name="T4" fmla="*/ 2147483647 w 44"/>
                <a:gd name="T5" fmla="*/ 2147483647 h 22"/>
                <a:gd name="T6" fmla="*/ 2147483647 w 44"/>
                <a:gd name="T7" fmla="*/ 0 h 22"/>
                <a:gd name="T8" fmla="*/ 2147483647 w 44"/>
                <a:gd name="T9" fmla="*/ 2147483647 h 22"/>
                <a:gd name="T10" fmla="*/ 2147483647 w 44"/>
                <a:gd name="T11" fmla="*/ 2147483647 h 22"/>
                <a:gd name="T12" fmla="*/ 2147483647 w 44"/>
                <a:gd name="T13" fmla="*/ 2147483647 h 22"/>
                <a:gd name="T14" fmla="*/ 2147483647 w 44"/>
                <a:gd name="T15" fmla="*/ 2147483647 h 22"/>
                <a:gd name="T16" fmla="*/ 2147483647 w 44"/>
                <a:gd name="T17" fmla="*/ 2147483647 h 22"/>
                <a:gd name="T18" fmla="*/ 2147483647 w 44"/>
                <a:gd name="T19" fmla="*/ 2147483647 h 22"/>
                <a:gd name="T20" fmla="*/ 2147483647 w 44"/>
                <a:gd name="T21" fmla="*/ 2147483647 h 22"/>
                <a:gd name="T22" fmla="*/ 2147483647 w 44"/>
                <a:gd name="T23" fmla="*/ 2147483647 h 22"/>
                <a:gd name="T24" fmla="*/ 2147483647 w 44"/>
                <a:gd name="T25" fmla="*/ 2147483647 h 22"/>
                <a:gd name="T26" fmla="*/ 2147483647 w 44"/>
                <a:gd name="T27" fmla="*/ 2147483647 h 22"/>
                <a:gd name="T28" fmla="*/ 2147483647 w 44"/>
                <a:gd name="T29" fmla="*/ 2147483647 h 22"/>
                <a:gd name="T30" fmla="*/ 2147483647 w 44"/>
                <a:gd name="T31" fmla="*/ 2147483647 h 22"/>
                <a:gd name="T32" fmla="*/ 2147483647 w 44"/>
                <a:gd name="T33" fmla="*/ 2147483647 h 22"/>
                <a:gd name="T34" fmla="*/ 0 w 44"/>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22"/>
                <a:gd name="T56" fmla="*/ 44 w 4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22">
                  <a:moveTo>
                    <a:pt x="0" y="2"/>
                  </a:moveTo>
                  <a:lnTo>
                    <a:pt x="6" y="0"/>
                  </a:lnTo>
                  <a:lnTo>
                    <a:pt x="8" y="2"/>
                  </a:lnTo>
                  <a:lnTo>
                    <a:pt x="21" y="0"/>
                  </a:lnTo>
                  <a:lnTo>
                    <a:pt x="30" y="5"/>
                  </a:lnTo>
                  <a:lnTo>
                    <a:pt x="34" y="6"/>
                  </a:lnTo>
                  <a:lnTo>
                    <a:pt x="38" y="9"/>
                  </a:lnTo>
                  <a:lnTo>
                    <a:pt x="37" y="14"/>
                  </a:lnTo>
                  <a:lnTo>
                    <a:pt x="44" y="17"/>
                  </a:lnTo>
                  <a:lnTo>
                    <a:pt x="42" y="20"/>
                  </a:lnTo>
                  <a:lnTo>
                    <a:pt x="30" y="17"/>
                  </a:lnTo>
                  <a:lnTo>
                    <a:pt x="15" y="18"/>
                  </a:lnTo>
                  <a:lnTo>
                    <a:pt x="14" y="20"/>
                  </a:lnTo>
                  <a:lnTo>
                    <a:pt x="10" y="22"/>
                  </a:lnTo>
                  <a:lnTo>
                    <a:pt x="6" y="20"/>
                  </a:lnTo>
                  <a:lnTo>
                    <a:pt x="4" y="9"/>
                  </a:lnTo>
                  <a:lnTo>
                    <a:pt x="2" y="7"/>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0" name="Freeform 127"/>
            <p:cNvSpPr>
              <a:spLocks/>
            </p:cNvSpPr>
            <p:nvPr/>
          </p:nvSpPr>
          <p:spPr bwMode="gray">
            <a:xfrm>
              <a:off x="1796" y="1666"/>
              <a:ext cx="26" cy="22"/>
            </a:xfrm>
            <a:custGeom>
              <a:avLst/>
              <a:gdLst>
                <a:gd name="T0" fmla="*/ 2147483647 w 20"/>
                <a:gd name="T1" fmla="*/ 0 h 17"/>
                <a:gd name="T2" fmla="*/ 2147483647 w 20"/>
                <a:gd name="T3" fmla="*/ 2147483647 h 17"/>
                <a:gd name="T4" fmla="*/ 2147483647 w 20"/>
                <a:gd name="T5" fmla="*/ 2147483647 h 17"/>
                <a:gd name="T6" fmla="*/ 2147483647 w 20"/>
                <a:gd name="T7" fmla="*/ 2147483647 h 17"/>
                <a:gd name="T8" fmla="*/ 2147483647 w 20"/>
                <a:gd name="T9" fmla="*/ 2147483647 h 17"/>
                <a:gd name="T10" fmla="*/ 2147483647 w 20"/>
                <a:gd name="T11" fmla="*/ 2147483647 h 17"/>
                <a:gd name="T12" fmla="*/ 2147483647 w 20"/>
                <a:gd name="T13" fmla="*/ 2147483647 h 17"/>
                <a:gd name="T14" fmla="*/ 2147483647 w 20"/>
                <a:gd name="T15" fmla="*/ 2147483647 h 17"/>
                <a:gd name="T16" fmla="*/ 0 w 20"/>
                <a:gd name="T17" fmla="*/ 2147483647 h 17"/>
                <a:gd name="T18" fmla="*/ 2147483647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8" y="0"/>
                  </a:moveTo>
                  <a:lnTo>
                    <a:pt x="18" y="1"/>
                  </a:lnTo>
                  <a:lnTo>
                    <a:pt x="18" y="6"/>
                  </a:lnTo>
                  <a:lnTo>
                    <a:pt x="19" y="8"/>
                  </a:lnTo>
                  <a:lnTo>
                    <a:pt x="20" y="11"/>
                  </a:lnTo>
                  <a:lnTo>
                    <a:pt x="12" y="16"/>
                  </a:lnTo>
                  <a:lnTo>
                    <a:pt x="4" y="17"/>
                  </a:lnTo>
                  <a:lnTo>
                    <a:pt x="1" y="15"/>
                  </a:lnTo>
                  <a:lnTo>
                    <a:pt x="0" y="6"/>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1" name="Freeform 128"/>
            <p:cNvSpPr>
              <a:spLocks/>
            </p:cNvSpPr>
            <p:nvPr/>
          </p:nvSpPr>
          <p:spPr bwMode="gray">
            <a:xfrm>
              <a:off x="1621" y="1234"/>
              <a:ext cx="373" cy="231"/>
            </a:xfrm>
            <a:custGeom>
              <a:avLst/>
              <a:gdLst>
                <a:gd name="T0" fmla="*/ 2147483647 w 286"/>
                <a:gd name="T1" fmla="*/ 2147483647 h 177"/>
                <a:gd name="T2" fmla="*/ 2147483647 w 286"/>
                <a:gd name="T3" fmla="*/ 2147483647 h 177"/>
                <a:gd name="T4" fmla="*/ 2147483647 w 286"/>
                <a:gd name="T5" fmla="*/ 2147483647 h 177"/>
                <a:gd name="T6" fmla="*/ 2147483647 w 286"/>
                <a:gd name="T7" fmla="*/ 2147483647 h 177"/>
                <a:gd name="T8" fmla="*/ 2147483647 w 286"/>
                <a:gd name="T9" fmla="*/ 2147483647 h 177"/>
                <a:gd name="T10" fmla="*/ 2147483647 w 286"/>
                <a:gd name="T11" fmla="*/ 2147483647 h 177"/>
                <a:gd name="T12" fmla="*/ 2147483647 w 286"/>
                <a:gd name="T13" fmla="*/ 2147483647 h 177"/>
                <a:gd name="T14" fmla="*/ 2147483647 w 286"/>
                <a:gd name="T15" fmla="*/ 2147483647 h 177"/>
                <a:gd name="T16" fmla="*/ 2147483647 w 286"/>
                <a:gd name="T17" fmla="*/ 2147483647 h 177"/>
                <a:gd name="T18" fmla="*/ 2147483647 w 286"/>
                <a:gd name="T19" fmla="*/ 2147483647 h 177"/>
                <a:gd name="T20" fmla="*/ 2147483647 w 286"/>
                <a:gd name="T21" fmla="*/ 2147483647 h 177"/>
                <a:gd name="T22" fmla="*/ 2147483647 w 286"/>
                <a:gd name="T23" fmla="*/ 2147483647 h 177"/>
                <a:gd name="T24" fmla="*/ 2147483647 w 286"/>
                <a:gd name="T25" fmla="*/ 2147483647 h 177"/>
                <a:gd name="T26" fmla="*/ 2147483647 w 286"/>
                <a:gd name="T27" fmla="*/ 2147483647 h 177"/>
                <a:gd name="T28" fmla="*/ 2147483647 w 286"/>
                <a:gd name="T29" fmla="*/ 2147483647 h 177"/>
                <a:gd name="T30" fmla="*/ 2147483647 w 286"/>
                <a:gd name="T31" fmla="*/ 2147483647 h 177"/>
                <a:gd name="T32" fmla="*/ 2147483647 w 286"/>
                <a:gd name="T33" fmla="*/ 2147483647 h 177"/>
                <a:gd name="T34" fmla="*/ 2147483647 w 286"/>
                <a:gd name="T35" fmla="*/ 2147483647 h 177"/>
                <a:gd name="T36" fmla="*/ 2147483647 w 286"/>
                <a:gd name="T37" fmla="*/ 2147483647 h 177"/>
                <a:gd name="T38" fmla="*/ 2147483647 w 286"/>
                <a:gd name="T39" fmla="*/ 2147483647 h 177"/>
                <a:gd name="T40" fmla="*/ 2147483647 w 286"/>
                <a:gd name="T41" fmla="*/ 2147483647 h 177"/>
                <a:gd name="T42" fmla="*/ 2147483647 w 286"/>
                <a:gd name="T43" fmla="*/ 2147483647 h 177"/>
                <a:gd name="T44" fmla="*/ 2147483647 w 286"/>
                <a:gd name="T45" fmla="*/ 2147483647 h 177"/>
                <a:gd name="T46" fmla="*/ 2147483647 w 286"/>
                <a:gd name="T47" fmla="*/ 2147483647 h 177"/>
                <a:gd name="T48" fmla="*/ 2147483647 w 286"/>
                <a:gd name="T49" fmla="*/ 2147483647 h 177"/>
                <a:gd name="T50" fmla="*/ 2147483647 w 286"/>
                <a:gd name="T51" fmla="*/ 2147483647 h 177"/>
                <a:gd name="T52" fmla="*/ 2147483647 w 286"/>
                <a:gd name="T53" fmla="*/ 2147483647 h 177"/>
                <a:gd name="T54" fmla="*/ 2147483647 w 286"/>
                <a:gd name="T55" fmla="*/ 2147483647 h 177"/>
                <a:gd name="T56" fmla="*/ 2147483647 w 286"/>
                <a:gd name="T57" fmla="*/ 2147483647 h 177"/>
                <a:gd name="T58" fmla="*/ 2147483647 w 286"/>
                <a:gd name="T59" fmla="*/ 2147483647 h 177"/>
                <a:gd name="T60" fmla="*/ 2147483647 w 286"/>
                <a:gd name="T61" fmla="*/ 2147483647 h 177"/>
                <a:gd name="T62" fmla="*/ 2147483647 w 286"/>
                <a:gd name="T63" fmla="*/ 2147483647 h 177"/>
                <a:gd name="T64" fmla="*/ 2147483647 w 286"/>
                <a:gd name="T65" fmla="*/ 2147483647 h 177"/>
                <a:gd name="T66" fmla="*/ 2147483647 w 286"/>
                <a:gd name="T67" fmla="*/ 2147483647 h 177"/>
                <a:gd name="T68" fmla="*/ 2147483647 w 286"/>
                <a:gd name="T69" fmla="*/ 2147483647 h 177"/>
                <a:gd name="T70" fmla="*/ 2147483647 w 286"/>
                <a:gd name="T71" fmla="*/ 2147483647 h 177"/>
                <a:gd name="T72" fmla="*/ 2147483647 w 286"/>
                <a:gd name="T73" fmla="*/ 2147483647 h 177"/>
                <a:gd name="T74" fmla="*/ 2147483647 w 286"/>
                <a:gd name="T75" fmla="*/ 2147483647 h 177"/>
                <a:gd name="T76" fmla="*/ 2147483647 w 286"/>
                <a:gd name="T77" fmla="*/ 2147483647 h 177"/>
                <a:gd name="T78" fmla="*/ 2147483647 w 286"/>
                <a:gd name="T79" fmla="*/ 2147483647 h 177"/>
                <a:gd name="T80" fmla="*/ 2147483647 w 286"/>
                <a:gd name="T81" fmla="*/ 2147483647 h 177"/>
                <a:gd name="T82" fmla="*/ 2147483647 w 286"/>
                <a:gd name="T83" fmla="*/ 2147483647 h 177"/>
                <a:gd name="T84" fmla="*/ 2147483647 w 286"/>
                <a:gd name="T85" fmla="*/ 2147483647 h 177"/>
                <a:gd name="T86" fmla="*/ 2147483647 w 286"/>
                <a:gd name="T87" fmla="*/ 2147483647 h 177"/>
                <a:gd name="T88" fmla="*/ 2147483647 w 286"/>
                <a:gd name="T89" fmla="*/ 2147483647 h 177"/>
                <a:gd name="T90" fmla="*/ 2147483647 w 286"/>
                <a:gd name="T91" fmla="*/ 2147483647 h 177"/>
                <a:gd name="T92" fmla="*/ 2147483647 w 286"/>
                <a:gd name="T93" fmla="*/ 2147483647 h 177"/>
                <a:gd name="T94" fmla="*/ 2147483647 w 286"/>
                <a:gd name="T95" fmla="*/ 2147483647 h 177"/>
                <a:gd name="T96" fmla="*/ 2147483647 w 286"/>
                <a:gd name="T97" fmla="*/ 2147483647 h 177"/>
                <a:gd name="T98" fmla="*/ 2147483647 w 286"/>
                <a:gd name="T99" fmla="*/ 2147483647 h 177"/>
                <a:gd name="T100" fmla="*/ 2147483647 w 286"/>
                <a:gd name="T101" fmla="*/ 2147483647 h 177"/>
                <a:gd name="T102" fmla="*/ 2147483647 w 286"/>
                <a:gd name="T103" fmla="*/ 2147483647 h 177"/>
                <a:gd name="T104" fmla="*/ 2147483647 w 286"/>
                <a:gd name="T105" fmla="*/ 2147483647 h 177"/>
                <a:gd name="T106" fmla="*/ 2147483647 w 286"/>
                <a:gd name="T107" fmla="*/ 2147483647 h 177"/>
                <a:gd name="T108" fmla="*/ 2147483647 w 286"/>
                <a:gd name="T109" fmla="*/ 2147483647 h 177"/>
                <a:gd name="T110" fmla="*/ 2147483647 w 286"/>
                <a:gd name="T111" fmla="*/ 2147483647 h 177"/>
                <a:gd name="T112" fmla="*/ 2147483647 w 286"/>
                <a:gd name="T113" fmla="*/ 2147483647 h 177"/>
                <a:gd name="T114" fmla="*/ 2147483647 w 286"/>
                <a:gd name="T115" fmla="*/ 2147483647 h 177"/>
                <a:gd name="T116" fmla="*/ 2147483647 w 286"/>
                <a:gd name="T117" fmla="*/ 2147483647 h 177"/>
                <a:gd name="T118" fmla="*/ 2147483647 w 286"/>
                <a:gd name="T119" fmla="*/ 2147483647 h 177"/>
                <a:gd name="T120" fmla="*/ 2147483647 w 286"/>
                <a:gd name="T121" fmla="*/ 2147483647 h 1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6"/>
                <a:gd name="T184" fmla="*/ 0 h 177"/>
                <a:gd name="T185" fmla="*/ 286 w 286"/>
                <a:gd name="T186" fmla="*/ 177 h 1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6" h="177">
                  <a:moveTo>
                    <a:pt x="47" y="154"/>
                  </a:moveTo>
                  <a:lnTo>
                    <a:pt x="36" y="152"/>
                  </a:lnTo>
                  <a:lnTo>
                    <a:pt x="33" y="145"/>
                  </a:lnTo>
                  <a:lnTo>
                    <a:pt x="39" y="144"/>
                  </a:lnTo>
                  <a:lnTo>
                    <a:pt x="45" y="142"/>
                  </a:lnTo>
                  <a:lnTo>
                    <a:pt x="52" y="145"/>
                  </a:lnTo>
                  <a:lnTo>
                    <a:pt x="55" y="151"/>
                  </a:lnTo>
                  <a:lnTo>
                    <a:pt x="67" y="154"/>
                  </a:lnTo>
                  <a:lnTo>
                    <a:pt x="73" y="153"/>
                  </a:lnTo>
                  <a:lnTo>
                    <a:pt x="77" y="153"/>
                  </a:lnTo>
                  <a:lnTo>
                    <a:pt x="86" y="144"/>
                  </a:lnTo>
                  <a:lnTo>
                    <a:pt x="91" y="142"/>
                  </a:lnTo>
                  <a:lnTo>
                    <a:pt x="89" y="139"/>
                  </a:lnTo>
                  <a:lnTo>
                    <a:pt x="85" y="140"/>
                  </a:lnTo>
                  <a:lnTo>
                    <a:pt x="79" y="148"/>
                  </a:lnTo>
                  <a:lnTo>
                    <a:pt x="70" y="150"/>
                  </a:lnTo>
                  <a:lnTo>
                    <a:pt x="62" y="147"/>
                  </a:lnTo>
                  <a:lnTo>
                    <a:pt x="60" y="142"/>
                  </a:lnTo>
                  <a:lnTo>
                    <a:pt x="66" y="141"/>
                  </a:lnTo>
                  <a:lnTo>
                    <a:pt x="66" y="138"/>
                  </a:lnTo>
                  <a:lnTo>
                    <a:pt x="70" y="136"/>
                  </a:lnTo>
                  <a:lnTo>
                    <a:pt x="68" y="130"/>
                  </a:lnTo>
                  <a:lnTo>
                    <a:pt x="64" y="130"/>
                  </a:lnTo>
                  <a:lnTo>
                    <a:pt x="64" y="133"/>
                  </a:lnTo>
                  <a:lnTo>
                    <a:pt x="60" y="137"/>
                  </a:lnTo>
                  <a:lnTo>
                    <a:pt x="54" y="138"/>
                  </a:lnTo>
                  <a:lnTo>
                    <a:pt x="56" y="134"/>
                  </a:lnTo>
                  <a:lnTo>
                    <a:pt x="54" y="133"/>
                  </a:lnTo>
                  <a:lnTo>
                    <a:pt x="51" y="137"/>
                  </a:lnTo>
                  <a:lnTo>
                    <a:pt x="43" y="137"/>
                  </a:lnTo>
                  <a:lnTo>
                    <a:pt x="43" y="131"/>
                  </a:lnTo>
                  <a:lnTo>
                    <a:pt x="48" y="123"/>
                  </a:lnTo>
                  <a:lnTo>
                    <a:pt x="51" y="122"/>
                  </a:lnTo>
                  <a:lnTo>
                    <a:pt x="55" y="123"/>
                  </a:lnTo>
                  <a:lnTo>
                    <a:pt x="62" y="122"/>
                  </a:lnTo>
                  <a:lnTo>
                    <a:pt x="69" y="123"/>
                  </a:lnTo>
                  <a:lnTo>
                    <a:pt x="79" y="123"/>
                  </a:lnTo>
                  <a:lnTo>
                    <a:pt x="88" y="126"/>
                  </a:lnTo>
                  <a:lnTo>
                    <a:pt x="90" y="124"/>
                  </a:lnTo>
                  <a:lnTo>
                    <a:pt x="98" y="123"/>
                  </a:lnTo>
                  <a:lnTo>
                    <a:pt x="98" y="120"/>
                  </a:lnTo>
                  <a:lnTo>
                    <a:pt x="87" y="121"/>
                  </a:lnTo>
                  <a:lnTo>
                    <a:pt x="75" y="121"/>
                  </a:lnTo>
                  <a:lnTo>
                    <a:pt x="66" y="119"/>
                  </a:lnTo>
                  <a:lnTo>
                    <a:pt x="69" y="117"/>
                  </a:lnTo>
                  <a:lnTo>
                    <a:pt x="76" y="118"/>
                  </a:lnTo>
                  <a:lnTo>
                    <a:pt x="77" y="115"/>
                  </a:lnTo>
                  <a:lnTo>
                    <a:pt x="70" y="111"/>
                  </a:lnTo>
                  <a:lnTo>
                    <a:pt x="69" y="107"/>
                  </a:lnTo>
                  <a:lnTo>
                    <a:pt x="62" y="102"/>
                  </a:lnTo>
                  <a:lnTo>
                    <a:pt x="50" y="98"/>
                  </a:lnTo>
                  <a:lnTo>
                    <a:pt x="50" y="97"/>
                  </a:lnTo>
                  <a:lnTo>
                    <a:pt x="58" y="96"/>
                  </a:lnTo>
                  <a:lnTo>
                    <a:pt x="50" y="91"/>
                  </a:lnTo>
                  <a:lnTo>
                    <a:pt x="52" y="87"/>
                  </a:lnTo>
                  <a:lnTo>
                    <a:pt x="66" y="88"/>
                  </a:lnTo>
                  <a:lnTo>
                    <a:pt x="77" y="89"/>
                  </a:lnTo>
                  <a:lnTo>
                    <a:pt x="89" y="99"/>
                  </a:lnTo>
                  <a:lnTo>
                    <a:pt x="94" y="106"/>
                  </a:lnTo>
                  <a:lnTo>
                    <a:pt x="106" y="106"/>
                  </a:lnTo>
                  <a:lnTo>
                    <a:pt x="111" y="103"/>
                  </a:lnTo>
                  <a:lnTo>
                    <a:pt x="108" y="102"/>
                  </a:lnTo>
                  <a:lnTo>
                    <a:pt x="102" y="103"/>
                  </a:lnTo>
                  <a:lnTo>
                    <a:pt x="97" y="102"/>
                  </a:lnTo>
                  <a:lnTo>
                    <a:pt x="94" y="96"/>
                  </a:lnTo>
                  <a:lnTo>
                    <a:pt x="89" y="91"/>
                  </a:lnTo>
                  <a:lnTo>
                    <a:pt x="82" y="88"/>
                  </a:lnTo>
                  <a:lnTo>
                    <a:pt x="82" y="85"/>
                  </a:lnTo>
                  <a:lnTo>
                    <a:pt x="94" y="85"/>
                  </a:lnTo>
                  <a:lnTo>
                    <a:pt x="102" y="82"/>
                  </a:lnTo>
                  <a:lnTo>
                    <a:pt x="109" y="82"/>
                  </a:lnTo>
                  <a:lnTo>
                    <a:pt x="118" y="80"/>
                  </a:lnTo>
                  <a:lnTo>
                    <a:pt x="119" y="79"/>
                  </a:lnTo>
                  <a:lnTo>
                    <a:pt x="112" y="79"/>
                  </a:lnTo>
                  <a:lnTo>
                    <a:pt x="108" y="78"/>
                  </a:lnTo>
                  <a:lnTo>
                    <a:pt x="121" y="74"/>
                  </a:lnTo>
                  <a:lnTo>
                    <a:pt x="133" y="75"/>
                  </a:lnTo>
                  <a:lnTo>
                    <a:pt x="142" y="72"/>
                  </a:lnTo>
                  <a:lnTo>
                    <a:pt x="140" y="70"/>
                  </a:lnTo>
                  <a:lnTo>
                    <a:pt x="129" y="70"/>
                  </a:lnTo>
                  <a:lnTo>
                    <a:pt x="119" y="72"/>
                  </a:lnTo>
                  <a:lnTo>
                    <a:pt x="122" y="65"/>
                  </a:lnTo>
                  <a:lnTo>
                    <a:pt x="130" y="59"/>
                  </a:lnTo>
                  <a:lnTo>
                    <a:pt x="129" y="57"/>
                  </a:lnTo>
                  <a:lnTo>
                    <a:pt x="125" y="58"/>
                  </a:lnTo>
                  <a:lnTo>
                    <a:pt x="119" y="60"/>
                  </a:lnTo>
                  <a:lnTo>
                    <a:pt x="117" y="64"/>
                  </a:lnTo>
                  <a:lnTo>
                    <a:pt x="109" y="65"/>
                  </a:lnTo>
                  <a:lnTo>
                    <a:pt x="114" y="70"/>
                  </a:lnTo>
                  <a:lnTo>
                    <a:pt x="102" y="77"/>
                  </a:lnTo>
                  <a:lnTo>
                    <a:pt x="95" y="79"/>
                  </a:lnTo>
                  <a:lnTo>
                    <a:pt x="82" y="81"/>
                  </a:lnTo>
                  <a:lnTo>
                    <a:pt x="80" y="79"/>
                  </a:lnTo>
                  <a:lnTo>
                    <a:pt x="88" y="77"/>
                  </a:lnTo>
                  <a:lnTo>
                    <a:pt x="89" y="75"/>
                  </a:lnTo>
                  <a:lnTo>
                    <a:pt x="82" y="75"/>
                  </a:lnTo>
                  <a:lnTo>
                    <a:pt x="76" y="78"/>
                  </a:lnTo>
                  <a:lnTo>
                    <a:pt x="75" y="74"/>
                  </a:lnTo>
                  <a:lnTo>
                    <a:pt x="71" y="75"/>
                  </a:lnTo>
                  <a:lnTo>
                    <a:pt x="71" y="80"/>
                  </a:lnTo>
                  <a:lnTo>
                    <a:pt x="67" y="82"/>
                  </a:lnTo>
                  <a:lnTo>
                    <a:pt x="53" y="81"/>
                  </a:lnTo>
                  <a:lnTo>
                    <a:pt x="53" y="79"/>
                  </a:lnTo>
                  <a:lnTo>
                    <a:pt x="56" y="75"/>
                  </a:lnTo>
                  <a:lnTo>
                    <a:pt x="63" y="71"/>
                  </a:lnTo>
                  <a:lnTo>
                    <a:pt x="85" y="67"/>
                  </a:lnTo>
                  <a:lnTo>
                    <a:pt x="84" y="65"/>
                  </a:lnTo>
                  <a:lnTo>
                    <a:pt x="71" y="66"/>
                  </a:lnTo>
                  <a:lnTo>
                    <a:pt x="59" y="70"/>
                  </a:lnTo>
                  <a:lnTo>
                    <a:pt x="51" y="74"/>
                  </a:lnTo>
                  <a:lnTo>
                    <a:pt x="47" y="78"/>
                  </a:lnTo>
                  <a:lnTo>
                    <a:pt x="44" y="79"/>
                  </a:lnTo>
                  <a:lnTo>
                    <a:pt x="36" y="76"/>
                  </a:lnTo>
                  <a:lnTo>
                    <a:pt x="27" y="75"/>
                  </a:lnTo>
                  <a:lnTo>
                    <a:pt x="24" y="72"/>
                  </a:lnTo>
                  <a:lnTo>
                    <a:pt x="36" y="69"/>
                  </a:lnTo>
                  <a:lnTo>
                    <a:pt x="49" y="69"/>
                  </a:lnTo>
                  <a:lnTo>
                    <a:pt x="57" y="67"/>
                  </a:lnTo>
                  <a:lnTo>
                    <a:pt x="66" y="62"/>
                  </a:lnTo>
                  <a:lnTo>
                    <a:pt x="64" y="61"/>
                  </a:lnTo>
                  <a:lnTo>
                    <a:pt x="60" y="61"/>
                  </a:lnTo>
                  <a:lnTo>
                    <a:pt x="49" y="67"/>
                  </a:lnTo>
                  <a:lnTo>
                    <a:pt x="35" y="68"/>
                  </a:lnTo>
                  <a:lnTo>
                    <a:pt x="21" y="67"/>
                  </a:lnTo>
                  <a:lnTo>
                    <a:pt x="19" y="63"/>
                  </a:lnTo>
                  <a:lnTo>
                    <a:pt x="23" y="62"/>
                  </a:lnTo>
                  <a:lnTo>
                    <a:pt x="23" y="60"/>
                  </a:lnTo>
                  <a:lnTo>
                    <a:pt x="30" y="57"/>
                  </a:lnTo>
                  <a:lnTo>
                    <a:pt x="41" y="54"/>
                  </a:lnTo>
                  <a:lnTo>
                    <a:pt x="43" y="53"/>
                  </a:lnTo>
                  <a:lnTo>
                    <a:pt x="35" y="52"/>
                  </a:lnTo>
                  <a:lnTo>
                    <a:pt x="26" y="56"/>
                  </a:lnTo>
                  <a:lnTo>
                    <a:pt x="15" y="57"/>
                  </a:lnTo>
                  <a:lnTo>
                    <a:pt x="14" y="54"/>
                  </a:lnTo>
                  <a:lnTo>
                    <a:pt x="20" y="52"/>
                  </a:lnTo>
                  <a:lnTo>
                    <a:pt x="20" y="51"/>
                  </a:lnTo>
                  <a:lnTo>
                    <a:pt x="13" y="52"/>
                  </a:lnTo>
                  <a:lnTo>
                    <a:pt x="5" y="51"/>
                  </a:lnTo>
                  <a:lnTo>
                    <a:pt x="0" y="49"/>
                  </a:lnTo>
                  <a:lnTo>
                    <a:pt x="8" y="45"/>
                  </a:lnTo>
                  <a:lnTo>
                    <a:pt x="12" y="40"/>
                  </a:lnTo>
                  <a:lnTo>
                    <a:pt x="22" y="43"/>
                  </a:lnTo>
                  <a:lnTo>
                    <a:pt x="24" y="38"/>
                  </a:lnTo>
                  <a:lnTo>
                    <a:pt x="31" y="35"/>
                  </a:lnTo>
                  <a:lnTo>
                    <a:pt x="38" y="35"/>
                  </a:lnTo>
                  <a:lnTo>
                    <a:pt x="41" y="38"/>
                  </a:lnTo>
                  <a:lnTo>
                    <a:pt x="46" y="40"/>
                  </a:lnTo>
                  <a:lnTo>
                    <a:pt x="45" y="38"/>
                  </a:lnTo>
                  <a:lnTo>
                    <a:pt x="47" y="37"/>
                  </a:lnTo>
                  <a:lnTo>
                    <a:pt x="52" y="39"/>
                  </a:lnTo>
                  <a:lnTo>
                    <a:pt x="58" y="40"/>
                  </a:lnTo>
                  <a:lnTo>
                    <a:pt x="64" y="38"/>
                  </a:lnTo>
                  <a:lnTo>
                    <a:pt x="62" y="35"/>
                  </a:lnTo>
                  <a:lnTo>
                    <a:pt x="52" y="34"/>
                  </a:lnTo>
                  <a:lnTo>
                    <a:pt x="46" y="31"/>
                  </a:lnTo>
                  <a:lnTo>
                    <a:pt x="47" y="29"/>
                  </a:lnTo>
                  <a:lnTo>
                    <a:pt x="55" y="29"/>
                  </a:lnTo>
                  <a:lnTo>
                    <a:pt x="52" y="23"/>
                  </a:lnTo>
                  <a:lnTo>
                    <a:pt x="57" y="22"/>
                  </a:lnTo>
                  <a:lnTo>
                    <a:pt x="66" y="26"/>
                  </a:lnTo>
                  <a:lnTo>
                    <a:pt x="76" y="35"/>
                  </a:lnTo>
                  <a:lnTo>
                    <a:pt x="83" y="35"/>
                  </a:lnTo>
                  <a:lnTo>
                    <a:pt x="78" y="32"/>
                  </a:lnTo>
                  <a:lnTo>
                    <a:pt x="77" y="30"/>
                  </a:lnTo>
                  <a:lnTo>
                    <a:pt x="80" y="30"/>
                  </a:lnTo>
                  <a:lnTo>
                    <a:pt x="86" y="33"/>
                  </a:lnTo>
                  <a:lnTo>
                    <a:pt x="99" y="38"/>
                  </a:lnTo>
                  <a:lnTo>
                    <a:pt x="103" y="38"/>
                  </a:lnTo>
                  <a:lnTo>
                    <a:pt x="102" y="36"/>
                  </a:lnTo>
                  <a:lnTo>
                    <a:pt x="98" y="32"/>
                  </a:lnTo>
                  <a:lnTo>
                    <a:pt x="85" y="29"/>
                  </a:lnTo>
                  <a:lnTo>
                    <a:pt x="81" y="25"/>
                  </a:lnTo>
                  <a:lnTo>
                    <a:pt x="83" y="22"/>
                  </a:lnTo>
                  <a:lnTo>
                    <a:pt x="89" y="22"/>
                  </a:lnTo>
                  <a:lnTo>
                    <a:pt x="90" y="21"/>
                  </a:lnTo>
                  <a:lnTo>
                    <a:pt x="88" y="19"/>
                  </a:lnTo>
                  <a:lnTo>
                    <a:pt x="83" y="19"/>
                  </a:lnTo>
                  <a:lnTo>
                    <a:pt x="80" y="18"/>
                  </a:lnTo>
                  <a:lnTo>
                    <a:pt x="81" y="16"/>
                  </a:lnTo>
                  <a:lnTo>
                    <a:pt x="90" y="16"/>
                  </a:lnTo>
                  <a:lnTo>
                    <a:pt x="98" y="20"/>
                  </a:lnTo>
                  <a:lnTo>
                    <a:pt x="102" y="20"/>
                  </a:lnTo>
                  <a:lnTo>
                    <a:pt x="100" y="17"/>
                  </a:lnTo>
                  <a:lnTo>
                    <a:pt x="88" y="11"/>
                  </a:lnTo>
                  <a:lnTo>
                    <a:pt x="91" y="10"/>
                  </a:lnTo>
                  <a:lnTo>
                    <a:pt x="96" y="10"/>
                  </a:lnTo>
                  <a:lnTo>
                    <a:pt x="105" y="16"/>
                  </a:lnTo>
                  <a:lnTo>
                    <a:pt x="112" y="16"/>
                  </a:lnTo>
                  <a:lnTo>
                    <a:pt x="115" y="14"/>
                  </a:lnTo>
                  <a:lnTo>
                    <a:pt x="106" y="12"/>
                  </a:lnTo>
                  <a:lnTo>
                    <a:pt x="102" y="8"/>
                  </a:lnTo>
                  <a:lnTo>
                    <a:pt x="106" y="7"/>
                  </a:lnTo>
                  <a:lnTo>
                    <a:pt x="116" y="7"/>
                  </a:lnTo>
                  <a:lnTo>
                    <a:pt x="119" y="9"/>
                  </a:lnTo>
                  <a:lnTo>
                    <a:pt x="123" y="7"/>
                  </a:lnTo>
                  <a:lnTo>
                    <a:pt x="129" y="11"/>
                  </a:lnTo>
                  <a:lnTo>
                    <a:pt x="138" y="18"/>
                  </a:lnTo>
                  <a:lnTo>
                    <a:pt x="139" y="24"/>
                  </a:lnTo>
                  <a:lnTo>
                    <a:pt x="146" y="21"/>
                  </a:lnTo>
                  <a:lnTo>
                    <a:pt x="148" y="18"/>
                  </a:lnTo>
                  <a:lnTo>
                    <a:pt x="144" y="15"/>
                  </a:lnTo>
                  <a:lnTo>
                    <a:pt x="140" y="11"/>
                  </a:lnTo>
                  <a:lnTo>
                    <a:pt x="130" y="8"/>
                  </a:lnTo>
                  <a:lnTo>
                    <a:pt x="129" y="4"/>
                  </a:lnTo>
                  <a:lnTo>
                    <a:pt x="132" y="3"/>
                  </a:lnTo>
                  <a:lnTo>
                    <a:pt x="151" y="3"/>
                  </a:lnTo>
                  <a:lnTo>
                    <a:pt x="158" y="10"/>
                  </a:lnTo>
                  <a:lnTo>
                    <a:pt x="164" y="13"/>
                  </a:lnTo>
                  <a:lnTo>
                    <a:pt x="170" y="17"/>
                  </a:lnTo>
                  <a:lnTo>
                    <a:pt x="175" y="16"/>
                  </a:lnTo>
                  <a:lnTo>
                    <a:pt x="174" y="13"/>
                  </a:lnTo>
                  <a:lnTo>
                    <a:pt x="163" y="7"/>
                  </a:lnTo>
                  <a:lnTo>
                    <a:pt x="162" y="5"/>
                  </a:lnTo>
                  <a:lnTo>
                    <a:pt x="164" y="2"/>
                  </a:lnTo>
                  <a:lnTo>
                    <a:pt x="168" y="1"/>
                  </a:lnTo>
                  <a:lnTo>
                    <a:pt x="176" y="1"/>
                  </a:lnTo>
                  <a:lnTo>
                    <a:pt x="176" y="3"/>
                  </a:lnTo>
                  <a:lnTo>
                    <a:pt x="186" y="7"/>
                  </a:lnTo>
                  <a:lnTo>
                    <a:pt x="189" y="6"/>
                  </a:lnTo>
                  <a:lnTo>
                    <a:pt x="182" y="3"/>
                  </a:lnTo>
                  <a:lnTo>
                    <a:pt x="182" y="1"/>
                  </a:lnTo>
                  <a:lnTo>
                    <a:pt x="191" y="0"/>
                  </a:lnTo>
                  <a:lnTo>
                    <a:pt x="193" y="2"/>
                  </a:lnTo>
                  <a:lnTo>
                    <a:pt x="200" y="3"/>
                  </a:lnTo>
                  <a:lnTo>
                    <a:pt x="201" y="5"/>
                  </a:lnTo>
                  <a:lnTo>
                    <a:pt x="210" y="4"/>
                  </a:lnTo>
                  <a:lnTo>
                    <a:pt x="216" y="5"/>
                  </a:lnTo>
                  <a:lnTo>
                    <a:pt x="226" y="5"/>
                  </a:lnTo>
                  <a:lnTo>
                    <a:pt x="227" y="10"/>
                  </a:lnTo>
                  <a:lnTo>
                    <a:pt x="212" y="16"/>
                  </a:lnTo>
                  <a:lnTo>
                    <a:pt x="212" y="17"/>
                  </a:lnTo>
                  <a:lnTo>
                    <a:pt x="221" y="16"/>
                  </a:lnTo>
                  <a:lnTo>
                    <a:pt x="233" y="9"/>
                  </a:lnTo>
                  <a:lnTo>
                    <a:pt x="237" y="9"/>
                  </a:lnTo>
                  <a:lnTo>
                    <a:pt x="240" y="12"/>
                  </a:lnTo>
                  <a:lnTo>
                    <a:pt x="243" y="11"/>
                  </a:lnTo>
                  <a:lnTo>
                    <a:pt x="245" y="7"/>
                  </a:lnTo>
                  <a:lnTo>
                    <a:pt x="248" y="7"/>
                  </a:lnTo>
                  <a:lnTo>
                    <a:pt x="248" y="10"/>
                  </a:lnTo>
                  <a:lnTo>
                    <a:pt x="250" y="10"/>
                  </a:lnTo>
                  <a:lnTo>
                    <a:pt x="253" y="9"/>
                  </a:lnTo>
                  <a:lnTo>
                    <a:pt x="259" y="8"/>
                  </a:lnTo>
                  <a:lnTo>
                    <a:pt x="263" y="8"/>
                  </a:lnTo>
                  <a:lnTo>
                    <a:pt x="261" y="11"/>
                  </a:lnTo>
                  <a:lnTo>
                    <a:pt x="259" y="12"/>
                  </a:lnTo>
                  <a:lnTo>
                    <a:pt x="263" y="14"/>
                  </a:lnTo>
                  <a:lnTo>
                    <a:pt x="264" y="20"/>
                  </a:lnTo>
                  <a:lnTo>
                    <a:pt x="278" y="20"/>
                  </a:lnTo>
                  <a:lnTo>
                    <a:pt x="286" y="24"/>
                  </a:lnTo>
                  <a:lnTo>
                    <a:pt x="285" y="30"/>
                  </a:lnTo>
                  <a:lnTo>
                    <a:pt x="277" y="34"/>
                  </a:lnTo>
                  <a:lnTo>
                    <a:pt x="278" y="36"/>
                  </a:lnTo>
                  <a:lnTo>
                    <a:pt x="274" y="37"/>
                  </a:lnTo>
                  <a:lnTo>
                    <a:pt x="272" y="40"/>
                  </a:lnTo>
                  <a:lnTo>
                    <a:pt x="265" y="43"/>
                  </a:lnTo>
                  <a:lnTo>
                    <a:pt x="260" y="44"/>
                  </a:lnTo>
                  <a:lnTo>
                    <a:pt x="255" y="46"/>
                  </a:lnTo>
                  <a:lnTo>
                    <a:pt x="247" y="46"/>
                  </a:lnTo>
                  <a:lnTo>
                    <a:pt x="241" y="49"/>
                  </a:lnTo>
                  <a:lnTo>
                    <a:pt x="229" y="50"/>
                  </a:lnTo>
                  <a:lnTo>
                    <a:pt x="225" y="50"/>
                  </a:lnTo>
                  <a:lnTo>
                    <a:pt x="217" y="50"/>
                  </a:lnTo>
                  <a:lnTo>
                    <a:pt x="212" y="49"/>
                  </a:lnTo>
                  <a:lnTo>
                    <a:pt x="211" y="49"/>
                  </a:lnTo>
                  <a:lnTo>
                    <a:pt x="212" y="53"/>
                  </a:lnTo>
                  <a:lnTo>
                    <a:pt x="221" y="54"/>
                  </a:lnTo>
                  <a:lnTo>
                    <a:pt x="224" y="53"/>
                  </a:lnTo>
                  <a:lnTo>
                    <a:pt x="234" y="52"/>
                  </a:lnTo>
                  <a:lnTo>
                    <a:pt x="235" y="55"/>
                  </a:lnTo>
                  <a:lnTo>
                    <a:pt x="225" y="57"/>
                  </a:lnTo>
                  <a:lnTo>
                    <a:pt x="214" y="60"/>
                  </a:lnTo>
                  <a:lnTo>
                    <a:pt x="207" y="62"/>
                  </a:lnTo>
                  <a:lnTo>
                    <a:pt x="197" y="62"/>
                  </a:lnTo>
                  <a:lnTo>
                    <a:pt x="194" y="64"/>
                  </a:lnTo>
                  <a:lnTo>
                    <a:pt x="203" y="65"/>
                  </a:lnTo>
                  <a:lnTo>
                    <a:pt x="205" y="63"/>
                  </a:lnTo>
                  <a:lnTo>
                    <a:pt x="209" y="63"/>
                  </a:lnTo>
                  <a:lnTo>
                    <a:pt x="217" y="61"/>
                  </a:lnTo>
                  <a:lnTo>
                    <a:pt x="231" y="57"/>
                  </a:lnTo>
                  <a:lnTo>
                    <a:pt x="236" y="56"/>
                  </a:lnTo>
                  <a:lnTo>
                    <a:pt x="242" y="54"/>
                  </a:lnTo>
                  <a:lnTo>
                    <a:pt x="248" y="53"/>
                  </a:lnTo>
                  <a:lnTo>
                    <a:pt x="253" y="53"/>
                  </a:lnTo>
                  <a:lnTo>
                    <a:pt x="254" y="54"/>
                  </a:lnTo>
                  <a:lnTo>
                    <a:pt x="251" y="55"/>
                  </a:lnTo>
                  <a:lnTo>
                    <a:pt x="246" y="60"/>
                  </a:lnTo>
                  <a:lnTo>
                    <a:pt x="242" y="60"/>
                  </a:lnTo>
                  <a:lnTo>
                    <a:pt x="235" y="66"/>
                  </a:lnTo>
                  <a:lnTo>
                    <a:pt x="232" y="67"/>
                  </a:lnTo>
                  <a:lnTo>
                    <a:pt x="225" y="72"/>
                  </a:lnTo>
                  <a:lnTo>
                    <a:pt x="222" y="74"/>
                  </a:lnTo>
                  <a:lnTo>
                    <a:pt x="212" y="79"/>
                  </a:lnTo>
                  <a:lnTo>
                    <a:pt x="209" y="84"/>
                  </a:lnTo>
                  <a:lnTo>
                    <a:pt x="201" y="86"/>
                  </a:lnTo>
                  <a:lnTo>
                    <a:pt x="198" y="85"/>
                  </a:lnTo>
                  <a:lnTo>
                    <a:pt x="197" y="83"/>
                  </a:lnTo>
                  <a:lnTo>
                    <a:pt x="192" y="82"/>
                  </a:lnTo>
                  <a:lnTo>
                    <a:pt x="193" y="85"/>
                  </a:lnTo>
                  <a:lnTo>
                    <a:pt x="197" y="87"/>
                  </a:lnTo>
                  <a:lnTo>
                    <a:pt x="200" y="90"/>
                  </a:lnTo>
                  <a:lnTo>
                    <a:pt x="190" y="91"/>
                  </a:lnTo>
                  <a:lnTo>
                    <a:pt x="187" y="92"/>
                  </a:lnTo>
                  <a:lnTo>
                    <a:pt x="182" y="91"/>
                  </a:lnTo>
                  <a:lnTo>
                    <a:pt x="178" y="92"/>
                  </a:lnTo>
                  <a:lnTo>
                    <a:pt x="178" y="95"/>
                  </a:lnTo>
                  <a:lnTo>
                    <a:pt x="180" y="95"/>
                  </a:lnTo>
                  <a:lnTo>
                    <a:pt x="189" y="94"/>
                  </a:lnTo>
                  <a:lnTo>
                    <a:pt x="192" y="95"/>
                  </a:lnTo>
                  <a:lnTo>
                    <a:pt x="189" y="97"/>
                  </a:lnTo>
                  <a:lnTo>
                    <a:pt x="190" y="99"/>
                  </a:lnTo>
                  <a:lnTo>
                    <a:pt x="183" y="102"/>
                  </a:lnTo>
                  <a:lnTo>
                    <a:pt x="175" y="103"/>
                  </a:lnTo>
                  <a:lnTo>
                    <a:pt x="172" y="102"/>
                  </a:lnTo>
                  <a:lnTo>
                    <a:pt x="164" y="99"/>
                  </a:lnTo>
                  <a:lnTo>
                    <a:pt x="158" y="100"/>
                  </a:lnTo>
                  <a:lnTo>
                    <a:pt x="159" y="102"/>
                  </a:lnTo>
                  <a:lnTo>
                    <a:pt x="169" y="103"/>
                  </a:lnTo>
                  <a:lnTo>
                    <a:pt x="170" y="106"/>
                  </a:lnTo>
                  <a:lnTo>
                    <a:pt x="164" y="107"/>
                  </a:lnTo>
                  <a:lnTo>
                    <a:pt x="156" y="107"/>
                  </a:lnTo>
                  <a:lnTo>
                    <a:pt x="156" y="110"/>
                  </a:lnTo>
                  <a:lnTo>
                    <a:pt x="149" y="110"/>
                  </a:lnTo>
                  <a:lnTo>
                    <a:pt x="148" y="109"/>
                  </a:lnTo>
                  <a:lnTo>
                    <a:pt x="145" y="108"/>
                  </a:lnTo>
                  <a:lnTo>
                    <a:pt x="137" y="110"/>
                  </a:lnTo>
                  <a:lnTo>
                    <a:pt x="144" y="111"/>
                  </a:lnTo>
                  <a:lnTo>
                    <a:pt x="135" y="111"/>
                  </a:lnTo>
                  <a:lnTo>
                    <a:pt x="136" y="112"/>
                  </a:lnTo>
                  <a:lnTo>
                    <a:pt x="131" y="112"/>
                  </a:lnTo>
                  <a:lnTo>
                    <a:pt x="130" y="114"/>
                  </a:lnTo>
                  <a:lnTo>
                    <a:pt x="145" y="113"/>
                  </a:lnTo>
                  <a:lnTo>
                    <a:pt x="159" y="114"/>
                  </a:lnTo>
                  <a:lnTo>
                    <a:pt x="158" y="118"/>
                  </a:lnTo>
                  <a:lnTo>
                    <a:pt x="151" y="118"/>
                  </a:lnTo>
                  <a:lnTo>
                    <a:pt x="146" y="116"/>
                  </a:lnTo>
                  <a:lnTo>
                    <a:pt x="138" y="115"/>
                  </a:lnTo>
                  <a:lnTo>
                    <a:pt x="130" y="116"/>
                  </a:lnTo>
                  <a:lnTo>
                    <a:pt x="130" y="117"/>
                  </a:lnTo>
                  <a:lnTo>
                    <a:pt x="141" y="117"/>
                  </a:lnTo>
                  <a:lnTo>
                    <a:pt x="141" y="118"/>
                  </a:lnTo>
                  <a:lnTo>
                    <a:pt x="135" y="118"/>
                  </a:lnTo>
                  <a:lnTo>
                    <a:pt x="129" y="119"/>
                  </a:lnTo>
                  <a:lnTo>
                    <a:pt x="131" y="120"/>
                  </a:lnTo>
                  <a:lnTo>
                    <a:pt x="140" y="119"/>
                  </a:lnTo>
                  <a:lnTo>
                    <a:pt x="146" y="122"/>
                  </a:lnTo>
                  <a:lnTo>
                    <a:pt x="153" y="122"/>
                  </a:lnTo>
                  <a:lnTo>
                    <a:pt x="158" y="128"/>
                  </a:lnTo>
                  <a:lnTo>
                    <a:pt x="153" y="129"/>
                  </a:lnTo>
                  <a:lnTo>
                    <a:pt x="146" y="129"/>
                  </a:lnTo>
                  <a:lnTo>
                    <a:pt x="144" y="129"/>
                  </a:lnTo>
                  <a:lnTo>
                    <a:pt x="153" y="131"/>
                  </a:lnTo>
                  <a:lnTo>
                    <a:pt x="154" y="135"/>
                  </a:lnTo>
                  <a:lnTo>
                    <a:pt x="152" y="136"/>
                  </a:lnTo>
                  <a:lnTo>
                    <a:pt x="143" y="136"/>
                  </a:lnTo>
                  <a:lnTo>
                    <a:pt x="137" y="137"/>
                  </a:lnTo>
                  <a:lnTo>
                    <a:pt x="138" y="138"/>
                  </a:lnTo>
                  <a:lnTo>
                    <a:pt x="145" y="138"/>
                  </a:lnTo>
                  <a:lnTo>
                    <a:pt x="149" y="140"/>
                  </a:lnTo>
                  <a:lnTo>
                    <a:pt x="139" y="143"/>
                  </a:lnTo>
                  <a:lnTo>
                    <a:pt x="127" y="142"/>
                  </a:lnTo>
                  <a:lnTo>
                    <a:pt x="125" y="144"/>
                  </a:lnTo>
                  <a:lnTo>
                    <a:pt x="127" y="145"/>
                  </a:lnTo>
                  <a:lnTo>
                    <a:pt x="130" y="150"/>
                  </a:lnTo>
                  <a:lnTo>
                    <a:pt x="121" y="154"/>
                  </a:lnTo>
                  <a:lnTo>
                    <a:pt x="105" y="154"/>
                  </a:lnTo>
                  <a:lnTo>
                    <a:pt x="98" y="149"/>
                  </a:lnTo>
                  <a:lnTo>
                    <a:pt x="96" y="150"/>
                  </a:lnTo>
                  <a:lnTo>
                    <a:pt x="99" y="153"/>
                  </a:lnTo>
                  <a:lnTo>
                    <a:pt x="93" y="156"/>
                  </a:lnTo>
                  <a:lnTo>
                    <a:pt x="94" y="157"/>
                  </a:lnTo>
                  <a:lnTo>
                    <a:pt x="107" y="157"/>
                  </a:lnTo>
                  <a:lnTo>
                    <a:pt x="110" y="158"/>
                  </a:lnTo>
                  <a:lnTo>
                    <a:pt x="114" y="156"/>
                  </a:lnTo>
                  <a:lnTo>
                    <a:pt x="117" y="156"/>
                  </a:lnTo>
                  <a:lnTo>
                    <a:pt x="118" y="158"/>
                  </a:lnTo>
                  <a:lnTo>
                    <a:pt x="116" y="160"/>
                  </a:lnTo>
                  <a:lnTo>
                    <a:pt x="116" y="163"/>
                  </a:lnTo>
                  <a:lnTo>
                    <a:pt x="120" y="164"/>
                  </a:lnTo>
                  <a:lnTo>
                    <a:pt x="124" y="160"/>
                  </a:lnTo>
                  <a:lnTo>
                    <a:pt x="128" y="161"/>
                  </a:lnTo>
                  <a:lnTo>
                    <a:pt x="130" y="168"/>
                  </a:lnTo>
                  <a:lnTo>
                    <a:pt x="127" y="171"/>
                  </a:lnTo>
                  <a:lnTo>
                    <a:pt x="120" y="171"/>
                  </a:lnTo>
                  <a:lnTo>
                    <a:pt x="119" y="173"/>
                  </a:lnTo>
                  <a:lnTo>
                    <a:pt x="107" y="177"/>
                  </a:lnTo>
                  <a:lnTo>
                    <a:pt x="103" y="177"/>
                  </a:lnTo>
                  <a:lnTo>
                    <a:pt x="104" y="173"/>
                  </a:lnTo>
                  <a:lnTo>
                    <a:pt x="103" y="172"/>
                  </a:lnTo>
                  <a:lnTo>
                    <a:pt x="99" y="171"/>
                  </a:lnTo>
                  <a:lnTo>
                    <a:pt x="96" y="169"/>
                  </a:lnTo>
                  <a:lnTo>
                    <a:pt x="90" y="169"/>
                  </a:lnTo>
                  <a:lnTo>
                    <a:pt x="92" y="172"/>
                  </a:lnTo>
                  <a:lnTo>
                    <a:pt x="89" y="173"/>
                  </a:lnTo>
                  <a:lnTo>
                    <a:pt x="85" y="173"/>
                  </a:lnTo>
                  <a:lnTo>
                    <a:pt x="84" y="169"/>
                  </a:lnTo>
                  <a:lnTo>
                    <a:pt x="79" y="169"/>
                  </a:lnTo>
                  <a:lnTo>
                    <a:pt x="81" y="171"/>
                  </a:lnTo>
                  <a:lnTo>
                    <a:pt x="78" y="172"/>
                  </a:lnTo>
                  <a:lnTo>
                    <a:pt x="77" y="169"/>
                  </a:lnTo>
                  <a:lnTo>
                    <a:pt x="71" y="170"/>
                  </a:lnTo>
                  <a:lnTo>
                    <a:pt x="71" y="171"/>
                  </a:lnTo>
                  <a:lnTo>
                    <a:pt x="69" y="172"/>
                  </a:lnTo>
                  <a:lnTo>
                    <a:pt x="67" y="171"/>
                  </a:lnTo>
                  <a:lnTo>
                    <a:pt x="63" y="170"/>
                  </a:lnTo>
                  <a:lnTo>
                    <a:pt x="60" y="171"/>
                  </a:lnTo>
                  <a:lnTo>
                    <a:pt x="66" y="175"/>
                  </a:lnTo>
                  <a:lnTo>
                    <a:pt x="58" y="174"/>
                  </a:lnTo>
                  <a:lnTo>
                    <a:pt x="52" y="173"/>
                  </a:lnTo>
                  <a:lnTo>
                    <a:pt x="53" y="170"/>
                  </a:lnTo>
                  <a:lnTo>
                    <a:pt x="49" y="170"/>
                  </a:lnTo>
                  <a:lnTo>
                    <a:pt x="48" y="172"/>
                  </a:lnTo>
                  <a:lnTo>
                    <a:pt x="44" y="173"/>
                  </a:lnTo>
                  <a:lnTo>
                    <a:pt x="41" y="171"/>
                  </a:lnTo>
                  <a:lnTo>
                    <a:pt x="39" y="171"/>
                  </a:lnTo>
                  <a:lnTo>
                    <a:pt x="40" y="172"/>
                  </a:lnTo>
                  <a:lnTo>
                    <a:pt x="38" y="173"/>
                  </a:lnTo>
                  <a:lnTo>
                    <a:pt x="33" y="173"/>
                  </a:lnTo>
                  <a:lnTo>
                    <a:pt x="32" y="170"/>
                  </a:lnTo>
                  <a:lnTo>
                    <a:pt x="30" y="169"/>
                  </a:lnTo>
                  <a:lnTo>
                    <a:pt x="29" y="170"/>
                  </a:lnTo>
                  <a:lnTo>
                    <a:pt x="28" y="172"/>
                  </a:lnTo>
                  <a:lnTo>
                    <a:pt x="23" y="172"/>
                  </a:lnTo>
                  <a:lnTo>
                    <a:pt x="22" y="163"/>
                  </a:lnTo>
                  <a:lnTo>
                    <a:pt x="28" y="163"/>
                  </a:lnTo>
                  <a:lnTo>
                    <a:pt x="33" y="159"/>
                  </a:lnTo>
                  <a:lnTo>
                    <a:pt x="37" y="159"/>
                  </a:lnTo>
                  <a:lnTo>
                    <a:pt x="43" y="159"/>
                  </a:lnTo>
                  <a:lnTo>
                    <a:pt x="47" y="157"/>
                  </a:lnTo>
                  <a:lnTo>
                    <a:pt x="47" y="15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2" name="Freeform 129"/>
            <p:cNvSpPr>
              <a:spLocks/>
            </p:cNvSpPr>
            <p:nvPr/>
          </p:nvSpPr>
          <p:spPr bwMode="gray">
            <a:xfrm>
              <a:off x="2008" y="2092"/>
              <a:ext cx="81" cy="101"/>
            </a:xfrm>
            <a:custGeom>
              <a:avLst/>
              <a:gdLst>
                <a:gd name="T0" fmla="*/ 2147483647 w 62"/>
                <a:gd name="T1" fmla="*/ 0 h 77"/>
                <a:gd name="T2" fmla="*/ 2147483647 w 62"/>
                <a:gd name="T3" fmla="*/ 2147483647 h 77"/>
                <a:gd name="T4" fmla="*/ 2147483647 w 62"/>
                <a:gd name="T5" fmla="*/ 2147483647 h 77"/>
                <a:gd name="T6" fmla="*/ 2147483647 w 62"/>
                <a:gd name="T7" fmla="*/ 2147483647 h 77"/>
                <a:gd name="T8" fmla="*/ 2147483647 w 62"/>
                <a:gd name="T9" fmla="*/ 2147483647 h 77"/>
                <a:gd name="T10" fmla="*/ 2147483647 w 62"/>
                <a:gd name="T11" fmla="*/ 2147483647 h 77"/>
                <a:gd name="T12" fmla="*/ 2147483647 w 62"/>
                <a:gd name="T13" fmla="*/ 2147483647 h 77"/>
                <a:gd name="T14" fmla="*/ 2147483647 w 62"/>
                <a:gd name="T15" fmla="*/ 2147483647 h 77"/>
                <a:gd name="T16" fmla="*/ 2147483647 w 62"/>
                <a:gd name="T17" fmla="*/ 2147483647 h 77"/>
                <a:gd name="T18" fmla="*/ 2147483647 w 62"/>
                <a:gd name="T19" fmla="*/ 2147483647 h 77"/>
                <a:gd name="T20" fmla="*/ 2147483647 w 62"/>
                <a:gd name="T21" fmla="*/ 2147483647 h 77"/>
                <a:gd name="T22" fmla="*/ 2147483647 w 62"/>
                <a:gd name="T23" fmla="*/ 2147483647 h 77"/>
                <a:gd name="T24" fmla="*/ 2147483647 w 62"/>
                <a:gd name="T25" fmla="*/ 2147483647 h 77"/>
                <a:gd name="T26" fmla="*/ 2147483647 w 62"/>
                <a:gd name="T27" fmla="*/ 2147483647 h 77"/>
                <a:gd name="T28" fmla="*/ 2147483647 w 62"/>
                <a:gd name="T29" fmla="*/ 2147483647 h 77"/>
                <a:gd name="T30" fmla="*/ 2147483647 w 62"/>
                <a:gd name="T31" fmla="*/ 2147483647 h 77"/>
                <a:gd name="T32" fmla="*/ 2147483647 w 62"/>
                <a:gd name="T33" fmla="*/ 2147483647 h 77"/>
                <a:gd name="T34" fmla="*/ 2147483647 w 62"/>
                <a:gd name="T35" fmla="*/ 2147483647 h 77"/>
                <a:gd name="T36" fmla="*/ 2147483647 w 62"/>
                <a:gd name="T37" fmla="*/ 2147483647 h 77"/>
                <a:gd name="T38" fmla="*/ 2147483647 w 62"/>
                <a:gd name="T39" fmla="*/ 2147483647 h 77"/>
                <a:gd name="T40" fmla="*/ 2147483647 w 62"/>
                <a:gd name="T41" fmla="*/ 2147483647 h 77"/>
                <a:gd name="T42" fmla="*/ 2147483647 w 62"/>
                <a:gd name="T43" fmla="*/ 2147483647 h 77"/>
                <a:gd name="T44" fmla="*/ 2147483647 w 62"/>
                <a:gd name="T45" fmla="*/ 2147483647 h 77"/>
                <a:gd name="T46" fmla="*/ 2147483647 w 62"/>
                <a:gd name="T47" fmla="*/ 2147483647 h 77"/>
                <a:gd name="T48" fmla="*/ 2147483647 w 62"/>
                <a:gd name="T49" fmla="*/ 2147483647 h 77"/>
                <a:gd name="T50" fmla="*/ 2147483647 w 62"/>
                <a:gd name="T51" fmla="*/ 2147483647 h 77"/>
                <a:gd name="T52" fmla="*/ 2147483647 w 62"/>
                <a:gd name="T53" fmla="*/ 2147483647 h 77"/>
                <a:gd name="T54" fmla="*/ 2147483647 w 62"/>
                <a:gd name="T55" fmla="*/ 2147483647 h 77"/>
                <a:gd name="T56" fmla="*/ 2147483647 w 62"/>
                <a:gd name="T57" fmla="*/ 2147483647 h 77"/>
                <a:gd name="T58" fmla="*/ 0 w 62"/>
                <a:gd name="T59" fmla="*/ 2147483647 h 77"/>
                <a:gd name="T60" fmla="*/ 2147483647 w 62"/>
                <a:gd name="T61" fmla="*/ 2147483647 h 77"/>
                <a:gd name="T62" fmla="*/ 2147483647 w 62"/>
                <a:gd name="T63" fmla="*/ 2147483647 h 77"/>
                <a:gd name="T64" fmla="*/ 0 w 62"/>
                <a:gd name="T65" fmla="*/ 2147483647 h 77"/>
                <a:gd name="T66" fmla="*/ 2147483647 w 62"/>
                <a:gd name="T67" fmla="*/ 2147483647 h 77"/>
                <a:gd name="T68" fmla="*/ 2147483647 w 62"/>
                <a:gd name="T69" fmla="*/ 2147483647 h 77"/>
                <a:gd name="T70" fmla="*/ 2147483647 w 62"/>
                <a:gd name="T71" fmla="*/ 2147483647 h 77"/>
                <a:gd name="T72" fmla="*/ 2147483647 w 62"/>
                <a:gd name="T73" fmla="*/ 2147483647 h 77"/>
                <a:gd name="T74" fmla="*/ 2147483647 w 62"/>
                <a:gd name="T75" fmla="*/ 2147483647 h 77"/>
                <a:gd name="T76" fmla="*/ 2147483647 w 62"/>
                <a:gd name="T77" fmla="*/ 2147483647 h 77"/>
                <a:gd name="T78" fmla="*/ 2147483647 w 62"/>
                <a:gd name="T79" fmla="*/ 0 h 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
                <a:gd name="T121" fmla="*/ 0 h 77"/>
                <a:gd name="T122" fmla="*/ 62 w 62"/>
                <a:gd name="T123" fmla="*/ 77 h 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 h="77">
                  <a:moveTo>
                    <a:pt x="37" y="0"/>
                  </a:moveTo>
                  <a:lnTo>
                    <a:pt x="23" y="28"/>
                  </a:lnTo>
                  <a:lnTo>
                    <a:pt x="24" y="32"/>
                  </a:lnTo>
                  <a:lnTo>
                    <a:pt x="29" y="25"/>
                  </a:lnTo>
                  <a:lnTo>
                    <a:pt x="34" y="26"/>
                  </a:lnTo>
                  <a:lnTo>
                    <a:pt x="33" y="33"/>
                  </a:lnTo>
                  <a:lnTo>
                    <a:pt x="38" y="33"/>
                  </a:lnTo>
                  <a:lnTo>
                    <a:pt x="38" y="37"/>
                  </a:lnTo>
                  <a:lnTo>
                    <a:pt x="45" y="34"/>
                  </a:lnTo>
                  <a:lnTo>
                    <a:pt x="53" y="36"/>
                  </a:lnTo>
                  <a:lnTo>
                    <a:pt x="51" y="49"/>
                  </a:lnTo>
                  <a:lnTo>
                    <a:pt x="62" y="47"/>
                  </a:lnTo>
                  <a:lnTo>
                    <a:pt x="60" y="54"/>
                  </a:lnTo>
                  <a:lnTo>
                    <a:pt x="56" y="55"/>
                  </a:lnTo>
                  <a:lnTo>
                    <a:pt x="62" y="59"/>
                  </a:lnTo>
                  <a:lnTo>
                    <a:pt x="61" y="77"/>
                  </a:lnTo>
                  <a:lnTo>
                    <a:pt x="55" y="77"/>
                  </a:lnTo>
                  <a:lnTo>
                    <a:pt x="53" y="73"/>
                  </a:lnTo>
                  <a:lnTo>
                    <a:pt x="49" y="72"/>
                  </a:lnTo>
                  <a:lnTo>
                    <a:pt x="51" y="68"/>
                  </a:lnTo>
                  <a:lnTo>
                    <a:pt x="49" y="62"/>
                  </a:lnTo>
                  <a:lnTo>
                    <a:pt x="44" y="69"/>
                  </a:lnTo>
                  <a:lnTo>
                    <a:pt x="40" y="68"/>
                  </a:lnTo>
                  <a:lnTo>
                    <a:pt x="39" y="61"/>
                  </a:lnTo>
                  <a:lnTo>
                    <a:pt x="33" y="64"/>
                  </a:lnTo>
                  <a:lnTo>
                    <a:pt x="30" y="60"/>
                  </a:lnTo>
                  <a:lnTo>
                    <a:pt x="23" y="63"/>
                  </a:lnTo>
                  <a:lnTo>
                    <a:pt x="17" y="61"/>
                  </a:lnTo>
                  <a:lnTo>
                    <a:pt x="5" y="63"/>
                  </a:lnTo>
                  <a:lnTo>
                    <a:pt x="0" y="57"/>
                  </a:lnTo>
                  <a:lnTo>
                    <a:pt x="6" y="51"/>
                  </a:lnTo>
                  <a:lnTo>
                    <a:pt x="1" y="51"/>
                  </a:lnTo>
                  <a:lnTo>
                    <a:pt x="0" y="48"/>
                  </a:lnTo>
                  <a:lnTo>
                    <a:pt x="9" y="44"/>
                  </a:lnTo>
                  <a:lnTo>
                    <a:pt x="9" y="40"/>
                  </a:lnTo>
                  <a:lnTo>
                    <a:pt x="13" y="36"/>
                  </a:lnTo>
                  <a:lnTo>
                    <a:pt x="15" y="26"/>
                  </a:lnTo>
                  <a:lnTo>
                    <a:pt x="21" y="14"/>
                  </a:lnTo>
                  <a:lnTo>
                    <a:pt x="27" y="2"/>
                  </a:lnTo>
                  <a:lnTo>
                    <a:pt x="3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3" name="Freeform 130"/>
            <p:cNvSpPr>
              <a:spLocks/>
            </p:cNvSpPr>
            <p:nvPr/>
          </p:nvSpPr>
          <p:spPr bwMode="gray">
            <a:xfrm>
              <a:off x="2392" y="1601"/>
              <a:ext cx="33" cy="11"/>
            </a:xfrm>
            <a:custGeom>
              <a:avLst/>
              <a:gdLst>
                <a:gd name="T0" fmla="*/ 0 w 26"/>
                <a:gd name="T1" fmla="*/ 2147483647 h 9"/>
                <a:gd name="T2" fmla="*/ 0 w 26"/>
                <a:gd name="T3" fmla="*/ 2147483647 h 9"/>
                <a:gd name="T4" fmla="*/ 2147483647 w 26"/>
                <a:gd name="T5" fmla="*/ 2147483647 h 9"/>
                <a:gd name="T6" fmla="*/ 2147483647 w 26"/>
                <a:gd name="T7" fmla="*/ 0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0 w 26"/>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9"/>
                <a:gd name="T29" fmla="*/ 26 w 2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9">
                  <a:moveTo>
                    <a:pt x="0" y="9"/>
                  </a:moveTo>
                  <a:lnTo>
                    <a:pt x="0" y="7"/>
                  </a:lnTo>
                  <a:lnTo>
                    <a:pt x="7" y="3"/>
                  </a:lnTo>
                  <a:lnTo>
                    <a:pt x="23" y="0"/>
                  </a:lnTo>
                  <a:lnTo>
                    <a:pt x="26" y="3"/>
                  </a:lnTo>
                  <a:lnTo>
                    <a:pt x="25" y="7"/>
                  </a:lnTo>
                  <a:lnTo>
                    <a:pt x="21" y="7"/>
                  </a:lnTo>
                  <a:lnTo>
                    <a:pt x="16" y="7"/>
                  </a:lnTo>
                  <a:lnTo>
                    <a:pt x="0"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 name="Freeform 131"/>
            <p:cNvSpPr>
              <a:spLocks/>
            </p:cNvSpPr>
            <p:nvPr/>
          </p:nvSpPr>
          <p:spPr bwMode="gray">
            <a:xfrm>
              <a:off x="2475" y="1277"/>
              <a:ext cx="16" cy="11"/>
            </a:xfrm>
            <a:custGeom>
              <a:avLst/>
              <a:gdLst>
                <a:gd name="T0" fmla="*/ 2147483647 w 12"/>
                <a:gd name="T1" fmla="*/ 0 h 8"/>
                <a:gd name="T2" fmla="*/ 2147483647 w 12"/>
                <a:gd name="T3" fmla="*/ 2147483647 h 8"/>
                <a:gd name="T4" fmla="*/ 2147483647 w 12"/>
                <a:gd name="T5" fmla="*/ 2147483647 h 8"/>
                <a:gd name="T6" fmla="*/ 2147483647 w 12"/>
                <a:gd name="T7" fmla="*/ 2147483647 h 8"/>
                <a:gd name="T8" fmla="*/ 2147483647 w 12"/>
                <a:gd name="T9" fmla="*/ 2147483647 h 8"/>
                <a:gd name="T10" fmla="*/ 0 w 12"/>
                <a:gd name="T11" fmla="*/ 2147483647 h 8"/>
                <a:gd name="T12" fmla="*/ 2147483647 w 12"/>
                <a:gd name="T13" fmla="*/ 0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3" y="0"/>
                  </a:moveTo>
                  <a:lnTo>
                    <a:pt x="7" y="1"/>
                  </a:lnTo>
                  <a:lnTo>
                    <a:pt x="12" y="6"/>
                  </a:lnTo>
                  <a:lnTo>
                    <a:pt x="10" y="8"/>
                  </a:lnTo>
                  <a:lnTo>
                    <a:pt x="3" y="4"/>
                  </a:lnTo>
                  <a:lnTo>
                    <a:pt x="0" y="1"/>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5" name="Freeform 132"/>
            <p:cNvSpPr>
              <a:spLocks/>
            </p:cNvSpPr>
            <p:nvPr/>
          </p:nvSpPr>
          <p:spPr bwMode="gray">
            <a:xfrm>
              <a:off x="2489" y="1275"/>
              <a:ext cx="8" cy="9"/>
            </a:xfrm>
            <a:custGeom>
              <a:avLst/>
              <a:gdLst>
                <a:gd name="T0" fmla="*/ 0 w 6"/>
                <a:gd name="T1" fmla="*/ 0 h 7"/>
                <a:gd name="T2" fmla="*/ 2147483647 w 6"/>
                <a:gd name="T3" fmla="*/ 0 h 7"/>
                <a:gd name="T4" fmla="*/ 2147483647 w 6"/>
                <a:gd name="T5" fmla="*/ 2147483647 h 7"/>
                <a:gd name="T6" fmla="*/ 2147483647 w 6"/>
                <a:gd name="T7" fmla="*/ 2147483647 h 7"/>
                <a:gd name="T8" fmla="*/ 0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0" y="0"/>
                  </a:moveTo>
                  <a:lnTo>
                    <a:pt x="4" y="0"/>
                  </a:lnTo>
                  <a:lnTo>
                    <a:pt x="6" y="7"/>
                  </a:lnTo>
                  <a:lnTo>
                    <a:pt x="1"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6" name="Freeform 133"/>
            <p:cNvSpPr>
              <a:spLocks/>
            </p:cNvSpPr>
            <p:nvPr/>
          </p:nvSpPr>
          <p:spPr bwMode="gray">
            <a:xfrm>
              <a:off x="2493" y="1293"/>
              <a:ext cx="13" cy="4"/>
            </a:xfrm>
            <a:custGeom>
              <a:avLst/>
              <a:gdLst>
                <a:gd name="T0" fmla="*/ 0 w 10"/>
                <a:gd name="T1" fmla="*/ 0 h 3"/>
                <a:gd name="T2" fmla="*/ 2147483647 w 10"/>
                <a:gd name="T3" fmla="*/ 2147483647 h 3"/>
                <a:gd name="T4" fmla="*/ 2147483647 w 10"/>
                <a:gd name="T5" fmla="*/ 2147483647 h 3"/>
                <a:gd name="T6" fmla="*/ 2147483647 w 10"/>
                <a:gd name="T7" fmla="*/ 2147483647 h 3"/>
                <a:gd name="T8" fmla="*/ 0 w 10"/>
                <a:gd name="T9" fmla="*/ 0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0"/>
                  </a:moveTo>
                  <a:lnTo>
                    <a:pt x="7" y="1"/>
                  </a:lnTo>
                  <a:lnTo>
                    <a:pt x="10" y="3"/>
                  </a:lnTo>
                  <a:lnTo>
                    <a:pt x="6"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7" name="Freeform 134"/>
            <p:cNvSpPr>
              <a:spLocks/>
            </p:cNvSpPr>
            <p:nvPr/>
          </p:nvSpPr>
          <p:spPr bwMode="gray">
            <a:xfrm>
              <a:off x="2512" y="1384"/>
              <a:ext cx="6" cy="4"/>
            </a:xfrm>
            <a:custGeom>
              <a:avLst/>
              <a:gdLst>
                <a:gd name="T0" fmla="*/ 2147483647 w 5"/>
                <a:gd name="T1" fmla="*/ 0 h 3"/>
                <a:gd name="T2" fmla="*/ 2147483647 w 5"/>
                <a:gd name="T3" fmla="*/ 0 h 3"/>
                <a:gd name="T4" fmla="*/ 2147483647 w 5"/>
                <a:gd name="T5" fmla="*/ 2147483647 h 3"/>
                <a:gd name="T6" fmla="*/ 0 w 5"/>
                <a:gd name="T7" fmla="*/ 2147483647 h 3"/>
                <a:gd name="T8" fmla="*/ 2147483647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1" y="0"/>
                  </a:moveTo>
                  <a:lnTo>
                    <a:pt x="5" y="0"/>
                  </a:lnTo>
                  <a:lnTo>
                    <a:pt x="3" y="3"/>
                  </a:lnTo>
                  <a:lnTo>
                    <a:pt x="0" y="3"/>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8" name="Freeform 135"/>
            <p:cNvSpPr>
              <a:spLocks/>
            </p:cNvSpPr>
            <p:nvPr/>
          </p:nvSpPr>
          <p:spPr bwMode="gray">
            <a:xfrm>
              <a:off x="2501" y="1393"/>
              <a:ext cx="13" cy="8"/>
            </a:xfrm>
            <a:custGeom>
              <a:avLst/>
              <a:gdLst>
                <a:gd name="T0" fmla="*/ 2147483647 w 10"/>
                <a:gd name="T1" fmla="*/ 0 h 6"/>
                <a:gd name="T2" fmla="*/ 2147483647 w 10"/>
                <a:gd name="T3" fmla="*/ 0 h 6"/>
                <a:gd name="T4" fmla="*/ 2147483647 w 10"/>
                <a:gd name="T5" fmla="*/ 2147483647 h 6"/>
                <a:gd name="T6" fmla="*/ 2147483647 w 10"/>
                <a:gd name="T7" fmla="*/ 2147483647 h 6"/>
                <a:gd name="T8" fmla="*/ 0 w 10"/>
                <a:gd name="T9" fmla="*/ 2147483647 h 6"/>
                <a:gd name="T10" fmla="*/ 2147483647 w 10"/>
                <a:gd name="T11" fmla="*/ 2147483647 h 6"/>
                <a:gd name="T12" fmla="*/ 2147483647 w 10"/>
                <a:gd name="T13" fmla="*/ 0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6" y="0"/>
                  </a:moveTo>
                  <a:lnTo>
                    <a:pt x="10" y="0"/>
                  </a:lnTo>
                  <a:lnTo>
                    <a:pt x="9" y="3"/>
                  </a:lnTo>
                  <a:lnTo>
                    <a:pt x="4" y="6"/>
                  </a:lnTo>
                  <a:lnTo>
                    <a:pt x="0" y="5"/>
                  </a:lnTo>
                  <a:lnTo>
                    <a:pt x="5" y="3"/>
                  </a:lnTo>
                  <a:lnTo>
                    <a:pt x="6"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 name="Freeform 136"/>
            <p:cNvSpPr>
              <a:spLocks/>
            </p:cNvSpPr>
            <p:nvPr/>
          </p:nvSpPr>
          <p:spPr bwMode="gray">
            <a:xfrm>
              <a:off x="2509" y="1421"/>
              <a:ext cx="8" cy="6"/>
            </a:xfrm>
            <a:custGeom>
              <a:avLst/>
              <a:gdLst>
                <a:gd name="T0" fmla="*/ 2147483647 w 6"/>
                <a:gd name="T1" fmla="*/ 0 h 5"/>
                <a:gd name="T2" fmla="*/ 2147483647 w 6"/>
                <a:gd name="T3" fmla="*/ 0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4" y="0"/>
                  </a:moveTo>
                  <a:lnTo>
                    <a:pt x="6" y="0"/>
                  </a:lnTo>
                  <a:lnTo>
                    <a:pt x="3" y="5"/>
                  </a:lnTo>
                  <a:lnTo>
                    <a:pt x="0" y="4"/>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0" name="Freeform 137"/>
            <p:cNvSpPr>
              <a:spLocks/>
            </p:cNvSpPr>
            <p:nvPr/>
          </p:nvSpPr>
          <p:spPr bwMode="gray">
            <a:xfrm>
              <a:off x="2498" y="1451"/>
              <a:ext cx="8" cy="21"/>
            </a:xfrm>
            <a:custGeom>
              <a:avLst/>
              <a:gdLst>
                <a:gd name="T0" fmla="*/ 2147483647 w 6"/>
                <a:gd name="T1" fmla="*/ 0 h 16"/>
                <a:gd name="T2" fmla="*/ 2147483647 w 6"/>
                <a:gd name="T3" fmla="*/ 2147483647 h 16"/>
                <a:gd name="T4" fmla="*/ 2147483647 w 6"/>
                <a:gd name="T5" fmla="*/ 2147483647 h 16"/>
                <a:gd name="T6" fmla="*/ 2147483647 w 6"/>
                <a:gd name="T7" fmla="*/ 2147483647 h 16"/>
                <a:gd name="T8" fmla="*/ 0 w 6"/>
                <a:gd name="T9" fmla="*/ 2147483647 h 16"/>
                <a:gd name="T10" fmla="*/ 0 w 6"/>
                <a:gd name="T11" fmla="*/ 2147483647 h 16"/>
                <a:gd name="T12" fmla="*/ 2147483647 w 6"/>
                <a:gd name="T13" fmla="*/ 0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1" y="0"/>
                  </a:moveTo>
                  <a:lnTo>
                    <a:pt x="6" y="2"/>
                  </a:lnTo>
                  <a:lnTo>
                    <a:pt x="4" y="7"/>
                  </a:lnTo>
                  <a:lnTo>
                    <a:pt x="4" y="16"/>
                  </a:lnTo>
                  <a:lnTo>
                    <a:pt x="0" y="15"/>
                  </a:lnTo>
                  <a:lnTo>
                    <a:pt x="0" y="4"/>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1" name="Freeform 138"/>
            <p:cNvSpPr>
              <a:spLocks/>
            </p:cNvSpPr>
            <p:nvPr/>
          </p:nvSpPr>
          <p:spPr bwMode="gray">
            <a:xfrm>
              <a:off x="2500" y="1485"/>
              <a:ext cx="21" cy="9"/>
            </a:xfrm>
            <a:custGeom>
              <a:avLst/>
              <a:gdLst>
                <a:gd name="T0" fmla="*/ 2147483647 w 16"/>
                <a:gd name="T1" fmla="*/ 0 h 7"/>
                <a:gd name="T2" fmla="*/ 2147483647 w 16"/>
                <a:gd name="T3" fmla="*/ 2147483647 h 7"/>
                <a:gd name="T4" fmla="*/ 2147483647 w 16"/>
                <a:gd name="T5" fmla="*/ 2147483647 h 7"/>
                <a:gd name="T6" fmla="*/ 2147483647 w 16"/>
                <a:gd name="T7" fmla="*/ 2147483647 h 7"/>
                <a:gd name="T8" fmla="*/ 2147483647 w 16"/>
                <a:gd name="T9" fmla="*/ 2147483647 h 7"/>
                <a:gd name="T10" fmla="*/ 2147483647 w 16"/>
                <a:gd name="T11" fmla="*/ 2147483647 h 7"/>
                <a:gd name="T12" fmla="*/ 0 w 16"/>
                <a:gd name="T13" fmla="*/ 2147483647 h 7"/>
                <a:gd name="T14" fmla="*/ 2147483647 w 16"/>
                <a:gd name="T15" fmla="*/ 0 h 7"/>
                <a:gd name="T16" fmla="*/ 2147483647 w 1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7"/>
                <a:gd name="T29" fmla="*/ 16 w 1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7">
                  <a:moveTo>
                    <a:pt x="8" y="0"/>
                  </a:moveTo>
                  <a:lnTo>
                    <a:pt x="10" y="4"/>
                  </a:lnTo>
                  <a:lnTo>
                    <a:pt x="16" y="5"/>
                  </a:lnTo>
                  <a:lnTo>
                    <a:pt x="16" y="7"/>
                  </a:lnTo>
                  <a:lnTo>
                    <a:pt x="11" y="7"/>
                  </a:lnTo>
                  <a:lnTo>
                    <a:pt x="5" y="7"/>
                  </a:lnTo>
                  <a:lnTo>
                    <a:pt x="0" y="3"/>
                  </a:lnTo>
                  <a:lnTo>
                    <a:pt x="1" y="0"/>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2" name="Freeform 139"/>
            <p:cNvSpPr>
              <a:spLocks/>
            </p:cNvSpPr>
            <p:nvPr/>
          </p:nvSpPr>
          <p:spPr bwMode="gray">
            <a:xfrm>
              <a:off x="2484" y="1494"/>
              <a:ext cx="8" cy="8"/>
            </a:xfrm>
            <a:custGeom>
              <a:avLst/>
              <a:gdLst>
                <a:gd name="T0" fmla="*/ 2147483647 w 6"/>
                <a:gd name="T1" fmla="*/ 0 h 6"/>
                <a:gd name="T2" fmla="*/ 2147483647 w 6"/>
                <a:gd name="T3" fmla="*/ 2147483647 h 6"/>
                <a:gd name="T4" fmla="*/ 2147483647 w 6"/>
                <a:gd name="T5" fmla="*/ 2147483647 h 6"/>
                <a:gd name="T6" fmla="*/ 2147483647 w 6"/>
                <a:gd name="T7" fmla="*/ 2147483647 h 6"/>
                <a:gd name="T8" fmla="*/ 2147483647 w 6"/>
                <a:gd name="T9" fmla="*/ 2147483647 h 6"/>
                <a:gd name="T10" fmla="*/ 0 w 6"/>
                <a:gd name="T11" fmla="*/ 2147483647 h 6"/>
                <a:gd name="T12" fmla="*/ 2147483647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2" y="0"/>
                  </a:moveTo>
                  <a:lnTo>
                    <a:pt x="6" y="3"/>
                  </a:lnTo>
                  <a:lnTo>
                    <a:pt x="6" y="6"/>
                  </a:lnTo>
                  <a:lnTo>
                    <a:pt x="3" y="6"/>
                  </a:lnTo>
                  <a:lnTo>
                    <a:pt x="1" y="5"/>
                  </a:lnTo>
                  <a:lnTo>
                    <a:pt x="0" y="3"/>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3" name="Freeform 140"/>
            <p:cNvSpPr>
              <a:spLocks/>
            </p:cNvSpPr>
            <p:nvPr/>
          </p:nvSpPr>
          <p:spPr bwMode="gray">
            <a:xfrm>
              <a:off x="2470" y="1511"/>
              <a:ext cx="14" cy="9"/>
            </a:xfrm>
            <a:custGeom>
              <a:avLst/>
              <a:gdLst>
                <a:gd name="T0" fmla="*/ 0 w 11"/>
                <a:gd name="T1" fmla="*/ 2147483647 h 7"/>
                <a:gd name="T2" fmla="*/ 0 w 11"/>
                <a:gd name="T3" fmla="*/ 2147483647 h 7"/>
                <a:gd name="T4" fmla="*/ 2147483647 w 11"/>
                <a:gd name="T5" fmla="*/ 0 h 7"/>
                <a:gd name="T6" fmla="*/ 2147483647 w 11"/>
                <a:gd name="T7" fmla="*/ 2147483647 h 7"/>
                <a:gd name="T8" fmla="*/ 2147483647 w 11"/>
                <a:gd name="T9" fmla="*/ 2147483647 h 7"/>
                <a:gd name="T10" fmla="*/ 2147483647 w 11"/>
                <a:gd name="T11" fmla="*/ 2147483647 h 7"/>
                <a:gd name="T12" fmla="*/ 0 w 11"/>
                <a:gd name="T13" fmla="*/ 2147483647 h 7"/>
                <a:gd name="T14" fmla="*/ 0 60000 65536"/>
                <a:gd name="T15" fmla="*/ 0 60000 65536"/>
                <a:gd name="T16" fmla="*/ 0 60000 65536"/>
                <a:gd name="T17" fmla="*/ 0 60000 65536"/>
                <a:gd name="T18" fmla="*/ 0 60000 65536"/>
                <a:gd name="T19" fmla="*/ 0 60000 65536"/>
                <a:gd name="T20" fmla="*/ 0 60000 65536"/>
                <a:gd name="T21" fmla="*/ 0 w 11"/>
                <a:gd name="T22" fmla="*/ 0 h 7"/>
                <a:gd name="T23" fmla="*/ 11 w 1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7">
                  <a:moveTo>
                    <a:pt x="0" y="4"/>
                  </a:moveTo>
                  <a:lnTo>
                    <a:pt x="0" y="2"/>
                  </a:lnTo>
                  <a:lnTo>
                    <a:pt x="5" y="0"/>
                  </a:lnTo>
                  <a:lnTo>
                    <a:pt x="9" y="2"/>
                  </a:lnTo>
                  <a:lnTo>
                    <a:pt x="11" y="5"/>
                  </a:lnTo>
                  <a:lnTo>
                    <a:pt x="5" y="7"/>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4" name="Freeform 141"/>
            <p:cNvSpPr>
              <a:spLocks/>
            </p:cNvSpPr>
            <p:nvPr/>
          </p:nvSpPr>
          <p:spPr bwMode="gray">
            <a:xfrm>
              <a:off x="2436" y="1556"/>
              <a:ext cx="31" cy="17"/>
            </a:xfrm>
            <a:custGeom>
              <a:avLst/>
              <a:gdLst>
                <a:gd name="T0" fmla="*/ 0 w 24"/>
                <a:gd name="T1" fmla="*/ 2147483647 h 13"/>
                <a:gd name="T2" fmla="*/ 2147483647 w 24"/>
                <a:gd name="T3" fmla="*/ 0 h 13"/>
                <a:gd name="T4" fmla="*/ 2147483647 w 24"/>
                <a:gd name="T5" fmla="*/ 0 h 13"/>
                <a:gd name="T6" fmla="*/ 2147483647 w 24"/>
                <a:gd name="T7" fmla="*/ 2147483647 h 13"/>
                <a:gd name="T8" fmla="*/ 2147483647 w 24"/>
                <a:gd name="T9" fmla="*/ 2147483647 h 13"/>
                <a:gd name="T10" fmla="*/ 2147483647 w 24"/>
                <a:gd name="T11" fmla="*/ 2147483647 h 13"/>
                <a:gd name="T12" fmla="*/ 2147483647 w 24"/>
                <a:gd name="T13" fmla="*/ 2147483647 h 13"/>
                <a:gd name="T14" fmla="*/ 2147483647 w 24"/>
                <a:gd name="T15" fmla="*/ 2147483647 h 13"/>
                <a:gd name="T16" fmla="*/ 2147483647 w 24"/>
                <a:gd name="T17" fmla="*/ 2147483647 h 13"/>
                <a:gd name="T18" fmla="*/ 2147483647 w 24"/>
                <a:gd name="T19" fmla="*/ 2147483647 h 13"/>
                <a:gd name="T20" fmla="*/ 0 w 24"/>
                <a:gd name="T21" fmla="*/ 2147483647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3"/>
                <a:gd name="T35" fmla="*/ 24 w 24"/>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3">
                  <a:moveTo>
                    <a:pt x="0" y="2"/>
                  </a:moveTo>
                  <a:lnTo>
                    <a:pt x="2" y="0"/>
                  </a:lnTo>
                  <a:lnTo>
                    <a:pt x="12" y="0"/>
                  </a:lnTo>
                  <a:lnTo>
                    <a:pt x="18" y="4"/>
                  </a:lnTo>
                  <a:lnTo>
                    <a:pt x="24" y="5"/>
                  </a:lnTo>
                  <a:lnTo>
                    <a:pt x="24" y="7"/>
                  </a:lnTo>
                  <a:lnTo>
                    <a:pt x="21" y="9"/>
                  </a:lnTo>
                  <a:lnTo>
                    <a:pt x="21" y="11"/>
                  </a:lnTo>
                  <a:lnTo>
                    <a:pt x="20" y="13"/>
                  </a:lnTo>
                  <a:lnTo>
                    <a:pt x="8" y="9"/>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5" name="Freeform 142"/>
            <p:cNvSpPr>
              <a:spLocks/>
            </p:cNvSpPr>
            <p:nvPr/>
          </p:nvSpPr>
          <p:spPr bwMode="gray">
            <a:xfrm>
              <a:off x="2425" y="1539"/>
              <a:ext cx="21" cy="10"/>
            </a:xfrm>
            <a:custGeom>
              <a:avLst/>
              <a:gdLst>
                <a:gd name="T0" fmla="*/ 2147483647 w 16"/>
                <a:gd name="T1" fmla="*/ 2147483647 h 7"/>
                <a:gd name="T2" fmla="*/ 0 w 16"/>
                <a:gd name="T3" fmla="*/ 2147483647 h 7"/>
                <a:gd name="T4" fmla="*/ 2147483647 w 16"/>
                <a:gd name="T5" fmla="*/ 2147483647 h 7"/>
                <a:gd name="T6" fmla="*/ 2147483647 w 16"/>
                <a:gd name="T7" fmla="*/ 0 h 7"/>
                <a:gd name="T8" fmla="*/ 2147483647 w 16"/>
                <a:gd name="T9" fmla="*/ 2147483647 h 7"/>
                <a:gd name="T10" fmla="*/ 2147483647 w 16"/>
                <a:gd name="T11" fmla="*/ 2147483647 h 7"/>
                <a:gd name="T12" fmla="*/ 2147483647 w 16"/>
                <a:gd name="T13" fmla="*/ 2147483647 h 7"/>
                <a:gd name="T14" fmla="*/ 2147483647 w 16"/>
                <a:gd name="T15" fmla="*/ 2147483647 h 7"/>
                <a:gd name="T16" fmla="*/ 2147483647 w 16"/>
                <a:gd name="T17" fmla="*/ 2147483647 h 7"/>
                <a:gd name="T18" fmla="*/ 2147483647 w 16"/>
                <a:gd name="T19" fmla="*/ 214748364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7"/>
                <a:gd name="T32" fmla="*/ 16 w 1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7">
                  <a:moveTo>
                    <a:pt x="1" y="5"/>
                  </a:moveTo>
                  <a:lnTo>
                    <a:pt x="0" y="3"/>
                  </a:lnTo>
                  <a:lnTo>
                    <a:pt x="5" y="1"/>
                  </a:lnTo>
                  <a:lnTo>
                    <a:pt x="12" y="0"/>
                  </a:lnTo>
                  <a:lnTo>
                    <a:pt x="15" y="1"/>
                  </a:lnTo>
                  <a:lnTo>
                    <a:pt x="13" y="3"/>
                  </a:lnTo>
                  <a:lnTo>
                    <a:pt x="16" y="4"/>
                  </a:lnTo>
                  <a:lnTo>
                    <a:pt x="13" y="7"/>
                  </a:lnTo>
                  <a:lnTo>
                    <a:pt x="5" y="7"/>
                  </a:lnTo>
                  <a:lnTo>
                    <a:pt x="1"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6" name="Freeform 143"/>
            <p:cNvSpPr>
              <a:spLocks/>
            </p:cNvSpPr>
            <p:nvPr/>
          </p:nvSpPr>
          <p:spPr bwMode="gray">
            <a:xfrm>
              <a:off x="2442" y="1549"/>
              <a:ext cx="25" cy="10"/>
            </a:xfrm>
            <a:custGeom>
              <a:avLst/>
              <a:gdLst>
                <a:gd name="T0" fmla="*/ 0 w 19"/>
                <a:gd name="T1" fmla="*/ 2147483647 h 8"/>
                <a:gd name="T2" fmla="*/ 2147483647 w 19"/>
                <a:gd name="T3" fmla="*/ 0 h 8"/>
                <a:gd name="T4" fmla="*/ 2147483647 w 19"/>
                <a:gd name="T5" fmla="*/ 2147483647 h 8"/>
                <a:gd name="T6" fmla="*/ 2147483647 w 19"/>
                <a:gd name="T7" fmla="*/ 2147483647 h 8"/>
                <a:gd name="T8" fmla="*/ 2147483647 w 19"/>
                <a:gd name="T9" fmla="*/ 2147483647 h 8"/>
                <a:gd name="T10" fmla="*/ 2147483647 w 19"/>
                <a:gd name="T11" fmla="*/ 2147483647 h 8"/>
                <a:gd name="T12" fmla="*/ 0 w 19"/>
                <a:gd name="T13" fmla="*/ 2147483647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0" y="2"/>
                  </a:moveTo>
                  <a:lnTo>
                    <a:pt x="8" y="0"/>
                  </a:lnTo>
                  <a:lnTo>
                    <a:pt x="16" y="2"/>
                  </a:lnTo>
                  <a:lnTo>
                    <a:pt x="19" y="4"/>
                  </a:lnTo>
                  <a:lnTo>
                    <a:pt x="17" y="8"/>
                  </a:lnTo>
                  <a:lnTo>
                    <a:pt x="7"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7" name="Freeform 144"/>
            <p:cNvSpPr>
              <a:spLocks/>
            </p:cNvSpPr>
            <p:nvPr/>
          </p:nvSpPr>
          <p:spPr bwMode="gray">
            <a:xfrm>
              <a:off x="1223" y="2150"/>
              <a:ext cx="693" cy="397"/>
            </a:xfrm>
            <a:custGeom>
              <a:avLst/>
              <a:gdLst>
                <a:gd name="T0" fmla="*/ 2147483647 w 531"/>
                <a:gd name="T1" fmla="*/ 2147483647 h 305"/>
                <a:gd name="T2" fmla="*/ 2147483647 w 531"/>
                <a:gd name="T3" fmla="*/ 2147483647 h 305"/>
                <a:gd name="T4" fmla="*/ 2147483647 w 531"/>
                <a:gd name="T5" fmla="*/ 2147483647 h 305"/>
                <a:gd name="T6" fmla="*/ 2147483647 w 531"/>
                <a:gd name="T7" fmla="*/ 2147483647 h 305"/>
                <a:gd name="T8" fmla="*/ 2147483647 w 531"/>
                <a:gd name="T9" fmla="*/ 2147483647 h 305"/>
                <a:gd name="T10" fmla="*/ 2147483647 w 531"/>
                <a:gd name="T11" fmla="*/ 2147483647 h 305"/>
                <a:gd name="T12" fmla="*/ 2147483647 w 531"/>
                <a:gd name="T13" fmla="*/ 2147483647 h 305"/>
                <a:gd name="T14" fmla="*/ 2147483647 w 531"/>
                <a:gd name="T15" fmla="*/ 2147483647 h 305"/>
                <a:gd name="T16" fmla="*/ 2147483647 w 531"/>
                <a:gd name="T17" fmla="*/ 2147483647 h 305"/>
                <a:gd name="T18" fmla="*/ 2147483647 w 531"/>
                <a:gd name="T19" fmla="*/ 2147483647 h 305"/>
                <a:gd name="T20" fmla="*/ 2147483647 w 531"/>
                <a:gd name="T21" fmla="*/ 2147483647 h 305"/>
                <a:gd name="T22" fmla="*/ 2147483647 w 531"/>
                <a:gd name="T23" fmla="*/ 2147483647 h 305"/>
                <a:gd name="T24" fmla="*/ 2147483647 w 531"/>
                <a:gd name="T25" fmla="*/ 2147483647 h 305"/>
                <a:gd name="T26" fmla="*/ 2147483647 w 531"/>
                <a:gd name="T27" fmla="*/ 2147483647 h 305"/>
                <a:gd name="T28" fmla="*/ 2147483647 w 531"/>
                <a:gd name="T29" fmla="*/ 2147483647 h 305"/>
                <a:gd name="T30" fmla="*/ 2147483647 w 531"/>
                <a:gd name="T31" fmla="*/ 2147483647 h 305"/>
                <a:gd name="T32" fmla="*/ 2147483647 w 531"/>
                <a:gd name="T33" fmla="*/ 2147483647 h 305"/>
                <a:gd name="T34" fmla="*/ 2147483647 w 531"/>
                <a:gd name="T35" fmla="*/ 2147483647 h 305"/>
                <a:gd name="T36" fmla="*/ 2147483647 w 531"/>
                <a:gd name="T37" fmla="*/ 2147483647 h 305"/>
                <a:gd name="T38" fmla="*/ 2147483647 w 531"/>
                <a:gd name="T39" fmla="*/ 2147483647 h 305"/>
                <a:gd name="T40" fmla="*/ 2147483647 w 531"/>
                <a:gd name="T41" fmla="*/ 2147483647 h 305"/>
                <a:gd name="T42" fmla="*/ 2147483647 w 531"/>
                <a:gd name="T43" fmla="*/ 2147483647 h 305"/>
                <a:gd name="T44" fmla="*/ 2147483647 w 531"/>
                <a:gd name="T45" fmla="*/ 2147483647 h 305"/>
                <a:gd name="T46" fmla="*/ 2147483647 w 531"/>
                <a:gd name="T47" fmla="*/ 2147483647 h 305"/>
                <a:gd name="T48" fmla="*/ 2147483647 w 531"/>
                <a:gd name="T49" fmla="*/ 2147483647 h 305"/>
                <a:gd name="T50" fmla="*/ 2147483647 w 531"/>
                <a:gd name="T51" fmla="*/ 2147483647 h 305"/>
                <a:gd name="T52" fmla="*/ 2147483647 w 531"/>
                <a:gd name="T53" fmla="*/ 2147483647 h 305"/>
                <a:gd name="T54" fmla="*/ 2147483647 w 531"/>
                <a:gd name="T55" fmla="*/ 2147483647 h 305"/>
                <a:gd name="T56" fmla="*/ 2147483647 w 531"/>
                <a:gd name="T57" fmla="*/ 2147483647 h 305"/>
                <a:gd name="T58" fmla="*/ 2147483647 w 531"/>
                <a:gd name="T59" fmla="*/ 2147483647 h 305"/>
                <a:gd name="T60" fmla="*/ 2147483647 w 531"/>
                <a:gd name="T61" fmla="*/ 2147483647 h 305"/>
                <a:gd name="T62" fmla="*/ 2147483647 w 531"/>
                <a:gd name="T63" fmla="*/ 2147483647 h 305"/>
                <a:gd name="T64" fmla="*/ 2147483647 w 531"/>
                <a:gd name="T65" fmla="*/ 2147483647 h 305"/>
                <a:gd name="T66" fmla="*/ 2147483647 w 531"/>
                <a:gd name="T67" fmla="*/ 2147483647 h 305"/>
                <a:gd name="T68" fmla="*/ 2147483647 w 531"/>
                <a:gd name="T69" fmla="*/ 2147483647 h 305"/>
                <a:gd name="T70" fmla="*/ 2147483647 w 531"/>
                <a:gd name="T71" fmla="*/ 2147483647 h 305"/>
                <a:gd name="T72" fmla="*/ 2147483647 w 531"/>
                <a:gd name="T73" fmla="*/ 2147483647 h 305"/>
                <a:gd name="T74" fmla="*/ 2147483647 w 531"/>
                <a:gd name="T75" fmla="*/ 2147483647 h 305"/>
                <a:gd name="T76" fmla="*/ 2147483647 w 531"/>
                <a:gd name="T77" fmla="*/ 2147483647 h 305"/>
                <a:gd name="T78" fmla="*/ 2147483647 w 531"/>
                <a:gd name="T79" fmla="*/ 2147483647 h 305"/>
                <a:gd name="T80" fmla="*/ 2147483647 w 531"/>
                <a:gd name="T81" fmla="*/ 2147483647 h 305"/>
                <a:gd name="T82" fmla="*/ 2147483647 w 531"/>
                <a:gd name="T83" fmla="*/ 2147483647 h 305"/>
                <a:gd name="T84" fmla="*/ 2147483647 w 531"/>
                <a:gd name="T85" fmla="*/ 2147483647 h 305"/>
                <a:gd name="T86" fmla="*/ 2147483647 w 531"/>
                <a:gd name="T87" fmla="*/ 2147483647 h 305"/>
                <a:gd name="T88" fmla="*/ 2147483647 w 531"/>
                <a:gd name="T89" fmla="*/ 2147483647 h 305"/>
                <a:gd name="T90" fmla="*/ 2147483647 w 531"/>
                <a:gd name="T91" fmla="*/ 2147483647 h 305"/>
                <a:gd name="T92" fmla="*/ 2147483647 w 531"/>
                <a:gd name="T93" fmla="*/ 2147483647 h 305"/>
                <a:gd name="T94" fmla="*/ 2147483647 w 531"/>
                <a:gd name="T95" fmla="*/ 2147483647 h 305"/>
                <a:gd name="T96" fmla="*/ 2147483647 w 531"/>
                <a:gd name="T97" fmla="*/ 2147483647 h 305"/>
                <a:gd name="T98" fmla="*/ 2147483647 w 531"/>
                <a:gd name="T99" fmla="*/ 2147483647 h 305"/>
                <a:gd name="T100" fmla="*/ 2147483647 w 531"/>
                <a:gd name="T101" fmla="*/ 2147483647 h 305"/>
                <a:gd name="T102" fmla="*/ 2147483647 w 531"/>
                <a:gd name="T103" fmla="*/ 2147483647 h 305"/>
                <a:gd name="T104" fmla="*/ 2147483647 w 531"/>
                <a:gd name="T105" fmla="*/ 2147483647 h 305"/>
                <a:gd name="T106" fmla="*/ 2147483647 w 531"/>
                <a:gd name="T107" fmla="*/ 2147483647 h 305"/>
                <a:gd name="T108" fmla="*/ 2147483647 w 531"/>
                <a:gd name="T109" fmla="*/ 2147483647 h 305"/>
                <a:gd name="T110" fmla="*/ 2147483647 w 531"/>
                <a:gd name="T111" fmla="*/ 2147483647 h 305"/>
                <a:gd name="T112" fmla="*/ 2147483647 w 531"/>
                <a:gd name="T113" fmla="*/ 2147483647 h 305"/>
                <a:gd name="T114" fmla="*/ 2147483647 w 531"/>
                <a:gd name="T115" fmla="*/ 2147483647 h 305"/>
                <a:gd name="T116" fmla="*/ 2147483647 w 531"/>
                <a:gd name="T117" fmla="*/ 2147483647 h 305"/>
                <a:gd name="T118" fmla="*/ 2147483647 w 531"/>
                <a:gd name="T119" fmla="*/ 2147483647 h 305"/>
                <a:gd name="T120" fmla="*/ 2147483647 w 531"/>
                <a:gd name="T121" fmla="*/ 2147483647 h 305"/>
                <a:gd name="T122" fmla="*/ 2147483647 w 531"/>
                <a:gd name="T123" fmla="*/ 2147483647 h 305"/>
                <a:gd name="T124" fmla="*/ 2147483647 w 531"/>
                <a:gd name="T125" fmla="*/ 2147483647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1"/>
                <a:gd name="T190" fmla="*/ 0 h 305"/>
                <a:gd name="T191" fmla="*/ 531 w 531"/>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1" h="305">
                  <a:moveTo>
                    <a:pt x="71" y="220"/>
                  </a:moveTo>
                  <a:lnTo>
                    <a:pt x="69" y="216"/>
                  </a:lnTo>
                  <a:lnTo>
                    <a:pt x="66" y="207"/>
                  </a:lnTo>
                  <a:lnTo>
                    <a:pt x="59" y="202"/>
                  </a:lnTo>
                  <a:lnTo>
                    <a:pt x="56" y="202"/>
                  </a:lnTo>
                  <a:lnTo>
                    <a:pt x="53" y="202"/>
                  </a:lnTo>
                  <a:lnTo>
                    <a:pt x="49" y="197"/>
                  </a:lnTo>
                  <a:lnTo>
                    <a:pt x="44" y="195"/>
                  </a:lnTo>
                  <a:lnTo>
                    <a:pt x="39" y="195"/>
                  </a:lnTo>
                  <a:lnTo>
                    <a:pt x="37" y="185"/>
                  </a:lnTo>
                  <a:lnTo>
                    <a:pt x="31" y="178"/>
                  </a:lnTo>
                  <a:lnTo>
                    <a:pt x="28" y="173"/>
                  </a:lnTo>
                  <a:lnTo>
                    <a:pt x="27" y="167"/>
                  </a:lnTo>
                  <a:lnTo>
                    <a:pt x="24" y="164"/>
                  </a:lnTo>
                  <a:lnTo>
                    <a:pt x="23" y="157"/>
                  </a:lnTo>
                  <a:lnTo>
                    <a:pt x="25" y="153"/>
                  </a:lnTo>
                  <a:lnTo>
                    <a:pt x="23" y="151"/>
                  </a:lnTo>
                  <a:lnTo>
                    <a:pt x="17" y="150"/>
                  </a:lnTo>
                  <a:lnTo>
                    <a:pt x="15" y="141"/>
                  </a:lnTo>
                  <a:lnTo>
                    <a:pt x="8" y="136"/>
                  </a:lnTo>
                  <a:lnTo>
                    <a:pt x="8" y="128"/>
                  </a:lnTo>
                  <a:lnTo>
                    <a:pt x="4" y="122"/>
                  </a:lnTo>
                  <a:lnTo>
                    <a:pt x="6" y="115"/>
                  </a:lnTo>
                  <a:lnTo>
                    <a:pt x="6" y="105"/>
                  </a:lnTo>
                  <a:lnTo>
                    <a:pt x="3" y="92"/>
                  </a:lnTo>
                  <a:lnTo>
                    <a:pt x="2" y="82"/>
                  </a:lnTo>
                  <a:lnTo>
                    <a:pt x="6" y="68"/>
                  </a:lnTo>
                  <a:lnTo>
                    <a:pt x="6" y="49"/>
                  </a:lnTo>
                  <a:lnTo>
                    <a:pt x="8" y="37"/>
                  </a:lnTo>
                  <a:lnTo>
                    <a:pt x="6" y="26"/>
                  </a:lnTo>
                  <a:lnTo>
                    <a:pt x="0" y="13"/>
                  </a:lnTo>
                  <a:lnTo>
                    <a:pt x="1" y="9"/>
                  </a:lnTo>
                  <a:lnTo>
                    <a:pt x="6" y="9"/>
                  </a:lnTo>
                  <a:lnTo>
                    <a:pt x="12" y="11"/>
                  </a:lnTo>
                  <a:lnTo>
                    <a:pt x="21" y="11"/>
                  </a:lnTo>
                  <a:lnTo>
                    <a:pt x="20" y="22"/>
                  </a:lnTo>
                  <a:lnTo>
                    <a:pt x="23" y="22"/>
                  </a:lnTo>
                  <a:lnTo>
                    <a:pt x="25" y="16"/>
                  </a:lnTo>
                  <a:lnTo>
                    <a:pt x="22" y="9"/>
                  </a:lnTo>
                  <a:lnTo>
                    <a:pt x="21" y="0"/>
                  </a:lnTo>
                  <a:lnTo>
                    <a:pt x="278" y="0"/>
                  </a:lnTo>
                  <a:lnTo>
                    <a:pt x="286" y="6"/>
                  </a:lnTo>
                  <a:lnTo>
                    <a:pt x="298" y="8"/>
                  </a:lnTo>
                  <a:lnTo>
                    <a:pt x="306" y="12"/>
                  </a:lnTo>
                  <a:lnTo>
                    <a:pt x="317" y="11"/>
                  </a:lnTo>
                  <a:lnTo>
                    <a:pt x="325" y="14"/>
                  </a:lnTo>
                  <a:lnTo>
                    <a:pt x="342" y="12"/>
                  </a:lnTo>
                  <a:lnTo>
                    <a:pt x="371" y="29"/>
                  </a:lnTo>
                  <a:lnTo>
                    <a:pt x="378" y="43"/>
                  </a:lnTo>
                  <a:lnTo>
                    <a:pt x="395" y="62"/>
                  </a:lnTo>
                  <a:lnTo>
                    <a:pt x="395" y="75"/>
                  </a:lnTo>
                  <a:lnTo>
                    <a:pt x="390" y="93"/>
                  </a:lnTo>
                  <a:lnTo>
                    <a:pt x="393" y="102"/>
                  </a:lnTo>
                  <a:lnTo>
                    <a:pt x="420" y="87"/>
                  </a:lnTo>
                  <a:lnTo>
                    <a:pt x="423" y="79"/>
                  </a:lnTo>
                  <a:lnTo>
                    <a:pt x="447" y="69"/>
                  </a:lnTo>
                  <a:lnTo>
                    <a:pt x="459" y="59"/>
                  </a:lnTo>
                  <a:lnTo>
                    <a:pt x="464" y="54"/>
                  </a:lnTo>
                  <a:lnTo>
                    <a:pt x="473" y="54"/>
                  </a:lnTo>
                  <a:lnTo>
                    <a:pt x="478" y="55"/>
                  </a:lnTo>
                  <a:lnTo>
                    <a:pt x="494" y="52"/>
                  </a:lnTo>
                  <a:lnTo>
                    <a:pt x="508" y="26"/>
                  </a:lnTo>
                  <a:lnTo>
                    <a:pt x="513" y="23"/>
                  </a:lnTo>
                  <a:lnTo>
                    <a:pt x="524" y="28"/>
                  </a:lnTo>
                  <a:lnTo>
                    <a:pt x="524" y="41"/>
                  </a:lnTo>
                  <a:lnTo>
                    <a:pt x="530" y="51"/>
                  </a:lnTo>
                  <a:lnTo>
                    <a:pt x="531" y="61"/>
                  </a:lnTo>
                  <a:lnTo>
                    <a:pt x="523" y="66"/>
                  </a:lnTo>
                  <a:lnTo>
                    <a:pt x="519" y="67"/>
                  </a:lnTo>
                  <a:lnTo>
                    <a:pt x="517" y="65"/>
                  </a:lnTo>
                  <a:lnTo>
                    <a:pt x="516" y="66"/>
                  </a:lnTo>
                  <a:lnTo>
                    <a:pt x="514" y="70"/>
                  </a:lnTo>
                  <a:lnTo>
                    <a:pt x="513" y="73"/>
                  </a:lnTo>
                  <a:lnTo>
                    <a:pt x="504" y="73"/>
                  </a:lnTo>
                  <a:lnTo>
                    <a:pt x="503" y="76"/>
                  </a:lnTo>
                  <a:lnTo>
                    <a:pt x="500" y="82"/>
                  </a:lnTo>
                  <a:lnTo>
                    <a:pt x="499" y="85"/>
                  </a:lnTo>
                  <a:lnTo>
                    <a:pt x="494" y="94"/>
                  </a:lnTo>
                  <a:lnTo>
                    <a:pt x="498" y="97"/>
                  </a:lnTo>
                  <a:lnTo>
                    <a:pt x="498" y="101"/>
                  </a:lnTo>
                  <a:lnTo>
                    <a:pt x="502" y="103"/>
                  </a:lnTo>
                  <a:lnTo>
                    <a:pt x="499" y="107"/>
                  </a:lnTo>
                  <a:lnTo>
                    <a:pt x="494" y="108"/>
                  </a:lnTo>
                  <a:lnTo>
                    <a:pt x="491" y="105"/>
                  </a:lnTo>
                  <a:lnTo>
                    <a:pt x="486" y="108"/>
                  </a:lnTo>
                  <a:lnTo>
                    <a:pt x="481" y="110"/>
                  </a:lnTo>
                  <a:lnTo>
                    <a:pt x="477" y="107"/>
                  </a:lnTo>
                  <a:lnTo>
                    <a:pt x="474" y="108"/>
                  </a:lnTo>
                  <a:lnTo>
                    <a:pt x="472" y="113"/>
                  </a:lnTo>
                  <a:lnTo>
                    <a:pt x="468" y="115"/>
                  </a:lnTo>
                  <a:lnTo>
                    <a:pt x="470" y="116"/>
                  </a:lnTo>
                  <a:lnTo>
                    <a:pt x="471" y="121"/>
                  </a:lnTo>
                  <a:lnTo>
                    <a:pt x="467" y="127"/>
                  </a:lnTo>
                  <a:lnTo>
                    <a:pt x="465" y="133"/>
                  </a:lnTo>
                  <a:lnTo>
                    <a:pt x="460" y="138"/>
                  </a:lnTo>
                  <a:lnTo>
                    <a:pt x="457" y="135"/>
                  </a:lnTo>
                  <a:lnTo>
                    <a:pt x="455" y="136"/>
                  </a:lnTo>
                  <a:lnTo>
                    <a:pt x="458" y="142"/>
                  </a:lnTo>
                  <a:lnTo>
                    <a:pt x="457" y="151"/>
                  </a:lnTo>
                  <a:lnTo>
                    <a:pt x="453" y="159"/>
                  </a:lnTo>
                  <a:lnTo>
                    <a:pt x="451" y="158"/>
                  </a:lnTo>
                  <a:lnTo>
                    <a:pt x="449" y="151"/>
                  </a:lnTo>
                  <a:lnTo>
                    <a:pt x="448" y="141"/>
                  </a:lnTo>
                  <a:lnTo>
                    <a:pt x="449" y="133"/>
                  </a:lnTo>
                  <a:lnTo>
                    <a:pt x="444" y="134"/>
                  </a:lnTo>
                  <a:lnTo>
                    <a:pt x="442" y="140"/>
                  </a:lnTo>
                  <a:lnTo>
                    <a:pt x="445" y="148"/>
                  </a:lnTo>
                  <a:lnTo>
                    <a:pt x="445" y="162"/>
                  </a:lnTo>
                  <a:lnTo>
                    <a:pt x="448" y="168"/>
                  </a:lnTo>
                  <a:lnTo>
                    <a:pt x="449" y="172"/>
                  </a:lnTo>
                  <a:lnTo>
                    <a:pt x="446" y="176"/>
                  </a:lnTo>
                  <a:lnTo>
                    <a:pt x="450" y="180"/>
                  </a:lnTo>
                  <a:lnTo>
                    <a:pt x="449" y="183"/>
                  </a:lnTo>
                  <a:lnTo>
                    <a:pt x="443" y="187"/>
                  </a:lnTo>
                  <a:lnTo>
                    <a:pt x="442" y="193"/>
                  </a:lnTo>
                  <a:lnTo>
                    <a:pt x="438" y="197"/>
                  </a:lnTo>
                  <a:lnTo>
                    <a:pt x="433" y="203"/>
                  </a:lnTo>
                  <a:lnTo>
                    <a:pt x="426" y="205"/>
                  </a:lnTo>
                  <a:lnTo>
                    <a:pt x="413" y="220"/>
                  </a:lnTo>
                  <a:lnTo>
                    <a:pt x="409" y="220"/>
                  </a:lnTo>
                  <a:lnTo>
                    <a:pt x="408" y="225"/>
                  </a:lnTo>
                  <a:lnTo>
                    <a:pt x="402" y="236"/>
                  </a:lnTo>
                  <a:lnTo>
                    <a:pt x="402" y="247"/>
                  </a:lnTo>
                  <a:lnTo>
                    <a:pt x="406" y="255"/>
                  </a:lnTo>
                  <a:lnTo>
                    <a:pt x="410" y="270"/>
                  </a:lnTo>
                  <a:lnTo>
                    <a:pt x="414" y="287"/>
                  </a:lnTo>
                  <a:lnTo>
                    <a:pt x="412" y="303"/>
                  </a:lnTo>
                  <a:lnTo>
                    <a:pt x="407" y="305"/>
                  </a:lnTo>
                  <a:lnTo>
                    <a:pt x="404" y="304"/>
                  </a:lnTo>
                  <a:lnTo>
                    <a:pt x="401" y="296"/>
                  </a:lnTo>
                  <a:lnTo>
                    <a:pt x="395" y="289"/>
                  </a:lnTo>
                  <a:lnTo>
                    <a:pt x="394" y="282"/>
                  </a:lnTo>
                  <a:lnTo>
                    <a:pt x="391" y="277"/>
                  </a:lnTo>
                  <a:lnTo>
                    <a:pt x="391" y="268"/>
                  </a:lnTo>
                  <a:lnTo>
                    <a:pt x="392" y="266"/>
                  </a:lnTo>
                  <a:lnTo>
                    <a:pt x="392" y="262"/>
                  </a:lnTo>
                  <a:lnTo>
                    <a:pt x="389" y="258"/>
                  </a:lnTo>
                  <a:lnTo>
                    <a:pt x="384" y="251"/>
                  </a:lnTo>
                  <a:lnTo>
                    <a:pt x="379" y="248"/>
                  </a:lnTo>
                  <a:lnTo>
                    <a:pt x="375" y="249"/>
                  </a:lnTo>
                  <a:lnTo>
                    <a:pt x="373" y="252"/>
                  </a:lnTo>
                  <a:lnTo>
                    <a:pt x="369" y="251"/>
                  </a:lnTo>
                  <a:lnTo>
                    <a:pt x="367" y="247"/>
                  </a:lnTo>
                  <a:lnTo>
                    <a:pt x="362" y="244"/>
                  </a:lnTo>
                  <a:lnTo>
                    <a:pt x="356" y="244"/>
                  </a:lnTo>
                  <a:lnTo>
                    <a:pt x="347" y="246"/>
                  </a:lnTo>
                  <a:lnTo>
                    <a:pt x="345" y="244"/>
                  </a:lnTo>
                  <a:lnTo>
                    <a:pt x="336" y="247"/>
                  </a:lnTo>
                  <a:lnTo>
                    <a:pt x="330" y="248"/>
                  </a:lnTo>
                  <a:lnTo>
                    <a:pt x="329" y="253"/>
                  </a:lnTo>
                  <a:lnTo>
                    <a:pt x="333" y="258"/>
                  </a:lnTo>
                  <a:lnTo>
                    <a:pt x="333" y="261"/>
                  </a:lnTo>
                  <a:lnTo>
                    <a:pt x="329" y="261"/>
                  </a:lnTo>
                  <a:lnTo>
                    <a:pt x="322" y="257"/>
                  </a:lnTo>
                  <a:lnTo>
                    <a:pt x="317" y="259"/>
                  </a:lnTo>
                  <a:lnTo>
                    <a:pt x="309" y="252"/>
                  </a:lnTo>
                  <a:lnTo>
                    <a:pt x="304" y="253"/>
                  </a:lnTo>
                  <a:lnTo>
                    <a:pt x="295" y="251"/>
                  </a:lnTo>
                  <a:lnTo>
                    <a:pt x="289" y="251"/>
                  </a:lnTo>
                  <a:lnTo>
                    <a:pt x="282" y="255"/>
                  </a:lnTo>
                  <a:lnTo>
                    <a:pt x="278" y="259"/>
                  </a:lnTo>
                  <a:lnTo>
                    <a:pt x="268" y="262"/>
                  </a:lnTo>
                  <a:lnTo>
                    <a:pt x="259" y="274"/>
                  </a:lnTo>
                  <a:lnTo>
                    <a:pt x="258" y="278"/>
                  </a:lnTo>
                  <a:lnTo>
                    <a:pt x="255" y="283"/>
                  </a:lnTo>
                  <a:lnTo>
                    <a:pt x="256" y="290"/>
                  </a:lnTo>
                  <a:lnTo>
                    <a:pt x="256" y="294"/>
                  </a:lnTo>
                  <a:lnTo>
                    <a:pt x="247" y="292"/>
                  </a:lnTo>
                  <a:lnTo>
                    <a:pt x="237" y="283"/>
                  </a:lnTo>
                  <a:lnTo>
                    <a:pt x="235" y="277"/>
                  </a:lnTo>
                  <a:lnTo>
                    <a:pt x="223" y="256"/>
                  </a:lnTo>
                  <a:lnTo>
                    <a:pt x="209" y="248"/>
                  </a:lnTo>
                  <a:lnTo>
                    <a:pt x="204" y="253"/>
                  </a:lnTo>
                  <a:lnTo>
                    <a:pt x="205" y="258"/>
                  </a:lnTo>
                  <a:lnTo>
                    <a:pt x="203" y="260"/>
                  </a:lnTo>
                  <a:lnTo>
                    <a:pt x="196" y="257"/>
                  </a:lnTo>
                  <a:lnTo>
                    <a:pt x="189" y="250"/>
                  </a:lnTo>
                  <a:lnTo>
                    <a:pt x="188" y="241"/>
                  </a:lnTo>
                  <a:lnTo>
                    <a:pt x="185" y="237"/>
                  </a:lnTo>
                  <a:lnTo>
                    <a:pt x="182" y="237"/>
                  </a:lnTo>
                  <a:lnTo>
                    <a:pt x="173" y="228"/>
                  </a:lnTo>
                  <a:lnTo>
                    <a:pt x="164" y="226"/>
                  </a:lnTo>
                  <a:lnTo>
                    <a:pt x="156" y="226"/>
                  </a:lnTo>
                  <a:lnTo>
                    <a:pt x="154" y="232"/>
                  </a:lnTo>
                  <a:lnTo>
                    <a:pt x="145" y="234"/>
                  </a:lnTo>
                  <a:lnTo>
                    <a:pt x="125" y="234"/>
                  </a:lnTo>
                  <a:lnTo>
                    <a:pt x="120" y="233"/>
                  </a:lnTo>
                  <a:lnTo>
                    <a:pt x="107" y="224"/>
                  </a:lnTo>
                  <a:lnTo>
                    <a:pt x="93" y="217"/>
                  </a:lnTo>
                  <a:lnTo>
                    <a:pt x="77" y="218"/>
                  </a:lnTo>
                  <a:lnTo>
                    <a:pt x="71" y="22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8" name="Freeform 145"/>
            <p:cNvSpPr>
              <a:spLocks/>
            </p:cNvSpPr>
            <p:nvPr/>
          </p:nvSpPr>
          <p:spPr bwMode="gray">
            <a:xfrm>
              <a:off x="1836" y="2601"/>
              <a:ext cx="8" cy="5"/>
            </a:xfrm>
            <a:custGeom>
              <a:avLst/>
              <a:gdLst>
                <a:gd name="T0" fmla="*/ 0 w 6"/>
                <a:gd name="T1" fmla="*/ 2147483647 h 4"/>
                <a:gd name="T2" fmla="*/ 2147483647 w 6"/>
                <a:gd name="T3" fmla="*/ 0 h 4"/>
                <a:gd name="T4" fmla="*/ 2147483647 w 6"/>
                <a:gd name="T5" fmla="*/ 2147483647 h 4"/>
                <a:gd name="T6" fmla="*/ 2147483647 w 6"/>
                <a:gd name="T7" fmla="*/ 2147483647 h 4"/>
                <a:gd name="T8" fmla="*/ 0 w 6"/>
                <a:gd name="T9" fmla="*/ 214748364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3"/>
                  </a:moveTo>
                  <a:lnTo>
                    <a:pt x="4" y="0"/>
                  </a:lnTo>
                  <a:lnTo>
                    <a:pt x="6" y="2"/>
                  </a:lnTo>
                  <a:lnTo>
                    <a:pt x="4"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9" name="Freeform 146"/>
            <p:cNvSpPr>
              <a:spLocks/>
            </p:cNvSpPr>
            <p:nvPr/>
          </p:nvSpPr>
          <p:spPr bwMode="gray">
            <a:xfrm>
              <a:off x="1844" y="2584"/>
              <a:ext cx="3" cy="2"/>
            </a:xfrm>
            <a:custGeom>
              <a:avLst/>
              <a:gdLst>
                <a:gd name="T0" fmla="*/ 0 w 2"/>
                <a:gd name="T1" fmla="*/ 0 h 2"/>
                <a:gd name="T2" fmla="*/ 2147483647 w 2"/>
                <a:gd name="T3" fmla="*/ 0 h 2"/>
                <a:gd name="T4" fmla="*/ 2147483647 w 2"/>
                <a:gd name="T5" fmla="*/ 2147483646 h 2"/>
                <a:gd name="T6" fmla="*/ 0 w 2"/>
                <a:gd name="T7" fmla="*/ 2147483646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2" y="0"/>
                  </a:lnTo>
                  <a:lnTo>
                    <a:pt x="1" y="2"/>
                  </a:lnTo>
                  <a:lnTo>
                    <a:pt x="0"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0" name="Freeform 147"/>
            <p:cNvSpPr>
              <a:spLocks/>
            </p:cNvSpPr>
            <p:nvPr/>
          </p:nvSpPr>
          <p:spPr bwMode="gray">
            <a:xfrm>
              <a:off x="1858" y="2591"/>
              <a:ext cx="6" cy="6"/>
            </a:xfrm>
            <a:custGeom>
              <a:avLst/>
              <a:gdLst>
                <a:gd name="T0" fmla="*/ 0 w 4"/>
                <a:gd name="T1" fmla="*/ 0 h 4"/>
                <a:gd name="T2" fmla="*/ 2147483647 w 4"/>
                <a:gd name="T3" fmla="*/ 2147483647 h 4"/>
                <a:gd name="T4" fmla="*/ 2147483647 w 4"/>
                <a:gd name="T5" fmla="*/ 2147483647 h 4"/>
                <a:gd name="T6" fmla="*/ 0 w 4"/>
                <a:gd name="T7" fmla="*/ 2147483647 h 4"/>
                <a:gd name="T8" fmla="*/ 0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0"/>
                  </a:moveTo>
                  <a:lnTo>
                    <a:pt x="4" y="2"/>
                  </a:lnTo>
                  <a:lnTo>
                    <a:pt x="2" y="4"/>
                  </a:lnTo>
                  <a:lnTo>
                    <a:pt x="0"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1" name="Freeform 148"/>
            <p:cNvSpPr>
              <a:spLocks/>
            </p:cNvSpPr>
            <p:nvPr/>
          </p:nvSpPr>
          <p:spPr bwMode="gray">
            <a:xfrm>
              <a:off x="1916" y="2637"/>
              <a:ext cx="15" cy="7"/>
            </a:xfrm>
            <a:custGeom>
              <a:avLst/>
              <a:gdLst>
                <a:gd name="T0" fmla="*/ 0 w 12"/>
                <a:gd name="T1" fmla="*/ 2147483647 h 5"/>
                <a:gd name="T2" fmla="*/ 2147483647 w 12"/>
                <a:gd name="T3" fmla="*/ 0 h 5"/>
                <a:gd name="T4" fmla="*/ 2147483647 w 12"/>
                <a:gd name="T5" fmla="*/ 2147483647 h 5"/>
                <a:gd name="T6" fmla="*/ 2147483647 w 12"/>
                <a:gd name="T7" fmla="*/ 2147483647 h 5"/>
                <a:gd name="T8" fmla="*/ 2147483647 w 12"/>
                <a:gd name="T9" fmla="*/ 2147483647 h 5"/>
                <a:gd name="T10" fmla="*/ 0 w 12"/>
                <a:gd name="T11" fmla="*/ 2147483647 h 5"/>
                <a:gd name="T12" fmla="*/ 0 w 12"/>
                <a:gd name="T13" fmla="*/ 2147483647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0" y="2"/>
                  </a:moveTo>
                  <a:lnTo>
                    <a:pt x="1" y="0"/>
                  </a:lnTo>
                  <a:lnTo>
                    <a:pt x="11" y="1"/>
                  </a:lnTo>
                  <a:lnTo>
                    <a:pt x="12" y="3"/>
                  </a:lnTo>
                  <a:lnTo>
                    <a:pt x="11" y="5"/>
                  </a:lnTo>
                  <a:lnTo>
                    <a:pt x="0"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2" name="Freeform 149"/>
            <p:cNvSpPr>
              <a:spLocks/>
            </p:cNvSpPr>
            <p:nvPr/>
          </p:nvSpPr>
          <p:spPr bwMode="gray">
            <a:xfrm>
              <a:off x="1985" y="2658"/>
              <a:ext cx="5" cy="8"/>
            </a:xfrm>
            <a:custGeom>
              <a:avLst/>
              <a:gdLst>
                <a:gd name="T0" fmla="*/ 0 w 4"/>
                <a:gd name="T1" fmla="*/ 2147483647 h 6"/>
                <a:gd name="T2" fmla="*/ 0 w 4"/>
                <a:gd name="T3" fmla="*/ 2147483647 h 6"/>
                <a:gd name="T4" fmla="*/ 2147483647 w 4"/>
                <a:gd name="T5" fmla="*/ 2147483647 h 6"/>
                <a:gd name="T6" fmla="*/ 0 w 4"/>
                <a:gd name="T7" fmla="*/ 2147483647 h 6"/>
                <a:gd name="T8" fmla="*/ 2147483647 w 4"/>
                <a:gd name="T9" fmla="*/ 2147483647 h 6"/>
                <a:gd name="T10" fmla="*/ 2147483647 w 4"/>
                <a:gd name="T11" fmla="*/ 0 h 6"/>
                <a:gd name="T12" fmla="*/ 2147483647 w 4"/>
                <a:gd name="T13" fmla="*/ 2147483647 h 6"/>
                <a:gd name="T14" fmla="*/ 2147483647 w 4"/>
                <a:gd name="T15" fmla="*/ 2147483647 h 6"/>
                <a:gd name="T16" fmla="*/ 2147483647 w 4"/>
                <a:gd name="T17" fmla="*/ 2147483647 h 6"/>
                <a:gd name="T18" fmla="*/ 2147483647 w 4"/>
                <a:gd name="T19" fmla="*/ 2147483647 h 6"/>
                <a:gd name="T20" fmla="*/ 2147483647 w 4"/>
                <a:gd name="T21" fmla="*/ 2147483647 h 6"/>
                <a:gd name="T22" fmla="*/ 2147483647 w 4"/>
                <a:gd name="T23" fmla="*/ 2147483647 h 6"/>
                <a:gd name="T24" fmla="*/ 2147483647 w 4"/>
                <a:gd name="T25" fmla="*/ 2147483647 h 6"/>
                <a:gd name="T26" fmla="*/ 2147483647 w 4"/>
                <a:gd name="T27" fmla="*/ 2147483647 h 6"/>
                <a:gd name="T28" fmla="*/ 2147483647 w 4"/>
                <a:gd name="T29" fmla="*/ 2147483647 h 6"/>
                <a:gd name="T30" fmla="*/ 0 w 4"/>
                <a:gd name="T31" fmla="*/ 2147483647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6"/>
                <a:gd name="T50" fmla="*/ 4 w 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6">
                  <a:moveTo>
                    <a:pt x="0" y="3"/>
                  </a:moveTo>
                  <a:lnTo>
                    <a:pt x="0" y="2"/>
                  </a:lnTo>
                  <a:lnTo>
                    <a:pt x="1" y="1"/>
                  </a:lnTo>
                  <a:lnTo>
                    <a:pt x="0" y="1"/>
                  </a:lnTo>
                  <a:lnTo>
                    <a:pt x="1" y="1"/>
                  </a:lnTo>
                  <a:lnTo>
                    <a:pt x="1" y="0"/>
                  </a:lnTo>
                  <a:lnTo>
                    <a:pt x="1" y="1"/>
                  </a:lnTo>
                  <a:lnTo>
                    <a:pt x="3" y="1"/>
                  </a:lnTo>
                  <a:lnTo>
                    <a:pt x="3" y="2"/>
                  </a:lnTo>
                  <a:lnTo>
                    <a:pt x="3" y="4"/>
                  </a:lnTo>
                  <a:lnTo>
                    <a:pt x="4" y="5"/>
                  </a:lnTo>
                  <a:lnTo>
                    <a:pt x="3" y="6"/>
                  </a:lnTo>
                  <a:lnTo>
                    <a:pt x="2" y="6"/>
                  </a:lnTo>
                  <a:lnTo>
                    <a:pt x="2" y="5"/>
                  </a:lnTo>
                  <a:lnTo>
                    <a:pt x="1"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3" name="Freeform 150"/>
            <p:cNvSpPr>
              <a:spLocks/>
            </p:cNvSpPr>
            <p:nvPr/>
          </p:nvSpPr>
          <p:spPr bwMode="gray">
            <a:xfrm>
              <a:off x="1987" y="2671"/>
              <a:ext cx="8" cy="9"/>
            </a:xfrm>
            <a:custGeom>
              <a:avLst/>
              <a:gdLst>
                <a:gd name="T0" fmla="*/ 0 w 6"/>
                <a:gd name="T1" fmla="*/ 0 h 7"/>
                <a:gd name="T2" fmla="*/ 2147483647 w 6"/>
                <a:gd name="T3" fmla="*/ 0 h 7"/>
                <a:gd name="T4" fmla="*/ 2147483647 w 6"/>
                <a:gd name="T5" fmla="*/ 0 h 7"/>
                <a:gd name="T6" fmla="*/ 2147483647 w 6"/>
                <a:gd name="T7" fmla="*/ 2147483647 h 7"/>
                <a:gd name="T8" fmla="*/ 2147483647 w 6"/>
                <a:gd name="T9" fmla="*/ 2147483647 h 7"/>
                <a:gd name="T10" fmla="*/ 2147483647 w 6"/>
                <a:gd name="T11" fmla="*/ 2147483647 h 7"/>
                <a:gd name="T12" fmla="*/ 2147483647 w 6"/>
                <a:gd name="T13" fmla="*/ 2147483647 h 7"/>
                <a:gd name="T14" fmla="*/ 2147483647 w 6"/>
                <a:gd name="T15" fmla="*/ 2147483647 h 7"/>
                <a:gd name="T16" fmla="*/ 2147483647 w 6"/>
                <a:gd name="T17" fmla="*/ 2147483647 h 7"/>
                <a:gd name="T18" fmla="*/ 2147483647 w 6"/>
                <a:gd name="T19" fmla="*/ 2147483647 h 7"/>
                <a:gd name="T20" fmla="*/ 2147483647 w 6"/>
                <a:gd name="T21" fmla="*/ 2147483647 h 7"/>
                <a:gd name="T22" fmla="*/ 2147483647 w 6"/>
                <a:gd name="T23" fmla="*/ 2147483647 h 7"/>
                <a:gd name="T24" fmla="*/ 2147483647 w 6"/>
                <a:gd name="T25" fmla="*/ 2147483647 h 7"/>
                <a:gd name="T26" fmla="*/ 2147483647 w 6"/>
                <a:gd name="T27" fmla="*/ 2147483647 h 7"/>
                <a:gd name="T28" fmla="*/ 2147483647 w 6"/>
                <a:gd name="T29" fmla="*/ 2147483647 h 7"/>
                <a:gd name="T30" fmla="*/ 2147483647 w 6"/>
                <a:gd name="T31" fmla="*/ 2147483647 h 7"/>
                <a:gd name="T32" fmla="*/ 2147483647 w 6"/>
                <a:gd name="T33" fmla="*/ 2147483647 h 7"/>
                <a:gd name="T34" fmla="*/ 2147483647 w 6"/>
                <a:gd name="T35" fmla="*/ 2147483647 h 7"/>
                <a:gd name="T36" fmla="*/ 2147483647 w 6"/>
                <a:gd name="T37" fmla="*/ 2147483647 h 7"/>
                <a:gd name="T38" fmla="*/ 2147483647 w 6"/>
                <a:gd name="T39" fmla="*/ 2147483647 h 7"/>
                <a:gd name="T40" fmla="*/ 2147483647 w 6"/>
                <a:gd name="T41" fmla="*/ 2147483647 h 7"/>
                <a:gd name="T42" fmla="*/ 2147483647 w 6"/>
                <a:gd name="T43" fmla="*/ 2147483647 h 7"/>
                <a:gd name="T44" fmla="*/ 2147483647 w 6"/>
                <a:gd name="T45" fmla="*/ 2147483647 h 7"/>
                <a:gd name="T46" fmla="*/ 2147483647 w 6"/>
                <a:gd name="T47" fmla="*/ 2147483647 h 7"/>
                <a:gd name="T48" fmla="*/ 2147483647 w 6"/>
                <a:gd name="T49" fmla="*/ 2147483647 h 7"/>
                <a:gd name="T50" fmla="*/ 2147483647 w 6"/>
                <a:gd name="T51" fmla="*/ 2147483647 h 7"/>
                <a:gd name="T52" fmla="*/ 2147483647 w 6"/>
                <a:gd name="T53" fmla="*/ 2147483647 h 7"/>
                <a:gd name="T54" fmla="*/ 0 w 6"/>
                <a:gd name="T55" fmla="*/ 2147483647 h 7"/>
                <a:gd name="T56" fmla="*/ 0 w 6"/>
                <a:gd name="T57" fmla="*/ 2147483647 h 7"/>
                <a:gd name="T58" fmla="*/ 0 w 6"/>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
                <a:gd name="T91" fmla="*/ 0 h 7"/>
                <a:gd name="T92" fmla="*/ 6 w 6"/>
                <a:gd name="T93" fmla="*/ 7 h 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 h="7">
                  <a:moveTo>
                    <a:pt x="0" y="0"/>
                  </a:moveTo>
                  <a:lnTo>
                    <a:pt x="1" y="0"/>
                  </a:lnTo>
                  <a:lnTo>
                    <a:pt x="2" y="0"/>
                  </a:lnTo>
                  <a:lnTo>
                    <a:pt x="3" y="1"/>
                  </a:lnTo>
                  <a:lnTo>
                    <a:pt x="4" y="1"/>
                  </a:lnTo>
                  <a:lnTo>
                    <a:pt x="4" y="2"/>
                  </a:lnTo>
                  <a:lnTo>
                    <a:pt x="5" y="2"/>
                  </a:lnTo>
                  <a:lnTo>
                    <a:pt x="6" y="1"/>
                  </a:lnTo>
                  <a:lnTo>
                    <a:pt x="6" y="2"/>
                  </a:lnTo>
                  <a:lnTo>
                    <a:pt x="5" y="2"/>
                  </a:lnTo>
                  <a:lnTo>
                    <a:pt x="5" y="3"/>
                  </a:lnTo>
                  <a:lnTo>
                    <a:pt x="5" y="4"/>
                  </a:lnTo>
                  <a:lnTo>
                    <a:pt x="5" y="3"/>
                  </a:lnTo>
                  <a:lnTo>
                    <a:pt x="6" y="4"/>
                  </a:lnTo>
                  <a:lnTo>
                    <a:pt x="6" y="5"/>
                  </a:lnTo>
                  <a:lnTo>
                    <a:pt x="6" y="6"/>
                  </a:lnTo>
                  <a:lnTo>
                    <a:pt x="5" y="7"/>
                  </a:lnTo>
                  <a:lnTo>
                    <a:pt x="5" y="6"/>
                  </a:lnTo>
                  <a:lnTo>
                    <a:pt x="4" y="6"/>
                  </a:lnTo>
                  <a:lnTo>
                    <a:pt x="3" y="6"/>
                  </a:lnTo>
                  <a:lnTo>
                    <a:pt x="2" y="6"/>
                  </a:lnTo>
                  <a:lnTo>
                    <a:pt x="2" y="5"/>
                  </a:lnTo>
                  <a:lnTo>
                    <a:pt x="3" y="5"/>
                  </a:lnTo>
                  <a:lnTo>
                    <a:pt x="3" y="4"/>
                  </a:lnTo>
                  <a:lnTo>
                    <a:pt x="2" y="4"/>
                  </a:lnTo>
                  <a:lnTo>
                    <a:pt x="1" y="3"/>
                  </a:lnTo>
                  <a:lnTo>
                    <a:pt x="1" y="2"/>
                  </a:lnTo>
                  <a:lnTo>
                    <a:pt x="0" y="2"/>
                  </a:lnTo>
                  <a:lnTo>
                    <a:pt x="0"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4" name="Freeform 151"/>
            <p:cNvSpPr>
              <a:spLocks/>
            </p:cNvSpPr>
            <p:nvPr/>
          </p:nvSpPr>
          <p:spPr bwMode="gray">
            <a:xfrm>
              <a:off x="1964" y="2628"/>
              <a:ext cx="3" cy="4"/>
            </a:xfrm>
            <a:custGeom>
              <a:avLst/>
              <a:gdLst>
                <a:gd name="T0" fmla="*/ 2147483647 w 2"/>
                <a:gd name="T1" fmla="*/ 2147483647 h 3"/>
                <a:gd name="T2" fmla="*/ 2147483647 w 2"/>
                <a:gd name="T3" fmla="*/ 2147483647 h 3"/>
                <a:gd name="T4" fmla="*/ 0 w 2"/>
                <a:gd name="T5" fmla="*/ 2147483647 h 3"/>
                <a:gd name="T6" fmla="*/ 0 w 2"/>
                <a:gd name="T7" fmla="*/ 2147483647 h 3"/>
                <a:gd name="T8" fmla="*/ 0 w 2"/>
                <a:gd name="T9" fmla="*/ 2147483647 h 3"/>
                <a:gd name="T10" fmla="*/ 2147483647 w 2"/>
                <a:gd name="T11" fmla="*/ 0 h 3"/>
                <a:gd name="T12" fmla="*/ 2147483647 w 2"/>
                <a:gd name="T13" fmla="*/ 2147483647 h 3"/>
                <a:gd name="T14" fmla="*/ 2147483647 w 2"/>
                <a:gd name="T15" fmla="*/ 2147483647 h 3"/>
                <a:gd name="T16" fmla="*/ 2147483647 w 2"/>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3"/>
                  </a:moveTo>
                  <a:lnTo>
                    <a:pt x="1" y="3"/>
                  </a:lnTo>
                  <a:lnTo>
                    <a:pt x="0" y="3"/>
                  </a:lnTo>
                  <a:lnTo>
                    <a:pt x="0" y="2"/>
                  </a:lnTo>
                  <a:lnTo>
                    <a:pt x="0" y="1"/>
                  </a:lnTo>
                  <a:lnTo>
                    <a:pt x="1" y="0"/>
                  </a:lnTo>
                  <a:lnTo>
                    <a:pt x="1" y="1"/>
                  </a:lnTo>
                  <a:lnTo>
                    <a:pt x="2" y="2"/>
                  </a:lnTo>
                  <a:lnTo>
                    <a:pt x="2"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5" name="Freeform 152"/>
            <p:cNvSpPr>
              <a:spLocks/>
            </p:cNvSpPr>
            <p:nvPr/>
          </p:nvSpPr>
          <p:spPr bwMode="gray">
            <a:xfrm>
              <a:off x="1967" y="2632"/>
              <a:ext cx="2" cy="4"/>
            </a:xfrm>
            <a:custGeom>
              <a:avLst/>
              <a:gdLst>
                <a:gd name="T0" fmla="*/ 2147483646 w 2"/>
                <a:gd name="T1" fmla="*/ 2147483647 h 3"/>
                <a:gd name="T2" fmla="*/ 2147483646 w 2"/>
                <a:gd name="T3" fmla="*/ 2147483647 h 3"/>
                <a:gd name="T4" fmla="*/ 2147483646 w 2"/>
                <a:gd name="T5" fmla="*/ 2147483647 h 3"/>
                <a:gd name="T6" fmla="*/ 0 w 2"/>
                <a:gd name="T7" fmla="*/ 2147483647 h 3"/>
                <a:gd name="T8" fmla="*/ 0 w 2"/>
                <a:gd name="T9" fmla="*/ 2147483647 h 3"/>
                <a:gd name="T10" fmla="*/ 0 w 2"/>
                <a:gd name="T11" fmla="*/ 2147483647 h 3"/>
                <a:gd name="T12" fmla="*/ 2147483646 w 2"/>
                <a:gd name="T13" fmla="*/ 2147483647 h 3"/>
                <a:gd name="T14" fmla="*/ 2147483646 w 2"/>
                <a:gd name="T15" fmla="*/ 0 h 3"/>
                <a:gd name="T16" fmla="*/ 2147483646 w 2"/>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1"/>
                  </a:moveTo>
                  <a:lnTo>
                    <a:pt x="2" y="2"/>
                  </a:lnTo>
                  <a:lnTo>
                    <a:pt x="1" y="2"/>
                  </a:lnTo>
                  <a:lnTo>
                    <a:pt x="0" y="3"/>
                  </a:lnTo>
                  <a:lnTo>
                    <a:pt x="0" y="2"/>
                  </a:lnTo>
                  <a:lnTo>
                    <a:pt x="0" y="1"/>
                  </a:lnTo>
                  <a:lnTo>
                    <a:pt x="1" y="1"/>
                  </a:lnTo>
                  <a:lnTo>
                    <a:pt x="1" y="0"/>
                  </a:lnTo>
                  <a:lnTo>
                    <a:pt x="2"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6" name="Freeform 153"/>
            <p:cNvSpPr>
              <a:spLocks/>
            </p:cNvSpPr>
            <p:nvPr/>
          </p:nvSpPr>
          <p:spPr bwMode="gray">
            <a:xfrm>
              <a:off x="1978" y="2623"/>
              <a:ext cx="4" cy="5"/>
            </a:xfrm>
            <a:custGeom>
              <a:avLst/>
              <a:gdLst>
                <a:gd name="T0" fmla="*/ 0 w 3"/>
                <a:gd name="T1" fmla="*/ 2147483647 h 4"/>
                <a:gd name="T2" fmla="*/ 0 w 3"/>
                <a:gd name="T3" fmla="*/ 2147483647 h 4"/>
                <a:gd name="T4" fmla="*/ 2147483647 w 3"/>
                <a:gd name="T5" fmla="*/ 2147483647 h 4"/>
                <a:gd name="T6" fmla="*/ 2147483647 w 3"/>
                <a:gd name="T7" fmla="*/ 2147483647 h 4"/>
                <a:gd name="T8" fmla="*/ 2147483647 w 3"/>
                <a:gd name="T9" fmla="*/ 0 h 4"/>
                <a:gd name="T10" fmla="*/ 2147483647 w 3"/>
                <a:gd name="T11" fmla="*/ 2147483647 h 4"/>
                <a:gd name="T12" fmla="*/ 2147483647 w 3"/>
                <a:gd name="T13" fmla="*/ 2147483647 h 4"/>
                <a:gd name="T14" fmla="*/ 2147483647 w 3"/>
                <a:gd name="T15" fmla="*/ 2147483647 h 4"/>
                <a:gd name="T16" fmla="*/ 2147483647 w 3"/>
                <a:gd name="T17" fmla="*/ 2147483647 h 4"/>
                <a:gd name="T18" fmla="*/ 2147483647 w 3"/>
                <a:gd name="T19" fmla="*/ 2147483647 h 4"/>
                <a:gd name="T20" fmla="*/ 2147483647 w 3"/>
                <a:gd name="T21" fmla="*/ 2147483647 h 4"/>
                <a:gd name="T22" fmla="*/ 0 w 3"/>
                <a:gd name="T23" fmla="*/ 2147483647 h 4"/>
                <a:gd name="T24" fmla="*/ 0 w 3"/>
                <a:gd name="T25" fmla="*/ 2147483647 h 4"/>
                <a:gd name="T26" fmla="*/ 0 w 3"/>
                <a:gd name="T27" fmla="*/ 2147483647 h 4"/>
                <a:gd name="T28" fmla="*/ 0 w 3"/>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4"/>
                <a:gd name="T47" fmla="*/ 3 w 3"/>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4">
                  <a:moveTo>
                    <a:pt x="0" y="1"/>
                  </a:moveTo>
                  <a:lnTo>
                    <a:pt x="0" y="2"/>
                  </a:lnTo>
                  <a:lnTo>
                    <a:pt x="1" y="2"/>
                  </a:lnTo>
                  <a:lnTo>
                    <a:pt x="1" y="1"/>
                  </a:lnTo>
                  <a:lnTo>
                    <a:pt x="1" y="0"/>
                  </a:lnTo>
                  <a:lnTo>
                    <a:pt x="2" y="1"/>
                  </a:lnTo>
                  <a:lnTo>
                    <a:pt x="1" y="2"/>
                  </a:lnTo>
                  <a:lnTo>
                    <a:pt x="2" y="2"/>
                  </a:lnTo>
                  <a:lnTo>
                    <a:pt x="3" y="2"/>
                  </a:lnTo>
                  <a:lnTo>
                    <a:pt x="2" y="4"/>
                  </a:lnTo>
                  <a:lnTo>
                    <a:pt x="1" y="4"/>
                  </a:lnTo>
                  <a:lnTo>
                    <a:pt x="0" y="3"/>
                  </a:lnTo>
                  <a:lnTo>
                    <a:pt x="0" y="4"/>
                  </a:lnTo>
                  <a:lnTo>
                    <a:pt x="0"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7" name="Freeform 154"/>
            <p:cNvSpPr>
              <a:spLocks/>
            </p:cNvSpPr>
            <p:nvPr/>
          </p:nvSpPr>
          <p:spPr bwMode="gray">
            <a:xfrm>
              <a:off x="1978" y="2632"/>
              <a:ext cx="6" cy="5"/>
            </a:xfrm>
            <a:custGeom>
              <a:avLst/>
              <a:gdLst>
                <a:gd name="T0" fmla="*/ 2147483647 w 4"/>
                <a:gd name="T1" fmla="*/ 0 h 4"/>
                <a:gd name="T2" fmla="*/ 2147483647 w 4"/>
                <a:gd name="T3" fmla="*/ 2147483647 h 4"/>
                <a:gd name="T4" fmla="*/ 2147483647 w 4"/>
                <a:gd name="T5" fmla="*/ 2147483647 h 4"/>
                <a:gd name="T6" fmla="*/ 2147483647 w 4"/>
                <a:gd name="T7" fmla="*/ 2147483647 h 4"/>
                <a:gd name="T8" fmla="*/ 2147483647 w 4"/>
                <a:gd name="T9" fmla="*/ 2147483647 h 4"/>
                <a:gd name="T10" fmla="*/ 2147483647 w 4"/>
                <a:gd name="T11" fmla="*/ 2147483647 h 4"/>
                <a:gd name="T12" fmla="*/ 2147483647 w 4"/>
                <a:gd name="T13" fmla="*/ 2147483647 h 4"/>
                <a:gd name="T14" fmla="*/ 2147483647 w 4"/>
                <a:gd name="T15" fmla="*/ 2147483647 h 4"/>
                <a:gd name="T16" fmla="*/ 2147483647 w 4"/>
                <a:gd name="T17" fmla="*/ 2147483647 h 4"/>
                <a:gd name="T18" fmla="*/ 2147483647 w 4"/>
                <a:gd name="T19" fmla="*/ 2147483647 h 4"/>
                <a:gd name="T20" fmla="*/ 2147483647 w 4"/>
                <a:gd name="T21" fmla="*/ 2147483647 h 4"/>
                <a:gd name="T22" fmla="*/ 0 w 4"/>
                <a:gd name="T23" fmla="*/ 2147483647 h 4"/>
                <a:gd name="T24" fmla="*/ 0 w 4"/>
                <a:gd name="T25" fmla="*/ 2147483647 h 4"/>
                <a:gd name="T26" fmla="*/ 2147483647 w 4"/>
                <a:gd name="T27" fmla="*/ 2147483647 h 4"/>
                <a:gd name="T28" fmla="*/ 0 w 4"/>
                <a:gd name="T29" fmla="*/ 2147483647 h 4"/>
                <a:gd name="T30" fmla="*/ 0 w 4"/>
                <a:gd name="T31" fmla="*/ 2147483647 h 4"/>
                <a:gd name="T32" fmla="*/ 0 w 4"/>
                <a:gd name="T33" fmla="*/ 2147483647 h 4"/>
                <a:gd name="T34" fmla="*/ 2147483647 w 4"/>
                <a:gd name="T35" fmla="*/ 2147483647 h 4"/>
                <a:gd name="T36" fmla="*/ 2147483647 w 4"/>
                <a:gd name="T37" fmla="*/ 2147483647 h 4"/>
                <a:gd name="T38" fmla="*/ 2147483647 w 4"/>
                <a:gd name="T39" fmla="*/ 0 h 4"/>
                <a:gd name="T40" fmla="*/ 2147483647 w 4"/>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
                <a:gd name="T64" fmla="*/ 0 h 4"/>
                <a:gd name="T65" fmla="*/ 4 w 4"/>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 h="4">
                  <a:moveTo>
                    <a:pt x="2" y="0"/>
                  </a:moveTo>
                  <a:lnTo>
                    <a:pt x="2" y="1"/>
                  </a:lnTo>
                  <a:lnTo>
                    <a:pt x="3" y="1"/>
                  </a:lnTo>
                  <a:lnTo>
                    <a:pt x="3" y="2"/>
                  </a:lnTo>
                  <a:lnTo>
                    <a:pt x="4" y="1"/>
                  </a:lnTo>
                  <a:lnTo>
                    <a:pt x="3" y="2"/>
                  </a:lnTo>
                  <a:lnTo>
                    <a:pt x="4" y="2"/>
                  </a:lnTo>
                  <a:lnTo>
                    <a:pt x="3" y="3"/>
                  </a:lnTo>
                  <a:lnTo>
                    <a:pt x="3" y="4"/>
                  </a:lnTo>
                  <a:lnTo>
                    <a:pt x="2" y="3"/>
                  </a:lnTo>
                  <a:lnTo>
                    <a:pt x="1" y="4"/>
                  </a:lnTo>
                  <a:lnTo>
                    <a:pt x="0" y="4"/>
                  </a:lnTo>
                  <a:lnTo>
                    <a:pt x="0" y="3"/>
                  </a:lnTo>
                  <a:lnTo>
                    <a:pt x="1" y="2"/>
                  </a:lnTo>
                  <a:lnTo>
                    <a:pt x="0" y="2"/>
                  </a:lnTo>
                  <a:lnTo>
                    <a:pt x="0" y="3"/>
                  </a:lnTo>
                  <a:lnTo>
                    <a:pt x="0" y="2"/>
                  </a:lnTo>
                  <a:lnTo>
                    <a:pt x="1" y="2"/>
                  </a:lnTo>
                  <a:lnTo>
                    <a:pt x="1" y="1"/>
                  </a:lnTo>
                  <a:lnTo>
                    <a:pt x="1" y="0"/>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8" name="Freeform 155"/>
            <p:cNvSpPr>
              <a:spLocks/>
            </p:cNvSpPr>
            <p:nvPr/>
          </p:nvSpPr>
          <p:spPr bwMode="gray">
            <a:xfrm>
              <a:off x="1973" y="2638"/>
              <a:ext cx="3" cy="4"/>
            </a:xfrm>
            <a:custGeom>
              <a:avLst/>
              <a:gdLst>
                <a:gd name="T0" fmla="*/ 2147483647 w 2"/>
                <a:gd name="T1" fmla="*/ 2147483647 h 3"/>
                <a:gd name="T2" fmla="*/ 2147483647 w 2"/>
                <a:gd name="T3" fmla="*/ 2147483647 h 3"/>
                <a:gd name="T4" fmla="*/ 2147483647 w 2"/>
                <a:gd name="T5" fmla="*/ 2147483647 h 3"/>
                <a:gd name="T6" fmla="*/ 2147483647 w 2"/>
                <a:gd name="T7" fmla="*/ 2147483647 h 3"/>
                <a:gd name="T8" fmla="*/ 2147483647 w 2"/>
                <a:gd name="T9" fmla="*/ 2147483647 h 3"/>
                <a:gd name="T10" fmla="*/ 0 w 2"/>
                <a:gd name="T11" fmla="*/ 2147483647 h 3"/>
                <a:gd name="T12" fmla="*/ 0 w 2"/>
                <a:gd name="T13" fmla="*/ 0 h 3"/>
                <a:gd name="T14" fmla="*/ 2147483647 w 2"/>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1" y="1"/>
                  </a:moveTo>
                  <a:lnTo>
                    <a:pt x="2" y="2"/>
                  </a:lnTo>
                  <a:lnTo>
                    <a:pt x="1" y="2"/>
                  </a:lnTo>
                  <a:lnTo>
                    <a:pt x="2" y="2"/>
                  </a:lnTo>
                  <a:lnTo>
                    <a:pt x="1" y="3"/>
                  </a:lnTo>
                  <a:lnTo>
                    <a:pt x="0" y="2"/>
                  </a:lnTo>
                  <a:lnTo>
                    <a:pt x="0" y="0"/>
                  </a:lnTo>
                  <a:lnTo>
                    <a:pt x="1"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9" name="Freeform 156"/>
            <p:cNvSpPr>
              <a:spLocks/>
            </p:cNvSpPr>
            <p:nvPr/>
          </p:nvSpPr>
          <p:spPr bwMode="gray">
            <a:xfrm>
              <a:off x="1978" y="2644"/>
              <a:ext cx="11" cy="10"/>
            </a:xfrm>
            <a:custGeom>
              <a:avLst/>
              <a:gdLst>
                <a:gd name="T0" fmla="*/ 2147483647 w 8"/>
                <a:gd name="T1" fmla="*/ 2147483647 h 8"/>
                <a:gd name="T2" fmla="*/ 2147483647 w 8"/>
                <a:gd name="T3" fmla="*/ 2147483647 h 8"/>
                <a:gd name="T4" fmla="*/ 2147483647 w 8"/>
                <a:gd name="T5" fmla="*/ 2147483647 h 8"/>
                <a:gd name="T6" fmla="*/ 2147483647 w 8"/>
                <a:gd name="T7" fmla="*/ 2147483647 h 8"/>
                <a:gd name="T8" fmla="*/ 2147483647 w 8"/>
                <a:gd name="T9" fmla="*/ 0 h 8"/>
                <a:gd name="T10" fmla="*/ 2147483647 w 8"/>
                <a:gd name="T11" fmla="*/ 2147483647 h 8"/>
                <a:gd name="T12" fmla="*/ 2147483647 w 8"/>
                <a:gd name="T13" fmla="*/ 2147483647 h 8"/>
                <a:gd name="T14" fmla="*/ 2147483647 w 8"/>
                <a:gd name="T15" fmla="*/ 2147483647 h 8"/>
                <a:gd name="T16" fmla="*/ 2147483647 w 8"/>
                <a:gd name="T17" fmla="*/ 2147483647 h 8"/>
                <a:gd name="T18" fmla="*/ 2147483647 w 8"/>
                <a:gd name="T19" fmla="*/ 2147483647 h 8"/>
                <a:gd name="T20" fmla="*/ 2147483647 w 8"/>
                <a:gd name="T21" fmla="*/ 2147483647 h 8"/>
                <a:gd name="T22" fmla="*/ 2147483647 w 8"/>
                <a:gd name="T23" fmla="*/ 2147483647 h 8"/>
                <a:gd name="T24" fmla="*/ 2147483647 w 8"/>
                <a:gd name="T25" fmla="*/ 2147483647 h 8"/>
                <a:gd name="T26" fmla="*/ 2147483647 w 8"/>
                <a:gd name="T27" fmla="*/ 2147483647 h 8"/>
                <a:gd name="T28" fmla="*/ 2147483647 w 8"/>
                <a:gd name="T29" fmla="*/ 2147483647 h 8"/>
                <a:gd name="T30" fmla="*/ 2147483647 w 8"/>
                <a:gd name="T31" fmla="*/ 2147483647 h 8"/>
                <a:gd name="T32" fmla="*/ 2147483647 w 8"/>
                <a:gd name="T33" fmla="*/ 2147483647 h 8"/>
                <a:gd name="T34" fmla="*/ 2147483647 w 8"/>
                <a:gd name="T35" fmla="*/ 2147483647 h 8"/>
                <a:gd name="T36" fmla="*/ 2147483647 w 8"/>
                <a:gd name="T37" fmla="*/ 2147483647 h 8"/>
                <a:gd name="T38" fmla="*/ 2147483647 w 8"/>
                <a:gd name="T39" fmla="*/ 2147483647 h 8"/>
                <a:gd name="T40" fmla="*/ 2147483647 w 8"/>
                <a:gd name="T41" fmla="*/ 2147483647 h 8"/>
                <a:gd name="T42" fmla="*/ 2147483647 w 8"/>
                <a:gd name="T43" fmla="*/ 2147483647 h 8"/>
                <a:gd name="T44" fmla="*/ 0 w 8"/>
                <a:gd name="T45" fmla="*/ 2147483647 h 8"/>
                <a:gd name="T46" fmla="*/ 0 w 8"/>
                <a:gd name="T47" fmla="*/ 2147483647 h 8"/>
                <a:gd name="T48" fmla="*/ 2147483647 w 8"/>
                <a:gd name="T49" fmla="*/ 2147483647 h 8"/>
                <a:gd name="T50" fmla="*/ 2147483647 w 8"/>
                <a:gd name="T51" fmla="*/ 2147483647 h 8"/>
                <a:gd name="T52" fmla="*/ 2147483647 w 8"/>
                <a:gd name="T53" fmla="*/ 2147483647 h 8"/>
                <a:gd name="T54" fmla="*/ 2147483647 w 8"/>
                <a:gd name="T55" fmla="*/ 2147483647 h 8"/>
                <a:gd name="T56" fmla="*/ 2147483647 w 8"/>
                <a:gd name="T57" fmla="*/ 2147483647 h 8"/>
                <a:gd name="T58" fmla="*/ 2147483647 w 8"/>
                <a:gd name="T59" fmla="*/ 2147483647 h 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
                <a:gd name="T91" fmla="*/ 0 h 8"/>
                <a:gd name="T92" fmla="*/ 8 w 8"/>
                <a:gd name="T93" fmla="*/ 8 h 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 h="8">
                  <a:moveTo>
                    <a:pt x="4" y="4"/>
                  </a:moveTo>
                  <a:lnTo>
                    <a:pt x="4" y="3"/>
                  </a:lnTo>
                  <a:lnTo>
                    <a:pt x="4" y="2"/>
                  </a:lnTo>
                  <a:lnTo>
                    <a:pt x="4" y="1"/>
                  </a:lnTo>
                  <a:lnTo>
                    <a:pt x="4" y="0"/>
                  </a:lnTo>
                  <a:lnTo>
                    <a:pt x="5" y="1"/>
                  </a:lnTo>
                  <a:lnTo>
                    <a:pt x="5" y="2"/>
                  </a:lnTo>
                  <a:lnTo>
                    <a:pt x="6" y="2"/>
                  </a:lnTo>
                  <a:lnTo>
                    <a:pt x="7" y="2"/>
                  </a:lnTo>
                  <a:lnTo>
                    <a:pt x="7" y="3"/>
                  </a:lnTo>
                  <a:lnTo>
                    <a:pt x="8" y="4"/>
                  </a:lnTo>
                  <a:lnTo>
                    <a:pt x="7" y="4"/>
                  </a:lnTo>
                  <a:lnTo>
                    <a:pt x="6" y="5"/>
                  </a:lnTo>
                  <a:lnTo>
                    <a:pt x="5" y="5"/>
                  </a:lnTo>
                  <a:lnTo>
                    <a:pt x="5" y="4"/>
                  </a:lnTo>
                  <a:lnTo>
                    <a:pt x="4" y="4"/>
                  </a:lnTo>
                  <a:lnTo>
                    <a:pt x="4" y="6"/>
                  </a:lnTo>
                  <a:lnTo>
                    <a:pt x="3" y="8"/>
                  </a:lnTo>
                  <a:lnTo>
                    <a:pt x="2" y="8"/>
                  </a:lnTo>
                  <a:lnTo>
                    <a:pt x="1" y="6"/>
                  </a:lnTo>
                  <a:lnTo>
                    <a:pt x="1" y="5"/>
                  </a:lnTo>
                  <a:lnTo>
                    <a:pt x="1" y="4"/>
                  </a:lnTo>
                  <a:lnTo>
                    <a:pt x="0" y="4"/>
                  </a:lnTo>
                  <a:lnTo>
                    <a:pt x="0" y="3"/>
                  </a:lnTo>
                  <a:lnTo>
                    <a:pt x="1" y="2"/>
                  </a:lnTo>
                  <a:lnTo>
                    <a:pt x="2" y="3"/>
                  </a:lnTo>
                  <a:lnTo>
                    <a:pt x="3" y="3"/>
                  </a:lnTo>
                  <a:lnTo>
                    <a:pt x="3" y="4"/>
                  </a:lnTo>
                  <a:lnTo>
                    <a:pt x="4" y="3"/>
                  </a:lnTo>
                  <a:lnTo>
                    <a:pt x="4"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0" name="Freeform 157"/>
            <p:cNvSpPr>
              <a:spLocks/>
            </p:cNvSpPr>
            <p:nvPr/>
          </p:nvSpPr>
          <p:spPr bwMode="gray">
            <a:xfrm>
              <a:off x="1986" y="2653"/>
              <a:ext cx="4" cy="2"/>
            </a:xfrm>
            <a:custGeom>
              <a:avLst/>
              <a:gdLst>
                <a:gd name="T0" fmla="*/ 2147483647 w 3"/>
                <a:gd name="T1" fmla="*/ 0 h 2"/>
                <a:gd name="T2" fmla="*/ 2147483647 w 3"/>
                <a:gd name="T3" fmla="*/ 0 h 2"/>
                <a:gd name="T4" fmla="*/ 2147483647 w 3"/>
                <a:gd name="T5" fmla="*/ 2147483646 h 2"/>
                <a:gd name="T6" fmla="*/ 2147483647 w 3"/>
                <a:gd name="T7" fmla="*/ 2147483646 h 2"/>
                <a:gd name="T8" fmla="*/ 2147483647 w 3"/>
                <a:gd name="T9" fmla="*/ 2147483646 h 2"/>
                <a:gd name="T10" fmla="*/ 0 w 3"/>
                <a:gd name="T11" fmla="*/ 2147483646 h 2"/>
                <a:gd name="T12" fmla="*/ 2147483647 w 3"/>
                <a:gd name="T13" fmla="*/ 2147483646 h 2"/>
                <a:gd name="T14" fmla="*/ 0 w 3"/>
                <a:gd name="T15" fmla="*/ 0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1" y="0"/>
                  </a:moveTo>
                  <a:lnTo>
                    <a:pt x="2" y="0"/>
                  </a:lnTo>
                  <a:lnTo>
                    <a:pt x="3" y="1"/>
                  </a:lnTo>
                  <a:lnTo>
                    <a:pt x="2" y="2"/>
                  </a:lnTo>
                  <a:lnTo>
                    <a:pt x="1" y="2"/>
                  </a:lnTo>
                  <a:lnTo>
                    <a:pt x="0" y="1"/>
                  </a:lnTo>
                  <a:lnTo>
                    <a:pt x="1" y="1"/>
                  </a:lnTo>
                  <a:lnTo>
                    <a:pt x="0" y="0"/>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1" name="Freeform 158"/>
            <p:cNvSpPr>
              <a:spLocks/>
            </p:cNvSpPr>
            <p:nvPr/>
          </p:nvSpPr>
          <p:spPr bwMode="gray">
            <a:xfrm>
              <a:off x="1990" y="2684"/>
              <a:ext cx="5" cy="10"/>
            </a:xfrm>
            <a:custGeom>
              <a:avLst/>
              <a:gdLst>
                <a:gd name="T0" fmla="*/ 2147483647 w 4"/>
                <a:gd name="T1" fmla="*/ 0 h 8"/>
                <a:gd name="T2" fmla="*/ 2147483647 w 4"/>
                <a:gd name="T3" fmla="*/ 2147483647 h 8"/>
                <a:gd name="T4" fmla="*/ 2147483647 w 4"/>
                <a:gd name="T5" fmla="*/ 2147483647 h 8"/>
                <a:gd name="T6" fmla="*/ 2147483647 w 4"/>
                <a:gd name="T7" fmla="*/ 2147483647 h 8"/>
                <a:gd name="T8" fmla="*/ 2147483647 w 4"/>
                <a:gd name="T9" fmla="*/ 2147483647 h 8"/>
                <a:gd name="T10" fmla="*/ 2147483647 w 4"/>
                <a:gd name="T11" fmla="*/ 2147483647 h 8"/>
                <a:gd name="T12" fmla="*/ 2147483647 w 4"/>
                <a:gd name="T13" fmla="*/ 2147483647 h 8"/>
                <a:gd name="T14" fmla="*/ 2147483647 w 4"/>
                <a:gd name="T15" fmla="*/ 2147483647 h 8"/>
                <a:gd name="T16" fmla="*/ 2147483647 w 4"/>
                <a:gd name="T17" fmla="*/ 2147483647 h 8"/>
                <a:gd name="T18" fmla="*/ 2147483647 w 4"/>
                <a:gd name="T19" fmla="*/ 2147483647 h 8"/>
                <a:gd name="T20" fmla="*/ 2147483647 w 4"/>
                <a:gd name="T21" fmla="*/ 2147483647 h 8"/>
                <a:gd name="T22" fmla="*/ 2147483647 w 4"/>
                <a:gd name="T23" fmla="*/ 2147483647 h 8"/>
                <a:gd name="T24" fmla="*/ 2147483647 w 4"/>
                <a:gd name="T25" fmla="*/ 2147483647 h 8"/>
                <a:gd name="T26" fmla="*/ 0 w 4"/>
                <a:gd name="T27" fmla="*/ 2147483647 h 8"/>
                <a:gd name="T28" fmla="*/ 0 w 4"/>
                <a:gd name="T29" fmla="*/ 2147483647 h 8"/>
                <a:gd name="T30" fmla="*/ 2147483647 w 4"/>
                <a:gd name="T31" fmla="*/ 2147483647 h 8"/>
                <a:gd name="T32" fmla="*/ 2147483647 w 4"/>
                <a:gd name="T33" fmla="*/ 2147483647 h 8"/>
                <a:gd name="T34" fmla="*/ 2147483647 w 4"/>
                <a:gd name="T35" fmla="*/ 2147483647 h 8"/>
                <a:gd name="T36" fmla="*/ 2147483647 w 4"/>
                <a:gd name="T37" fmla="*/ 2147483647 h 8"/>
                <a:gd name="T38" fmla="*/ 2147483647 w 4"/>
                <a:gd name="T39" fmla="*/ 0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
                <a:gd name="T61" fmla="*/ 0 h 8"/>
                <a:gd name="T62" fmla="*/ 4 w 4"/>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 h="8">
                  <a:moveTo>
                    <a:pt x="2" y="0"/>
                  </a:moveTo>
                  <a:lnTo>
                    <a:pt x="2" y="1"/>
                  </a:lnTo>
                  <a:lnTo>
                    <a:pt x="3" y="1"/>
                  </a:lnTo>
                  <a:lnTo>
                    <a:pt x="3" y="2"/>
                  </a:lnTo>
                  <a:lnTo>
                    <a:pt x="4" y="4"/>
                  </a:lnTo>
                  <a:lnTo>
                    <a:pt x="3" y="4"/>
                  </a:lnTo>
                  <a:lnTo>
                    <a:pt x="3" y="7"/>
                  </a:lnTo>
                  <a:lnTo>
                    <a:pt x="2" y="8"/>
                  </a:lnTo>
                  <a:lnTo>
                    <a:pt x="3" y="8"/>
                  </a:lnTo>
                  <a:lnTo>
                    <a:pt x="2" y="8"/>
                  </a:lnTo>
                  <a:lnTo>
                    <a:pt x="1" y="7"/>
                  </a:lnTo>
                  <a:lnTo>
                    <a:pt x="1" y="6"/>
                  </a:lnTo>
                  <a:lnTo>
                    <a:pt x="1" y="5"/>
                  </a:lnTo>
                  <a:lnTo>
                    <a:pt x="0" y="5"/>
                  </a:lnTo>
                  <a:lnTo>
                    <a:pt x="0" y="4"/>
                  </a:lnTo>
                  <a:lnTo>
                    <a:pt x="1" y="2"/>
                  </a:lnTo>
                  <a:lnTo>
                    <a:pt x="1" y="1"/>
                  </a:lnTo>
                  <a:lnTo>
                    <a:pt x="2" y="1"/>
                  </a:lnTo>
                  <a:lnTo>
                    <a:pt x="1" y="1"/>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2" name="Freeform 159"/>
            <p:cNvSpPr>
              <a:spLocks/>
            </p:cNvSpPr>
            <p:nvPr/>
          </p:nvSpPr>
          <p:spPr bwMode="gray">
            <a:xfrm>
              <a:off x="1989" y="2697"/>
              <a:ext cx="4" cy="7"/>
            </a:xfrm>
            <a:custGeom>
              <a:avLst/>
              <a:gdLst>
                <a:gd name="T0" fmla="*/ 2147483647 w 3"/>
                <a:gd name="T1" fmla="*/ 0 h 5"/>
                <a:gd name="T2" fmla="*/ 2147483647 w 3"/>
                <a:gd name="T3" fmla="*/ 2147483647 h 5"/>
                <a:gd name="T4" fmla="*/ 2147483647 w 3"/>
                <a:gd name="T5" fmla="*/ 2147483647 h 5"/>
                <a:gd name="T6" fmla="*/ 2147483647 w 3"/>
                <a:gd name="T7" fmla="*/ 2147483647 h 5"/>
                <a:gd name="T8" fmla="*/ 2147483647 w 3"/>
                <a:gd name="T9" fmla="*/ 2147483647 h 5"/>
                <a:gd name="T10" fmla="*/ 2147483647 w 3"/>
                <a:gd name="T11" fmla="*/ 2147483647 h 5"/>
                <a:gd name="T12" fmla="*/ 2147483647 w 3"/>
                <a:gd name="T13" fmla="*/ 2147483647 h 5"/>
                <a:gd name="T14" fmla="*/ 0 w 3"/>
                <a:gd name="T15" fmla="*/ 2147483647 h 5"/>
                <a:gd name="T16" fmla="*/ 0 w 3"/>
                <a:gd name="T17" fmla="*/ 2147483647 h 5"/>
                <a:gd name="T18" fmla="*/ 0 w 3"/>
                <a:gd name="T19" fmla="*/ 2147483647 h 5"/>
                <a:gd name="T20" fmla="*/ 2147483647 w 3"/>
                <a:gd name="T21" fmla="*/ 2147483647 h 5"/>
                <a:gd name="T22" fmla="*/ 2147483647 w 3"/>
                <a:gd name="T23" fmla="*/ 2147483647 h 5"/>
                <a:gd name="T24" fmla="*/ 2147483647 w 3"/>
                <a:gd name="T25" fmla="*/ 0 h 5"/>
                <a:gd name="T26" fmla="*/ 2147483647 w 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5"/>
                <a:gd name="T44" fmla="*/ 3 w 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5">
                  <a:moveTo>
                    <a:pt x="2" y="0"/>
                  </a:moveTo>
                  <a:lnTo>
                    <a:pt x="2" y="1"/>
                  </a:lnTo>
                  <a:lnTo>
                    <a:pt x="3" y="2"/>
                  </a:lnTo>
                  <a:lnTo>
                    <a:pt x="3" y="3"/>
                  </a:lnTo>
                  <a:lnTo>
                    <a:pt x="2" y="4"/>
                  </a:lnTo>
                  <a:lnTo>
                    <a:pt x="2" y="5"/>
                  </a:lnTo>
                  <a:lnTo>
                    <a:pt x="1" y="4"/>
                  </a:lnTo>
                  <a:lnTo>
                    <a:pt x="0" y="4"/>
                  </a:lnTo>
                  <a:lnTo>
                    <a:pt x="0" y="3"/>
                  </a:lnTo>
                  <a:lnTo>
                    <a:pt x="0" y="2"/>
                  </a:lnTo>
                  <a:lnTo>
                    <a:pt x="1" y="2"/>
                  </a:lnTo>
                  <a:lnTo>
                    <a:pt x="1" y="1"/>
                  </a:lnTo>
                  <a:lnTo>
                    <a:pt x="1" y="0"/>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3" name="Freeform 160"/>
            <p:cNvSpPr>
              <a:spLocks/>
            </p:cNvSpPr>
            <p:nvPr/>
          </p:nvSpPr>
          <p:spPr bwMode="gray">
            <a:xfrm>
              <a:off x="1990" y="2705"/>
              <a:ext cx="1" cy="1"/>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4" name="Freeform 161"/>
            <p:cNvSpPr>
              <a:spLocks/>
            </p:cNvSpPr>
            <p:nvPr/>
          </p:nvSpPr>
          <p:spPr bwMode="gray">
            <a:xfrm>
              <a:off x="2010" y="2696"/>
              <a:ext cx="5" cy="6"/>
            </a:xfrm>
            <a:custGeom>
              <a:avLst/>
              <a:gdLst>
                <a:gd name="T0" fmla="*/ 0 w 4"/>
                <a:gd name="T1" fmla="*/ 0 h 5"/>
                <a:gd name="T2" fmla="*/ 2147483647 w 4"/>
                <a:gd name="T3" fmla="*/ 0 h 5"/>
                <a:gd name="T4" fmla="*/ 2147483647 w 4"/>
                <a:gd name="T5" fmla="*/ 2147483647 h 5"/>
                <a:gd name="T6" fmla="*/ 2147483647 w 4"/>
                <a:gd name="T7" fmla="*/ 2147483647 h 5"/>
                <a:gd name="T8" fmla="*/ 2147483647 w 4"/>
                <a:gd name="T9" fmla="*/ 2147483647 h 5"/>
                <a:gd name="T10" fmla="*/ 2147483647 w 4"/>
                <a:gd name="T11" fmla="*/ 2147483647 h 5"/>
                <a:gd name="T12" fmla="*/ 2147483647 w 4"/>
                <a:gd name="T13" fmla="*/ 2147483647 h 5"/>
                <a:gd name="T14" fmla="*/ 2147483647 w 4"/>
                <a:gd name="T15" fmla="*/ 2147483647 h 5"/>
                <a:gd name="T16" fmla="*/ 2147483647 w 4"/>
                <a:gd name="T17" fmla="*/ 2147483647 h 5"/>
                <a:gd name="T18" fmla="*/ 2147483647 w 4"/>
                <a:gd name="T19" fmla="*/ 2147483647 h 5"/>
                <a:gd name="T20" fmla="*/ 2147483647 w 4"/>
                <a:gd name="T21" fmla="*/ 2147483647 h 5"/>
                <a:gd name="T22" fmla="*/ 0 w 4"/>
                <a:gd name="T23" fmla="*/ 2147483647 h 5"/>
                <a:gd name="T24" fmla="*/ 0 w 4"/>
                <a:gd name="T25" fmla="*/ 2147483647 h 5"/>
                <a:gd name="T26" fmla="*/ 0 w 4"/>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5"/>
                <a:gd name="T44" fmla="*/ 4 w 4"/>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5">
                  <a:moveTo>
                    <a:pt x="0" y="0"/>
                  </a:moveTo>
                  <a:lnTo>
                    <a:pt x="1" y="0"/>
                  </a:lnTo>
                  <a:lnTo>
                    <a:pt x="2" y="1"/>
                  </a:lnTo>
                  <a:lnTo>
                    <a:pt x="2" y="2"/>
                  </a:lnTo>
                  <a:lnTo>
                    <a:pt x="3" y="3"/>
                  </a:lnTo>
                  <a:lnTo>
                    <a:pt x="4" y="3"/>
                  </a:lnTo>
                  <a:lnTo>
                    <a:pt x="3" y="4"/>
                  </a:lnTo>
                  <a:lnTo>
                    <a:pt x="3" y="5"/>
                  </a:lnTo>
                  <a:lnTo>
                    <a:pt x="2" y="5"/>
                  </a:lnTo>
                  <a:lnTo>
                    <a:pt x="2" y="4"/>
                  </a:lnTo>
                  <a:lnTo>
                    <a:pt x="1" y="4"/>
                  </a:lnTo>
                  <a:lnTo>
                    <a:pt x="0" y="3"/>
                  </a:lnTo>
                  <a:lnTo>
                    <a:pt x="0"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5" name="Freeform 162"/>
            <p:cNvSpPr>
              <a:spLocks/>
            </p:cNvSpPr>
            <p:nvPr/>
          </p:nvSpPr>
          <p:spPr bwMode="gray">
            <a:xfrm>
              <a:off x="1654" y="2637"/>
              <a:ext cx="18" cy="33"/>
            </a:xfrm>
            <a:custGeom>
              <a:avLst/>
              <a:gdLst>
                <a:gd name="T0" fmla="*/ 2147483647 w 14"/>
                <a:gd name="T1" fmla="*/ 2147483647 h 25"/>
                <a:gd name="T2" fmla="*/ 0 w 14"/>
                <a:gd name="T3" fmla="*/ 2147483647 h 25"/>
                <a:gd name="T4" fmla="*/ 2147483647 w 14"/>
                <a:gd name="T5" fmla="*/ 2147483647 h 25"/>
                <a:gd name="T6" fmla="*/ 2147483647 w 14"/>
                <a:gd name="T7" fmla="*/ 0 h 25"/>
                <a:gd name="T8" fmla="*/ 2147483647 w 14"/>
                <a:gd name="T9" fmla="*/ 2147483647 h 25"/>
                <a:gd name="T10" fmla="*/ 2147483647 w 14"/>
                <a:gd name="T11" fmla="*/ 2147483647 h 25"/>
                <a:gd name="T12" fmla="*/ 2147483647 w 14"/>
                <a:gd name="T13" fmla="*/ 2147483647 h 25"/>
                <a:gd name="T14" fmla="*/ 2147483647 w 14"/>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5"/>
                <a:gd name="T26" fmla="*/ 14 w 14"/>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5">
                  <a:moveTo>
                    <a:pt x="4" y="25"/>
                  </a:moveTo>
                  <a:lnTo>
                    <a:pt x="0" y="22"/>
                  </a:lnTo>
                  <a:lnTo>
                    <a:pt x="1" y="6"/>
                  </a:lnTo>
                  <a:lnTo>
                    <a:pt x="5" y="0"/>
                  </a:lnTo>
                  <a:lnTo>
                    <a:pt x="14" y="2"/>
                  </a:lnTo>
                  <a:lnTo>
                    <a:pt x="11" y="5"/>
                  </a:lnTo>
                  <a:lnTo>
                    <a:pt x="10" y="11"/>
                  </a:lnTo>
                  <a:lnTo>
                    <a:pt x="4" y="2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6" name="Freeform 163"/>
            <p:cNvSpPr>
              <a:spLocks/>
            </p:cNvSpPr>
            <p:nvPr/>
          </p:nvSpPr>
          <p:spPr bwMode="gray">
            <a:xfrm>
              <a:off x="1648" y="2672"/>
              <a:ext cx="77" cy="41"/>
            </a:xfrm>
            <a:custGeom>
              <a:avLst/>
              <a:gdLst>
                <a:gd name="T0" fmla="*/ 2147483647 w 59"/>
                <a:gd name="T1" fmla="*/ 2147483647 h 31"/>
                <a:gd name="T2" fmla="*/ 2147483647 w 59"/>
                <a:gd name="T3" fmla="*/ 2147483647 h 31"/>
                <a:gd name="T4" fmla="*/ 2147483647 w 59"/>
                <a:gd name="T5" fmla="*/ 2147483647 h 31"/>
                <a:gd name="T6" fmla="*/ 0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0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2147483647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31"/>
                <a:gd name="T62" fmla="*/ 59 w 5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31">
                  <a:moveTo>
                    <a:pt x="20" y="28"/>
                  </a:moveTo>
                  <a:lnTo>
                    <a:pt x="17" y="26"/>
                  </a:lnTo>
                  <a:lnTo>
                    <a:pt x="12" y="19"/>
                  </a:lnTo>
                  <a:lnTo>
                    <a:pt x="0" y="16"/>
                  </a:lnTo>
                  <a:lnTo>
                    <a:pt x="13" y="6"/>
                  </a:lnTo>
                  <a:lnTo>
                    <a:pt x="15" y="2"/>
                  </a:lnTo>
                  <a:lnTo>
                    <a:pt x="16" y="2"/>
                  </a:lnTo>
                  <a:lnTo>
                    <a:pt x="33" y="1"/>
                  </a:lnTo>
                  <a:lnTo>
                    <a:pt x="49" y="0"/>
                  </a:lnTo>
                  <a:lnTo>
                    <a:pt x="56" y="7"/>
                  </a:lnTo>
                  <a:lnTo>
                    <a:pt x="59" y="9"/>
                  </a:lnTo>
                  <a:lnTo>
                    <a:pt x="52" y="11"/>
                  </a:lnTo>
                  <a:lnTo>
                    <a:pt x="44" y="11"/>
                  </a:lnTo>
                  <a:lnTo>
                    <a:pt x="38" y="18"/>
                  </a:lnTo>
                  <a:lnTo>
                    <a:pt x="34" y="18"/>
                  </a:lnTo>
                  <a:lnTo>
                    <a:pt x="26" y="23"/>
                  </a:lnTo>
                  <a:lnTo>
                    <a:pt x="26" y="28"/>
                  </a:lnTo>
                  <a:lnTo>
                    <a:pt x="24" y="31"/>
                  </a:lnTo>
                  <a:lnTo>
                    <a:pt x="20" y="29"/>
                  </a:lnTo>
                  <a:lnTo>
                    <a:pt x="20" y="2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7" name="Freeform 164"/>
            <p:cNvSpPr>
              <a:spLocks/>
            </p:cNvSpPr>
            <p:nvPr/>
          </p:nvSpPr>
          <p:spPr bwMode="gray">
            <a:xfrm>
              <a:off x="1643" y="2693"/>
              <a:ext cx="28" cy="17"/>
            </a:xfrm>
            <a:custGeom>
              <a:avLst/>
              <a:gdLst>
                <a:gd name="T0" fmla="*/ 2147483647 w 21"/>
                <a:gd name="T1" fmla="*/ 0 h 13"/>
                <a:gd name="T2" fmla="*/ 2147483647 w 21"/>
                <a:gd name="T3" fmla="*/ 2147483647 h 13"/>
                <a:gd name="T4" fmla="*/ 2147483647 w 21"/>
                <a:gd name="T5" fmla="*/ 2147483647 h 13"/>
                <a:gd name="T6" fmla="*/ 2147483647 w 21"/>
                <a:gd name="T7" fmla="*/ 2147483647 h 13"/>
                <a:gd name="T8" fmla="*/ 2147483647 w 21"/>
                <a:gd name="T9" fmla="*/ 2147483647 h 13"/>
                <a:gd name="T10" fmla="*/ 0 w 21"/>
                <a:gd name="T11" fmla="*/ 2147483647 h 13"/>
                <a:gd name="T12" fmla="*/ 2147483647 w 21"/>
                <a:gd name="T13" fmla="*/ 0 h 13"/>
                <a:gd name="T14" fmla="*/ 0 60000 65536"/>
                <a:gd name="T15" fmla="*/ 0 60000 65536"/>
                <a:gd name="T16" fmla="*/ 0 60000 65536"/>
                <a:gd name="T17" fmla="*/ 0 60000 65536"/>
                <a:gd name="T18" fmla="*/ 0 60000 65536"/>
                <a:gd name="T19" fmla="*/ 0 60000 65536"/>
                <a:gd name="T20" fmla="*/ 0 60000 65536"/>
                <a:gd name="T21" fmla="*/ 0 w 21"/>
                <a:gd name="T22" fmla="*/ 0 h 13"/>
                <a:gd name="T23" fmla="*/ 21 w 2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3">
                  <a:moveTo>
                    <a:pt x="4" y="0"/>
                  </a:moveTo>
                  <a:lnTo>
                    <a:pt x="16" y="3"/>
                  </a:lnTo>
                  <a:lnTo>
                    <a:pt x="21" y="10"/>
                  </a:lnTo>
                  <a:lnTo>
                    <a:pt x="18" y="12"/>
                  </a:lnTo>
                  <a:lnTo>
                    <a:pt x="14" y="13"/>
                  </a:lnTo>
                  <a:lnTo>
                    <a:pt x="0" y="5"/>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 name="Freeform 165"/>
            <p:cNvSpPr>
              <a:spLocks/>
            </p:cNvSpPr>
            <p:nvPr/>
          </p:nvSpPr>
          <p:spPr bwMode="gray">
            <a:xfrm>
              <a:off x="1715" y="2572"/>
              <a:ext cx="113" cy="47"/>
            </a:xfrm>
            <a:custGeom>
              <a:avLst/>
              <a:gdLst>
                <a:gd name="T0" fmla="*/ 2147483647 w 87"/>
                <a:gd name="T1" fmla="*/ 2147483647 h 36"/>
                <a:gd name="T2" fmla="*/ 2147483647 w 87"/>
                <a:gd name="T3" fmla="*/ 0 h 36"/>
                <a:gd name="T4" fmla="*/ 2147483647 w 87"/>
                <a:gd name="T5" fmla="*/ 0 h 36"/>
                <a:gd name="T6" fmla="*/ 2147483647 w 87"/>
                <a:gd name="T7" fmla="*/ 0 h 36"/>
                <a:gd name="T8" fmla="*/ 2147483647 w 87"/>
                <a:gd name="T9" fmla="*/ 2147483647 h 36"/>
                <a:gd name="T10" fmla="*/ 2147483647 w 87"/>
                <a:gd name="T11" fmla="*/ 2147483647 h 36"/>
                <a:gd name="T12" fmla="*/ 2147483647 w 87"/>
                <a:gd name="T13" fmla="*/ 2147483647 h 36"/>
                <a:gd name="T14" fmla="*/ 2147483647 w 87"/>
                <a:gd name="T15" fmla="*/ 2147483647 h 36"/>
                <a:gd name="T16" fmla="*/ 2147483647 w 87"/>
                <a:gd name="T17" fmla="*/ 2147483647 h 36"/>
                <a:gd name="T18" fmla="*/ 2147483647 w 87"/>
                <a:gd name="T19" fmla="*/ 2147483647 h 36"/>
                <a:gd name="T20" fmla="*/ 2147483647 w 87"/>
                <a:gd name="T21" fmla="*/ 2147483647 h 36"/>
                <a:gd name="T22" fmla="*/ 2147483647 w 87"/>
                <a:gd name="T23" fmla="*/ 2147483647 h 36"/>
                <a:gd name="T24" fmla="*/ 2147483647 w 87"/>
                <a:gd name="T25" fmla="*/ 2147483647 h 36"/>
                <a:gd name="T26" fmla="*/ 2147483647 w 87"/>
                <a:gd name="T27" fmla="*/ 2147483647 h 36"/>
                <a:gd name="T28" fmla="*/ 2147483647 w 87"/>
                <a:gd name="T29" fmla="*/ 2147483647 h 36"/>
                <a:gd name="T30" fmla="*/ 2147483647 w 87"/>
                <a:gd name="T31" fmla="*/ 2147483647 h 36"/>
                <a:gd name="T32" fmla="*/ 2147483647 w 87"/>
                <a:gd name="T33" fmla="*/ 2147483647 h 36"/>
                <a:gd name="T34" fmla="*/ 2147483647 w 87"/>
                <a:gd name="T35" fmla="*/ 2147483647 h 36"/>
                <a:gd name="T36" fmla="*/ 2147483647 w 87"/>
                <a:gd name="T37" fmla="*/ 2147483647 h 36"/>
                <a:gd name="T38" fmla="*/ 2147483647 w 87"/>
                <a:gd name="T39" fmla="*/ 2147483647 h 36"/>
                <a:gd name="T40" fmla="*/ 2147483647 w 87"/>
                <a:gd name="T41" fmla="*/ 2147483647 h 36"/>
                <a:gd name="T42" fmla="*/ 2147483647 w 87"/>
                <a:gd name="T43" fmla="*/ 2147483647 h 36"/>
                <a:gd name="T44" fmla="*/ 2147483647 w 87"/>
                <a:gd name="T45" fmla="*/ 2147483647 h 36"/>
                <a:gd name="T46" fmla="*/ 2147483647 w 87"/>
                <a:gd name="T47" fmla="*/ 2147483647 h 36"/>
                <a:gd name="T48" fmla="*/ 2147483647 w 87"/>
                <a:gd name="T49" fmla="*/ 2147483647 h 36"/>
                <a:gd name="T50" fmla="*/ 2147483647 w 87"/>
                <a:gd name="T51" fmla="*/ 2147483647 h 36"/>
                <a:gd name="T52" fmla="*/ 2147483647 w 87"/>
                <a:gd name="T53" fmla="*/ 2147483647 h 36"/>
                <a:gd name="T54" fmla="*/ 2147483647 w 87"/>
                <a:gd name="T55" fmla="*/ 2147483647 h 36"/>
                <a:gd name="T56" fmla="*/ 2147483647 w 87"/>
                <a:gd name="T57" fmla="*/ 2147483647 h 36"/>
                <a:gd name="T58" fmla="*/ 2147483647 w 87"/>
                <a:gd name="T59" fmla="*/ 2147483647 h 36"/>
                <a:gd name="T60" fmla="*/ 0 w 87"/>
                <a:gd name="T61" fmla="*/ 2147483647 h 36"/>
                <a:gd name="T62" fmla="*/ 2147483647 w 87"/>
                <a:gd name="T63" fmla="*/ 2147483647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36"/>
                <a:gd name="T98" fmla="*/ 87 w 87"/>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36">
                  <a:moveTo>
                    <a:pt x="1" y="5"/>
                  </a:moveTo>
                  <a:lnTo>
                    <a:pt x="9" y="0"/>
                  </a:lnTo>
                  <a:lnTo>
                    <a:pt x="15" y="0"/>
                  </a:lnTo>
                  <a:lnTo>
                    <a:pt x="21" y="0"/>
                  </a:lnTo>
                  <a:lnTo>
                    <a:pt x="34" y="1"/>
                  </a:lnTo>
                  <a:lnTo>
                    <a:pt x="40" y="4"/>
                  </a:lnTo>
                  <a:lnTo>
                    <a:pt x="42" y="8"/>
                  </a:lnTo>
                  <a:lnTo>
                    <a:pt x="49" y="8"/>
                  </a:lnTo>
                  <a:lnTo>
                    <a:pt x="64" y="18"/>
                  </a:lnTo>
                  <a:lnTo>
                    <a:pt x="67" y="22"/>
                  </a:lnTo>
                  <a:lnTo>
                    <a:pt x="70" y="22"/>
                  </a:lnTo>
                  <a:lnTo>
                    <a:pt x="76" y="27"/>
                  </a:lnTo>
                  <a:lnTo>
                    <a:pt x="85" y="28"/>
                  </a:lnTo>
                  <a:lnTo>
                    <a:pt x="87" y="32"/>
                  </a:lnTo>
                  <a:lnTo>
                    <a:pt x="74" y="34"/>
                  </a:lnTo>
                  <a:lnTo>
                    <a:pt x="70" y="33"/>
                  </a:lnTo>
                  <a:lnTo>
                    <a:pt x="59" y="36"/>
                  </a:lnTo>
                  <a:lnTo>
                    <a:pt x="56" y="34"/>
                  </a:lnTo>
                  <a:lnTo>
                    <a:pt x="56" y="31"/>
                  </a:lnTo>
                  <a:lnTo>
                    <a:pt x="60" y="27"/>
                  </a:lnTo>
                  <a:lnTo>
                    <a:pt x="58" y="25"/>
                  </a:lnTo>
                  <a:lnTo>
                    <a:pt x="52" y="24"/>
                  </a:lnTo>
                  <a:lnTo>
                    <a:pt x="45" y="18"/>
                  </a:lnTo>
                  <a:lnTo>
                    <a:pt x="37" y="15"/>
                  </a:lnTo>
                  <a:lnTo>
                    <a:pt x="34" y="11"/>
                  </a:lnTo>
                  <a:lnTo>
                    <a:pt x="27" y="11"/>
                  </a:lnTo>
                  <a:lnTo>
                    <a:pt x="20" y="6"/>
                  </a:lnTo>
                  <a:lnTo>
                    <a:pt x="20" y="4"/>
                  </a:lnTo>
                  <a:lnTo>
                    <a:pt x="13" y="4"/>
                  </a:lnTo>
                  <a:lnTo>
                    <a:pt x="6" y="10"/>
                  </a:lnTo>
                  <a:lnTo>
                    <a:pt x="0" y="9"/>
                  </a:lnTo>
                  <a:lnTo>
                    <a:pt x="1"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9" name="Freeform 166"/>
            <p:cNvSpPr>
              <a:spLocks/>
            </p:cNvSpPr>
            <p:nvPr/>
          </p:nvSpPr>
          <p:spPr bwMode="gray">
            <a:xfrm>
              <a:off x="1732" y="2582"/>
              <a:ext cx="3" cy="4"/>
            </a:xfrm>
            <a:custGeom>
              <a:avLst/>
              <a:gdLst>
                <a:gd name="T0" fmla="*/ 0 w 2"/>
                <a:gd name="T1" fmla="*/ 2147483647 h 3"/>
                <a:gd name="T2" fmla="*/ 2147483647 w 2"/>
                <a:gd name="T3" fmla="*/ 0 h 3"/>
                <a:gd name="T4" fmla="*/ 2147483647 w 2"/>
                <a:gd name="T5" fmla="*/ 2147483647 h 3"/>
                <a:gd name="T6" fmla="*/ 0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1"/>
                  </a:moveTo>
                  <a:lnTo>
                    <a:pt x="2" y="0"/>
                  </a:lnTo>
                  <a:lnTo>
                    <a:pt x="2" y="2"/>
                  </a:lnTo>
                  <a:lnTo>
                    <a:pt x="0"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0" name="Freeform 167"/>
            <p:cNvSpPr>
              <a:spLocks/>
            </p:cNvSpPr>
            <p:nvPr/>
          </p:nvSpPr>
          <p:spPr bwMode="gray">
            <a:xfrm>
              <a:off x="1783" y="2637"/>
              <a:ext cx="22" cy="12"/>
            </a:xfrm>
            <a:custGeom>
              <a:avLst/>
              <a:gdLst>
                <a:gd name="T0" fmla="*/ 0 w 17"/>
                <a:gd name="T1" fmla="*/ 2147483647 h 9"/>
                <a:gd name="T2" fmla="*/ 2147483647 w 17"/>
                <a:gd name="T3" fmla="*/ 0 h 9"/>
                <a:gd name="T4" fmla="*/ 2147483647 w 17"/>
                <a:gd name="T5" fmla="*/ 2147483647 h 9"/>
                <a:gd name="T6" fmla="*/ 2147483647 w 17"/>
                <a:gd name="T7" fmla="*/ 2147483647 h 9"/>
                <a:gd name="T8" fmla="*/ 2147483647 w 17"/>
                <a:gd name="T9" fmla="*/ 2147483647 h 9"/>
                <a:gd name="T10" fmla="*/ 2147483647 w 17"/>
                <a:gd name="T11" fmla="*/ 2147483647 h 9"/>
                <a:gd name="T12" fmla="*/ 0 w 17"/>
                <a:gd name="T13" fmla="*/ 2147483647 h 9"/>
                <a:gd name="T14" fmla="*/ 0 60000 65536"/>
                <a:gd name="T15" fmla="*/ 0 60000 65536"/>
                <a:gd name="T16" fmla="*/ 0 60000 65536"/>
                <a:gd name="T17" fmla="*/ 0 60000 65536"/>
                <a:gd name="T18" fmla="*/ 0 60000 65536"/>
                <a:gd name="T19" fmla="*/ 0 60000 65536"/>
                <a:gd name="T20" fmla="*/ 0 60000 65536"/>
                <a:gd name="T21" fmla="*/ 0 w 17"/>
                <a:gd name="T22" fmla="*/ 0 h 9"/>
                <a:gd name="T23" fmla="*/ 17 w 1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9">
                  <a:moveTo>
                    <a:pt x="0" y="3"/>
                  </a:moveTo>
                  <a:lnTo>
                    <a:pt x="5" y="0"/>
                  </a:lnTo>
                  <a:lnTo>
                    <a:pt x="17" y="6"/>
                  </a:lnTo>
                  <a:lnTo>
                    <a:pt x="17" y="9"/>
                  </a:lnTo>
                  <a:lnTo>
                    <a:pt x="6" y="8"/>
                  </a:lnTo>
                  <a:lnTo>
                    <a:pt x="2" y="6"/>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 name="Freeform 168"/>
            <p:cNvSpPr>
              <a:spLocks/>
            </p:cNvSpPr>
            <p:nvPr/>
          </p:nvSpPr>
          <p:spPr bwMode="gray">
            <a:xfrm>
              <a:off x="1788" y="2520"/>
              <a:ext cx="6" cy="17"/>
            </a:xfrm>
            <a:custGeom>
              <a:avLst/>
              <a:gdLst>
                <a:gd name="T0" fmla="*/ 0 w 5"/>
                <a:gd name="T1" fmla="*/ 2147483647 h 13"/>
                <a:gd name="T2" fmla="*/ 2147483647 w 5"/>
                <a:gd name="T3" fmla="*/ 0 h 13"/>
                <a:gd name="T4" fmla="*/ 2147483647 w 5"/>
                <a:gd name="T5" fmla="*/ 2147483647 h 13"/>
                <a:gd name="T6" fmla="*/ 2147483647 w 5"/>
                <a:gd name="T7" fmla="*/ 2147483647 h 13"/>
                <a:gd name="T8" fmla="*/ 2147483647 w 5"/>
                <a:gd name="T9" fmla="*/ 2147483647 h 13"/>
                <a:gd name="T10" fmla="*/ 2147483647 w 5"/>
                <a:gd name="T11" fmla="*/ 2147483647 h 13"/>
                <a:gd name="T12" fmla="*/ 0 w 5"/>
                <a:gd name="T13" fmla="*/ 2147483647 h 13"/>
                <a:gd name="T14" fmla="*/ 0 60000 65536"/>
                <a:gd name="T15" fmla="*/ 0 60000 65536"/>
                <a:gd name="T16" fmla="*/ 0 60000 65536"/>
                <a:gd name="T17" fmla="*/ 0 60000 65536"/>
                <a:gd name="T18" fmla="*/ 0 60000 65536"/>
                <a:gd name="T19" fmla="*/ 0 60000 65536"/>
                <a:gd name="T20" fmla="*/ 0 60000 65536"/>
                <a:gd name="T21" fmla="*/ 0 w 5"/>
                <a:gd name="T22" fmla="*/ 0 h 13"/>
                <a:gd name="T23" fmla="*/ 5 w 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3">
                  <a:moveTo>
                    <a:pt x="0" y="1"/>
                  </a:moveTo>
                  <a:lnTo>
                    <a:pt x="3" y="0"/>
                  </a:lnTo>
                  <a:lnTo>
                    <a:pt x="5" y="4"/>
                  </a:lnTo>
                  <a:lnTo>
                    <a:pt x="5" y="13"/>
                  </a:lnTo>
                  <a:lnTo>
                    <a:pt x="3" y="12"/>
                  </a:lnTo>
                  <a:lnTo>
                    <a:pt x="4" y="7"/>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 name="Freeform 169"/>
            <p:cNvSpPr>
              <a:spLocks/>
            </p:cNvSpPr>
            <p:nvPr/>
          </p:nvSpPr>
          <p:spPr bwMode="gray">
            <a:xfrm>
              <a:off x="1801" y="2539"/>
              <a:ext cx="8" cy="15"/>
            </a:xfrm>
            <a:custGeom>
              <a:avLst/>
              <a:gdLst>
                <a:gd name="T0" fmla="*/ 0 w 6"/>
                <a:gd name="T1" fmla="*/ 2147483647 h 11"/>
                <a:gd name="T2" fmla="*/ 2147483647 w 6"/>
                <a:gd name="T3" fmla="*/ 0 h 11"/>
                <a:gd name="T4" fmla="*/ 2147483647 w 6"/>
                <a:gd name="T5" fmla="*/ 2147483647 h 11"/>
                <a:gd name="T6" fmla="*/ 2147483647 w 6"/>
                <a:gd name="T7" fmla="*/ 2147483647 h 11"/>
                <a:gd name="T8" fmla="*/ 2147483647 w 6"/>
                <a:gd name="T9" fmla="*/ 2147483647 h 11"/>
                <a:gd name="T10" fmla="*/ 2147483647 w 6"/>
                <a:gd name="T11" fmla="*/ 2147483647 h 11"/>
                <a:gd name="T12" fmla="*/ 0 w 6"/>
                <a:gd name="T13" fmla="*/ 2147483647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0" y="1"/>
                  </a:moveTo>
                  <a:lnTo>
                    <a:pt x="2" y="0"/>
                  </a:lnTo>
                  <a:lnTo>
                    <a:pt x="5" y="4"/>
                  </a:lnTo>
                  <a:lnTo>
                    <a:pt x="6" y="11"/>
                  </a:lnTo>
                  <a:lnTo>
                    <a:pt x="4" y="11"/>
                  </a:lnTo>
                  <a:lnTo>
                    <a:pt x="4" y="5"/>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3" name="Freeform 170"/>
            <p:cNvSpPr>
              <a:spLocks/>
            </p:cNvSpPr>
            <p:nvPr/>
          </p:nvSpPr>
          <p:spPr bwMode="gray">
            <a:xfrm>
              <a:off x="1811" y="2552"/>
              <a:ext cx="7" cy="9"/>
            </a:xfrm>
            <a:custGeom>
              <a:avLst/>
              <a:gdLst>
                <a:gd name="T0" fmla="*/ 0 w 5"/>
                <a:gd name="T1" fmla="*/ 0 h 7"/>
                <a:gd name="T2" fmla="*/ 2147483647 w 5"/>
                <a:gd name="T3" fmla="*/ 2147483647 h 7"/>
                <a:gd name="T4" fmla="*/ 2147483647 w 5"/>
                <a:gd name="T5" fmla="*/ 2147483647 h 7"/>
                <a:gd name="T6" fmla="*/ 2147483647 w 5"/>
                <a:gd name="T7" fmla="*/ 2147483647 h 7"/>
                <a:gd name="T8" fmla="*/ 0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0"/>
                  </a:moveTo>
                  <a:lnTo>
                    <a:pt x="2" y="1"/>
                  </a:lnTo>
                  <a:lnTo>
                    <a:pt x="5" y="7"/>
                  </a:lnTo>
                  <a:lnTo>
                    <a:pt x="2" y="7"/>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4" name="Freeform 171"/>
            <p:cNvSpPr>
              <a:spLocks/>
            </p:cNvSpPr>
            <p:nvPr/>
          </p:nvSpPr>
          <p:spPr bwMode="gray">
            <a:xfrm>
              <a:off x="1817" y="2568"/>
              <a:ext cx="5" cy="12"/>
            </a:xfrm>
            <a:custGeom>
              <a:avLst/>
              <a:gdLst>
                <a:gd name="T0" fmla="*/ 0 w 4"/>
                <a:gd name="T1" fmla="*/ 0 h 9"/>
                <a:gd name="T2" fmla="*/ 2147483647 w 4"/>
                <a:gd name="T3" fmla="*/ 0 h 9"/>
                <a:gd name="T4" fmla="*/ 2147483647 w 4"/>
                <a:gd name="T5" fmla="*/ 2147483647 h 9"/>
                <a:gd name="T6" fmla="*/ 2147483647 w 4"/>
                <a:gd name="T7" fmla="*/ 2147483647 h 9"/>
                <a:gd name="T8" fmla="*/ 2147483647 w 4"/>
                <a:gd name="T9" fmla="*/ 2147483647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2" y="0"/>
                  </a:lnTo>
                  <a:lnTo>
                    <a:pt x="3" y="3"/>
                  </a:lnTo>
                  <a:lnTo>
                    <a:pt x="4" y="9"/>
                  </a:lnTo>
                  <a:lnTo>
                    <a:pt x="3" y="9"/>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5" name="Freeform 172"/>
            <p:cNvSpPr>
              <a:spLocks/>
            </p:cNvSpPr>
            <p:nvPr/>
          </p:nvSpPr>
          <p:spPr bwMode="gray">
            <a:xfrm>
              <a:off x="1828" y="2578"/>
              <a:ext cx="6" cy="13"/>
            </a:xfrm>
            <a:custGeom>
              <a:avLst/>
              <a:gdLst>
                <a:gd name="T0" fmla="*/ 0 w 4"/>
                <a:gd name="T1" fmla="*/ 2147483647 h 10"/>
                <a:gd name="T2" fmla="*/ 2147483647 w 4"/>
                <a:gd name="T3" fmla="*/ 0 h 10"/>
                <a:gd name="T4" fmla="*/ 2147483647 w 4"/>
                <a:gd name="T5" fmla="*/ 2147483647 h 10"/>
                <a:gd name="T6" fmla="*/ 2147483647 w 4"/>
                <a:gd name="T7" fmla="*/ 2147483647 h 10"/>
                <a:gd name="T8" fmla="*/ 2147483647 w 4"/>
                <a:gd name="T9" fmla="*/ 2147483647 h 10"/>
                <a:gd name="T10" fmla="*/ 0 w 4"/>
                <a:gd name="T11" fmla="*/ 2147483647 h 10"/>
                <a:gd name="T12" fmla="*/ 2147483647 w 4"/>
                <a:gd name="T13" fmla="*/ 2147483647 h 10"/>
                <a:gd name="T14" fmla="*/ 2147483647 w 4"/>
                <a:gd name="T15" fmla="*/ 2147483647 h 10"/>
                <a:gd name="T16" fmla="*/ 0 w 4"/>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0"/>
                <a:gd name="T29" fmla="*/ 4 w 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0">
                  <a:moveTo>
                    <a:pt x="0" y="1"/>
                  </a:moveTo>
                  <a:lnTo>
                    <a:pt x="1" y="0"/>
                  </a:lnTo>
                  <a:lnTo>
                    <a:pt x="4" y="2"/>
                  </a:lnTo>
                  <a:lnTo>
                    <a:pt x="4" y="5"/>
                  </a:lnTo>
                  <a:lnTo>
                    <a:pt x="1" y="10"/>
                  </a:lnTo>
                  <a:lnTo>
                    <a:pt x="0" y="8"/>
                  </a:lnTo>
                  <a:lnTo>
                    <a:pt x="3" y="5"/>
                  </a:lnTo>
                  <a:lnTo>
                    <a:pt x="3"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6" name="Freeform 173"/>
            <p:cNvSpPr>
              <a:spLocks/>
            </p:cNvSpPr>
            <p:nvPr/>
          </p:nvSpPr>
          <p:spPr bwMode="gray">
            <a:xfrm>
              <a:off x="1783" y="2547"/>
              <a:ext cx="6" cy="11"/>
            </a:xfrm>
            <a:custGeom>
              <a:avLst/>
              <a:gdLst>
                <a:gd name="T0" fmla="*/ 2147483647 w 5"/>
                <a:gd name="T1" fmla="*/ 0 h 8"/>
                <a:gd name="T2" fmla="*/ 2147483647 w 5"/>
                <a:gd name="T3" fmla="*/ 2147483647 h 8"/>
                <a:gd name="T4" fmla="*/ 2147483647 w 5"/>
                <a:gd name="T5" fmla="*/ 2147483647 h 8"/>
                <a:gd name="T6" fmla="*/ 2147483647 w 5"/>
                <a:gd name="T7" fmla="*/ 2147483647 h 8"/>
                <a:gd name="T8" fmla="*/ 0 w 5"/>
                <a:gd name="T9" fmla="*/ 2147483647 h 8"/>
                <a:gd name="T10" fmla="*/ 2147483647 w 5"/>
                <a:gd name="T11" fmla="*/ 0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2" y="0"/>
                  </a:moveTo>
                  <a:lnTo>
                    <a:pt x="4" y="3"/>
                  </a:lnTo>
                  <a:lnTo>
                    <a:pt x="5" y="7"/>
                  </a:lnTo>
                  <a:lnTo>
                    <a:pt x="1" y="8"/>
                  </a:lnTo>
                  <a:lnTo>
                    <a:pt x="0" y="3"/>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7" name="Freeform 174"/>
            <p:cNvSpPr>
              <a:spLocks/>
            </p:cNvSpPr>
            <p:nvPr/>
          </p:nvSpPr>
          <p:spPr bwMode="gray">
            <a:xfrm>
              <a:off x="1778" y="2522"/>
              <a:ext cx="6" cy="3"/>
            </a:xfrm>
            <a:custGeom>
              <a:avLst/>
              <a:gdLst>
                <a:gd name="T0" fmla="*/ 2147483647 w 5"/>
                <a:gd name="T1" fmla="*/ 0 h 2"/>
                <a:gd name="T2" fmla="*/ 2147483647 w 5"/>
                <a:gd name="T3" fmla="*/ 2147483647 h 2"/>
                <a:gd name="T4" fmla="*/ 0 w 5"/>
                <a:gd name="T5" fmla="*/ 2147483647 h 2"/>
                <a:gd name="T6" fmla="*/ 2147483647 w 5"/>
                <a:gd name="T7" fmla="*/ 0 h 2"/>
                <a:gd name="T8" fmla="*/ 2147483647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5" y="0"/>
                  </a:moveTo>
                  <a:lnTo>
                    <a:pt x="5" y="2"/>
                  </a:lnTo>
                  <a:lnTo>
                    <a:pt x="0" y="2"/>
                  </a:lnTo>
                  <a:lnTo>
                    <a:pt x="1" y="0"/>
                  </a:lnTo>
                  <a:lnTo>
                    <a:pt x="5"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8" name="Freeform 175"/>
            <p:cNvSpPr>
              <a:spLocks/>
            </p:cNvSpPr>
            <p:nvPr/>
          </p:nvSpPr>
          <p:spPr bwMode="gray">
            <a:xfrm>
              <a:off x="1788" y="2560"/>
              <a:ext cx="3" cy="4"/>
            </a:xfrm>
            <a:custGeom>
              <a:avLst/>
              <a:gdLst>
                <a:gd name="T0" fmla="*/ 0 w 2"/>
                <a:gd name="T1" fmla="*/ 2147483647 h 3"/>
                <a:gd name="T2" fmla="*/ 2147483647 w 2"/>
                <a:gd name="T3" fmla="*/ 0 h 3"/>
                <a:gd name="T4" fmla="*/ 2147483647 w 2"/>
                <a:gd name="T5" fmla="*/ 2147483647 h 3"/>
                <a:gd name="T6" fmla="*/ 0 w 2"/>
                <a:gd name="T7" fmla="*/ 214748364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2"/>
                  </a:moveTo>
                  <a:lnTo>
                    <a:pt x="2" y="0"/>
                  </a:lnTo>
                  <a:lnTo>
                    <a:pt x="2"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 name="Freeform 176"/>
            <p:cNvSpPr>
              <a:spLocks/>
            </p:cNvSpPr>
            <p:nvPr/>
          </p:nvSpPr>
          <p:spPr bwMode="gray">
            <a:xfrm>
              <a:off x="1828" y="2618"/>
              <a:ext cx="32" cy="26"/>
            </a:xfrm>
            <a:custGeom>
              <a:avLst/>
              <a:gdLst>
                <a:gd name="T0" fmla="*/ 2147483647 w 24"/>
                <a:gd name="T1" fmla="*/ 2147483647 h 20"/>
                <a:gd name="T2" fmla="*/ 2147483647 w 24"/>
                <a:gd name="T3" fmla="*/ 2147483647 h 20"/>
                <a:gd name="T4" fmla="*/ 2147483647 w 24"/>
                <a:gd name="T5" fmla="*/ 2147483647 h 20"/>
                <a:gd name="T6" fmla="*/ 2147483647 w 24"/>
                <a:gd name="T7" fmla="*/ 2147483647 h 20"/>
                <a:gd name="T8" fmla="*/ 2147483647 w 24"/>
                <a:gd name="T9" fmla="*/ 2147483647 h 20"/>
                <a:gd name="T10" fmla="*/ 2147483647 w 24"/>
                <a:gd name="T11" fmla="*/ 2147483647 h 20"/>
                <a:gd name="T12" fmla="*/ 0 w 24"/>
                <a:gd name="T13" fmla="*/ 2147483647 h 20"/>
                <a:gd name="T14" fmla="*/ 0 w 24"/>
                <a:gd name="T15" fmla="*/ 2147483647 h 20"/>
                <a:gd name="T16" fmla="*/ 2147483647 w 24"/>
                <a:gd name="T17" fmla="*/ 2147483647 h 20"/>
                <a:gd name="T18" fmla="*/ 2147483647 w 24"/>
                <a:gd name="T19" fmla="*/ 2147483647 h 20"/>
                <a:gd name="T20" fmla="*/ 2147483647 w 24"/>
                <a:gd name="T21" fmla="*/ 2147483647 h 20"/>
                <a:gd name="T22" fmla="*/ 2147483647 w 24"/>
                <a:gd name="T23" fmla="*/ 2147483647 h 20"/>
                <a:gd name="T24" fmla="*/ 2147483647 w 24"/>
                <a:gd name="T25" fmla="*/ 2147483647 h 20"/>
                <a:gd name="T26" fmla="*/ 2147483647 w 24"/>
                <a:gd name="T27" fmla="*/ 2147483647 h 20"/>
                <a:gd name="T28" fmla="*/ 2147483647 w 24"/>
                <a:gd name="T29" fmla="*/ 2147483647 h 20"/>
                <a:gd name="T30" fmla="*/ 2147483647 w 24"/>
                <a:gd name="T31" fmla="*/ 0 h 20"/>
                <a:gd name="T32" fmla="*/ 2147483647 w 24"/>
                <a:gd name="T33" fmla="*/ 2147483647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0"/>
                <a:gd name="T53" fmla="*/ 24 w 24"/>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0">
                  <a:moveTo>
                    <a:pt x="17" y="1"/>
                  </a:moveTo>
                  <a:lnTo>
                    <a:pt x="24" y="2"/>
                  </a:lnTo>
                  <a:lnTo>
                    <a:pt x="24" y="12"/>
                  </a:lnTo>
                  <a:lnTo>
                    <a:pt x="22" y="19"/>
                  </a:lnTo>
                  <a:lnTo>
                    <a:pt x="12" y="20"/>
                  </a:lnTo>
                  <a:lnTo>
                    <a:pt x="6" y="19"/>
                  </a:lnTo>
                  <a:lnTo>
                    <a:pt x="0" y="16"/>
                  </a:lnTo>
                  <a:lnTo>
                    <a:pt x="0" y="14"/>
                  </a:lnTo>
                  <a:lnTo>
                    <a:pt x="8" y="13"/>
                  </a:lnTo>
                  <a:lnTo>
                    <a:pt x="15" y="14"/>
                  </a:lnTo>
                  <a:lnTo>
                    <a:pt x="17" y="11"/>
                  </a:lnTo>
                  <a:lnTo>
                    <a:pt x="13" y="10"/>
                  </a:lnTo>
                  <a:lnTo>
                    <a:pt x="13" y="6"/>
                  </a:lnTo>
                  <a:lnTo>
                    <a:pt x="9" y="5"/>
                  </a:lnTo>
                  <a:lnTo>
                    <a:pt x="8" y="2"/>
                  </a:lnTo>
                  <a:lnTo>
                    <a:pt x="13" y="0"/>
                  </a:lnTo>
                  <a:lnTo>
                    <a:pt x="17"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0" name="Freeform 177"/>
            <p:cNvSpPr>
              <a:spLocks/>
            </p:cNvSpPr>
            <p:nvPr/>
          </p:nvSpPr>
          <p:spPr bwMode="gray">
            <a:xfrm>
              <a:off x="1857" y="2618"/>
              <a:ext cx="42" cy="30"/>
            </a:xfrm>
            <a:custGeom>
              <a:avLst/>
              <a:gdLst>
                <a:gd name="T0" fmla="*/ 2147483647 w 32"/>
                <a:gd name="T1" fmla="*/ 2147483647 h 23"/>
                <a:gd name="T2" fmla="*/ 0 w 32"/>
                <a:gd name="T3" fmla="*/ 2147483647 h 23"/>
                <a:gd name="T4" fmla="*/ 2147483647 w 32"/>
                <a:gd name="T5" fmla="*/ 2147483647 h 23"/>
                <a:gd name="T6" fmla="*/ 2147483647 w 32"/>
                <a:gd name="T7" fmla="*/ 2147483647 h 23"/>
                <a:gd name="T8" fmla="*/ 2147483647 w 32"/>
                <a:gd name="T9" fmla="*/ 0 h 23"/>
                <a:gd name="T10" fmla="*/ 2147483647 w 32"/>
                <a:gd name="T11" fmla="*/ 2147483647 h 23"/>
                <a:gd name="T12" fmla="*/ 2147483647 w 32"/>
                <a:gd name="T13" fmla="*/ 2147483647 h 23"/>
                <a:gd name="T14" fmla="*/ 2147483647 w 32"/>
                <a:gd name="T15" fmla="*/ 2147483647 h 23"/>
                <a:gd name="T16" fmla="*/ 2147483647 w 32"/>
                <a:gd name="T17" fmla="*/ 2147483647 h 23"/>
                <a:gd name="T18" fmla="*/ 2147483647 w 32"/>
                <a:gd name="T19" fmla="*/ 2147483647 h 23"/>
                <a:gd name="T20" fmla="*/ 2147483647 w 32"/>
                <a:gd name="T21" fmla="*/ 2147483647 h 23"/>
                <a:gd name="T22" fmla="*/ 2147483647 w 32"/>
                <a:gd name="T23" fmla="*/ 2147483647 h 23"/>
                <a:gd name="T24" fmla="*/ 2147483647 w 32"/>
                <a:gd name="T25" fmla="*/ 2147483647 h 23"/>
                <a:gd name="T26" fmla="*/ 2147483647 w 32"/>
                <a:gd name="T27" fmla="*/ 2147483647 h 23"/>
                <a:gd name="T28" fmla="*/ 2147483647 w 32"/>
                <a:gd name="T29" fmla="*/ 2147483647 h 23"/>
                <a:gd name="T30" fmla="*/ 2147483647 w 32"/>
                <a:gd name="T31" fmla="*/ 2147483647 h 23"/>
                <a:gd name="T32" fmla="*/ 2147483647 w 32"/>
                <a:gd name="T33" fmla="*/ 214748364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3"/>
                <a:gd name="T53" fmla="*/ 32 w 32"/>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3">
                  <a:moveTo>
                    <a:pt x="1" y="22"/>
                  </a:moveTo>
                  <a:lnTo>
                    <a:pt x="0" y="19"/>
                  </a:lnTo>
                  <a:lnTo>
                    <a:pt x="2" y="12"/>
                  </a:lnTo>
                  <a:lnTo>
                    <a:pt x="2" y="2"/>
                  </a:lnTo>
                  <a:lnTo>
                    <a:pt x="3" y="0"/>
                  </a:lnTo>
                  <a:lnTo>
                    <a:pt x="12" y="1"/>
                  </a:lnTo>
                  <a:lnTo>
                    <a:pt x="20" y="7"/>
                  </a:lnTo>
                  <a:lnTo>
                    <a:pt x="26" y="7"/>
                  </a:lnTo>
                  <a:lnTo>
                    <a:pt x="31" y="13"/>
                  </a:lnTo>
                  <a:lnTo>
                    <a:pt x="32" y="16"/>
                  </a:lnTo>
                  <a:lnTo>
                    <a:pt x="29" y="19"/>
                  </a:lnTo>
                  <a:lnTo>
                    <a:pt x="25" y="17"/>
                  </a:lnTo>
                  <a:lnTo>
                    <a:pt x="18" y="17"/>
                  </a:lnTo>
                  <a:lnTo>
                    <a:pt x="10" y="16"/>
                  </a:lnTo>
                  <a:lnTo>
                    <a:pt x="9" y="19"/>
                  </a:lnTo>
                  <a:lnTo>
                    <a:pt x="3" y="23"/>
                  </a:lnTo>
                  <a:lnTo>
                    <a:pt x="1" y="2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1" name="Freeform 178"/>
            <p:cNvSpPr>
              <a:spLocks/>
            </p:cNvSpPr>
            <p:nvPr/>
          </p:nvSpPr>
          <p:spPr bwMode="gray">
            <a:xfrm>
              <a:off x="1616" y="2642"/>
              <a:ext cx="53" cy="58"/>
            </a:xfrm>
            <a:custGeom>
              <a:avLst/>
              <a:gdLst>
                <a:gd name="T0" fmla="*/ 2147483647 w 41"/>
                <a:gd name="T1" fmla="*/ 2147483647 h 44"/>
                <a:gd name="T2" fmla="*/ 2147483647 w 41"/>
                <a:gd name="T3" fmla="*/ 2147483647 h 44"/>
                <a:gd name="T4" fmla="*/ 0 w 41"/>
                <a:gd name="T5" fmla="*/ 2147483647 h 44"/>
                <a:gd name="T6" fmla="*/ 2147483647 w 41"/>
                <a:gd name="T7" fmla="*/ 2147483647 h 44"/>
                <a:gd name="T8" fmla="*/ 2147483647 w 41"/>
                <a:gd name="T9" fmla="*/ 2147483647 h 44"/>
                <a:gd name="T10" fmla="*/ 2147483647 w 41"/>
                <a:gd name="T11" fmla="*/ 2147483647 h 44"/>
                <a:gd name="T12" fmla="*/ 2147483647 w 41"/>
                <a:gd name="T13" fmla="*/ 2147483647 h 44"/>
                <a:gd name="T14" fmla="*/ 2147483647 w 41"/>
                <a:gd name="T15" fmla="*/ 2147483647 h 44"/>
                <a:gd name="T16" fmla="*/ 2147483647 w 41"/>
                <a:gd name="T17" fmla="*/ 2147483647 h 44"/>
                <a:gd name="T18" fmla="*/ 2147483647 w 41"/>
                <a:gd name="T19" fmla="*/ 0 h 44"/>
                <a:gd name="T20" fmla="*/ 2147483647 w 41"/>
                <a:gd name="T21" fmla="*/ 0 h 44"/>
                <a:gd name="T22" fmla="*/ 2147483647 w 41"/>
                <a:gd name="T23" fmla="*/ 2147483647 h 44"/>
                <a:gd name="T24" fmla="*/ 2147483647 w 41"/>
                <a:gd name="T25" fmla="*/ 2147483647 h 44"/>
                <a:gd name="T26" fmla="*/ 2147483647 w 41"/>
                <a:gd name="T27" fmla="*/ 2147483647 h 44"/>
                <a:gd name="T28" fmla="*/ 2147483647 w 41"/>
                <a:gd name="T29" fmla="*/ 2147483647 h 44"/>
                <a:gd name="T30" fmla="*/ 2147483647 w 41"/>
                <a:gd name="T31" fmla="*/ 2147483647 h 44"/>
                <a:gd name="T32" fmla="*/ 2147483647 w 41"/>
                <a:gd name="T33" fmla="*/ 2147483647 h 44"/>
                <a:gd name="T34" fmla="*/ 2147483647 w 41"/>
                <a:gd name="T35" fmla="*/ 2147483647 h 44"/>
                <a:gd name="T36" fmla="*/ 2147483647 w 41"/>
                <a:gd name="T37" fmla="*/ 2147483647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44"/>
                <a:gd name="T59" fmla="*/ 41 w 41"/>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44">
                  <a:moveTo>
                    <a:pt x="21" y="44"/>
                  </a:moveTo>
                  <a:lnTo>
                    <a:pt x="4" y="41"/>
                  </a:lnTo>
                  <a:lnTo>
                    <a:pt x="0" y="36"/>
                  </a:lnTo>
                  <a:lnTo>
                    <a:pt x="3" y="22"/>
                  </a:lnTo>
                  <a:lnTo>
                    <a:pt x="16" y="22"/>
                  </a:lnTo>
                  <a:lnTo>
                    <a:pt x="20" y="20"/>
                  </a:lnTo>
                  <a:lnTo>
                    <a:pt x="20" y="16"/>
                  </a:lnTo>
                  <a:lnTo>
                    <a:pt x="12" y="9"/>
                  </a:lnTo>
                  <a:lnTo>
                    <a:pt x="16" y="6"/>
                  </a:lnTo>
                  <a:lnTo>
                    <a:pt x="16" y="0"/>
                  </a:lnTo>
                  <a:lnTo>
                    <a:pt x="26" y="0"/>
                  </a:lnTo>
                  <a:lnTo>
                    <a:pt x="30" y="2"/>
                  </a:lnTo>
                  <a:lnTo>
                    <a:pt x="29" y="18"/>
                  </a:lnTo>
                  <a:lnTo>
                    <a:pt x="33" y="21"/>
                  </a:lnTo>
                  <a:lnTo>
                    <a:pt x="41" y="25"/>
                  </a:lnTo>
                  <a:lnTo>
                    <a:pt x="40" y="25"/>
                  </a:lnTo>
                  <a:lnTo>
                    <a:pt x="38" y="29"/>
                  </a:lnTo>
                  <a:lnTo>
                    <a:pt x="25" y="39"/>
                  </a:lnTo>
                  <a:lnTo>
                    <a:pt x="21" y="4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2" name="Freeform 179"/>
            <p:cNvSpPr>
              <a:spLocks/>
            </p:cNvSpPr>
            <p:nvPr/>
          </p:nvSpPr>
          <p:spPr bwMode="gray">
            <a:xfrm>
              <a:off x="1316" y="2432"/>
              <a:ext cx="369" cy="257"/>
            </a:xfrm>
            <a:custGeom>
              <a:avLst/>
              <a:gdLst>
                <a:gd name="T0" fmla="*/ 2147483647 w 283"/>
                <a:gd name="T1" fmla="*/ 2147483647 h 197"/>
                <a:gd name="T2" fmla="*/ 2147483647 w 283"/>
                <a:gd name="T3" fmla="*/ 2147483647 h 197"/>
                <a:gd name="T4" fmla="*/ 2147483647 w 283"/>
                <a:gd name="T5" fmla="*/ 2147483647 h 197"/>
                <a:gd name="T6" fmla="*/ 2147483647 w 283"/>
                <a:gd name="T7" fmla="*/ 2147483647 h 197"/>
                <a:gd name="T8" fmla="*/ 2147483647 w 283"/>
                <a:gd name="T9" fmla="*/ 2147483647 h 197"/>
                <a:gd name="T10" fmla="*/ 2147483647 w 283"/>
                <a:gd name="T11" fmla="*/ 2147483647 h 197"/>
                <a:gd name="T12" fmla="*/ 2147483647 w 283"/>
                <a:gd name="T13" fmla="*/ 2147483647 h 197"/>
                <a:gd name="T14" fmla="*/ 2147483647 w 283"/>
                <a:gd name="T15" fmla="*/ 2147483647 h 197"/>
                <a:gd name="T16" fmla="*/ 2147483647 w 283"/>
                <a:gd name="T17" fmla="*/ 2147483647 h 197"/>
                <a:gd name="T18" fmla="*/ 2147483647 w 283"/>
                <a:gd name="T19" fmla="*/ 2147483647 h 197"/>
                <a:gd name="T20" fmla="*/ 2147483647 w 283"/>
                <a:gd name="T21" fmla="*/ 2147483647 h 197"/>
                <a:gd name="T22" fmla="*/ 2147483647 w 283"/>
                <a:gd name="T23" fmla="*/ 2147483647 h 197"/>
                <a:gd name="T24" fmla="*/ 2147483647 w 283"/>
                <a:gd name="T25" fmla="*/ 2147483647 h 197"/>
                <a:gd name="T26" fmla="*/ 2147483647 w 283"/>
                <a:gd name="T27" fmla="*/ 2147483647 h 197"/>
                <a:gd name="T28" fmla="*/ 2147483647 w 283"/>
                <a:gd name="T29" fmla="*/ 2147483647 h 197"/>
                <a:gd name="T30" fmla="*/ 2147483647 w 283"/>
                <a:gd name="T31" fmla="*/ 2147483647 h 197"/>
                <a:gd name="T32" fmla="*/ 2147483647 w 283"/>
                <a:gd name="T33" fmla="*/ 2147483647 h 197"/>
                <a:gd name="T34" fmla="*/ 2147483647 w 283"/>
                <a:gd name="T35" fmla="*/ 2147483647 h 197"/>
                <a:gd name="T36" fmla="*/ 2147483647 w 283"/>
                <a:gd name="T37" fmla="*/ 2147483647 h 197"/>
                <a:gd name="T38" fmla="*/ 2147483647 w 283"/>
                <a:gd name="T39" fmla="*/ 2147483647 h 197"/>
                <a:gd name="T40" fmla="*/ 2147483647 w 283"/>
                <a:gd name="T41" fmla="*/ 2147483647 h 197"/>
                <a:gd name="T42" fmla="*/ 2147483647 w 283"/>
                <a:gd name="T43" fmla="*/ 2147483647 h 197"/>
                <a:gd name="T44" fmla="*/ 2147483647 w 283"/>
                <a:gd name="T45" fmla="*/ 2147483647 h 197"/>
                <a:gd name="T46" fmla="*/ 2147483647 w 283"/>
                <a:gd name="T47" fmla="*/ 2147483647 h 197"/>
                <a:gd name="T48" fmla="*/ 2147483647 w 283"/>
                <a:gd name="T49" fmla="*/ 2147483647 h 197"/>
                <a:gd name="T50" fmla="*/ 2147483647 w 283"/>
                <a:gd name="T51" fmla="*/ 2147483647 h 197"/>
                <a:gd name="T52" fmla="*/ 2147483647 w 283"/>
                <a:gd name="T53" fmla="*/ 2147483647 h 197"/>
                <a:gd name="T54" fmla="*/ 2147483647 w 283"/>
                <a:gd name="T55" fmla="*/ 2147483647 h 197"/>
                <a:gd name="T56" fmla="*/ 2147483647 w 283"/>
                <a:gd name="T57" fmla="*/ 2147483647 h 197"/>
                <a:gd name="T58" fmla="*/ 2147483647 w 283"/>
                <a:gd name="T59" fmla="*/ 2147483647 h 197"/>
                <a:gd name="T60" fmla="*/ 2147483647 w 283"/>
                <a:gd name="T61" fmla="*/ 2147483647 h 197"/>
                <a:gd name="T62" fmla="*/ 2147483647 w 283"/>
                <a:gd name="T63" fmla="*/ 2147483647 h 197"/>
                <a:gd name="T64" fmla="*/ 2147483647 w 283"/>
                <a:gd name="T65" fmla="*/ 2147483647 h 197"/>
                <a:gd name="T66" fmla="*/ 2147483647 w 283"/>
                <a:gd name="T67" fmla="*/ 2147483647 h 197"/>
                <a:gd name="T68" fmla="*/ 2147483647 w 283"/>
                <a:gd name="T69" fmla="*/ 2147483647 h 197"/>
                <a:gd name="T70" fmla="*/ 2147483647 w 283"/>
                <a:gd name="T71" fmla="*/ 2147483647 h 197"/>
                <a:gd name="T72" fmla="*/ 2147483647 w 283"/>
                <a:gd name="T73" fmla="*/ 2147483647 h 197"/>
                <a:gd name="T74" fmla="*/ 2147483647 w 283"/>
                <a:gd name="T75" fmla="*/ 2147483647 h 197"/>
                <a:gd name="T76" fmla="*/ 2147483647 w 283"/>
                <a:gd name="T77" fmla="*/ 2147483647 h 197"/>
                <a:gd name="T78" fmla="*/ 2147483647 w 283"/>
                <a:gd name="T79" fmla="*/ 2147483647 h 197"/>
                <a:gd name="T80" fmla="*/ 2147483647 w 283"/>
                <a:gd name="T81" fmla="*/ 2147483647 h 197"/>
                <a:gd name="T82" fmla="*/ 2147483647 w 283"/>
                <a:gd name="T83" fmla="*/ 2147483647 h 197"/>
                <a:gd name="T84" fmla="*/ 2147483647 w 283"/>
                <a:gd name="T85" fmla="*/ 2147483647 h 197"/>
                <a:gd name="T86" fmla="*/ 2147483647 w 283"/>
                <a:gd name="T87" fmla="*/ 2147483647 h 197"/>
                <a:gd name="T88" fmla="*/ 2147483647 w 283"/>
                <a:gd name="T89" fmla="*/ 2147483647 h 197"/>
                <a:gd name="T90" fmla="*/ 2147483647 w 283"/>
                <a:gd name="T91" fmla="*/ 2147483647 h 197"/>
                <a:gd name="T92" fmla="*/ 2147483647 w 283"/>
                <a:gd name="T93" fmla="*/ 2147483647 h 197"/>
                <a:gd name="T94" fmla="*/ 2147483647 w 283"/>
                <a:gd name="T95" fmla="*/ 2147483647 h 197"/>
                <a:gd name="T96" fmla="*/ 2147483647 w 283"/>
                <a:gd name="T97" fmla="*/ 2147483647 h 197"/>
                <a:gd name="T98" fmla="*/ 2147483647 w 283"/>
                <a:gd name="T99" fmla="*/ 2147483647 h 197"/>
                <a:gd name="T100" fmla="*/ 2147483647 w 283"/>
                <a:gd name="T101" fmla="*/ 2147483647 h 197"/>
                <a:gd name="T102" fmla="*/ 2147483647 w 283"/>
                <a:gd name="T103" fmla="*/ 2147483647 h 197"/>
                <a:gd name="T104" fmla="*/ 2147483647 w 283"/>
                <a:gd name="T105" fmla="*/ 2147483647 h 197"/>
                <a:gd name="T106" fmla="*/ 2147483647 w 283"/>
                <a:gd name="T107" fmla="*/ 2147483647 h 1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3"/>
                <a:gd name="T163" fmla="*/ 0 h 197"/>
                <a:gd name="T164" fmla="*/ 283 w 283"/>
                <a:gd name="T165" fmla="*/ 197 h 1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3" h="197">
                  <a:moveTo>
                    <a:pt x="261" y="164"/>
                  </a:moveTo>
                  <a:lnTo>
                    <a:pt x="256" y="161"/>
                  </a:lnTo>
                  <a:lnTo>
                    <a:pt x="246" y="161"/>
                  </a:lnTo>
                  <a:lnTo>
                    <a:pt x="246" y="168"/>
                  </a:lnTo>
                  <a:lnTo>
                    <a:pt x="243" y="170"/>
                  </a:lnTo>
                  <a:lnTo>
                    <a:pt x="250" y="177"/>
                  </a:lnTo>
                  <a:lnTo>
                    <a:pt x="250" y="181"/>
                  </a:lnTo>
                  <a:lnTo>
                    <a:pt x="246" y="183"/>
                  </a:lnTo>
                  <a:lnTo>
                    <a:pt x="233" y="183"/>
                  </a:lnTo>
                  <a:lnTo>
                    <a:pt x="230" y="197"/>
                  </a:lnTo>
                  <a:lnTo>
                    <a:pt x="221" y="188"/>
                  </a:lnTo>
                  <a:lnTo>
                    <a:pt x="220" y="184"/>
                  </a:lnTo>
                  <a:lnTo>
                    <a:pt x="212" y="182"/>
                  </a:lnTo>
                  <a:lnTo>
                    <a:pt x="210" y="179"/>
                  </a:lnTo>
                  <a:lnTo>
                    <a:pt x="207" y="179"/>
                  </a:lnTo>
                  <a:lnTo>
                    <a:pt x="197" y="185"/>
                  </a:lnTo>
                  <a:lnTo>
                    <a:pt x="188" y="187"/>
                  </a:lnTo>
                  <a:lnTo>
                    <a:pt x="185" y="184"/>
                  </a:lnTo>
                  <a:lnTo>
                    <a:pt x="180" y="184"/>
                  </a:lnTo>
                  <a:lnTo>
                    <a:pt x="176" y="181"/>
                  </a:lnTo>
                  <a:lnTo>
                    <a:pt x="173" y="181"/>
                  </a:lnTo>
                  <a:lnTo>
                    <a:pt x="167" y="177"/>
                  </a:lnTo>
                  <a:lnTo>
                    <a:pt x="160" y="176"/>
                  </a:lnTo>
                  <a:lnTo>
                    <a:pt x="158" y="174"/>
                  </a:lnTo>
                  <a:lnTo>
                    <a:pt x="154" y="173"/>
                  </a:lnTo>
                  <a:lnTo>
                    <a:pt x="151" y="170"/>
                  </a:lnTo>
                  <a:lnTo>
                    <a:pt x="146" y="166"/>
                  </a:lnTo>
                  <a:lnTo>
                    <a:pt x="141" y="163"/>
                  </a:lnTo>
                  <a:lnTo>
                    <a:pt x="136" y="162"/>
                  </a:lnTo>
                  <a:lnTo>
                    <a:pt x="130" y="159"/>
                  </a:lnTo>
                  <a:lnTo>
                    <a:pt x="125" y="158"/>
                  </a:lnTo>
                  <a:lnTo>
                    <a:pt x="123" y="152"/>
                  </a:lnTo>
                  <a:lnTo>
                    <a:pt x="119" y="150"/>
                  </a:lnTo>
                  <a:lnTo>
                    <a:pt x="115" y="148"/>
                  </a:lnTo>
                  <a:lnTo>
                    <a:pt x="109" y="145"/>
                  </a:lnTo>
                  <a:lnTo>
                    <a:pt x="109" y="142"/>
                  </a:lnTo>
                  <a:lnTo>
                    <a:pt x="107" y="139"/>
                  </a:lnTo>
                  <a:lnTo>
                    <a:pt x="109" y="135"/>
                  </a:lnTo>
                  <a:lnTo>
                    <a:pt x="110" y="126"/>
                  </a:lnTo>
                  <a:lnTo>
                    <a:pt x="106" y="118"/>
                  </a:lnTo>
                  <a:lnTo>
                    <a:pt x="106" y="114"/>
                  </a:lnTo>
                  <a:lnTo>
                    <a:pt x="96" y="104"/>
                  </a:lnTo>
                  <a:lnTo>
                    <a:pt x="93" y="98"/>
                  </a:lnTo>
                  <a:lnTo>
                    <a:pt x="91" y="97"/>
                  </a:lnTo>
                  <a:lnTo>
                    <a:pt x="86" y="92"/>
                  </a:lnTo>
                  <a:lnTo>
                    <a:pt x="85" y="87"/>
                  </a:lnTo>
                  <a:lnTo>
                    <a:pt x="82" y="84"/>
                  </a:lnTo>
                  <a:lnTo>
                    <a:pt x="78" y="82"/>
                  </a:lnTo>
                  <a:lnTo>
                    <a:pt x="72" y="79"/>
                  </a:lnTo>
                  <a:lnTo>
                    <a:pt x="73" y="75"/>
                  </a:lnTo>
                  <a:lnTo>
                    <a:pt x="75" y="72"/>
                  </a:lnTo>
                  <a:lnTo>
                    <a:pt x="71" y="68"/>
                  </a:lnTo>
                  <a:lnTo>
                    <a:pt x="68" y="68"/>
                  </a:lnTo>
                  <a:lnTo>
                    <a:pt x="62" y="60"/>
                  </a:lnTo>
                  <a:lnTo>
                    <a:pt x="61" y="55"/>
                  </a:lnTo>
                  <a:lnTo>
                    <a:pt x="55" y="53"/>
                  </a:lnTo>
                  <a:lnTo>
                    <a:pt x="50" y="46"/>
                  </a:lnTo>
                  <a:lnTo>
                    <a:pt x="47" y="44"/>
                  </a:lnTo>
                  <a:lnTo>
                    <a:pt x="43" y="37"/>
                  </a:lnTo>
                  <a:lnTo>
                    <a:pt x="41" y="31"/>
                  </a:lnTo>
                  <a:lnTo>
                    <a:pt x="37" y="27"/>
                  </a:lnTo>
                  <a:lnTo>
                    <a:pt x="39" y="22"/>
                  </a:lnTo>
                  <a:lnTo>
                    <a:pt x="37" y="16"/>
                  </a:lnTo>
                  <a:lnTo>
                    <a:pt x="34" y="16"/>
                  </a:lnTo>
                  <a:lnTo>
                    <a:pt x="33" y="12"/>
                  </a:lnTo>
                  <a:lnTo>
                    <a:pt x="31" y="12"/>
                  </a:lnTo>
                  <a:lnTo>
                    <a:pt x="27" y="13"/>
                  </a:lnTo>
                  <a:lnTo>
                    <a:pt x="24" y="10"/>
                  </a:lnTo>
                  <a:lnTo>
                    <a:pt x="22" y="11"/>
                  </a:lnTo>
                  <a:lnTo>
                    <a:pt x="24" y="28"/>
                  </a:lnTo>
                  <a:lnTo>
                    <a:pt x="25" y="31"/>
                  </a:lnTo>
                  <a:lnTo>
                    <a:pt x="39" y="47"/>
                  </a:lnTo>
                  <a:lnTo>
                    <a:pt x="39" y="50"/>
                  </a:lnTo>
                  <a:lnTo>
                    <a:pt x="43" y="55"/>
                  </a:lnTo>
                  <a:lnTo>
                    <a:pt x="43" y="58"/>
                  </a:lnTo>
                  <a:lnTo>
                    <a:pt x="53" y="70"/>
                  </a:lnTo>
                  <a:lnTo>
                    <a:pt x="56" y="79"/>
                  </a:lnTo>
                  <a:lnTo>
                    <a:pt x="57" y="82"/>
                  </a:lnTo>
                  <a:lnTo>
                    <a:pt x="60" y="87"/>
                  </a:lnTo>
                  <a:lnTo>
                    <a:pt x="62" y="93"/>
                  </a:lnTo>
                  <a:lnTo>
                    <a:pt x="65" y="96"/>
                  </a:lnTo>
                  <a:lnTo>
                    <a:pt x="69" y="100"/>
                  </a:lnTo>
                  <a:lnTo>
                    <a:pt x="71" y="105"/>
                  </a:lnTo>
                  <a:lnTo>
                    <a:pt x="71" y="110"/>
                  </a:lnTo>
                  <a:lnTo>
                    <a:pt x="66" y="111"/>
                  </a:lnTo>
                  <a:lnTo>
                    <a:pt x="65" y="104"/>
                  </a:lnTo>
                  <a:lnTo>
                    <a:pt x="57" y="97"/>
                  </a:lnTo>
                  <a:lnTo>
                    <a:pt x="54" y="95"/>
                  </a:lnTo>
                  <a:lnTo>
                    <a:pt x="49" y="89"/>
                  </a:lnTo>
                  <a:lnTo>
                    <a:pt x="47" y="79"/>
                  </a:lnTo>
                  <a:lnTo>
                    <a:pt x="43" y="74"/>
                  </a:lnTo>
                  <a:lnTo>
                    <a:pt x="37" y="69"/>
                  </a:lnTo>
                  <a:lnTo>
                    <a:pt x="31" y="67"/>
                  </a:lnTo>
                  <a:lnTo>
                    <a:pt x="22" y="60"/>
                  </a:lnTo>
                  <a:lnTo>
                    <a:pt x="22" y="59"/>
                  </a:lnTo>
                  <a:lnTo>
                    <a:pt x="22" y="58"/>
                  </a:lnTo>
                  <a:lnTo>
                    <a:pt x="23" y="58"/>
                  </a:lnTo>
                  <a:lnTo>
                    <a:pt x="29" y="58"/>
                  </a:lnTo>
                  <a:lnTo>
                    <a:pt x="29" y="50"/>
                  </a:lnTo>
                  <a:lnTo>
                    <a:pt x="29" y="46"/>
                  </a:lnTo>
                  <a:lnTo>
                    <a:pt x="21" y="37"/>
                  </a:lnTo>
                  <a:lnTo>
                    <a:pt x="19" y="36"/>
                  </a:lnTo>
                  <a:lnTo>
                    <a:pt x="15" y="31"/>
                  </a:lnTo>
                  <a:lnTo>
                    <a:pt x="14" y="26"/>
                  </a:lnTo>
                  <a:lnTo>
                    <a:pt x="4" y="15"/>
                  </a:lnTo>
                  <a:lnTo>
                    <a:pt x="1" y="7"/>
                  </a:lnTo>
                  <a:lnTo>
                    <a:pt x="0" y="3"/>
                  </a:lnTo>
                  <a:lnTo>
                    <a:pt x="6" y="1"/>
                  </a:lnTo>
                  <a:lnTo>
                    <a:pt x="22" y="0"/>
                  </a:lnTo>
                  <a:lnTo>
                    <a:pt x="37" y="7"/>
                  </a:lnTo>
                  <a:lnTo>
                    <a:pt x="49" y="16"/>
                  </a:lnTo>
                  <a:lnTo>
                    <a:pt x="55" y="17"/>
                  </a:lnTo>
                  <a:lnTo>
                    <a:pt x="74" y="17"/>
                  </a:lnTo>
                  <a:lnTo>
                    <a:pt x="83" y="15"/>
                  </a:lnTo>
                  <a:lnTo>
                    <a:pt x="85" y="9"/>
                  </a:lnTo>
                  <a:lnTo>
                    <a:pt x="93" y="9"/>
                  </a:lnTo>
                  <a:lnTo>
                    <a:pt x="102" y="11"/>
                  </a:lnTo>
                  <a:lnTo>
                    <a:pt x="111" y="20"/>
                  </a:lnTo>
                  <a:lnTo>
                    <a:pt x="114" y="20"/>
                  </a:lnTo>
                  <a:lnTo>
                    <a:pt x="118" y="24"/>
                  </a:lnTo>
                  <a:lnTo>
                    <a:pt x="118" y="33"/>
                  </a:lnTo>
                  <a:lnTo>
                    <a:pt x="125" y="40"/>
                  </a:lnTo>
                  <a:lnTo>
                    <a:pt x="132" y="43"/>
                  </a:lnTo>
                  <a:lnTo>
                    <a:pt x="134" y="41"/>
                  </a:lnTo>
                  <a:lnTo>
                    <a:pt x="133" y="36"/>
                  </a:lnTo>
                  <a:lnTo>
                    <a:pt x="139" y="31"/>
                  </a:lnTo>
                  <a:lnTo>
                    <a:pt x="152" y="39"/>
                  </a:lnTo>
                  <a:lnTo>
                    <a:pt x="164" y="60"/>
                  </a:lnTo>
                  <a:lnTo>
                    <a:pt x="166" y="66"/>
                  </a:lnTo>
                  <a:lnTo>
                    <a:pt x="176" y="75"/>
                  </a:lnTo>
                  <a:lnTo>
                    <a:pt x="185" y="77"/>
                  </a:lnTo>
                  <a:lnTo>
                    <a:pt x="185" y="81"/>
                  </a:lnTo>
                  <a:lnTo>
                    <a:pt x="180" y="91"/>
                  </a:lnTo>
                  <a:lnTo>
                    <a:pt x="179" y="104"/>
                  </a:lnTo>
                  <a:lnTo>
                    <a:pt x="179" y="114"/>
                  </a:lnTo>
                  <a:lnTo>
                    <a:pt x="183" y="125"/>
                  </a:lnTo>
                  <a:lnTo>
                    <a:pt x="187" y="134"/>
                  </a:lnTo>
                  <a:lnTo>
                    <a:pt x="191" y="142"/>
                  </a:lnTo>
                  <a:lnTo>
                    <a:pt x="195" y="147"/>
                  </a:lnTo>
                  <a:lnTo>
                    <a:pt x="196" y="152"/>
                  </a:lnTo>
                  <a:lnTo>
                    <a:pt x="201" y="154"/>
                  </a:lnTo>
                  <a:lnTo>
                    <a:pt x="204" y="156"/>
                  </a:lnTo>
                  <a:lnTo>
                    <a:pt x="206" y="156"/>
                  </a:lnTo>
                  <a:lnTo>
                    <a:pt x="213" y="160"/>
                  </a:lnTo>
                  <a:lnTo>
                    <a:pt x="220" y="159"/>
                  </a:lnTo>
                  <a:lnTo>
                    <a:pt x="224" y="160"/>
                  </a:lnTo>
                  <a:lnTo>
                    <a:pt x="241" y="156"/>
                  </a:lnTo>
                  <a:lnTo>
                    <a:pt x="242" y="152"/>
                  </a:lnTo>
                  <a:lnTo>
                    <a:pt x="248" y="145"/>
                  </a:lnTo>
                  <a:lnTo>
                    <a:pt x="249" y="134"/>
                  </a:lnTo>
                  <a:lnTo>
                    <a:pt x="253" y="127"/>
                  </a:lnTo>
                  <a:lnTo>
                    <a:pt x="258" y="129"/>
                  </a:lnTo>
                  <a:lnTo>
                    <a:pt x="264" y="124"/>
                  </a:lnTo>
                  <a:lnTo>
                    <a:pt x="272" y="124"/>
                  </a:lnTo>
                  <a:lnTo>
                    <a:pt x="275" y="125"/>
                  </a:lnTo>
                  <a:lnTo>
                    <a:pt x="279" y="125"/>
                  </a:lnTo>
                  <a:lnTo>
                    <a:pt x="283" y="129"/>
                  </a:lnTo>
                  <a:lnTo>
                    <a:pt x="279" y="134"/>
                  </a:lnTo>
                  <a:lnTo>
                    <a:pt x="275" y="142"/>
                  </a:lnTo>
                  <a:lnTo>
                    <a:pt x="276" y="153"/>
                  </a:lnTo>
                  <a:lnTo>
                    <a:pt x="275" y="155"/>
                  </a:lnTo>
                  <a:lnTo>
                    <a:pt x="273" y="159"/>
                  </a:lnTo>
                  <a:lnTo>
                    <a:pt x="264" y="158"/>
                  </a:lnTo>
                  <a:lnTo>
                    <a:pt x="261" y="16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3" name="Freeform 180"/>
            <p:cNvSpPr>
              <a:spLocks/>
            </p:cNvSpPr>
            <p:nvPr/>
          </p:nvSpPr>
          <p:spPr bwMode="gray">
            <a:xfrm>
              <a:off x="1980" y="2714"/>
              <a:ext cx="4" cy="7"/>
            </a:xfrm>
            <a:custGeom>
              <a:avLst/>
              <a:gdLst>
                <a:gd name="T0" fmla="*/ 2147483647 w 3"/>
                <a:gd name="T1" fmla="*/ 2147483647 h 5"/>
                <a:gd name="T2" fmla="*/ 2147483647 w 3"/>
                <a:gd name="T3" fmla="*/ 2147483647 h 5"/>
                <a:gd name="T4" fmla="*/ 2147483647 w 3"/>
                <a:gd name="T5" fmla="*/ 0 h 5"/>
                <a:gd name="T6" fmla="*/ 2147483647 w 3"/>
                <a:gd name="T7" fmla="*/ 0 h 5"/>
                <a:gd name="T8" fmla="*/ 2147483647 w 3"/>
                <a:gd name="T9" fmla="*/ 0 h 5"/>
                <a:gd name="T10" fmla="*/ 2147483647 w 3"/>
                <a:gd name="T11" fmla="*/ 2147483647 h 5"/>
                <a:gd name="T12" fmla="*/ 2147483647 w 3"/>
                <a:gd name="T13" fmla="*/ 2147483647 h 5"/>
                <a:gd name="T14" fmla="*/ 2147483647 w 3"/>
                <a:gd name="T15" fmla="*/ 2147483647 h 5"/>
                <a:gd name="T16" fmla="*/ 2147483647 w 3"/>
                <a:gd name="T17" fmla="*/ 2147483647 h 5"/>
                <a:gd name="T18" fmla="*/ 2147483647 w 3"/>
                <a:gd name="T19" fmla="*/ 2147483647 h 5"/>
                <a:gd name="T20" fmla="*/ 2147483647 w 3"/>
                <a:gd name="T21" fmla="*/ 2147483647 h 5"/>
                <a:gd name="T22" fmla="*/ 2147483647 w 3"/>
                <a:gd name="T23" fmla="*/ 2147483647 h 5"/>
                <a:gd name="T24" fmla="*/ 0 w 3"/>
                <a:gd name="T25" fmla="*/ 2147483647 h 5"/>
                <a:gd name="T26" fmla="*/ 2147483647 w 3"/>
                <a:gd name="T27" fmla="*/ 2147483647 h 5"/>
                <a:gd name="T28" fmla="*/ 2147483647 w 3"/>
                <a:gd name="T29" fmla="*/ 2147483647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5"/>
                <a:gd name="T47" fmla="*/ 3 w 3"/>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5">
                  <a:moveTo>
                    <a:pt x="1" y="2"/>
                  </a:moveTo>
                  <a:lnTo>
                    <a:pt x="1" y="1"/>
                  </a:lnTo>
                  <a:lnTo>
                    <a:pt x="1" y="0"/>
                  </a:lnTo>
                  <a:lnTo>
                    <a:pt x="2" y="0"/>
                  </a:lnTo>
                  <a:lnTo>
                    <a:pt x="3" y="0"/>
                  </a:lnTo>
                  <a:lnTo>
                    <a:pt x="3" y="1"/>
                  </a:lnTo>
                  <a:lnTo>
                    <a:pt x="3" y="2"/>
                  </a:lnTo>
                  <a:lnTo>
                    <a:pt x="3" y="3"/>
                  </a:lnTo>
                  <a:lnTo>
                    <a:pt x="3" y="2"/>
                  </a:lnTo>
                  <a:lnTo>
                    <a:pt x="3" y="3"/>
                  </a:lnTo>
                  <a:lnTo>
                    <a:pt x="3" y="4"/>
                  </a:lnTo>
                  <a:lnTo>
                    <a:pt x="2" y="5"/>
                  </a:lnTo>
                  <a:lnTo>
                    <a:pt x="0" y="5"/>
                  </a:lnTo>
                  <a:lnTo>
                    <a:pt x="1" y="4"/>
                  </a:lnTo>
                  <a:lnTo>
                    <a:pt x="1"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4" name="Freeform 181"/>
            <p:cNvSpPr>
              <a:spLocks/>
            </p:cNvSpPr>
            <p:nvPr/>
          </p:nvSpPr>
          <p:spPr bwMode="gray">
            <a:xfrm>
              <a:off x="1673" y="2684"/>
              <a:ext cx="52" cy="59"/>
            </a:xfrm>
            <a:custGeom>
              <a:avLst/>
              <a:gdLst>
                <a:gd name="T0" fmla="*/ 2147483647 w 40"/>
                <a:gd name="T1" fmla="*/ 0 h 45"/>
                <a:gd name="T2" fmla="*/ 2147483647 w 40"/>
                <a:gd name="T3" fmla="*/ 2147483647 h 45"/>
                <a:gd name="T4" fmla="*/ 2147483647 w 40"/>
                <a:gd name="T5" fmla="*/ 2147483647 h 45"/>
                <a:gd name="T6" fmla="*/ 2147483647 w 40"/>
                <a:gd name="T7" fmla="*/ 2147483647 h 45"/>
                <a:gd name="T8" fmla="*/ 2147483647 w 40"/>
                <a:gd name="T9" fmla="*/ 2147483647 h 45"/>
                <a:gd name="T10" fmla="*/ 2147483647 w 40"/>
                <a:gd name="T11" fmla="*/ 2147483647 h 45"/>
                <a:gd name="T12" fmla="*/ 2147483647 w 40"/>
                <a:gd name="T13" fmla="*/ 2147483647 h 45"/>
                <a:gd name="T14" fmla="*/ 2147483647 w 40"/>
                <a:gd name="T15" fmla="*/ 2147483647 h 45"/>
                <a:gd name="T16" fmla="*/ 2147483647 w 40"/>
                <a:gd name="T17" fmla="*/ 2147483647 h 45"/>
                <a:gd name="T18" fmla="*/ 2147483647 w 40"/>
                <a:gd name="T19" fmla="*/ 2147483647 h 45"/>
                <a:gd name="T20" fmla="*/ 2147483647 w 40"/>
                <a:gd name="T21" fmla="*/ 2147483647 h 45"/>
                <a:gd name="T22" fmla="*/ 0 w 40"/>
                <a:gd name="T23" fmla="*/ 2147483647 h 45"/>
                <a:gd name="T24" fmla="*/ 2147483647 w 40"/>
                <a:gd name="T25" fmla="*/ 2147483647 h 45"/>
                <a:gd name="T26" fmla="*/ 2147483647 w 40"/>
                <a:gd name="T27" fmla="*/ 2147483647 h 45"/>
                <a:gd name="T28" fmla="*/ 2147483647 w 40"/>
                <a:gd name="T29" fmla="*/ 2147483647 h 45"/>
                <a:gd name="T30" fmla="*/ 2147483647 w 40"/>
                <a:gd name="T31" fmla="*/ 2147483647 h 45"/>
                <a:gd name="T32" fmla="*/ 2147483647 w 40"/>
                <a:gd name="T33" fmla="*/ 2147483647 h 45"/>
                <a:gd name="T34" fmla="*/ 2147483647 w 40"/>
                <a:gd name="T35" fmla="*/ 2147483647 h 45"/>
                <a:gd name="T36" fmla="*/ 2147483647 w 40"/>
                <a:gd name="T37" fmla="*/ 2147483647 h 45"/>
                <a:gd name="T38" fmla="*/ 2147483647 w 40"/>
                <a:gd name="T39" fmla="*/ 2147483647 h 45"/>
                <a:gd name="T40" fmla="*/ 2147483647 w 40"/>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5"/>
                <a:gd name="T65" fmla="*/ 40 w 4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5">
                  <a:moveTo>
                    <a:pt x="40" y="0"/>
                  </a:moveTo>
                  <a:lnTo>
                    <a:pt x="40" y="9"/>
                  </a:lnTo>
                  <a:lnTo>
                    <a:pt x="37" y="20"/>
                  </a:lnTo>
                  <a:lnTo>
                    <a:pt x="37" y="29"/>
                  </a:lnTo>
                  <a:lnTo>
                    <a:pt x="38" y="37"/>
                  </a:lnTo>
                  <a:lnTo>
                    <a:pt x="37" y="45"/>
                  </a:lnTo>
                  <a:lnTo>
                    <a:pt x="33" y="43"/>
                  </a:lnTo>
                  <a:lnTo>
                    <a:pt x="26" y="42"/>
                  </a:lnTo>
                  <a:lnTo>
                    <a:pt x="17" y="41"/>
                  </a:lnTo>
                  <a:lnTo>
                    <a:pt x="12" y="33"/>
                  </a:lnTo>
                  <a:lnTo>
                    <a:pt x="6" y="26"/>
                  </a:lnTo>
                  <a:lnTo>
                    <a:pt x="0" y="23"/>
                  </a:lnTo>
                  <a:lnTo>
                    <a:pt x="1" y="20"/>
                  </a:lnTo>
                  <a:lnTo>
                    <a:pt x="5" y="22"/>
                  </a:lnTo>
                  <a:lnTo>
                    <a:pt x="7" y="19"/>
                  </a:lnTo>
                  <a:lnTo>
                    <a:pt x="7" y="14"/>
                  </a:lnTo>
                  <a:lnTo>
                    <a:pt x="15" y="9"/>
                  </a:lnTo>
                  <a:lnTo>
                    <a:pt x="19" y="9"/>
                  </a:lnTo>
                  <a:lnTo>
                    <a:pt x="25" y="2"/>
                  </a:lnTo>
                  <a:lnTo>
                    <a:pt x="33" y="2"/>
                  </a:lnTo>
                  <a:lnTo>
                    <a:pt x="4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5" name="Freeform 182"/>
            <p:cNvSpPr>
              <a:spLocks/>
            </p:cNvSpPr>
            <p:nvPr/>
          </p:nvSpPr>
          <p:spPr bwMode="gray">
            <a:xfrm>
              <a:off x="1695" y="2737"/>
              <a:ext cx="41" cy="37"/>
            </a:xfrm>
            <a:custGeom>
              <a:avLst/>
              <a:gdLst>
                <a:gd name="T0" fmla="*/ 0 w 31"/>
                <a:gd name="T1" fmla="*/ 0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0 w 31"/>
                <a:gd name="T27" fmla="*/ 2147483647 h 28"/>
                <a:gd name="T28" fmla="*/ 0 w 31"/>
                <a:gd name="T29" fmla="*/ 0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28"/>
                <a:gd name="T47" fmla="*/ 31 w 31"/>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28">
                  <a:moveTo>
                    <a:pt x="0" y="0"/>
                  </a:moveTo>
                  <a:lnTo>
                    <a:pt x="9" y="1"/>
                  </a:lnTo>
                  <a:lnTo>
                    <a:pt x="16" y="2"/>
                  </a:lnTo>
                  <a:lnTo>
                    <a:pt x="20" y="4"/>
                  </a:lnTo>
                  <a:lnTo>
                    <a:pt x="31" y="13"/>
                  </a:lnTo>
                  <a:lnTo>
                    <a:pt x="31" y="17"/>
                  </a:lnTo>
                  <a:lnTo>
                    <a:pt x="28" y="22"/>
                  </a:lnTo>
                  <a:lnTo>
                    <a:pt x="28" y="27"/>
                  </a:lnTo>
                  <a:lnTo>
                    <a:pt x="24" y="28"/>
                  </a:lnTo>
                  <a:lnTo>
                    <a:pt x="17" y="21"/>
                  </a:lnTo>
                  <a:lnTo>
                    <a:pt x="14" y="13"/>
                  </a:lnTo>
                  <a:lnTo>
                    <a:pt x="10" y="10"/>
                  </a:lnTo>
                  <a:lnTo>
                    <a:pt x="7" y="11"/>
                  </a:lnTo>
                  <a:lnTo>
                    <a:pt x="0" y="7"/>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6" name="Freeform 183"/>
            <p:cNvSpPr>
              <a:spLocks/>
            </p:cNvSpPr>
            <p:nvPr/>
          </p:nvSpPr>
          <p:spPr bwMode="gray">
            <a:xfrm>
              <a:off x="1732" y="2760"/>
              <a:ext cx="66" cy="30"/>
            </a:xfrm>
            <a:custGeom>
              <a:avLst/>
              <a:gdLst>
                <a:gd name="T0" fmla="*/ 2147483647 w 51"/>
                <a:gd name="T1" fmla="*/ 2147483647 h 23"/>
                <a:gd name="T2" fmla="*/ 2147483647 w 51"/>
                <a:gd name="T3" fmla="*/ 2147483647 h 23"/>
                <a:gd name="T4" fmla="*/ 2147483647 w 51"/>
                <a:gd name="T5" fmla="*/ 2147483647 h 23"/>
                <a:gd name="T6" fmla="*/ 2147483647 w 51"/>
                <a:gd name="T7" fmla="*/ 2147483647 h 23"/>
                <a:gd name="T8" fmla="*/ 2147483647 w 51"/>
                <a:gd name="T9" fmla="*/ 2147483647 h 23"/>
                <a:gd name="T10" fmla="*/ 2147483647 w 51"/>
                <a:gd name="T11" fmla="*/ 2147483647 h 23"/>
                <a:gd name="T12" fmla="*/ 2147483647 w 51"/>
                <a:gd name="T13" fmla="*/ 2147483647 h 23"/>
                <a:gd name="T14" fmla="*/ 2147483647 w 51"/>
                <a:gd name="T15" fmla="*/ 2147483647 h 23"/>
                <a:gd name="T16" fmla="*/ 2147483647 w 51"/>
                <a:gd name="T17" fmla="*/ 2147483647 h 23"/>
                <a:gd name="T18" fmla="*/ 2147483647 w 51"/>
                <a:gd name="T19" fmla="*/ 2147483647 h 23"/>
                <a:gd name="T20" fmla="*/ 2147483647 w 51"/>
                <a:gd name="T21" fmla="*/ 2147483647 h 23"/>
                <a:gd name="T22" fmla="*/ 2147483647 w 51"/>
                <a:gd name="T23" fmla="*/ 2147483647 h 23"/>
                <a:gd name="T24" fmla="*/ 2147483647 w 51"/>
                <a:gd name="T25" fmla="*/ 2147483647 h 23"/>
                <a:gd name="T26" fmla="*/ 2147483647 w 51"/>
                <a:gd name="T27" fmla="*/ 2147483647 h 23"/>
                <a:gd name="T28" fmla="*/ 0 w 51"/>
                <a:gd name="T29" fmla="*/ 2147483647 h 23"/>
                <a:gd name="T30" fmla="*/ 0 w 51"/>
                <a:gd name="T31" fmla="*/ 2147483647 h 23"/>
                <a:gd name="T32" fmla="*/ 2147483647 w 51"/>
                <a:gd name="T33" fmla="*/ 0 h 23"/>
                <a:gd name="T34" fmla="*/ 2147483647 w 51"/>
                <a:gd name="T35" fmla="*/ 2147483647 h 23"/>
                <a:gd name="T36" fmla="*/ 2147483647 w 51"/>
                <a:gd name="T37" fmla="*/ 2147483647 h 23"/>
                <a:gd name="T38" fmla="*/ 2147483647 w 51"/>
                <a:gd name="T39" fmla="*/ 2147483647 h 23"/>
                <a:gd name="T40" fmla="*/ 2147483647 w 51"/>
                <a:gd name="T41" fmla="*/ 2147483647 h 23"/>
                <a:gd name="T42" fmla="*/ 2147483647 w 51"/>
                <a:gd name="T43" fmla="*/ 2147483647 h 23"/>
                <a:gd name="T44" fmla="*/ 2147483647 w 51"/>
                <a:gd name="T45" fmla="*/ 2147483647 h 23"/>
                <a:gd name="T46" fmla="*/ 2147483647 w 51"/>
                <a:gd name="T47" fmla="*/ 2147483647 h 23"/>
                <a:gd name="T48" fmla="*/ 2147483647 w 51"/>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23"/>
                <a:gd name="T77" fmla="*/ 51 w 51"/>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23">
                  <a:moveTo>
                    <a:pt x="51" y="15"/>
                  </a:moveTo>
                  <a:lnTo>
                    <a:pt x="48" y="20"/>
                  </a:lnTo>
                  <a:lnTo>
                    <a:pt x="43" y="21"/>
                  </a:lnTo>
                  <a:lnTo>
                    <a:pt x="39" y="17"/>
                  </a:lnTo>
                  <a:lnTo>
                    <a:pt x="37" y="9"/>
                  </a:lnTo>
                  <a:lnTo>
                    <a:pt x="31" y="6"/>
                  </a:lnTo>
                  <a:lnTo>
                    <a:pt x="27" y="8"/>
                  </a:lnTo>
                  <a:lnTo>
                    <a:pt x="23" y="10"/>
                  </a:lnTo>
                  <a:lnTo>
                    <a:pt x="21" y="13"/>
                  </a:lnTo>
                  <a:lnTo>
                    <a:pt x="23" y="18"/>
                  </a:lnTo>
                  <a:lnTo>
                    <a:pt x="17" y="23"/>
                  </a:lnTo>
                  <a:lnTo>
                    <a:pt x="14" y="20"/>
                  </a:lnTo>
                  <a:lnTo>
                    <a:pt x="8" y="17"/>
                  </a:lnTo>
                  <a:lnTo>
                    <a:pt x="8" y="14"/>
                  </a:lnTo>
                  <a:lnTo>
                    <a:pt x="0" y="10"/>
                  </a:lnTo>
                  <a:lnTo>
                    <a:pt x="0" y="5"/>
                  </a:lnTo>
                  <a:lnTo>
                    <a:pt x="3" y="0"/>
                  </a:lnTo>
                  <a:lnTo>
                    <a:pt x="10" y="7"/>
                  </a:lnTo>
                  <a:lnTo>
                    <a:pt x="14" y="8"/>
                  </a:lnTo>
                  <a:lnTo>
                    <a:pt x="22" y="3"/>
                  </a:lnTo>
                  <a:lnTo>
                    <a:pt x="27" y="1"/>
                  </a:lnTo>
                  <a:lnTo>
                    <a:pt x="34" y="2"/>
                  </a:lnTo>
                  <a:lnTo>
                    <a:pt x="41" y="7"/>
                  </a:lnTo>
                  <a:lnTo>
                    <a:pt x="46" y="13"/>
                  </a:lnTo>
                  <a:lnTo>
                    <a:pt x="51" y="1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7" name="Freeform 184"/>
            <p:cNvSpPr>
              <a:spLocks/>
            </p:cNvSpPr>
            <p:nvPr/>
          </p:nvSpPr>
          <p:spPr bwMode="gray">
            <a:xfrm>
              <a:off x="1938" y="1847"/>
              <a:ext cx="6" cy="11"/>
            </a:xfrm>
            <a:custGeom>
              <a:avLst/>
              <a:gdLst>
                <a:gd name="T0" fmla="*/ 0 w 5"/>
                <a:gd name="T1" fmla="*/ 2147483647 h 8"/>
                <a:gd name="T2" fmla="*/ 2147483647 w 5"/>
                <a:gd name="T3" fmla="*/ 0 h 8"/>
                <a:gd name="T4" fmla="*/ 2147483647 w 5"/>
                <a:gd name="T5" fmla="*/ 2147483647 h 8"/>
                <a:gd name="T6" fmla="*/ 2147483647 w 5"/>
                <a:gd name="T7" fmla="*/ 2147483647 h 8"/>
                <a:gd name="T8" fmla="*/ 2147483647 w 5"/>
                <a:gd name="T9" fmla="*/ 2147483647 h 8"/>
                <a:gd name="T10" fmla="*/ 0 w 5"/>
                <a:gd name="T11" fmla="*/ 2147483647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0" y="4"/>
                  </a:moveTo>
                  <a:lnTo>
                    <a:pt x="2" y="0"/>
                  </a:lnTo>
                  <a:lnTo>
                    <a:pt x="5" y="2"/>
                  </a:lnTo>
                  <a:lnTo>
                    <a:pt x="5" y="7"/>
                  </a:lnTo>
                  <a:lnTo>
                    <a:pt x="3" y="8"/>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8" name="Freeform 185"/>
            <p:cNvSpPr>
              <a:spLocks/>
            </p:cNvSpPr>
            <p:nvPr/>
          </p:nvSpPr>
          <p:spPr bwMode="gray">
            <a:xfrm>
              <a:off x="1865" y="1431"/>
              <a:ext cx="9" cy="4"/>
            </a:xfrm>
            <a:custGeom>
              <a:avLst/>
              <a:gdLst>
                <a:gd name="T0" fmla="*/ 2147483647 w 7"/>
                <a:gd name="T1" fmla="*/ 2147483647 h 3"/>
                <a:gd name="T2" fmla="*/ 0 w 7"/>
                <a:gd name="T3" fmla="*/ 2147483647 h 3"/>
                <a:gd name="T4" fmla="*/ 2147483647 w 7"/>
                <a:gd name="T5" fmla="*/ 0 h 3"/>
                <a:gd name="T6" fmla="*/ 2147483647 w 7"/>
                <a:gd name="T7" fmla="*/ 2147483647 h 3"/>
                <a:gd name="T8" fmla="*/ 2147483647 w 7"/>
                <a:gd name="T9" fmla="*/ 2147483647 h 3"/>
                <a:gd name="T10" fmla="*/ 2147483647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2" y="2"/>
                  </a:moveTo>
                  <a:lnTo>
                    <a:pt x="0" y="1"/>
                  </a:lnTo>
                  <a:lnTo>
                    <a:pt x="2" y="0"/>
                  </a:lnTo>
                  <a:lnTo>
                    <a:pt x="7" y="1"/>
                  </a:lnTo>
                  <a:lnTo>
                    <a:pt x="7" y="3"/>
                  </a:lnTo>
                  <a:lnTo>
                    <a:pt x="2"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9" name="Freeform 186"/>
            <p:cNvSpPr>
              <a:spLocks/>
            </p:cNvSpPr>
            <p:nvPr/>
          </p:nvSpPr>
          <p:spPr bwMode="gray">
            <a:xfrm>
              <a:off x="2055" y="1556"/>
              <a:ext cx="5" cy="6"/>
            </a:xfrm>
            <a:custGeom>
              <a:avLst/>
              <a:gdLst>
                <a:gd name="T0" fmla="*/ 2147483647 w 4"/>
                <a:gd name="T1" fmla="*/ 0 h 4"/>
                <a:gd name="T2" fmla="*/ 2147483647 w 4"/>
                <a:gd name="T3" fmla="*/ 2147483647 h 4"/>
                <a:gd name="T4" fmla="*/ 2147483647 w 4"/>
                <a:gd name="T5" fmla="*/ 2147483647 h 4"/>
                <a:gd name="T6" fmla="*/ 0 w 4"/>
                <a:gd name="T7" fmla="*/ 0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2"/>
                  </a:lnTo>
                  <a:lnTo>
                    <a:pt x="1" y="4"/>
                  </a:lnTo>
                  <a:lnTo>
                    <a:pt x="0" y="0"/>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0" name="Freeform 187"/>
            <p:cNvSpPr>
              <a:spLocks/>
            </p:cNvSpPr>
            <p:nvPr/>
          </p:nvSpPr>
          <p:spPr bwMode="gray">
            <a:xfrm>
              <a:off x="2073" y="1594"/>
              <a:ext cx="10" cy="7"/>
            </a:xfrm>
            <a:custGeom>
              <a:avLst/>
              <a:gdLst>
                <a:gd name="T0" fmla="*/ 0 w 7"/>
                <a:gd name="T1" fmla="*/ 2147483647 h 5"/>
                <a:gd name="T2" fmla="*/ 2147483647 w 7"/>
                <a:gd name="T3" fmla="*/ 0 h 5"/>
                <a:gd name="T4" fmla="*/ 2147483647 w 7"/>
                <a:gd name="T5" fmla="*/ 2147483647 h 5"/>
                <a:gd name="T6" fmla="*/ 2147483647 w 7"/>
                <a:gd name="T7" fmla="*/ 2147483647 h 5"/>
                <a:gd name="T8" fmla="*/ 0 w 7"/>
                <a:gd name="T9" fmla="*/ 2147483647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1"/>
                  </a:moveTo>
                  <a:lnTo>
                    <a:pt x="4" y="0"/>
                  </a:lnTo>
                  <a:lnTo>
                    <a:pt x="7" y="2"/>
                  </a:lnTo>
                  <a:lnTo>
                    <a:pt x="1" y="5"/>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1" name="Freeform 188"/>
            <p:cNvSpPr>
              <a:spLocks/>
            </p:cNvSpPr>
            <p:nvPr/>
          </p:nvSpPr>
          <p:spPr bwMode="gray">
            <a:xfrm>
              <a:off x="2085" y="1593"/>
              <a:ext cx="7" cy="5"/>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1"/>
                  </a:moveTo>
                  <a:lnTo>
                    <a:pt x="2" y="0"/>
                  </a:lnTo>
                  <a:lnTo>
                    <a:pt x="5" y="2"/>
                  </a:lnTo>
                  <a:lnTo>
                    <a:pt x="4"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2" name="Freeform 189"/>
            <p:cNvSpPr>
              <a:spLocks/>
            </p:cNvSpPr>
            <p:nvPr/>
          </p:nvSpPr>
          <p:spPr bwMode="gray">
            <a:xfrm>
              <a:off x="2063" y="1619"/>
              <a:ext cx="34" cy="22"/>
            </a:xfrm>
            <a:custGeom>
              <a:avLst/>
              <a:gdLst>
                <a:gd name="T0" fmla="*/ 2147483647 w 26"/>
                <a:gd name="T1" fmla="*/ 0 h 17"/>
                <a:gd name="T2" fmla="*/ 2147483647 w 26"/>
                <a:gd name="T3" fmla="*/ 2147483647 h 17"/>
                <a:gd name="T4" fmla="*/ 2147483647 w 26"/>
                <a:gd name="T5" fmla="*/ 2147483647 h 17"/>
                <a:gd name="T6" fmla="*/ 2147483647 w 26"/>
                <a:gd name="T7" fmla="*/ 2147483647 h 17"/>
                <a:gd name="T8" fmla="*/ 2147483647 w 26"/>
                <a:gd name="T9" fmla="*/ 2147483647 h 17"/>
                <a:gd name="T10" fmla="*/ 2147483647 w 26"/>
                <a:gd name="T11" fmla="*/ 2147483647 h 17"/>
                <a:gd name="T12" fmla="*/ 2147483647 w 26"/>
                <a:gd name="T13" fmla="*/ 2147483647 h 17"/>
                <a:gd name="T14" fmla="*/ 2147483647 w 26"/>
                <a:gd name="T15" fmla="*/ 2147483647 h 17"/>
                <a:gd name="T16" fmla="*/ 2147483647 w 26"/>
                <a:gd name="T17" fmla="*/ 2147483647 h 17"/>
                <a:gd name="T18" fmla="*/ 2147483647 w 26"/>
                <a:gd name="T19" fmla="*/ 2147483647 h 17"/>
                <a:gd name="T20" fmla="*/ 0 w 26"/>
                <a:gd name="T21" fmla="*/ 2147483647 h 17"/>
                <a:gd name="T22" fmla="*/ 2147483647 w 26"/>
                <a:gd name="T23" fmla="*/ 2147483647 h 17"/>
                <a:gd name="T24" fmla="*/ 0 w 26"/>
                <a:gd name="T25" fmla="*/ 2147483647 h 17"/>
                <a:gd name="T26" fmla="*/ 2147483647 w 26"/>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7"/>
                <a:gd name="T44" fmla="*/ 26 w 2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7">
                  <a:moveTo>
                    <a:pt x="3" y="0"/>
                  </a:moveTo>
                  <a:lnTo>
                    <a:pt x="6" y="1"/>
                  </a:lnTo>
                  <a:lnTo>
                    <a:pt x="14" y="3"/>
                  </a:lnTo>
                  <a:lnTo>
                    <a:pt x="18" y="5"/>
                  </a:lnTo>
                  <a:lnTo>
                    <a:pt x="26" y="11"/>
                  </a:lnTo>
                  <a:lnTo>
                    <a:pt x="25" y="13"/>
                  </a:lnTo>
                  <a:lnTo>
                    <a:pt x="19" y="17"/>
                  </a:lnTo>
                  <a:lnTo>
                    <a:pt x="14" y="17"/>
                  </a:lnTo>
                  <a:lnTo>
                    <a:pt x="8" y="13"/>
                  </a:lnTo>
                  <a:lnTo>
                    <a:pt x="2" y="13"/>
                  </a:lnTo>
                  <a:lnTo>
                    <a:pt x="0" y="9"/>
                  </a:lnTo>
                  <a:lnTo>
                    <a:pt x="2" y="7"/>
                  </a:lnTo>
                  <a:lnTo>
                    <a:pt x="0" y="5"/>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3" name="Freeform 190"/>
            <p:cNvSpPr>
              <a:spLocks/>
            </p:cNvSpPr>
            <p:nvPr/>
          </p:nvSpPr>
          <p:spPr bwMode="gray">
            <a:xfrm>
              <a:off x="2076" y="1271"/>
              <a:ext cx="25" cy="14"/>
            </a:xfrm>
            <a:custGeom>
              <a:avLst/>
              <a:gdLst>
                <a:gd name="T0" fmla="*/ 0 w 19"/>
                <a:gd name="T1" fmla="*/ 2147483647 h 11"/>
                <a:gd name="T2" fmla="*/ 0 w 19"/>
                <a:gd name="T3" fmla="*/ 2147483647 h 11"/>
                <a:gd name="T4" fmla="*/ 2147483647 w 19"/>
                <a:gd name="T5" fmla="*/ 0 h 11"/>
                <a:gd name="T6" fmla="*/ 2147483647 w 19"/>
                <a:gd name="T7" fmla="*/ 2147483647 h 11"/>
                <a:gd name="T8" fmla="*/ 2147483647 w 19"/>
                <a:gd name="T9" fmla="*/ 2147483647 h 11"/>
                <a:gd name="T10" fmla="*/ 2147483647 w 19"/>
                <a:gd name="T11" fmla="*/ 2147483647 h 11"/>
                <a:gd name="T12" fmla="*/ 2147483647 w 19"/>
                <a:gd name="T13" fmla="*/ 2147483647 h 11"/>
                <a:gd name="T14" fmla="*/ 2147483647 w 19"/>
                <a:gd name="T15" fmla="*/ 2147483647 h 11"/>
                <a:gd name="T16" fmla="*/ 0 w 19"/>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1"/>
                <a:gd name="T29" fmla="*/ 19 w 1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1">
                  <a:moveTo>
                    <a:pt x="0" y="4"/>
                  </a:moveTo>
                  <a:lnTo>
                    <a:pt x="0" y="1"/>
                  </a:lnTo>
                  <a:lnTo>
                    <a:pt x="3" y="0"/>
                  </a:lnTo>
                  <a:lnTo>
                    <a:pt x="11" y="2"/>
                  </a:lnTo>
                  <a:lnTo>
                    <a:pt x="10" y="4"/>
                  </a:lnTo>
                  <a:lnTo>
                    <a:pt x="15" y="5"/>
                  </a:lnTo>
                  <a:lnTo>
                    <a:pt x="19" y="11"/>
                  </a:lnTo>
                  <a:lnTo>
                    <a:pt x="10" y="10"/>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4" name="Freeform 191"/>
            <p:cNvSpPr>
              <a:spLocks/>
            </p:cNvSpPr>
            <p:nvPr/>
          </p:nvSpPr>
          <p:spPr bwMode="gray">
            <a:xfrm>
              <a:off x="2128" y="1260"/>
              <a:ext cx="9" cy="7"/>
            </a:xfrm>
            <a:custGeom>
              <a:avLst/>
              <a:gdLst>
                <a:gd name="T0" fmla="*/ 0 w 7"/>
                <a:gd name="T1" fmla="*/ 0 h 5"/>
                <a:gd name="T2" fmla="*/ 2147483647 w 7"/>
                <a:gd name="T3" fmla="*/ 0 h 5"/>
                <a:gd name="T4" fmla="*/ 2147483647 w 7"/>
                <a:gd name="T5" fmla="*/ 2147483647 h 5"/>
                <a:gd name="T6" fmla="*/ 2147483647 w 7"/>
                <a:gd name="T7" fmla="*/ 2147483647 h 5"/>
                <a:gd name="T8" fmla="*/ 2147483647 w 7"/>
                <a:gd name="T9" fmla="*/ 2147483647 h 5"/>
                <a:gd name="T10" fmla="*/ 2147483647 w 7"/>
                <a:gd name="T11" fmla="*/ 2147483647 h 5"/>
                <a:gd name="T12" fmla="*/ 0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0" y="0"/>
                  </a:moveTo>
                  <a:lnTo>
                    <a:pt x="3" y="0"/>
                  </a:lnTo>
                  <a:lnTo>
                    <a:pt x="7" y="2"/>
                  </a:lnTo>
                  <a:lnTo>
                    <a:pt x="7" y="5"/>
                  </a:lnTo>
                  <a:lnTo>
                    <a:pt x="4" y="4"/>
                  </a:lnTo>
                  <a:lnTo>
                    <a:pt x="4"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5" name="Freeform 192"/>
            <p:cNvSpPr>
              <a:spLocks/>
            </p:cNvSpPr>
            <p:nvPr/>
          </p:nvSpPr>
          <p:spPr bwMode="gray">
            <a:xfrm>
              <a:off x="2143" y="1255"/>
              <a:ext cx="39" cy="24"/>
            </a:xfrm>
            <a:custGeom>
              <a:avLst/>
              <a:gdLst>
                <a:gd name="T0" fmla="*/ 0 w 30"/>
                <a:gd name="T1" fmla="*/ 2147483647 h 18"/>
                <a:gd name="T2" fmla="*/ 2147483647 w 30"/>
                <a:gd name="T3" fmla="*/ 0 h 18"/>
                <a:gd name="T4" fmla="*/ 2147483647 w 30"/>
                <a:gd name="T5" fmla="*/ 2147483647 h 18"/>
                <a:gd name="T6" fmla="*/ 2147483647 w 30"/>
                <a:gd name="T7" fmla="*/ 2147483647 h 18"/>
                <a:gd name="T8" fmla="*/ 2147483647 w 30"/>
                <a:gd name="T9" fmla="*/ 2147483647 h 18"/>
                <a:gd name="T10" fmla="*/ 2147483647 w 30"/>
                <a:gd name="T11" fmla="*/ 2147483647 h 18"/>
                <a:gd name="T12" fmla="*/ 2147483647 w 30"/>
                <a:gd name="T13" fmla="*/ 2147483647 h 18"/>
                <a:gd name="T14" fmla="*/ 2147483647 w 30"/>
                <a:gd name="T15" fmla="*/ 2147483647 h 18"/>
                <a:gd name="T16" fmla="*/ 2147483647 w 30"/>
                <a:gd name="T17" fmla="*/ 2147483647 h 18"/>
                <a:gd name="T18" fmla="*/ 0 w 3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8"/>
                <a:gd name="T32" fmla="*/ 30 w 3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8">
                  <a:moveTo>
                    <a:pt x="0" y="1"/>
                  </a:moveTo>
                  <a:lnTo>
                    <a:pt x="12" y="0"/>
                  </a:lnTo>
                  <a:lnTo>
                    <a:pt x="30" y="10"/>
                  </a:lnTo>
                  <a:lnTo>
                    <a:pt x="23" y="13"/>
                  </a:lnTo>
                  <a:lnTo>
                    <a:pt x="24" y="18"/>
                  </a:lnTo>
                  <a:lnTo>
                    <a:pt x="20" y="18"/>
                  </a:lnTo>
                  <a:lnTo>
                    <a:pt x="20" y="16"/>
                  </a:lnTo>
                  <a:lnTo>
                    <a:pt x="17" y="14"/>
                  </a:lnTo>
                  <a:lnTo>
                    <a:pt x="5" y="7"/>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6" name="Freeform 193"/>
            <p:cNvSpPr>
              <a:spLocks/>
            </p:cNvSpPr>
            <p:nvPr/>
          </p:nvSpPr>
          <p:spPr bwMode="gray">
            <a:xfrm>
              <a:off x="2132" y="1245"/>
              <a:ext cx="13" cy="5"/>
            </a:xfrm>
            <a:custGeom>
              <a:avLst/>
              <a:gdLst>
                <a:gd name="T0" fmla="*/ 2147483647 w 10"/>
                <a:gd name="T1" fmla="*/ 0 h 4"/>
                <a:gd name="T2" fmla="*/ 2147483647 w 10"/>
                <a:gd name="T3" fmla="*/ 2147483647 h 4"/>
                <a:gd name="T4" fmla="*/ 2147483647 w 10"/>
                <a:gd name="T5" fmla="*/ 2147483647 h 4"/>
                <a:gd name="T6" fmla="*/ 0 w 10"/>
                <a:gd name="T7" fmla="*/ 2147483647 h 4"/>
                <a:gd name="T8" fmla="*/ 2147483647 w 10"/>
                <a:gd name="T9" fmla="*/ 2147483647 h 4"/>
                <a:gd name="T10" fmla="*/ 2147483647 w 10"/>
                <a:gd name="T11" fmla="*/ 0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6" y="0"/>
                  </a:moveTo>
                  <a:lnTo>
                    <a:pt x="10" y="3"/>
                  </a:lnTo>
                  <a:lnTo>
                    <a:pt x="4" y="4"/>
                  </a:lnTo>
                  <a:lnTo>
                    <a:pt x="0" y="3"/>
                  </a:lnTo>
                  <a:lnTo>
                    <a:pt x="1" y="1"/>
                  </a:lnTo>
                  <a:lnTo>
                    <a:pt x="6"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7" name="Freeform 194"/>
            <p:cNvSpPr>
              <a:spLocks/>
            </p:cNvSpPr>
            <p:nvPr/>
          </p:nvSpPr>
          <p:spPr bwMode="gray">
            <a:xfrm>
              <a:off x="2150" y="1237"/>
              <a:ext cx="21" cy="10"/>
            </a:xfrm>
            <a:custGeom>
              <a:avLst/>
              <a:gdLst>
                <a:gd name="T0" fmla="*/ 2147483647 w 16"/>
                <a:gd name="T1" fmla="*/ 0 h 8"/>
                <a:gd name="T2" fmla="*/ 2147483647 w 16"/>
                <a:gd name="T3" fmla="*/ 2147483647 h 8"/>
                <a:gd name="T4" fmla="*/ 2147483647 w 16"/>
                <a:gd name="T5" fmla="*/ 2147483647 h 8"/>
                <a:gd name="T6" fmla="*/ 2147483647 w 16"/>
                <a:gd name="T7" fmla="*/ 2147483647 h 8"/>
                <a:gd name="T8" fmla="*/ 2147483647 w 16"/>
                <a:gd name="T9" fmla="*/ 2147483647 h 8"/>
                <a:gd name="T10" fmla="*/ 2147483647 w 16"/>
                <a:gd name="T11" fmla="*/ 2147483647 h 8"/>
                <a:gd name="T12" fmla="*/ 0 w 16"/>
                <a:gd name="T13" fmla="*/ 2147483647 h 8"/>
                <a:gd name="T14" fmla="*/ 2147483647 w 16"/>
                <a:gd name="T15" fmla="*/ 2147483647 h 8"/>
                <a:gd name="T16" fmla="*/ 2147483647 w 16"/>
                <a:gd name="T17" fmla="*/ 2147483647 h 8"/>
                <a:gd name="T18" fmla="*/ 2147483647 w 1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8"/>
                <a:gd name="T32" fmla="*/ 16 w 1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8">
                  <a:moveTo>
                    <a:pt x="6" y="0"/>
                  </a:moveTo>
                  <a:lnTo>
                    <a:pt x="12" y="3"/>
                  </a:lnTo>
                  <a:lnTo>
                    <a:pt x="16" y="5"/>
                  </a:lnTo>
                  <a:lnTo>
                    <a:pt x="16" y="8"/>
                  </a:lnTo>
                  <a:lnTo>
                    <a:pt x="6" y="8"/>
                  </a:lnTo>
                  <a:lnTo>
                    <a:pt x="2" y="6"/>
                  </a:lnTo>
                  <a:lnTo>
                    <a:pt x="0" y="5"/>
                  </a:lnTo>
                  <a:lnTo>
                    <a:pt x="4" y="5"/>
                  </a:lnTo>
                  <a:lnTo>
                    <a:pt x="4" y="1"/>
                  </a:lnTo>
                  <a:lnTo>
                    <a:pt x="6"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8" name="Freeform 195"/>
            <p:cNvSpPr>
              <a:spLocks/>
            </p:cNvSpPr>
            <p:nvPr/>
          </p:nvSpPr>
          <p:spPr bwMode="gray">
            <a:xfrm>
              <a:off x="2227" y="1224"/>
              <a:ext cx="22" cy="10"/>
            </a:xfrm>
            <a:custGeom>
              <a:avLst/>
              <a:gdLst>
                <a:gd name="T0" fmla="*/ 0 w 17"/>
                <a:gd name="T1" fmla="*/ 0 h 8"/>
                <a:gd name="T2" fmla="*/ 2147483647 w 17"/>
                <a:gd name="T3" fmla="*/ 0 h 8"/>
                <a:gd name="T4" fmla="*/ 2147483647 w 17"/>
                <a:gd name="T5" fmla="*/ 2147483647 h 8"/>
                <a:gd name="T6" fmla="*/ 2147483647 w 17"/>
                <a:gd name="T7" fmla="*/ 2147483647 h 8"/>
                <a:gd name="T8" fmla="*/ 2147483647 w 17"/>
                <a:gd name="T9" fmla="*/ 2147483647 h 8"/>
                <a:gd name="T10" fmla="*/ 2147483647 w 17"/>
                <a:gd name="T11" fmla="*/ 2147483647 h 8"/>
                <a:gd name="T12" fmla="*/ 0 w 17"/>
                <a:gd name="T13" fmla="*/ 0 h 8"/>
                <a:gd name="T14" fmla="*/ 0 60000 65536"/>
                <a:gd name="T15" fmla="*/ 0 60000 65536"/>
                <a:gd name="T16" fmla="*/ 0 60000 65536"/>
                <a:gd name="T17" fmla="*/ 0 60000 65536"/>
                <a:gd name="T18" fmla="*/ 0 60000 65536"/>
                <a:gd name="T19" fmla="*/ 0 60000 65536"/>
                <a:gd name="T20" fmla="*/ 0 60000 65536"/>
                <a:gd name="T21" fmla="*/ 0 w 17"/>
                <a:gd name="T22" fmla="*/ 0 h 8"/>
                <a:gd name="T23" fmla="*/ 17 w 1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8">
                  <a:moveTo>
                    <a:pt x="0" y="0"/>
                  </a:moveTo>
                  <a:lnTo>
                    <a:pt x="3" y="0"/>
                  </a:lnTo>
                  <a:lnTo>
                    <a:pt x="17" y="6"/>
                  </a:lnTo>
                  <a:lnTo>
                    <a:pt x="14" y="8"/>
                  </a:lnTo>
                  <a:lnTo>
                    <a:pt x="5" y="4"/>
                  </a:lnTo>
                  <a:lnTo>
                    <a:pt x="1"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9" name="Freeform 196"/>
            <p:cNvSpPr>
              <a:spLocks/>
            </p:cNvSpPr>
            <p:nvPr/>
          </p:nvSpPr>
          <p:spPr bwMode="gray">
            <a:xfrm>
              <a:off x="2231" y="1233"/>
              <a:ext cx="12" cy="5"/>
            </a:xfrm>
            <a:custGeom>
              <a:avLst/>
              <a:gdLst>
                <a:gd name="T0" fmla="*/ 0 w 9"/>
                <a:gd name="T1" fmla="*/ 0 h 4"/>
                <a:gd name="T2" fmla="*/ 2147483647 w 9"/>
                <a:gd name="T3" fmla="*/ 2147483647 h 4"/>
                <a:gd name="T4" fmla="*/ 2147483647 w 9"/>
                <a:gd name="T5" fmla="*/ 2147483647 h 4"/>
                <a:gd name="T6" fmla="*/ 2147483647 w 9"/>
                <a:gd name="T7" fmla="*/ 2147483647 h 4"/>
                <a:gd name="T8" fmla="*/ 2147483647 w 9"/>
                <a:gd name="T9" fmla="*/ 2147483647 h 4"/>
                <a:gd name="T10" fmla="*/ 0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0"/>
                  </a:moveTo>
                  <a:lnTo>
                    <a:pt x="6" y="1"/>
                  </a:lnTo>
                  <a:lnTo>
                    <a:pt x="9" y="3"/>
                  </a:lnTo>
                  <a:lnTo>
                    <a:pt x="6" y="4"/>
                  </a:lnTo>
                  <a:lnTo>
                    <a:pt x="3"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0" name="Freeform 197"/>
            <p:cNvSpPr>
              <a:spLocks/>
            </p:cNvSpPr>
            <p:nvPr/>
          </p:nvSpPr>
          <p:spPr bwMode="gray">
            <a:xfrm>
              <a:off x="2239" y="1220"/>
              <a:ext cx="7" cy="5"/>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1"/>
                  </a:moveTo>
                  <a:lnTo>
                    <a:pt x="2" y="0"/>
                  </a:lnTo>
                  <a:lnTo>
                    <a:pt x="5" y="1"/>
                  </a:lnTo>
                  <a:lnTo>
                    <a:pt x="2" y="4"/>
                  </a:lnTo>
                  <a:lnTo>
                    <a:pt x="0"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1" name="Freeform 198"/>
            <p:cNvSpPr>
              <a:spLocks/>
            </p:cNvSpPr>
            <p:nvPr/>
          </p:nvSpPr>
          <p:spPr bwMode="gray">
            <a:xfrm>
              <a:off x="2221" y="1232"/>
              <a:ext cx="13" cy="8"/>
            </a:xfrm>
            <a:custGeom>
              <a:avLst/>
              <a:gdLst>
                <a:gd name="T0" fmla="*/ 2147483647 w 10"/>
                <a:gd name="T1" fmla="*/ 0 h 6"/>
                <a:gd name="T2" fmla="*/ 2147483647 w 10"/>
                <a:gd name="T3" fmla="*/ 2147483647 h 6"/>
                <a:gd name="T4" fmla="*/ 2147483647 w 10"/>
                <a:gd name="T5" fmla="*/ 2147483647 h 6"/>
                <a:gd name="T6" fmla="*/ 2147483647 w 10"/>
                <a:gd name="T7" fmla="*/ 2147483647 h 6"/>
                <a:gd name="T8" fmla="*/ 0 w 10"/>
                <a:gd name="T9" fmla="*/ 0 h 6"/>
                <a:gd name="T10" fmla="*/ 2147483647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2" y="0"/>
                  </a:moveTo>
                  <a:lnTo>
                    <a:pt x="6" y="4"/>
                  </a:lnTo>
                  <a:lnTo>
                    <a:pt x="10" y="6"/>
                  </a:lnTo>
                  <a:lnTo>
                    <a:pt x="6" y="5"/>
                  </a:lnTo>
                  <a:lnTo>
                    <a:pt x="0" y="0"/>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2" name="Freeform 200"/>
            <p:cNvSpPr>
              <a:spLocks/>
            </p:cNvSpPr>
            <p:nvPr/>
          </p:nvSpPr>
          <p:spPr bwMode="gray">
            <a:xfrm>
              <a:off x="1839" y="2723"/>
              <a:ext cx="163" cy="151"/>
            </a:xfrm>
            <a:custGeom>
              <a:avLst/>
              <a:gdLst>
                <a:gd name="T0" fmla="*/ 2147483647 w 125"/>
                <a:gd name="T1" fmla="*/ 2147483647 h 116"/>
                <a:gd name="T2" fmla="*/ 2147483647 w 125"/>
                <a:gd name="T3" fmla="*/ 2147483647 h 116"/>
                <a:gd name="T4" fmla="*/ 2147483647 w 125"/>
                <a:gd name="T5" fmla="*/ 2147483647 h 116"/>
                <a:gd name="T6" fmla="*/ 2147483647 w 125"/>
                <a:gd name="T7" fmla="*/ 2147483647 h 116"/>
                <a:gd name="T8" fmla="*/ 2147483647 w 125"/>
                <a:gd name="T9" fmla="*/ 2147483647 h 116"/>
                <a:gd name="T10" fmla="*/ 2147483647 w 125"/>
                <a:gd name="T11" fmla="*/ 2147483647 h 116"/>
                <a:gd name="T12" fmla="*/ 2147483647 w 125"/>
                <a:gd name="T13" fmla="*/ 2147483647 h 116"/>
                <a:gd name="T14" fmla="*/ 0 w 125"/>
                <a:gd name="T15" fmla="*/ 2147483647 h 116"/>
                <a:gd name="T16" fmla="*/ 2147483647 w 125"/>
                <a:gd name="T17" fmla="*/ 2147483647 h 116"/>
                <a:gd name="T18" fmla="*/ 2147483647 w 125"/>
                <a:gd name="T19" fmla="*/ 2147483647 h 116"/>
                <a:gd name="T20" fmla="*/ 2147483647 w 125"/>
                <a:gd name="T21" fmla="*/ 2147483647 h 116"/>
                <a:gd name="T22" fmla="*/ 2147483647 w 125"/>
                <a:gd name="T23" fmla="*/ 2147483647 h 116"/>
                <a:gd name="T24" fmla="*/ 2147483647 w 125"/>
                <a:gd name="T25" fmla="*/ 2147483647 h 116"/>
                <a:gd name="T26" fmla="*/ 2147483647 w 125"/>
                <a:gd name="T27" fmla="*/ 2147483647 h 116"/>
                <a:gd name="T28" fmla="*/ 2147483647 w 125"/>
                <a:gd name="T29" fmla="*/ 0 h 116"/>
                <a:gd name="T30" fmla="*/ 2147483647 w 125"/>
                <a:gd name="T31" fmla="*/ 2147483647 h 116"/>
                <a:gd name="T32" fmla="*/ 2147483647 w 125"/>
                <a:gd name="T33" fmla="*/ 2147483647 h 116"/>
                <a:gd name="T34" fmla="*/ 2147483647 w 125"/>
                <a:gd name="T35" fmla="*/ 2147483647 h 116"/>
                <a:gd name="T36" fmla="*/ 2147483647 w 125"/>
                <a:gd name="T37" fmla="*/ 2147483647 h 116"/>
                <a:gd name="T38" fmla="*/ 2147483647 w 125"/>
                <a:gd name="T39" fmla="*/ 2147483647 h 116"/>
                <a:gd name="T40" fmla="*/ 2147483647 w 125"/>
                <a:gd name="T41" fmla="*/ 2147483647 h 116"/>
                <a:gd name="T42" fmla="*/ 2147483647 w 125"/>
                <a:gd name="T43" fmla="*/ 2147483647 h 116"/>
                <a:gd name="T44" fmla="*/ 2147483647 w 125"/>
                <a:gd name="T45" fmla="*/ 2147483647 h 116"/>
                <a:gd name="T46" fmla="*/ 2147483647 w 125"/>
                <a:gd name="T47" fmla="*/ 2147483647 h 116"/>
                <a:gd name="T48" fmla="*/ 2147483647 w 125"/>
                <a:gd name="T49" fmla="*/ 2147483647 h 116"/>
                <a:gd name="T50" fmla="*/ 2147483647 w 125"/>
                <a:gd name="T51" fmla="*/ 2147483647 h 116"/>
                <a:gd name="T52" fmla="*/ 2147483647 w 125"/>
                <a:gd name="T53" fmla="*/ 2147483647 h 116"/>
                <a:gd name="T54" fmla="*/ 2147483647 w 125"/>
                <a:gd name="T55" fmla="*/ 2147483647 h 116"/>
                <a:gd name="T56" fmla="*/ 2147483647 w 125"/>
                <a:gd name="T57" fmla="*/ 2147483647 h 116"/>
                <a:gd name="T58" fmla="*/ 2147483647 w 125"/>
                <a:gd name="T59" fmla="*/ 2147483647 h 116"/>
                <a:gd name="T60" fmla="*/ 2147483647 w 125"/>
                <a:gd name="T61" fmla="*/ 2147483647 h 116"/>
                <a:gd name="T62" fmla="*/ 2147483647 w 125"/>
                <a:gd name="T63" fmla="*/ 2147483647 h 116"/>
                <a:gd name="T64" fmla="*/ 2147483647 w 125"/>
                <a:gd name="T65" fmla="*/ 2147483647 h 116"/>
                <a:gd name="T66" fmla="*/ 2147483647 w 125"/>
                <a:gd name="T67" fmla="*/ 2147483647 h 1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116"/>
                <a:gd name="T104" fmla="*/ 125 w 125"/>
                <a:gd name="T105" fmla="*/ 116 h 1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116">
                  <a:moveTo>
                    <a:pt x="59" y="112"/>
                  </a:moveTo>
                  <a:lnTo>
                    <a:pt x="59" y="103"/>
                  </a:lnTo>
                  <a:lnTo>
                    <a:pt x="56" y="97"/>
                  </a:lnTo>
                  <a:lnTo>
                    <a:pt x="52" y="95"/>
                  </a:lnTo>
                  <a:lnTo>
                    <a:pt x="54" y="89"/>
                  </a:lnTo>
                  <a:lnTo>
                    <a:pt x="50" y="80"/>
                  </a:lnTo>
                  <a:lnTo>
                    <a:pt x="51" y="75"/>
                  </a:lnTo>
                  <a:lnTo>
                    <a:pt x="52" y="65"/>
                  </a:lnTo>
                  <a:lnTo>
                    <a:pt x="48" y="61"/>
                  </a:lnTo>
                  <a:lnTo>
                    <a:pt x="36" y="59"/>
                  </a:lnTo>
                  <a:lnTo>
                    <a:pt x="32" y="55"/>
                  </a:lnTo>
                  <a:lnTo>
                    <a:pt x="11" y="52"/>
                  </a:lnTo>
                  <a:lnTo>
                    <a:pt x="6" y="45"/>
                  </a:lnTo>
                  <a:lnTo>
                    <a:pt x="8" y="40"/>
                  </a:lnTo>
                  <a:lnTo>
                    <a:pt x="3" y="33"/>
                  </a:lnTo>
                  <a:lnTo>
                    <a:pt x="0" y="30"/>
                  </a:lnTo>
                  <a:lnTo>
                    <a:pt x="5" y="15"/>
                  </a:lnTo>
                  <a:lnTo>
                    <a:pt x="14" y="4"/>
                  </a:lnTo>
                  <a:lnTo>
                    <a:pt x="20" y="3"/>
                  </a:lnTo>
                  <a:lnTo>
                    <a:pt x="14" y="7"/>
                  </a:lnTo>
                  <a:lnTo>
                    <a:pt x="13" y="12"/>
                  </a:lnTo>
                  <a:lnTo>
                    <a:pt x="14" y="16"/>
                  </a:lnTo>
                  <a:lnTo>
                    <a:pt x="11" y="23"/>
                  </a:lnTo>
                  <a:lnTo>
                    <a:pt x="14" y="32"/>
                  </a:lnTo>
                  <a:lnTo>
                    <a:pt x="20" y="30"/>
                  </a:lnTo>
                  <a:lnTo>
                    <a:pt x="20" y="22"/>
                  </a:lnTo>
                  <a:lnTo>
                    <a:pt x="17" y="15"/>
                  </a:lnTo>
                  <a:lnTo>
                    <a:pt x="19" y="10"/>
                  </a:lnTo>
                  <a:lnTo>
                    <a:pt x="30" y="7"/>
                  </a:lnTo>
                  <a:lnTo>
                    <a:pt x="28" y="0"/>
                  </a:lnTo>
                  <a:lnTo>
                    <a:pt x="32" y="1"/>
                  </a:lnTo>
                  <a:lnTo>
                    <a:pt x="34" y="5"/>
                  </a:lnTo>
                  <a:lnTo>
                    <a:pt x="39" y="5"/>
                  </a:lnTo>
                  <a:lnTo>
                    <a:pt x="46" y="8"/>
                  </a:lnTo>
                  <a:lnTo>
                    <a:pt x="46" y="14"/>
                  </a:lnTo>
                  <a:lnTo>
                    <a:pt x="67" y="16"/>
                  </a:lnTo>
                  <a:lnTo>
                    <a:pt x="71" y="19"/>
                  </a:lnTo>
                  <a:lnTo>
                    <a:pt x="77" y="20"/>
                  </a:lnTo>
                  <a:lnTo>
                    <a:pt x="82" y="19"/>
                  </a:lnTo>
                  <a:lnTo>
                    <a:pt x="88" y="14"/>
                  </a:lnTo>
                  <a:lnTo>
                    <a:pt x="92" y="13"/>
                  </a:lnTo>
                  <a:lnTo>
                    <a:pt x="98" y="15"/>
                  </a:lnTo>
                  <a:lnTo>
                    <a:pt x="103" y="23"/>
                  </a:lnTo>
                  <a:lnTo>
                    <a:pt x="109" y="22"/>
                  </a:lnTo>
                  <a:lnTo>
                    <a:pt x="117" y="28"/>
                  </a:lnTo>
                  <a:lnTo>
                    <a:pt x="120" y="33"/>
                  </a:lnTo>
                  <a:lnTo>
                    <a:pt x="125" y="38"/>
                  </a:lnTo>
                  <a:lnTo>
                    <a:pt x="125" y="45"/>
                  </a:lnTo>
                  <a:lnTo>
                    <a:pt x="119" y="47"/>
                  </a:lnTo>
                  <a:lnTo>
                    <a:pt x="118" y="52"/>
                  </a:lnTo>
                  <a:lnTo>
                    <a:pt x="121" y="53"/>
                  </a:lnTo>
                  <a:lnTo>
                    <a:pt x="121" y="56"/>
                  </a:lnTo>
                  <a:lnTo>
                    <a:pt x="114" y="58"/>
                  </a:lnTo>
                  <a:lnTo>
                    <a:pt x="114" y="69"/>
                  </a:lnTo>
                  <a:lnTo>
                    <a:pt x="116" y="71"/>
                  </a:lnTo>
                  <a:lnTo>
                    <a:pt x="114" y="80"/>
                  </a:lnTo>
                  <a:lnTo>
                    <a:pt x="100" y="86"/>
                  </a:lnTo>
                  <a:lnTo>
                    <a:pt x="89" y="79"/>
                  </a:lnTo>
                  <a:lnTo>
                    <a:pt x="83" y="80"/>
                  </a:lnTo>
                  <a:lnTo>
                    <a:pt x="82" y="85"/>
                  </a:lnTo>
                  <a:lnTo>
                    <a:pt x="85" y="87"/>
                  </a:lnTo>
                  <a:lnTo>
                    <a:pt x="85" y="99"/>
                  </a:lnTo>
                  <a:lnTo>
                    <a:pt x="91" y="98"/>
                  </a:lnTo>
                  <a:lnTo>
                    <a:pt x="93" y="101"/>
                  </a:lnTo>
                  <a:lnTo>
                    <a:pt x="92" y="105"/>
                  </a:lnTo>
                  <a:lnTo>
                    <a:pt x="75" y="114"/>
                  </a:lnTo>
                  <a:lnTo>
                    <a:pt x="68" y="116"/>
                  </a:lnTo>
                  <a:lnTo>
                    <a:pt x="59" y="11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3" name="Freeform 201"/>
            <p:cNvSpPr>
              <a:spLocks/>
            </p:cNvSpPr>
            <p:nvPr/>
          </p:nvSpPr>
          <p:spPr bwMode="gray">
            <a:xfrm>
              <a:off x="1978" y="2736"/>
              <a:ext cx="15" cy="13"/>
            </a:xfrm>
            <a:custGeom>
              <a:avLst/>
              <a:gdLst>
                <a:gd name="T0" fmla="*/ 2147483647 w 11"/>
                <a:gd name="T1" fmla="*/ 0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2147483647 w 11"/>
                <a:gd name="T13" fmla="*/ 2147483647 h 10"/>
                <a:gd name="T14" fmla="*/ 2147483647 w 11"/>
                <a:gd name="T15" fmla="*/ 2147483647 h 10"/>
                <a:gd name="T16" fmla="*/ 2147483647 w 11"/>
                <a:gd name="T17" fmla="*/ 2147483647 h 10"/>
                <a:gd name="T18" fmla="*/ 2147483647 w 11"/>
                <a:gd name="T19" fmla="*/ 2147483647 h 10"/>
                <a:gd name="T20" fmla="*/ 2147483647 w 11"/>
                <a:gd name="T21" fmla="*/ 2147483647 h 10"/>
                <a:gd name="T22" fmla="*/ 2147483647 w 11"/>
                <a:gd name="T23" fmla="*/ 2147483647 h 10"/>
                <a:gd name="T24" fmla="*/ 2147483647 w 11"/>
                <a:gd name="T25" fmla="*/ 2147483647 h 10"/>
                <a:gd name="T26" fmla="*/ 2147483647 w 11"/>
                <a:gd name="T27" fmla="*/ 2147483647 h 10"/>
                <a:gd name="T28" fmla="*/ 2147483647 w 11"/>
                <a:gd name="T29" fmla="*/ 2147483647 h 10"/>
                <a:gd name="T30" fmla="*/ 2147483647 w 11"/>
                <a:gd name="T31" fmla="*/ 2147483647 h 10"/>
                <a:gd name="T32" fmla="*/ 2147483647 w 11"/>
                <a:gd name="T33" fmla="*/ 2147483647 h 10"/>
                <a:gd name="T34" fmla="*/ 0 w 11"/>
                <a:gd name="T35" fmla="*/ 2147483647 h 10"/>
                <a:gd name="T36" fmla="*/ 2147483647 w 11"/>
                <a:gd name="T37" fmla="*/ 2147483647 h 10"/>
                <a:gd name="T38" fmla="*/ 2147483647 w 11"/>
                <a:gd name="T39" fmla="*/ 2147483647 h 10"/>
                <a:gd name="T40" fmla="*/ 2147483647 w 11"/>
                <a:gd name="T41" fmla="*/ 2147483647 h 10"/>
                <a:gd name="T42" fmla="*/ 2147483647 w 11"/>
                <a:gd name="T43" fmla="*/ 2147483647 h 10"/>
                <a:gd name="T44" fmla="*/ 2147483647 w 11"/>
                <a:gd name="T45" fmla="*/ 2147483647 h 10"/>
                <a:gd name="T46" fmla="*/ 2147483647 w 11"/>
                <a:gd name="T47" fmla="*/ 2147483647 h 10"/>
                <a:gd name="T48" fmla="*/ 2147483647 w 11"/>
                <a:gd name="T49" fmla="*/ 2147483647 h 10"/>
                <a:gd name="T50" fmla="*/ 2147483647 w 11"/>
                <a:gd name="T51" fmla="*/ 2147483647 h 10"/>
                <a:gd name="T52" fmla="*/ 2147483647 w 11"/>
                <a:gd name="T53" fmla="*/ 2147483647 h 10"/>
                <a:gd name="T54" fmla="*/ 2147483647 w 11"/>
                <a:gd name="T55" fmla="*/ 2147483647 h 10"/>
                <a:gd name="T56" fmla="*/ 2147483647 w 11"/>
                <a:gd name="T57" fmla="*/ 2147483647 h 10"/>
                <a:gd name="T58" fmla="*/ 2147483647 w 11"/>
                <a:gd name="T59" fmla="*/ 2147483647 h 10"/>
                <a:gd name="T60" fmla="*/ 2147483647 w 11"/>
                <a:gd name="T61" fmla="*/ 2147483647 h 10"/>
                <a:gd name="T62" fmla="*/ 2147483647 w 11"/>
                <a:gd name="T63" fmla="*/ 2147483647 h 10"/>
                <a:gd name="T64" fmla="*/ 2147483647 w 11"/>
                <a:gd name="T65" fmla="*/ 2147483647 h 10"/>
                <a:gd name="T66" fmla="*/ 2147483647 w 11"/>
                <a:gd name="T67" fmla="*/ 2147483647 h 10"/>
                <a:gd name="T68" fmla="*/ 2147483647 w 11"/>
                <a:gd name="T69" fmla="*/ 2147483647 h 10"/>
                <a:gd name="T70" fmla="*/ 2147483647 w 11"/>
                <a:gd name="T71" fmla="*/ 2147483647 h 10"/>
                <a:gd name="T72" fmla="*/ 2147483647 w 11"/>
                <a:gd name="T73" fmla="*/ 2147483647 h 10"/>
                <a:gd name="T74" fmla="*/ 2147483647 w 11"/>
                <a:gd name="T75" fmla="*/ 2147483647 h 10"/>
                <a:gd name="T76" fmla="*/ 2147483647 w 11"/>
                <a:gd name="T77" fmla="*/ 2147483647 h 10"/>
                <a:gd name="T78" fmla="*/ 2147483647 w 11"/>
                <a:gd name="T79" fmla="*/ 2147483647 h 10"/>
                <a:gd name="T80" fmla="*/ 2147483647 w 11"/>
                <a:gd name="T81" fmla="*/ 0 h 10"/>
                <a:gd name="T82" fmla="*/ 2147483647 w 11"/>
                <a:gd name="T83" fmla="*/ 0 h 10"/>
                <a:gd name="T84" fmla="*/ 2147483647 w 11"/>
                <a:gd name="T85" fmla="*/ 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
                <a:gd name="T130" fmla="*/ 0 h 10"/>
                <a:gd name="T131" fmla="*/ 11 w 11"/>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 h="10">
                  <a:moveTo>
                    <a:pt x="11" y="0"/>
                  </a:moveTo>
                  <a:lnTo>
                    <a:pt x="11" y="1"/>
                  </a:lnTo>
                  <a:lnTo>
                    <a:pt x="11" y="2"/>
                  </a:lnTo>
                  <a:lnTo>
                    <a:pt x="11" y="3"/>
                  </a:lnTo>
                  <a:lnTo>
                    <a:pt x="10" y="2"/>
                  </a:lnTo>
                  <a:lnTo>
                    <a:pt x="10" y="3"/>
                  </a:lnTo>
                  <a:lnTo>
                    <a:pt x="10" y="5"/>
                  </a:lnTo>
                  <a:lnTo>
                    <a:pt x="10" y="7"/>
                  </a:lnTo>
                  <a:lnTo>
                    <a:pt x="11" y="7"/>
                  </a:lnTo>
                  <a:lnTo>
                    <a:pt x="10" y="7"/>
                  </a:lnTo>
                  <a:lnTo>
                    <a:pt x="10" y="9"/>
                  </a:lnTo>
                  <a:lnTo>
                    <a:pt x="9" y="10"/>
                  </a:lnTo>
                  <a:lnTo>
                    <a:pt x="8" y="10"/>
                  </a:lnTo>
                  <a:lnTo>
                    <a:pt x="6" y="10"/>
                  </a:lnTo>
                  <a:lnTo>
                    <a:pt x="4" y="10"/>
                  </a:lnTo>
                  <a:lnTo>
                    <a:pt x="3" y="10"/>
                  </a:lnTo>
                  <a:lnTo>
                    <a:pt x="1" y="10"/>
                  </a:lnTo>
                  <a:lnTo>
                    <a:pt x="0" y="10"/>
                  </a:lnTo>
                  <a:lnTo>
                    <a:pt x="1" y="10"/>
                  </a:lnTo>
                  <a:lnTo>
                    <a:pt x="2" y="9"/>
                  </a:lnTo>
                  <a:lnTo>
                    <a:pt x="3" y="8"/>
                  </a:lnTo>
                  <a:lnTo>
                    <a:pt x="4" y="8"/>
                  </a:lnTo>
                  <a:lnTo>
                    <a:pt x="5" y="7"/>
                  </a:lnTo>
                  <a:lnTo>
                    <a:pt x="5" y="6"/>
                  </a:lnTo>
                  <a:lnTo>
                    <a:pt x="5" y="5"/>
                  </a:lnTo>
                  <a:lnTo>
                    <a:pt x="5" y="4"/>
                  </a:lnTo>
                  <a:lnTo>
                    <a:pt x="5" y="3"/>
                  </a:lnTo>
                  <a:lnTo>
                    <a:pt x="4" y="2"/>
                  </a:lnTo>
                  <a:lnTo>
                    <a:pt x="3" y="2"/>
                  </a:lnTo>
                  <a:lnTo>
                    <a:pt x="2" y="3"/>
                  </a:lnTo>
                  <a:lnTo>
                    <a:pt x="2" y="2"/>
                  </a:lnTo>
                  <a:lnTo>
                    <a:pt x="2" y="3"/>
                  </a:lnTo>
                  <a:lnTo>
                    <a:pt x="1" y="2"/>
                  </a:lnTo>
                  <a:lnTo>
                    <a:pt x="2" y="2"/>
                  </a:lnTo>
                  <a:lnTo>
                    <a:pt x="3" y="1"/>
                  </a:lnTo>
                  <a:lnTo>
                    <a:pt x="4" y="1"/>
                  </a:lnTo>
                  <a:lnTo>
                    <a:pt x="5" y="1"/>
                  </a:lnTo>
                  <a:lnTo>
                    <a:pt x="6" y="1"/>
                  </a:lnTo>
                  <a:lnTo>
                    <a:pt x="8" y="1"/>
                  </a:lnTo>
                  <a:lnTo>
                    <a:pt x="9" y="1"/>
                  </a:lnTo>
                  <a:lnTo>
                    <a:pt x="9" y="0"/>
                  </a:lnTo>
                  <a:lnTo>
                    <a:pt x="10" y="0"/>
                  </a:lnTo>
                  <a:lnTo>
                    <a:pt x="1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4" name="Freeform 202"/>
            <p:cNvSpPr>
              <a:spLocks/>
            </p:cNvSpPr>
            <p:nvPr/>
          </p:nvSpPr>
          <p:spPr bwMode="gray">
            <a:xfrm>
              <a:off x="2027" y="2805"/>
              <a:ext cx="47" cy="51"/>
            </a:xfrm>
            <a:custGeom>
              <a:avLst/>
              <a:gdLst>
                <a:gd name="T0" fmla="*/ 2147483647 w 36"/>
                <a:gd name="T1" fmla="*/ 2147483647 h 39"/>
                <a:gd name="T2" fmla="*/ 2147483647 w 36"/>
                <a:gd name="T3" fmla="*/ 2147483647 h 39"/>
                <a:gd name="T4" fmla="*/ 0 w 36"/>
                <a:gd name="T5" fmla="*/ 2147483647 h 39"/>
                <a:gd name="T6" fmla="*/ 0 w 36"/>
                <a:gd name="T7" fmla="*/ 2147483647 h 39"/>
                <a:gd name="T8" fmla="*/ 2147483647 w 36"/>
                <a:gd name="T9" fmla="*/ 2147483647 h 39"/>
                <a:gd name="T10" fmla="*/ 2147483647 w 36"/>
                <a:gd name="T11" fmla="*/ 2147483647 h 39"/>
                <a:gd name="T12" fmla="*/ 2147483647 w 36"/>
                <a:gd name="T13" fmla="*/ 0 h 39"/>
                <a:gd name="T14" fmla="*/ 2147483647 w 36"/>
                <a:gd name="T15" fmla="*/ 0 h 39"/>
                <a:gd name="T16" fmla="*/ 2147483647 w 36"/>
                <a:gd name="T17" fmla="*/ 2147483647 h 39"/>
                <a:gd name="T18" fmla="*/ 2147483647 w 36"/>
                <a:gd name="T19" fmla="*/ 2147483647 h 39"/>
                <a:gd name="T20" fmla="*/ 2147483647 w 36"/>
                <a:gd name="T21" fmla="*/ 2147483647 h 39"/>
                <a:gd name="T22" fmla="*/ 2147483647 w 36"/>
                <a:gd name="T23" fmla="*/ 2147483647 h 39"/>
                <a:gd name="T24" fmla="*/ 2147483647 w 36"/>
                <a:gd name="T25" fmla="*/ 2147483647 h 39"/>
                <a:gd name="T26" fmla="*/ 2147483647 w 36"/>
                <a:gd name="T27" fmla="*/ 2147483647 h 39"/>
                <a:gd name="T28" fmla="*/ 2147483647 w 36"/>
                <a:gd name="T29" fmla="*/ 2147483647 h 39"/>
                <a:gd name="T30" fmla="*/ 2147483647 w 36"/>
                <a:gd name="T31" fmla="*/ 2147483647 h 39"/>
                <a:gd name="T32" fmla="*/ 2147483647 w 36"/>
                <a:gd name="T33" fmla="*/ 2147483647 h 39"/>
                <a:gd name="T34" fmla="*/ 2147483647 w 36"/>
                <a:gd name="T35" fmla="*/ 2147483647 h 39"/>
                <a:gd name="T36" fmla="*/ 2147483647 w 36"/>
                <a:gd name="T37" fmla="*/ 2147483647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9"/>
                <a:gd name="T59" fmla="*/ 36 w 36"/>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9">
                  <a:moveTo>
                    <a:pt x="8" y="38"/>
                  </a:moveTo>
                  <a:lnTo>
                    <a:pt x="8" y="29"/>
                  </a:lnTo>
                  <a:lnTo>
                    <a:pt x="0" y="25"/>
                  </a:lnTo>
                  <a:lnTo>
                    <a:pt x="0" y="17"/>
                  </a:lnTo>
                  <a:lnTo>
                    <a:pt x="5" y="10"/>
                  </a:lnTo>
                  <a:lnTo>
                    <a:pt x="6" y="2"/>
                  </a:lnTo>
                  <a:lnTo>
                    <a:pt x="11" y="0"/>
                  </a:lnTo>
                  <a:lnTo>
                    <a:pt x="31" y="0"/>
                  </a:lnTo>
                  <a:lnTo>
                    <a:pt x="36" y="3"/>
                  </a:lnTo>
                  <a:lnTo>
                    <a:pt x="36" y="6"/>
                  </a:lnTo>
                  <a:lnTo>
                    <a:pt x="33" y="8"/>
                  </a:lnTo>
                  <a:lnTo>
                    <a:pt x="31" y="17"/>
                  </a:lnTo>
                  <a:lnTo>
                    <a:pt x="35" y="29"/>
                  </a:lnTo>
                  <a:lnTo>
                    <a:pt x="31" y="37"/>
                  </a:lnTo>
                  <a:lnTo>
                    <a:pt x="22" y="37"/>
                  </a:lnTo>
                  <a:lnTo>
                    <a:pt x="20" y="35"/>
                  </a:lnTo>
                  <a:lnTo>
                    <a:pt x="18" y="35"/>
                  </a:lnTo>
                  <a:lnTo>
                    <a:pt x="16" y="39"/>
                  </a:lnTo>
                  <a:lnTo>
                    <a:pt x="8" y="3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5" name="Freeform 203"/>
            <p:cNvSpPr>
              <a:spLocks/>
            </p:cNvSpPr>
            <p:nvPr/>
          </p:nvSpPr>
          <p:spPr bwMode="gray">
            <a:xfrm>
              <a:off x="2067" y="2809"/>
              <a:ext cx="35" cy="48"/>
            </a:xfrm>
            <a:custGeom>
              <a:avLst/>
              <a:gdLst>
                <a:gd name="T0" fmla="*/ 0 w 27"/>
                <a:gd name="T1" fmla="*/ 2147483647 h 37"/>
                <a:gd name="T2" fmla="*/ 2147483647 w 27"/>
                <a:gd name="T3" fmla="*/ 2147483647 h 37"/>
                <a:gd name="T4" fmla="*/ 0 w 27"/>
                <a:gd name="T5" fmla="*/ 2147483647 h 37"/>
                <a:gd name="T6" fmla="*/ 2147483647 w 27"/>
                <a:gd name="T7" fmla="*/ 2147483647 h 37"/>
                <a:gd name="T8" fmla="*/ 2147483647 w 27"/>
                <a:gd name="T9" fmla="*/ 2147483647 h 37"/>
                <a:gd name="T10" fmla="*/ 2147483647 w 27"/>
                <a:gd name="T11" fmla="*/ 0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0 w 27"/>
                <a:gd name="T27" fmla="*/ 2147483647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37"/>
                <a:gd name="T44" fmla="*/ 27 w 27"/>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37">
                  <a:moveTo>
                    <a:pt x="0" y="34"/>
                  </a:moveTo>
                  <a:lnTo>
                    <a:pt x="4" y="26"/>
                  </a:lnTo>
                  <a:lnTo>
                    <a:pt x="0" y="14"/>
                  </a:lnTo>
                  <a:lnTo>
                    <a:pt x="2" y="5"/>
                  </a:lnTo>
                  <a:lnTo>
                    <a:pt x="5" y="3"/>
                  </a:lnTo>
                  <a:lnTo>
                    <a:pt x="5" y="0"/>
                  </a:lnTo>
                  <a:lnTo>
                    <a:pt x="12" y="1"/>
                  </a:lnTo>
                  <a:lnTo>
                    <a:pt x="16" y="2"/>
                  </a:lnTo>
                  <a:lnTo>
                    <a:pt x="27" y="13"/>
                  </a:lnTo>
                  <a:lnTo>
                    <a:pt x="25" y="21"/>
                  </a:lnTo>
                  <a:lnTo>
                    <a:pt x="20" y="31"/>
                  </a:lnTo>
                  <a:lnTo>
                    <a:pt x="16" y="37"/>
                  </a:lnTo>
                  <a:lnTo>
                    <a:pt x="5" y="35"/>
                  </a:lnTo>
                  <a:lnTo>
                    <a:pt x="0" y="3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6" name="Freeform 204"/>
            <p:cNvSpPr>
              <a:spLocks/>
            </p:cNvSpPr>
            <p:nvPr/>
          </p:nvSpPr>
          <p:spPr bwMode="gray">
            <a:xfrm>
              <a:off x="1988" y="2772"/>
              <a:ext cx="49" cy="96"/>
            </a:xfrm>
            <a:custGeom>
              <a:avLst/>
              <a:gdLst>
                <a:gd name="T0" fmla="*/ 2147483647 w 38"/>
                <a:gd name="T1" fmla="*/ 0 h 73"/>
                <a:gd name="T2" fmla="*/ 2147483647 w 38"/>
                <a:gd name="T3" fmla="*/ 2147483647 h 73"/>
                <a:gd name="T4" fmla="*/ 2147483647 w 38"/>
                <a:gd name="T5" fmla="*/ 2147483647 h 73"/>
                <a:gd name="T6" fmla="*/ 2147483647 w 38"/>
                <a:gd name="T7" fmla="*/ 2147483647 h 73"/>
                <a:gd name="T8" fmla="*/ 2147483647 w 38"/>
                <a:gd name="T9" fmla="*/ 2147483647 h 73"/>
                <a:gd name="T10" fmla="*/ 2147483647 w 38"/>
                <a:gd name="T11" fmla="*/ 2147483647 h 73"/>
                <a:gd name="T12" fmla="*/ 2147483647 w 38"/>
                <a:gd name="T13" fmla="*/ 2147483647 h 73"/>
                <a:gd name="T14" fmla="*/ 2147483647 w 38"/>
                <a:gd name="T15" fmla="*/ 2147483647 h 73"/>
                <a:gd name="T16" fmla="*/ 2147483647 w 38"/>
                <a:gd name="T17" fmla="*/ 2147483647 h 73"/>
                <a:gd name="T18" fmla="*/ 2147483647 w 38"/>
                <a:gd name="T19" fmla="*/ 2147483647 h 73"/>
                <a:gd name="T20" fmla="*/ 2147483647 w 38"/>
                <a:gd name="T21" fmla="*/ 2147483647 h 73"/>
                <a:gd name="T22" fmla="*/ 2147483647 w 38"/>
                <a:gd name="T23" fmla="*/ 2147483647 h 73"/>
                <a:gd name="T24" fmla="*/ 2147483647 w 38"/>
                <a:gd name="T25" fmla="*/ 2147483647 h 73"/>
                <a:gd name="T26" fmla="*/ 2147483647 w 38"/>
                <a:gd name="T27" fmla="*/ 2147483647 h 73"/>
                <a:gd name="T28" fmla="*/ 2147483647 w 38"/>
                <a:gd name="T29" fmla="*/ 2147483647 h 73"/>
                <a:gd name="T30" fmla="*/ 2147483647 w 38"/>
                <a:gd name="T31" fmla="*/ 2147483647 h 73"/>
                <a:gd name="T32" fmla="*/ 2147483647 w 38"/>
                <a:gd name="T33" fmla="*/ 2147483647 h 73"/>
                <a:gd name="T34" fmla="*/ 2147483647 w 38"/>
                <a:gd name="T35" fmla="*/ 2147483647 h 73"/>
                <a:gd name="T36" fmla="*/ 2147483647 w 38"/>
                <a:gd name="T37" fmla="*/ 2147483647 h 73"/>
                <a:gd name="T38" fmla="*/ 2147483647 w 38"/>
                <a:gd name="T39" fmla="*/ 2147483647 h 73"/>
                <a:gd name="T40" fmla="*/ 2147483647 w 38"/>
                <a:gd name="T41" fmla="*/ 2147483647 h 73"/>
                <a:gd name="T42" fmla="*/ 2147483647 w 38"/>
                <a:gd name="T43" fmla="*/ 2147483647 h 73"/>
                <a:gd name="T44" fmla="*/ 2147483647 w 38"/>
                <a:gd name="T45" fmla="*/ 2147483647 h 73"/>
                <a:gd name="T46" fmla="*/ 0 w 38"/>
                <a:gd name="T47" fmla="*/ 2147483647 h 73"/>
                <a:gd name="T48" fmla="*/ 0 w 38"/>
                <a:gd name="T49" fmla="*/ 2147483647 h 73"/>
                <a:gd name="T50" fmla="*/ 2147483647 w 38"/>
                <a:gd name="T51" fmla="*/ 2147483647 h 73"/>
                <a:gd name="T52" fmla="*/ 2147483647 w 38"/>
                <a:gd name="T53" fmla="*/ 2147483647 h 73"/>
                <a:gd name="T54" fmla="*/ 2147483647 w 38"/>
                <a:gd name="T55" fmla="*/ 2147483647 h 73"/>
                <a:gd name="T56" fmla="*/ 2147483647 w 38"/>
                <a:gd name="T57" fmla="*/ 2147483647 h 73"/>
                <a:gd name="T58" fmla="*/ 2147483647 w 38"/>
                <a:gd name="T59" fmla="*/ 2147483647 h 73"/>
                <a:gd name="T60" fmla="*/ 2147483647 w 38"/>
                <a:gd name="T61" fmla="*/ 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73"/>
                <a:gd name="T95" fmla="*/ 38 w 38"/>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73">
                  <a:moveTo>
                    <a:pt x="11" y="0"/>
                  </a:moveTo>
                  <a:lnTo>
                    <a:pt x="18" y="3"/>
                  </a:lnTo>
                  <a:lnTo>
                    <a:pt x="24" y="8"/>
                  </a:lnTo>
                  <a:lnTo>
                    <a:pt x="27" y="15"/>
                  </a:lnTo>
                  <a:lnTo>
                    <a:pt x="32" y="16"/>
                  </a:lnTo>
                  <a:lnTo>
                    <a:pt x="34" y="21"/>
                  </a:lnTo>
                  <a:lnTo>
                    <a:pt x="36" y="27"/>
                  </a:lnTo>
                  <a:lnTo>
                    <a:pt x="35" y="35"/>
                  </a:lnTo>
                  <a:lnTo>
                    <a:pt x="30" y="42"/>
                  </a:lnTo>
                  <a:lnTo>
                    <a:pt x="30" y="50"/>
                  </a:lnTo>
                  <a:lnTo>
                    <a:pt x="38" y="54"/>
                  </a:lnTo>
                  <a:lnTo>
                    <a:pt x="38" y="63"/>
                  </a:lnTo>
                  <a:lnTo>
                    <a:pt x="37" y="67"/>
                  </a:lnTo>
                  <a:lnTo>
                    <a:pt x="32" y="68"/>
                  </a:lnTo>
                  <a:lnTo>
                    <a:pt x="29" y="73"/>
                  </a:lnTo>
                  <a:lnTo>
                    <a:pt x="24" y="73"/>
                  </a:lnTo>
                  <a:lnTo>
                    <a:pt x="17" y="71"/>
                  </a:lnTo>
                  <a:lnTo>
                    <a:pt x="11" y="66"/>
                  </a:lnTo>
                  <a:lnTo>
                    <a:pt x="11" y="55"/>
                  </a:lnTo>
                  <a:lnTo>
                    <a:pt x="13" y="47"/>
                  </a:lnTo>
                  <a:lnTo>
                    <a:pt x="13" y="40"/>
                  </a:lnTo>
                  <a:lnTo>
                    <a:pt x="6" y="34"/>
                  </a:lnTo>
                  <a:lnTo>
                    <a:pt x="2" y="33"/>
                  </a:lnTo>
                  <a:lnTo>
                    <a:pt x="0" y="31"/>
                  </a:lnTo>
                  <a:lnTo>
                    <a:pt x="0" y="20"/>
                  </a:lnTo>
                  <a:lnTo>
                    <a:pt x="7" y="18"/>
                  </a:lnTo>
                  <a:lnTo>
                    <a:pt x="7" y="15"/>
                  </a:lnTo>
                  <a:lnTo>
                    <a:pt x="4" y="14"/>
                  </a:lnTo>
                  <a:lnTo>
                    <a:pt x="5" y="9"/>
                  </a:lnTo>
                  <a:lnTo>
                    <a:pt x="11" y="7"/>
                  </a:lnTo>
                  <a:lnTo>
                    <a:pt x="1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 name="Freeform 205"/>
            <p:cNvSpPr>
              <a:spLocks/>
            </p:cNvSpPr>
            <p:nvPr/>
          </p:nvSpPr>
          <p:spPr bwMode="gray">
            <a:xfrm>
              <a:off x="1890" y="2720"/>
              <a:ext cx="6" cy="4"/>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2"/>
                  </a:moveTo>
                  <a:lnTo>
                    <a:pt x="3" y="0"/>
                  </a:lnTo>
                  <a:lnTo>
                    <a:pt x="5" y="3"/>
                  </a:lnTo>
                  <a:lnTo>
                    <a:pt x="3"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8" name="Freeform 206"/>
            <p:cNvSpPr>
              <a:spLocks/>
            </p:cNvSpPr>
            <p:nvPr/>
          </p:nvSpPr>
          <p:spPr bwMode="gray">
            <a:xfrm>
              <a:off x="1994" y="2727"/>
              <a:ext cx="5" cy="5"/>
            </a:xfrm>
            <a:custGeom>
              <a:avLst/>
              <a:gdLst>
                <a:gd name="T0" fmla="*/ 2147483647 w 4"/>
                <a:gd name="T1" fmla="*/ 2147483647 h 4"/>
                <a:gd name="T2" fmla="*/ 2147483647 w 4"/>
                <a:gd name="T3" fmla="*/ 2147483647 h 4"/>
                <a:gd name="T4" fmla="*/ 2147483647 w 4"/>
                <a:gd name="T5" fmla="*/ 0 h 4"/>
                <a:gd name="T6" fmla="*/ 2147483647 w 4"/>
                <a:gd name="T7" fmla="*/ 0 h 4"/>
                <a:gd name="T8" fmla="*/ 2147483647 w 4"/>
                <a:gd name="T9" fmla="*/ 0 h 4"/>
                <a:gd name="T10" fmla="*/ 2147483647 w 4"/>
                <a:gd name="T11" fmla="*/ 2147483647 h 4"/>
                <a:gd name="T12" fmla="*/ 2147483647 w 4"/>
                <a:gd name="T13" fmla="*/ 2147483647 h 4"/>
                <a:gd name="T14" fmla="*/ 2147483647 w 4"/>
                <a:gd name="T15" fmla="*/ 2147483647 h 4"/>
                <a:gd name="T16" fmla="*/ 2147483647 w 4"/>
                <a:gd name="T17" fmla="*/ 2147483647 h 4"/>
                <a:gd name="T18" fmla="*/ 2147483647 w 4"/>
                <a:gd name="T19" fmla="*/ 2147483647 h 4"/>
                <a:gd name="T20" fmla="*/ 2147483647 w 4"/>
                <a:gd name="T21" fmla="*/ 2147483647 h 4"/>
                <a:gd name="T22" fmla="*/ 2147483647 w 4"/>
                <a:gd name="T23" fmla="*/ 2147483647 h 4"/>
                <a:gd name="T24" fmla="*/ 0 w 4"/>
                <a:gd name="T25" fmla="*/ 2147483647 h 4"/>
                <a:gd name="T26" fmla="*/ 0 w 4"/>
                <a:gd name="T27" fmla="*/ 2147483647 h 4"/>
                <a:gd name="T28" fmla="*/ 2147483647 w 4"/>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4"/>
                <a:gd name="T47" fmla="*/ 4 w 4"/>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4">
                  <a:moveTo>
                    <a:pt x="2" y="1"/>
                  </a:moveTo>
                  <a:lnTo>
                    <a:pt x="3" y="1"/>
                  </a:lnTo>
                  <a:lnTo>
                    <a:pt x="3" y="0"/>
                  </a:lnTo>
                  <a:lnTo>
                    <a:pt x="4" y="0"/>
                  </a:lnTo>
                  <a:lnTo>
                    <a:pt x="3" y="0"/>
                  </a:lnTo>
                  <a:lnTo>
                    <a:pt x="3" y="1"/>
                  </a:lnTo>
                  <a:lnTo>
                    <a:pt x="4" y="1"/>
                  </a:lnTo>
                  <a:lnTo>
                    <a:pt x="4" y="2"/>
                  </a:lnTo>
                  <a:lnTo>
                    <a:pt x="3" y="2"/>
                  </a:lnTo>
                  <a:lnTo>
                    <a:pt x="2" y="3"/>
                  </a:lnTo>
                  <a:lnTo>
                    <a:pt x="1" y="3"/>
                  </a:lnTo>
                  <a:lnTo>
                    <a:pt x="1" y="4"/>
                  </a:lnTo>
                  <a:lnTo>
                    <a:pt x="0" y="3"/>
                  </a:lnTo>
                  <a:lnTo>
                    <a:pt x="0" y="2"/>
                  </a:lnTo>
                  <a:lnTo>
                    <a:pt x="2"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9" name="Freeform 207"/>
            <p:cNvSpPr>
              <a:spLocks/>
            </p:cNvSpPr>
            <p:nvPr/>
          </p:nvSpPr>
          <p:spPr bwMode="gray">
            <a:xfrm>
              <a:off x="1900" y="2723"/>
              <a:ext cx="7" cy="5"/>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3" y="0"/>
                  </a:lnTo>
                  <a:lnTo>
                    <a:pt x="5" y="3"/>
                  </a:lnTo>
                  <a:lnTo>
                    <a:pt x="3"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0" name="Freeform 208"/>
            <p:cNvSpPr>
              <a:spLocks/>
            </p:cNvSpPr>
            <p:nvPr/>
          </p:nvSpPr>
          <p:spPr bwMode="gray">
            <a:xfrm>
              <a:off x="1882" y="2719"/>
              <a:ext cx="5" cy="3"/>
            </a:xfrm>
            <a:custGeom>
              <a:avLst/>
              <a:gdLst>
                <a:gd name="T0" fmla="*/ 0 w 4"/>
                <a:gd name="T1" fmla="*/ 2147483647 h 2"/>
                <a:gd name="T2" fmla="*/ 2147483647 w 4"/>
                <a:gd name="T3" fmla="*/ 0 h 2"/>
                <a:gd name="T4" fmla="*/ 2147483647 w 4"/>
                <a:gd name="T5" fmla="*/ 2147483647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3" y="0"/>
                  </a:lnTo>
                  <a:lnTo>
                    <a:pt x="4" y="2"/>
                  </a:lnTo>
                  <a:lnTo>
                    <a:pt x="3"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1" name="Freeform 209"/>
            <p:cNvSpPr>
              <a:spLocks/>
            </p:cNvSpPr>
            <p:nvPr/>
          </p:nvSpPr>
          <p:spPr bwMode="gray">
            <a:xfrm>
              <a:off x="1772" y="2720"/>
              <a:ext cx="144" cy="211"/>
            </a:xfrm>
            <a:custGeom>
              <a:avLst/>
              <a:gdLst>
                <a:gd name="T0" fmla="*/ 2147483647 w 110"/>
                <a:gd name="T1" fmla="*/ 2147483647 h 162"/>
                <a:gd name="T2" fmla="*/ 2147483647 w 110"/>
                <a:gd name="T3" fmla="*/ 2147483647 h 162"/>
                <a:gd name="T4" fmla="*/ 2147483647 w 110"/>
                <a:gd name="T5" fmla="*/ 2147483647 h 162"/>
                <a:gd name="T6" fmla="*/ 2147483647 w 110"/>
                <a:gd name="T7" fmla="*/ 2147483647 h 162"/>
                <a:gd name="T8" fmla="*/ 2147483647 w 110"/>
                <a:gd name="T9" fmla="*/ 2147483647 h 162"/>
                <a:gd name="T10" fmla="*/ 2147483647 w 110"/>
                <a:gd name="T11" fmla="*/ 2147483647 h 162"/>
                <a:gd name="T12" fmla="*/ 0 w 110"/>
                <a:gd name="T13" fmla="*/ 2147483647 h 162"/>
                <a:gd name="T14" fmla="*/ 2147483647 w 110"/>
                <a:gd name="T15" fmla="*/ 2147483647 h 162"/>
                <a:gd name="T16" fmla="*/ 2147483647 w 110"/>
                <a:gd name="T17" fmla="*/ 2147483647 h 162"/>
                <a:gd name="T18" fmla="*/ 2147483647 w 110"/>
                <a:gd name="T19" fmla="*/ 2147483647 h 162"/>
                <a:gd name="T20" fmla="*/ 2147483647 w 110"/>
                <a:gd name="T21" fmla="*/ 2147483647 h 162"/>
                <a:gd name="T22" fmla="*/ 2147483647 w 110"/>
                <a:gd name="T23" fmla="*/ 2147483647 h 162"/>
                <a:gd name="T24" fmla="*/ 2147483647 w 110"/>
                <a:gd name="T25" fmla="*/ 2147483647 h 162"/>
                <a:gd name="T26" fmla="*/ 2147483647 w 110"/>
                <a:gd name="T27" fmla="*/ 2147483647 h 162"/>
                <a:gd name="T28" fmla="*/ 2147483647 w 110"/>
                <a:gd name="T29" fmla="*/ 2147483647 h 162"/>
                <a:gd name="T30" fmla="*/ 2147483647 w 110"/>
                <a:gd name="T31" fmla="*/ 2147483647 h 162"/>
                <a:gd name="T32" fmla="*/ 2147483647 w 110"/>
                <a:gd name="T33" fmla="*/ 2147483647 h 162"/>
                <a:gd name="T34" fmla="*/ 2147483647 w 110"/>
                <a:gd name="T35" fmla="*/ 2147483647 h 162"/>
                <a:gd name="T36" fmla="*/ 2147483647 w 110"/>
                <a:gd name="T37" fmla="*/ 0 h 162"/>
                <a:gd name="T38" fmla="*/ 2147483647 w 110"/>
                <a:gd name="T39" fmla="*/ 2147483647 h 162"/>
                <a:gd name="T40" fmla="*/ 2147483647 w 110"/>
                <a:gd name="T41" fmla="*/ 2147483647 h 162"/>
                <a:gd name="T42" fmla="*/ 2147483647 w 110"/>
                <a:gd name="T43" fmla="*/ 2147483647 h 162"/>
                <a:gd name="T44" fmla="*/ 2147483647 w 110"/>
                <a:gd name="T45" fmla="*/ 2147483647 h 162"/>
                <a:gd name="T46" fmla="*/ 2147483647 w 110"/>
                <a:gd name="T47" fmla="*/ 2147483647 h 162"/>
                <a:gd name="T48" fmla="*/ 2147483647 w 110"/>
                <a:gd name="T49" fmla="*/ 2147483647 h 162"/>
                <a:gd name="T50" fmla="*/ 2147483647 w 110"/>
                <a:gd name="T51" fmla="*/ 2147483647 h 162"/>
                <a:gd name="T52" fmla="*/ 2147483647 w 110"/>
                <a:gd name="T53" fmla="*/ 2147483647 h 162"/>
                <a:gd name="T54" fmla="*/ 2147483647 w 110"/>
                <a:gd name="T55" fmla="*/ 2147483647 h 162"/>
                <a:gd name="T56" fmla="*/ 2147483647 w 110"/>
                <a:gd name="T57" fmla="*/ 2147483647 h 162"/>
                <a:gd name="T58" fmla="*/ 2147483647 w 110"/>
                <a:gd name="T59" fmla="*/ 2147483647 h 162"/>
                <a:gd name="T60" fmla="*/ 2147483647 w 110"/>
                <a:gd name="T61" fmla="*/ 2147483647 h 162"/>
                <a:gd name="T62" fmla="*/ 2147483647 w 110"/>
                <a:gd name="T63" fmla="*/ 2147483647 h 162"/>
                <a:gd name="T64" fmla="*/ 2147483647 w 110"/>
                <a:gd name="T65" fmla="*/ 2147483647 h 162"/>
                <a:gd name="T66" fmla="*/ 2147483647 w 110"/>
                <a:gd name="T67" fmla="*/ 2147483647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162"/>
                <a:gd name="T104" fmla="*/ 110 w 110"/>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162">
                  <a:moveTo>
                    <a:pt x="82" y="162"/>
                  </a:moveTo>
                  <a:lnTo>
                    <a:pt x="77" y="162"/>
                  </a:lnTo>
                  <a:lnTo>
                    <a:pt x="79" y="151"/>
                  </a:lnTo>
                  <a:lnTo>
                    <a:pt x="70" y="147"/>
                  </a:lnTo>
                  <a:lnTo>
                    <a:pt x="51" y="148"/>
                  </a:lnTo>
                  <a:lnTo>
                    <a:pt x="36" y="126"/>
                  </a:lnTo>
                  <a:lnTo>
                    <a:pt x="28" y="125"/>
                  </a:lnTo>
                  <a:lnTo>
                    <a:pt x="25" y="127"/>
                  </a:lnTo>
                  <a:lnTo>
                    <a:pt x="20" y="125"/>
                  </a:lnTo>
                  <a:lnTo>
                    <a:pt x="13" y="125"/>
                  </a:lnTo>
                  <a:lnTo>
                    <a:pt x="10" y="126"/>
                  </a:lnTo>
                  <a:lnTo>
                    <a:pt x="7" y="124"/>
                  </a:lnTo>
                  <a:lnTo>
                    <a:pt x="7" y="119"/>
                  </a:lnTo>
                  <a:lnTo>
                    <a:pt x="0" y="114"/>
                  </a:lnTo>
                  <a:lnTo>
                    <a:pt x="0" y="105"/>
                  </a:lnTo>
                  <a:lnTo>
                    <a:pt x="5" y="98"/>
                  </a:lnTo>
                  <a:lnTo>
                    <a:pt x="10" y="97"/>
                  </a:lnTo>
                  <a:lnTo>
                    <a:pt x="12" y="94"/>
                  </a:lnTo>
                  <a:lnTo>
                    <a:pt x="12" y="91"/>
                  </a:lnTo>
                  <a:lnTo>
                    <a:pt x="16" y="86"/>
                  </a:lnTo>
                  <a:lnTo>
                    <a:pt x="15" y="79"/>
                  </a:lnTo>
                  <a:lnTo>
                    <a:pt x="14" y="69"/>
                  </a:lnTo>
                  <a:lnTo>
                    <a:pt x="14" y="58"/>
                  </a:lnTo>
                  <a:lnTo>
                    <a:pt x="12" y="51"/>
                  </a:lnTo>
                  <a:lnTo>
                    <a:pt x="17" y="50"/>
                  </a:lnTo>
                  <a:lnTo>
                    <a:pt x="20" y="45"/>
                  </a:lnTo>
                  <a:lnTo>
                    <a:pt x="23" y="42"/>
                  </a:lnTo>
                  <a:lnTo>
                    <a:pt x="22" y="37"/>
                  </a:lnTo>
                  <a:lnTo>
                    <a:pt x="28" y="31"/>
                  </a:lnTo>
                  <a:lnTo>
                    <a:pt x="28" y="25"/>
                  </a:lnTo>
                  <a:lnTo>
                    <a:pt x="32" y="23"/>
                  </a:lnTo>
                  <a:lnTo>
                    <a:pt x="33" y="17"/>
                  </a:lnTo>
                  <a:lnTo>
                    <a:pt x="36" y="12"/>
                  </a:lnTo>
                  <a:lnTo>
                    <a:pt x="41" y="14"/>
                  </a:lnTo>
                  <a:lnTo>
                    <a:pt x="43" y="12"/>
                  </a:lnTo>
                  <a:lnTo>
                    <a:pt x="60" y="5"/>
                  </a:lnTo>
                  <a:lnTo>
                    <a:pt x="62" y="0"/>
                  </a:lnTo>
                  <a:lnTo>
                    <a:pt x="68" y="0"/>
                  </a:lnTo>
                  <a:lnTo>
                    <a:pt x="72" y="2"/>
                  </a:lnTo>
                  <a:lnTo>
                    <a:pt x="71" y="5"/>
                  </a:lnTo>
                  <a:lnTo>
                    <a:pt x="65" y="6"/>
                  </a:lnTo>
                  <a:lnTo>
                    <a:pt x="56" y="17"/>
                  </a:lnTo>
                  <a:lnTo>
                    <a:pt x="51" y="32"/>
                  </a:lnTo>
                  <a:lnTo>
                    <a:pt x="54" y="35"/>
                  </a:lnTo>
                  <a:lnTo>
                    <a:pt x="59" y="42"/>
                  </a:lnTo>
                  <a:lnTo>
                    <a:pt x="57" y="47"/>
                  </a:lnTo>
                  <a:lnTo>
                    <a:pt x="62" y="54"/>
                  </a:lnTo>
                  <a:lnTo>
                    <a:pt x="83" y="57"/>
                  </a:lnTo>
                  <a:lnTo>
                    <a:pt x="87" y="61"/>
                  </a:lnTo>
                  <a:lnTo>
                    <a:pt x="99" y="63"/>
                  </a:lnTo>
                  <a:lnTo>
                    <a:pt x="103" y="67"/>
                  </a:lnTo>
                  <a:lnTo>
                    <a:pt x="102" y="77"/>
                  </a:lnTo>
                  <a:lnTo>
                    <a:pt x="101" y="82"/>
                  </a:lnTo>
                  <a:lnTo>
                    <a:pt x="105" y="91"/>
                  </a:lnTo>
                  <a:lnTo>
                    <a:pt x="103" y="97"/>
                  </a:lnTo>
                  <a:lnTo>
                    <a:pt x="107" y="99"/>
                  </a:lnTo>
                  <a:lnTo>
                    <a:pt x="110" y="105"/>
                  </a:lnTo>
                  <a:lnTo>
                    <a:pt x="110" y="114"/>
                  </a:lnTo>
                  <a:lnTo>
                    <a:pt x="104" y="112"/>
                  </a:lnTo>
                  <a:lnTo>
                    <a:pt x="99" y="106"/>
                  </a:lnTo>
                  <a:lnTo>
                    <a:pt x="82" y="108"/>
                  </a:lnTo>
                  <a:lnTo>
                    <a:pt x="81" y="111"/>
                  </a:lnTo>
                  <a:lnTo>
                    <a:pt x="89" y="117"/>
                  </a:lnTo>
                  <a:lnTo>
                    <a:pt x="87" y="122"/>
                  </a:lnTo>
                  <a:lnTo>
                    <a:pt x="82" y="121"/>
                  </a:lnTo>
                  <a:lnTo>
                    <a:pt x="83" y="132"/>
                  </a:lnTo>
                  <a:lnTo>
                    <a:pt x="88" y="136"/>
                  </a:lnTo>
                  <a:lnTo>
                    <a:pt x="82" y="16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2" name="Freeform 210"/>
            <p:cNvSpPr>
              <a:spLocks/>
            </p:cNvSpPr>
            <p:nvPr/>
          </p:nvSpPr>
          <p:spPr bwMode="gray">
            <a:xfrm>
              <a:off x="1832" y="2815"/>
              <a:ext cx="475" cy="533"/>
            </a:xfrm>
            <a:custGeom>
              <a:avLst/>
              <a:gdLst>
                <a:gd name="T0" fmla="*/ 2147483647 w 364"/>
                <a:gd name="T1" fmla="*/ 2147483647 h 409"/>
                <a:gd name="T2" fmla="*/ 2147483647 w 364"/>
                <a:gd name="T3" fmla="*/ 2147483647 h 409"/>
                <a:gd name="T4" fmla="*/ 2147483647 w 364"/>
                <a:gd name="T5" fmla="*/ 2147483647 h 409"/>
                <a:gd name="T6" fmla="*/ 2147483647 w 364"/>
                <a:gd name="T7" fmla="*/ 2147483647 h 409"/>
                <a:gd name="T8" fmla="*/ 2147483647 w 364"/>
                <a:gd name="T9" fmla="*/ 2147483647 h 409"/>
                <a:gd name="T10" fmla="*/ 2147483647 w 364"/>
                <a:gd name="T11" fmla="*/ 2147483647 h 409"/>
                <a:gd name="T12" fmla="*/ 2147483647 w 364"/>
                <a:gd name="T13" fmla="*/ 2147483647 h 409"/>
                <a:gd name="T14" fmla="*/ 2147483647 w 364"/>
                <a:gd name="T15" fmla="*/ 2147483647 h 409"/>
                <a:gd name="T16" fmla="*/ 2147483647 w 364"/>
                <a:gd name="T17" fmla="*/ 2147483647 h 409"/>
                <a:gd name="T18" fmla="*/ 2147483647 w 364"/>
                <a:gd name="T19" fmla="*/ 2147483647 h 409"/>
                <a:gd name="T20" fmla="*/ 2147483647 w 364"/>
                <a:gd name="T21" fmla="*/ 2147483647 h 409"/>
                <a:gd name="T22" fmla="*/ 2147483647 w 364"/>
                <a:gd name="T23" fmla="*/ 2147483647 h 409"/>
                <a:gd name="T24" fmla="*/ 2147483647 w 364"/>
                <a:gd name="T25" fmla="*/ 2147483647 h 409"/>
                <a:gd name="T26" fmla="*/ 2147483647 w 364"/>
                <a:gd name="T27" fmla="*/ 2147483647 h 409"/>
                <a:gd name="T28" fmla="*/ 2147483647 w 364"/>
                <a:gd name="T29" fmla="*/ 2147483647 h 409"/>
                <a:gd name="T30" fmla="*/ 2147483647 w 364"/>
                <a:gd name="T31" fmla="*/ 2147483647 h 409"/>
                <a:gd name="T32" fmla="*/ 2147483647 w 364"/>
                <a:gd name="T33" fmla="*/ 2147483647 h 409"/>
                <a:gd name="T34" fmla="*/ 2147483647 w 364"/>
                <a:gd name="T35" fmla="*/ 2147483647 h 409"/>
                <a:gd name="T36" fmla="*/ 2147483647 w 364"/>
                <a:gd name="T37" fmla="*/ 2147483647 h 409"/>
                <a:gd name="T38" fmla="*/ 2147483647 w 364"/>
                <a:gd name="T39" fmla="*/ 2147483647 h 409"/>
                <a:gd name="T40" fmla="*/ 2147483647 w 364"/>
                <a:gd name="T41" fmla="*/ 2147483647 h 409"/>
                <a:gd name="T42" fmla="*/ 2147483647 w 364"/>
                <a:gd name="T43" fmla="*/ 2147483647 h 409"/>
                <a:gd name="T44" fmla="*/ 2147483647 w 364"/>
                <a:gd name="T45" fmla="*/ 2147483647 h 409"/>
                <a:gd name="T46" fmla="*/ 2147483647 w 364"/>
                <a:gd name="T47" fmla="*/ 2147483647 h 409"/>
                <a:gd name="T48" fmla="*/ 2147483647 w 364"/>
                <a:gd name="T49" fmla="*/ 2147483647 h 409"/>
                <a:gd name="T50" fmla="*/ 2147483647 w 364"/>
                <a:gd name="T51" fmla="*/ 2147483647 h 409"/>
                <a:gd name="T52" fmla="*/ 2147483647 w 364"/>
                <a:gd name="T53" fmla="*/ 2147483647 h 409"/>
                <a:gd name="T54" fmla="*/ 2147483647 w 364"/>
                <a:gd name="T55" fmla="*/ 2147483647 h 409"/>
                <a:gd name="T56" fmla="*/ 2147483647 w 364"/>
                <a:gd name="T57" fmla="*/ 2147483647 h 409"/>
                <a:gd name="T58" fmla="*/ 2147483647 w 364"/>
                <a:gd name="T59" fmla="*/ 2147483647 h 409"/>
                <a:gd name="T60" fmla="*/ 2147483647 w 364"/>
                <a:gd name="T61" fmla="*/ 2147483647 h 409"/>
                <a:gd name="T62" fmla="*/ 2147483647 w 364"/>
                <a:gd name="T63" fmla="*/ 2147483647 h 409"/>
                <a:gd name="T64" fmla="*/ 2147483647 w 364"/>
                <a:gd name="T65" fmla="*/ 2147483647 h 409"/>
                <a:gd name="T66" fmla="*/ 2147483647 w 364"/>
                <a:gd name="T67" fmla="*/ 2147483647 h 409"/>
                <a:gd name="T68" fmla="*/ 2147483647 w 364"/>
                <a:gd name="T69" fmla="*/ 2147483647 h 409"/>
                <a:gd name="T70" fmla="*/ 2147483647 w 364"/>
                <a:gd name="T71" fmla="*/ 2147483647 h 409"/>
                <a:gd name="T72" fmla="*/ 2147483647 w 364"/>
                <a:gd name="T73" fmla="*/ 2147483647 h 409"/>
                <a:gd name="T74" fmla="*/ 2147483647 w 364"/>
                <a:gd name="T75" fmla="*/ 2147483647 h 409"/>
                <a:gd name="T76" fmla="*/ 2147483647 w 364"/>
                <a:gd name="T77" fmla="*/ 2147483647 h 409"/>
                <a:gd name="T78" fmla="*/ 2147483647 w 364"/>
                <a:gd name="T79" fmla="*/ 2147483647 h 409"/>
                <a:gd name="T80" fmla="*/ 2147483647 w 364"/>
                <a:gd name="T81" fmla="*/ 2147483647 h 409"/>
                <a:gd name="T82" fmla="*/ 2147483647 w 364"/>
                <a:gd name="T83" fmla="*/ 2147483647 h 409"/>
                <a:gd name="T84" fmla="*/ 2147483647 w 364"/>
                <a:gd name="T85" fmla="*/ 2147483647 h 409"/>
                <a:gd name="T86" fmla="*/ 2147483647 w 364"/>
                <a:gd name="T87" fmla="*/ 2147483647 h 409"/>
                <a:gd name="T88" fmla="*/ 2147483647 w 364"/>
                <a:gd name="T89" fmla="*/ 2147483647 h 409"/>
                <a:gd name="T90" fmla="*/ 2147483647 w 364"/>
                <a:gd name="T91" fmla="*/ 2147483647 h 409"/>
                <a:gd name="T92" fmla="*/ 2147483647 w 364"/>
                <a:gd name="T93" fmla="*/ 2147483647 h 409"/>
                <a:gd name="T94" fmla="*/ 2147483647 w 364"/>
                <a:gd name="T95" fmla="*/ 2147483647 h 409"/>
                <a:gd name="T96" fmla="*/ 2147483647 w 364"/>
                <a:gd name="T97" fmla="*/ 2147483647 h 409"/>
                <a:gd name="T98" fmla="*/ 2147483647 w 364"/>
                <a:gd name="T99" fmla="*/ 2147483647 h 409"/>
                <a:gd name="T100" fmla="*/ 2147483647 w 364"/>
                <a:gd name="T101" fmla="*/ 2147483647 h 409"/>
                <a:gd name="T102" fmla="*/ 2147483647 w 364"/>
                <a:gd name="T103" fmla="*/ 2147483647 h 409"/>
                <a:gd name="T104" fmla="*/ 2147483647 w 364"/>
                <a:gd name="T105" fmla="*/ 2147483647 h 409"/>
                <a:gd name="T106" fmla="*/ 2147483647 w 364"/>
                <a:gd name="T107" fmla="*/ 2147483647 h 409"/>
                <a:gd name="T108" fmla="*/ 2147483647 w 364"/>
                <a:gd name="T109" fmla="*/ 2147483647 h 409"/>
                <a:gd name="T110" fmla="*/ 2147483647 w 364"/>
                <a:gd name="T111" fmla="*/ 2147483647 h 409"/>
                <a:gd name="T112" fmla="*/ 2147483647 w 364"/>
                <a:gd name="T113" fmla="*/ 2147483647 h 409"/>
                <a:gd name="T114" fmla="*/ 2147483647 w 364"/>
                <a:gd name="T115" fmla="*/ 2147483647 h 409"/>
                <a:gd name="T116" fmla="*/ 2147483647 w 364"/>
                <a:gd name="T117" fmla="*/ 2147483647 h 409"/>
                <a:gd name="T118" fmla="*/ 2147483647 w 364"/>
                <a:gd name="T119" fmla="*/ 2147483647 h 409"/>
                <a:gd name="T120" fmla="*/ 2147483647 w 364"/>
                <a:gd name="T121" fmla="*/ 2147483647 h 409"/>
                <a:gd name="T122" fmla="*/ 2147483647 w 364"/>
                <a:gd name="T123" fmla="*/ 2147483647 h 409"/>
                <a:gd name="T124" fmla="*/ 2147483647 w 364"/>
                <a:gd name="T125" fmla="*/ 0 h 4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4"/>
                <a:gd name="T190" fmla="*/ 0 h 409"/>
                <a:gd name="T191" fmla="*/ 364 w 364"/>
                <a:gd name="T192" fmla="*/ 409 h 4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4" h="409">
                  <a:moveTo>
                    <a:pt x="121" y="0"/>
                  </a:moveTo>
                  <a:lnTo>
                    <a:pt x="125" y="1"/>
                  </a:lnTo>
                  <a:lnTo>
                    <a:pt x="132" y="7"/>
                  </a:lnTo>
                  <a:lnTo>
                    <a:pt x="132" y="14"/>
                  </a:lnTo>
                  <a:lnTo>
                    <a:pt x="130" y="22"/>
                  </a:lnTo>
                  <a:lnTo>
                    <a:pt x="130" y="33"/>
                  </a:lnTo>
                  <a:lnTo>
                    <a:pt x="136" y="38"/>
                  </a:lnTo>
                  <a:lnTo>
                    <a:pt x="143" y="40"/>
                  </a:lnTo>
                  <a:lnTo>
                    <a:pt x="148" y="40"/>
                  </a:lnTo>
                  <a:lnTo>
                    <a:pt x="151" y="35"/>
                  </a:lnTo>
                  <a:lnTo>
                    <a:pt x="156" y="34"/>
                  </a:lnTo>
                  <a:lnTo>
                    <a:pt x="157" y="30"/>
                  </a:lnTo>
                  <a:lnTo>
                    <a:pt x="165" y="31"/>
                  </a:lnTo>
                  <a:lnTo>
                    <a:pt x="167" y="27"/>
                  </a:lnTo>
                  <a:lnTo>
                    <a:pt x="169" y="27"/>
                  </a:lnTo>
                  <a:lnTo>
                    <a:pt x="171" y="29"/>
                  </a:lnTo>
                  <a:lnTo>
                    <a:pt x="180" y="29"/>
                  </a:lnTo>
                  <a:lnTo>
                    <a:pt x="185" y="30"/>
                  </a:lnTo>
                  <a:lnTo>
                    <a:pt x="196" y="32"/>
                  </a:lnTo>
                  <a:lnTo>
                    <a:pt x="200" y="26"/>
                  </a:lnTo>
                  <a:lnTo>
                    <a:pt x="205" y="16"/>
                  </a:lnTo>
                  <a:lnTo>
                    <a:pt x="207" y="8"/>
                  </a:lnTo>
                  <a:lnTo>
                    <a:pt x="209" y="9"/>
                  </a:lnTo>
                  <a:lnTo>
                    <a:pt x="212" y="17"/>
                  </a:lnTo>
                  <a:lnTo>
                    <a:pt x="215" y="27"/>
                  </a:lnTo>
                  <a:lnTo>
                    <a:pt x="225" y="35"/>
                  </a:lnTo>
                  <a:lnTo>
                    <a:pt x="223" y="43"/>
                  </a:lnTo>
                  <a:lnTo>
                    <a:pt x="219" y="45"/>
                  </a:lnTo>
                  <a:lnTo>
                    <a:pt x="216" y="48"/>
                  </a:lnTo>
                  <a:lnTo>
                    <a:pt x="219" y="50"/>
                  </a:lnTo>
                  <a:lnTo>
                    <a:pt x="225" y="50"/>
                  </a:lnTo>
                  <a:lnTo>
                    <a:pt x="228" y="53"/>
                  </a:lnTo>
                  <a:lnTo>
                    <a:pt x="231" y="54"/>
                  </a:lnTo>
                  <a:lnTo>
                    <a:pt x="236" y="56"/>
                  </a:lnTo>
                  <a:lnTo>
                    <a:pt x="233" y="63"/>
                  </a:lnTo>
                  <a:lnTo>
                    <a:pt x="225" y="68"/>
                  </a:lnTo>
                  <a:lnTo>
                    <a:pt x="225" y="70"/>
                  </a:lnTo>
                  <a:lnTo>
                    <a:pt x="230" y="70"/>
                  </a:lnTo>
                  <a:lnTo>
                    <a:pt x="238" y="63"/>
                  </a:lnTo>
                  <a:lnTo>
                    <a:pt x="240" y="58"/>
                  </a:lnTo>
                  <a:lnTo>
                    <a:pt x="250" y="59"/>
                  </a:lnTo>
                  <a:lnTo>
                    <a:pt x="260" y="65"/>
                  </a:lnTo>
                  <a:lnTo>
                    <a:pt x="269" y="65"/>
                  </a:lnTo>
                  <a:lnTo>
                    <a:pt x="274" y="70"/>
                  </a:lnTo>
                  <a:lnTo>
                    <a:pt x="270" y="78"/>
                  </a:lnTo>
                  <a:lnTo>
                    <a:pt x="273" y="83"/>
                  </a:lnTo>
                  <a:lnTo>
                    <a:pt x="278" y="77"/>
                  </a:lnTo>
                  <a:lnTo>
                    <a:pt x="283" y="76"/>
                  </a:lnTo>
                  <a:lnTo>
                    <a:pt x="299" y="81"/>
                  </a:lnTo>
                  <a:lnTo>
                    <a:pt x="309" y="80"/>
                  </a:lnTo>
                  <a:lnTo>
                    <a:pt x="317" y="86"/>
                  </a:lnTo>
                  <a:lnTo>
                    <a:pt x="327" y="88"/>
                  </a:lnTo>
                  <a:lnTo>
                    <a:pt x="341" y="100"/>
                  </a:lnTo>
                  <a:lnTo>
                    <a:pt x="361" y="106"/>
                  </a:lnTo>
                  <a:lnTo>
                    <a:pt x="364" y="114"/>
                  </a:lnTo>
                  <a:lnTo>
                    <a:pt x="364" y="140"/>
                  </a:lnTo>
                  <a:lnTo>
                    <a:pt x="358" y="148"/>
                  </a:lnTo>
                  <a:lnTo>
                    <a:pt x="356" y="153"/>
                  </a:lnTo>
                  <a:lnTo>
                    <a:pt x="353" y="158"/>
                  </a:lnTo>
                  <a:lnTo>
                    <a:pt x="346" y="161"/>
                  </a:lnTo>
                  <a:lnTo>
                    <a:pt x="343" y="163"/>
                  </a:lnTo>
                  <a:lnTo>
                    <a:pt x="341" y="171"/>
                  </a:lnTo>
                  <a:lnTo>
                    <a:pt x="337" y="178"/>
                  </a:lnTo>
                  <a:lnTo>
                    <a:pt x="328" y="184"/>
                  </a:lnTo>
                  <a:lnTo>
                    <a:pt x="326" y="187"/>
                  </a:lnTo>
                  <a:lnTo>
                    <a:pt x="324" y="203"/>
                  </a:lnTo>
                  <a:lnTo>
                    <a:pt x="327" y="212"/>
                  </a:lnTo>
                  <a:lnTo>
                    <a:pt x="324" y="220"/>
                  </a:lnTo>
                  <a:lnTo>
                    <a:pt x="326" y="232"/>
                  </a:lnTo>
                  <a:lnTo>
                    <a:pt x="319" y="235"/>
                  </a:lnTo>
                  <a:lnTo>
                    <a:pt x="317" y="247"/>
                  </a:lnTo>
                  <a:lnTo>
                    <a:pt x="316" y="254"/>
                  </a:lnTo>
                  <a:lnTo>
                    <a:pt x="314" y="256"/>
                  </a:lnTo>
                  <a:lnTo>
                    <a:pt x="313" y="263"/>
                  </a:lnTo>
                  <a:lnTo>
                    <a:pt x="308" y="271"/>
                  </a:lnTo>
                  <a:lnTo>
                    <a:pt x="307" y="283"/>
                  </a:lnTo>
                  <a:lnTo>
                    <a:pt x="300" y="285"/>
                  </a:lnTo>
                  <a:lnTo>
                    <a:pt x="299" y="290"/>
                  </a:lnTo>
                  <a:lnTo>
                    <a:pt x="293" y="292"/>
                  </a:lnTo>
                  <a:lnTo>
                    <a:pt x="289" y="291"/>
                  </a:lnTo>
                  <a:lnTo>
                    <a:pt x="285" y="293"/>
                  </a:lnTo>
                  <a:lnTo>
                    <a:pt x="278" y="294"/>
                  </a:lnTo>
                  <a:lnTo>
                    <a:pt x="272" y="294"/>
                  </a:lnTo>
                  <a:lnTo>
                    <a:pt x="268" y="300"/>
                  </a:lnTo>
                  <a:lnTo>
                    <a:pt x="264" y="301"/>
                  </a:lnTo>
                  <a:lnTo>
                    <a:pt x="256" y="300"/>
                  </a:lnTo>
                  <a:lnTo>
                    <a:pt x="249" y="307"/>
                  </a:lnTo>
                  <a:lnTo>
                    <a:pt x="249" y="310"/>
                  </a:lnTo>
                  <a:lnTo>
                    <a:pt x="246" y="311"/>
                  </a:lnTo>
                  <a:lnTo>
                    <a:pt x="242" y="316"/>
                  </a:lnTo>
                  <a:lnTo>
                    <a:pt x="237" y="318"/>
                  </a:lnTo>
                  <a:lnTo>
                    <a:pt x="235" y="332"/>
                  </a:lnTo>
                  <a:lnTo>
                    <a:pt x="237" y="338"/>
                  </a:lnTo>
                  <a:lnTo>
                    <a:pt x="235" y="349"/>
                  </a:lnTo>
                  <a:lnTo>
                    <a:pt x="228" y="358"/>
                  </a:lnTo>
                  <a:lnTo>
                    <a:pt x="224" y="359"/>
                  </a:lnTo>
                  <a:lnTo>
                    <a:pt x="221" y="365"/>
                  </a:lnTo>
                  <a:lnTo>
                    <a:pt x="220" y="372"/>
                  </a:lnTo>
                  <a:lnTo>
                    <a:pt x="212" y="386"/>
                  </a:lnTo>
                  <a:lnTo>
                    <a:pt x="206" y="393"/>
                  </a:lnTo>
                  <a:lnTo>
                    <a:pt x="206" y="390"/>
                  </a:lnTo>
                  <a:lnTo>
                    <a:pt x="211" y="385"/>
                  </a:lnTo>
                  <a:lnTo>
                    <a:pt x="212" y="380"/>
                  </a:lnTo>
                  <a:lnTo>
                    <a:pt x="216" y="373"/>
                  </a:lnTo>
                  <a:lnTo>
                    <a:pt x="213" y="372"/>
                  </a:lnTo>
                  <a:lnTo>
                    <a:pt x="206" y="380"/>
                  </a:lnTo>
                  <a:lnTo>
                    <a:pt x="204" y="385"/>
                  </a:lnTo>
                  <a:lnTo>
                    <a:pt x="200" y="391"/>
                  </a:lnTo>
                  <a:lnTo>
                    <a:pt x="203" y="395"/>
                  </a:lnTo>
                  <a:lnTo>
                    <a:pt x="203" y="399"/>
                  </a:lnTo>
                  <a:lnTo>
                    <a:pt x="193" y="409"/>
                  </a:lnTo>
                  <a:lnTo>
                    <a:pt x="192" y="404"/>
                  </a:lnTo>
                  <a:lnTo>
                    <a:pt x="186" y="398"/>
                  </a:lnTo>
                  <a:lnTo>
                    <a:pt x="183" y="393"/>
                  </a:lnTo>
                  <a:lnTo>
                    <a:pt x="177" y="390"/>
                  </a:lnTo>
                  <a:lnTo>
                    <a:pt x="175" y="384"/>
                  </a:lnTo>
                  <a:lnTo>
                    <a:pt x="171" y="382"/>
                  </a:lnTo>
                  <a:lnTo>
                    <a:pt x="160" y="381"/>
                  </a:lnTo>
                  <a:lnTo>
                    <a:pt x="157" y="375"/>
                  </a:lnTo>
                  <a:lnTo>
                    <a:pt x="152" y="372"/>
                  </a:lnTo>
                  <a:lnTo>
                    <a:pt x="158" y="365"/>
                  </a:lnTo>
                  <a:lnTo>
                    <a:pt x="160" y="362"/>
                  </a:lnTo>
                  <a:lnTo>
                    <a:pt x="168" y="353"/>
                  </a:lnTo>
                  <a:lnTo>
                    <a:pt x="174" y="348"/>
                  </a:lnTo>
                  <a:lnTo>
                    <a:pt x="185" y="337"/>
                  </a:lnTo>
                  <a:lnTo>
                    <a:pt x="187" y="334"/>
                  </a:lnTo>
                  <a:lnTo>
                    <a:pt x="182" y="321"/>
                  </a:lnTo>
                  <a:lnTo>
                    <a:pt x="178" y="321"/>
                  </a:lnTo>
                  <a:lnTo>
                    <a:pt x="179" y="314"/>
                  </a:lnTo>
                  <a:lnTo>
                    <a:pt x="181" y="310"/>
                  </a:lnTo>
                  <a:lnTo>
                    <a:pt x="181" y="301"/>
                  </a:lnTo>
                  <a:lnTo>
                    <a:pt x="175" y="299"/>
                  </a:lnTo>
                  <a:lnTo>
                    <a:pt x="170" y="301"/>
                  </a:lnTo>
                  <a:lnTo>
                    <a:pt x="169" y="291"/>
                  </a:lnTo>
                  <a:lnTo>
                    <a:pt x="157" y="285"/>
                  </a:lnTo>
                  <a:lnTo>
                    <a:pt x="150" y="282"/>
                  </a:lnTo>
                  <a:lnTo>
                    <a:pt x="149" y="257"/>
                  </a:lnTo>
                  <a:lnTo>
                    <a:pt x="149" y="244"/>
                  </a:lnTo>
                  <a:lnTo>
                    <a:pt x="145" y="238"/>
                  </a:lnTo>
                  <a:lnTo>
                    <a:pt x="146" y="230"/>
                  </a:lnTo>
                  <a:lnTo>
                    <a:pt x="142" y="227"/>
                  </a:lnTo>
                  <a:lnTo>
                    <a:pt x="142" y="219"/>
                  </a:lnTo>
                  <a:lnTo>
                    <a:pt x="122" y="216"/>
                  </a:lnTo>
                  <a:lnTo>
                    <a:pt x="121" y="191"/>
                  </a:lnTo>
                  <a:lnTo>
                    <a:pt x="112" y="189"/>
                  </a:lnTo>
                  <a:lnTo>
                    <a:pt x="93" y="177"/>
                  </a:lnTo>
                  <a:lnTo>
                    <a:pt x="86" y="176"/>
                  </a:lnTo>
                  <a:lnTo>
                    <a:pt x="81" y="173"/>
                  </a:lnTo>
                  <a:lnTo>
                    <a:pt x="81" y="156"/>
                  </a:lnTo>
                  <a:lnTo>
                    <a:pt x="73" y="151"/>
                  </a:lnTo>
                  <a:lnTo>
                    <a:pt x="63" y="154"/>
                  </a:lnTo>
                  <a:lnTo>
                    <a:pt x="58" y="164"/>
                  </a:lnTo>
                  <a:lnTo>
                    <a:pt x="41" y="167"/>
                  </a:lnTo>
                  <a:lnTo>
                    <a:pt x="31" y="164"/>
                  </a:lnTo>
                  <a:lnTo>
                    <a:pt x="31" y="152"/>
                  </a:lnTo>
                  <a:lnTo>
                    <a:pt x="28" y="149"/>
                  </a:lnTo>
                  <a:lnTo>
                    <a:pt x="11" y="151"/>
                  </a:lnTo>
                  <a:lnTo>
                    <a:pt x="6" y="145"/>
                  </a:lnTo>
                  <a:lnTo>
                    <a:pt x="5" y="139"/>
                  </a:lnTo>
                  <a:lnTo>
                    <a:pt x="0" y="126"/>
                  </a:lnTo>
                  <a:lnTo>
                    <a:pt x="5" y="118"/>
                  </a:lnTo>
                  <a:lnTo>
                    <a:pt x="3" y="109"/>
                  </a:lnTo>
                  <a:lnTo>
                    <a:pt x="17" y="101"/>
                  </a:lnTo>
                  <a:lnTo>
                    <a:pt x="29" y="97"/>
                  </a:lnTo>
                  <a:lnTo>
                    <a:pt x="36" y="96"/>
                  </a:lnTo>
                  <a:lnTo>
                    <a:pt x="36" y="89"/>
                  </a:lnTo>
                  <a:lnTo>
                    <a:pt x="42" y="63"/>
                  </a:lnTo>
                  <a:lnTo>
                    <a:pt x="37" y="59"/>
                  </a:lnTo>
                  <a:lnTo>
                    <a:pt x="36" y="48"/>
                  </a:lnTo>
                  <a:lnTo>
                    <a:pt x="41" y="49"/>
                  </a:lnTo>
                  <a:lnTo>
                    <a:pt x="43" y="44"/>
                  </a:lnTo>
                  <a:lnTo>
                    <a:pt x="35" y="38"/>
                  </a:lnTo>
                  <a:lnTo>
                    <a:pt x="36" y="35"/>
                  </a:lnTo>
                  <a:lnTo>
                    <a:pt x="53" y="33"/>
                  </a:lnTo>
                  <a:lnTo>
                    <a:pt x="58" y="39"/>
                  </a:lnTo>
                  <a:lnTo>
                    <a:pt x="64" y="41"/>
                  </a:lnTo>
                  <a:lnTo>
                    <a:pt x="73" y="45"/>
                  </a:lnTo>
                  <a:lnTo>
                    <a:pt x="80" y="43"/>
                  </a:lnTo>
                  <a:lnTo>
                    <a:pt x="97" y="34"/>
                  </a:lnTo>
                  <a:lnTo>
                    <a:pt x="98" y="30"/>
                  </a:lnTo>
                  <a:lnTo>
                    <a:pt x="96" y="27"/>
                  </a:lnTo>
                  <a:lnTo>
                    <a:pt x="90" y="28"/>
                  </a:lnTo>
                  <a:lnTo>
                    <a:pt x="90" y="16"/>
                  </a:lnTo>
                  <a:lnTo>
                    <a:pt x="87" y="14"/>
                  </a:lnTo>
                  <a:lnTo>
                    <a:pt x="88" y="9"/>
                  </a:lnTo>
                  <a:lnTo>
                    <a:pt x="94" y="8"/>
                  </a:lnTo>
                  <a:lnTo>
                    <a:pt x="105" y="15"/>
                  </a:lnTo>
                  <a:lnTo>
                    <a:pt x="119" y="9"/>
                  </a:lnTo>
                  <a:lnTo>
                    <a:pt x="12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3" name="Freeform 211"/>
            <p:cNvSpPr>
              <a:spLocks/>
            </p:cNvSpPr>
            <p:nvPr/>
          </p:nvSpPr>
          <p:spPr bwMode="gray">
            <a:xfrm>
              <a:off x="1878" y="3722"/>
              <a:ext cx="25" cy="12"/>
            </a:xfrm>
            <a:custGeom>
              <a:avLst/>
              <a:gdLst>
                <a:gd name="T0" fmla="*/ 2147483647 w 19"/>
                <a:gd name="T1" fmla="*/ 2147483647 h 9"/>
                <a:gd name="T2" fmla="*/ 2147483647 w 19"/>
                <a:gd name="T3" fmla="*/ 2147483647 h 9"/>
                <a:gd name="T4" fmla="*/ 2147483647 w 19"/>
                <a:gd name="T5" fmla="*/ 2147483647 h 9"/>
                <a:gd name="T6" fmla="*/ 2147483647 w 19"/>
                <a:gd name="T7" fmla="*/ 2147483647 h 9"/>
                <a:gd name="T8" fmla="*/ 0 w 19"/>
                <a:gd name="T9" fmla="*/ 2147483647 h 9"/>
                <a:gd name="T10" fmla="*/ 2147483647 w 19"/>
                <a:gd name="T11" fmla="*/ 2147483647 h 9"/>
                <a:gd name="T12" fmla="*/ 2147483647 w 19"/>
                <a:gd name="T13" fmla="*/ 0 h 9"/>
                <a:gd name="T14" fmla="*/ 2147483647 w 19"/>
                <a:gd name="T15" fmla="*/ 2147483647 h 9"/>
                <a:gd name="T16" fmla="*/ 2147483647 w 19"/>
                <a:gd name="T17" fmla="*/ 2147483647 h 9"/>
                <a:gd name="T18" fmla="*/ 2147483647 w 19"/>
                <a:gd name="T19" fmla="*/ 2147483647 h 9"/>
                <a:gd name="T20" fmla="*/ 2147483647 w 19"/>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9"/>
                <a:gd name="T35" fmla="*/ 19 w 1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9">
                  <a:moveTo>
                    <a:pt x="15" y="9"/>
                  </a:moveTo>
                  <a:lnTo>
                    <a:pt x="13" y="6"/>
                  </a:lnTo>
                  <a:lnTo>
                    <a:pt x="9" y="4"/>
                  </a:lnTo>
                  <a:lnTo>
                    <a:pt x="3" y="4"/>
                  </a:lnTo>
                  <a:lnTo>
                    <a:pt x="0" y="3"/>
                  </a:lnTo>
                  <a:lnTo>
                    <a:pt x="1" y="1"/>
                  </a:lnTo>
                  <a:lnTo>
                    <a:pt x="8" y="0"/>
                  </a:lnTo>
                  <a:lnTo>
                    <a:pt x="15" y="1"/>
                  </a:lnTo>
                  <a:lnTo>
                    <a:pt x="19" y="6"/>
                  </a:lnTo>
                  <a:lnTo>
                    <a:pt x="18" y="9"/>
                  </a:lnTo>
                  <a:lnTo>
                    <a:pt x="15"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4" name="Freeform 212"/>
            <p:cNvSpPr>
              <a:spLocks/>
            </p:cNvSpPr>
            <p:nvPr/>
          </p:nvSpPr>
          <p:spPr bwMode="gray">
            <a:xfrm>
              <a:off x="1892" y="3676"/>
              <a:ext cx="45" cy="44"/>
            </a:xfrm>
            <a:custGeom>
              <a:avLst/>
              <a:gdLst>
                <a:gd name="T0" fmla="*/ 0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0 w 34"/>
                <a:gd name="T11" fmla="*/ 0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0 w 34"/>
                <a:gd name="T37" fmla="*/ 2147483647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34"/>
                <a:gd name="T59" fmla="*/ 34 w 34"/>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34">
                  <a:moveTo>
                    <a:pt x="0" y="32"/>
                  </a:moveTo>
                  <a:lnTo>
                    <a:pt x="1" y="28"/>
                  </a:lnTo>
                  <a:lnTo>
                    <a:pt x="6" y="29"/>
                  </a:lnTo>
                  <a:lnTo>
                    <a:pt x="6" y="27"/>
                  </a:lnTo>
                  <a:lnTo>
                    <a:pt x="1" y="26"/>
                  </a:lnTo>
                  <a:lnTo>
                    <a:pt x="0" y="0"/>
                  </a:lnTo>
                  <a:lnTo>
                    <a:pt x="4" y="3"/>
                  </a:lnTo>
                  <a:lnTo>
                    <a:pt x="9" y="15"/>
                  </a:lnTo>
                  <a:lnTo>
                    <a:pt x="11" y="20"/>
                  </a:lnTo>
                  <a:lnTo>
                    <a:pt x="19" y="26"/>
                  </a:lnTo>
                  <a:lnTo>
                    <a:pt x="24" y="28"/>
                  </a:lnTo>
                  <a:lnTo>
                    <a:pt x="34" y="30"/>
                  </a:lnTo>
                  <a:lnTo>
                    <a:pt x="34" y="32"/>
                  </a:lnTo>
                  <a:lnTo>
                    <a:pt x="31" y="34"/>
                  </a:lnTo>
                  <a:lnTo>
                    <a:pt x="24" y="34"/>
                  </a:lnTo>
                  <a:lnTo>
                    <a:pt x="21" y="34"/>
                  </a:lnTo>
                  <a:lnTo>
                    <a:pt x="13" y="34"/>
                  </a:lnTo>
                  <a:lnTo>
                    <a:pt x="5" y="32"/>
                  </a:lnTo>
                  <a:lnTo>
                    <a:pt x="0" y="3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5" name="Freeform 213"/>
            <p:cNvSpPr>
              <a:spLocks/>
            </p:cNvSpPr>
            <p:nvPr/>
          </p:nvSpPr>
          <p:spPr bwMode="gray">
            <a:xfrm>
              <a:off x="1904" y="3722"/>
              <a:ext cx="9" cy="6"/>
            </a:xfrm>
            <a:custGeom>
              <a:avLst/>
              <a:gdLst>
                <a:gd name="T0" fmla="*/ 0 w 7"/>
                <a:gd name="T1" fmla="*/ 2147483647 h 4"/>
                <a:gd name="T2" fmla="*/ 0 w 7"/>
                <a:gd name="T3" fmla="*/ 2147483647 h 4"/>
                <a:gd name="T4" fmla="*/ 2147483647 w 7"/>
                <a:gd name="T5" fmla="*/ 0 h 4"/>
                <a:gd name="T6" fmla="*/ 2147483647 w 7"/>
                <a:gd name="T7" fmla="*/ 2147483647 h 4"/>
                <a:gd name="T8" fmla="*/ 2147483647 w 7"/>
                <a:gd name="T9" fmla="*/ 2147483647 h 4"/>
                <a:gd name="T10" fmla="*/ 2147483647 w 7"/>
                <a:gd name="T11" fmla="*/ 2147483647 h 4"/>
                <a:gd name="T12" fmla="*/ 0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3"/>
                  </a:moveTo>
                  <a:lnTo>
                    <a:pt x="0" y="1"/>
                  </a:lnTo>
                  <a:lnTo>
                    <a:pt x="2" y="0"/>
                  </a:lnTo>
                  <a:lnTo>
                    <a:pt x="7" y="1"/>
                  </a:lnTo>
                  <a:lnTo>
                    <a:pt x="7" y="4"/>
                  </a:lnTo>
                  <a:lnTo>
                    <a:pt x="4"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6" name="Freeform 214"/>
            <p:cNvSpPr>
              <a:spLocks/>
            </p:cNvSpPr>
            <p:nvPr/>
          </p:nvSpPr>
          <p:spPr bwMode="gray">
            <a:xfrm>
              <a:off x="1903" y="3736"/>
              <a:ext cx="9" cy="3"/>
            </a:xfrm>
            <a:custGeom>
              <a:avLst/>
              <a:gdLst>
                <a:gd name="T0" fmla="*/ 0 w 7"/>
                <a:gd name="T1" fmla="*/ 2147483646 h 3"/>
                <a:gd name="T2" fmla="*/ 2147483647 w 7"/>
                <a:gd name="T3" fmla="*/ 0 h 3"/>
                <a:gd name="T4" fmla="*/ 2147483647 w 7"/>
                <a:gd name="T5" fmla="*/ 2147483646 h 3"/>
                <a:gd name="T6" fmla="*/ 2147483647 w 7"/>
                <a:gd name="T7" fmla="*/ 2147483646 h 3"/>
                <a:gd name="T8" fmla="*/ 2147483647 w 7"/>
                <a:gd name="T9" fmla="*/ 2147483646 h 3"/>
                <a:gd name="T10" fmla="*/ 0 w 7"/>
                <a:gd name="T11" fmla="*/ 2147483646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4" y="0"/>
                  </a:lnTo>
                  <a:lnTo>
                    <a:pt x="7" y="1"/>
                  </a:lnTo>
                  <a:lnTo>
                    <a:pt x="7" y="3"/>
                  </a:lnTo>
                  <a:lnTo>
                    <a:pt x="2"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7" name="Freeform 215"/>
            <p:cNvSpPr>
              <a:spLocks/>
            </p:cNvSpPr>
            <p:nvPr/>
          </p:nvSpPr>
          <p:spPr bwMode="gray">
            <a:xfrm>
              <a:off x="1942" y="3715"/>
              <a:ext cx="10" cy="5"/>
            </a:xfrm>
            <a:custGeom>
              <a:avLst/>
              <a:gdLst>
                <a:gd name="T0" fmla="*/ 2147483647 w 8"/>
                <a:gd name="T1" fmla="*/ 2147483647 h 4"/>
                <a:gd name="T2" fmla="*/ 0 w 8"/>
                <a:gd name="T3" fmla="*/ 2147483647 h 4"/>
                <a:gd name="T4" fmla="*/ 0 w 8"/>
                <a:gd name="T5" fmla="*/ 2147483647 h 4"/>
                <a:gd name="T6" fmla="*/ 2147483647 w 8"/>
                <a:gd name="T7" fmla="*/ 2147483647 h 4"/>
                <a:gd name="T8" fmla="*/ 2147483647 w 8"/>
                <a:gd name="T9" fmla="*/ 0 h 4"/>
                <a:gd name="T10" fmla="*/ 2147483647 w 8"/>
                <a:gd name="T11" fmla="*/ 2147483647 h 4"/>
                <a:gd name="T12" fmla="*/ 2147483647 w 8"/>
                <a:gd name="T13" fmla="*/ 2147483647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8" y="2"/>
                  </a:moveTo>
                  <a:lnTo>
                    <a:pt x="0" y="4"/>
                  </a:lnTo>
                  <a:lnTo>
                    <a:pt x="0" y="2"/>
                  </a:lnTo>
                  <a:lnTo>
                    <a:pt x="5" y="1"/>
                  </a:lnTo>
                  <a:lnTo>
                    <a:pt x="6" y="0"/>
                  </a:lnTo>
                  <a:lnTo>
                    <a:pt x="8" y="1"/>
                  </a:lnTo>
                  <a:lnTo>
                    <a:pt x="8"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8" name="Freeform 216"/>
            <p:cNvSpPr>
              <a:spLocks/>
            </p:cNvSpPr>
            <p:nvPr/>
          </p:nvSpPr>
          <p:spPr bwMode="gray">
            <a:xfrm>
              <a:off x="1988" y="3652"/>
              <a:ext cx="19" cy="17"/>
            </a:xfrm>
            <a:custGeom>
              <a:avLst/>
              <a:gdLst>
                <a:gd name="T0" fmla="*/ 2147483647 w 15"/>
                <a:gd name="T1" fmla="*/ 2147483647 h 13"/>
                <a:gd name="T2" fmla="*/ 0 w 15"/>
                <a:gd name="T3" fmla="*/ 2147483647 h 13"/>
                <a:gd name="T4" fmla="*/ 2147483647 w 15"/>
                <a:gd name="T5" fmla="*/ 2147483647 h 13"/>
                <a:gd name="T6" fmla="*/ 2147483647 w 15"/>
                <a:gd name="T7" fmla="*/ 2147483647 h 13"/>
                <a:gd name="T8" fmla="*/ 2147483647 w 15"/>
                <a:gd name="T9" fmla="*/ 2147483647 h 13"/>
                <a:gd name="T10" fmla="*/ 2147483647 w 15"/>
                <a:gd name="T11" fmla="*/ 0 h 13"/>
                <a:gd name="T12" fmla="*/ 2147483647 w 15"/>
                <a:gd name="T13" fmla="*/ 2147483647 h 13"/>
                <a:gd name="T14" fmla="*/ 2147483647 w 15"/>
                <a:gd name="T15" fmla="*/ 2147483647 h 13"/>
                <a:gd name="T16" fmla="*/ 2147483647 w 15"/>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5" y="13"/>
                  </a:moveTo>
                  <a:lnTo>
                    <a:pt x="0" y="11"/>
                  </a:lnTo>
                  <a:lnTo>
                    <a:pt x="3" y="8"/>
                  </a:lnTo>
                  <a:lnTo>
                    <a:pt x="6" y="7"/>
                  </a:lnTo>
                  <a:lnTo>
                    <a:pt x="6" y="3"/>
                  </a:lnTo>
                  <a:lnTo>
                    <a:pt x="14" y="0"/>
                  </a:lnTo>
                  <a:lnTo>
                    <a:pt x="15" y="5"/>
                  </a:lnTo>
                  <a:lnTo>
                    <a:pt x="9" y="7"/>
                  </a:lnTo>
                  <a:lnTo>
                    <a:pt x="5" y="1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9" name="Freeform 217"/>
            <p:cNvSpPr>
              <a:spLocks/>
            </p:cNvSpPr>
            <p:nvPr/>
          </p:nvSpPr>
          <p:spPr bwMode="gray">
            <a:xfrm>
              <a:off x="2004" y="3655"/>
              <a:ext cx="19" cy="15"/>
            </a:xfrm>
            <a:custGeom>
              <a:avLst/>
              <a:gdLst>
                <a:gd name="T0" fmla="*/ 2147483647 w 14"/>
                <a:gd name="T1" fmla="*/ 2147483647 h 12"/>
                <a:gd name="T2" fmla="*/ 0 w 14"/>
                <a:gd name="T3" fmla="*/ 2147483647 h 12"/>
                <a:gd name="T4" fmla="*/ 2147483647 w 14"/>
                <a:gd name="T5" fmla="*/ 2147483647 h 12"/>
                <a:gd name="T6" fmla="*/ 2147483647 w 14"/>
                <a:gd name="T7" fmla="*/ 2147483647 h 12"/>
                <a:gd name="T8" fmla="*/ 2147483647 w 14"/>
                <a:gd name="T9" fmla="*/ 0 h 12"/>
                <a:gd name="T10" fmla="*/ 2147483647 w 14"/>
                <a:gd name="T11" fmla="*/ 0 h 12"/>
                <a:gd name="T12" fmla="*/ 2147483647 w 14"/>
                <a:gd name="T13" fmla="*/ 2147483647 h 12"/>
                <a:gd name="T14" fmla="*/ 2147483647 w 14"/>
                <a:gd name="T15" fmla="*/ 2147483647 h 12"/>
                <a:gd name="T16" fmla="*/ 2147483647 w 14"/>
                <a:gd name="T17" fmla="*/ 2147483647 h 12"/>
                <a:gd name="T18" fmla="*/ 2147483647 w 14"/>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2" y="12"/>
                  </a:moveTo>
                  <a:lnTo>
                    <a:pt x="0" y="10"/>
                  </a:lnTo>
                  <a:lnTo>
                    <a:pt x="3" y="5"/>
                  </a:lnTo>
                  <a:lnTo>
                    <a:pt x="8" y="3"/>
                  </a:lnTo>
                  <a:lnTo>
                    <a:pt x="8" y="0"/>
                  </a:lnTo>
                  <a:lnTo>
                    <a:pt x="11" y="0"/>
                  </a:lnTo>
                  <a:lnTo>
                    <a:pt x="14" y="3"/>
                  </a:lnTo>
                  <a:lnTo>
                    <a:pt x="8" y="5"/>
                  </a:lnTo>
                  <a:lnTo>
                    <a:pt x="8" y="9"/>
                  </a:lnTo>
                  <a:lnTo>
                    <a:pt x="2" y="1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0" name="Freeform 218"/>
            <p:cNvSpPr>
              <a:spLocks/>
            </p:cNvSpPr>
            <p:nvPr/>
          </p:nvSpPr>
          <p:spPr bwMode="gray">
            <a:xfrm>
              <a:off x="1871" y="3676"/>
              <a:ext cx="23" cy="33"/>
            </a:xfrm>
            <a:custGeom>
              <a:avLst/>
              <a:gdLst>
                <a:gd name="T0" fmla="*/ 2147483647 w 17"/>
                <a:gd name="T1" fmla="*/ 0 h 26"/>
                <a:gd name="T2" fmla="*/ 2147483647 w 17"/>
                <a:gd name="T3" fmla="*/ 2147483647 h 26"/>
                <a:gd name="T4" fmla="*/ 2147483647 w 17"/>
                <a:gd name="T5" fmla="*/ 2147483647 h 26"/>
                <a:gd name="T6" fmla="*/ 2147483647 w 17"/>
                <a:gd name="T7" fmla="*/ 2147483647 h 26"/>
                <a:gd name="T8" fmla="*/ 2147483647 w 17"/>
                <a:gd name="T9" fmla="*/ 2147483647 h 26"/>
                <a:gd name="T10" fmla="*/ 2147483647 w 17"/>
                <a:gd name="T11" fmla="*/ 2147483647 h 26"/>
                <a:gd name="T12" fmla="*/ 2147483647 w 17"/>
                <a:gd name="T13" fmla="*/ 2147483647 h 26"/>
                <a:gd name="T14" fmla="*/ 2147483647 w 17"/>
                <a:gd name="T15" fmla="*/ 2147483647 h 26"/>
                <a:gd name="T16" fmla="*/ 2147483647 w 17"/>
                <a:gd name="T17" fmla="*/ 2147483647 h 26"/>
                <a:gd name="T18" fmla="*/ 2147483647 w 17"/>
                <a:gd name="T19" fmla="*/ 2147483647 h 26"/>
                <a:gd name="T20" fmla="*/ 2147483647 w 17"/>
                <a:gd name="T21" fmla="*/ 2147483647 h 26"/>
                <a:gd name="T22" fmla="*/ 0 w 17"/>
                <a:gd name="T23" fmla="*/ 2147483647 h 26"/>
                <a:gd name="T24" fmla="*/ 2147483647 w 17"/>
                <a:gd name="T25" fmla="*/ 2147483647 h 26"/>
                <a:gd name="T26" fmla="*/ 2147483647 w 17"/>
                <a:gd name="T27" fmla="*/ 0 h 26"/>
                <a:gd name="T28" fmla="*/ 2147483647 w 17"/>
                <a:gd name="T29" fmla="*/ 2147483647 h 26"/>
                <a:gd name="T30" fmla="*/ 2147483647 w 17"/>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6"/>
                <a:gd name="T50" fmla="*/ 17 w 17"/>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6">
                  <a:moveTo>
                    <a:pt x="16" y="0"/>
                  </a:moveTo>
                  <a:lnTo>
                    <a:pt x="17" y="26"/>
                  </a:lnTo>
                  <a:lnTo>
                    <a:pt x="12" y="25"/>
                  </a:lnTo>
                  <a:lnTo>
                    <a:pt x="6" y="22"/>
                  </a:lnTo>
                  <a:lnTo>
                    <a:pt x="3" y="18"/>
                  </a:lnTo>
                  <a:lnTo>
                    <a:pt x="8" y="15"/>
                  </a:lnTo>
                  <a:lnTo>
                    <a:pt x="11" y="12"/>
                  </a:lnTo>
                  <a:lnTo>
                    <a:pt x="7" y="10"/>
                  </a:lnTo>
                  <a:lnTo>
                    <a:pt x="4" y="11"/>
                  </a:lnTo>
                  <a:lnTo>
                    <a:pt x="1" y="13"/>
                  </a:lnTo>
                  <a:lnTo>
                    <a:pt x="1" y="9"/>
                  </a:lnTo>
                  <a:lnTo>
                    <a:pt x="0" y="6"/>
                  </a:lnTo>
                  <a:lnTo>
                    <a:pt x="6" y="2"/>
                  </a:lnTo>
                  <a:lnTo>
                    <a:pt x="9" y="0"/>
                  </a:lnTo>
                  <a:lnTo>
                    <a:pt x="13" y="1"/>
                  </a:lnTo>
                  <a:lnTo>
                    <a:pt x="16"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1" name="Freeform 219"/>
            <p:cNvSpPr>
              <a:spLocks/>
            </p:cNvSpPr>
            <p:nvPr/>
          </p:nvSpPr>
          <p:spPr bwMode="gray">
            <a:xfrm>
              <a:off x="1857" y="3709"/>
              <a:ext cx="37" cy="8"/>
            </a:xfrm>
            <a:custGeom>
              <a:avLst/>
              <a:gdLst>
                <a:gd name="T0" fmla="*/ 2147483647 w 28"/>
                <a:gd name="T1" fmla="*/ 2147483647 h 6"/>
                <a:gd name="T2" fmla="*/ 2147483647 w 28"/>
                <a:gd name="T3" fmla="*/ 2147483647 h 6"/>
                <a:gd name="T4" fmla="*/ 2147483647 w 28"/>
                <a:gd name="T5" fmla="*/ 2147483647 h 6"/>
                <a:gd name="T6" fmla="*/ 2147483647 w 28"/>
                <a:gd name="T7" fmla="*/ 2147483647 h 6"/>
                <a:gd name="T8" fmla="*/ 0 w 28"/>
                <a:gd name="T9" fmla="*/ 2147483647 h 6"/>
                <a:gd name="T10" fmla="*/ 0 w 28"/>
                <a:gd name="T11" fmla="*/ 2147483647 h 6"/>
                <a:gd name="T12" fmla="*/ 2147483647 w 28"/>
                <a:gd name="T13" fmla="*/ 2147483647 h 6"/>
                <a:gd name="T14" fmla="*/ 2147483647 w 28"/>
                <a:gd name="T15" fmla="*/ 0 h 6"/>
                <a:gd name="T16" fmla="*/ 2147483647 w 2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6"/>
                <a:gd name="T29" fmla="*/ 28 w 28"/>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6">
                  <a:moveTo>
                    <a:pt x="28" y="2"/>
                  </a:moveTo>
                  <a:lnTo>
                    <a:pt x="27" y="6"/>
                  </a:lnTo>
                  <a:lnTo>
                    <a:pt x="10" y="6"/>
                  </a:lnTo>
                  <a:lnTo>
                    <a:pt x="3" y="4"/>
                  </a:lnTo>
                  <a:lnTo>
                    <a:pt x="0" y="4"/>
                  </a:lnTo>
                  <a:lnTo>
                    <a:pt x="0" y="2"/>
                  </a:lnTo>
                  <a:lnTo>
                    <a:pt x="9" y="1"/>
                  </a:lnTo>
                  <a:lnTo>
                    <a:pt x="15" y="0"/>
                  </a:lnTo>
                  <a:lnTo>
                    <a:pt x="28"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2" name="Freeform 220"/>
            <p:cNvSpPr>
              <a:spLocks/>
            </p:cNvSpPr>
            <p:nvPr/>
          </p:nvSpPr>
          <p:spPr bwMode="gray">
            <a:xfrm>
              <a:off x="1870" y="3698"/>
              <a:ext cx="4" cy="9"/>
            </a:xfrm>
            <a:custGeom>
              <a:avLst/>
              <a:gdLst>
                <a:gd name="T0" fmla="*/ 2147483647 w 3"/>
                <a:gd name="T1" fmla="*/ 0 h 7"/>
                <a:gd name="T2" fmla="*/ 2147483647 w 3"/>
                <a:gd name="T3" fmla="*/ 2147483647 h 7"/>
                <a:gd name="T4" fmla="*/ 2147483647 w 3"/>
                <a:gd name="T5" fmla="*/ 2147483647 h 7"/>
                <a:gd name="T6" fmla="*/ 2147483647 w 3"/>
                <a:gd name="T7" fmla="*/ 2147483647 h 7"/>
                <a:gd name="T8" fmla="*/ 0 w 3"/>
                <a:gd name="T9" fmla="*/ 2147483647 h 7"/>
                <a:gd name="T10" fmla="*/ 2147483647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1" y="0"/>
                  </a:moveTo>
                  <a:lnTo>
                    <a:pt x="3" y="2"/>
                  </a:lnTo>
                  <a:lnTo>
                    <a:pt x="3" y="7"/>
                  </a:lnTo>
                  <a:lnTo>
                    <a:pt x="1" y="7"/>
                  </a:lnTo>
                  <a:lnTo>
                    <a:pt x="0" y="4"/>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3" name="Freeform 221"/>
            <p:cNvSpPr>
              <a:spLocks/>
            </p:cNvSpPr>
            <p:nvPr/>
          </p:nvSpPr>
          <p:spPr bwMode="gray">
            <a:xfrm>
              <a:off x="1865" y="3700"/>
              <a:ext cx="3" cy="8"/>
            </a:xfrm>
            <a:custGeom>
              <a:avLst/>
              <a:gdLst>
                <a:gd name="T0" fmla="*/ 2147483647 w 2"/>
                <a:gd name="T1" fmla="*/ 0 h 6"/>
                <a:gd name="T2" fmla="*/ 2147483647 w 2"/>
                <a:gd name="T3" fmla="*/ 2147483647 h 6"/>
                <a:gd name="T4" fmla="*/ 2147483647 w 2"/>
                <a:gd name="T5" fmla="*/ 2147483647 h 6"/>
                <a:gd name="T6" fmla="*/ 0 w 2"/>
                <a:gd name="T7" fmla="*/ 2147483647 h 6"/>
                <a:gd name="T8" fmla="*/ 0 w 2"/>
                <a:gd name="T9" fmla="*/ 0 h 6"/>
                <a:gd name="T10" fmla="*/ 2147483647 w 2"/>
                <a:gd name="T11" fmla="*/ 0 h 6"/>
                <a:gd name="T12" fmla="*/ 0 60000 65536"/>
                <a:gd name="T13" fmla="*/ 0 60000 65536"/>
                <a:gd name="T14" fmla="*/ 0 60000 65536"/>
                <a:gd name="T15" fmla="*/ 0 60000 65536"/>
                <a:gd name="T16" fmla="*/ 0 60000 65536"/>
                <a:gd name="T17" fmla="*/ 0 60000 65536"/>
                <a:gd name="T18" fmla="*/ 0 w 2"/>
                <a:gd name="T19" fmla="*/ 0 h 6"/>
                <a:gd name="T20" fmla="*/ 2 w 2"/>
                <a:gd name="T21" fmla="*/ 6 h 6"/>
              </a:gdLst>
              <a:ahLst/>
              <a:cxnLst>
                <a:cxn ang="T12">
                  <a:pos x="T0" y="T1"/>
                </a:cxn>
                <a:cxn ang="T13">
                  <a:pos x="T2" y="T3"/>
                </a:cxn>
                <a:cxn ang="T14">
                  <a:pos x="T4" y="T5"/>
                </a:cxn>
                <a:cxn ang="T15">
                  <a:pos x="T6" y="T7"/>
                </a:cxn>
                <a:cxn ang="T16">
                  <a:pos x="T8" y="T9"/>
                </a:cxn>
                <a:cxn ang="T17">
                  <a:pos x="T10" y="T11"/>
                </a:cxn>
              </a:cxnLst>
              <a:rect l="T18" t="T19" r="T20" b="T21"/>
              <a:pathLst>
                <a:path w="2" h="6">
                  <a:moveTo>
                    <a:pt x="2" y="0"/>
                  </a:moveTo>
                  <a:lnTo>
                    <a:pt x="2" y="3"/>
                  </a:lnTo>
                  <a:lnTo>
                    <a:pt x="2" y="5"/>
                  </a:lnTo>
                  <a:lnTo>
                    <a:pt x="0" y="6"/>
                  </a:lnTo>
                  <a:lnTo>
                    <a:pt x="0" y="0"/>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4" name="Freeform 222"/>
            <p:cNvSpPr>
              <a:spLocks/>
            </p:cNvSpPr>
            <p:nvPr/>
          </p:nvSpPr>
          <p:spPr bwMode="gray">
            <a:xfrm>
              <a:off x="1858" y="3700"/>
              <a:ext cx="4" cy="7"/>
            </a:xfrm>
            <a:custGeom>
              <a:avLst/>
              <a:gdLst>
                <a:gd name="T0" fmla="*/ 2147483647 w 3"/>
                <a:gd name="T1" fmla="*/ 0 h 5"/>
                <a:gd name="T2" fmla="*/ 2147483647 w 3"/>
                <a:gd name="T3" fmla="*/ 2147483647 h 5"/>
                <a:gd name="T4" fmla="*/ 2147483647 w 3"/>
                <a:gd name="T5" fmla="*/ 2147483647 h 5"/>
                <a:gd name="T6" fmla="*/ 0 w 3"/>
                <a:gd name="T7" fmla="*/ 2147483647 h 5"/>
                <a:gd name="T8" fmla="*/ 2147483647 w 3"/>
                <a:gd name="T9" fmla="*/ 2147483647 h 5"/>
                <a:gd name="T10" fmla="*/ 2147483647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0"/>
                  </a:moveTo>
                  <a:lnTo>
                    <a:pt x="3" y="3"/>
                  </a:lnTo>
                  <a:lnTo>
                    <a:pt x="2" y="5"/>
                  </a:lnTo>
                  <a:lnTo>
                    <a:pt x="0" y="4"/>
                  </a:lnTo>
                  <a:lnTo>
                    <a:pt x="1" y="3"/>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5" name="Freeform 223"/>
            <p:cNvSpPr>
              <a:spLocks/>
            </p:cNvSpPr>
            <p:nvPr/>
          </p:nvSpPr>
          <p:spPr bwMode="gray">
            <a:xfrm>
              <a:off x="1853" y="3702"/>
              <a:ext cx="4" cy="5"/>
            </a:xfrm>
            <a:custGeom>
              <a:avLst/>
              <a:gdLst>
                <a:gd name="T0" fmla="*/ 2147483647 w 3"/>
                <a:gd name="T1" fmla="*/ 0 h 4"/>
                <a:gd name="T2" fmla="*/ 2147483647 w 3"/>
                <a:gd name="T3" fmla="*/ 2147483647 h 4"/>
                <a:gd name="T4" fmla="*/ 2147483647 w 3"/>
                <a:gd name="T5" fmla="*/ 2147483647 h 4"/>
                <a:gd name="T6" fmla="*/ 0 w 3"/>
                <a:gd name="T7" fmla="*/ 2147483647 h 4"/>
                <a:gd name="T8" fmla="*/ 0 w 3"/>
                <a:gd name="T9" fmla="*/ 2147483647 h 4"/>
                <a:gd name="T10" fmla="*/ 2147483647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3" y="0"/>
                  </a:moveTo>
                  <a:lnTo>
                    <a:pt x="1" y="2"/>
                  </a:lnTo>
                  <a:lnTo>
                    <a:pt x="2" y="4"/>
                  </a:lnTo>
                  <a:lnTo>
                    <a:pt x="0" y="4"/>
                  </a:lnTo>
                  <a:lnTo>
                    <a:pt x="0" y="1"/>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6" name="Freeform 224"/>
            <p:cNvSpPr>
              <a:spLocks/>
            </p:cNvSpPr>
            <p:nvPr/>
          </p:nvSpPr>
          <p:spPr bwMode="gray">
            <a:xfrm>
              <a:off x="1834" y="3694"/>
              <a:ext cx="15" cy="13"/>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0 h 10"/>
                <a:gd name="T12" fmla="*/ 2147483647 w 12"/>
                <a:gd name="T13" fmla="*/ 2147483647 h 10"/>
                <a:gd name="T14" fmla="*/ 2147483647 w 12"/>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12" y="5"/>
                  </a:moveTo>
                  <a:lnTo>
                    <a:pt x="11" y="7"/>
                  </a:lnTo>
                  <a:lnTo>
                    <a:pt x="9" y="10"/>
                  </a:lnTo>
                  <a:lnTo>
                    <a:pt x="4" y="7"/>
                  </a:lnTo>
                  <a:lnTo>
                    <a:pt x="1" y="4"/>
                  </a:lnTo>
                  <a:lnTo>
                    <a:pt x="0" y="0"/>
                  </a:lnTo>
                  <a:lnTo>
                    <a:pt x="7" y="1"/>
                  </a:lnTo>
                  <a:lnTo>
                    <a:pt x="12"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7" name="Freeform 225"/>
            <p:cNvSpPr>
              <a:spLocks/>
            </p:cNvSpPr>
            <p:nvPr/>
          </p:nvSpPr>
          <p:spPr bwMode="gray">
            <a:xfrm>
              <a:off x="1819" y="3678"/>
              <a:ext cx="17" cy="15"/>
            </a:xfrm>
            <a:custGeom>
              <a:avLst/>
              <a:gdLst>
                <a:gd name="T0" fmla="*/ 2147483647 w 13"/>
                <a:gd name="T1" fmla="*/ 2147483647 h 11"/>
                <a:gd name="T2" fmla="*/ 2147483647 w 13"/>
                <a:gd name="T3" fmla="*/ 2147483647 h 11"/>
                <a:gd name="T4" fmla="*/ 0 w 13"/>
                <a:gd name="T5" fmla="*/ 2147483647 h 11"/>
                <a:gd name="T6" fmla="*/ 0 w 13"/>
                <a:gd name="T7" fmla="*/ 0 h 11"/>
                <a:gd name="T8" fmla="*/ 2147483647 w 13"/>
                <a:gd name="T9" fmla="*/ 0 h 11"/>
                <a:gd name="T10" fmla="*/ 2147483647 w 13"/>
                <a:gd name="T11" fmla="*/ 2147483647 h 11"/>
                <a:gd name="T12" fmla="*/ 2147483647 w 13"/>
                <a:gd name="T13" fmla="*/ 2147483647 h 11"/>
                <a:gd name="T14" fmla="*/ 2147483647 w 13"/>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1"/>
                <a:gd name="T26" fmla="*/ 13 w 13"/>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1">
                  <a:moveTo>
                    <a:pt x="10" y="11"/>
                  </a:moveTo>
                  <a:lnTo>
                    <a:pt x="5" y="5"/>
                  </a:lnTo>
                  <a:lnTo>
                    <a:pt x="0" y="2"/>
                  </a:lnTo>
                  <a:lnTo>
                    <a:pt x="0" y="0"/>
                  </a:lnTo>
                  <a:lnTo>
                    <a:pt x="2" y="0"/>
                  </a:lnTo>
                  <a:lnTo>
                    <a:pt x="9" y="6"/>
                  </a:lnTo>
                  <a:lnTo>
                    <a:pt x="13" y="11"/>
                  </a:lnTo>
                  <a:lnTo>
                    <a:pt x="10" y="1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8" name="Freeform 226"/>
            <p:cNvSpPr>
              <a:spLocks/>
            </p:cNvSpPr>
            <p:nvPr/>
          </p:nvSpPr>
          <p:spPr bwMode="gray">
            <a:xfrm>
              <a:off x="1843" y="3678"/>
              <a:ext cx="12" cy="11"/>
            </a:xfrm>
            <a:custGeom>
              <a:avLst/>
              <a:gdLst>
                <a:gd name="T0" fmla="*/ 0 w 9"/>
                <a:gd name="T1" fmla="*/ 2147483647 h 8"/>
                <a:gd name="T2" fmla="*/ 0 w 9"/>
                <a:gd name="T3" fmla="*/ 2147483647 h 8"/>
                <a:gd name="T4" fmla="*/ 2147483647 w 9"/>
                <a:gd name="T5" fmla="*/ 0 h 8"/>
                <a:gd name="T6" fmla="*/ 2147483647 w 9"/>
                <a:gd name="T7" fmla="*/ 2147483647 h 8"/>
                <a:gd name="T8" fmla="*/ 2147483647 w 9"/>
                <a:gd name="T9" fmla="*/ 2147483647 h 8"/>
                <a:gd name="T10" fmla="*/ 2147483647 w 9"/>
                <a:gd name="T11" fmla="*/ 2147483647 h 8"/>
                <a:gd name="T12" fmla="*/ 0 w 9"/>
                <a:gd name="T13" fmla="*/ 2147483647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0" y="8"/>
                  </a:moveTo>
                  <a:lnTo>
                    <a:pt x="0" y="2"/>
                  </a:lnTo>
                  <a:lnTo>
                    <a:pt x="4" y="0"/>
                  </a:lnTo>
                  <a:lnTo>
                    <a:pt x="9" y="1"/>
                  </a:lnTo>
                  <a:lnTo>
                    <a:pt x="8" y="4"/>
                  </a:lnTo>
                  <a:lnTo>
                    <a:pt x="3" y="4"/>
                  </a:lnTo>
                  <a:lnTo>
                    <a:pt x="0"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9" name="Freeform 227"/>
            <p:cNvSpPr>
              <a:spLocks/>
            </p:cNvSpPr>
            <p:nvPr/>
          </p:nvSpPr>
          <p:spPr bwMode="gray">
            <a:xfrm>
              <a:off x="1825" y="3659"/>
              <a:ext cx="5" cy="7"/>
            </a:xfrm>
            <a:custGeom>
              <a:avLst/>
              <a:gdLst>
                <a:gd name="T0" fmla="*/ 2147483647 w 4"/>
                <a:gd name="T1" fmla="*/ 0 h 6"/>
                <a:gd name="T2" fmla="*/ 2147483647 w 4"/>
                <a:gd name="T3" fmla="*/ 2147483647 h 6"/>
                <a:gd name="T4" fmla="*/ 2147483647 w 4"/>
                <a:gd name="T5" fmla="*/ 2147483647 h 6"/>
                <a:gd name="T6" fmla="*/ 2147483647 w 4"/>
                <a:gd name="T7" fmla="*/ 2147483647 h 6"/>
                <a:gd name="T8" fmla="*/ 0 w 4"/>
                <a:gd name="T9" fmla="*/ 2147483647 h 6"/>
                <a:gd name="T10" fmla="*/ 0 w 4"/>
                <a:gd name="T11" fmla="*/ 0 h 6"/>
                <a:gd name="T12" fmla="*/ 2147483647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2" y="0"/>
                  </a:moveTo>
                  <a:lnTo>
                    <a:pt x="2" y="2"/>
                  </a:lnTo>
                  <a:lnTo>
                    <a:pt x="4" y="5"/>
                  </a:lnTo>
                  <a:lnTo>
                    <a:pt x="2" y="6"/>
                  </a:lnTo>
                  <a:lnTo>
                    <a:pt x="0" y="3"/>
                  </a:lnTo>
                  <a:lnTo>
                    <a:pt x="0" y="0"/>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0" name="Freeform 228"/>
            <p:cNvSpPr>
              <a:spLocks/>
            </p:cNvSpPr>
            <p:nvPr/>
          </p:nvSpPr>
          <p:spPr bwMode="gray">
            <a:xfrm>
              <a:off x="1818" y="3666"/>
              <a:ext cx="4" cy="4"/>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2" y="0"/>
                  </a:lnTo>
                  <a:lnTo>
                    <a:pt x="3" y="1"/>
                  </a:lnTo>
                  <a:lnTo>
                    <a:pt x="1"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1" name="Freeform 229"/>
            <p:cNvSpPr>
              <a:spLocks/>
            </p:cNvSpPr>
            <p:nvPr/>
          </p:nvSpPr>
          <p:spPr bwMode="gray">
            <a:xfrm>
              <a:off x="1826" y="3670"/>
              <a:ext cx="4" cy="6"/>
            </a:xfrm>
            <a:custGeom>
              <a:avLst/>
              <a:gdLst>
                <a:gd name="T0" fmla="*/ 0 w 3"/>
                <a:gd name="T1" fmla="*/ 2147483647 h 4"/>
                <a:gd name="T2" fmla="*/ 2147483647 w 3"/>
                <a:gd name="T3" fmla="*/ 0 h 4"/>
                <a:gd name="T4" fmla="*/ 2147483647 w 3"/>
                <a:gd name="T5" fmla="*/ 2147483647 h 4"/>
                <a:gd name="T6" fmla="*/ 2147483647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1"/>
                  </a:moveTo>
                  <a:lnTo>
                    <a:pt x="2" y="0"/>
                  </a:lnTo>
                  <a:lnTo>
                    <a:pt x="3" y="3"/>
                  </a:lnTo>
                  <a:lnTo>
                    <a:pt x="1"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2" name="Freeform 230"/>
            <p:cNvSpPr>
              <a:spLocks/>
            </p:cNvSpPr>
            <p:nvPr/>
          </p:nvSpPr>
          <p:spPr bwMode="gray">
            <a:xfrm>
              <a:off x="1813" y="3653"/>
              <a:ext cx="5" cy="8"/>
            </a:xfrm>
            <a:custGeom>
              <a:avLst/>
              <a:gdLst>
                <a:gd name="T0" fmla="*/ 2147483647 w 4"/>
                <a:gd name="T1" fmla="*/ 2147483647 h 6"/>
                <a:gd name="T2" fmla="*/ 0 w 4"/>
                <a:gd name="T3" fmla="*/ 2147483647 h 6"/>
                <a:gd name="T4" fmla="*/ 0 w 4"/>
                <a:gd name="T5" fmla="*/ 0 h 6"/>
                <a:gd name="T6" fmla="*/ 2147483647 w 4"/>
                <a:gd name="T7" fmla="*/ 0 h 6"/>
                <a:gd name="T8" fmla="*/ 2147483647 w 4"/>
                <a:gd name="T9" fmla="*/ 2147483647 h 6"/>
                <a:gd name="T10" fmla="*/ 2147483647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2" y="6"/>
                  </a:moveTo>
                  <a:lnTo>
                    <a:pt x="0" y="3"/>
                  </a:lnTo>
                  <a:lnTo>
                    <a:pt x="0" y="0"/>
                  </a:lnTo>
                  <a:lnTo>
                    <a:pt x="2" y="0"/>
                  </a:lnTo>
                  <a:lnTo>
                    <a:pt x="4" y="5"/>
                  </a:lnTo>
                  <a:lnTo>
                    <a:pt x="2"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3" name="Freeform 231"/>
            <p:cNvSpPr>
              <a:spLocks/>
            </p:cNvSpPr>
            <p:nvPr/>
          </p:nvSpPr>
          <p:spPr bwMode="gray">
            <a:xfrm>
              <a:off x="1814" y="3609"/>
              <a:ext cx="8" cy="18"/>
            </a:xfrm>
            <a:custGeom>
              <a:avLst/>
              <a:gdLst>
                <a:gd name="T0" fmla="*/ 2147483647 w 6"/>
                <a:gd name="T1" fmla="*/ 2147483647 h 14"/>
                <a:gd name="T2" fmla="*/ 2147483647 w 6"/>
                <a:gd name="T3" fmla="*/ 2147483647 h 14"/>
                <a:gd name="T4" fmla="*/ 0 w 6"/>
                <a:gd name="T5" fmla="*/ 2147483647 h 14"/>
                <a:gd name="T6" fmla="*/ 0 w 6"/>
                <a:gd name="T7" fmla="*/ 2147483647 h 14"/>
                <a:gd name="T8" fmla="*/ 2147483647 w 6"/>
                <a:gd name="T9" fmla="*/ 2147483647 h 14"/>
                <a:gd name="T10" fmla="*/ 2147483647 w 6"/>
                <a:gd name="T11" fmla="*/ 0 h 14"/>
                <a:gd name="T12" fmla="*/ 2147483647 w 6"/>
                <a:gd name="T13" fmla="*/ 0 h 14"/>
                <a:gd name="T14" fmla="*/ 2147483647 w 6"/>
                <a:gd name="T15" fmla="*/ 2147483647 h 14"/>
                <a:gd name="T16" fmla="*/ 2147483647 w 6"/>
                <a:gd name="T17" fmla="*/ 2147483647 h 14"/>
                <a:gd name="T18" fmla="*/ 2147483647 w 6"/>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4"/>
                <a:gd name="T32" fmla="*/ 6 w 6"/>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4">
                  <a:moveTo>
                    <a:pt x="6" y="14"/>
                  </a:moveTo>
                  <a:lnTo>
                    <a:pt x="3" y="12"/>
                  </a:lnTo>
                  <a:lnTo>
                    <a:pt x="0" y="8"/>
                  </a:lnTo>
                  <a:lnTo>
                    <a:pt x="0" y="6"/>
                  </a:lnTo>
                  <a:lnTo>
                    <a:pt x="2" y="4"/>
                  </a:lnTo>
                  <a:lnTo>
                    <a:pt x="3" y="0"/>
                  </a:lnTo>
                  <a:lnTo>
                    <a:pt x="5" y="0"/>
                  </a:lnTo>
                  <a:lnTo>
                    <a:pt x="5" y="4"/>
                  </a:lnTo>
                  <a:lnTo>
                    <a:pt x="5" y="10"/>
                  </a:lnTo>
                  <a:lnTo>
                    <a:pt x="6" y="1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4" name="Freeform 232"/>
            <p:cNvSpPr>
              <a:spLocks/>
            </p:cNvSpPr>
            <p:nvPr/>
          </p:nvSpPr>
          <p:spPr bwMode="gray">
            <a:xfrm>
              <a:off x="1818" y="3646"/>
              <a:ext cx="4" cy="9"/>
            </a:xfrm>
            <a:custGeom>
              <a:avLst/>
              <a:gdLst>
                <a:gd name="T0" fmla="*/ 0 w 3"/>
                <a:gd name="T1" fmla="*/ 2147483647 h 7"/>
                <a:gd name="T2" fmla="*/ 0 w 3"/>
                <a:gd name="T3" fmla="*/ 0 h 7"/>
                <a:gd name="T4" fmla="*/ 2147483647 w 3"/>
                <a:gd name="T5" fmla="*/ 0 h 7"/>
                <a:gd name="T6" fmla="*/ 2147483647 w 3"/>
                <a:gd name="T7" fmla="*/ 2147483647 h 7"/>
                <a:gd name="T8" fmla="*/ 0 w 3"/>
                <a:gd name="T9" fmla="*/ 2147483647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0" y="4"/>
                  </a:moveTo>
                  <a:lnTo>
                    <a:pt x="0" y="0"/>
                  </a:lnTo>
                  <a:lnTo>
                    <a:pt x="3" y="0"/>
                  </a:lnTo>
                  <a:lnTo>
                    <a:pt x="2" y="7"/>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5" name="Freeform 233"/>
            <p:cNvSpPr>
              <a:spLocks/>
            </p:cNvSpPr>
            <p:nvPr/>
          </p:nvSpPr>
          <p:spPr bwMode="gray">
            <a:xfrm>
              <a:off x="1817" y="3634"/>
              <a:ext cx="5" cy="6"/>
            </a:xfrm>
            <a:custGeom>
              <a:avLst/>
              <a:gdLst>
                <a:gd name="T0" fmla="*/ 2147483647 w 4"/>
                <a:gd name="T1" fmla="*/ 2147483647 h 5"/>
                <a:gd name="T2" fmla="*/ 2147483647 w 4"/>
                <a:gd name="T3" fmla="*/ 2147483647 h 5"/>
                <a:gd name="T4" fmla="*/ 0 w 4"/>
                <a:gd name="T5" fmla="*/ 2147483647 h 5"/>
                <a:gd name="T6" fmla="*/ 2147483647 w 4"/>
                <a:gd name="T7" fmla="*/ 0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lnTo>
                    <a:pt x="1" y="5"/>
                  </a:lnTo>
                  <a:lnTo>
                    <a:pt x="0" y="3"/>
                  </a:lnTo>
                  <a:lnTo>
                    <a:pt x="4" y="0"/>
                  </a:lnTo>
                  <a:lnTo>
                    <a:pt x="2"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 name="Freeform 234"/>
            <p:cNvSpPr>
              <a:spLocks/>
            </p:cNvSpPr>
            <p:nvPr/>
          </p:nvSpPr>
          <p:spPr bwMode="gray">
            <a:xfrm>
              <a:off x="1811" y="3638"/>
              <a:ext cx="3" cy="5"/>
            </a:xfrm>
            <a:custGeom>
              <a:avLst/>
              <a:gdLst>
                <a:gd name="T0" fmla="*/ 0 w 2"/>
                <a:gd name="T1" fmla="*/ 2147483647 h 4"/>
                <a:gd name="T2" fmla="*/ 2147483647 w 2"/>
                <a:gd name="T3" fmla="*/ 0 h 4"/>
                <a:gd name="T4" fmla="*/ 2147483647 w 2"/>
                <a:gd name="T5" fmla="*/ 2147483647 h 4"/>
                <a:gd name="T6" fmla="*/ 0 w 2"/>
                <a:gd name="T7" fmla="*/ 2147483647 h 4"/>
                <a:gd name="T8" fmla="*/ 0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1" y="0"/>
                  </a:lnTo>
                  <a:lnTo>
                    <a:pt x="2" y="2"/>
                  </a:lnTo>
                  <a:lnTo>
                    <a:pt x="0"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7" name="Freeform 235"/>
            <p:cNvSpPr>
              <a:spLocks/>
            </p:cNvSpPr>
            <p:nvPr/>
          </p:nvSpPr>
          <p:spPr bwMode="gray">
            <a:xfrm>
              <a:off x="1813" y="3630"/>
              <a:ext cx="6" cy="5"/>
            </a:xfrm>
            <a:custGeom>
              <a:avLst/>
              <a:gdLst>
                <a:gd name="T0" fmla="*/ 2147483647 w 5"/>
                <a:gd name="T1" fmla="*/ 2147483647 h 4"/>
                <a:gd name="T2" fmla="*/ 0 w 5"/>
                <a:gd name="T3" fmla="*/ 2147483647 h 4"/>
                <a:gd name="T4" fmla="*/ 0 w 5"/>
                <a:gd name="T5" fmla="*/ 2147483647 h 4"/>
                <a:gd name="T6" fmla="*/ 2147483647 w 5"/>
                <a:gd name="T7" fmla="*/ 0 h 4"/>
                <a:gd name="T8" fmla="*/ 2147483647 w 5"/>
                <a:gd name="T9" fmla="*/ 2147483647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4"/>
                  </a:moveTo>
                  <a:lnTo>
                    <a:pt x="0" y="3"/>
                  </a:lnTo>
                  <a:lnTo>
                    <a:pt x="0" y="1"/>
                  </a:lnTo>
                  <a:lnTo>
                    <a:pt x="4" y="0"/>
                  </a:lnTo>
                  <a:lnTo>
                    <a:pt x="5" y="2"/>
                  </a:lnTo>
                  <a:lnTo>
                    <a:pt x="2"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8" name="Freeform 236"/>
            <p:cNvSpPr>
              <a:spLocks/>
            </p:cNvSpPr>
            <p:nvPr/>
          </p:nvSpPr>
          <p:spPr bwMode="gray">
            <a:xfrm>
              <a:off x="1818" y="3592"/>
              <a:ext cx="3" cy="7"/>
            </a:xfrm>
            <a:custGeom>
              <a:avLst/>
              <a:gdLst>
                <a:gd name="T0" fmla="*/ 0 w 2"/>
                <a:gd name="T1" fmla="*/ 2147483647 h 5"/>
                <a:gd name="T2" fmla="*/ 0 w 2"/>
                <a:gd name="T3" fmla="*/ 0 h 5"/>
                <a:gd name="T4" fmla="*/ 2147483647 w 2"/>
                <a:gd name="T5" fmla="*/ 2147483647 h 5"/>
                <a:gd name="T6" fmla="*/ 2147483647 w 2"/>
                <a:gd name="T7" fmla="*/ 2147483647 h 5"/>
                <a:gd name="T8" fmla="*/ 0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0" y="5"/>
                  </a:moveTo>
                  <a:lnTo>
                    <a:pt x="0" y="0"/>
                  </a:lnTo>
                  <a:lnTo>
                    <a:pt x="2" y="3"/>
                  </a:lnTo>
                  <a:lnTo>
                    <a:pt x="2" y="5"/>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9" name="Freeform 237"/>
            <p:cNvSpPr>
              <a:spLocks/>
            </p:cNvSpPr>
            <p:nvPr/>
          </p:nvSpPr>
          <p:spPr bwMode="gray">
            <a:xfrm>
              <a:off x="1809" y="3618"/>
              <a:ext cx="4" cy="7"/>
            </a:xfrm>
            <a:custGeom>
              <a:avLst/>
              <a:gdLst>
                <a:gd name="T0" fmla="*/ 2147483647 w 3"/>
                <a:gd name="T1" fmla="*/ 0 h 5"/>
                <a:gd name="T2" fmla="*/ 2147483647 w 3"/>
                <a:gd name="T3" fmla="*/ 2147483647 h 5"/>
                <a:gd name="T4" fmla="*/ 2147483647 w 3"/>
                <a:gd name="T5" fmla="*/ 2147483647 h 5"/>
                <a:gd name="T6" fmla="*/ 0 w 3"/>
                <a:gd name="T7" fmla="*/ 2147483647 h 5"/>
                <a:gd name="T8" fmla="*/ 2147483647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1" y="0"/>
                  </a:moveTo>
                  <a:lnTo>
                    <a:pt x="3" y="4"/>
                  </a:lnTo>
                  <a:lnTo>
                    <a:pt x="1" y="5"/>
                  </a:lnTo>
                  <a:lnTo>
                    <a:pt x="0" y="4"/>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0" name="Freeform 238"/>
            <p:cNvSpPr>
              <a:spLocks/>
            </p:cNvSpPr>
            <p:nvPr/>
          </p:nvSpPr>
          <p:spPr bwMode="gray">
            <a:xfrm>
              <a:off x="1811" y="3596"/>
              <a:ext cx="3" cy="5"/>
            </a:xfrm>
            <a:custGeom>
              <a:avLst/>
              <a:gdLst>
                <a:gd name="T0" fmla="*/ 0 w 2"/>
                <a:gd name="T1" fmla="*/ 2147483647 h 4"/>
                <a:gd name="T2" fmla="*/ 2147483647 w 2"/>
                <a:gd name="T3" fmla="*/ 0 h 4"/>
                <a:gd name="T4" fmla="*/ 2147483647 w 2"/>
                <a:gd name="T5" fmla="*/ 2147483647 h 4"/>
                <a:gd name="T6" fmla="*/ 2147483647 w 2"/>
                <a:gd name="T7" fmla="*/ 2147483647 h 4"/>
                <a:gd name="T8" fmla="*/ 0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1" y="0"/>
                  </a:lnTo>
                  <a:lnTo>
                    <a:pt x="2" y="1"/>
                  </a:lnTo>
                  <a:lnTo>
                    <a:pt x="1"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1" name="Freeform 239"/>
            <p:cNvSpPr>
              <a:spLocks/>
            </p:cNvSpPr>
            <p:nvPr/>
          </p:nvSpPr>
          <p:spPr bwMode="gray">
            <a:xfrm>
              <a:off x="1821" y="3549"/>
              <a:ext cx="6" cy="7"/>
            </a:xfrm>
            <a:custGeom>
              <a:avLst/>
              <a:gdLst>
                <a:gd name="T0" fmla="*/ 0 w 5"/>
                <a:gd name="T1" fmla="*/ 2147483647 h 5"/>
                <a:gd name="T2" fmla="*/ 2147483647 w 5"/>
                <a:gd name="T3" fmla="*/ 2147483647 h 5"/>
                <a:gd name="T4" fmla="*/ 2147483647 w 5"/>
                <a:gd name="T5" fmla="*/ 0 h 5"/>
                <a:gd name="T6" fmla="*/ 2147483647 w 5"/>
                <a:gd name="T7" fmla="*/ 2147483647 h 5"/>
                <a:gd name="T8" fmla="*/ 2147483647 w 5"/>
                <a:gd name="T9" fmla="*/ 2147483647 h 5"/>
                <a:gd name="T10" fmla="*/ 0 w 5"/>
                <a:gd name="T11" fmla="*/ 2147483647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5"/>
                  </a:moveTo>
                  <a:lnTo>
                    <a:pt x="1" y="2"/>
                  </a:lnTo>
                  <a:lnTo>
                    <a:pt x="3" y="0"/>
                  </a:lnTo>
                  <a:lnTo>
                    <a:pt x="5" y="4"/>
                  </a:lnTo>
                  <a:lnTo>
                    <a:pt x="3" y="5"/>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2" name="Freeform 240"/>
            <p:cNvSpPr>
              <a:spLocks/>
            </p:cNvSpPr>
            <p:nvPr/>
          </p:nvSpPr>
          <p:spPr bwMode="gray">
            <a:xfrm>
              <a:off x="1826" y="3543"/>
              <a:ext cx="5" cy="7"/>
            </a:xfrm>
            <a:custGeom>
              <a:avLst/>
              <a:gdLst>
                <a:gd name="T0" fmla="*/ 0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0" y="4"/>
                  </a:moveTo>
                  <a:lnTo>
                    <a:pt x="1" y="0"/>
                  </a:lnTo>
                  <a:lnTo>
                    <a:pt x="4" y="1"/>
                  </a:lnTo>
                  <a:lnTo>
                    <a:pt x="4" y="5"/>
                  </a:lnTo>
                  <a:lnTo>
                    <a:pt x="3" y="6"/>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3" name="Freeform 241"/>
            <p:cNvSpPr>
              <a:spLocks/>
            </p:cNvSpPr>
            <p:nvPr/>
          </p:nvSpPr>
          <p:spPr bwMode="gray">
            <a:xfrm>
              <a:off x="1835" y="3537"/>
              <a:ext cx="4" cy="7"/>
            </a:xfrm>
            <a:custGeom>
              <a:avLst/>
              <a:gdLst>
                <a:gd name="T0" fmla="*/ 2147483647 w 3"/>
                <a:gd name="T1" fmla="*/ 2147483647 h 5"/>
                <a:gd name="T2" fmla="*/ 0 w 3"/>
                <a:gd name="T3" fmla="*/ 2147483647 h 5"/>
                <a:gd name="T4" fmla="*/ 2147483647 w 3"/>
                <a:gd name="T5" fmla="*/ 0 h 5"/>
                <a:gd name="T6" fmla="*/ 2147483647 w 3"/>
                <a:gd name="T7" fmla="*/ 2147483647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1" y="5"/>
                  </a:moveTo>
                  <a:lnTo>
                    <a:pt x="0" y="2"/>
                  </a:lnTo>
                  <a:lnTo>
                    <a:pt x="1" y="0"/>
                  </a:lnTo>
                  <a:lnTo>
                    <a:pt x="3" y="2"/>
                  </a:lnTo>
                  <a:lnTo>
                    <a:pt x="2" y="3"/>
                  </a:lnTo>
                  <a:lnTo>
                    <a:pt x="1"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4" name="Freeform 242"/>
            <p:cNvSpPr>
              <a:spLocks/>
            </p:cNvSpPr>
            <p:nvPr/>
          </p:nvSpPr>
          <p:spPr bwMode="gray">
            <a:xfrm>
              <a:off x="1826" y="3489"/>
              <a:ext cx="10" cy="26"/>
            </a:xfrm>
            <a:custGeom>
              <a:avLst/>
              <a:gdLst>
                <a:gd name="T0" fmla="*/ 2147483647 w 8"/>
                <a:gd name="T1" fmla="*/ 2147483647 h 20"/>
                <a:gd name="T2" fmla="*/ 2147483647 w 8"/>
                <a:gd name="T3" fmla="*/ 2147483647 h 20"/>
                <a:gd name="T4" fmla="*/ 2147483647 w 8"/>
                <a:gd name="T5" fmla="*/ 0 h 20"/>
                <a:gd name="T6" fmla="*/ 2147483647 w 8"/>
                <a:gd name="T7" fmla="*/ 2147483647 h 20"/>
                <a:gd name="T8" fmla="*/ 2147483647 w 8"/>
                <a:gd name="T9" fmla="*/ 2147483647 h 20"/>
                <a:gd name="T10" fmla="*/ 2147483647 w 8"/>
                <a:gd name="T11" fmla="*/ 2147483647 h 20"/>
                <a:gd name="T12" fmla="*/ 2147483647 w 8"/>
                <a:gd name="T13" fmla="*/ 2147483647 h 20"/>
                <a:gd name="T14" fmla="*/ 0 w 8"/>
                <a:gd name="T15" fmla="*/ 2147483647 h 20"/>
                <a:gd name="T16" fmla="*/ 2147483647 w 8"/>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0"/>
                <a:gd name="T29" fmla="*/ 8 w 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0">
                  <a:moveTo>
                    <a:pt x="1" y="4"/>
                  </a:moveTo>
                  <a:lnTo>
                    <a:pt x="1" y="1"/>
                  </a:lnTo>
                  <a:lnTo>
                    <a:pt x="3" y="0"/>
                  </a:lnTo>
                  <a:lnTo>
                    <a:pt x="8" y="3"/>
                  </a:lnTo>
                  <a:lnTo>
                    <a:pt x="8" y="10"/>
                  </a:lnTo>
                  <a:lnTo>
                    <a:pt x="4" y="17"/>
                  </a:lnTo>
                  <a:lnTo>
                    <a:pt x="4" y="20"/>
                  </a:lnTo>
                  <a:lnTo>
                    <a:pt x="0" y="19"/>
                  </a:lnTo>
                  <a:lnTo>
                    <a:pt x="1"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5" name="Freeform 243"/>
            <p:cNvSpPr>
              <a:spLocks/>
            </p:cNvSpPr>
            <p:nvPr/>
          </p:nvSpPr>
          <p:spPr bwMode="gray">
            <a:xfrm>
              <a:off x="1968" y="3143"/>
              <a:ext cx="100" cy="114"/>
            </a:xfrm>
            <a:custGeom>
              <a:avLst/>
              <a:gdLst>
                <a:gd name="T0" fmla="*/ 0 w 77"/>
                <a:gd name="T1" fmla="*/ 2147483647 h 88"/>
                <a:gd name="T2" fmla="*/ 2147483647 w 77"/>
                <a:gd name="T3" fmla="*/ 2147483647 h 88"/>
                <a:gd name="T4" fmla="*/ 2147483647 w 77"/>
                <a:gd name="T5" fmla="*/ 2147483647 h 88"/>
                <a:gd name="T6" fmla="*/ 2147483647 w 77"/>
                <a:gd name="T7" fmla="*/ 2147483647 h 88"/>
                <a:gd name="T8" fmla="*/ 2147483647 w 77"/>
                <a:gd name="T9" fmla="*/ 2147483647 h 88"/>
                <a:gd name="T10" fmla="*/ 2147483647 w 77"/>
                <a:gd name="T11" fmla="*/ 0 h 88"/>
                <a:gd name="T12" fmla="*/ 2147483647 w 77"/>
                <a:gd name="T13" fmla="*/ 2147483647 h 88"/>
                <a:gd name="T14" fmla="*/ 2147483647 w 77"/>
                <a:gd name="T15" fmla="*/ 2147483647 h 88"/>
                <a:gd name="T16" fmla="*/ 2147483647 w 77"/>
                <a:gd name="T17" fmla="*/ 2147483647 h 88"/>
                <a:gd name="T18" fmla="*/ 2147483647 w 77"/>
                <a:gd name="T19" fmla="*/ 2147483647 h 88"/>
                <a:gd name="T20" fmla="*/ 2147483647 w 77"/>
                <a:gd name="T21" fmla="*/ 2147483647 h 88"/>
                <a:gd name="T22" fmla="*/ 2147483647 w 77"/>
                <a:gd name="T23" fmla="*/ 2147483647 h 88"/>
                <a:gd name="T24" fmla="*/ 2147483647 w 77"/>
                <a:gd name="T25" fmla="*/ 2147483647 h 88"/>
                <a:gd name="T26" fmla="*/ 2147483647 w 77"/>
                <a:gd name="T27" fmla="*/ 2147483647 h 88"/>
                <a:gd name="T28" fmla="*/ 2147483647 w 77"/>
                <a:gd name="T29" fmla="*/ 2147483647 h 88"/>
                <a:gd name="T30" fmla="*/ 2147483647 w 77"/>
                <a:gd name="T31" fmla="*/ 2147483647 h 88"/>
                <a:gd name="T32" fmla="*/ 2147483647 w 77"/>
                <a:gd name="T33" fmla="*/ 2147483647 h 88"/>
                <a:gd name="T34" fmla="*/ 2147483647 w 77"/>
                <a:gd name="T35" fmla="*/ 2147483647 h 88"/>
                <a:gd name="T36" fmla="*/ 2147483647 w 77"/>
                <a:gd name="T37" fmla="*/ 2147483647 h 88"/>
                <a:gd name="T38" fmla="*/ 2147483647 w 77"/>
                <a:gd name="T39" fmla="*/ 2147483647 h 88"/>
                <a:gd name="T40" fmla="*/ 2147483647 w 77"/>
                <a:gd name="T41" fmla="*/ 2147483647 h 88"/>
                <a:gd name="T42" fmla="*/ 2147483647 w 77"/>
                <a:gd name="T43" fmla="*/ 2147483647 h 88"/>
                <a:gd name="T44" fmla="*/ 2147483647 w 77"/>
                <a:gd name="T45" fmla="*/ 2147483647 h 88"/>
                <a:gd name="T46" fmla="*/ 2147483647 w 77"/>
                <a:gd name="T47" fmla="*/ 2147483647 h 88"/>
                <a:gd name="T48" fmla="*/ 2147483647 w 77"/>
                <a:gd name="T49" fmla="*/ 2147483647 h 88"/>
                <a:gd name="T50" fmla="*/ 2147483647 w 77"/>
                <a:gd name="T51" fmla="*/ 2147483647 h 88"/>
                <a:gd name="T52" fmla="*/ 2147483647 w 77"/>
                <a:gd name="T53" fmla="*/ 2147483647 h 88"/>
                <a:gd name="T54" fmla="*/ 2147483647 w 77"/>
                <a:gd name="T55" fmla="*/ 2147483647 h 88"/>
                <a:gd name="T56" fmla="*/ 2147483647 w 77"/>
                <a:gd name="T57" fmla="*/ 2147483647 h 88"/>
                <a:gd name="T58" fmla="*/ 0 w 77"/>
                <a:gd name="T59" fmla="*/ 2147483647 h 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88"/>
                <a:gd name="T92" fmla="*/ 77 w 77"/>
                <a:gd name="T93" fmla="*/ 88 h 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88">
                  <a:moveTo>
                    <a:pt x="0" y="33"/>
                  </a:moveTo>
                  <a:lnTo>
                    <a:pt x="2" y="24"/>
                  </a:lnTo>
                  <a:lnTo>
                    <a:pt x="4" y="11"/>
                  </a:lnTo>
                  <a:lnTo>
                    <a:pt x="6" y="5"/>
                  </a:lnTo>
                  <a:lnTo>
                    <a:pt x="17" y="1"/>
                  </a:lnTo>
                  <a:lnTo>
                    <a:pt x="38" y="0"/>
                  </a:lnTo>
                  <a:lnTo>
                    <a:pt x="45" y="6"/>
                  </a:lnTo>
                  <a:lnTo>
                    <a:pt x="46" y="31"/>
                  </a:lnTo>
                  <a:lnTo>
                    <a:pt x="53" y="34"/>
                  </a:lnTo>
                  <a:lnTo>
                    <a:pt x="65" y="40"/>
                  </a:lnTo>
                  <a:lnTo>
                    <a:pt x="66" y="50"/>
                  </a:lnTo>
                  <a:lnTo>
                    <a:pt x="71" y="48"/>
                  </a:lnTo>
                  <a:lnTo>
                    <a:pt x="77" y="50"/>
                  </a:lnTo>
                  <a:lnTo>
                    <a:pt x="77" y="59"/>
                  </a:lnTo>
                  <a:lnTo>
                    <a:pt x="75" y="63"/>
                  </a:lnTo>
                  <a:lnTo>
                    <a:pt x="74" y="70"/>
                  </a:lnTo>
                  <a:lnTo>
                    <a:pt x="72" y="80"/>
                  </a:lnTo>
                  <a:lnTo>
                    <a:pt x="66" y="86"/>
                  </a:lnTo>
                  <a:lnTo>
                    <a:pt x="53" y="88"/>
                  </a:lnTo>
                  <a:lnTo>
                    <a:pt x="43" y="87"/>
                  </a:lnTo>
                  <a:lnTo>
                    <a:pt x="40" y="86"/>
                  </a:lnTo>
                  <a:lnTo>
                    <a:pt x="49" y="69"/>
                  </a:lnTo>
                  <a:lnTo>
                    <a:pt x="50" y="65"/>
                  </a:lnTo>
                  <a:lnTo>
                    <a:pt x="43" y="59"/>
                  </a:lnTo>
                  <a:lnTo>
                    <a:pt x="30" y="55"/>
                  </a:lnTo>
                  <a:lnTo>
                    <a:pt x="22" y="49"/>
                  </a:lnTo>
                  <a:lnTo>
                    <a:pt x="15" y="50"/>
                  </a:lnTo>
                  <a:lnTo>
                    <a:pt x="10" y="43"/>
                  </a:lnTo>
                  <a:lnTo>
                    <a:pt x="5" y="35"/>
                  </a:lnTo>
                  <a:lnTo>
                    <a:pt x="0" y="3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 name="Freeform 244"/>
            <p:cNvSpPr>
              <a:spLocks/>
            </p:cNvSpPr>
            <p:nvPr/>
          </p:nvSpPr>
          <p:spPr bwMode="gray">
            <a:xfrm>
              <a:off x="1883" y="3012"/>
              <a:ext cx="144" cy="181"/>
            </a:xfrm>
            <a:custGeom>
              <a:avLst/>
              <a:gdLst>
                <a:gd name="T0" fmla="*/ 2147483647 w 110"/>
                <a:gd name="T1" fmla="*/ 2147483647 h 139"/>
                <a:gd name="T2" fmla="*/ 2147483647 w 110"/>
                <a:gd name="T3" fmla="*/ 2147483647 h 139"/>
                <a:gd name="T4" fmla="*/ 2147483647 w 110"/>
                <a:gd name="T5" fmla="*/ 2147483647 h 139"/>
                <a:gd name="T6" fmla="*/ 2147483647 w 110"/>
                <a:gd name="T7" fmla="*/ 2147483647 h 139"/>
                <a:gd name="T8" fmla="*/ 2147483647 w 110"/>
                <a:gd name="T9" fmla="*/ 2147483647 h 139"/>
                <a:gd name="T10" fmla="*/ 2147483647 w 110"/>
                <a:gd name="T11" fmla="*/ 2147483647 h 139"/>
                <a:gd name="T12" fmla="*/ 2147483647 w 110"/>
                <a:gd name="T13" fmla="*/ 2147483647 h 139"/>
                <a:gd name="T14" fmla="*/ 2147483647 w 110"/>
                <a:gd name="T15" fmla="*/ 2147483647 h 139"/>
                <a:gd name="T16" fmla="*/ 2147483647 w 110"/>
                <a:gd name="T17" fmla="*/ 2147483647 h 139"/>
                <a:gd name="T18" fmla="*/ 2147483647 w 110"/>
                <a:gd name="T19" fmla="*/ 2147483647 h 139"/>
                <a:gd name="T20" fmla="*/ 2147483647 w 110"/>
                <a:gd name="T21" fmla="*/ 2147483647 h 139"/>
                <a:gd name="T22" fmla="*/ 2147483647 w 110"/>
                <a:gd name="T23" fmla="*/ 2147483647 h 139"/>
                <a:gd name="T24" fmla="*/ 2147483647 w 110"/>
                <a:gd name="T25" fmla="*/ 2147483647 h 139"/>
                <a:gd name="T26" fmla="*/ 2147483647 w 110"/>
                <a:gd name="T27" fmla="*/ 2147483647 h 139"/>
                <a:gd name="T28" fmla="*/ 2147483647 w 110"/>
                <a:gd name="T29" fmla="*/ 2147483647 h 139"/>
                <a:gd name="T30" fmla="*/ 0 w 110"/>
                <a:gd name="T31" fmla="*/ 2147483647 h 139"/>
                <a:gd name="T32" fmla="*/ 2147483647 w 110"/>
                <a:gd name="T33" fmla="*/ 2147483647 h 139"/>
                <a:gd name="T34" fmla="*/ 2147483647 w 110"/>
                <a:gd name="T35" fmla="*/ 2147483647 h 139"/>
                <a:gd name="T36" fmla="*/ 2147483647 w 110"/>
                <a:gd name="T37" fmla="*/ 2147483647 h 139"/>
                <a:gd name="T38" fmla="*/ 2147483647 w 110"/>
                <a:gd name="T39" fmla="*/ 2147483647 h 139"/>
                <a:gd name="T40" fmla="*/ 2147483647 w 110"/>
                <a:gd name="T41" fmla="*/ 2147483647 h 139"/>
                <a:gd name="T42" fmla="*/ 2147483647 w 110"/>
                <a:gd name="T43" fmla="*/ 2147483647 h 139"/>
                <a:gd name="T44" fmla="*/ 2147483647 w 110"/>
                <a:gd name="T45" fmla="*/ 2147483647 h 139"/>
                <a:gd name="T46" fmla="*/ 2147483647 w 110"/>
                <a:gd name="T47" fmla="*/ 2147483647 h 139"/>
                <a:gd name="T48" fmla="*/ 2147483647 w 110"/>
                <a:gd name="T49" fmla="*/ 2147483647 h 139"/>
                <a:gd name="T50" fmla="*/ 2147483647 w 110"/>
                <a:gd name="T51" fmla="*/ 0 h 139"/>
                <a:gd name="T52" fmla="*/ 2147483647 w 110"/>
                <a:gd name="T53" fmla="*/ 2147483647 h 139"/>
                <a:gd name="T54" fmla="*/ 2147483647 w 110"/>
                <a:gd name="T55" fmla="*/ 2147483647 h 139"/>
                <a:gd name="T56" fmla="*/ 2147483647 w 110"/>
                <a:gd name="T57" fmla="*/ 2147483647 h 139"/>
                <a:gd name="T58" fmla="*/ 2147483647 w 110"/>
                <a:gd name="T59" fmla="*/ 2147483647 h 139"/>
                <a:gd name="T60" fmla="*/ 2147483647 w 110"/>
                <a:gd name="T61" fmla="*/ 2147483647 h 139"/>
                <a:gd name="T62" fmla="*/ 2147483647 w 110"/>
                <a:gd name="T63" fmla="*/ 2147483647 h 139"/>
                <a:gd name="T64" fmla="*/ 2147483647 w 110"/>
                <a:gd name="T65" fmla="*/ 2147483647 h 139"/>
                <a:gd name="T66" fmla="*/ 2147483647 w 110"/>
                <a:gd name="T67" fmla="*/ 2147483647 h 139"/>
                <a:gd name="T68" fmla="*/ 2147483647 w 110"/>
                <a:gd name="T69" fmla="*/ 2147483647 h 139"/>
                <a:gd name="T70" fmla="*/ 2147483647 w 110"/>
                <a:gd name="T71" fmla="*/ 2147483647 h 139"/>
                <a:gd name="T72" fmla="*/ 2147483647 w 110"/>
                <a:gd name="T73" fmla="*/ 2147483647 h 139"/>
                <a:gd name="T74" fmla="*/ 2147483647 w 110"/>
                <a:gd name="T75" fmla="*/ 2147483647 h 139"/>
                <a:gd name="T76" fmla="*/ 2147483647 w 110"/>
                <a:gd name="T77" fmla="*/ 2147483647 h 139"/>
                <a:gd name="T78" fmla="*/ 2147483647 w 110"/>
                <a:gd name="T79" fmla="*/ 2147483647 h 139"/>
                <a:gd name="T80" fmla="*/ 2147483647 w 110"/>
                <a:gd name="T81" fmla="*/ 2147483647 h 139"/>
                <a:gd name="T82" fmla="*/ 2147483647 w 110"/>
                <a:gd name="T83" fmla="*/ 2147483647 h 139"/>
                <a:gd name="T84" fmla="*/ 2147483647 w 110"/>
                <a:gd name="T85" fmla="*/ 2147483647 h 139"/>
                <a:gd name="T86" fmla="*/ 2147483647 w 110"/>
                <a:gd name="T87" fmla="*/ 2147483647 h 139"/>
                <a:gd name="T88" fmla="*/ 2147483647 w 110"/>
                <a:gd name="T89" fmla="*/ 2147483647 h 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0"/>
                <a:gd name="T136" fmla="*/ 0 h 139"/>
                <a:gd name="T137" fmla="*/ 110 w 110"/>
                <a:gd name="T138" fmla="*/ 139 h 1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0" h="139">
                  <a:moveTo>
                    <a:pt x="65" y="133"/>
                  </a:moveTo>
                  <a:lnTo>
                    <a:pt x="58" y="133"/>
                  </a:lnTo>
                  <a:lnTo>
                    <a:pt x="53" y="131"/>
                  </a:lnTo>
                  <a:lnTo>
                    <a:pt x="50" y="133"/>
                  </a:lnTo>
                  <a:lnTo>
                    <a:pt x="50" y="136"/>
                  </a:lnTo>
                  <a:lnTo>
                    <a:pt x="49" y="139"/>
                  </a:lnTo>
                  <a:lnTo>
                    <a:pt x="44" y="139"/>
                  </a:lnTo>
                  <a:lnTo>
                    <a:pt x="40" y="133"/>
                  </a:lnTo>
                  <a:lnTo>
                    <a:pt x="32" y="129"/>
                  </a:lnTo>
                  <a:lnTo>
                    <a:pt x="28" y="128"/>
                  </a:lnTo>
                  <a:lnTo>
                    <a:pt x="19" y="138"/>
                  </a:lnTo>
                  <a:lnTo>
                    <a:pt x="16" y="135"/>
                  </a:lnTo>
                  <a:lnTo>
                    <a:pt x="10" y="113"/>
                  </a:lnTo>
                  <a:lnTo>
                    <a:pt x="9" y="98"/>
                  </a:lnTo>
                  <a:lnTo>
                    <a:pt x="5" y="86"/>
                  </a:lnTo>
                  <a:lnTo>
                    <a:pt x="0" y="83"/>
                  </a:lnTo>
                  <a:lnTo>
                    <a:pt x="6" y="71"/>
                  </a:lnTo>
                  <a:lnTo>
                    <a:pt x="2" y="51"/>
                  </a:lnTo>
                  <a:lnTo>
                    <a:pt x="8" y="49"/>
                  </a:lnTo>
                  <a:lnTo>
                    <a:pt x="6" y="34"/>
                  </a:lnTo>
                  <a:lnTo>
                    <a:pt x="11" y="32"/>
                  </a:lnTo>
                  <a:lnTo>
                    <a:pt x="10" y="28"/>
                  </a:lnTo>
                  <a:lnTo>
                    <a:pt x="2" y="16"/>
                  </a:lnTo>
                  <a:lnTo>
                    <a:pt x="19" y="13"/>
                  </a:lnTo>
                  <a:lnTo>
                    <a:pt x="24" y="3"/>
                  </a:lnTo>
                  <a:lnTo>
                    <a:pt x="34" y="0"/>
                  </a:lnTo>
                  <a:lnTo>
                    <a:pt x="42" y="5"/>
                  </a:lnTo>
                  <a:lnTo>
                    <a:pt x="42" y="22"/>
                  </a:lnTo>
                  <a:lnTo>
                    <a:pt x="47" y="25"/>
                  </a:lnTo>
                  <a:lnTo>
                    <a:pt x="54" y="26"/>
                  </a:lnTo>
                  <a:lnTo>
                    <a:pt x="73" y="38"/>
                  </a:lnTo>
                  <a:lnTo>
                    <a:pt x="82" y="40"/>
                  </a:lnTo>
                  <a:lnTo>
                    <a:pt x="83" y="65"/>
                  </a:lnTo>
                  <a:lnTo>
                    <a:pt x="103" y="68"/>
                  </a:lnTo>
                  <a:lnTo>
                    <a:pt x="103" y="76"/>
                  </a:lnTo>
                  <a:lnTo>
                    <a:pt x="107" y="79"/>
                  </a:lnTo>
                  <a:lnTo>
                    <a:pt x="106" y="87"/>
                  </a:lnTo>
                  <a:lnTo>
                    <a:pt x="110" y="93"/>
                  </a:lnTo>
                  <a:lnTo>
                    <a:pt x="110" y="106"/>
                  </a:lnTo>
                  <a:lnTo>
                    <a:pt x="103" y="100"/>
                  </a:lnTo>
                  <a:lnTo>
                    <a:pt x="82" y="101"/>
                  </a:lnTo>
                  <a:lnTo>
                    <a:pt x="71" y="105"/>
                  </a:lnTo>
                  <a:lnTo>
                    <a:pt x="69" y="111"/>
                  </a:lnTo>
                  <a:lnTo>
                    <a:pt x="67" y="124"/>
                  </a:lnTo>
                  <a:lnTo>
                    <a:pt x="65" y="13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7" name="Freeform 245"/>
            <p:cNvSpPr>
              <a:spLocks/>
            </p:cNvSpPr>
            <p:nvPr/>
          </p:nvSpPr>
          <p:spPr bwMode="gray">
            <a:xfrm>
              <a:off x="2019" y="3300"/>
              <a:ext cx="65" cy="75"/>
            </a:xfrm>
            <a:custGeom>
              <a:avLst/>
              <a:gdLst>
                <a:gd name="T0" fmla="*/ 2147483647 w 50"/>
                <a:gd name="T1" fmla="*/ 2147483647 h 57"/>
                <a:gd name="T2" fmla="*/ 2147483647 w 50"/>
                <a:gd name="T3" fmla="*/ 2147483647 h 57"/>
                <a:gd name="T4" fmla="*/ 2147483647 w 50"/>
                <a:gd name="T5" fmla="*/ 2147483647 h 57"/>
                <a:gd name="T6" fmla="*/ 2147483647 w 50"/>
                <a:gd name="T7" fmla="*/ 2147483647 h 57"/>
                <a:gd name="T8" fmla="*/ 2147483647 w 50"/>
                <a:gd name="T9" fmla="*/ 2147483647 h 57"/>
                <a:gd name="T10" fmla="*/ 2147483647 w 50"/>
                <a:gd name="T11" fmla="*/ 2147483647 h 57"/>
                <a:gd name="T12" fmla="*/ 2147483647 w 50"/>
                <a:gd name="T13" fmla="*/ 2147483647 h 57"/>
                <a:gd name="T14" fmla="*/ 2147483647 w 50"/>
                <a:gd name="T15" fmla="*/ 2147483647 h 57"/>
                <a:gd name="T16" fmla="*/ 2147483647 w 50"/>
                <a:gd name="T17" fmla="*/ 2147483647 h 57"/>
                <a:gd name="T18" fmla="*/ 2147483647 w 50"/>
                <a:gd name="T19" fmla="*/ 2147483647 h 57"/>
                <a:gd name="T20" fmla="*/ 2147483647 w 50"/>
                <a:gd name="T21" fmla="*/ 2147483647 h 57"/>
                <a:gd name="T22" fmla="*/ 0 w 50"/>
                <a:gd name="T23" fmla="*/ 2147483647 h 57"/>
                <a:gd name="T24" fmla="*/ 2147483647 w 50"/>
                <a:gd name="T25" fmla="*/ 2147483647 h 57"/>
                <a:gd name="T26" fmla="*/ 2147483647 w 50"/>
                <a:gd name="T27" fmla="*/ 2147483647 h 57"/>
                <a:gd name="T28" fmla="*/ 2147483647 w 50"/>
                <a:gd name="T29" fmla="*/ 2147483647 h 57"/>
                <a:gd name="T30" fmla="*/ 2147483647 w 50"/>
                <a:gd name="T31" fmla="*/ 0 h 57"/>
                <a:gd name="T32" fmla="*/ 2147483647 w 50"/>
                <a:gd name="T33" fmla="*/ 2147483647 h 57"/>
                <a:gd name="T34" fmla="*/ 2147483647 w 50"/>
                <a:gd name="T35" fmla="*/ 2147483647 h 57"/>
                <a:gd name="T36" fmla="*/ 2147483647 w 50"/>
                <a:gd name="T37" fmla="*/ 2147483647 h 57"/>
                <a:gd name="T38" fmla="*/ 2147483647 w 50"/>
                <a:gd name="T39" fmla="*/ 2147483647 h 57"/>
                <a:gd name="T40" fmla="*/ 2147483647 w 50"/>
                <a:gd name="T41" fmla="*/ 2147483647 h 57"/>
                <a:gd name="T42" fmla="*/ 2147483647 w 50"/>
                <a:gd name="T43" fmla="*/ 2147483647 h 57"/>
                <a:gd name="T44" fmla="*/ 2147483647 w 50"/>
                <a:gd name="T45" fmla="*/ 2147483647 h 57"/>
                <a:gd name="T46" fmla="*/ 2147483647 w 50"/>
                <a:gd name="T47" fmla="*/ 2147483647 h 57"/>
                <a:gd name="T48" fmla="*/ 2147483647 w 50"/>
                <a:gd name="T49" fmla="*/ 2147483647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57"/>
                <a:gd name="T77" fmla="*/ 50 w 50"/>
                <a:gd name="T78" fmla="*/ 57 h 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57">
                  <a:moveTo>
                    <a:pt x="50" y="37"/>
                  </a:moveTo>
                  <a:lnTo>
                    <a:pt x="50" y="39"/>
                  </a:lnTo>
                  <a:lnTo>
                    <a:pt x="44" y="47"/>
                  </a:lnTo>
                  <a:lnTo>
                    <a:pt x="44" y="49"/>
                  </a:lnTo>
                  <a:lnTo>
                    <a:pt x="38" y="57"/>
                  </a:lnTo>
                  <a:lnTo>
                    <a:pt x="30" y="57"/>
                  </a:lnTo>
                  <a:lnTo>
                    <a:pt x="23" y="55"/>
                  </a:lnTo>
                  <a:lnTo>
                    <a:pt x="15" y="51"/>
                  </a:lnTo>
                  <a:lnTo>
                    <a:pt x="10" y="52"/>
                  </a:lnTo>
                  <a:lnTo>
                    <a:pt x="5" y="46"/>
                  </a:lnTo>
                  <a:lnTo>
                    <a:pt x="1" y="47"/>
                  </a:lnTo>
                  <a:lnTo>
                    <a:pt x="0" y="39"/>
                  </a:lnTo>
                  <a:lnTo>
                    <a:pt x="4" y="34"/>
                  </a:lnTo>
                  <a:lnTo>
                    <a:pt x="5" y="13"/>
                  </a:lnTo>
                  <a:lnTo>
                    <a:pt x="5" y="8"/>
                  </a:lnTo>
                  <a:lnTo>
                    <a:pt x="9" y="0"/>
                  </a:lnTo>
                  <a:lnTo>
                    <a:pt x="14" y="3"/>
                  </a:lnTo>
                  <a:lnTo>
                    <a:pt x="17" y="9"/>
                  </a:lnTo>
                  <a:lnTo>
                    <a:pt x="28" y="10"/>
                  </a:lnTo>
                  <a:lnTo>
                    <a:pt x="32" y="12"/>
                  </a:lnTo>
                  <a:lnTo>
                    <a:pt x="34" y="18"/>
                  </a:lnTo>
                  <a:lnTo>
                    <a:pt x="40" y="21"/>
                  </a:lnTo>
                  <a:lnTo>
                    <a:pt x="43" y="26"/>
                  </a:lnTo>
                  <a:lnTo>
                    <a:pt x="49" y="32"/>
                  </a:lnTo>
                  <a:lnTo>
                    <a:pt x="50" y="3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 name="Freeform 246"/>
            <p:cNvSpPr>
              <a:spLocks/>
            </p:cNvSpPr>
            <p:nvPr/>
          </p:nvSpPr>
          <p:spPr bwMode="gray">
            <a:xfrm>
              <a:off x="1746" y="2883"/>
              <a:ext cx="152" cy="249"/>
            </a:xfrm>
            <a:custGeom>
              <a:avLst/>
              <a:gdLst>
                <a:gd name="T0" fmla="*/ 2147483647 w 116"/>
                <a:gd name="T1" fmla="*/ 2147483647 h 191"/>
                <a:gd name="T2" fmla="*/ 2147483647 w 116"/>
                <a:gd name="T3" fmla="*/ 2147483647 h 191"/>
                <a:gd name="T4" fmla="*/ 2147483647 w 116"/>
                <a:gd name="T5" fmla="*/ 2147483647 h 191"/>
                <a:gd name="T6" fmla="*/ 2147483647 w 116"/>
                <a:gd name="T7" fmla="*/ 2147483647 h 191"/>
                <a:gd name="T8" fmla="*/ 2147483647 w 116"/>
                <a:gd name="T9" fmla="*/ 2147483647 h 191"/>
                <a:gd name="T10" fmla="*/ 2147483647 w 116"/>
                <a:gd name="T11" fmla="*/ 0 h 191"/>
                <a:gd name="T12" fmla="*/ 2147483647 w 116"/>
                <a:gd name="T13" fmla="*/ 2147483647 h 191"/>
                <a:gd name="T14" fmla="*/ 2147483647 w 116"/>
                <a:gd name="T15" fmla="*/ 2147483647 h 191"/>
                <a:gd name="T16" fmla="*/ 2147483647 w 116"/>
                <a:gd name="T17" fmla="*/ 2147483647 h 191"/>
                <a:gd name="T18" fmla="*/ 2147483647 w 116"/>
                <a:gd name="T19" fmla="*/ 2147483647 h 191"/>
                <a:gd name="T20" fmla="*/ 2147483647 w 116"/>
                <a:gd name="T21" fmla="*/ 2147483647 h 191"/>
                <a:gd name="T22" fmla="*/ 2147483647 w 116"/>
                <a:gd name="T23" fmla="*/ 2147483647 h 191"/>
                <a:gd name="T24" fmla="*/ 2147483647 w 116"/>
                <a:gd name="T25" fmla="*/ 2147483647 h 191"/>
                <a:gd name="T26" fmla="*/ 2147483647 w 116"/>
                <a:gd name="T27" fmla="*/ 2147483647 h 191"/>
                <a:gd name="T28" fmla="*/ 2147483647 w 116"/>
                <a:gd name="T29" fmla="*/ 2147483647 h 191"/>
                <a:gd name="T30" fmla="*/ 2147483647 w 116"/>
                <a:gd name="T31" fmla="*/ 2147483647 h 191"/>
                <a:gd name="T32" fmla="*/ 2147483647 w 116"/>
                <a:gd name="T33" fmla="*/ 2147483647 h 191"/>
                <a:gd name="T34" fmla="*/ 2147483647 w 116"/>
                <a:gd name="T35" fmla="*/ 2147483647 h 191"/>
                <a:gd name="T36" fmla="*/ 2147483647 w 116"/>
                <a:gd name="T37" fmla="*/ 2147483647 h 191"/>
                <a:gd name="T38" fmla="*/ 2147483647 w 116"/>
                <a:gd name="T39" fmla="*/ 2147483647 h 191"/>
                <a:gd name="T40" fmla="*/ 2147483647 w 116"/>
                <a:gd name="T41" fmla="*/ 2147483647 h 191"/>
                <a:gd name="T42" fmla="*/ 2147483647 w 116"/>
                <a:gd name="T43" fmla="*/ 2147483647 h 191"/>
                <a:gd name="T44" fmla="*/ 2147483647 w 116"/>
                <a:gd name="T45" fmla="*/ 2147483647 h 191"/>
                <a:gd name="T46" fmla="*/ 2147483647 w 116"/>
                <a:gd name="T47" fmla="*/ 2147483647 h 191"/>
                <a:gd name="T48" fmla="*/ 2147483647 w 116"/>
                <a:gd name="T49" fmla="*/ 2147483647 h 191"/>
                <a:gd name="T50" fmla="*/ 2147483647 w 116"/>
                <a:gd name="T51" fmla="*/ 2147483647 h 191"/>
                <a:gd name="T52" fmla="*/ 2147483647 w 116"/>
                <a:gd name="T53" fmla="*/ 2147483647 h 191"/>
                <a:gd name="T54" fmla="*/ 2147483647 w 116"/>
                <a:gd name="T55" fmla="*/ 2147483647 h 191"/>
                <a:gd name="T56" fmla="*/ 0 w 116"/>
                <a:gd name="T57" fmla="*/ 2147483647 h 191"/>
                <a:gd name="T58" fmla="*/ 2147483647 w 116"/>
                <a:gd name="T59" fmla="*/ 2147483647 h 191"/>
                <a:gd name="T60" fmla="*/ 2147483647 w 116"/>
                <a:gd name="T61" fmla="*/ 2147483647 h 191"/>
                <a:gd name="T62" fmla="*/ 2147483647 w 116"/>
                <a:gd name="T63" fmla="*/ 2147483647 h 1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91"/>
                <a:gd name="T98" fmla="*/ 116 w 116"/>
                <a:gd name="T99" fmla="*/ 191 h 1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91">
                  <a:moveTo>
                    <a:pt x="4" y="40"/>
                  </a:moveTo>
                  <a:lnTo>
                    <a:pt x="5" y="45"/>
                  </a:lnTo>
                  <a:lnTo>
                    <a:pt x="13" y="45"/>
                  </a:lnTo>
                  <a:lnTo>
                    <a:pt x="17" y="49"/>
                  </a:lnTo>
                  <a:lnTo>
                    <a:pt x="22" y="49"/>
                  </a:lnTo>
                  <a:lnTo>
                    <a:pt x="21" y="43"/>
                  </a:lnTo>
                  <a:lnTo>
                    <a:pt x="33" y="29"/>
                  </a:lnTo>
                  <a:lnTo>
                    <a:pt x="44" y="23"/>
                  </a:lnTo>
                  <a:lnTo>
                    <a:pt x="52" y="13"/>
                  </a:lnTo>
                  <a:lnTo>
                    <a:pt x="53" y="8"/>
                  </a:lnTo>
                  <a:lnTo>
                    <a:pt x="45" y="2"/>
                  </a:lnTo>
                  <a:lnTo>
                    <a:pt x="48" y="0"/>
                  </a:lnTo>
                  <a:lnTo>
                    <a:pt x="56" y="1"/>
                  </a:lnTo>
                  <a:lnTo>
                    <a:pt x="71" y="23"/>
                  </a:lnTo>
                  <a:lnTo>
                    <a:pt x="90" y="22"/>
                  </a:lnTo>
                  <a:lnTo>
                    <a:pt x="99" y="26"/>
                  </a:lnTo>
                  <a:lnTo>
                    <a:pt x="97" y="37"/>
                  </a:lnTo>
                  <a:lnTo>
                    <a:pt x="102" y="37"/>
                  </a:lnTo>
                  <a:lnTo>
                    <a:pt x="102" y="44"/>
                  </a:lnTo>
                  <a:lnTo>
                    <a:pt x="95" y="45"/>
                  </a:lnTo>
                  <a:lnTo>
                    <a:pt x="83" y="49"/>
                  </a:lnTo>
                  <a:lnTo>
                    <a:pt x="69" y="57"/>
                  </a:lnTo>
                  <a:lnTo>
                    <a:pt x="71" y="66"/>
                  </a:lnTo>
                  <a:lnTo>
                    <a:pt x="66" y="74"/>
                  </a:lnTo>
                  <a:lnTo>
                    <a:pt x="71" y="87"/>
                  </a:lnTo>
                  <a:lnTo>
                    <a:pt x="72" y="93"/>
                  </a:lnTo>
                  <a:lnTo>
                    <a:pt x="77" y="99"/>
                  </a:lnTo>
                  <a:lnTo>
                    <a:pt x="94" y="97"/>
                  </a:lnTo>
                  <a:lnTo>
                    <a:pt x="97" y="100"/>
                  </a:lnTo>
                  <a:lnTo>
                    <a:pt x="97" y="112"/>
                  </a:lnTo>
                  <a:lnTo>
                    <a:pt x="107" y="115"/>
                  </a:lnTo>
                  <a:lnTo>
                    <a:pt x="115" y="127"/>
                  </a:lnTo>
                  <a:lnTo>
                    <a:pt x="116" y="131"/>
                  </a:lnTo>
                  <a:lnTo>
                    <a:pt x="111" y="133"/>
                  </a:lnTo>
                  <a:lnTo>
                    <a:pt x="113" y="148"/>
                  </a:lnTo>
                  <a:lnTo>
                    <a:pt x="107" y="150"/>
                  </a:lnTo>
                  <a:lnTo>
                    <a:pt x="111" y="170"/>
                  </a:lnTo>
                  <a:lnTo>
                    <a:pt x="105" y="182"/>
                  </a:lnTo>
                  <a:lnTo>
                    <a:pt x="98" y="191"/>
                  </a:lnTo>
                  <a:lnTo>
                    <a:pt x="84" y="176"/>
                  </a:lnTo>
                  <a:lnTo>
                    <a:pt x="78" y="176"/>
                  </a:lnTo>
                  <a:lnTo>
                    <a:pt x="69" y="164"/>
                  </a:lnTo>
                  <a:lnTo>
                    <a:pt x="62" y="164"/>
                  </a:lnTo>
                  <a:lnTo>
                    <a:pt x="53" y="156"/>
                  </a:lnTo>
                  <a:lnTo>
                    <a:pt x="51" y="154"/>
                  </a:lnTo>
                  <a:lnTo>
                    <a:pt x="44" y="150"/>
                  </a:lnTo>
                  <a:lnTo>
                    <a:pt x="42" y="140"/>
                  </a:lnTo>
                  <a:lnTo>
                    <a:pt x="43" y="135"/>
                  </a:lnTo>
                  <a:lnTo>
                    <a:pt x="37" y="128"/>
                  </a:lnTo>
                  <a:lnTo>
                    <a:pt x="36" y="124"/>
                  </a:lnTo>
                  <a:lnTo>
                    <a:pt x="32" y="119"/>
                  </a:lnTo>
                  <a:lnTo>
                    <a:pt x="31" y="115"/>
                  </a:lnTo>
                  <a:lnTo>
                    <a:pt x="26" y="104"/>
                  </a:lnTo>
                  <a:lnTo>
                    <a:pt x="22" y="88"/>
                  </a:lnTo>
                  <a:lnTo>
                    <a:pt x="16" y="81"/>
                  </a:lnTo>
                  <a:lnTo>
                    <a:pt x="10" y="67"/>
                  </a:lnTo>
                  <a:lnTo>
                    <a:pt x="4" y="66"/>
                  </a:lnTo>
                  <a:lnTo>
                    <a:pt x="0" y="60"/>
                  </a:lnTo>
                  <a:lnTo>
                    <a:pt x="3" y="58"/>
                  </a:lnTo>
                  <a:lnTo>
                    <a:pt x="3" y="56"/>
                  </a:lnTo>
                  <a:lnTo>
                    <a:pt x="0" y="54"/>
                  </a:lnTo>
                  <a:lnTo>
                    <a:pt x="1" y="50"/>
                  </a:lnTo>
                  <a:lnTo>
                    <a:pt x="0" y="43"/>
                  </a:lnTo>
                  <a:lnTo>
                    <a:pt x="4" y="4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 name="Freeform 247"/>
            <p:cNvSpPr>
              <a:spLocks/>
            </p:cNvSpPr>
            <p:nvPr/>
          </p:nvSpPr>
          <p:spPr bwMode="gray">
            <a:xfrm>
              <a:off x="1752" y="2869"/>
              <a:ext cx="63" cy="78"/>
            </a:xfrm>
            <a:custGeom>
              <a:avLst/>
              <a:gdLst>
                <a:gd name="T0" fmla="*/ 2147483647 w 49"/>
                <a:gd name="T1" fmla="*/ 2147483647 h 60"/>
                <a:gd name="T2" fmla="*/ 2147483647 w 49"/>
                <a:gd name="T3" fmla="*/ 2147483647 h 60"/>
                <a:gd name="T4" fmla="*/ 2147483647 w 49"/>
                <a:gd name="T5" fmla="*/ 2147483647 h 60"/>
                <a:gd name="T6" fmla="*/ 2147483647 w 49"/>
                <a:gd name="T7" fmla="*/ 2147483647 h 60"/>
                <a:gd name="T8" fmla="*/ 2147483647 w 49"/>
                <a:gd name="T9" fmla="*/ 2147483647 h 60"/>
                <a:gd name="T10" fmla="*/ 2147483647 w 49"/>
                <a:gd name="T11" fmla="*/ 2147483647 h 60"/>
                <a:gd name="T12" fmla="*/ 2147483647 w 49"/>
                <a:gd name="T13" fmla="*/ 2147483647 h 60"/>
                <a:gd name="T14" fmla="*/ 2147483647 w 49"/>
                <a:gd name="T15" fmla="*/ 2147483647 h 60"/>
                <a:gd name="T16" fmla="*/ 2147483647 w 49"/>
                <a:gd name="T17" fmla="*/ 2147483647 h 60"/>
                <a:gd name="T18" fmla="*/ 2147483647 w 49"/>
                <a:gd name="T19" fmla="*/ 2147483647 h 60"/>
                <a:gd name="T20" fmla="*/ 0 w 49"/>
                <a:gd name="T21" fmla="*/ 2147483647 h 60"/>
                <a:gd name="T22" fmla="*/ 0 w 49"/>
                <a:gd name="T23" fmla="*/ 2147483647 h 60"/>
                <a:gd name="T24" fmla="*/ 2147483647 w 49"/>
                <a:gd name="T25" fmla="*/ 2147483647 h 60"/>
                <a:gd name="T26" fmla="*/ 2147483647 w 49"/>
                <a:gd name="T27" fmla="*/ 2147483647 h 60"/>
                <a:gd name="T28" fmla="*/ 2147483647 w 49"/>
                <a:gd name="T29" fmla="*/ 2147483647 h 60"/>
                <a:gd name="T30" fmla="*/ 2147483647 w 49"/>
                <a:gd name="T31" fmla="*/ 2147483647 h 60"/>
                <a:gd name="T32" fmla="*/ 2147483647 w 49"/>
                <a:gd name="T33" fmla="*/ 2147483647 h 60"/>
                <a:gd name="T34" fmla="*/ 2147483647 w 49"/>
                <a:gd name="T35" fmla="*/ 2147483647 h 60"/>
                <a:gd name="T36" fmla="*/ 0 w 49"/>
                <a:gd name="T37" fmla="*/ 2147483647 h 60"/>
                <a:gd name="T38" fmla="*/ 0 w 49"/>
                <a:gd name="T39" fmla="*/ 2147483647 h 60"/>
                <a:gd name="T40" fmla="*/ 2147483647 w 49"/>
                <a:gd name="T41" fmla="*/ 2147483647 h 60"/>
                <a:gd name="T42" fmla="*/ 2147483647 w 49"/>
                <a:gd name="T43" fmla="*/ 2147483647 h 60"/>
                <a:gd name="T44" fmla="*/ 2147483647 w 49"/>
                <a:gd name="T45" fmla="*/ 2147483647 h 60"/>
                <a:gd name="T46" fmla="*/ 2147483647 w 49"/>
                <a:gd name="T47" fmla="*/ 0 h 60"/>
                <a:gd name="T48" fmla="*/ 2147483647 w 49"/>
                <a:gd name="T49" fmla="*/ 0 h 60"/>
                <a:gd name="T50" fmla="*/ 2147483647 w 49"/>
                <a:gd name="T51" fmla="*/ 2147483647 h 60"/>
                <a:gd name="T52" fmla="*/ 2147483647 w 49"/>
                <a:gd name="T53" fmla="*/ 2147483647 h 60"/>
                <a:gd name="T54" fmla="*/ 2147483647 w 49"/>
                <a:gd name="T55" fmla="*/ 2147483647 h 60"/>
                <a:gd name="T56" fmla="*/ 2147483647 w 49"/>
                <a:gd name="T57" fmla="*/ 2147483647 h 60"/>
                <a:gd name="T58" fmla="*/ 2147483647 w 49"/>
                <a:gd name="T59" fmla="*/ 2147483647 h 60"/>
                <a:gd name="T60" fmla="*/ 2147483647 w 49"/>
                <a:gd name="T61" fmla="*/ 2147483647 h 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
                <a:gd name="T94" fmla="*/ 0 h 60"/>
                <a:gd name="T95" fmla="*/ 49 w 49"/>
                <a:gd name="T96" fmla="*/ 60 h 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 h="60">
                  <a:moveTo>
                    <a:pt x="41" y="13"/>
                  </a:moveTo>
                  <a:lnTo>
                    <a:pt x="49" y="19"/>
                  </a:lnTo>
                  <a:lnTo>
                    <a:pt x="48" y="24"/>
                  </a:lnTo>
                  <a:lnTo>
                    <a:pt x="40" y="34"/>
                  </a:lnTo>
                  <a:lnTo>
                    <a:pt x="29" y="40"/>
                  </a:lnTo>
                  <a:lnTo>
                    <a:pt x="17" y="54"/>
                  </a:lnTo>
                  <a:lnTo>
                    <a:pt x="18" y="60"/>
                  </a:lnTo>
                  <a:lnTo>
                    <a:pt x="13" y="60"/>
                  </a:lnTo>
                  <a:lnTo>
                    <a:pt x="9" y="56"/>
                  </a:lnTo>
                  <a:lnTo>
                    <a:pt x="1" y="56"/>
                  </a:lnTo>
                  <a:lnTo>
                    <a:pt x="0" y="51"/>
                  </a:lnTo>
                  <a:lnTo>
                    <a:pt x="0" y="48"/>
                  </a:lnTo>
                  <a:lnTo>
                    <a:pt x="5" y="47"/>
                  </a:lnTo>
                  <a:lnTo>
                    <a:pt x="10" y="46"/>
                  </a:lnTo>
                  <a:lnTo>
                    <a:pt x="11" y="41"/>
                  </a:lnTo>
                  <a:lnTo>
                    <a:pt x="9" y="35"/>
                  </a:lnTo>
                  <a:lnTo>
                    <a:pt x="7" y="39"/>
                  </a:lnTo>
                  <a:lnTo>
                    <a:pt x="3" y="37"/>
                  </a:lnTo>
                  <a:lnTo>
                    <a:pt x="0" y="33"/>
                  </a:lnTo>
                  <a:lnTo>
                    <a:pt x="0" y="19"/>
                  </a:lnTo>
                  <a:lnTo>
                    <a:pt x="5" y="15"/>
                  </a:lnTo>
                  <a:lnTo>
                    <a:pt x="5" y="3"/>
                  </a:lnTo>
                  <a:lnTo>
                    <a:pt x="9" y="1"/>
                  </a:lnTo>
                  <a:lnTo>
                    <a:pt x="13" y="0"/>
                  </a:lnTo>
                  <a:lnTo>
                    <a:pt x="16" y="0"/>
                  </a:lnTo>
                  <a:lnTo>
                    <a:pt x="23" y="5"/>
                  </a:lnTo>
                  <a:lnTo>
                    <a:pt x="23" y="10"/>
                  </a:lnTo>
                  <a:lnTo>
                    <a:pt x="26" y="12"/>
                  </a:lnTo>
                  <a:lnTo>
                    <a:pt x="29" y="11"/>
                  </a:lnTo>
                  <a:lnTo>
                    <a:pt x="36" y="11"/>
                  </a:lnTo>
                  <a:lnTo>
                    <a:pt x="41" y="1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 name="Freeform 248"/>
            <p:cNvSpPr>
              <a:spLocks/>
            </p:cNvSpPr>
            <p:nvPr/>
          </p:nvSpPr>
          <p:spPr bwMode="gray">
            <a:xfrm>
              <a:off x="1628" y="2881"/>
              <a:ext cx="7" cy="17"/>
            </a:xfrm>
            <a:custGeom>
              <a:avLst/>
              <a:gdLst>
                <a:gd name="T0" fmla="*/ 0 w 6"/>
                <a:gd name="T1" fmla="*/ 2147483647 h 13"/>
                <a:gd name="T2" fmla="*/ 2147483647 w 6"/>
                <a:gd name="T3" fmla="*/ 0 h 13"/>
                <a:gd name="T4" fmla="*/ 2147483647 w 6"/>
                <a:gd name="T5" fmla="*/ 2147483647 h 13"/>
                <a:gd name="T6" fmla="*/ 2147483647 w 6"/>
                <a:gd name="T7" fmla="*/ 2147483647 h 13"/>
                <a:gd name="T8" fmla="*/ 0 w 6"/>
                <a:gd name="T9" fmla="*/ 2147483647 h 13"/>
                <a:gd name="T10" fmla="*/ 2147483647 w 6"/>
                <a:gd name="T11" fmla="*/ 2147483647 h 13"/>
                <a:gd name="T12" fmla="*/ 0 w 6"/>
                <a:gd name="T13" fmla="*/ 2147483647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0" y="2"/>
                  </a:moveTo>
                  <a:lnTo>
                    <a:pt x="1" y="0"/>
                  </a:lnTo>
                  <a:lnTo>
                    <a:pt x="6" y="3"/>
                  </a:lnTo>
                  <a:lnTo>
                    <a:pt x="6" y="9"/>
                  </a:lnTo>
                  <a:lnTo>
                    <a:pt x="0" y="13"/>
                  </a:lnTo>
                  <a:lnTo>
                    <a:pt x="2" y="6"/>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 name="Freeform 249"/>
            <p:cNvSpPr>
              <a:spLocks/>
            </p:cNvSpPr>
            <p:nvPr/>
          </p:nvSpPr>
          <p:spPr bwMode="gray">
            <a:xfrm>
              <a:off x="1639" y="2887"/>
              <a:ext cx="7" cy="4"/>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2"/>
                  </a:moveTo>
                  <a:lnTo>
                    <a:pt x="3" y="0"/>
                  </a:lnTo>
                  <a:lnTo>
                    <a:pt x="5" y="2"/>
                  </a:lnTo>
                  <a:lnTo>
                    <a:pt x="1"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 name="Freeform 250"/>
            <p:cNvSpPr>
              <a:spLocks/>
            </p:cNvSpPr>
            <p:nvPr/>
          </p:nvSpPr>
          <p:spPr bwMode="gray">
            <a:xfrm>
              <a:off x="1810" y="3122"/>
              <a:ext cx="102" cy="576"/>
            </a:xfrm>
            <a:custGeom>
              <a:avLst/>
              <a:gdLst>
                <a:gd name="T0" fmla="*/ 2147483647 w 78"/>
                <a:gd name="T1" fmla="*/ 2147483647 h 442"/>
                <a:gd name="T2" fmla="*/ 2147483647 w 78"/>
                <a:gd name="T3" fmla="*/ 2147483647 h 442"/>
                <a:gd name="T4" fmla="*/ 2147483647 w 78"/>
                <a:gd name="T5" fmla="*/ 2147483647 h 442"/>
                <a:gd name="T6" fmla="*/ 2147483647 w 78"/>
                <a:gd name="T7" fmla="*/ 2147483647 h 442"/>
                <a:gd name="T8" fmla="*/ 2147483647 w 78"/>
                <a:gd name="T9" fmla="*/ 2147483647 h 442"/>
                <a:gd name="T10" fmla="*/ 2147483647 w 78"/>
                <a:gd name="T11" fmla="*/ 2147483647 h 442"/>
                <a:gd name="T12" fmla="*/ 2147483647 w 78"/>
                <a:gd name="T13" fmla="*/ 2147483647 h 442"/>
                <a:gd name="T14" fmla="*/ 2147483647 w 78"/>
                <a:gd name="T15" fmla="*/ 2147483647 h 442"/>
                <a:gd name="T16" fmla="*/ 2147483647 w 78"/>
                <a:gd name="T17" fmla="*/ 2147483647 h 442"/>
                <a:gd name="T18" fmla="*/ 2147483647 w 78"/>
                <a:gd name="T19" fmla="*/ 2147483647 h 442"/>
                <a:gd name="T20" fmla="*/ 2147483647 w 78"/>
                <a:gd name="T21" fmla="*/ 2147483647 h 442"/>
                <a:gd name="T22" fmla="*/ 2147483647 w 78"/>
                <a:gd name="T23" fmla="*/ 2147483647 h 442"/>
                <a:gd name="T24" fmla="*/ 2147483647 w 78"/>
                <a:gd name="T25" fmla="*/ 2147483647 h 442"/>
                <a:gd name="T26" fmla="*/ 2147483647 w 78"/>
                <a:gd name="T27" fmla="*/ 2147483647 h 442"/>
                <a:gd name="T28" fmla="*/ 2147483647 w 78"/>
                <a:gd name="T29" fmla="*/ 2147483647 h 442"/>
                <a:gd name="T30" fmla="*/ 2147483647 w 78"/>
                <a:gd name="T31" fmla="*/ 2147483647 h 442"/>
                <a:gd name="T32" fmla="*/ 0 w 78"/>
                <a:gd name="T33" fmla="*/ 2147483647 h 442"/>
                <a:gd name="T34" fmla="*/ 2147483647 w 78"/>
                <a:gd name="T35" fmla="*/ 2147483647 h 442"/>
                <a:gd name="T36" fmla="*/ 2147483647 w 78"/>
                <a:gd name="T37" fmla="*/ 2147483647 h 442"/>
                <a:gd name="T38" fmla="*/ 2147483647 w 78"/>
                <a:gd name="T39" fmla="*/ 2147483647 h 442"/>
                <a:gd name="T40" fmla="*/ 2147483647 w 78"/>
                <a:gd name="T41" fmla="*/ 2147483647 h 442"/>
                <a:gd name="T42" fmla="*/ 2147483647 w 78"/>
                <a:gd name="T43" fmla="*/ 2147483647 h 442"/>
                <a:gd name="T44" fmla="*/ 2147483647 w 78"/>
                <a:gd name="T45" fmla="*/ 2147483647 h 442"/>
                <a:gd name="T46" fmla="*/ 2147483647 w 78"/>
                <a:gd name="T47" fmla="*/ 2147483647 h 442"/>
                <a:gd name="T48" fmla="*/ 2147483647 w 78"/>
                <a:gd name="T49" fmla="*/ 2147483647 h 442"/>
                <a:gd name="T50" fmla="*/ 2147483647 w 78"/>
                <a:gd name="T51" fmla="*/ 2147483647 h 442"/>
                <a:gd name="T52" fmla="*/ 2147483647 w 78"/>
                <a:gd name="T53" fmla="*/ 2147483647 h 442"/>
                <a:gd name="T54" fmla="*/ 2147483647 w 78"/>
                <a:gd name="T55" fmla="*/ 2147483647 h 442"/>
                <a:gd name="T56" fmla="*/ 2147483647 w 78"/>
                <a:gd name="T57" fmla="*/ 2147483647 h 442"/>
                <a:gd name="T58" fmla="*/ 2147483647 w 78"/>
                <a:gd name="T59" fmla="*/ 2147483647 h 442"/>
                <a:gd name="T60" fmla="*/ 2147483647 w 78"/>
                <a:gd name="T61" fmla="*/ 2147483647 h 442"/>
                <a:gd name="T62" fmla="*/ 2147483647 w 78"/>
                <a:gd name="T63" fmla="*/ 2147483647 h 442"/>
                <a:gd name="T64" fmla="*/ 2147483647 w 78"/>
                <a:gd name="T65" fmla="*/ 2147483647 h 442"/>
                <a:gd name="T66" fmla="*/ 2147483647 w 78"/>
                <a:gd name="T67" fmla="*/ 2147483647 h 442"/>
                <a:gd name="T68" fmla="*/ 2147483647 w 78"/>
                <a:gd name="T69" fmla="*/ 2147483647 h 442"/>
                <a:gd name="T70" fmla="*/ 2147483647 w 78"/>
                <a:gd name="T71" fmla="*/ 2147483647 h 442"/>
                <a:gd name="T72" fmla="*/ 2147483647 w 78"/>
                <a:gd name="T73" fmla="*/ 2147483647 h 442"/>
                <a:gd name="T74" fmla="*/ 2147483647 w 78"/>
                <a:gd name="T75" fmla="*/ 2147483647 h 442"/>
                <a:gd name="T76" fmla="*/ 2147483647 w 78"/>
                <a:gd name="T77" fmla="*/ 2147483647 h 442"/>
                <a:gd name="T78" fmla="*/ 2147483647 w 78"/>
                <a:gd name="T79" fmla="*/ 2147483647 h 442"/>
                <a:gd name="T80" fmla="*/ 2147483647 w 78"/>
                <a:gd name="T81" fmla="*/ 2147483647 h 442"/>
                <a:gd name="T82" fmla="*/ 2147483647 w 78"/>
                <a:gd name="T83" fmla="*/ 2147483647 h 442"/>
                <a:gd name="T84" fmla="*/ 2147483647 w 78"/>
                <a:gd name="T85" fmla="*/ 2147483647 h 442"/>
                <a:gd name="T86" fmla="*/ 2147483647 w 78"/>
                <a:gd name="T87" fmla="*/ 2147483647 h 442"/>
                <a:gd name="T88" fmla="*/ 2147483647 w 78"/>
                <a:gd name="T89" fmla="*/ 2147483647 h 442"/>
                <a:gd name="T90" fmla="*/ 2147483647 w 78"/>
                <a:gd name="T91" fmla="*/ 2147483647 h 442"/>
                <a:gd name="T92" fmla="*/ 2147483647 w 78"/>
                <a:gd name="T93" fmla="*/ 2147483647 h 442"/>
                <a:gd name="T94" fmla="*/ 2147483647 w 78"/>
                <a:gd name="T95" fmla="*/ 2147483647 h 4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42"/>
                <a:gd name="T146" fmla="*/ 78 w 78"/>
                <a:gd name="T147" fmla="*/ 442 h 4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42">
                  <a:moveTo>
                    <a:pt x="56" y="419"/>
                  </a:moveTo>
                  <a:lnTo>
                    <a:pt x="55" y="423"/>
                  </a:lnTo>
                  <a:lnTo>
                    <a:pt x="52" y="425"/>
                  </a:lnTo>
                  <a:lnTo>
                    <a:pt x="47" y="425"/>
                  </a:lnTo>
                  <a:lnTo>
                    <a:pt x="43" y="428"/>
                  </a:lnTo>
                  <a:lnTo>
                    <a:pt x="45" y="432"/>
                  </a:lnTo>
                  <a:lnTo>
                    <a:pt x="42" y="436"/>
                  </a:lnTo>
                  <a:lnTo>
                    <a:pt x="42" y="442"/>
                  </a:lnTo>
                  <a:lnTo>
                    <a:pt x="34" y="442"/>
                  </a:lnTo>
                  <a:lnTo>
                    <a:pt x="29" y="439"/>
                  </a:lnTo>
                  <a:lnTo>
                    <a:pt x="29" y="436"/>
                  </a:lnTo>
                  <a:lnTo>
                    <a:pt x="37" y="436"/>
                  </a:lnTo>
                  <a:lnTo>
                    <a:pt x="38" y="433"/>
                  </a:lnTo>
                  <a:lnTo>
                    <a:pt x="38" y="428"/>
                  </a:lnTo>
                  <a:lnTo>
                    <a:pt x="33" y="424"/>
                  </a:lnTo>
                  <a:lnTo>
                    <a:pt x="26" y="425"/>
                  </a:lnTo>
                  <a:lnTo>
                    <a:pt x="22" y="430"/>
                  </a:lnTo>
                  <a:lnTo>
                    <a:pt x="19" y="430"/>
                  </a:lnTo>
                  <a:lnTo>
                    <a:pt x="18" y="421"/>
                  </a:lnTo>
                  <a:lnTo>
                    <a:pt x="26" y="419"/>
                  </a:lnTo>
                  <a:lnTo>
                    <a:pt x="25" y="415"/>
                  </a:lnTo>
                  <a:lnTo>
                    <a:pt x="23" y="415"/>
                  </a:lnTo>
                  <a:lnTo>
                    <a:pt x="21" y="417"/>
                  </a:lnTo>
                  <a:lnTo>
                    <a:pt x="17" y="415"/>
                  </a:lnTo>
                  <a:lnTo>
                    <a:pt x="17" y="408"/>
                  </a:lnTo>
                  <a:lnTo>
                    <a:pt x="13" y="404"/>
                  </a:lnTo>
                  <a:lnTo>
                    <a:pt x="16" y="402"/>
                  </a:lnTo>
                  <a:lnTo>
                    <a:pt x="14" y="397"/>
                  </a:lnTo>
                  <a:lnTo>
                    <a:pt x="10" y="396"/>
                  </a:lnTo>
                  <a:lnTo>
                    <a:pt x="12" y="392"/>
                  </a:lnTo>
                  <a:lnTo>
                    <a:pt x="10" y="383"/>
                  </a:lnTo>
                  <a:lnTo>
                    <a:pt x="11" y="376"/>
                  </a:lnTo>
                  <a:lnTo>
                    <a:pt x="12" y="370"/>
                  </a:lnTo>
                  <a:lnTo>
                    <a:pt x="10" y="366"/>
                  </a:lnTo>
                  <a:lnTo>
                    <a:pt x="10" y="365"/>
                  </a:lnTo>
                  <a:lnTo>
                    <a:pt x="11" y="364"/>
                  </a:lnTo>
                  <a:lnTo>
                    <a:pt x="12" y="364"/>
                  </a:lnTo>
                  <a:lnTo>
                    <a:pt x="14" y="366"/>
                  </a:lnTo>
                  <a:lnTo>
                    <a:pt x="15" y="368"/>
                  </a:lnTo>
                  <a:lnTo>
                    <a:pt x="18" y="366"/>
                  </a:lnTo>
                  <a:lnTo>
                    <a:pt x="18" y="361"/>
                  </a:lnTo>
                  <a:lnTo>
                    <a:pt x="16" y="358"/>
                  </a:lnTo>
                  <a:lnTo>
                    <a:pt x="13" y="361"/>
                  </a:lnTo>
                  <a:lnTo>
                    <a:pt x="10" y="361"/>
                  </a:lnTo>
                  <a:lnTo>
                    <a:pt x="8" y="360"/>
                  </a:lnTo>
                  <a:lnTo>
                    <a:pt x="10" y="357"/>
                  </a:lnTo>
                  <a:lnTo>
                    <a:pt x="13" y="353"/>
                  </a:lnTo>
                  <a:lnTo>
                    <a:pt x="12" y="350"/>
                  </a:lnTo>
                  <a:lnTo>
                    <a:pt x="7" y="349"/>
                  </a:lnTo>
                  <a:lnTo>
                    <a:pt x="6" y="347"/>
                  </a:lnTo>
                  <a:lnTo>
                    <a:pt x="0" y="348"/>
                  </a:lnTo>
                  <a:lnTo>
                    <a:pt x="0" y="346"/>
                  </a:lnTo>
                  <a:lnTo>
                    <a:pt x="5" y="341"/>
                  </a:lnTo>
                  <a:lnTo>
                    <a:pt x="6" y="336"/>
                  </a:lnTo>
                  <a:lnTo>
                    <a:pt x="12" y="337"/>
                  </a:lnTo>
                  <a:lnTo>
                    <a:pt x="12" y="343"/>
                  </a:lnTo>
                  <a:lnTo>
                    <a:pt x="13" y="347"/>
                  </a:lnTo>
                  <a:lnTo>
                    <a:pt x="16" y="346"/>
                  </a:lnTo>
                  <a:lnTo>
                    <a:pt x="18" y="340"/>
                  </a:lnTo>
                  <a:lnTo>
                    <a:pt x="18" y="334"/>
                  </a:lnTo>
                  <a:lnTo>
                    <a:pt x="20" y="332"/>
                  </a:lnTo>
                  <a:lnTo>
                    <a:pt x="23" y="330"/>
                  </a:lnTo>
                  <a:lnTo>
                    <a:pt x="23" y="325"/>
                  </a:lnTo>
                  <a:lnTo>
                    <a:pt x="27" y="322"/>
                  </a:lnTo>
                  <a:lnTo>
                    <a:pt x="26" y="319"/>
                  </a:lnTo>
                  <a:lnTo>
                    <a:pt x="23" y="317"/>
                  </a:lnTo>
                  <a:lnTo>
                    <a:pt x="21" y="311"/>
                  </a:lnTo>
                  <a:lnTo>
                    <a:pt x="26" y="303"/>
                  </a:lnTo>
                  <a:lnTo>
                    <a:pt x="25" y="293"/>
                  </a:lnTo>
                  <a:lnTo>
                    <a:pt x="28" y="289"/>
                  </a:lnTo>
                  <a:lnTo>
                    <a:pt x="26" y="283"/>
                  </a:lnTo>
                  <a:lnTo>
                    <a:pt x="27" y="280"/>
                  </a:lnTo>
                  <a:lnTo>
                    <a:pt x="24" y="279"/>
                  </a:lnTo>
                  <a:lnTo>
                    <a:pt x="20" y="282"/>
                  </a:lnTo>
                  <a:lnTo>
                    <a:pt x="14" y="274"/>
                  </a:lnTo>
                  <a:lnTo>
                    <a:pt x="16" y="267"/>
                  </a:lnTo>
                  <a:lnTo>
                    <a:pt x="17" y="257"/>
                  </a:lnTo>
                  <a:lnTo>
                    <a:pt x="21" y="252"/>
                  </a:lnTo>
                  <a:lnTo>
                    <a:pt x="21" y="242"/>
                  </a:lnTo>
                  <a:lnTo>
                    <a:pt x="18" y="231"/>
                  </a:lnTo>
                  <a:lnTo>
                    <a:pt x="18" y="220"/>
                  </a:lnTo>
                  <a:lnTo>
                    <a:pt x="21" y="217"/>
                  </a:lnTo>
                  <a:lnTo>
                    <a:pt x="22" y="209"/>
                  </a:lnTo>
                  <a:lnTo>
                    <a:pt x="26" y="203"/>
                  </a:lnTo>
                  <a:lnTo>
                    <a:pt x="29" y="196"/>
                  </a:lnTo>
                  <a:lnTo>
                    <a:pt x="31" y="188"/>
                  </a:lnTo>
                  <a:lnTo>
                    <a:pt x="34" y="178"/>
                  </a:lnTo>
                  <a:lnTo>
                    <a:pt x="39" y="170"/>
                  </a:lnTo>
                  <a:lnTo>
                    <a:pt x="39" y="153"/>
                  </a:lnTo>
                  <a:lnTo>
                    <a:pt x="36" y="138"/>
                  </a:lnTo>
                  <a:lnTo>
                    <a:pt x="40" y="134"/>
                  </a:lnTo>
                  <a:lnTo>
                    <a:pt x="39" y="124"/>
                  </a:lnTo>
                  <a:lnTo>
                    <a:pt x="38" y="121"/>
                  </a:lnTo>
                  <a:lnTo>
                    <a:pt x="45" y="92"/>
                  </a:lnTo>
                  <a:lnTo>
                    <a:pt x="47" y="82"/>
                  </a:lnTo>
                  <a:lnTo>
                    <a:pt x="46" y="57"/>
                  </a:lnTo>
                  <a:lnTo>
                    <a:pt x="49" y="54"/>
                  </a:lnTo>
                  <a:lnTo>
                    <a:pt x="51" y="27"/>
                  </a:lnTo>
                  <a:lnTo>
                    <a:pt x="49" y="24"/>
                  </a:lnTo>
                  <a:lnTo>
                    <a:pt x="49" y="8"/>
                  </a:lnTo>
                  <a:lnTo>
                    <a:pt x="56" y="0"/>
                  </a:lnTo>
                  <a:lnTo>
                    <a:pt x="61" y="2"/>
                  </a:lnTo>
                  <a:lnTo>
                    <a:pt x="65" y="14"/>
                  </a:lnTo>
                  <a:lnTo>
                    <a:pt x="66" y="29"/>
                  </a:lnTo>
                  <a:lnTo>
                    <a:pt x="72" y="52"/>
                  </a:lnTo>
                  <a:lnTo>
                    <a:pt x="75" y="54"/>
                  </a:lnTo>
                  <a:lnTo>
                    <a:pt x="78" y="62"/>
                  </a:lnTo>
                  <a:lnTo>
                    <a:pt x="76" y="69"/>
                  </a:lnTo>
                  <a:lnTo>
                    <a:pt x="71" y="71"/>
                  </a:lnTo>
                  <a:lnTo>
                    <a:pt x="67" y="74"/>
                  </a:lnTo>
                  <a:lnTo>
                    <a:pt x="67" y="96"/>
                  </a:lnTo>
                  <a:lnTo>
                    <a:pt x="68" y="101"/>
                  </a:lnTo>
                  <a:lnTo>
                    <a:pt x="60" y="110"/>
                  </a:lnTo>
                  <a:lnTo>
                    <a:pt x="52" y="127"/>
                  </a:lnTo>
                  <a:lnTo>
                    <a:pt x="51" y="134"/>
                  </a:lnTo>
                  <a:lnTo>
                    <a:pt x="48" y="152"/>
                  </a:lnTo>
                  <a:lnTo>
                    <a:pt x="52" y="172"/>
                  </a:lnTo>
                  <a:lnTo>
                    <a:pt x="52" y="188"/>
                  </a:lnTo>
                  <a:lnTo>
                    <a:pt x="45" y="197"/>
                  </a:lnTo>
                  <a:lnTo>
                    <a:pt x="46" y="207"/>
                  </a:lnTo>
                  <a:lnTo>
                    <a:pt x="41" y="221"/>
                  </a:lnTo>
                  <a:lnTo>
                    <a:pt x="42" y="240"/>
                  </a:lnTo>
                  <a:lnTo>
                    <a:pt x="38" y="249"/>
                  </a:lnTo>
                  <a:lnTo>
                    <a:pt x="33" y="267"/>
                  </a:lnTo>
                  <a:lnTo>
                    <a:pt x="35" y="289"/>
                  </a:lnTo>
                  <a:lnTo>
                    <a:pt x="32" y="293"/>
                  </a:lnTo>
                  <a:lnTo>
                    <a:pt x="33" y="304"/>
                  </a:lnTo>
                  <a:lnTo>
                    <a:pt x="37" y="319"/>
                  </a:lnTo>
                  <a:lnTo>
                    <a:pt x="32" y="323"/>
                  </a:lnTo>
                  <a:lnTo>
                    <a:pt x="34" y="328"/>
                  </a:lnTo>
                  <a:lnTo>
                    <a:pt x="35" y="328"/>
                  </a:lnTo>
                  <a:lnTo>
                    <a:pt x="37" y="348"/>
                  </a:lnTo>
                  <a:lnTo>
                    <a:pt x="33" y="353"/>
                  </a:lnTo>
                  <a:lnTo>
                    <a:pt x="34" y="357"/>
                  </a:lnTo>
                  <a:lnTo>
                    <a:pt x="28" y="360"/>
                  </a:lnTo>
                  <a:lnTo>
                    <a:pt x="29" y="371"/>
                  </a:lnTo>
                  <a:lnTo>
                    <a:pt x="19" y="381"/>
                  </a:lnTo>
                  <a:lnTo>
                    <a:pt x="17" y="388"/>
                  </a:lnTo>
                  <a:lnTo>
                    <a:pt x="21" y="399"/>
                  </a:lnTo>
                  <a:lnTo>
                    <a:pt x="25" y="399"/>
                  </a:lnTo>
                  <a:lnTo>
                    <a:pt x="28" y="401"/>
                  </a:lnTo>
                  <a:lnTo>
                    <a:pt x="29" y="412"/>
                  </a:lnTo>
                  <a:lnTo>
                    <a:pt x="35" y="417"/>
                  </a:lnTo>
                  <a:lnTo>
                    <a:pt x="55" y="417"/>
                  </a:lnTo>
                  <a:lnTo>
                    <a:pt x="56" y="41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 name="Freeform 251"/>
            <p:cNvSpPr>
              <a:spLocks/>
            </p:cNvSpPr>
            <p:nvPr/>
          </p:nvSpPr>
          <p:spPr bwMode="gray">
            <a:xfrm>
              <a:off x="1832" y="3179"/>
              <a:ext cx="244" cy="491"/>
            </a:xfrm>
            <a:custGeom>
              <a:avLst/>
              <a:gdLst>
                <a:gd name="T0" fmla="*/ 2147483647 w 187"/>
                <a:gd name="T1" fmla="*/ 2147483647 h 377"/>
                <a:gd name="T2" fmla="*/ 2147483647 w 187"/>
                <a:gd name="T3" fmla="*/ 2147483647 h 377"/>
                <a:gd name="T4" fmla="*/ 2147483647 w 187"/>
                <a:gd name="T5" fmla="*/ 2147483647 h 377"/>
                <a:gd name="T6" fmla="*/ 2147483647 w 187"/>
                <a:gd name="T7" fmla="*/ 2147483647 h 377"/>
                <a:gd name="T8" fmla="*/ 2147483647 w 187"/>
                <a:gd name="T9" fmla="*/ 2147483647 h 377"/>
                <a:gd name="T10" fmla="*/ 2147483647 w 187"/>
                <a:gd name="T11" fmla="*/ 2147483647 h 377"/>
                <a:gd name="T12" fmla="*/ 2147483647 w 187"/>
                <a:gd name="T13" fmla="*/ 2147483647 h 377"/>
                <a:gd name="T14" fmla="*/ 2147483647 w 187"/>
                <a:gd name="T15" fmla="*/ 2147483647 h 377"/>
                <a:gd name="T16" fmla="*/ 2147483647 w 187"/>
                <a:gd name="T17" fmla="*/ 2147483647 h 377"/>
                <a:gd name="T18" fmla="*/ 2147483647 w 187"/>
                <a:gd name="T19" fmla="*/ 2147483647 h 377"/>
                <a:gd name="T20" fmla="*/ 2147483647 w 187"/>
                <a:gd name="T21" fmla="*/ 2147483647 h 377"/>
                <a:gd name="T22" fmla="*/ 2147483647 w 187"/>
                <a:gd name="T23" fmla="*/ 2147483647 h 377"/>
                <a:gd name="T24" fmla="*/ 2147483647 w 187"/>
                <a:gd name="T25" fmla="*/ 2147483647 h 377"/>
                <a:gd name="T26" fmla="*/ 2147483647 w 187"/>
                <a:gd name="T27" fmla="*/ 2147483647 h 377"/>
                <a:gd name="T28" fmla="*/ 2147483647 w 187"/>
                <a:gd name="T29" fmla="*/ 2147483647 h 377"/>
                <a:gd name="T30" fmla="*/ 2147483647 w 187"/>
                <a:gd name="T31" fmla="*/ 2147483647 h 377"/>
                <a:gd name="T32" fmla="*/ 2147483647 w 187"/>
                <a:gd name="T33" fmla="*/ 2147483647 h 377"/>
                <a:gd name="T34" fmla="*/ 2147483647 w 187"/>
                <a:gd name="T35" fmla="*/ 2147483647 h 377"/>
                <a:gd name="T36" fmla="*/ 2147483647 w 187"/>
                <a:gd name="T37" fmla="*/ 2147483647 h 377"/>
                <a:gd name="T38" fmla="*/ 2147483647 w 187"/>
                <a:gd name="T39" fmla="*/ 2147483647 h 377"/>
                <a:gd name="T40" fmla="*/ 2147483647 w 187"/>
                <a:gd name="T41" fmla="*/ 2147483647 h 377"/>
                <a:gd name="T42" fmla="*/ 2147483647 w 187"/>
                <a:gd name="T43" fmla="*/ 2147483647 h 377"/>
                <a:gd name="T44" fmla="*/ 2147483647 w 187"/>
                <a:gd name="T45" fmla="*/ 2147483647 h 377"/>
                <a:gd name="T46" fmla="*/ 2147483647 w 187"/>
                <a:gd name="T47" fmla="*/ 2147483647 h 377"/>
                <a:gd name="T48" fmla="*/ 2147483647 w 187"/>
                <a:gd name="T49" fmla="*/ 2147483647 h 377"/>
                <a:gd name="T50" fmla="*/ 2147483647 w 187"/>
                <a:gd name="T51" fmla="*/ 2147483647 h 377"/>
                <a:gd name="T52" fmla="*/ 2147483647 w 187"/>
                <a:gd name="T53" fmla="*/ 2147483647 h 377"/>
                <a:gd name="T54" fmla="*/ 2147483647 w 187"/>
                <a:gd name="T55" fmla="*/ 2147483647 h 377"/>
                <a:gd name="T56" fmla="*/ 2147483647 w 187"/>
                <a:gd name="T57" fmla="*/ 2147483647 h 377"/>
                <a:gd name="T58" fmla="*/ 2147483647 w 187"/>
                <a:gd name="T59" fmla="*/ 2147483647 h 377"/>
                <a:gd name="T60" fmla="*/ 2147483647 w 187"/>
                <a:gd name="T61" fmla="*/ 2147483647 h 377"/>
                <a:gd name="T62" fmla="*/ 2147483647 w 187"/>
                <a:gd name="T63" fmla="*/ 2147483647 h 377"/>
                <a:gd name="T64" fmla="*/ 2147483647 w 187"/>
                <a:gd name="T65" fmla="*/ 2147483647 h 377"/>
                <a:gd name="T66" fmla="*/ 2147483647 w 187"/>
                <a:gd name="T67" fmla="*/ 2147483647 h 377"/>
                <a:gd name="T68" fmla="*/ 2147483647 w 187"/>
                <a:gd name="T69" fmla="*/ 2147483647 h 377"/>
                <a:gd name="T70" fmla="*/ 2147483647 w 187"/>
                <a:gd name="T71" fmla="*/ 2147483647 h 377"/>
                <a:gd name="T72" fmla="*/ 2147483647 w 187"/>
                <a:gd name="T73" fmla="*/ 2147483647 h 377"/>
                <a:gd name="T74" fmla="*/ 2147483647 w 187"/>
                <a:gd name="T75" fmla="*/ 2147483647 h 377"/>
                <a:gd name="T76" fmla="*/ 2147483647 w 187"/>
                <a:gd name="T77" fmla="*/ 2147483647 h 377"/>
                <a:gd name="T78" fmla="*/ 2147483647 w 187"/>
                <a:gd name="T79" fmla="*/ 2147483647 h 377"/>
                <a:gd name="T80" fmla="*/ 2147483647 w 187"/>
                <a:gd name="T81" fmla="*/ 2147483647 h 377"/>
                <a:gd name="T82" fmla="*/ 2147483647 w 187"/>
                <a:gd name="T83" fmla="*/ 2147483647 h 377"/>
                <a:gd name="T84" fmla="*/ 2147483647 w 187"/>
                <a:gd name="T85" fmla="*/ 2147483647 h 377"/>
                <a:gd name="T86" fmla="*/ 2147483647 w 187"/>
                <a:gd name="T87" fmla="*/ 2147483647 h 377"/>
                <a:gd name="T88" fmla="*/ 2147483647 w 187"/>
                <a:gd name="T89" fmla="*/ 2147483647 h 377"/>
                <a:gd name="T90" fmla="*/ 2147483647 w 187"/>
                <a:gd name="T91" fmla="*/ 2147483647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7"/>
                <a:gd name="T139" fmla="*/ 0 h 377"/>
                <a:gd name="T140" fmla="*/ 187 w 187"/>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7" h="377">
                  <a:moveTo>
                    <a:pt x="39" y="375"/>
                  </a:moveTo>
                  <a:lnTo>
                    <a:pt x="38" y="373"/>
                  </a:lnTo>
                  <a:lnTo>
                    <a:pt x="17" y="372"/>
                  </a:lnTo>
                  <a:lnTo>
                    <a:pt x="12" y="368"/>
                  </a:lnTo>
                  <a:lnTo>
                    <a:pt x="11" y="357"/>
                  </a:lnTo>
                  <a:lnTo>
                    <a:pt x="8" y="355"/>
                  </a:lnTo>
                  <a:lnTo>
                    <a:pt x="3" y="355"/>
                  </a:lnTo>
                  <a:lnTo>
                    <a:pt x="0" y="344"/>
                  </a:lnTo>
                  <a:lnTo>
                    <a:pt x="2" y="337"/>
                  </a:lnTo>
                  <a:lnTo>
                    <a:pt x="12" y="327"/>
                  </a:lnTo>
                  <a:lnTo>
                    <a:pt x="11" y="316"/>
                  </a:lnTo>
                  <a:lnTo>
                    <a:pt x="17" y="312"/>
                  </a:lnTo>
                  <a:lnTo>
                    <a:pt x="16" y="308"/>
                  </a:lnTo>
                  <a:lnTo>
                    <a:pt x="20" y="304"/>
                  </a:lnTo>
                  <a:lnTo>
                    <a:pt x="18" y="284"/>
                  </a:lnTo>
                  <a:lnTo>
                    <a:pt x="17" y="284"/>
                  </a:lnTo>
                  <a:lnTo>
                    <a:pt x="15" y="279"/>
                  </a:lnTo>
                  <a:lnTo>
                    <a:pt x="20" y="275"/>
                  </a:lnTo>
                  <a:lnTo>
                    <a:pt x="16" y="260"/>
                  </a:lnTo>
                  <a:lnTo>
                    <a:pt x="15" y="249"/>
                  </a:lnTo>
                  <a:lnTo>
                    <a:pt x="17" y="245"/>
                  </a:lnTo>
                  <a:lnTo>
                    <a:pt x="16" y="223"/>
                  </a:lnTo>
                  <a:lnTo>
                    <a:pt x="21" y="205"/>
                  </a:lnTo>
                  <a:lnTo>
                    <a:pt x="25" y="196"/>
                  </a:lnTo>
                  <a:lnTo>
                    <a:pt x="24" y="177"/>
                  </a:lnTo>
                  <a:lnTo>
                    <a:pt x="29" y="163"/>
                  </a:lnTo>
                  <a:lnTo>
                    <a:pt x="28" y="153"/>
                  </a:lnTo>
                  <a:lnTo>
                    <a:pt x="34" y="143"/>
                  </a:lnTo>
                  <a:lnTo>
                    <a:pt x="35" y="128"/>
                  </a:lnTo>
                  <a:lnTo>
                    <a:pt x="31" y="108"/>
                  </a:lnTo>
                  <a:lnTo>
                    <a:pt x="34" y="90"/>
                  </a:lnTo>
                  <a:lnTo>
                    <a:pt x="35" y="83"/>
                  </a:lnTo>
                  <a:lnTo>
                    <a:pt x="43" y="66"/>
                  </a:lnTo>
                  <a:lnTo>
                    <a:pt x="51" y="57"/>
                  </a:lnTo>
                  <a:lnTo>
                    <a:pt x="50" y="52"/>
                  </a:lnTo>
                  <a:lnTo>
                    <a:pt x="49" y="30"/>
                  </a:lnTo>
                  <a:lnTo>
                    <a:pt x="54" y="27"/>
                  </a:lnTo>
                  <a:lnTo>
                    <a:pt x="59" y="25"/>
                  </a:lnTo>
                  <a:lnTo>
                    <a:pt x="61" y="18"/>
                  </a:lnTo>
                  <a:lnTo>
                    <a:pt x="58" y="10"/>
                  </a:lnTo>
                  <a:lnTo>
                    <a:pt x="67" y="0"/>
                  </a:lnTo>
                  <a:lnTo>
                    <a:pt x="71" y="1"/>
                  </a:lnTo>
                  <a:lnTo>
                    <a:pt x="79" y="5"/>
                  </a:lnTo>
                  <a:lnTo>
                    <a:pt x="83" y="11"/>
                  </a:lnTo>
                  <a:lnTo>
                    <a:pt x="88" y="11"/>
                  </a:lnTo>
                  <a:lnTo>
                    <a:pt x="89" y="8"/>
                  </a:lnTo>
                  <a:lnTo>
                    <a:pt x="89" y="5"/>
                  </a:lnTo>
                  <a:lnTo>
                    <a:pt x="92" y="3"/>
                  </a:lnTo>
                  <a:lnTo>
                    <a:pt x="97" y="5"/>
                  </a:lnTo>
                  <a:lnTo>
                    <a:pt x="104" y="5"/>
                  </a:lnTo>
                  <a:lnTo>
                    <a:pt x="109" y="7"/>
                  </a:lnTo>
                  <a:lnTo>
                    <a:pt x="114" y="15"/>
                  </a:lnTo>
                  <a:lnTo>
                    <a:pt x="119" y="22"/>
                  </a:lnTo>
                  <a:lnTo>
                    <a:pt x="126" y="21"/>
                  </a:lnTo>
                  <a:lnTo>
                    <a:pt x="134" y="27"/>
                  </a:lnTo>
                  <a:lnTo>
                    <a:pt x="147" y="31"/>
                  </a:lnTo>
                  <a:lnTo>
                    <a:pt x="154" y="37"/>
                  </a:lnTo>
                  <a:lnTo>
                    <a:pt x="153" y="41"/>
                  </a:lnTo>
                  <a:lnTo>
                    <a:pt x="144" y="58"/>
                  </a:lnTo>
                  <a:lnTo>
                    <a:pt x="147" y="59"/>
                  </a:lnTo>
                  <a:lnTo>
                    <a:pt x="157" y="60"/>
                  </a:lnTo>
                  <a:lnTo>
                    <a:pt x="170" y="58"/>
                  </a:lnTo>
                  <a:lnTo>
                    <a:pt x="176" y="52"/>
                  </a:lnTo>
                  <a:lnTo>
                    <a:pt x="178" y="42"/>
                  </a:lnTo>
                  <a:lnTo>
                    <a:pt x="182" y="42"/>
                  </a:lnTo>
                  <a:lnTo>
                    <a:pt x="187" y="55"/>
                  </a:lnTo>
                  <a:lnTo>
                    <a:pt x="185" y="58"/>
                  </a:lnTo>
                  <a:lnTo>
                    <a:pt x="174" y="69"/>
                  </a:lnTo>
                  <a:lnTo>
                    <a:pt x="168" y="74"/>
                  </a:lnTo>
                  <a:lnTo>
                    <a:pt x="160" y="83"/>
                  </a:lnTo>
                  <a:lnTo>
                    <a:pt x="158" y="86"/>
                  </a:lnTo>
                  <a:lnTo>
                    <a:pt x="152" y="93"/>
                  </a:lnTo>
                  <a:lnTo>
                    <a:pt x="148" y="101"/>
                  </a:lnTo>
                  <a:lnTo>
                    <a:pt x="148" y="106"/>
                  </a:lnTo>
                  <a:lnTo>
                    <a:pt x="147" y="127"/>
                  </a:lnTo>
                  <a:lnTo>
                    <a:pt x="143" y="132"/>
                  </a:lnTo>
                  <a:lnTo>
                    <a:pt x="144" y="140"/>
                  </a:lnTo>
                  <a:lnTo>
                    <a:pt x="144" y="143"/>
                  </a:lnTo>
                  <a:lnTo>
                    <a:pt x="148" y="148"/>
                  </a:lnTo>
                  <a:lnTo>
                    <a:pt x="152" y="148"/>
                  </a:lnTo>
                  <a:lnTo>
                    <a:pt x="157" y="156"/>
                  </a:lnTo>
                  <a:lnTo>
                    <a:pt x="154" y="163"/>
                  </a:lnTo>
                  <a:lnTo>
                    <a:pt x="154" y="166"/>
                  </a:lnTo>
                  <a:lnTo>
                    <a:pt x="160" y="171"/>
                  </a:lnTo>
                  <a:lnTo>
                    <a:pt x="155" y="180"/>
                  </a:lnTo>
                  <a:lnTo>
                    <a:pt x="149" y="190"/>
                  </a:lnTo>
                  <a:lnTo>
                    <a:pt x="146" y="190"/>
                  </a:lnTo>
                  <a:lnTo>
                    <a:pt x="140" y="196"/>
                  </a:lnTo>
                  <a:lnTo>
                    <a:pt x="131" y="197"/>
                  </a:lnTo>
                  <a:lnTo>
                    <a:pt x="123" y="201"/>
                  </a:lnTo>
                  <a:lnTo>
                    <a:pt x="112" y="201"/>
                  </a:lnTo>
                  <a:lnTo>
                    <a:pt x="111" y="206"/>
                  </a:lnTo>
                  <a:lnTo>
                    <a:pt x="106" y="210"/>
                  </a:lnTo>
                  <a:lnTo>
                    <a:pt x="106" y="226"/>
                  </a:lnTo>
                  <a:lnTo>
                    <a:pt x="102" y="228"/>
                  </a:lnTo>
                  <a:lnTo>
                    <a:pt x="95" y="229"/>
                  </a:lnTo>
                  <a:lnTo>
                    <a:pt x="85" y="223"/>
                  </a:lnTo>
                  <a:lnTo>
                    <a:pt x="83" y="223"/>
                  </a:lnTo>
                  <a:lnTo>
                    <a:pt x="80" y="226"/>
                  </a:lnTo>
                  <a:lnTo>
                    <a:pt x="82" y="242"/>
                  </a:lnTo>
                  <a:lnTo>
                    <a:pt x="85" y="246"/>
                  </a:lnTo>
                  <a:lnTo>
                    <a:pt x="89" y="243"/>
                  </a:lnTo>
                  <a:lnTo>
                    <a:pt x="92" y="243"/>
                  </a:lnTo>
                  <a:lnTo>
                    <a:pt x="93" y="251"/>
                  </a:lnTo>
                  <a:lnTo>
                    <a:pt x="90" y="251"/>
                  </a:lnTo>
                  <a:lnTo>
                    <a:pt x="85" y="250"/>
                  </a:lnTo>
                  <a:lnTo>
                    <a:pt x="84" y="253"/>
                  </a:lnTo>
                  <a:lnTo>
                    <a:pt x="87" y="256"/>
                  </a:lnTo>
                  <a:lnTo>
                    <a:pt x="78" y="263"/>
                  </a:lnTo>
                  <a:lnTo>
                    <a:pt x="79" y="271"/>
                  </a:lnTo>
                  <a:lnTo>
                    <a:pt x="78" y="276"/>
                  </a:lnTo>
                  <a:lnTo>
                    <a:pt x="78" y="280"/>
                  </a:lnTo>
                  <a:lnTo>
                    <a:pt x="75" y="282"/>
                  </a:lnTo>
                  <a:lnTo>
                    <a:pt x="66" y="283"/>
                  </a:lnTo>
                  <a:lnTo>
                    <a:pt x="64" y="286"/>
                  </a:lnTo>
                  <a:lnTo>
                    <a:pt x="61" y="287"/>
                  </a:lnTo>
                  <a:lnTo>
                    <a:pt x="58" y="291"/>
                  </a:lnTo>
                  <a:lnTo>
                    <a:pt x="57" y="295"/>
                  </a:lnTo>
                  <a:lnTo>
                    <a:pt x="61" y="305"/>
                  </a:lnTo>
                  <a:lnTo>
                    <a:pt x="65" y="307"/>
                  </a:lnTo>
                  <a:lnTo>
                    <a:pt x="74" y="307"/>
                  </a:lnTo>
                  <a:lnTo>
                    <a:pt x="75" y="317"/>
                  </a:lnTo>
                  <a:lnTo>
                    <a:pt x="73" y="319"/>
                  </a:lnTo>
                  <a:lnTo>
                    <a:pt x="70" y="321"/>
                  </a:lnTo>
                  <a:lnTo>
                    <a:pt x="65" y="325"/>
                  </a:lnTo>
                  <a:lnTo>
                    <a:pt x="61" y="331"/>
                  </a:lnTo>
                  <a:lnTo>
                    <a:pt x="56" y="333"/>
                  </a:lnTo>
                  <a:lnTo>
                    <a:pt x="56" y="343"/>
                  </a:lnTo>
                  <a:lnTo>
                    <a:pt x="53" y="346"/>
                  </a:lnTo>
                  <a:lnTo>
                    <a:pt x="49" y="345"/>
                  </a:lnTo>
                  <a:lnTo>
                    <a:pt x="48" y="349"/>
                  </a:lnTo>
                  <a:lnTo>
                    <a:pt x="44" y="353"/>
                  </a:lnTo>
                  <a:lnTo>
                    <a:pt x="45" y="359"/>
                  </a:lnTo>
                  <a:lnTo>
                    <a:pt x="42" y="364"/>
                  </a:lnTo>
                  <a:lnTo>
                    <a:pt x="43" y="367"/>
                  </a:lnTo>
                  <a:lnTo>
                    <a:pt x="46" y="371"/>
                  </a:lnTo>
                  <a:lnTo>
                    <a:pt x="48" y="374"/>
                  </a:lnTo>
                  <a:lnTo>
                    <a:pt x="47" y="377"/>
                  </a:lnTo>
                  <a:lnTo>
                    <a:pt x="39" y="37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 name="Freeform 252"/>
            <p:cNvSpPr>
              <a:spLocks/>
            </p:cNvSpPr>
            <p:nvPr/>
          </p:nvSpPr>
          <p:spPr bwMode="gray">
            <a:xfrm>
              <a:off x="2269" y="3702"/>
              <a:ext cx="29" cy="18"/>
            </a:xfrm>
            <a:custGeom>
              <a:avLst/>
              <a:gdLst>
                <a:gd name="T0" fmla="*/ 0 w 22"/>
                <a:gd name="T1" fmla="*/ 2147483647 h 14"/>
                <a:gd name="T2" fmla="*/ 2147483647 w 22"/>
                <a:gd name="T3" fmla="*/ 0 h 14"/>
                <a:gd name="T4" fmla="*/ 2147483647 w 22"/>
                <a:gd name="T5" fmla="*/ 2147483647 h 14"/>
                <a:gd name="T6" fmla="*/ 2147483647 w 22"/>
                <a:gd name="T7" fmla="*/ 2147483647 h 14"/>
                <a:gd name="T8" fmla="*/ 2147483647 w 22"/>
                <a:gd name="T9" fmla="*/ 2147483647 h 14"/>
                <a:gd name="T10" fmla="*/ 2147483647 w 22"/>
                <a:gd name="T11" fmla="*/ 2147483647 h 14"/>
                <a:gd name="T12" fmla="*/ 2147483647 w 22"/>
                <a:gd name="T13" fmla="*/ 2147483647 h 14"/>
                <a:gd name="T14" fmla="*/ 0 w 22"/>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4"/>
                <a:gd name="T26" fmla="*/ 22 w 2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4">
                  <a:moveTo>
                    <a:pt x="0" y="3"/>
                  </a:moveTo>
                  <a:lnTo>
                    <a:pt x="1" y="0"/>
                  </a:lnTo>
                  <a:lnTo>
                    <a:pt x="11" y="2"/>
                  </a:lnTo>
                  <a:lnTo>
                    <a:pt x="19" y="8"/>
                  </a:lnTo>
                  <a:lnTo>
                    <a:pt x="22" y="14"/>
                  </a:lnTo>
                  <a:lnTo>
                    <a:pt x="15" y="13"/>
                  </a:lnTo>
                  <a:lnTo>
                    <a:pt x="8" y="6"/>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 name="Freeform 253"/>
            <p:cNvSpPr>
              <a:spLocks/>
            </p:cNvSpPr>
            <p:nvPr/>
          </p:nvSpPr>
          <p:spPr bwMode="gray">
            <a:xfrm>
              <a:off x="2383" y="3752"/>
              <a:ext cx="5" cy="7"/>
            </a:xfrm>
            <a:custGeom>
              <a:avLst/>
              <a:gdLst>
                <a:gd name="T0" fmla="*/ 0 w 4"/>
                <a:gd name="T1" fmla="*/ 2147483647 h 5"/>
                <a:gd name="T2" fmla="*/ 2147483647 w 4"/>
                <a:gd name="T3" fmla="*/ 0 h 5"/>
                <a:gd name="T4" fmla="*/ 2147483647 w 4"/>
                <a:gd name="T5" fmla="*/ 2147483647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2" y="0"/>
                  </a:lnTo>
                  <a:lnTo>
                    <a:pt x="4" y="1"/>
                  </a:lnTo>
                  <a:lnTo>
                    <a:pt x="4" y="4"/>
                  </a:lnTo>
                  <a:lnTo>
                    <a:pt x="2" y="5"/>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 name="Freeform 254"/>
            <p:cNvSpPr>
              <a:spLocks/>
            </p:cNvSpPr>
            <p:nvPr/>
          </p:nvSpPr>
          <p:spPr bwMode="gray">
            <a:xfrm>
              <a:off x="2389" y="3745"/>
              <a:ext cx="5"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2"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 name="Freeform 255"/>
            <p:cNvSpPr>
              <a:spLocks/>
            </p:cNvSpPr>
            <p:nvPr/>
          </p:nvSpPr>
          <p:spPr bwMode="gray">
            <a:xfrm>
              <a:off x="2393" y="3752"/>
              <a:ext cx="7" cy="6"/>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2" y="0"/>
                  </a:lnTo>
                  <a:lnTo>
                    <a:pt x="5" y="1"/>
                  </a:lnTo>
                  <a:lnTo>
                    <a:pt x="3"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 name="Freeform 256"/>
            <p:cNvSpPr>
              <a:spLocks/>
            </p:cNvSpPr>
            <p:nvPr/>
          </p:nvSpPr>
          <p:spPr bwMode="gray">
            <a:xfrm>
              <a:off x="2403" y="3765"/>
              <a:ext cx="6" cy="6"/>
            </a:xfrm>
            <a:custGeom>
              <a:avLst/>
              <a:gdLst>
                <a:gd name="T0" fmla="*/ 0 w 4"/>
                <a:gd name="T1" fmla="*/ 2147483647 h 4"/>
                <a:gd name="T2" fmla="*/ 2147483647 w 4"/>
                <a:gd name="T3" fmla="*/ 0 h 4"/>
                <a:gd name="T4" fmla="*/ 2147483647 w 4"/>
                <a:gd name="T5" fmla="*/ 2147483647 h 4"/>
                <a:gd name="T6" fmla="*/ 2147483647 w 4"/>
                <a:gd name="T7" fmla="*/ 2147483647 h 4"/>
                <a:gd name="T8" fmla="*/ 0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2"/>
                  </a:moveTo>
                  <a:lnTo>
                    <a:pt x="2" y="0"/>
                  </a:lnTo>
                  <a:lnTo>
                    <a:pt x="4" y="2"/>
                  </a:lnTo>
                  <a:lnTo>
                    <a:pt x="1"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 name="Freeform 257"/>
            <p:cNvSpPr>
              <a:spLocks/>
            </p:cNvSpPr>
            <p:nvPr/>
          </p:nvSpPr>
          <p:spPr bwMode="gray">
            <a:xfrm>
              <a:off x="2405" y="3780"/>
              <a:ext cx="4" cy="2"/>
            </a:xfrm>
            <a:custGeom>
              <a:avLst/>
              <a:gdLst>
                <a:gd name="T0" fmla="*/ 2147483647 w 3"/>
                <a:gd name="T1" fmla="*/ 0 h 2"/>
                <a:gd name="T2" fmla="*/ 2147483647 w 3"/>
                <a:gd name="T3" fmla="*/ 0 h 2"/>
                <a:gd name="T4" fmla="*/ 2147483647 w 3"/>
                <a:gd name="T5" fmla="*/ 2147483646 h 2"/>
                <a:gd name="T6" fmla="*/ 0 w 3"/>
                <a:gd name="T7" fmla="*/ 2147483646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lnTo>
                    <a:pt x="3" y="0"/>
                  </a:lnTo>
                  <a:lnTo>
                    <a:pt x="3" y="1"/>
                  </a:lnTo>
                  <a:lnTo>
                    <a:pt x="0" y="2"/>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 name="Freeform 258"/>
            <p:cNvSpPr>
              <a:spLocks/>
            </p:cNvSpPr>
            <p:nvPr/>
          </p:nvSpPr>
          <p:spPr bwMode="gray">
            <a:xfrm>
              <a:off x="2406" y="3790"/>
              <a:ext cx="5"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1"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 name="Freeform 259"/>
            <p:cNvSpPr>
              <a:spLocks/>
            </p:cNvSpPr>
            <p:nvPr/>
          </p:nvSpPr>
          <p:spPr bwMode="gray">
            <a:xfrm>
              <a:off x="2405" y="3805"/>
              <a:ext cx="4" cy="3"/>
            </a:xfrm>
            <a:custGeom>
              <a:avLst/>
              <a:gdLst>
                <a:gd name="T0" fmla="*/ 0 w 3"/>
                <a:gd name="T1" fmla="*/ 2147483646 h 3"/>
                <a:gd name="T2" fmla="*/ 2147483647 w 3"/>
                <a:gd name="T3" fmla="*/ 0 h 3"/>
                <a:gd name="T4" fmla="*/ 2147483647 w 3"/>
                <a:gd name="T5" fmla="*/ 2147483646 h 3"/>
                <a:gd name="T6" fmla="*/ 2147483647 w 3"/>
                <a:gd name="T7" fmla="*/ 2147483646 h 3"/>
                <a:gd name="T8" fmla="*/ 0 w 3"/>
                <a:gd name="T9" fmla="*/ 2147483646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2" y="0"/>
                  </a:lnTo>
                  <a:lnTo>
                    <a:pt x="3" y="2"/>
                  </a:lnTo>
                  <a:lnTo>
                    <a:pt x="1"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 name="Freeform 260"/>
            <p:cNvSpPr>
              <a:spLocks/>
            </p:cNvSpPr>
            <p:nvPr/>
          </p:nvSpPr>
          <p:spPr bwMode="gray">
            <a:xfrm>
              <a:off x="2397" y="3812"/>
              <a:ext cx="5" cy="3"/>
            </a:xfrm>
            <a:custGeom>
              <a:avLst/>
              <a:gdLst>
                <a:gd name="T0" fmla="*/ 0 w 4"/>
                <a:gd name="T1" fmla="*/ 2147483647 h 2"/>
                <a:gd name="T2" fmla="*/ 0 w 4"/>
                <a:gd name="T3" fmla="*/ 0 h 2"/>
                <a:gd name="T4" fmla="*/ 2147483647 w 4"/>
                <a:gd name="T5" fmla="*/ 0 h 2"/>
                <a:gd name="T6" fmla="*/ 2147483647 w 4"/>
                <a:gd name="T7" fmla="*/ 2147483647 h 2"/>
                <a:gd name="T8" fmla="*/ 2147483647 w 4"/>
                <a:gd name="T9" fmla="*/ 2147483647 h 2"/>
                <a:gd name="T10" fmla="*/ 0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0" y="2"/>
                  </a:moveTo>
                  <a:lnTo>
                    <a:pt x="0" y="0"/>
                  </a:lnTo>
                  <a:lnTo>
                    <a:pt x="3" y="0"/>
                  </a:lnTo>
                  <a:lnTo>
                    <a:pt x="4" y="1"/>
                  </a:lnTo>
                  <a:lnTo>
                    <a:pt x="1"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3" name="Freeform 262"/>
            <p:cNvSpPr>
              <a:spLocks/>
            </p:cNvSpPr>
            <p:nvPr/>
          </p:nvSpPr>
          <p:spPr bwMode="gray">
            <a:xfrm>
              <a:off x="2437" y="1700"/>
              <a:ext cx="132" cy="97"/>
            </a:xfrm>
            <a:custGeom>
              <a:avLst/>
              <a:gdLst>
                <a:gd name="T0" fmla="*/ 2147483647 w 101"/>
                <a:gd name="T1" fmla="*/ 0 h 75"/>
                <a:gd name="T2" fmla="*/ 2147483647 w 101"/>
                <a:gd name="T3" fmla="*/ 2147483647 h 75"/>
                <a:gd name="T4" fmla="*/ 2147483647 w 101"/>
                <a:gd name="T5" fmla="*/ 2147483647 h 75"/>
                <a:gd name="T6" fmla="*/ 2147483647 w 101"/>
                <a:gd name="T7" fmla="*/ 2147483647 h 75"/>
                <a:gd name="T8" fmla="*/ 2147483647 w 101"/>
                <a:gd name="T9" fmla="*/ 2147483647 h 75"/>
                <a:gd name="T10" fmla="*/ 2147483647 w 101"/>
                <a:gd name="T11" fmla="*/ 2147483647 h 75"/>
                <a:gd name="T12" fmla="*/ 2147483647 w 101"/>
                <a:gd name="T13" fmla="*/ 2147483647 h 75"/>
                <a:gd name="T14" fmla="*/ 2147483647 w 101"/>
                <a:gd name="T15" fmla="*/ 2147483647 h 75"/>
                <a:gd name="T16" fmla="*/ 2147483647 w 101"/>
                <a:gd name="T17" fmla="*/ 2147483647 h 75"/>
                <a:gd name="T18" fmla="*/ 2147483647 w 101"/>
                <a:gd name="T19" fmla="*/ 2147483647 h 75"/>
                <a:gd name="T20" fmla="*/ 2147483647 w 101"/>
                <a:gd name="T21" fmla="*/ 2147483647 h 75"/>
                <a:gd name="T22" fmla="*/ 2147483647 w 101"/>
                <a:gd name="T23" fmla="*/ 2147483647 h 75"/>
                <a:gd name="T24" fmla="*/ 2147483647 w 101"/>
                <a:gd name="T25" fmla="*/ 2147483647 h 75"/>
                <a:gd name="T26" fmla="*/ 2147483647 w 101"/>
                <a:gd name="T27" fmla="*/ 2147483647 h 75"/>
                <a:gd name="T28" fmla="*/ 2147483647 w 101"/>
                <a:gd name="T29" fmla="*/ 2147483647 h 75"/>
                <a:gd name="T30" fmla="*/ 2147483647 w 101"/>
                <a:gd name="T31" fmla="*/ 2147483647 h 75"/>
                <a:gd name="T32" fmla="*/ 2147483647 w 101"/>
                <a:gd name="T33" fmla="*/ 2147483647 h 75"/>
                <a:gd name="T34" fmla="*/ 2147483647 w 101"/>
                <a:gd name="T35" fmla="*/ 2147483647 h 75"/>
                <a:gd name="T36" fmla="*/ 2147483647 w 101"/>
                <a:gd name="T37" fmla="*/ 2147483647 h 75"/>
                <a:gd name="T38" fmla="*/ 2147483647 w 101"/>
                <a:gd name="T39" fmla="*/ 2147483647 h 75"/>
                <a:gd name="T40" fmla="*/ 0 w 101"/>
                <a:gd name="T41" fmla="*/ 2147483647 h 75"/>
                <a:gd name="T42" fmla="*/ 2147483647 w 101"/>
                <a:gd name="T43" fmla="*/ 2147483647 h 75"/>
                <a:gd name="T44" fmla="*/ 2147483647 w 101"/>
                <a:gd name="T45" fmla="*/ 2147483647 h 75"/>
                <a:gd name="T46" fmla="*/ 2147483647 w 101"/>
                <a:gd name="T47" fmla="*/ 2147483647 h 75"/>
                <a:gd name="T48" fmla="*/ 2147483647 w 101"/>
                <a:gd name="T49" fmla="*/ 2147483647 h 75"/>
                <a:gd name="T50" fmla="*/ 2147483647 w 101"/>
                <a:gd name="T51" fmla="*/ 2147483647 h 75"/>
                <a:gd name="T52" fmla="*/ 2147483647 w 101"/>
                <a:gd name="T53" fmla="*/ 2147483647 h 75"/>
                <a:gd name="T54" fmla="*/ 2147483647 w 101"/>
                <a:gd name="T55" fmla="*/ 2147483647 h 75"/>
                <a:gd name="T56" fmla="*/ 2147483647 w 101"/>
                <a:gd name="T57" fmla="*/ 2147483647 h 75"/>
                <a:gd name="T58" fmla="*/ 2147483647 w 101"/>
                <a:gd name="T59" fmla="*/ 2147483647 h 75"/>
                <a:gd name="T60" fmla="*/ 2147483647 w 101"/>
                <a:gd name="T61" fmla="*/ 2147483647 h 75"/>
                <a:gd name="T62" fmla="*/ 2147483647 w 101"/>
                <a:gd name="T63" fmla="*/ 2147483647 h 75"/>
                <a:gd name="T64" fmla="*/ 2147483647 w 101"/>
                <a:gd name="T65" fmla="*/ 2147483647 h 75"/>
                <a:gd name="T66" fmla="*/ 2147483647 w 101"/>
                <a:gd name="T67" fmla="*/ 2147483647 h 75"/>
                <a:gd name="T68" fmla="*/ 2147483647 w 101"/>
                <a:gd name="T69" fmla="*/ 2147483647 h 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75"/>
                <a:gd name="T107" fmla="*/ 101 w 101"/>
                <a:gd name="T108" fmla="*/ 75 h 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75">
                  <a:moveTo>
                    <a:pt x="74" y="9"/>
                  </a:moveTo>
                  <a:lnTo>
                    <a:pt x="74" y="0"/>
                  </a:lnTo>
                  <a:lnTo>
                    <a:pt x="81" y="0"/>
                  </a:lnTo>
                  <a:lnTo>
                    <a:pt x="83" y="4"/>
                  </a:lnTo>
                  <a:lnTo>
                    <a:pt x="89" y="4"/>
                  </a:lnTo>
                  <a:lnTo>
                    <a:pt x="92" y="3"/>
                  </a:lnTo>
                  <a:lnTo>
                    <a:pt x="93" y="6"/>
                  </a:lnTo>
                  <a:lnTo>
                    <a:pt x="89" y="9"/>
                  </a:lnTo>
                  <a:lnTo>
                    <a:pt x="91" y="13"/>
                  </a:lnTo>
                  <a:lnTo>
                    <a:pt x="90" y="20"/>
                  </a:lnTo>
                  <a:lnTo>
                    <a:pt x="93" y="21"/>
                  </a:lnTo>
                  <a:lnTo>
                    <a:pt x="95" y="25"/>
                  </a:lnTo>
                  <a:lnTo>
                    <a:pt x="99" y="25"/>
                  </a:lnTo>
                  <a:lnTo>
                    <a:pt x="101" y="32"/>
                  </a:lnTo>
                  <a:lnTo>
                    <a:pt x="97" y="43"/>
                  </a:lnTo>
                  <a:lnTo>
                    <a:pt x="89" y="49"/>
                  </a:lnTo>
                  <a:lnTo>
                    <a:pt x="87" y="56"/>
                  </a:lnTo>
                  <a:lnTo>
                    <a:pt x="78" y="56"/>
                  </a:lnTo>
                  <a:lnTo>
                    <a:pt x="72" y="65"/>
                  </a:lnTo>
                  <a:lnTo>
                    <a:pt x="65" y="66"/>
                  </a:lnTo>
                  <a:lnTo>
                    <a:pt x="58" y="74"/>
                  </a:lnTo>
                  <a:lnTo>
                    <a:pt x="41" y="75"/>
                  </a:lnTo>
                  <a:lnTo>
                    <a:pt x="31" y="67"/>
                  </a:lnTo>
                  <a:lnTo>
                    <a:pt x="21" y="65"/>
                  </a:lnTo>
                  <a:lnTo>
                    <a:pt x="16" y="63"/>
                  </a:lnTo>
                  <a:lnTo>
                    <a:pt x="17" y="59"/>
                  </a:lnTo>
                  <a:lnTo>
                    <a:pt x="23" y="59"/>
                  </a:lnTo>
                  <a:lnTo>
                    <a:pt x="24" y="53"/>
                  </a:lnTo>
                  <a:lnTo>
                    <a:pt x="20" y="47"/>
                  </a:lnTo>
                  <a:lnTo>
                    <a:pt x="20" y="44"/>
                  </a:lnTo>
                  <a:lnTo>
                    <a:pt x="16" y="42"/>
                  </a:lnTo>
                  <a:lnTo>
                    <a:pt x="4" y="44"/>
                  </a:lnTo>
                  <a:lnTo>
                    <a:pt x="5" y="39"/>
                  </a:lnTo>
                  <a:lnTo>
                    <a:pt x="12" y="38"/>
                  </a:lnTo>
                  <a:lnTo>
                    <a:pt x="19" y="37"/>
                  </a:lnTo>
                  <a:lnTo>
                    <a:pt x="24" y="38"/>
                  </a:lnTo>
                  <a:lnTo>
                    <a:pt x="26" y="36"/>
                  </a:lnTo>
                  <a:lnTo>
                    <a:pt x="18" y="31"/>
                  </a:lnTo>
                  <a:lnTo>
                    <a:pt x="22" y="29"/>
                  </a:lnTo>
                  <a:lnTo>
                    <a:pt x="20" y="25"/>
                  </a:lnTo>
                  <a:lnTo>
                    <a:pt x="6" y="25"/>
                  </a:lnTo>
                  <a:lnTo>
                    <a:pt x="0" y="26"/>
                  </a:lnTo>
                  <a:lnTo>
                    <a:pt x="0" y="22"/>
                  </a:lnTo>
                  <a:lnTo>
                    <a:pt x="8" y="11"/>
                  </a:lnTo>
                  <a:lnTo>
                    <a:pt x="11" y="12"/>
                  </a:lnTo>
                  <a:lnTo>
                    <a:pt x="13" y="15"/>
                  </a:lnTo>
                  <a:lnTo>
                    <a:pt x="17" y="14"/>
                  </a:lnTo>
                  <a:lnTo>
                    <a:pt x="14" y="9"/>
                  </a:lnTo>
                  <a:lnTo>
                    <a:pt x="11" y="2"/>
                  </a:lnTo>
                  <a:lnTo>
                    <a:pt x="18" y="2"/>
                  </a:lnTo>
                  <a:lnTo>
                    <a:pt x="26" y="10"/>
                  </a:lnTo>
                  <a:lnTo>
                    <a:pt x="25" y="17"/>
                  </a:lnTo>
                  <a:lnTo>
                    <a:pt x="28" y="26"/>
                  </a:lnTo>
                  <a:lnTo>
                    <a:pt x="31" y="29"/>
                  </a:lnTo>
                  <a:lnTo>
                    <a:pt x="33" y="26"/>
                  </a:lnTo>
                  <a:lnTo>
                    <a:pt x="32" y="24"/>
                  </a:lnTo>
                  <a:lnTo>
                    <a:pt x="37" y="22"/>
                  </a:lnTo>
                  <a:lnTo>
                    <a:pt x="39" y="19"/>
                  </a:lnTo>
                  <a:lnTo>
                    <a:pt x="35" y="16"/>
                  </a:lnTo>
                  <a:lnTo>
                    <a:pt x="38" y="14"/>
                  </a:lnTo>
                  <a:lnTo>
                    <a:pt x="41" y="14"/>
                  </a:lnTo>
                  <a:lnTo>
                    <a:pt x="45" y="19"/>
                  </a:lnTo>
                  <a:lnTo>
                    <a:pt x="45" y="13"/>
                  </a:lnTo>
                  <a:lnTo>
                    <a:pt x="53" y="11"/>
                  </a:lnTo>
                  <a:lnTo>
                    <a:pt x="55" y="16"/>
                  </a:lnTo>
                  <a:lnTo>
                    <a:pt x="58" y="15"/>
                  </a:lnTo>
                  <a:lnTo>
                    <a:pt x="57" y="11"/>
                  </a:lnTo>
                  <a:lnTo>
                    <a:pt x="62" y="9"/>
                  </a:lnTo>
                  <a:lnTo>
                    <a:pt x="66" y="13"/>
                  </a:lnTo>
                  <a:lnTo>
                    <a:pt x="74"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 name="Freeform 263"/>
            <p:cNvSpPr>
              <a:spLocks/>
            </p:cNvSpPr>
            <p:nvPr/>
          </p:nvSpPr>
          <p:spPr bwMode="gray">
            <a:xfrm>
              <a:off x="3303" y="1636"/>
              <a:ext cx="27" cy="18"/>
            </a:xfrm>
            <a:custGeom>
              <a:avLst/>
              <a:gdLst>
                <a:gd name="T0" fmla="*/ 2147483647 w 21"/>
                <a:gd name="T1" fmla="*/ 2147483647 h 14"/>
                <a:gd name="T2" fmla="*/ 2147483647 w 21"/>
                <a:gd name="T3" fmla="*/ 0 h 14"/>
                <a:gd name="T4" fmla="*/ 2147483647 w 21"/>
                <a:gd name="T5" fmla="*/ 2147483647 h 14"/>
                <a:gd name="T6" fmla="*/ 2147483647 w 21"/>
                <a:gd name="T7" fmla="*/ 2147483647 h 14"/>
                <a:gd name="T8" fmla="*/ 2147483647 w 21"/>
                <a:gd name="T9" fmla="*/ 2147483647 h 14"/>
                <a:gd name="T10" fmla="*/ 2147483647 w 21"/>
                <a:gd name="T11" fmla="*/ 2147483647 h 14"/>
                <a:gd name="T12" fmla="*/ 0 w 21"/>
                <a:gd name="T13" fmla="*/ 2147483647 h 14"/>
                <a:gd name="T14" fmla="*/ 0 w 21"/>
                <a:gd name="T15" fmla="*/ 2147483647 h 14"/>
                <a:gd name="T16" fmla="*/ 2147483647 w 21"/>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4"/>
                <a:gd name="T29" fmla="*/ 21 w 2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4">
                  <a:moveTo>
                    <a:pt x="3" y="1"/>
                  </a:moveTo>
                  <a:lnTo>
                    <a:pt x="11" y="0"/>
                  </a:lnTo>
                  <a:lnTo>
                    <a:pt x="15" y="4"/>
                  </a:lnTo>
                  <a:lnTo>
                    <a:pt x="21" y="5"/>
                  </a:lnTo>
                  <a:lnTo>
                    <a:pt x="19" y="11"/>
                  </a:lnTo>
                  <a:lnTo>
                    <a:pt x="12" y="14"/>
                  </a:lnTo>
                  <a:lnTo>
                    <a:pt x="0" y="12"/>
                  </a:lnTo>
                  <a:lnTo>
                    <a:pt x="0" y="8"/>
                  </a:lnTo>
                  <a:lnTo>
                    <a:pt x="3"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5" name="Freeform 264"/>
            <p:cNvSpPr>
              <a:spLocks/>
            </p:cNvSpPr>
            <p:nvPr/>
          </p:nvSpPr>
          <p:spPr bwMode="gray">
            <a:xfrm>
              <a:off x="3432" y="1617"/>
              <a:ext cx="18" cy="12"/>
            </a:xfrm>
            <a:custGeom>
              <a:avLst/>
              <a:gdLst>
                <a:gd name="T0" fmla="*/ 2147483647 w 14"/>
                <a:gd name="T1" fmla="*/ 0 h 9"/>
                <a:gd name="T2" fmla="*/ 2147483647 w 14"/>
                <a:gd name="T3" fmla="*/ 2147483647 h 9"/>
                <a:gd name="T4" fmla="*/ 2147483647 w 14"/>
                <a:gd name="T5" fmla="*/ 2147483647 h 9"/>
                <a:gd name="T6" fmla="*/ 2147483647 w 14"/>
                <a:gd name="T7" fmla="*/ 2147483647 h 9"/>
                <a:gd name="T8" fmla="*/ 2147483647 w 14"/>
                <a:gd name="T9" fmla="*/ 2147483647 h 9"/>
                <a:gd name="T10" fmla="*/ 0 w 14"/>
                <a:gd name="T11" fmla="*/ 2147483647 h 9"/>
                <a:gd name="T12" fmla="*/ 2147483647 w 14"/>
                <a:gd name="T13" fmla="*/ 0 h 9"/>
                <a:gd name="T14" fmla="*/ 0 60000 65536"/>
                <a:gd name="T15" fmla="*/ 0 60000 65536"/>
                <a:gd name="T16" fmla="*/ 0 60000 65536"/>
                <a:gd name="T17" fmla="*/ 0 60000 65536"/>
                <a:gd name="T18" fmla="*/ 0 60000 65536"/>
                <a:gd name="T19" fmla="*/ 0 60000 65536"/>
                <a:gd name="T20" fmla="*/ 0 60000 65536"/>
                <a:gd name="T21" fmla="*/ 0 w 14"/>
                <a:gd name="T22" fmla="*/ 0 h 9"/>
                <a:gd name="T23" fmla="*/ 14 w 1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9">
                  <a:moveTo>
                    <a:pt x="4" y="0"/>
                  </a:moveTo>
                  <a:lnTo>
                    <a:pt x="14" y="5"/>
                  </a:lnTo>
                  <a:lnTo>
                    <a:pt x="14" y="9"/>
                  </a:lnTo>
                  <a:lnTo>
                    <a:pt x="10" y="9"/>
                  </a:lnTo>
                  <a:lnTo>
                    <a:pt x="2" y="5"/>
                  </a:lnTo>
                  <a:lnTo>
                    <a:pt x="0" y="2"/>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6" name="Freeform 265"/>
            <p:cNvSpPr>
              <a:spLocks/>
            </p:cNvSpPr>
            <p:nvPr/>
          </p:nvSpPr>
          <p:spPr bwMode="gray">
            <a:xfrm>
              <a:off x="2996" y="2069"/>
              <a:ext cx="212" cy="157"/>
            </a:xfrm>
            <a:custGeom>
              <a:avLst/>
              <a:gdLst>
                <a:gd name="T0" fmla="*/ 0 w 162"/>
                <a:gd name="T1" fmla="*/ 2147483647 h 120"/>
                <a:gd name="T2" fmla="*/ 2147483647 w 162"/>
                <a:gd name="T3" fmla="*/ 2147483647 h 120"/>
                <a:gd name="T4" fmla="*/ 2147483647 w 162"/>
                <a:gd name="T5" fmla="*/ 2147483647 h 120"/>
                <a:gd name="T6" fmla="*/ 2147483647 w 162"/>
                <a:gd name="T7" fmla="*/ 2147483647 h 120"/>
                <a:gd name="T8" fmla="*/ 2147483647 w 162"/>
                <a:gd name="T9" fmla="*/ 2147483647 h 120"/>
                <a:gd name="T10" fmla="*/ 2147483647 w 162"/>
                <a:gd name="T11" fmla="*/ 2147483647 h 120"/>
                <a:gd name="T12" fmla="*/ 2147483647 w 162"/>
                <a:gd name="T13" fmla="*/ 2147483647 h 120"/>
                <a:gd name="T14" fmla="*/ 2147483647 w 162"/>
                <a:gd name="T15" fmla="*/ 2147483647 h 120"/>
                <a:gd name="T16" fmla="*/ 2147483647 w 162"/>
                <a:gd name="T17" fmla="*/ 0 h 120"/>
                <a:gd name="T18" fmla="*/ 2147483647 w 162"/>
                <a:gd name="T19" fmla="*/ 2147483647 h 120"/>
                <a:gd name="T20" fmla="*/ 2147483647 w 162"/>
                <a:gd name="T21" fmla="*/ 2147483647 h 120"/>
                <a:gd name="T22" fmla="*/ 2147483647 w 162"/>
                <a:gd name="T23" fmla="*/ 2147483647 h 120"/>
                <a:gd name="T24" fmla="*/ 2147483647 w 162"/>
                <a:gd name="T25" fmla="*/ 2147483647 h 120"/>
                <a:gd name="T26" fmla="*/ 2147483647 w 162"/>
                <a:gd name="T27" fmla="*/ 2147483647 h 120"/>
                <a:gd name="T28" fmla="*/ 2147483647 w 162"/>
                <a:gd name="T29" fmla="*/ 2147483647 h 120"/>
                <a:gd name="T30" fmla="*/ 2147483647 w 162"/>
                <a:gd name="T31" fmla="*/ 2147483647 h 120"/>
                <a:gd name="T32" fmla="*/ 2147483647 w 162"/>
                <a:gd name="T33" fmla="*/ 2147483647 h 120"/>
                <a:gd name="T34" fmla="*/ 2147483647 w 162"/>
                <a:gd name="T35" fmla="*/ 2147483647 h 120"/>
                <a:gd name="T36" fmla="*/ 2147483647 w 162"/>
                <a:gd name="T37" fmla="*/ 2147483647 h 120"/>
                <a:gd name="T38" fmla="*/ 2147483647 w 162"/>
                <a:gd name="T39" fmla="*/ 2147483647 h 120"/>
                <a:gd name="T40" fmla="*/ 2147483647 w 162"/>
                <a:gd name="T41" fmla="*/ 2147483647 h 120"/>
                <a:gd name="T42" fmla="*/ 2147483647 w 162"/>
                <a:gd name="T43" fmla="*/ 2147483647 h 120"/>
                <a:gd name="T44" fmla="*/ 2147483647 w 162"/>
                <a:gd name="T45" fmla="*/ 2147483647 h 120"/>
                <a:gd name="T46" fmla="*/ 2147483647 w 162"/>
                <a:gd name="T47" fmla="*/ 2147483647 h 120"/>
                <a:gd name="T48" fmla="*/ 2147483647 w 162"/>
                <a:gd name="T49" fmla="*/ 2147483647 h 120"/>
                <a:gd name="T50" fmla="*/ 2147483647 w 162"/>
                <a:gd name="T51" fmla="*/ 2147483647 h 120"/>
                <a:gd name="T52" fmla="*/ 2147483647 w 162"/>
                <a:gd name="T53" fmla="*/ 2147483647 h 120"/>
                <a:gd name="T54" fmla="*/ 2147483647 w 162"/>
                <a:gd name="T55" fmla="*/ 2147483647 h 120"/>
                <a:gd name="T56" fmla="*/ 2147483647 w 162"/>
                <a:gd name="T57" fmla="*/ 2147483647 h 120"/>
                <a:gd name="T58" fmla="*/ 2147483647 w 162"/>
                <a:gd name="T59" fmla="*/ 2147483647 h 120"/>
                <a:gd name="T60" fmla="*/ 2147483647 w 162"/>
                <a:gd name="T61" fmla="*/ 2147483647 h 120"/>
                <a:gd name="T62" fmla="*/ 2147483647 w 162"/>
                <a:gd name="T63" fmla="*/ 2147483647 h 120"/>
                <a:gd name="T64" fmla="*/ 2147483647 w 162"/>
                <a:gd name="T65" fmla="*/ 2147483647 h 120"/>
                <a:gd name="T66" fmla="*/ 2147483647 w 162"/>
                <a:gd name="T67" fmla="*/ 2147483647 h 120"/>
                <a:gd name="T68" fmla="*/ 2147483647 w 162"/>
                <a:gd name="T69" fmla="*/ 2147483647 h 120"/>
                <a:gd name="T70" fmla="*/ 2147483647 w 162"/>
                <a:gd name="T71" fmla="*/ 2147483647 h 120"/>
                <a:gd name="T72" fmla="*/ 2147483647 w 162"/>
                <a:gd name="T73" fmla="*/ 2147483647 h 120"/>
                <a:gd name="T74" fmla="*/ 2147483647 w 162"/>
                <a:gd name="T75" fmla="*/ 2147483647 h 120"/>
                <a:gd name="T76" fmla="*/ 2147483647 w 162"/>
                <a:gd name="T77" fmla="*/ 2147483647 h 1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
                <a:gd name="T118" fmla="*/ 0 h 120"/>
                <a:gd name="T119" fmla="*/ 162 w 162"/>
                <a:gd name="T120" fmla="*/ 120 h 1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 h="120">
                  <a:moveTo>
                    <a:pt x="8" y="68"/>
                  </a:moveTo>
                  <a:lnTo>
                    <a:pt x="0" y="61"/>
                  </a:lnTo>
                  <a:lnTo>
                    <a:pt x="2" y="52"/>
                  </a:lnTo>
                  <a:lnTo>
                    <a:pt x="6" y="48"/>
                  </a:lnTo>
                  <a:lnTo>
                    <a:pt x="6" y="45"/>
                  </a:lnTo>
                  <a:lnTo>
                    <a:pt x="19" y="30"/>
                  </a:lnTo>
                  <a:lnTo>
                    <a:pt x="18" y="16"/>
                  </a:lnTo>
                  <a:lnTo>
                    <a:pt x="27" y="6"/>
                  </a:lnTo>
                  <a:lnTo>
                    <a:pt x="34" y="5"/>
                  </a:lnTo>
                  <a:lnTo>
                    <a:pt x="40" y="8"/>
                  </a:lnTo>
                  <a:lnTo>
                    <a:pt x="45" y="8"/>
                  </a:lnTo>
                  <a:lnTo>
                    <a:pt x="51" y="10"/>
                  </a:lnTo>
                  <a:lnTo>
                    <a:pt x="55" y="8"/>
                  </a:lnTo>
                  <a:lnTo>
                    <a:pt x="70" y="14"/>
                  </a:lnTo>
                  <a:lnTo>
                    <a:pt x="75" y="12"/>
                  </a:lnTo>
                  <a:lnTo>
                    <a:pt x="77" y="6"/>
                  </a:lnTo>
                  <a:lnTo>
                    <a:pt x="86" y="3"/>
                  </a:lnTo>
                  <a:lnTo>
                    <a:pt x="93" y="0"/>
                  </a:lnTo>
                  <a:lnTo>
                    <a:pt x="105" y="1"/>
                  </a:lnTo>
                  <a:lnTo>
                    <a:pt x="109" y="18"/>
                  </a:lnTo>
                  <a:lnTo>
                    <a:pt x="116" y="19"/>
                  </a:lnTo>
                  <a:lnTo>
                    <a:pt x="116" y="25"/>
                  </a:lnTo>
                  <a:lnTo>
                    <a:pt x="120" y="31"/>
                  </a:lnTo>
                  <a:lnTo>
                    <a:pt x="135" y="30"/>
                  </a:lnTo>
                  <a:lnTo>
                    <a:pt x="143" y="37"/>
                  </a:lnTo>
                  <a:lnTo>
                    <a:pt x="148" y="37"/>
                  </a:lnTo>
                  <a:lnTo>
                    <a:pt x="162" y="50"/>
                  </a:lnTo>
                  <a:lnTo>
                    <a:pt x="156" y="57"/>
                  </a:lnTo>
                  <a:lnTo>
                    <a:pt x="155" y="69"/>
                  </a:lnTo>
                  <a:lnTo>
                    <a:pt x="151" y="68"/>
                  </a:lnTo>
                  <a:lnTo>
                    <a:pt x="144" y="75"/>
                  </a:lnTo>
                  <a:lnTo>
                    <a:pt x="139" y="86"/>
                  </a:lnTo>
                  <a:lnTo>
                    <a:pt x="133" y="86"/>
                  </a:lnTo>
                  <a:lnTo>
                    <a:pt x="129" y="90"/>
                  </a:lnTo>
                  <a:lnTo>
                    <a:pt x="117" y="91"/>
                  </a:lnTo>
                  <a:lnTo>
                    <a:pt x="117" y="94"/>
                  </a:lnTo>
                  <a:lnTo>
                    <a:pt x="115" y="96"/>
                  </a:lnTo>
                  <a:lnTo>
                    <a:pt x="105" y="98"/>
                  </a:lnTo>
                  <a:lnTo>
                    <a:pt x="106" y="100"/>
                  </a:lnTo>
                  <a:lnTo>
                    <a:pt x="113" y="103"/>
                  </a:lnTo>
                  <a:lnTo>
                    <a:pt x="115" y="107"/>
                  </a:lnTo>
                  <a:lnTo>
                    <a:pt x="123" y="108"/>
                  </a:lnTo>
                  <a:lnTo>
                    <a:pt x="127" y="108"/>
                  </a:lnTo>
                  <a:lnTo>
                    <a:pt x="127" y="112"/>
                  </a:lnTo>
                  <a:lnTo>
                    <a:pt x="120" y="113"/>
                  </a:lnTo>
                  <a:lnTo>
                    <a:pt x="115" y="115"/>
                  </a:lnTo>
                  <a:lnTo>
                    <a:pt x="109" y="120"/>
                  </a:lnTo>
                  <a:lnTo>
                    <a:pt x="102" y="120"/>
                  </a:lnTo>
                  <a:lnTo>
                    <a:pt x="101" y="115"/>
                  </a:lnTo>
                  <a:lnTo>
                    <a:pt x="101" y="110"/>
                  </a:lnTo>
                  <a:lnTo>
                    <a:pt x="95" y="108"/>
                  </a:lnTo>
                  <a:lnTo>
                    <a:pt x="95" y="105"/>
                  </a:lnTo>
                  <a:lnTo>
                    <a:pt x="97" y="104"/>
                  </a:lnTo>
                  <a:lnTo>
                    <a:pt x="102" y="101"/>
                  </a:lnTo>
                  <a:lnTo>
                    <a:pt x="102" y="98"/>
                  </a:lnTo>
                  <a:lnTo>
                    <a:pt x="98" y="96"/>
                  </a:lnTo>
                  <a:lnTo>
                    <a:pt x="92" y="96"/>
                  </a:lnTo>
                  <a:lnTo>
                    <a:pt x="88" y="95"/>
                  </a:lnTo>
                  <a:lnTo>
                    <a:pt x="85" y="91"/>
                  </a:lnTo>
                  <a:lnTo>
                    <a:pt x="82" y="90"/>
                  </a:lnTo>
                  <a:lnTo>
                    <a:pt x="79" y="93"/>
                  </a:lnTo>
                  <a:lnTo>
                    <a:pt x="74" y="94"/>
                  </a:lnTo>
                  <a:lnTo>
                    <a:pt x="74" y="99"/>
                  </a:lnTo>
                  <a:lnTo>
                    <a:pt x="67" y="106"/>
                  </a:lnTo>
                  <a:lnTo>
                    <a:pt x="62" y="107"/>
                  </a:lnTo>
                  <a:lnTo>
                    <a:pt x="62" y="98"/>
                  </a:lnTo>
                  <a:lnTo>
                    <a:pt x="66" y="92"/>
                  </a:lnTo>
                  <a:lnTo>
                    <a:pt x="70" y="92"/>
                  </a:lnTo>
                  <a:lnTo>
                    <a:pt x="71" y="88"/>
                  </a:lnTo>
                  <a:lnTo>
                    <a:pt x="67" y="84"/>
                  </a:lnTo>
                  <a:lnTo>
                    <a:pt x="64" y="71"/>
                  </a:lnTo>
                  <a:lnTo>
                    <a:pt x="59" y="64"/>
                  </a:lnTo>
                  <a:lnTo>
                    <a:pt x="45" y="64"/>
                  </a:lnTo>
                  <a:lnTo>
                    <a:pt x="39" y="68"/>
                  </a:lnTo>
                  <a:lnTo>
                    <a:pt x="32" y="72"/>
                  </a:lnTo>
                  <a:lnTo>
                    <a:pt x="24" y="74"/>
                  </a:lnTo>
                  <a:lnTo>
                    <a:pt x="14" y="70"/>
                  </a:lnTo>
                  <a:lnTo>
                    <a:pt x="8" y="6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7" name="Freeform 266"/>
            <p:cNvSpPr>
              <a:spLocks/>
            </p:cNvSpPr>
            <p:nvPr/>
          </p:nvSpPr>
          <p:spPr bwMode="gray">
            <a:xfrm>
              <a:off x="3001" y="2232"/>
              <a:ext cx="70" cy="52"/>
            </a:xfrm>
            <a:custGeom>
              <a:avLst/>
              <a:gdLst>
                <a:gd name="T0" fmla="*/ 2147483647 w 54"/>
                <a:gd name="T1" fmla="*/ 2147483647 h 40"/>
                <a:gd name="T2" fmla="*/ 2147483647 w 54"/>
                <a:gd name="T3" fmla="*/ 2147483647 h 40"/>
                <a:gd name="T4" fmla="*/ 2147483647 w 54"/>
                <a:gd name="T5" fmla="*/ 2147483647 h 40"/>
                <a:gd name="T6" fmla="*/ 2147483647 w 54"/>
                <a:gd name="T7" fmla="*/ 2147483647 h 40"/>
                <a:gd name="T8" fmla="*/ 0 w 54"/>
                <a:gd name="T9" fmla="*/ 2147483647 h 40"/>
                <a:gd name="T10" fmla="*/ 2147483647 w 54"/>
                <a:gd name="T11" fmla="*/ 0 h 40"/>
                <a:gd name="T12" fmla="*/ 2147483647 w 54"/>
                <a:gd name="T13" fmla="*/ 2147483647 h 40"/>
                <a:gd name="T14" fmla="*/ 2147483647 w 54"/>
                <a:gd name="T15" fmla="*/ 2147483647 h 40"/>
                <a:gd name="T16" fmla="*/ 2147483647 w 54"/>
                <a:gd name="T17" fmla="*/ 2147483647 h 40"/>
                <a:gd name="T18" fmla="*/ 2147483647 w 54"/>
                <a:gd name="T19" fmla="*/ 0 h 40"/>
                <a:gd name="T20" fmla="*/ 2147483647 w 54"/>
                <a:gd name="T21" fmla="*/ 0 h 40"/>
                <a:gd name="T22" fmla="*/ 2147483647 w 54"/>
                <a:gd name="T23" fmla="*/ 2147483647 h 40"/>
                <a:gd name="T24" fmla="*/ 2147483647 w 54"/>
                <a:gd name="T25" fmla="*/ 2147483647 h 40"/>
                <a:gd name="T26" fmla="*/ 2147483647 w 54"/>
                <a:gd name="T27" fmla="*/ 2147483647 h 40"/>
                <a:gd name="T28" fmla="*/ 2147483647 w 54"/>
                <a:gd name="T29" fmla="*/ 2147483647 h 40"/>
                <a:gd name="T30" fmla="*/ 2147483647 w 54"/>
                <a:gd name="T31" fmla="*/ 2147483647 h 40"/>
                <a:gd name="T32" fmla="*/ 2147483647 w 54"/>
                <a:gd name="T33" fmla="*/ 2147483647 h 40"/>
                <a:gd name="T34" fmla="*/ 2147483647 w 54"/>
                <a:gd name="T35" fmla="*/ 2147483647 h 40"/>
                <a:gd name="T36" fmla="*/ 2147483647 w 54"/>
                <a:gd name="T37" fmla="*/ 2147483647 h 40"/>
                <a:gd name="T38" fmla="*/ 2147483647 w 54"/>
                <a:gd name="T39" fmla="*/ 2147483647 h 40"/>
                <a:gd name="T40" fmla="*/ 2147483647 w 54"/>
                <a:gd name="T41" fmla="*/ 2147483647 h 40"/>
                <a:gd name="T42" fmla="*/ 2147483647 w 54"/>
                <a:gd name="T43" fmla="*/ 2147483647 h 40"/>
                <a:gd name="T44" fmla="*/ 2147483647 w 54"/>
                <a:gd name="T45" fmla="*/ 2147483647 h 40"/>
                <a:gd name="T46" fmla="*/ 2147483647 w 54"/>
                <a:gd name="T47" fmla="*/ 2147483647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40"/>
                <a:gd name="T74" fmla="*/ 54 w 54"/>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40">
                  <a:moveTo>
                    <a:pt x="5" y="40"/>
                  </a:moveTo>
                  <a:lnTo>
                    <a:pt x="5" y="31"/>
                  </a:lnTo>
                  <a:lnTo>
                    <a:pt x="1" y="21"/>
                  </a:lnTo>
                  <a:lnTo>
                    <a:pt x="5" y="13"/>
                  </a:lnTo>
                  <a:lnTo>
                    <a:pt x="0" y="7"/>
                  </a:lnTo>
                  <a:lnTo>
                    <a:pt x="3" y="0"/>
                  </a:lnTo>
                  <a:lnTo>
                    <a:pt x="9" y="4"/>
                  </a:lnTo>
                  <a:lnTo>
                    <a:pt x="20" y="7"/>
                  </a:lnTo>
                  <a:lnTo>
                    <a:pt x="30" y="5"/>
                  </a:lnTo>
                  <a:lnTo>
                    <a:pt x="37" y="0"/>
                  </a:lnTo>
                  <a:lnTo>
                    <a:pt x="42" y="0"/>
                  </a:lnTo>
                  <a:lnTo>
                    <a:pt x="54" y="5"/>
                  </a:lnTo>
                  <a:lnTo>
                    <a:pt x="54" y="11"/>
                  </a:lnTo>
                  <a:lnTo>
                    <a:pt x="50" y="14"/>
                  </a:lnTo>
                  <a:lnTo>
                    <a:pt x="49" y="25"/>
                  </a:lnTo>
                  <a:lnTo>
                    <a:pt x="47" y="31"/>
                  </a:lnTo>
                  <a:lnTo>
                    <a:pt x="41" y="29"/>
                  </a:lnTo>
                  <a:lnTo>
                    <a:pt x="35" y="31"/>
                  </a:lnTo>
                  <a:lnTo>
                    <a:pt x="33" y="39"/>
                  </a:lnTo>
                  <a:lnTo>
                    <a:pt x="28" y="40"/>
                  </a:lnTo>
                  <a:lnTo>
                    <a:pt x="23" y="37"/>
                  </a:lnTo>
                  <a:lnTo>
                    <a:pt x="17" y="36"/>
                  </a:lnTo>
                  <a:lnTo>
                    <a:pt x="11" y="38"/>
                  </a:lnTo>
                  <a:lnTo>
                    <a:pt x="5" y="4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8" name="Freeform 267"/>
            <p:cNvSpPr>
              <a:spLocks/>
            </p:cNvSpPr>
            <p:nvPr/>
          </p:nvSpPr>
          <p:spPr bwMode="gray">
            <a:xfrm>
              <a:off x="2975" y="2158"/>
              <a:ext cx="111" cy="84"/>
            </a:xfrm>
            <a:custGeom>
              <a:avLst/>
              <a:gdLst>
                <a:gd name="T0" fmla="*/ 2147483647 w 85"/>
                <a:gd name="T1" fmla="*/ 2147483647 h 64"/>
                <a:gd name="T2" fmla="*/ 2147483647 w 85"/>
                <a:gd name="T3" fmla="*/ 2147483647 h 64"/>
                <a:gd name="T4" fmla="*/ 2147483647 w 85"/>
                <a:gd name="T5" fmla="*/ 2147483647 h 64"/>
                <a:gd name="T6" fmla="*/ 2147483647 w 85"/>
                <a:gd name="T7" fmla="*/ 2147483647 h 64"/>
                <a:gd name="T8" fmla="*/ 0 w 85"/>
                <a:gd name="T9" fmla="*/ 2147483647 h 64"/>
                <a:gd name="T10" fmla="*/ 2147483647 w 85"/>
                <a:gd name="T11" fmla="*/ 2147483647 h 64"/>
                <a:gd name="T12" fmla="*/ 2147483647 w 85"/>
                <a:gd name="T13" fmla="*/ 2147483647 h 64"/>
                <a:gd name="T14" fmla="*/ 2147483647 w 85"/>
                <a:gd name="T15" fmla="*/ 2147483647 h 64"/>
                <a:gd name="T16" fmla="*/ 2147483647 w 85"/>
                <a:gd name="T17" fmla="*/ 0 h 64"/>
                <a:gd name="T18" fmla="*/ 2147483647 w 85"/>
                <a:gd name="T19" fmla="*/ 2147483647 h 64"/>
                <a:gd name="T20" fmla="*/ 2147483647 w 85"/>
                <a:gd name="T21" fmla="*/ 2147483647 h 64"/>
                <a:gd name="T22" fmla="*/ 2147483647 w 85"/>
                <a:gd name="T23" fmla="*/ 2147483647 h 64"/>
                <a:gd name="T24" fmla="*/ 2147483647 w 85"/>
                <a:gd name="T25" fmla="*/ 0 h 64"/>
                <a:gd name="T26" fmla="*/ 2147483647 w 85"/>
                <a:gd name="T27" fmla="*/ 2147483647 h 64"/>
                <a:gd name="T28" fmla="*/ 2147483647 w 85"/>
                <a:gd name="T29" fmla="*/ 2147483647 h 64"/>
                <a:gd name="T30" fmla="*/ 2147483647 w 85"/>
                <a:gd name="T31" fmla="*/ 2147483647 h 64"/>
                <a:gd name="T32" fmla="*/ 2147483647 w 85"/>
                <a:gd name="T33" fmla="*/ 2147483647 h 64"/>
                <a:gd name="T34" fmla="*/ 2147483647 w 85"/>
                <a:gd name="T35" fmla="*/ 2147483647 h 64"/>
                <a:gd name="T36" fmla="*/ 2147483647 w 85"/>
                <a:gd name="T37" fmla="*/ 2147483647 h 64"/>
                <a:gd name="T38" fmla="*/ 2147483647 w 85"/>
                <a:gd name="T39" fmla="*/ 2147483647 h 64"/>
                <a:gd name="T40" fmla="*/ 2147483647 w 85"/>
                <a:gd name="T41" fmla="*/ 2147483647 h 64"/>
                <a:gd name="T42" fmla="*/ 2147483647 w 85"/>
                <a:gd name="T43" fmla="*/ 2147483647 h 64"/>
                <a:gd name="T44" fmla="*/ 2147483647 w 85"/>
                <a:gd name="T45" fmla="*/ 2147483647 h 64"/>
                <a:gd name="T46" fmla="*/ 2147483647 w 85"/>
                <a:gd name="T47" fmla="*/ 2147483647 h 64"/>
                <a:gd name="T48" fmla="*/ 2147483647 w 85"/>
                <a:gd name="T49" fmla="*/ 2147483647 h 64"/>
                <a:gd name="T50" fmla="*/ 2147483647 w 85"/>
                <a:gd name="T51" fmla="*/ 2147483647 h 64"/>
                <a:gd name="T52" fmla="*/ 2147483647 w 85"/>
                <a:gd name="T53" fmla="*/ 2147483647 h 64"/>
                <a:gd name="T54" fmla="*/ 2147483647 w 85"/>
                <a:gd name="T55" fmla="*/ 2147483647 h 64"/>
                <a:gd name="T56" fmla="*/ 2147483647 w 85"/>
                <a:gd name="T57" fmla="*/ 2147483647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5"/>
                <a:gd name="T88" fmla="*/ 0 h 64"/>
                <a:gd name="T89" fmla="*/ 85 w 85"/>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5" h="64">
                  <a:moveTo>
                    <a:pt x="23" y="57"/>
                  </a:moveTo>
                  <a:lnTo>
                    <a:pt x="18" y="50"/>
                  </a:lnTo>
                  <a:lnTo>
                    <a:pt x="6" y="48"/>
                  </a:lnTo>
                  <a:lnTo>
                    <a:pt x="5" y="37"/>
                  </a:lnTo>
                  <a:lnTo>
                    <a:pt x="0" y="28"/>
                  </a:lnTo>
                  <a:lnTo>
                    <a:pt x="8" y="26"/>
                  </a:lnTo>
                  <a:lnTo>
                    <a:pt x="10" y="14"/>
                  </a:lnTo>
                  <a:lnTo>
                    <a:pt x="17" y="5"/>
                  </a:lnTo>
                  <a:lnTo>
                    <a:pt x="25" y="0"/>
                  </a:lnTo>
                  <a:lnTo>
                    <a:pt x="31" y="2"/>
                  </a:lnTo>
                  <a:lnTo>
                    <a:pt x="41" y="6"/>
                  </a:lnTo>
                  <a:lnTo>
                    <a:pt x="49" y="4"/>
                  </a:lnTo>
                  <a:lnTo>
                    <a:pt x="56" y="0"/>
                  </a:lnTo>
                  <a:lnTo>
                    <a:pt x="62" y="2"/>
                  </a:lnTo>
                  <a:lnTo>
                    <a:pt x="67" y="10"/>
                  </a:lnTo>
                  <a:lnTo>
                    <a:pt x="71" y="27"/>
                  </a:lnTo>
                  <a:lnTo>
                    <a:pt x="74" y="31"/>
                  </a:lnTo>
                  <a:lnTo>
                    <a:pt x="74" y="37"/>
                  </a:lnTo>
                  <a:lnTo>
                    <a:pt x="79" y="39"/>
                  </a:lnTo>
                  <a:lnTo>
                    <a:pt x="84" y="38"/>
                  </a:lnTo>
                  <a:lnTo>
                    <a:pt x="85" y="43"/>
                  </a:lnTo>
                  <a:lnTo>
                    <a:pt x="76" y="53"/>
                  </a:lnTo>
                  <a:lnTo>
                    <a:pt x="74" y="62"/>
                  </a:lnTo>
                  <a:lnTo>
                    <a:pt x="62" y="57"/>
                  </a:lnTo>
                  <a:lnTo>
                    <a:pt x="57" y="57"/>
                  </a:lnTo>
                  <a:lnTo>
                    <a:pt x="50" y="62"/>
                  </a:lnTo>
                  <a:lnTo>
                    <a:pt x="40" y="64"/>
                  </a:lnTo>
                  <a:lnTo>
                    <a:pt x="29" y="61"/>
                  </a:lnTo>
                  <a:lnTo>
                    <a:pt x="23" y="5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9" name="Freeform 268"/>
            <p:cNvSpPr>
              <a:spLocks/>
            </p:cNvSpPr>
            <p:nvPr/>
          </p:nvSpPr>
          <p:spPr bwMode="gray">
            <a:xfrm>
              <a:off x="2878" y="2338"/>
              <a:ext cx="35" cy="24"/>
            </a:xfrm>
            <a:custGeom>
              <a:avLst/>
              <a:gdLst>
                <a:gd name="T0" fmla="*/ 2147483647 w 27"/>
                <a:gd name="T1" fmla="*/ 0 h 18"/>
                <a:gd name="T2" fmla="*/ 2147483647 w 27"/>
                <a:gd name="T3" fmla="*/ 2147483647 h 18"/>
                <a:gd name="T4" fmla="*/ 2147483647 w 27"/>
                <a:gd name="T5" fmla="*/ 2147483647 h 18"/>
                <a:gd name="T6" fmla="*/ 2147483647 w 27"/>
                <a:gd name="T7" fmla="*/ 2147483647 h 18"/>
                <a:gd name="T8" fmla="*/ 2147483647 w 27"/>
                <a:gd name="T9" fmla="*/ 2147483647 h 18"/>
                <a:gd name="T10" fmla="*/ 0 w 27"/>
                <a:gd name="T11" fmla="*/ 2147483647 h 18"/>
                <a:gd name="T12" fmla="*/ 0 w 27"/>
                <a:gd name="T13" fmla="*/ 2147483647 h 18"/>
                <a:gd name="T14" fmla="*/ 2147483647 w 27"/>
                <a:gd name="T15" fmla="*/ 2147483647 h 18"/>
                <a:gd name="T16" fmla="*/ 2147483647 w 27"/>
                <a:gd name="T17" fmla="*/ 2147483647 h 18"/>
                <a:gd name="T18" fmla="*/ 2147483647 w 27"/>
                <a:gd name="T19" fmla="*/ 2147483647 h 18"/>
                <a:gd name="T20" fmla="*/ 2147483647 w 27"/>
                <a:gd name="T21" fmla="*/ 2147483647 h 18"/>
                <a:gd name="T22" fmla="*/ 2147483647 w 27"/>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8"/>
                <a:gd name="T38" fmla="*/ 27 w 2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8">
                  <a:moveTo>
                    <a:pt x="27" y="0"/>
                  </a:moveTo>
                  <a:lnTo>
                    <a:pt x="24" y="7"/>
                  </a:lnTo>
                  <a:lnTo>
                    <a:pt x="24" y="18"/>
                  </a:lnTo>
                  <a:lnTo>
                    <a:pt x="12" y="12"/>
                  </a:lnTo>
                  <a:lnTo>
                    <a:pt x="7" y="8"/>
                  </a:lnTo>
                  <a:lnTo>
                    <a:pt x="0" y="6"/>
                  </a:lnTo>
                  <a:lnTo>
                    <a:pt x="0" y="4"/>
                  </a:lnTo>
                  <a:lnTo>
                    <a:pt x="3" y="1"/>
                  </a:lnTo>
                  <a:lnTo>
                    <a:pt x="7" y="1"/>
                  </a:lnTo>
                  <a:lnTo>
                    <a:pt x="11" y="2"/>
                  </a:lnTo>
                  <a:lnTo>
                    <a:pt x="21" y="2"/>
                  </a:lnTo>
                  <a:lnTo>
                    <a:pt x="2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0" name="Freeform 269"/>
            <p:cNvSpPr>
              <a:spLocks/>
            </p:cNvSpPr>
            <p:nvPr/>
          </p:nvSpPr>
          <p:spPr bwMode="gray">
            <a:xfrm>
              <a:off x="2899" y="2367"/>
              <a:ext cx="7" cy="5"/>
            </a:xfrm>
            <a:custGeom>
              <a:avLst/>
              <a:gdLst>
                <a:gd name="T0" fmla="*/ 2147483647 w 5"/>
                <a:gd name="T1" fmla="*/ 0 h 4"/>
                <a:gd name="T2" fmla="*/ 2147483647 w 5"/>
                <a:gd name="T3" fmla="*/ 2147483647 h 4"/>
                <a:gd name="T4" fmla="*/ 2147483647 w 5"/>
                <a:gd name="T5" fmla="*/ 2147483647 h 4"/>
                <a:gd name="T6" fmla="*/ 0 w 5"/>
                <a:gd name="T7" fmla="*/ 2147483647 h 4"/>
                <a:gd name="T8" fmla="*/ 0 w 5"/>
                <a:gd name="T9" fmla="*/ 2147483647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3" y="0"/>
                  </a:moveTo>
                  <a:lnTo>
                    <a:pt x="5" y="1"/>
                  </a:lnTo>
                  <a:lnTo>
                    <a:pt x="5" y="4"/>
                  </a:lnTo>
                  <a:lnTo>
                    <a:pt x="0" y="4"/>
                  </a:lnTo>
                  <a:lnTo>
                    <a:pt x="0" y="2"/>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1" name="Freeform 270"/>
            <p:cNvSpPr>
              <a:spLocks/>
            </p:cNvSpPr>
            <p:nvPr/>
          </p:nvSpPr>
          <p:spPr bwMode="gray">
            <a:xfrm>
              <a:off x="3044" y="2270"/>
              <a:ext cx="32" cy="33"/>
            </a:xfrm>
            <a:custGeom>
              <a:avLst/>
              <a:gdLst>
                <a:gd name="T0" fmla="*/ 2147483647 w 25"/>
                <a:gd name="T1" fmla="*/ 2147483647 h 25"/>
                <a:gd name="T2" fmla="*/ 2147483647 w 25"/>
                <a:gd name="T3" fmla="*/ 0 h 25"/>
                <a:gd name="T4" fmla="*/ 2147483647 w 25"/>
                <a:gd name="T5" fmla="*/ 2147483647 h 25"/>
                <a:gd name="T6" fmla="*/ 2147483647 w 25"/>
                <a:gd name="T7" fmla="*/ 2147483647 h 25"/>
                <a:gd name="T8" fmla="*/ 2147483647 w 25"/>
                <a:gd name="T9" fmla="*/ 2147483647 h 25"/>
                <a:gd name="T10" fmla="*/ 2147483647 w 25"/>
                <a:gd name="T11" fmla="*/ 2147483647 h 25"/>
                <a:gd name="T12" fmla="*/ 2147483647 w 25"/>
                <a:gd name="T13" fmla="*/ 2147483647 h 25"/>
                <a:gd name="T14" fmla="*/ 2147483647 w 25"/>
                <a:gd name="T15" fmla="*/ 2147483647 h 25"/>
                <a:gd name="T16" fmla="*/ 2147483647 w 25"/>
                <a:gd name="T17" fmla="*/ 2147483647 h 25"/>
                <a:gd name="T18" fmla="*/ 0 w 25"/>
                <a:gd name="T19" fmla="*/ 2147483647 h 25"/>
                <a:gd name="T20" fmla="*/ 0 w 25"/>
                <a:gd name="T21" fmla="*/ 2147483647 h 25"/>
                <a:gd name="T22" fmla="*/ 2147483647 w 25"/>
                <a:gd name="T23" fmla="*/ 2147483647 h 25"/>
                <a:gd name="T24" fmla="*/ 0 w 25"/>
                <a:gd name="T25" fmla="*/ 2147483647 h 25"/>
                <a:gd name="T26" fmla="*/ 2147483647 w 25"/>
                <a:gd name="T27" fmla="*/ 2147483647 h 25"/>
                <a:gd name="T28" fmla="*/ 2147483647 w 25"/>
                <a:gd name="T29" fmla="*/ 2147483647 h 25"/>
                <a:gd name="T30" fmla="*/ 2147483647 w 25"/>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
                <a:gd name="T49" fmla="*/ 0 h 25"/>
                <a:gd name="T50" fmla="*/ 25 w 25"/>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 h="25">
                  <a:moveTo>
                    <a:pt x="2" y="2"/>
                  </a:moveTo>
                  <a:lnTo>
                    <a:pt x="8" y="0"/>
                  </a:lnTo>
                  <a:lnTo>
                    <a:pt x="14" y="2"/>
                  </a:lnTo>
                  <a:lnTo>
                    <a:pt x="25" y="12"/>
                  </a:lnTo>
                  <a:lnTo>
                    <a:pt x="24" y="16"/>
                  </a:lnTo>
                  <a:lnTo>
                    <a:pt x="19" y="16"/>
                  </a:lnTo>
                  <a:lnTo>
                    <a:pt x="13" y="15"/>
                  </a:lnTo>
                  <a:lnTo>
                    <a:pt x="12" y="19"/>
                  </a:lnTo>
                  <a:lnTo>
                    <a:pt x="5" y="20"/>
                  </a:lnTo>
                  <a:lnTo>
                    <a:pt x="0" y="25"/>
                  </a:lnTo>
                  <a:lnTo>
                    <a:pt x="0" y="23"/>
                  </a:lnTo>
                  <a:lnTo>
                    <a:pt x="2" y="20"/>
                  </a:lnTo>
                  <a:lnTo>
                    <a:pt x="0" y="19"/>
                  </a:lnTo>
                  <a:lnTo>
                    <a:pt x="4" y="13"/>
                  </a:lnTo>
                  <a:lnTo>
                    <a:pt x="5" y="7"/>
                  </a:lnTo>
                  <a:lnTo>
                    <a:pt x="2"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2" name="Freeform 271"/>
            <p:cNvSpPr>
              <a:spLocks/>
            </p:cNvSpPr>
            <p:nvPr/>
          </p:nvSpPr>
          <p:spPr bwMode="gray">
            <a:xfrm>
              <a:off x="3013" y="2381"/>
              <a:ext cx="31" cy="11"/>
            </a:xfrm>
            <a:custGeom>
              <a:avLst/>
              <a:gdLst>
                <a:gd name="T0" fmla="*/ 0 w 23"/>
                <a:gd name="T1" fmla="*/ 2147483647 h 8"/>
                <a:gd name="T2" fmla="*/ 2147483647 w 23"/>
                <a:gd name="T3" fmla="*/ 0 h 8"/>
                <a:gd name="T4" fmla="*/ 2147483647 w 23"/>
                <a:gd name="T5" fmla="*/ 0 h 8"/>
                <a:gd name="T6" fmla="*/ 2147483647 w 23"/>
                <a:gd name="T7" fmla="*/ 2147483647 h 8"/>
                <a:gd name="T8" fmla="*/ 2147483647 w 23"/>
                <a:gd name="T9" fmla="*/ 2147483647 h 8"/>
                <a:gd name="T10" fmla="*/ 2147483647 w 23"/>
                <a:gd name="T11" fmla="*/ 2147483647 h 8"/>
                <a:gd name="T12" fmla="*/ 2147483647 w 23"/>
                <a:gd name="T13" fmla="*/ 2147483647 h 8"/>
                <a:gd name="T14" fmla="*/ 2147483647 w 23"/>
                <a:gd name="T15" fmla="*/ 2147483647 h 8"/>
                <a:gd name="T16" fmla="*/ 2147483647 w 23"/>
                <a:gd name="T17" fmla="*/ 2147483647 h 8"/>
                <a:gd name="T18" fmla="*/ 2147483647 w 23"/>
                <a:gd name="T19" fmla="*/ 2147483647 h 8"/>
                <a:gd name="T20" fmla="*/ 2147483647 w 23"/>
                <a:gd name="T21" fmla="*/ 2147483647 h 8"/>
                <a:gd name="T22" fmla="*/ 2147483647 w 23"/>
                <a:gd name="T23" fmla="*/ 2147483647 h 8"/>
                <a:gd name="T24" fmla="*/ 2147483647 w 23"/>
                <a:gd name="T25" fmla="*/ 2147483647 h 8"/>
                <a:gd name="T26" fmla="*/ 2147483647 w 23"/>
                <a:gd name="T27" fmla="*/ 2147483647 h 8"/>
                <a:gd name="T28" fmla="*/ 2147483647 w 23"/>
                <a:gd name="T29" fmla="*/ 2147483647 h 8"/>
                <a:gd name="T30" fmla="*/ 0 w 23"/>
                <a:gd name="T31" fmla="*/ 2147483647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8"/>
                <a:gd name="T50" fmla="*/ 23 w 23"/>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8">
                  <a:moveTo>
                    <a:pt x="0" y="2"/>
                  </a:moveTo>
                  <a:lnTo>
                    <a:pt x="1" y="0"/>
                  </a:lnTo>
                  <a:lnTo>
                    <a:pt x="7" y="0"/>
                  </a:lnTo>
                  <a:lnTo>
                    <a:pt x="9" y="2"/>
                  </a:lnTo>
                  <a:lnTo>
                    <a:pt x="13" y="2"/>
                  </a:lnTo>
                  <a:lnTo>
                    <a:pt x="15" y="3"/>
                  </a:lnTo>
                  <a:lnTo>
                    <a:pt x="17" y="2"/>
                  </a:lnTo>
                  <a:lnTo>
                    <a:pt x="20" y="2"/>
                  </a:lnTo>
                  <a:lnTo>
                    <a:pt x="23" y="4"/>
                  </a:lnTo>
                  <a:lnTo>
                    <a:pt x="23" y="6"/>
                  </a:lnTo>
                  <a:lnTo>
                    <a:pt x="21" y="7"/>
                  </a:lnTo>
                  <a:lnTo>
                    <a:pt x="19" y="8"/>
                  </a:lnTo>
                  <a:lnTo>
                    <a:pt x="12" y="8"/>
                  </a:lnTo>
                  <a:lnTo>
                    <a:pt x="7" y="5"/>
                  </a:lnTo>
                  <a:lnTo>
                    <a:pt x="1"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3" name="Freeform 272"/>
            <p:cNvSpPr>
              <a:spLocks/>
            </p:cNvSpPr>
            <p:nvPr/>
          </p:nvSpPr>
          <p:spPr bwMode="gray">
            <a:xfrm>
              <a:off x="3033" y="2355"/>
              <a:ext cx="6" cy="4"/>
            </a:xfrm>
            <a:custGeom>
              <a:avLst/>
              <a:gdLst>
                <a:gd name="T0" fmla="*/ 0 w 5"/>
                <a:gd name="T1" fmla="*/ 2147483647 h 3"/>
                <a:gd name="T2" fmla="*/ 2147483647 w 5"/>
                <a:gd name="T3" fmla="*/ 0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2" y="0"/>
                  </a:lnTo>
                  <a:lnTo>
                    <a:pt x="4" y="0"/>
                  </a:lnTo>
                  <a:lnTo>
                    <a:pt x="5" y="2"/>
                  </a:lnTo>
                  <a:lnTo>
                    <a:pt x="2"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4" name="Freeform 273"/>
            <p:cNvSpPr>
              <a:spLocks/>
            </p:cNvSpPr>
            <p:nvPr/>
          </p:nvSpPr>
          <p:spPr bwMode="gray">
            <a:xfrm>
              <a:off x="3054" y="2377"/>
              <a:ext cx="5" cy="6"/>
            </a:xfrm>
            <a:custGeom>
              <a:avLst/>
              <a:gdLst>
                <a:gd name="T0" fmla="*/ 0 w 4"/>
                <a:gd name="T1" fmla="*/ 2147483647 h 4"/>
                <a:gd name="T2" fmla="*/ 2147483647 w 4"/>
                <a:gd name="T3" fmla="*/ 0 h 4"/>
                <a:gd name="T4" fmla="*/ 2147483647 w 4"/>
                <a:gd name="T5" fmla="*/ 2147483647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1"/>
                  </a:moveTo>
                  <a:lnTo>
                    <a:pt x="2" y="0"/>
                  </a:lnTo>
                  <a:lnTo>
                    <a:pt x="3" y="1"/>
                  </a:lnTo>
                  <a:lnTo>
                    <a:pt x="4" y="3"/>
                  </a:lnTo>
                  <a:lnTo>
                    <a:pt x="1"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5" name="Freeform 274"/>
            <p:cNvSpPr>
              <a:spLocks/>
            </p:cNvSpPr>
            <p:nvPr/>
          </p:nvSpPr>
          <p:spPr bwMode="gray">
            <a:xfrm>
              <a:off x="2744" y="2256"/>
              <a:ext cx="5" cy="4"/>
            </a:xfrm>
            <a:custGeom>
              <a:avLst/>
              <a:gdLst>
                <a:gd name="T0" fmla="*/ 0 w 4"/>
                <a:gd name="T1" fmla="*/ 2147483647 h 3"/>
                <a:gd name="T2" fmla="*/ 2147483647 w 4"/>
                <a:gd name="T3" fmla="*/ 2147483647 h 3"/>
                <a:gd name="T4" fmla="*/ 2147483647 w 4"/>
                <a:gd name="T5" fmla="*/ 0 h 3"/>
                <a:gd name="T6" fmla="*/ 2147483647 w 4"/>
                <a:gd name="T7" fmla="*/ 2147483647 h 3"/>
                <a:gd name="T8" fmla="*/ 2147483647 w 4"/>
                <a:gd name="T9" fmla="*/ 2147483647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1" y="1"/>
                  </a:lnTo>
                  <a:lnTo>
                    <a:pt x="3" y="0"/>
                  </a:lnTo>
                  <a:lnTo>
                    <a:pt x="4" y="1"/>
                  </a:lnTo>
                  <a:lnTo>
                    <a:pt x="3"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 name="Freeform 275"/>
            <p:cNvSpPr>
              <a:spLocks/>
            </p:cNvSpPr>
            <p:nvPr/>
          </p:nvSpPr>
          <p:spPr bwMode="gray">
            <a:xfrm>
              <a:off x="2894" y="2187"/>
              <a:ext cx="66" cy="77"/>
            </a:xfrm>
            <a:custGeom>
              <a:avLst/>
              <a:gdLst>
                <a:gd name="T0" fmla="*/ 2147483647 w 51"/>
                <a:gd name="T1" fmla="*/ 2147483647 h 59"/>
                <a:gd name="T2" fmla="*/ 2147483647 w 51"/>
                <a:gd name="T3" fmla="*/ 2147483647 h 59"/>
                <a:gd name="T4" fmla="*/ 2147483647 w 51"/>
                <a:gd name="T5" fmla="*/ 2147483647 h 59"/>
                <a:gd name="T6" fmla="*/ 2147483647 w 51"/>
                <a:gd name="T7" fmla="*/ 2147483647 h 59"/>
                <a:gd name="T8" fmla="*/ 2147483647 w 51"/>
                <a:gd name="T9" fmla="*/ 2147483647 h 59"/>
                <a:gd name="T10" fmla="*/ 2147483647 w 51"/>
                <a:gd name="T11" fmla="*/ 2147483647 h 59"/>
                <a:gd name="T12" fmla="*/ 2147483647 w 51"/>
                <a:gd name="T13" fmla="*/ 2147483647 h 59"/>
                <a:gd name="T14" fmla="*/ 2147483647 w 51"/>
                <a:gd name="T15" fmla="*/ 2147483647 h 59"/>
                <a:gd name="T16" fmla="*/ 2147483647 w 51"/>
                <a:gd name="T17" fmla="*/ 2147483647 h 59"/>
                <a:gd name="T18" fmla="*/ 2147483647 w 51"/>
                <a:gd name="T19" fmla="*/ 2147483647 h 59"/>
                <a:gd name="T20" fmla="*/ 2147483647 w 51"/>
                <a:gd name="T21" fmla="*/ 2147483647 h 59"/>
                <a:gd name="T22" fmla="*/ 0 w 51"/>
                <a:gd name="T23" fmla="*/ 2147483647 h 59"/>
                <a:gd name="T24" fmla="*/ 2147483647 w 51"/>
                <a:gd name="T25" fmla="*/ 2147483647 h 59"/>
                <a:gd name="T26" fmla="*/ 2147483647 w 51"/>
                <a:gd name="T27" fmla="*/ 2147483647 h 59"/>
                <a:gd name="T28" fmla="*/ 2147483647 w 51"/>
                <a:gd name="T29" fmla="*/ 2147483647 h 59"/>
                <a:gd name="T30" fmla="*/ 2147483647 w 51"/>
                <a:gd name="T31" fmla="*/ 2147483647 h 59"/>
                <a:gd name="T32" fmla="*/ 2147483647 w 51"/>
                <a:gd name="T33" fmla="*/ 2147483647 h 59"/>
                <a:gd name="T34" fmla="*/ 2147483647 w 51"/>
                <a:gd name="T35" fmla="*/ 0 h 59"/>
                <a:gd name="T36" fmla="*/ 2147483647 w 51"/>
                <a:gd name="T37" fmla="*/ 2147483647 h 59"/>
                <a:gd name="T38" fmla="*/ 2147483647 w 51"/>
                <a:gd name="T39" fmla="*/ 2147483647 h 59"/>
                <a:gd name="T40" fmla="*/ 2147483647 w 51"/>
                <a:gd name="T41" fmla="*/ 2147483647 h 59"/>
                <a:gd name="T42" fmla="*/ 2147483647 w 51"/>
                <a:gd name="T43" fmla="*/ 2147483647 h 59"/>
                <a:gd name="T44" fmla="*/ 2147483647 w 51"/>
                <a:gd name="T45" fmla="*/ 2147483647 h 59"/>
                <a:gd name="T46" fmla="*/ 2147483647 w 51"/>
                <a:gd name="T47" fmla="*/ 2147483647 h 59"/>
                <a:gd name="T48" fmla="*/ 2147483647 w 51"/>
                <a:gd name="T49" fmla="*/ 2147483647 h 59"/>
                <a:gd name="T50" fmla="*/ 2147483647 w 51"/>
                <a:gd name="T51" fmla="*/ 2147483647 h 59"/>
                <a:gd name="T52" fmla="*/ 2147483647 w 51"/>
                <a:gd name="T53" fmla="*/ 2147483647 h 59"/>
                <a:gd name="T54" fmla="*/ 2147483647 w 51"/>
                <a:gd name="T55" fmla="*/ 2147483647 h 59"/>
                <a:gd name="T56" fmla="*/ 2147483647 w 51"/>
                <a:gd name="T57" fmla="*/ 2147483647 h 59"/>
                <a:gd name="T58" fmla="*/ 2147483647 w 51"/>
                <a:gd name="T59" fmla="*/ 2147483647 h 59"/>
                <a:gd name="T60" fmla="*/ 2147483647 w 51"/>
                <a:gd name="T61" fmla="*/ 2147483647 h 59"/>
                <a:gd name="T62" fmla="*/ 2147483647 w 51"/>
                <a:gd name="T63" fmla="*/ 2147483647 h 59"/>
                <a:gd name="T64" fmla="*/ 2147483647 w 51"/>
                <a:gd name="T65" fmla="*/ 2147483647 h 59"/>
                <a:gd name="T66" fmla="*/ 2147483647 w 51"/>
                <a:gd name="T67" fmla="*/ 2147483647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
                <a:gd name="T103" fmla="*/ 0 h 59"/>
                <a:gd name="T104" fmla="*/ 51 w 51"/>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 h="59">
                  <a:moveTo>
                    <a:pt x="43" y="59"/>
                  </a:moveTo>
                  <a:lnTo>
                    <a:pt x="37" y="57"/>
                  </a:lnTo>
                  <a:lnTo>
                    <a:pt x="35" y="52"/>
                  </a:lnTo>
                  <a:lnTo>
                    <a:pt x="27" y="47"/>
                  </a:lnTo>
                  <a:lnTo>
                    <a:pt x="20" y="42"/>
                  </a:lnTo>
                  <a:lnTo>
                    <a:pt x="15" y="36"/>
                  </a:lnTo>
                  <a:lnTo>
                    <a:pt x="14" y="31"/>
                  </a:lnTo>
                  <a:lnTo>
                    <a:pt x="11" y="28"/>
                  </a:lnTo>
                  <a:lnTo>
                    <a:pt x="8" y="22"/>
                  </a:lnTo>
                  <a:lnTo>
                    <a:pt x="5" y="24"/>
                  </a:lnTo>
                  <a:lnTo>
                    <a:pt x="3" y="28"/>
                  </a:lnTo>
                  <a:lnTo>
                    <a:pt x="0" y="21"/>
                  </a:lnTo>
                  <a:lnTo>
                    <a:pt x="2" y="17"/>
                  </a:lnTo>
                  <a:lnTo>
                    <a:pt x="3" y="14"/>
                  </a:lnTo>
                  <a:lnTo>
                    <a:pt x="18" y="13"/>
                  </a:lnTo>
                  <a:lnTo>
                    <a:pt x="22" y="6"/>
                  </a:lnTo>
                  <a:lnTo>
                    <a:pt x="22" y="2"/>
                  </a:lnTo>
                  <a:lnTo>
                    <a:pt x="26" y="0"/>
                  </a:lnTo>
                  <a:lnTo>
                    <a:pt x="31" y="1"/>
                  </a:lnTo>
                  <a:lnTo>
                    <a:pt x="35" y="10"/>
                  </a:lnTo>
                  <a:lnTo>
                    <a:pt x="48" y="12"/>
                  </a:lnTo>
                  <a:lnTo>
                    <a:pt x="51" y="22"/>
                  </a:lnTo>
                  <a:lnTo>
                    <a:pt x="39" y="23"/>
                  </a:lnTo>
                  <a:lnTo>
                    <a:pt x="32" y="18"/>
                  </a:lnTo>
                  <a:lnTo>
                    <a:pt x="28" y="20"/>
                  </a:lnTo>
                  <a:lnTo>
                    <a:pt x="27" y="25"/>
                  </a:lnTo>
                  <a:lnTo>
                    <a:pt x="24" y="24"/>
                  </a:lnTo>
                  <a:lnTo>
                    <a:pt x="21" y="26"/>
                  </a:lnTo>
                  <a:lnTo>
                    <a:pt x="23" y="35"/>
                  </a:lnTo>
                  <a:lnTo>
                    <a:pt x="30" y="42"/>
                  </a:lnTo>
                  <a:lnTo>
                    <a:pt x="38" y="50"/>
                  </a:lnTo>
                  <a:lnTo>
                    <a:pt x="39" y="55"/>
                  </a:lnTo>
                  <a:lnTo>
                    <a:pt x="43" y="57"/>
                  </a:lnTo>
                  <a:lnTo>
                    <a:pt x="43" y="5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7" name="Freeform 276"/>
            <p:cNvSpPr>
              <a:spLocks/>
            </p:cNvSpPr>
            <p:nvPr/>
          </p:nvSpPr>
          <p:spPr bwMode="gray">
            <a:xfrm>
              <a:off x="2921" y="2211"/>
              <a:ext cx="42" cy="50"/>
            </a:xfrm>
            <a:custGeom>
              <a:avLst/>
              <a:gdLst>
                <a:gd name="T0" fmla="*/ 2147483647 w 32"/>
                <a:gd name="T1" fmla="*/ 2147483647 h 39"/>
                <a:gd name="T2" fmla="*/ 2147483647 w 32"/>
                <a:gd name="T3" fmla="*/ 2147483647 h 39"/>
                <a:gd name="T4" fmla="*/ 2147483647 w 32"/>
                <a:gd name="T5" fmla="*/ 2147483647 h 39"/>
                <a:gd name="T6" fmla="*/ 2147483647 w 32"/>
                <a:gd name="T7" fmla="*/ 2147483647 h 39"/>
                <a:gd name="T8" fmla="*/ 2147483647 w 32"/>
                <a:gd name="T9" fmla="*/ 2147483647 h 39"/>
                <a:gd name="T10" fmla="*/ 0 w 32"/>
                <a:gd name="T11" fmla="*/ 2147483647 h 39"/>
                <a:gd name="T12" fmla="*/ 2147483647 w 32"/>
                <a:gd name="T13" fmla="*/ 2147483647 h 39"/>
                <a:gd name="T14" fmla="*/ 2147483647 w 32"/>
                <a:gd name="T15" fmla="*/ 2147483647 h 39"/>
                <a:gd name="T16" fmla="*/ 2147483647 w 32"/>
                <a:gd name="T17" fmla="*/ 2147483647 h 39"/>
                <a:gd name="T18" fmla="*/ 2147483647 w 32"/>
                <a:gd name="T19" fmla="*/ 0 h 39"/>
                <a:gd name="T20" fmla="*/ 2147483647 w 32"/>
                <a:gd name="T21" fmla="*/ 2147483647 h 39"/>
                <a:gd name="T22" fmla="*/ 2147483647 w 32"/>
                <a:gd name="T23" fmla="*/ 2147483647 h 39"/>
                <a:gd name="T24" fmla="*/ 2147483647 w 32"/>
                <a:gd name="T25" fmla="*/ 2147483647 h 39"/>
                <a:gd name="T26" fmla="*/ 2147483647 w 32"/>
                <a:gd name="T27" fmla="*/ 2147483647 h 39"/>
                <a:gd name="T28" fmla="*/ 2147483647 w 32"/>
                <a:gd name="T29" fmla="*/ 2147483647 h 39"/>
                <a:gd name="T30" fmla="*/ 2147483647 w 32"/>
                <a:gd name="T31" fmla="*/ 2147483647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39"/>
                <a:gd name="T50" fmla="*/ 32 w 32"/>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39">
                  <a:moveTo>
                    <a:pt x="22" y="39"/>
                  </a:moveTo>
                  <a:lnTo>
                    <a:pt x="18" y="37"/>
                  </a:lnTo>
                  <a:lnTo>
                    <a:pt x="17" y="32"/>
                  </a:lnTo>
                  <a:lnTo>
                    <a:pt x="9" y="24"/>
                  </a:lnTo>
                  <a:lnTo>
                    <a:pt x="2" y="17"/>
                  </a:lnTo>
                  <a:lnTo>
                    <a:pt x="0" y="8"/>
                  </a:lnTo>
                  <a:lnTo>
                    <a:pt x="3" y="6"/>
                  </a:lnTo>
                  <a:lnTo>
                    <a:pt x="6" y="7"/>
                  </a:lnTo>
                  <a:lnTo>
                    <a:pt x="7" y="2"/>
                  </a:lnTo>
                  <a:lnTo>
                    <a:pt x="11" y="0"/>
                  </a:lnTo>
                  <a:lnTo>
                    <a:pt x="18" y="5"/>
                  </a:lnTo>
                  <a:lnTo>
                    <a:pt x="30" y="4"/>
                  </a:lnTo>
                  <a:lnTo>
                    <a:pt x="32" y="12"/>
                  </a:lnTo>
                  <a:lnTo>
                    <a:pt x="32" y="25"/>
                  </a:lnTo>
                  <a:lnTo>
                    <a:pt x="25" y="35"/>
                  </a:lnTo>
                  <a:lnTo>
                    <a:pt x="22" y="3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 name="Freeform 277"/>
            <p:cNvSpPr>
              <a:spLocks/>
            </p:cNvSpPr>
            <p:nvPr/>
          </p:nvSpPr>
          <p:spPr bwMode="gray">
            <a:xfrm>
              <a:off x="2950" y="2194"/>
              <a:ext cx="57" cy="79"/>
            </a:xfrm>
            <a:custGeom>
              <a:avLst/>
              <a:gdLst>
                <a:gd name="T0" fmla="*/ 2147483647 w 44"/>
                <a:gd name="T1" fmla="*/ 2147483647 h 61"/>
                <a:gd name="T2" fmla="*/ 2147483647 w 44"/>
                <a:gd name="T3" fmla="*/ 2147483647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2147483647 w 44"/>
                <a:gd name="T13" fmla="*/ 2147483647 h 61"/>
                <a:gd name="T14" fmla="*/ 2147483647 w 44"/>
                <a:gd name="T15" fmla="*/ 2147483647 h 61"/>
                <a:gd name="T16" fmla="*/ 2147483647 w 44"/>
                <a:gd name="T17" fmla="*/ 2147483647 h 61"/>
                <a:gd name="T18" fmla="*/ 2147483647 w 44"/>
                <a:gd name="T19" fmla="*/ 2147483647 h 61"/>
                <a:gd name="T20" fmla="*/ 2147483647 w 44"/>
                <a:gd name="T21" fmla="*/ 2147483647 h 61"/>
                <a:gd name="T22" fmla="*/ 2147483647 w 44"/>
                <a:gd name="T23" fmla="*/ 2147483647 h 61"/>
                <a:gd name="T24" fmla="*/ 2147483647 w 44"/>
                <a:gd name="T25" fmla="*/ 2147483647 h 61"/>
                <a:gd name="T26" fmla="*/ 2147483647 w 44"/>
                <a:gd name="T27" fmla="*/ 2147483647 h 61"/>
                <a:gd name="T28" fmla="*/ 0 w 44"/>
                <a:gd name="T29" fmla="*/ 2147483647 h 61"/>
                <a:gd name="T30" fmla="*/ 0 w 44"/>
                <a:gd name="T31" fmla="*/ 2147483647 h 61"/>
                <a:gd name="T32" fmla="*/ 2147483647 w 44"/>
                <a:gd name="T33" fmla="*/ 2147483647 h 61"/>
                <a:gd name="T34" fmla="*/ 2147483647 w 44"/>
                <a:gd name="T35" fmla="*/ 2147483647 h 61"/>
                <a:gd name="T36" fmla="*/ 2147483647 w 44"/>
                <a:gd name="T37" fmla="*/ 2147483647 h 61"/>
                <a:gd name="T38" fmla="*/ 2147483647 w 44"/>
                <a:gd name="T39" fmla="*/ 2147483647 h 61"/>
                <a:gd name="T40" fmla="*/ 2147483647 w 44"/>
                <a:gd name="T41" fmla="*/ 2147483647 h 61"/>
                <a:gd name="T42" fmla="*/ 2147483647 w 44"/>
                <a:gd name="T43" fmla="*/ 2147483647 h 61"/>
                <a:gd name="T44" fmla="*/ 2147483647 w 44"/>
                <a:gd name="T45" fmla="*/ 0 h 61"/>
                <a:gd name="T46" fmla="*/ 2147483647 w 44"/>
                <a:gd name="T47" fmla="*/ 2147483647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61"/>
                <a:gd name="T74" fmla="*/ 44 w 44"/>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61">
                  <a:moveTo>
                    <a:pt x="19" y="1"/>
                  </a:moveTo>
                  <a:lnTo>
                    <a:pt x="24" y="10"/>
                  </a:lnTo>
                  <a:lnTo>
                    <a:pt x="25" y="21"/>
                  </a:lnTo>
                  <a:lnTo>
                    <a:pt x="37" y="23"/>
                  </a:lnTo>
                  <a:lnTo>
                    <a:pt x="42" y="30"/>
                  </a:lnTo>
                  <a:lnTo>
                    <a:pt x="39" y="37"/>
                  </a:lnTo>
                  <a:lnTo>
                    <a:pt x="44" y="43"/>
                  </a:lnTo>
                  <a:lnTo>
                    <a:pt x="40" y="51"/>
                  </a:lnTo>
                  <a:lnTo>
                    <a:pt x="31" y="55"/>
                  </a:lnTo>
                  <a:lnTo>
                    <a:pt x="23" y="61"/>
                  </a:lnTo>
                  <a:lnTo>
                    <a:pt x="20" y="53"/>
                  </a:lnTo>
                  <a:lnTo>
                    <a:pt x="14" y="51"/>
                  </a:lnTo>
                  <a:lnTo>
                    <a:pt x="10" y="54"/>
                  </a:lnTo>
                  <a:lnTo>
                    <a:pt x="8" y="60"/>
                  </a:lnTo>
                  <a:lnTo>
                    <a:pt x="0" y="54"/>
                  </a:lnTo>
                  <a:lnTo>
                    <a:pt x="0" y="52"/>
                  </a:lnTo>
                  <a:lnTo>
                    <a:pt x="3" y="48"/>
                  </a:lnTo>
                  <a:lnTo>
                    <a:pt x="10" y="38"/>
                  </a:lnTo>
                  <a:lnTo>
                    <a:pt x="10" y="25"/>
                  </a:lnTo>
                  <a:lnTo>
                    <a:pt x="8" y="17"/>
                  </a:lnTo>
                  <a:lnTo>
                    <a:pt x="5" y="7"/>
                  </a:lnTo>
                  <a:lnTo>
                    <a:pt x="6" y="4"/>
                  </a:lnTo>
                  <a:lnTo>
                    <a:pt x="17" y="0"/>
                  </a:lnTo>
                  <a:lnTo>
                    <a:pt x="19"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9" name="Freeform 278"/>
            <p:cNvSpPr>
              <a:spLocks/>
            </p:cNvSpPr>
            <p:nvPr/>
          </p:nvSpPr>
          <p:spPr bwMode="gray">
            <a:xfrm>
              <a:off x="2977" y="2260"/>
              <a:ext cx="30" cy="31"/>
            </a:xfrm>
            <a:custGeom>
              <a:avLst/>
              <a:gdLst>
                <a:gd name="T0" fmla="*/ 2147483647 w 23"/>
                <a:gd name="T1" fmla="*/ 2147483647 h 24"/>
                <a:gd name="T2" fmla="*/ 2147483647 w 23"/>
                <a:gd name="T3" fmla="*/ 2147483647 h 24"/>
                <a:gd name="T4" fmla="*/ 2147483647 w 23"/>
                <a:gd name="T5" fmla="*/ 0 h 24"/>
                <a:gd name="T6" fmla="*/ 2147483647 w 23"/>
                <a:gd name="T7" fmla="*/ 2147483647 h 24"/>
                <a:gd name="T8" fmla="*/ 2147483647 w 23"/>
                <a:gd name="T9" fmla="*/ 2147483647 h 24"/>
                <a:gd name="T10" fmla="*/ 2147483647 w 23"/>
                <a:gd name="T11" fmla="*/ 2147483647 h 24"/>
                <a:gd name="T12" fmla="*/ 2147483647 w 23"/>
                <a:gd name="T13" fmla="*/ 2147483647 h 24"/>
                <a:gd name="T14" fmla="*/ 2147483647 w 23"/>
                <a:gd name="T15" fmla="*/ 2147483647 h 24"/>
                <a:gd name="T16" fmla="*/ 0 w 23"/>
                <a:gd name="T17" fmla="*/ 2147483647 h 24"/>
                <a:gd name="T18" fmla="*/ 2147483647 w 23"/>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2" y="10"/>
                  </a:moveTo>
                  <a:lnTo>
                    <a:pt x="10" y="4"/>
                  </a:lnTo>
                  <a:lnTo>
                    <a:pt x="19" y="0"/>
                  </a:lnTo>
                  <a:lnTo>
                    <a:pt x="23" y="10"/>
                  </a:lnTo>
                  <a:lnTo>
                    <a:pt x="23" y="19"/>
                  </a:lnTo>
                  <a:lnTo>
                    <a:pt x="19" y="19"/>
                  </a:lnTo>
                  <a:lnTo>
                    <a:pt x="15" y="24"/>
                  </a:lnTo>
                  <a:lnTo>
                    <a:pt x="4" y="24"/>
                  </a:lnTo>
                  <a:lnTo>
                    <a:pt x="0" y="17"/>
                  </a:lnTo>
                  <a:lnTo>
                    <a:pt x="2" y="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0" name="Freeform 279"/>
            <p:cNvSpPr>
              <a:spLocks/>
            </p:cNvSpPr>
            <p:nvPr/>
          </p:nvSpPr>
          <p:spPr bwMode="gray">
            <a:xfrm>
              <a:off x="2834" y="2253"/>
              <a:ext cx="9" cy="28"/>
            </a:xfrm>
            <a:custGeom>
              <a:avLst/>
              <a:gdLst>
                <a:gd name="T0" fmla="*/ 2147483647 w 7"/>
                <a:gd name="T1" fmla="*/ 0 h 22"/>
                <a:gd name="T2" fmla="*/ 2147483647 w 7"/>
                <a:gd name="T3" fmla="*/ 2147483647 h 22"/>
                <a:gd name="T4" fmla="*/ 2147483647 w 7"/>
                <a:gd name="T5" fmla="*/ 2147483647 h 22"/>
                <a:gd name="T6" fmla="*/ 2147483647 w 7"/>
                <a:gd name="T7" fmla="*/ 2147483647 h 22"/>
                <a:gd name="T8" fmla="*/ 2147483647 w 7"/>
                <a:gd name="T9" fmla="*/ 2147483647 h 22"/>
                <a:gd name="T10" fmla="*/ 0 w 7"/>
                <a:gd name="T11" fmla="*/ 2147483647 h 22"/>
                <a:gd name="T12" fmla="*/ 0 w 7"/>
                <a:gd name="T13" fmla="*/ 2147483647 h 22"/>
                <a:gd name="T14" fmla="*/ 2147483647 w 7"/>
                <a:gd name="T15" fmla="*/ 2147483647 h 22"/>
                <a:gd name="T16" fmla="*/ 2147483647 w 7"/>
                <a:gd name="T17" fmla="*/ 2147483647 h 22"/>
                <a:gd name="T18" fmla="*/ 2147483647 w 7"/>
                <a:gd name="T19" fmla="*/ 0 h 22"/>
                <a:gd name="T20" fmla="*/ 2147483647 w 7"/>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22"/>
                <a:gd name="T35" fmla="*/ 7 w 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22">
                  <a:moveTo>
                    <a:pt x="6" y="0"/>
                  </a:moveTo>
                  <a:lnTo>
                    <a:pt x="6" y="4"/>
                  </a:lnTo>
                  <a:lnTo>
                    <a:pt x="7" y="8"/>
                  </a:lnTo>
                  <a:lnTo>
                    <a:pt x="5" y="20"/>
                  </a:lnTo>
                  <a:lnTo>
                    <a:pt x="2" y="22"/>
                  </a:lnTo>
                  <a:lnTo>
                    <a:pt x="0" y="19"/>
                  </a:lnTo>
                  <a:lnTo>
                    <a:pt x="0" y="10"/>
                  </a:lnTo>
                  <a:lnTo>
                    <a:pt x="1" y="7"/>
                  </a:lnTo>
                  <a:lnTo>
                    <a:pt x="5" y="4"/>
                  </a:lnTo>
                  <a:lnTo>
                    <a:pt x="5" y="0"/>
                  </a:lnTo>
                  <a:lnTo>
                    <a:pt x="6"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1" name="Freeform 280"/>
            <p:cNvSpPr>
              <a:spLocks/>
            </p:cNvSpPr>
            <p:nvPr/>
          </p:nvSpPr>
          <p:spPr bwMode="gray">
            <a:xfrm>
              <a:off x="2747" y="2324"/>
              <a:ext cx="6" cy="5"/>
            </a:xfrm>
            <a:custGeom>
              <a:avLst/>
              <a:gdLst>
                <a:gd name="T0" fmla="*/ 0 w 5"/>
                <a:gd name="T1" fmla="*/ 2147483647 h 4"/>
                <a:gd name="T2" fmla="*/ 0 w 5"/>
                <a:gd name="T3" fmla="*/ 2147483647 h 4"/>
                <a:gd name="T4" fmla="*/ 2147483647 w 5"/>
                <a:gd name="T5" fmla="*/ 0 h 4"/>
                <a:gd name="T6" fmla="*/ 2147483647 w 5"/>
                <a:gd name="T7" fmla="*/ 0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4"/>
                  </a:moveTo>
                  <a:lnTo>
                    <a:pt x="0" y="3"/>
                  </a:lnTo>
                  <a:lnTo>
                    <a:pt x="3" y="0"/>
                  </a:lnTo>
                  <a:lnTo>
                    <a:pt x="5" y="0"/>
                  </a:lnTo>
                  <a:lnTo>
                    <a:pt x="3" y="3"/>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2" name="Freeform 281"/>
            <p:cNvSpPr>
              <a:spLocks/>
            </p:cNvSpPr>
            <p:nvPr/>
          </p:nvSpPr>
          <p:spPr bwMode="gray">
            <a:xfrm>
              <a:off x="2759" y="2315"/>
              <a:ext cx="11" cy="9"/>
            </a:xfrm>
            <a:custGeom>
              <a:avLst/>
              <a:gdLst>
                <a:gd name="T0" fmla="*/ 0 w 8"/>
                <a:gd name="T1" fmla="*/ 2147483647 h 7"/>
                <a:gd name="T2" fmla="*/ 0 w 8"/>
                <a:gd name="T3" fmla="*/ 0 h 7"/>
                <a:gd name="T4" fmla="*/ 2147483647 w 8"/>
                <a:gd name="T5" fmla="*/ 0 h 7"/>
                <a:gd name="T6" fmla="*/ 2147483647 w 8"/>
                <a:gd name="T7" fmla="*/ 2147483647 h 7"/>
                <a:gd name="T8" fmla="*/ 2147483647 w 8"/>
                <a:gd name="T9" fmla="*/ 2147483647 h 7"/>
                <a:gd name="T10" fmla="*/ 2147483647 w 8"/>
                <a:gd name="T11" fmla="*/ 2147483647 h 7"/>
                <a:gd name="T12" fmla="*/ 0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0" y="5"/>
                  </a:moveTo>
                  <a:lnTo>
                    <a:pt x="0" y="0"/>
                  </a:lnTo>
                  <a:lnTo>
                    <a:pt x="6" y="0"/>
                  </a:lnTo>
                  <a:lnTo>
                    <a:pt x="8" y="2"/>
                  </a:lnTo>
                  <a:lnTo>
                    <a:pt x="7" y="5"/>
                  </a:lnTo>
                  <a:lnTo>
                    <a:pt x="2" y="7"/>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3" name="Freeform 282"/>
            <p:cNvSpPr>
              <a:spLocks/>
            </p:cNvSpPr>
            <p:nvPr/>
          </p:nvSpPr>
          <p:spPr bwMode="gray">
            <a:xfrm>
              <a:off x="2774" y="2307"/>
              <a:ext cx="6" cy="5"/>
            </a:xfrm>
            <a:custGeom>
              <a:avLst/>
              <a:gdLst>
                <a:gd name="T0" fmla="*/ 0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4"/>
                  </a:moveTo>
                  <a:lnTo>
                    <a:pt x="0" y="2"/>
                  </a:lnTo>
                  <a:lnTo>
                    <a:pt x="3" y="0"/>
                  </a:lnTo>
                  <a:lnTo>
                    <a:pt x="5" y="1"/>
                  </a:lnTo>
                  <a:lnTo>
                    <a:pt x="5" y="4"/>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4" name="Freeform 283"/>
            <p:cNvSpPr>
              <a:spLocks/>
            </p:cNvSpPr>
            <p:nvPr/>
          </p:nvSpPr>
          <p:spPr bwMode="gray">
            <a:xfrm>
              <a:off x="2674" y="2100"/>
              <a:ext cx="156" cy="163"/>
            </a:xfrm>
            <a:custGeom>
              <a:avLst/>
              <a:gdLst>
                <a:gd name="T0" fmla="*/ 2147483647 w 119"/>
                <a:gd name="T1" fmla="*/ 2147483647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2147483647 w 119"/>
                <a:gd name="T15" fmla="*/ 2147483647 h 125"/>
                <a:gd name="T16" fmla="*/ 2147483647 w 119"/>
                <a:gd name="T17" fmla="*/ 2147483647 h 125"/>
                <a:gd name="T18" fmla="*/ 2147483647 w 119"/>
                <a:gd name="T19" fmla="*/ 2147483647 h 125"/>
                <a:gd name="T20" fmla="*/ 2147483647 w 119"/>
                <a:gd name="T21" fmla="*/ 2147483647 h 125"/>
                <a:gd name="T22" fmla="*/ 2147483647 w 119"/>
                <a:gd name="T23" fmla="*/ 2147483647 h 125"/>
                <a:gd name="T24" fmla="*/ 2147483647 w 119"/>
                <a:gd name="T25" fmla="*/ 2147483647 h 125"/>
                <a:gd name="T26" fmla="*/ 2147483647 w 119"/>
                <a:gd name="T27" fmla="*/ 2147483647 h 125"/>
                <a:gd name="T28" fmla="*/ 2147483647 w 119"/>
                <a:gd name="T29" fmla="*/ 2147483647 h 125"/>
                <a:gd name="T30" fmla="*/ 2147483647 w 119"/>
                <a:gd name="T31" fmla="*/ 2147483647 h 125"/>
                <a:gd name="T32" fmla="*/ 2147483647 w 119"/>
                <a:gd name="T33" fmla="*/ 2147483647 h 125"/>
                <a:gd name="T34" fmla="*/ 2147483647 w 119"/>
                <a:gd name="T35" fmla="*/ 2147483647 h 125"/>
                <a:gd name="T36" fmla="*/ 2147483647 w 119"/>
                <a:gd name="T37" fmla="*/ 2147483647 h 125"/>
                <a:gd name="T38" fmla="*/ 2147483647 w 119"/>
                <a:gd name="T39" fmla="*/ 2147483647 h 125"/>
                <a:gd name="T40" fmla="*/ 2147483647 w 119"/>
                <a:gd name="T41" fmla="*/ 2147483647 h 125"/>
                <a:gd name="T42" fmla="*/ 2147483647 w 119"/>
                <a:gd name="T43" fmla="*/ 2147483647 h 125"/>
                <a:gd name="T44" fmla="*/ 2147483647 w 119"/>
                <a:gd name="T45" fmla="*/ 2147483647 h 125"/>
                <a:gd name="T46" fmla="*/ 2147483647 w 119"/>
                <a:gd name="T47" fmla="*/ 2147483647 h 125"/>
                <a:gd name="T48" fmla="*/ 2147483647 w 119"/>
                <a:gd name="T49" fmla="*/ 0 h 125"/>
                <a:gd name="T50" fmla="*/ 2147483647 w 119"/>
                <a:gd name="T51" fmla="*/ 2147483647 h 125"/>
                <a:gd name="T52" fmla="*/ 2147483647 w 119"/>
                <a:gd name="T53" fmla="*/ 2147483647 h 125"/>
                <a:gd name="T54" fmla="*/ 2147483647 w 119"/>
                <a:gd name="T55" fmla="*/ 2147483647 h 125"/>
                <a:gd name="T56" fmla="*/ 2147483647 w 119"/>
                <a:gd name="T57" fmla="*/ 2147483647 h 125"/>
                <a:gd name="T58" fmla="*/ 2147483647 w 119"/>
                <a:gd name="T59" fmla="*/ 2147483647 h 125"/>
                <a:gd name="T60" fmla="*/ 2147483647 w 119"/>
                <a:gd name="T61" fmla="*/ 2147483647 h 125"/>
                <a:gd name="T62" fmla="*/ 2147483647 w 119"/>
                <a:gd name="T63" fmla="*/ 2147483647 h 125"/>
                <a:gd name="T64" fmla="*/ 2147483647 w 119"/>
                <a:gd name="T65" fmla="*/ 2147483647 h 125"/>
                <a:gd name="T66" fmla="*/ 2147483647 w 119"/>
                <a:gd name="T67" fmla="*/ 2147483647 h 125"/>
                <a:gd name="T68" fmla="*/ 2147483647 w 119"/>
                <a:gd name="T69" fmla="*/ 2147483647 h 125"/>
                <a:gd name="T70" fmla="*/ 2147483647 w 119"/>
                <a:gd name="T71" fmla="*/ 2147483647 h 125"/>
                <a:gd name="T72" fmla="*/ 2147483647 w 119"/>
                <a:gd name="T73" fmla="*/ 2147483647 h 125"/>
                <a:gd name="T74" fmla="*/ 2147483647 w 119"/>
                <a:gd name="T75" fmla="*/ 2147483647 h 125"/>
                <a:gd name="T76" fmla="*/ 2147483647 w 119"/>
                <a:gd name="T77" fmla="*/ 2147483647 h 125"/>
                <a:gd name="T78" fmla="*/ 2147483647 w 119"/>
                <a:gd name="T79" fmla="*/ 2147483647 h 125"/>
                <a:gd name="T80" fmla="*/ 2147483647 w 119"/>
                <a:gd name="T81" fmla="*/ 2147483647 h 1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9"/>
                <a:gd name="T124" fmla="*/ 0 h 125"/>
                <a:gd name="T125" fmla="*/ 119 w 119"/>
                <a:gd name="T126" fmla="*/ 125 h 1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9" h="125">
                  <a:moveTo>
                    <a:pt x="70" y="125"/>
                  </a:moveTo>
                  <a:lnTo>
                    <a:pt x="60" y="125"/>
                  </a:lnTo>
                  <a:lnTo>
                    <a:pt x="56" y="123"/>
                  </a:lnTo>
                  <a:lnTo>
                    <a:pt x="57" y="121"/>
                  </a:lnTo>
                  <a:lnTo>
                    <a:pt x="56" y="120"/>
                  </a:lnTo>
                  <a:lnTo>
                    <a:pt x="54" y="121"/>
                  </a:lnTo>
                  <a:lnTo>
                    <a:pt x="53" y="122"/>
                  </a:lnTo>
                  <a:lnTo>
                    <a:pt x="41" y="123"/>
                  </a:lnTo>
                  <a:lnTo>
                    <a:pt x="38" y="120"/>
                  </a:lnTo>
                  <a:lnTo>
                    <a:pt x="35" y="120"/>
                  </a:lnTo>
                  <a:lnTo>
                    <a:pt x="28" y="115"/>
                  </a:lnTo>
                  <a:lnTo>
                    <a:pt x="31" y="107"/>
                  </a:lnTo>
                  <a:lnTo>
                    <a:pt x="33" y="99"/>
                  </a:lnTo>
                  <a:lnTo>
                    <a:pt x="33" y="92"/>
                  </a:lnTo>
                  <a:lnTo>
                    <a:pt x="36" y="95"/>
                  </a:lnTo>
                  <a:lnTo>
                    <a:pt x="35" y="91"/>
                  </a:lnTo>
                  <a:lnTo>
                    <a:pt x="32" y="90"/>
                  </a:lnTo>
                  <a:lnTo>
                    <a:pt x="31" y="85"/>
                  </a:lnTo>
                  <a:lnTo>
                    <a:pt x="30" y="78"/>
                  </a:lnTo>
                  <a:lnTo>
                    <a:pt x="32" y="77"/>
                  </a:lnTo>
                  <a:lnTo>
                    <a:pt x="32" y="73"/>
                  </a:lnTo>
                  <a:lnTo>
                    <a:pt x="23" y="66"/>
                  </a:lnTo>
                  <a:lnTo>
                    <a:pt x="25" y="61"/>
                  </a:lnTo>
                  <a:lnTo>
                    <a:pt x="21" y="57"/>
                  </a:lnTo>
                  <a:lnTo>
                    <a:pt x="17" y="57"/>
                  </a:lnTo>
                  <a:lnTo>
                    <a:pt x="16" y="54"/>
                  </a:lnTo>
                  <a:lnTo>
                    <a:pt x="11" y="53"/>
                  </a:lnTo>
                  <a:lnTo>
                    <a:pt x="6" y="52"/>
                  </a:lnTo>
                  <a:lnTo>
                    <a:pt x="2" y="49"/>
                  </a:lnTo>
                  <a:lnTo>
                    <a:pt x="2" y="46"/>
                  </a:lnTo>
                  <a:lnTo>
                    <a:pt x="0" y="43"/>
                  </a:lnTo>
                  <a:lnTo>
                    <a:pt x="2" y="39"/>
                  </a:lnTo>
                  <a:lnTo>
                    <a:pt x="7" y="40"/>
                  </a:lnTo>
                  <a:lnTo>
                    <a:pt x="11" y="36"/>
                  </a:lnTo>
                  <a:lnTo>
                    <a:pt x="14" y="37"/>
                  </a:lnTo>
                  <a:lnTo>
                    <a:pt x="20" y="40"/>
                  </a:lnTo>
                  <a:lnTo>
                    <a:pt x="23" y="38"/>
                  </a:lnTo>
                  <a:lnTo>
                    <a:pt x="27" y="40"/>
                  </a:lnTo>
                  <a:lnTo>
                    <a:pt x="30" y="36"/>
                  </a:lnTo>
                  <a:lnTo>
                    <a:pt x="28" y="32"/>
                  </a:lnTo>
                  <a:lnTo>
                    <a:pt x="24" y="26"/>
                  </a:lnTo>
                  <a:lnTo>
                    <a:pt x="24" y="23"/>
                  </a:lnTo>
                  <a:lnTo>
                    <a:pt x="30" y="23"/>
                  </a:lnTo>
                  <a:lnTo>
                    <a:pt x="33" y="27"/>
                  </a:lnTo>
                  <a:lnTo>
                    <a:pt x="41" y="27"/>
                  </a:lnTo>
                  <a:lnTo>
                    <a:pt x="41" y="24"/>
                  </a:lnTo>
                  <a:lnTo>
                    <a:pt x="47" y="21"/>
                  </a:lnTo>
                  <a:lnTo>
                    <a:pt x="55" y="15"/>
                  </a:lnTo>
                  <a:lnTo>
                    <a:pt x="58" y="2"/>
                  </a:lnTo>
                  <a:lnTo>
                    <a:pt x="65" y="0"/>
                  </a:lnTo>
                  <a:lnTo>
                    <a:pt x="72" y="9"/>
                  </a:lnTo>
                  <a:lnTo>
                    <a:pt x="80" y="15"/>
                  </a:lnTo>
                  <a:lnTo>
                    <a:pt x="84" y="17"/>
                  </a:lnTo>
                  <a:lnTo>
                    <a:pt x="90" y="19"/>
                  </a:lnTo>
                  <a:lnTo>
                    <a:pt x="97" y="25"/>
                  </a:lnTo>
                  <a:lnTo>
                    <a:pt x="103" y="27"/>
                  </a:lnTo>
                  <a:lnTo>
                    <a:pt x="112" y="27"/>
                  </a:lnTo>
                  <a:lnTo>
                    <a:pt x="119" y="29"/>
                  </a:lnTo>
                  <a:lnTo>
                    <a:pt x="114" y="42"/>
                  </a:lnTo>
                  <a:lnTo>
                    <a:pt x="111" y="55"/>
                  </a:lnTo>
                  <a:lnTo>
                    <a:pt x="106" y="54"/>
                  </a:lnTo>
                  <a:lnTo>
                    <a:pt x="104" y="59"/>
                  </a:lnTo>
                  <a:lnTo>
                    <a:pt x="104" y="63"/>
                  </a:lnTo>
                  <a:lnTo>
                    <a:pt x="101" y="64"/>
                  </a:lnTo>
                  <a:lnTo>
                    <a:pt x="99" y="69"/>
                  </a:lnTo>
                  <a:lnTo>
                    <a:pt x="95" y="74"/>
                  </a:lnTo>
                  <a:lnTo>
                    <a:pt x="97" y="77"/>
                  </a:lnTo>
                  <a:lnTo>
                    <a:pt x="101" y="74"/>
                  </a:lnTo>
                  <a:lnTo>
                    <a:pt x="104" y="75"/>
                  </a:lnTo>
                  <a:lnTo>
                    <a:pt x="103" y="80"/>
                  </a:lnTo>
                  <a:lnTo>
                    <a:pt x="104" y="91"/>
                  </a:lnTo>
                  <a:lnTo>
                    <a:pt x="106" y="101"/>
                  </a:lnTo>
                  <a:lnTo>
                    <a:pt x="111" y="102"/>
                  </a:lnTo>
                  <a:lnTo>
                    <a:pt x="115" y="107"/>
                  </a:lnTo>
                  <a:lnTo>
                    <a:pt x="110" y="111"/>
                  </a:lnTo>
                  <a:lnTo>
                    <a:pt x="105" y="112"/>
                  </a:lnTo>
                  <a:lnTo>
                    <a:pt x="101" y="115"/>
                  </a:lnTo>
                  <a:lnTo>
                    <a:pt x="96" y="117"/>
                  </a:lnTo>
                  <a:lnTo>
                    <a:pt x="91" y="115"/>
                  </a:lnTo>
                  <a:lnTo>
                    <a:pt x="86" y="116"/>
                  </a:lnTo>
                  <a:lnTo>
                    <a:pt x="79" y="112"/>
                  </a:lnTo>
                  <a:lnTo>
                    <a:pt x="72" y="117"/>
                  </a:lnTo>
                  <a:lnTo>
                    <a:pt x="70" y="12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5" name="Freeform 284"/>
            <p:cNvSpPr>
              <a:spLocks/>
            </p:cNvSpPr>
            <p:nvPr/>
          </p:nvSpPr>
          <p:spPr bwMode="gray">
            <a:xfrm>
              <a:off x="2993" y="1925"/>
              <a:ext cx="15" cy="14"/>
            </a:xfrm>
            <a:custGeom>
              <a:avLst/>
              <a:gdLst>
                <a:gd name="T0" fmla="*/ 2147483647 w 12"/>
                <a:gd name="T1" fmla="*/ 2147483647 h 11"/>
                <a:gd name="T2" fmla="*/ 2147483647 w 12"/>
                <a:gd name="T3" fmla="*/ 2147483647 h 11"/>
                <a:gd name="T4" fmla="*/ 2147483647 w 12"/>
                <a:gd name="T5" fmla="*/ 0 h 11"/>
                <a:gd name="T6" fmla="*/ 0 w 12"/>
                <a:gd name="T7" fmla="*/ 2147483647 h 11"/>
                <a:gd name="T8" fmla="*/ 2147483647 w 12"/>
                <a:gd name="T9" fmla="*/ 2147483647 h 11"/>
                <a:gd name="T10" fmla="*/ 2147483647 w 12"/>
                <a:gd name="T11" fmla="*/ 2147483647 h 11"/>
                <a:gd name="T12" fmla="*/ 2147483647 w 12"/>
                <a:gd name="T13" fmla="*/ 2147483647 h 11"/>
                <a:gd name="T14" fmla="*/ 2147483647 w 12"/>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1"/>
                <a:gd name="T26" fmla="*/ 12 w 12"/>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1">
                  <a:moveTo>
                    <a:pt x="12" y="4"/>
                  </a:moveTo>
                  <a:lnTo>
                    <a:pt x="11" y="2"/>
                  </a:lnTo>
                  <a:lnTo>
                    <a:pt x="6" y="0"/>
                  </a:lnTo>
                  <a:lnTo>
                    <a:pt x="0" y="4"/>
                  </a:lnTo>
                  <a:lnTo>
                    <a:pt x="1" y="11"/>
                  </a:lnTo>
                  <a:lnTo>
                    <a:pt x="4" y="11"/>
                  </a:lnTo>
                  <a:lnTo>
                    <a:pt x="6" y="8"/>
                  </a:lnTo>
                  <a:lnTo>
                    <a:pt x="12"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6" name="Freeform 285"/>
            <p:cNvSpPr>
              <a:spLocks noEditPoints="1"/>
            </p:cNvSpPr>
            <p:nvPr/>
          </p:nvSpPr>
          <p:spPr bwMode="gray">
            <a:xfrm>
              <a:off x="2993" y="1913"/>
              <a:ext cx="15" cy="26"/>
            </a:xfrm>
            <a:custGeom>
              <a:avLst/>
              <a:gdLst>
                <a:gd name="T0" fmla="*/ 2147483647 w 12"/>
                <a:gd name="T1" fmla="*/ 2147483647 h 20"/>
                <a:gd name="T2" fmla="*/ 2147483647 w 12"/>
                <a:gd name="T3" fmla="*/ 2147483647 h 20"/>
                <a:gd name="T4" fmla="*/ 2147483647 w 12"/>
                <a:gd name="T5" fmla="*/ 2147483647 h 20"/>
                <a:gd name="T6" fmla="*/ 2147483647 w 12"/>
                <a:gd name="T7" fmla="*/ 2147483647 h 20"/>
                <a:gd name="T8" fmla="*/ 2147483647 w 12"/>
                <a:gd name="T9" fmla="*/ 2147483647 h 20"/>
                <a:gd name="T10" fmla="*/ 2147483647 w 12"/>
                <a:gd name="T11" fmla="*/ 2147483647 h 20"/>
                <a:gd name="T12" fmla="*/ 0 w 12"/>
                <a:gd name="T13" fmla="*/ 2147483647 h 20"/>
                <a:gd name="T14" fmla="*/ 2147483647 w 12"/>
                <a:gd name="T15" fmla="*/ 2147483647 h 20"/>
                <a:gd name="T16" fmla="*/ 2147483647 w 12"/>
                <a:gd name="T17" fmla="*/ 0 h 20"/>
                <a:gd name="T18" fmla="*/ 2147483647 w 12"/>
                <a:gd name="T19" fmla="*/ 0 h 20"/>
                <a:gd name="T20" fmla="*/ 2147483647 w 12"/>
                <a:gd name="T21" fmla="*/ 2147483647 h 20"/>
                <a:gd name="T22" fmla="*/ 2147483647 w 12"/>
                <a:gd name="T23" fmla="*/ 2147483647 h 20"/>
                <a:gd name="T24" fmla="*/ 2147483647 w 12"/>
                <a:gd name="T25" fmla="*/ 2147483647 h 20"/>
                <a:gd name="T26" fmla="*/ 2147483647 w 12"/>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20"/>
                <a:gd name="T44" fmla="*/ 12 w 12"/>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20">
                  <a:moveTo>
                    <a:pt x="1" y="20"/>
                  </a:moveTo>
                  <a:lnTo>
                    <a:pt x="4" y="20"/>
                  </a:lnTo>
                  <a:lnTo>
                    <a:pt x="6" y="17"/>
                  </a:lnTo>
                  <a:lnTo>
                    <a:pt x="12" y="13"/>
                  </a:lnTo>
                  <a:lnTo>
                    <a:pt x="11" y="11"/>
                  </a:lnTo>
                  <a:lnTo>
                    <a:pt x="6" y="9"/>
                  </a:lnTo>
                  <a:lnTo>
                    <a:pt x="0" y="13"/>
                  </a:lnTo>
                  <a:lnTo>
                    <a:pt x="1" y="20"/>
                  </a:lnTo>
                  <a:close/>
                  <a:moveTo>
                    <a:pt x="8" y="0"/>
                  </a:moveTo>
                  <a:lnTo>
                    <a:pt x="5" y="0"/>
                  </a:lnTo>
                  <a:lnTo>
                    <a:pt x="2" y="2"/>
                  </a:lnTo>
                  <a:lnTo>
                    <a:pt x="4" y="5"/>
                  </a:lnTo>
                  <a:lnTo>
                    <a:pt x="8" y="3"/>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 name="Freeform 286"/>
            <p:cNvSpPr>
              <a:spLocks noEditPoints="1"/>
            </p:cNvSpPr>
            <p:nvPr/>
          </p:nvSpPr>
          <p:spPr bwMode="gray">
            <a:xfrm>
              <a:off x="2655" y="1929"/>
              <a:ext cx="251" cy="195"/>
            </a:xfrm>
            <a:custGeom>
              <a:avLst/>
              <a:gdLst>
                <a:gd name="T0" fmla="*/ 2147483647 w 192"/>
                <a:gd name="T1" fmla="*/ 2147483647 h 150"/>
                <a:gd name="T2" fmla="*/ 2147483647 w 192"/>
                <a:gd name="T3" fmla="*/ 2147483647 h 150"/>
                <a:gd name="T4" fmla="*/ 2147483647 w 192"/>
                <a:gd name="T5" fmla="*/ 2147483647 h 150"/>
                <a:gd name="T6" fmla="*/ 2147483647 w 192"/>
                <a:gd name="T7" fmla="*/ 2147483647 h 150"/>
                <a:gd name="T8" fmla="*/ 2147483647 w 192"/>
                <a:gd name="T9" fmla="*/ 2147483647 h 150"/>
                <a:gd name="T10" fmla="*/ 2147483647 w 192"/>
                <a:gd name="T11" fmla="*/ 2147483647 h 150"/>
                <a:gd name="T12" fmla="*/ 0 w 192"/>
                <a:gd name="T13" fmla="*/ 2147483647 h 150"/>
                <a:gd name="T14" fmla="*/ 2147483647 w 192"/>
                <a:gd name="T15" fmla="*/ 2147483647 h 150"/>
                <a:gd name="T16" fmla="*/ 2147483647 w 192"/>
                <a:gd name="T17" fmla="*/ 2147483647 h 150"/>
                <a:gd name="T18" fmla="*/ 2147483647 w 192"/>
                <a:gd name="T19" fmla="*/ 2147483647 h 150"/>
                <a:gd name="T20" fmla="*/ 2147483647 w 192"/>
                <a:gd name="T21" fmla="*/ 2147483647 h 150"/>
                <a:gd name="T22" fmla="*/ 2147483647 w 192"/>
                <a:gd name="T23" fmla="*/ 2147483647 h 150"/>
                <a:gd name="T24" fmla="*/ 2147483647 w 192"/>
                <a:gd name="T25" fmla="*/ 2147483647 h 150"/>
                <a:gd name="T26" fmla="*/ 2147483647 w 192"/>
                <a:gd name="T27" fmla="*/ 2147483647 h 150"/>
                <a:gd name="T28" fmla="*/ 2147483647 w 192"/>
                <a:gd name="T29" fmla="*/ 2147483647 h 150"/>
                <a:gd name="T30" fmla="*/ 2147483647 w 192"/>
                <a:gd name="T31" fmla="*/ 2147483647 h 150"/>
                <a:gd name="T32" fmla="*/ 2147483647 w 192"/>
                <a:gd name="T33" fmla="*/ 2147483647 h 150"/>
                <a:gd name="T34" fmla="*/ 2147483647 w 192"/>
                <a:gd name="T35" fmla="*/ 2147483647 h 150"/>
                <a:gd name="T36" fmla="*/ 2147483647 w 192"/>
                <a:gd name="T37" fmla="*/ 2147483647 h 150"/>
                <a:gd name="T38" fmla="*/ 2147483647 w 192"/>
                <a:gd name="T39" fmla="*/ 2147483647 h 150"/>
                <a:gd name="T40" fmla="*/ 2147483647 w 192"/>
                <a:gd name="T41" fmla="*/ 2147483647 h 150"/>
                <a:gd name="T42" fmla="*/ 2147483647 w 192"/>
                <a:gd name="T43" fmla="*/ 2147483647 h 150"/>
                <a:gd name="T44" fmla="*/ 2147483647 w 192"/>
                <a:gd name="T45" fmla="*/ 2147483647 h 150"/>
                <a:gd name="T46" fmla="*/ 2147483647 w 192"/>
                <a:gd name="T47" fmla="*/ 2147483647 h 150"/>
                <a:gd name="T48" fmla="*/ 2147483647 w 192"/>
                <a:gd name="T49" fmla="*/ 2147483647 h 150"/>
                <a:gd name="T50" fmla="*/ 2147483647 w 192"/>
                <a:gd name="T51" fmla="*/ 2147483647 h 150"/>
                <a:gd name="T52" fmla="*/ 2147483647 w 192"/>
                <a:gd name="T53" fmla="*/ 2147483647 h 150"/>
                <a:gd name="T54" fmla="*/ 2147483647 w 192"/>
                <a:gd name="T55" fmla="*/ 2147483647 h 150"/>
                <a:gd name="T56" fmla="*/ 2147483647 w 192"/>
                <a:gd name="T57" fmla="*/ 2147483647 h 150"/>
                <a:gd name="T58" fmla="*/ 2147483647 w 192"/>
                <a:gd name="T59" fmla="*/ 2147483647 h 150"/>
                <a:gd name="T60" fmla="*/ 2147483647 w 192"/>
                <a:gd name="T61" fmla="*/ 2147483647 h 150"/>
                <a:gd name="T62" fmla="*/ 2147483647 w 192"/>
                <a:gd name="T63" fmla="*/ 2147483647 h 150"/>
                <a:gd name="T64" fmla="*/ 2147483647 w 192"/>
                <a:gd name="T65" fmla="*/ 2147483647 h 150"/>
                <a:gd name="T66" fmla="*/ 2147483647 w 192"/>
                <a:gd name="T67" fmla="*/ 2147483647 h 150"/>
                <a:gd name="T68" fmla="*/ 2147483647 w 192"/>
                <a:gd name="T69" fmla="*/ 2147483647 h 150"/>
                <a:gd name="T70" fmla="*/ 2147483647 w 192"/>
                <a:gd name="T71" fmla="*/ 2147483647 h 150"/>
                <a:gd name="T72" fmla="*/ 2147483647 w 192"/>
                <a:gd name="T73" fmla="*/ 2147483647 h 150"/>
                <a:gd name="T74" fmla="*/ 2147483647 w 192"/>
                <a:gd name="T75" fmla="*/ 2147483647 h 150"/>
                <a:gd name="T76" fmla="*/ 2147483647 w 192"/>
                <a:gd name="T77" fmla="*/ 2147483647 h 150"/>
                <a:gd name="T78" fmla="*/ 2147483647 w 192"/>
                <a:gd name="T79" fmla="*/ 2147483647 h 150"/>
                <a:gd name="T80" fmla="*/ 2147483647 w 192"/>
                <a:gd name="T81" fmla="*/ 2147483647 h 150"/>
                <a:gd name="T82" fmla="*/ 2147483647 w 192"/>
                <a:gd name="T83" fmla="*/ 2147483647 h 150"/>
                <a:gd name="T84" fmla="*/ 2147483647 w 192"/>
                <a:gd name="T85" fmla="*/ 2147483647 h 150"/>
                <a:gd name="T86" fmla="*/ 2147483647 w 192"/>
                <a:gd name="T87" fmla="*/ 2147483647 h 150"/>
                <a:gd name="T88" fmla="*/ 2147483647 w 192"/>
                <a:gd name="T89" fmla="*/ 2147483647 h 150"/>
                <a:gd name="T90" fmla="*/ 2147483647 w 192"/>
                <a:gd name="T91" fmla="*/ 2147483647 h 150"/>
                <a:gd name="T92" fmla="*/ 2147483647 w 192"/>
                <a:gd name="T93" fmla="*/ 2147483647 h 150"/>
                <a:gd name="T94" fmla="*/ 2147483647 w 192"/>
                <a:gd name="T95" fmla="*/ 2147483647 h 150"/>
                <a:gd name="T96" fmla="*/ 2147483647 w 192"/>
                <a:gd name="T97" fmla="*/ 2147483647 h 150"/>
                <a:gd name="T98" fmla="*/ 2147483647 w 192"/>
                <a:gd name="T99" fmla="*/ 2147483647 h 150"/>
                <a:gd name="T100" fmla="*/ 2147483647 w 192"/>
                <a:gd name="T101" fmla="*/ 2147483647 h 150"/>
                <a:gd name="T102" fmla="*/ 2147483647 w 192"/>
                <a:gd name="T103" fmla="*/ 2147483647 h 150"/>
                <a:gd name="T104" fmla="*/ 2147483647 w 192"/>
                <a:gd name="T105" fmla="*/ 2147483647 h 150"/>
                <a:gd name="T106" fmla="*/ 2147483647 w 192"/>
                <a:gd name="T107" fmla="*/ 2147483647 h 150"/>
                <a:gd name="T108" fmla="*/ 2147483647 w 192"/>
                <a:gd name="T109" fmla="*/ 2147483647 h 1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2"/>
                <a:gd name="T166" fmla="*/ 0 h 150"/>
                <a:gd name="T167" fmla="*/ 192 w 192"/>
                <a:gd name="T168" fmla="*/ 150 h 1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2" h="150">
                  <a:moveTo>
                    <a:pt x="147" y="57"/>
                  </a:moveTo>
                  <a:lnTo>
                    <a:pt x="149" y="62"/>
                  </a:lnTo>
                  <a:lnTo>
                    <a:pt x="154" y="63"/>
                  </a:lnTo>
                  <a:lnTo>
                    <a:pt x="157" y="59"/>
                  </a:lnTo>
                  <a:lnTo>
                    <a:pt x="156" y="56"/>
                  </a:lnTo>
                  <a:lnTo>
                    <a:pt x="151" y="55"/>
                  </a:lnTo>
                  <a:lnTo>
                    <a:pt x="147" y="57"/>
                  </a:lnTo>
                  <a:close/>
                  <a:moveTo>
                    <a:pt x="189" y="81"/>
                  </a:moveTo>
                  <a:lnTo>
                    <a:pt x="192" y="79"/>
                  </a:lnTo>
                  <a:lnTo>
                    <a:pt x="190" y="78"/>
                  </a:lnTo>
                  <a:lnTo>
                    <a:pt x="189" y="81"/>
                  </a:lnTo>
                  <a:close/>
                  <a:moveTo>
                    <a:pt x="6" y="30"/>
                  </a:moveTo>
                  <a:lnTo>
                    <a:pt x="2" y="35"/>
                  </a:lnTo>
                  <a:lnTo>
                    <a:pt x="0" y="39"/>
                  </a:lnTo>
                  <a:lnTo>
                    <a:pt x="1" y="44"/>
                  </a:lnTo>
                  <a:lnTo>
                    <a:pt x="2" y="46"/>
                  </a:lnTo>
                  <a:lnTo>
                    <a:pt x="4" y="43"/>
                  </a:lnTo>
                  <a:lnTo>
                    <a:pt x="5" y="40"/>
                  </a:lnTo>
                  <a:lnTo>
                    <a:pt x="8" y="37"/>
                  </a:lnTo>
                  <a:lnTo>
                    <a:pt x="9" y="38"/>
                  </a:lnTo>
                  <a:lnTo>
                    <a:pt x="8" y="41"/>
                  </a:lnTo>
                  <a:lnTo>
                    <a:pt x="6" y="46"/>
                  </a:lnTo>
                  <a:lnTo>
                    <a:pt x="5" y="51"/>
                  </a:lnTo>
                  <a:lnTo>
                    <a:pt x="5" y="57"/>
                  </a:lnTo>
                  <a:lnTo>
                    <a:pt x="6" y="61"/>
                  </a:lnTo>
                  <a:lnTo>
                    <a:pt x="8" y="58"/>
                  </a:lnTo>
                  <a:lnTo>
                    <a:pt x="8" y="53"/>
                  </a:lnTo>
                  <a:lnTo>
                    <a:pt x="12" y="51"/>
                  </a:lnTo>
                  <a:lnTo>
                    <a:pt x="13" y="53"/>
                  </a:lnTo>
                  <a:lnTo>
                    <a:pt x="13" y="57"/>
                  </a:lnTo>
                  <a:lnTo>
                    <a:pt x="14" y="60"/>
                  </a:lnTo>
                  <a:lnTo>
                    <a:pt x="14" y="63"/>
                  </a:lnTo>
                  <a:lnTo>
                    <a:pt x="11" y="66"/>
                  </a:lnTo>
                  <a:lnTo>
                    <a:pt x="11" y="71"/>
                  </a:lnTo>
                  <a:lnTo>
                    <a:pt x="12" y="72"/>
                  </a:lnTo>
                  <a:lnTo>
                    <a:pt x="22" y="72"/>
                  </a:lnTo>
                  <a:lnTo>
                    <a:pt x="26" y="70"/>
                  </a:lnTo>
                  <a:lnTo>
                    <a:pt x="26" y="76"/>
                  </a:lnTo>
                  <a:lnTo>
                    <a:pt x="27" y="81"/>
                  </a:lnTo>
                  <a:lnTo>
                    <a:pt x="29" y="85"/>
                  </a:lnTo>
                  <a:lnTo>
                    <a:pt x="31" y="86"/>
                  </a:lnTo>
                  <a:lnTo>
                    <a:pt x="31" y="91"/>
                  </a:lnTo>
                  <a:lnTo>
                    <a:pt x="29" y="94"/>
                  </a:lnTo>
                  <a:lnTo>
                    <a:pt x="24" y="97"/>
                  </a:lnTo>
                  <a:lnTo>
                    <a:pt x="18" y="98"/>
                  </a:lnTo>
                  <a:lnTo>
                    <a:pt x="17" y="103"/>
                  </a:lnTo>
                  <a:lnTo>
                    <a:pt x="19" y="104"/>
                  </a:lnTo>
                  <a:lnTo>
                    <a:pt x="18" y="116"/>
                  </a:lnTo>
                  <a:lnTo>
                    <a:pt x="14" y="116"/>
                  </a:lnTo>
                  <a:lnTo>
                    <a:pt x="11" y="118"/>
                  </a:lnTo>
                  <a:lnTo>
                    <a:pt x="10" y="121"/>
                  </a:lnTo>
                  <a:lnTo>
                    <a:pt x="11" y="123"/>
                  </a:lnTo>
                  <a:lnTo>
                    <a:pt x="21" y="124"/>
                  </a:lnTo>
                  <a:lnTo>
                    <a:pt x="24" y="126"/>
                  </a:lnTo>
                  <a:lnTo>
                    <a:pt x="28" y="127"/>
                  </a:lnTo>
                  <a:lnTo>
                    <a:pt x="29" y="126"/>
                  </a:lnTo>
                  <a:lnTo>
                    <a:pt x="32" y="126"/>
                  </a:lnTo>
                  <a:lnTo>
                    <a:pt x="30" y="129"/>
                  </a:lnTo>
                  <a:lnTo>
                    <a:pt x="26" y="130"/>
                  </a:lnTo>
                  <a:lnTo>
                    <a:pt x="20" y="132"/>
                  </a:lnTo>
                  <a:lnTo>
                    <a:pt x="19" y="136"/>
                  </a:lnTo>
                  <a:lnTo>
                    <a:pt x="16" y="138"/>
                  </a:lnTo>
                  <a:lnTo>
                    <a:pt x="14" y="143"/>
                  </a:lnTo>
                  <a:lnTo>
                    <a:pt x="9" y="148"/>
                  </a:lnTo>
                  <a:lnTo>
                    <a:pt x="10" y="150"/>
                  </a:lnTo>
                  <a:lnTo>
                    <a:pt x="13" y="149"/>
                  </a:lnTo>
                  <a:lnTo>
                    <a:pt x="16" y="145"/>
                  </a:lnTo>
                  <a:lnTo>
                    <a:pt x="26" y="145"/>
                  </a:lnTo>
                  <a:lnTo>
                    <a:pt x="27" y="142"/>
                  </a:lnTo>
                  <a:lnTo>
                    <a:pt x="34" y="139"/>
                  </a:lnTo>
                  <a:lnTo>
                    <a:pt x="35" y="141"/>
                  </a:lnTo>
                  <a:lnTo>
                    <a:pt x="48" y="137"/>
                  </a:lnTo>
                  <a:lnTo>
                    <a:pt x="53" y="138"/>
                  </a:lnTo>
                  <a:lnTo>
                    <a:pt x="61" y="138"/>
                  </a:lnTo>
                  <a:lnTo>
                    <a:pt x="69" y="131"/>
                  </a:lnTo>
                  <a:lnTo>
                    <a:pt x="69" y="128"/>
                  </a:lnTo>
                  <a:lnTo>
                    <a:pt x="64" y="128"/>
                  </a:lnTo>
                  <a:lnTo>
                    <a:pt x="59" y="127"/>
                  </a:lnTo>
                  <a:lnTo>
                    <a:pt x="61" y="125"/>
                  </a:lnTo>
                  <a:lnTo>
                    <a:pt x="65" y="125"/>
                  </a:lnTo>
                  <a:lnTo>
                    <a:pt x="70" y="119"/>
                  </a:lnTo>
                  <a:lnTo>
                    <a:pt x="72" y="114"/>
                  </a:lnTo>
                  <a:lnTo>
                    <a:pt x="71" y="104"/>
                  </a:lnTo>
                  <a:lnTo>
                    <a:pt x="63" y="105"/>
                  </a:lnTo>
                  <a:lnTo>
                    <a:pt x="58" y="103"/>
                  </a:lnTo>
                  <a:lnTo>
                    <a:pt x="57" y="86"/>
                  </a:lnTo>
                  <a:lnTo>
                    <a:pt x="55" y="82"/>
                  </a:lnTo>
                  <a:lnTo>
                    <a:pt x="49" y="74"/>
                  </a:lnTo>
                  <a:lnTo>
                    <a:pt x="46" y="72"/>
                  </a:lnTo>
                  <a:lnTo>
                    <a:pt x="44" y="60"/>
                  </a:lnTo>
                  <a:lnTo>
                    <a:pt x="40" y="51"/>
                  </a:lnTo>
                  <a:lnTo>
                    <a:pt x="35" y="49"/>
                  </a:lnTo>
                  <a:lnTo>
                    <a:pt x="30" y="51"/>
                  </a:lnTo>
                  <a:lnTo>
                    <a:pt x="29" y="49"/>
                  </a:lnTo>
                  <a:lnTo>
                    <a:pt x="33" y="45"/>
                  </a:lnTo>
                  <a:lnTo>
                    <a:pt x="33" y="37"/>
                  </a:lnTo>
                  <a:lnTo>
                    <a:pt x="40" y="23"/>
                  </a:lnTo>
                  <a:lnTo>
                    <a:pt x="39" y="18"/>
                  </a:lnTo>
                  <a:lnTo>
                    <a:pt x="30" y="17"/>
                  </a:lnTo>
                  <a:lnTo>
                    <a:pt x="21" y="18"/>
                  </a:lnTo>
                  <a:lnTo>
                    <a:pt x="23" y="10"/>
                  </a:lnTo>
                  <a:lnTo>
                    <a:pt x="29" y="4"/>
                  </a:lnTo>
                  <a:lnTo>
                    <a:pt x="30" y="0"/>
                  </a:lnTo>
                  <a:lnTo>
                    <a:pt x="25" y="1"/>
                  </a:lnTo>
                  <a:lnTo>
                    <a:pt x="13" y="1"/>
                  </a:lnTo>
                  <a:lnTo>
                    <a:pt x="10" y="5"/>
                  </a:lnTo>
                  <a:lnTo>
                    <a:pt x="9" y="14"/>
                  </a:lnTo>
                  <a:lnTo>
                    <a:pt x="4" y="18"/>
                  </a:lnTo>
                  <a:lnTo>
                    <a:pt x="4" y="23"/>
                  </a:lnTo>
                  <a:lnTo>
                    <a:pt x="6" y="25"/>
                  </a:lnTo>
                  <a:lnTo>
                    <a:pt x="6" y="3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8" name="Freeform 287"/>
            <p:cNvSpPr>
              <a:spLocks/>
            </p:cNvSpPr>
            <p:nvPr/>
          </p:nvSpPr>
          <p:spPr bwMode="gray">
            <a:xfrm>
              <a:off x="2655" y="1929"/>
              <a:ext cx="94" cy="195"/>
            </a:xfrm>
            <a:custGeom>
              <a:avLst/>
              <a:gdLst>
                <a:gd name="T0" fmla="*/ 2147483647 w 72"/>
                <a:gd name="T1" fmla="*/ 2147483647 h 150"/>
                <a:gd name="T2" fmla="*/ 2147483647 w 72"/>
                <a:gd name="T3" fmla="*/ 2147483647 h 150"/>
                <a:gd name="T4" fmla="*/ 2147483647 w 72"/>
                <a:gd name="T5" fmla="*/ 2147483647 h 150"/>
                <a:gd name="T6" fmla="*/ 2147483647 w 72"/>
                <a:gd name="T7" fmla="*/ 2147483647 h 150"/>
                <a:gd name="T8" fmla="*/ 2147483647 w 72"/>
                <a:gd name="T9" fmla="*/ 2147483647 h 150"/>
                <a:gd name="T10" fmla="*/ 2147483647 w 72"/>
                <a:gd name="T11" fmla="*/ 2147483647 h 150"/>
                <a:gd name="T12" fmla="*/ 2147483647 w 72"/>
                <a:gd name="T13" fmla="*/ 2147483647 h 150"/>
                <a:gd name="T14" fmla="*/ 2147483647 w 72"/>
                <a:gd name="T15" fmla="*/ 2147483647 h 150"/>
                <a:gd name="T16" fmla="*/ 2147483647 w 72"/>
                <a:gd name="T17" fmla="*/ 2147483647 h 150"/>
                <a:gd name="T18" fmla="*/ 2147483647 w 72"/>
                <a:gd name="T19" fmla="*/ 2147483647 h 150"/>
                <a:gd name="T20" fmla="*/ 2147483647 w 72"/>
                <a:gd name="T21" fmla="*/ 2147483647 h 150"/>
                <a:gd name="T22" fmla="*/ 2147483647 w 72"/>
                <a:gd name="T23" fmla="*/ 2147483647 h 150"/>
                <a:gd name="T24" fmla="*/ 2147483647 w 72"/>
                <a:gd name="T25" fmla="*/ 2147483647 h 150"/>
                <a:gd name="T26" fmla="*/ 2147483647 w 72"/>
                <a:gd name="T27" fmla="*/ 2147483647 h 150"/>
                <a:gd name="T28" fmla="*/ 2147483647 w 72"/>
                <a:gd name="T29" fmla="*/ 2147483647 h 150"/>
                <a:gd name="T30" fmla="*/ 2147483647 w 72"/>
                <a:gd name="T31" fmla="*/ 2147483647 h 150"/>
                <a:gd name="T32" fmla="*/ 2147483647 w 72"/>
                <a:gd name="T33" fmla="*/ 2147483647 h 150"/>
                <a:gd name="T34" fmla="*/ 2147483647 w 72"/>
                <a:gd name="T35" fmla="*/ 2147483647 h 150"/>
                <a:gd name="T36" fmla="*/ 2147483647 w 72"/>
                <a:gd name="T37" fmla="*/ 2147483647 h 150"/>
                <a:gd name="T38" fmla="*/ 2147483647 w 72"/>
                <a:gd name="T39" fmla="*/ 2147483647 h 150"/>
                <a:gd name="T40" fmla="*/ 2147483647 w 72"/>
                <a:gd name="T41" fmla="*/ 2147483647 h 150"/>
                <a:gd name="T42" fmla="*/ 2147483647 w 72"/>
                <a:gd name="T43" fmla="*/ 2147483647 h 150"/>
                <a:gd name="T44" fmla="*/ 2147483647 w 72"/>
                <a:gd name="T45" fmla="*/ 2147483647 h 150"/>
                <a:gd name="T46" fmla="*/ 2147483647 w 72"/>
                <a:gd name="T47" fmla="*/ 2147483647 h 150"/>
                <a:gd name="T48" fmla="*/ 2147483647 w 72"/>
                <a:gd name="T49" fmla="*/ 2147483647 h 150"/>
                <a:gd name="T50" fmla="*/ 2147483647 w 72"/>
                <a:gd name="T51" fmla="*/ 2147483647 h 150"/>
                <a:gd name="T52" fmla="*/ 2147483647 w 72"/>
                <a:gd name="T53" fmla="*/ 2147483647 h 150"/>
                <a:gd name="T54" fmla="*/ 2147483647 w 72"/>
                <a:gd name="T55" fmla="*/ 2147483647 h 150"/>
                <a:gd name="T56" fmla="*/ 2147483647 w 72"/>
                <a:gd name="T57" fmla="*/ 2147483647 h 150"/>
                <a:gd name="T58" fmla="*/ 2147483647 w 72"/>
                <a:gd name="T59" fmla="*/ 2147483647 h 150"/>
                <a:gd name="T60" fmla="*/ 2147483647 w 72"/>
                <a:gd name="T61" fmla="*/ 2147483647 h 150"/>
                <a:gd name="T62" fmla="*/ 2147483647 w 72"/>
                <a:gd name="T63" fmla="*/ 2147483647 h 150"/>
                <a:gd name="T64" fmla="*/ 2147483647 w 72"/>
                <a:gd name="T65" fmla="*/ 2147483647 h 150"/>
                <a:gd name="T66" fmla="*/ 2147483647 w 72"/>
                <a:gd name="T67" fmla="*/ 2147483647 h 150"/>
                <a:gd name="T68" fmla="*/ 2147483647 w 72"/>
                <a:gd name="T69" fmla="*/ 2147483647 h 150"/>
                <a:gd name="T70" fmla="*/ 2147483647 w 72"/>
                <a:gd name="T71" fmla="*/ 2147483647 h 150"/>
                <a:gd name="T72" fmla="*/ 2147483647 w 72"/>
                <a:gd name="T73" fmla="*/ 2147483647 h 150"/>
                <a:gd name="T74" fmla="*/ 2147483647 w 72"/>
                <a:gd name="T75" fmla="*/ 2147483647 h 150"/>
                <a:gd name="T76" fmla="*/ 2147483647 w 72"/>
                <a:gd name="T77" fmla="*/ 2147483647 h 150"/>
                <a:gd name="T78" fmla="*/ 2147483647 w 72"/>
                <a:gd name="T79" fmla="*/ 2147483647 h 150"/>
                <a:gd name="T80" fmla="*/ 2147483647 w 72"/>
                <a:gd name="T81" fmla="*/ 2147483647 h 150"/>
                <a:gd name="T82" fmla="*/ 2147483647 w 72"/>
                <a:gd name="T83" fmla="*/ 2147483647 h 150"/>
                <a:gd name="T84" fmla="*/ 2147483647 w 72"/>
                <a:gd name="T85" fmla="*/ 2147483647 h 150"/>
                <a:gd name="T86" fmla="*/ 2147483647 w 72"/>
                <a:gd name="T87" fmla="*/ 2147483647 h 150"/>
                <a:gd name="T88" fmla="*/ 0 w 72"/>
                <a:gd name="T89" fmla="*/ 2147483647 h 150"/>
                <a:gd name="T90" fmla="*/ 2147483647 w 72"/>
                <a:gd name="T91" fmla="*/ 2147483647 h 150"/>
                <a:gd name="T92" fmla="*/ 2147483647 w 72"/>
                <a:gd name="T93" fmla="*/ 2147483647 h 150"/>
                <a:gd name="T94" fmla="*/ 2147483647 w 72"/>
                <a:gd name="T95" fmla="*/ 2147483647 h 150"/>
                <a:gd name="T96" fmla="*/ 2147483647 w 72"/>
                <a:gd name="T97" fmla="*/ 2147483647 h 150"/>
                <a:gd name="T98" fmla="*/ 2147483647 w 72"/>
                <a:gd name="T99" fmla="*/ 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
                <a:gd name="T151" fmla="*/ 0 h 150"/>
                <a:gd name="T152" fmla="*/ 72 w 72"/>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 h="150">
                  <a:moveTo>
                    <a:pt x="30" y="0"/>
                  </a:moveTo>
                  <a:lnTo>
                    <a:pt x="29" y="4"/>
                  </a:lnTo>
                  <a:lnTo>
                    <a:pt x="23" y="10"/>
                  </a:lnTo>
                  <a:lnTo>
                    <a:pt x="21" y="18"/>
                  </a:lnTo>
                  <a:lnTo>
                    <a:pt x="30" y="17"/>
                  </a:lnTo>
                  <a:lnTo>
                    <a:pt x="39" y="18"/>
                  </a:lnTo>
                  <a:lnTo>
                    <a:pt x="40" y="23"/>
                  </a:lnTo>
                  <a:lnTo>
                    <a:pt x="33" y="37"/>
                  </a:lnTo>
                  <a:lnTo>
                    <a:pt x="33" y="45"/>
                  </a:lnTo>
                  <a:lnTo>
                    <a:pt x="29" y="49"/>
                  </a:lnTo>
                  <a:lnTo>
                    <a:pt x="30" y="51"/>
                  </a:lnTo>
                  <a:lnTo>
                    <a:pt x="35" y="49"/>
                  </a:lnTo>
                  <a:lnTo>
                    <a:pt x="40" y="51"/>
                  </a:lnTo>
                  <a:lnTo>
                    <a:pt x="44" y="60"/>
                  </a:lnTo>
                  <a:lnTo>
                    <a:pt x="46" y="72"/>
                  </a:lnTo>
                  <a:lnTo>
                    <a:pt x="49" y="74"/>
                  </a:lnTo>
                  <a:lnTo>
                    <a:pt x="55" y="82"/>
                  </a:lnTo>
                  <a:lnTo>
                    <a:pt x="57" y="86"/>
                  </a:lnTo>
                  <a:lnTo>
                    <a:pt x="58" y="103"/>
                  </a:lnTo>
                  <a:lnTo>
                    <a:pt x="63" y="105"/>
                  </a:lnTo>
                  <a:lnTo>
                    <a:pt x="71" y="104"/>
                  </a:lnTo>
                  <a:lnTo>
                    <a:pt x="72" y="114"/>
                  </a:lnTo>
                  <a:lnTo>
                    <a:pt x="70" y="119"/>
                  </a:lnTo>
                  <a:lnTo>
                    <a:pt x="65" y="125"/>
                  </a:lnTo>
                  <a:lnTo>
                    <a:pt x="61" y="125"/>
                  </a:lnTo>
                  <a:lnTo>
                    <a:pt x="59" y="127"/>
                  </a:lnTo>
                  <a:lnTo>
                    <a:pt x="64" y="128"/>
                  </a:lnTo>
                  <a:lnTo>
                    <a:pt x="69" y="128"/>
                  </a:lnTo>
                  <a:lnTo>
                    <a:pt x="69" y="131"/>
                  </a:lnTo>
                  <a:lnTo>
                    <a:pt x="61" y="138"/>
                  </a:lnTo>
                  <a:lnTo>
                    <a:pt x="53" y="138"/>
                  </a:lnTo>
                  <a:lnTo>
                    <a:pt x="48" y="137"/>
                  </a:lnTo>
                  <a:lnTo>
                    <a:pt x="35" y="141"/>
                  </a:lnTo>
                  <a:lnTo>
                    <a:pt x="34" y="139"/>
                  </a:lnTo>
                  <a:lnTo>
                    <a:pt x="27" y="142"/>
                  </a:lnTo>
                  <a:lnTo>
                    <a:pt x="26" y="145"/>
                  </a:lnTo>
                  <a:lnTo>
                    <a:pt x="16" y="145"/>
                  </a:lnTo>
                  <a:lnTo>
                    <a:pt x="13" y="149"/>
                  </a:lnTo>
                  <a:lnTo>
                    <a:pt x="10" y="150"/>
                  </a:lnTo>
                  <a:lnTo>
                    <a:pt x="9" y="148"/>
                  </a:lnTo>
                  <a:lnTo>
                    <a:pt x="14" y="143"/>
                  </a:lnTo>
                  <a:lnTo>
                    <a:pt x="16" y="138"/>
                  </a:lnTo>
                  <a:lnTo>
                    <a:pt x="19" y="136"/>
                  </a:lnTo>
                  <a:lnTo>
                    <a:pt x="20" y="132"/>
                  </a:lnTo>
                  <a:lnTo>
                    <a:pt x="26" y="130"/>
                  </a:lnTo>
                  <a:lnTo>
                    <a:pt x="30" y="129"/>
                  </a:lnTo>
                  <a:lnTo>
                    <a:pt x="32" y="126"/>
                  </a:lnTo>
                  <a:lnTo>
                    <a:pt x="29" y="126"/>
                  </a:lnTo>
                  <a:lnTo>
                    <a:pt x="28" y="127"/>
                  </a:lnTo>
                  <a:lnTo>
                    <a:pt x="24" y="126"/>
                  </a:lnTo>
                  <a:lnTo>
                    <a:pt x="21" y="124"/>
                  </a:lnTo>
                  <a:lnTo>
                    <a:pt x="11" y="123"/>
                  </a:lnTo>
                  <a:lnTo>
                    <a:pt x="10" y="121"/>
                  </a:lnTo>
                  <a:lnTo>
                    <a:pt x="11" y="118"/>
                  </a:lnTo>
                  <a:lnTo>
                    <a:pt x="14" y="116"/>
                  </a:lnTo>
                  <a:lnTo>
                    <a:pt x="18" y="116"/>
                  </a:lnTo>
                  <a:lnTo>
                    <a:pt x="19" y="104"/>
                  </a:lnTo>
                  <a:lnTo>
                    <a:pt x="17" y="103"/>
                  </a:lnTo>
                  <a:lnTo>
                    <a:pt x="18" y="98"/>
                  </a:lnTo>
                  <a:lnTo>
                    <a:pt x="24" y="97"/>
                  </a:lnTo>
                  <a:lnTo>
                    <a:pt x="29" y="94"/>
                  </a:lnTo>
                  <a:lnTo>
                    <a:pt x="31" y="91"/>
                  </a:lnTo>
                  <a:lnTo>
                    <a:pt x="31" y="86"/>
                  </a:lnTo>
                  <a:lnTo>
                    <a:pt x="29" y="85"/>
                  </a:lnTo>
                  <a:lnTo>
                    <a:pt x="27" y="81"/>
                  </a:lnTo>
                  <a:lnTo>
                    <a:pt x="26" y="76"/>
                  </a:lnTo>
                  <a:lnTo>
                    <a:pt x="26" y="70"/>
                  </a:lnTo>
                  <a:lnTo>
                    <a:pt x="22" y="72"/>
                  </a:lnTo>
                  <a:lnTo>
                    <a:pt x="12" y="72"/>
                  </a:lnTo>
                  <a:lnTo>
                    <a:pt x="11" y="71"/>
                  </a:lnTo>
                  <a:lnTo>
                    <a:pt x="11" y="66"/>
                  </a:lnTo>
                  <a:lnTo>
                    <a:pt x="14" y="63"/>
                  </a:lnTo>
                  <a:lnTo>
                    <a:pt x="14" y="60"/>
                  </a:lnTo>
                  <a:lnTo>
                    <a:pt x="13" y="57"/>
                  </a:lnTo>
                  <a:lnTo>
                    <a:pt x="13" y="53"/>
                  </a:lnTo>
                  <a:lnTo>
                    <a:pt x="12" y="51"/>
                  </a:lnTo>
                  <a:lnTo>
                    <a:pt x="8" y="53"/>
                  </a:lnTo>
                  <a:lnTo>
                    <a:pt x="8" y="58"/>
                  </a:lnTo>
                  <a:lnTo>
                    <a:pt x="6" y="61"/>
                  </a:lnTo>
                  <a:lnTo>
                    <a:pt x="5" y="57"/>
                  </a:lnTo>
                  <a:lnTo>
                    <a:pt x="5" y="51"/>
                  </a:lnTo>
                  <a:lnTo>
                    <a:pt x="6" y="46"/>
                  </a:lnTo>
                  <a:lnTo>
                    <a:pt x="8" y="41"/>
                  </a:lnTo>
                  <a:lnTo>
                    <a:pt x="9" y="38"/>
                  </a:lnTo>
                  <a:lnTo>
                    <a:pt x="8" y="37"/>
                  </a:lnTo>
                  <a:lnTo>
                    <a:pt x="5" y="40"/>
                  </a:lnTo>
                  <a:lnTo>
                    <a:pt x="4" y="43"/>
                  </a:lnTo>
                  <a:lnTo>
                    <a:pt x="2" y="46"/>
                  </a:lnTo>
                  <a:lnTo>
                    <a:pt x="1" y="44"/>
                  </a:lnTo>
                  <a:lnTo>
                    <a:pt x="0" y="39"/>
                  </a:lnTo>
                  <a:lnTo>
                    <a:pt x="2" y="35"/>
                  </a:lnTo>
                  <a:lnTo>
                    <a:pt x="6" y="30"/>
                  </a:lnTo>
                  <a:lnTo>
                    <a:pt x="6" y="25"/>
                  </a:lnTo>
                  <a:lnTo>
                    <a:pt x="4" y="23"/>
                  </a:lnTo>
                  <a:lnTo>
                    <a:pt x="4" y="18"/>
                  </a:lnTo>
                  <a:lnTo>
                    <a:pt x="9" y="14"/>
                  </a:lnTo>
                  <a:lnTo>
                    <a:pt x="10" y="5"/>
                  </a:lnTo>
                  <a:lnTo>
                    <a:pt x="13" y="1"/>
                  </a:lnTo>
                  <a:lnTo>
                    <a:pt x="25" y="1"/>
                  </a:lnTo>
                  <a:lnTo>
                    <a:pt x="3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9" name="Freeform 288"/>
            <p:cNvSpPr>
              <a:spLocks/>
            </p:cNvSpPr>
            <p:nvPr/>
          </p:nvSpPr>
          <p:spPr bwMode="gray">
            <a:xfrm>
              <a:off x="2633" y="2010"/>
              <a:ext cx="33" cy="28"/>
            </a:xfrm>
            <a:custGeom>
              <a:avLst/>
              <a:gdLst>
                <a:gd name="T0" fmla="*/ 2147483647 w 25"/>
                <a:gd name="T1" fmla="*/ 2147483647 h 22"/>
                <a:gd name="T2" fmla="*/ 2147483647 w 25"/>
                <a:gd name="T3" fmla="*/ 0 h 22"/>
                <a:gd name="T4" fmla="*/ 2147483647 w 25"/>
                <a:gd name="T5" fmla="*/ 2147483647 h 22"/>
                <a:gd name="T6" fmla="*/ 2147483647 w 25"/>
                <a:gd name="T7" fmla="*/ 2147483647 h 22"/>
                <a:gd name="T8" fmla="*/ 2147483647 w 25"/>
                <a:gd name="T9" fmla="*/ 2147483647 h 22"/>
                <a:gd name="T10" fmla="*/ 2147483647 w 25"/>
                <a:gd name="T11" fmla="*/ 2147483647 h 22"/>
                <a:gd name="T12" fmla="*/ 2147483647 w 25"/>
                <a:gd name="T13" fmla="*/ 2147483647 h 22"/>
                <a:gd name="T14" fmla="*/ 2147483647 w 25"/>
                <a:gd name="T15" fmla="*/ 2147483647 h 22"/>
                <a:gd name="T16" fmla="*/ 2147483647 w 25"/>
                <a:gd name="T17" fmla="*/ 2147483647 h 22"/>
                <a:gd name="T18" fmla="*/ 2147483647 w 25"/>
                <a:gd name="T19" fmla="*/ 2147483647 h 22"/>
                <a:gd name="T20" fmla="*/ 2147483647 w 25"/>
                <a:gd name="T21" fmla="*/ 2147483647 h 22"/>
                <a:gd name="T22" fmla="*/ 0 w 25"/>
                <a:gd name="T23" fmla="*/ 2147483647 h 22"/>
                <a:gd name="T24" fmla="*/ 0 w 25"/>
                <a:gd name="T25" fmla="*/ 2147483647 h 22"/>
                <a:gd name="T26" fmla="*/ 2147483647 w 25"/>
                <a:gd name="T27" fmla="*/ 2147483647 h 22"/>
                <a:gd name="T28" fmla="*/ 2147483647 w 25"/>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22"/>
                <a:gd name="T47" fmla="*/ 25 w 25"/>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22">
                  <a:moveTo>
                    <a:pt x="6" y="1"/>
                  </a:moveTo>
                  <a:lnTo>
                    <a:pt x="11" y="0"/>
                  </a:lnTo>
                  <a:lnTo>
                    <a:pt x="12" y="2"/>
                  </a:lnTo>
                  <a:lnTo>
                    <a:pt x="18" y="3"/>
                  </a:lnTo>
                  <a:lnTo>
                    <a:pt x="22" y="11"/>
                  </a:lnTo>
                  <a:lnTo>
                    <a:pt x="25" y="12"/>
                  </a:lnTo>
                  <a:lnTo>
                    <a:pt x="23" y="19"/>
                  </a:lnTo>
                  <a:lnTo>
                    <a:pt x="17" y="22"/>
                  </a:lnTo>
                  <a:lnTo>
                    <a:pt x="14" y="20"/>
                  </a:lnTo>
                  <a:lnTo>
                    <a:pt x="9" y="18"/>
                  </a:lnTo>
                  <a:lnTo>
                    <a:pt x="5" y="21"/>
                  </a:lnTo>
                  <a:lnTo>
                    <a:pt x="0" y="17"/>
                  </a:lnTo>
                  <a:lnTo>
                    <a:pt x="0" y="14"/>
                  </a:lnTo>
                  <a:lnTo>
                    <a:pt x="6" y="8"/>
                  </a:lnTo>
                  <a:lnTo>
                    <a:pt x="6"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0" name="Freeform 289"/>
            <p:cNvSpPr>
              <a:spLocks/>
            </p:cNvSpPr>
            <p:nvPr/>
          </p:nvSpPr>
          <p:spPr bwMode="gray">
            <a:xfrm>
              <a:off x="2768" y="2048"/>
              <a:ext cx="48" cy="57"/>
            </a:xfrm>
            <a:custGeom>
              <a:avLst/>
              <a:gdLst>
                <a:gd name="T0" fmla="*/ 2147483647 w 37"/>
                <a:gd name="T1" fmla="*/ 2147483647 h 43"/>
                <a:gd name="T2" fmla="*/ 2147483647 w 37"/>
                <a:gd name="T3" fmla="*/ 2147483647 h 43"/>
                <a:gd name="T4" fmla="*/ 2147483647 w 37"/>
                <a:gd name="T5" fmla="*/ 2147483647 h 43"/>
                <a:gd name="T6" fmla="*/ 2147483647 w 37"/>
                <a:gd name="T7" fmla="*/ 2147483647 h 43"/>
                <a:gd name="T8" fmla="*/ 2147483647 w 37"/>
                <a:gd name="T9" fmla="*/ 2147483647 h 43"/>
                <a:gd name="T10" fmla="*/ 2147483647 w 37"/>
                <a:gd name="T11" fmla="*/ 2147483647 h 43"/>
                <a:gd name="T12" fmla="*/ 2147483647 w 37"/>
                <a:gd name="T13" fmla="*/ 2147483647 h 43"/>
                <a:gd name="T14" fmla="*/ 2147483647 w 37"/>
                <a:gd name="T15" fmla="*/ 2147483647 h 43"/>
                <a:gd name="T16" fmla="*/ 2147483647 w 37"/>
                <a:gd name="T17" fmla="*/ 2147483647 h 43"/>
                <a:gd name="T18" fmla="*/ 2147483647 w 37"/>
                <a:gd name="T19" fmla="*/ 2147483647 h 43"/>
                <a:gd name="T20" fmla="*/ 2147483647 w 37"/>
                <a:gd name="T21" fmla="*/ 2147483647 h 43"/>
                <a:gd name="T22" fmla="*/ 0 w 37"/>
                <a:gd name="T23" fmla="*/ 2147483647 h 43"/>
                <a:gd name="T24" fmla="*/ 2147483647 w 37"/>
                <a:gd name="T25" fmla="*/ 2147483647 h 43"/>
                <a:gd name="T26" fmla="*/ 2147483647 w 37"/>
                <a:gd name="T27" fmla="*/ 2147483647 h 43"/>
                <a:gd name="T28" fmla="*/ 2147483647 w 37"/>
                <a:gd name="T29" fmla="*/ 2147483647 h 43"/>
                <a:gd name="T30" fmla="*/ 2147483647 w 37"/>
                <a:gd name="T31" fmla="*/ 2147483647 h 43"/>
                <a:gd name="T32" fmla="*/ 2147483647 w 37"/>
                <a:gd name="T33" fmla="*/ 2147483647 h 43"/>
                <a:gd name="T34" fmla="*/ 2147483647 w 37"/>
                <a:gd name="T35" fmla="*/ 2147483647 h 43"/>
                <a:gd name="T36" fmla="*/ 2147483647 w 37"/>
                <a:gd name="T37" fmla="*/ 2147483647 h 43"/>
                <a:gd name="T38" fmla="*/ 2147483647 w 37"/>
                <a:gd name="T39" fmla="*/ 2147483647 h 43"/>
                <a:gd name="T40" fmla="*/ 2147483647 w 37"/>
                <a:gd name="T41" fmla="*/ 2147483647 h 43"/>
                <a:gd name="T42" fmla="*/ 2147483647 w 37"/>
                <a:gd name="T43" fmla="*/ 2147483647 h 43"/>
                <a:gd name="T44" fmla="*/ 2147483647 w 37"/>
                <a:gd name="T45" fmla="*/ 2147483647 h 43"/>
                <a:gd name="T46" fmla="*/ 2147483647 w 37"/>
                <a:gd name="T47" fmla="*/ 2147483647 h 43"/>
                <a:gd name="T48" fmla="*/ 2147483647 w 37"/>
                <a:gd name="T49" fmla="*/ 2147483647 h 43"/>
                <a:gd name="T50" fmla="*/ 2147483647 w 37"/>
                <a:gd name="T51" fmla="*/ 2147483647 h 43"/>
                <a:gd name="T52" fmla="*/ 2147483647 w 37"/>
                <a:gd name="T53" fmla="*/ 2147483647 h 43"/>
                <a:gd name="T54" fmla="*/ 2147483647 w 37"/>
                <a:gd name="T55" fmla="*/ 2147483647 h 43"/>
                <a:gd name="T56" fmla="*/ 2147483647 w 37"/>
                <a:gd name="T57" fmla="*/ 0 h 43"/>
                <a:gd name="T58" fmla="*/ 2147483647 w 37"/>
                <a:gd name="T59" fmla="*/ 2147483647 h 43"/>
                <a:gd name="T60" fmla="*/ 2147483647 w 37"/>
                <a:gd name="T61" fmla="*/ 2147483647 h 43"/>
                <a:gd name="T62" fmla="*/ 2147483647 w 37"/>
                <a:gd name="T63" fmla="*/ 2147483647 h 43"/>
                <a:gd name="T64" fmla="*/ 2147483647 w 37"/>
                <a:gd name="T65" fmla="*/ 2147483647 h 43"/>
                <a:gd name="T66" fmla="*/ 2147483647 w 37"/>
                <a:gd name="T67" fmla="*/ 2147483647 h 43"/>
                <a:gd name="T68" fmla="*/ 2147483647 w 37"/>
                <a:gd name="T69" fmla="*/ 2147483647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
                <a:gd name="T106" fmla="*/ 0 h 43"/>
                <a:gd name="T107" fmla="*/ 37 w 37"/>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 h="43">
                  <a:moveTo>
                    <a:pt x="26" y="28"/>
                  </a:moveTo>
                  <a:lnTo>
                    <a:pt x="28" y="31"/>
                  </a:lnTo>
                  <a:lnTo>
                    <a:pt x="25" y="37"/>
                  </a:lnTo>
                  <a:lnTo>
                    <a:pt x="25" y="40"/>
                  </a:lnTo>
                  <a:lnTo>
                    <a:pt x="24" y="43"/>
                  </a:lnTo>
                  <a:lnTo>
                    <a:pt x="22" y="39"/>
                  </a:lnTo>
                  <a:lnTo>
                    <a:pt x="21" y="33"/>
                  </a:lnTo>
                  <a:lnTo>
                    <a:pt x="16" y="33"/>
                  </a:lnTo>
                  <a:lnTo>
                    <a:pt x="13" y="32"/>
                  </a:lnTo>
                  <a:lnTo>
                    <a:pt x="9" y="34"/>
                  </a:lnTo>
                  <a:lnTo>
                    <a:pt x="4" y="36"/>
                  </a:lnTo>
                  <a:lnTo>
                    <a:pt x="0" y="34"/>
                  </a:lnTo>
                  <a:lnTo>
                    <a:pt x="4" y="33"/>
                  </a:lnTo>
                  <a:lnTo>
                    <a:pt x="6" y="33"/>
                  </a:lnTo>
                  <a:lnTo>
                    <a:pt x="8" y="31"/>
                  </a:lnTo>
                  <a:lnTo>
                    <a:pt x="7" y="29"/>
                  </a:lnTo>
                  <a:lnTo>
                    <a:pt x="8" y="24"/>
                  </a:lnTo>
                  <a:lnTo>
                    <a:pt x="12" y="19"/>
                  </a:lnTo>
                  <a:lnTo>
                    <a:pt x="15" y="10"/>
                  </a:lnTo>
                  <a:lnTo>
                    <a:pt x="19" y="9"/>
                  </a:lnTo>
                  <a:lnTo>
                    <a:pt x="20" y="11"/>
                  </a:lnTo>
                  <a:lnTo>
                    <a:pt x="18" y="14"/>
                  </a:lnTo>
                  <a:lnTo>
                    <a:pt x="19" y="18"/>
                  </a:lnTo>
                  <a:lnTo>
                    <a:pt x="23" y="14"/>
                  </a:lnTo>
                  <a:lnTo>
                    <a:pt x="24" y="11"/>
                  </a:lnTo>
                  <a:lnTo>
                    <a:pt x="20" y="8"/>
                  </a:lnTo>
                  <a:lnTo>
                    <a:pt x="21" y="4"/>
                  </a:lnTo>
                  <a:lnTo>
                    <a:pt x="26" y="1"/>
                  </a:lnTo>
                  <a:lnTo>
                    <a:pt x="35" y="0"/>
                  </a:lnTo>
                  <a:lnTo>
                    <a:pt x="37" y="3"/>
                  </a:lnTo>
                  <a:lnTo>
                    <a:pt x="34" y="9"/>
                  </a:lnTo>
                  <a:lnTo>
                    <a:pt x="36" y="13"/>
                  </a:lnTo>
                  <a:lnTo>
                    <a:pt x="35" y="19"/>
                  </a:lnTo>
                  <a:lnTo>
                    <a:pt x="28" y="25"/>
                  </a:lnTo>
                  <a:lnTo>
                    <a:pt x="26" y="2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1" name="Freeform 290"/>
            <p:cNvSpPr>
              <a:spLocks/>
            </p:cNvSpPr>
            <p:nvPr/>
          </p:nvSpPr>
          <p:spPr bwMode="gray">
            <a:xfrm>
              <a:off x="2801" y="2115"/>
              <a:ext cx="8" cy="20"/>
            </a:xfrm>
            <a:custGeom>
              <a:avLst/>
              <a:gdLst>
                <a:gd name="T0" fmla="*/ 2147483647 w 6"/>
                <a:gd name="T1" fmla="*/ 2147483647 h 15"/>
                <a:gd name="T2" fmla="*/ 0 w 6"/>
                <a:gd name="T3" fmla="*/ 2147483647 h 15"/>
                <a:gd name="T4" fmla="*/ 0 w 6"/>
                <a:gd name="T5" fmla="*/ 2147483647 h 15"/>
                <a:gd name="T6" fmla="*/ 0 w 6"/>
                <a:gd name="T7" fmla="*/ 2147483647 h 15"/>
                <a:gd name="T8" fmla="*/ 2147483647 w 6"/>
                <a:gd name="T9" fmla="*/ 0 h 15"/>
                <a:gd name="T10" fmla="*/ 2147483647 w 6"/>
                <a:gd name="T11" fmla="*/ 2147483647 h 15"/>
                <a:gd name="T12" fmla="*/ 2147483647 w 6"/>
                <a:gd name="T13" fmla="*/ 2147483647 h 15"/>
                <a:gd name="T14" fmla="*/ 0 60000 65536"/>
                <a:gd name="T15" fmla="*/ 0 60000 65536"/>
                <a:gd name="T16" fmla="*/ 0 60000 65536"/>
                <a:gd name="T17" fmla="*/ 0 60000 65536"/>
                <a:gd name="T18" fmla="*/ 0 60000 65536"/>
                <a:gd name="T19" fmla="*/ 0 60000 65536"/>
                <a:gd name="T20" fmla="*/ 0 60000 65536"/>
                <a:gd name="T21" fmla="*/ 0 w 6"/>
                <a:gd name="T22" fmla="*/ 0 h 15"/>
                <a:gd name="T23" fmla="*/ 6 w 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5">
                  <a:moveTo>
                    <a:pt x="6" y="15"/>
                  </a:moveTo>
                  <a:lnTo>
                    <a:pt x="0" y="13"/>
                  </a:lnTo>
                  <a:lnTo>
                    <a:pt x="0" y="7"/>
                  </a:lnTo>
                  <a:lnTo>
                    <a:pt x="0" y="3"/>
                  </a:lnTo>
                  <a:lnTo>
                    <a:pt x="2" y="0"/>
                  </a:lnTo>
                  <a:lnTo>
                    <a:pt x="5" y="5"/>
                  </a:lnTo>
                  <a:lnTo>
                    <a:pt x="6" y="1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2" name="Freeform 291"/>
            <p:cNvSpPr>
              <a:spLocks/>
            </p:cNvSpPr>
            <p:nvPr/>
          </p:nvSpPr>
          <p:spPr bwMode="gray">
            <a:xfrm>
              <a:off x="2759" y="2090"/>
              <a:ext cx="45" cy="42"/>
            </a:xfrm>
            <a:custGeom>
              <a:avLst/>
              <a:gdLst>
                <a:gd name="T0" fmla="*/ 2147483647 w 34"/>
                <a:gd name="T1" fmla="*/ 2147483647 h 32"/>
                <a:gd name="T2" fmla="*/ 2147483647 w 34"/>
                <a:gd name="T3" fmla="*/ 2147483647 h 32"/>
                <a:gd name="T4" fmla="*/ 2147483647 w 34"/>
                <a:gd name="T5" fmla="*/ 2147483647 h 32"/>
                <a:gd name="T6" fmla="*/ 2147483647 w 34"/>
                <a:gd name="T7" fmla="*/ 2147483647 h 32"/>
                <a:gd name="T8" fmla="*/ 2147483647 w 34"/>
                <a:gd name="T9" fmla="*/ 2147483647 h 32"/>
                <a:gd name="T10" fmla="*/ 2147483647 w 34"/>
                <a:gd name="T11" fmla="*/ 2147483647 h 32"/>
                <a:gd name="T12" fmla="*/ 2147483647 w 34"/>
                <a:gd name="T13" fmla="*/ 2147483647 h 32"/>
                <a:gd name="T14" fmla="*/ 2147483647 w 34"/>
                <a:gd name="T15" fmla="*/ 2147483647 h 32"/>
                <a:gd name="T16" fmla="*/ 0 w 34"/>
                <a:gd name="T17" fmla="*/ 2147483647 h 32"/>
                <a:gd name="T18" fmla="*/ 2147483647 w 34"/>
                <a:gd name="T19" fmla="*/ 2147483647 h 32"/>
                <a:gd name="T20" fmla="*/ 2147483647 w 34"/>
                <a:gd name="T21" fmla="*/ 2147483647 h 32"/>
                <a:gd name="T22" fmla="*/ 2147483647 w 34"/>
                <a:gd name="T23" fmla="*/ 2147483647 h 32"/>
                <a:gd name="T24" fmla="*/ 2147483647 w 34"/>
                <a:gd name="T25" fmla="*/ 2147483647 h 32"/>
                <a:gd name="T26" fmla="*/ 2147483647 w 34"/>
                <a:gd name="T27" fmla="*/ 0 h 32"/>
                <a:gd name="T28" fmla="*/ 2147483647 w 34"/>
                <a:gd name="T29" fmla="*/ 2147483647 h 32"/>
                <a:gd name="T30" fmla="*/ 2147483647 w 34"/>
                <a:gd name="T31" fmla="*/ 2147483647 h 32"/>
                <a:gd name="T32" fmla="*/ 2147483647 w 34"/>
                <a:gd name="T33" fmla="*/ 2147483647 h 32"/>
                <a:gd name="T34" fmla="*/ 2147483647 w 34"/>
                <a:gd name="T35" fmla="*/ 2147483647 h 32"/>
                <a:gd name="T36" fmla="*/ 2147483647 w 34"/>
                <a:gd name="T37" fmla="*/ 2147483647 h 32"/>
                <a:gd name="T38" fmla="*/ 2147483647 w 34"/>
                <a:gd name="T39" fmla="*/ 2147483647 h 32"/>
                <a:gd name="T40" fmla="*/ 2147483647 w 34"/>
                <a:gd name="T41" fmla="*/ 2147483647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2"/>
                <a:gd name="T65" fmla="*/ 34 w 34"/>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2">
                  <a:moveTo>
                    <a:pt x="34" y="19"/>
                  </a:moveTo>
                  <a:lnTo>
                    <a:pt x="32" y="22"/>
                  </a:lnTo>
                  <a:lnTo>
                    <a:pt x="32" y="26"/>
                  </a:lnTo>
                  <a:lnTo>
                    <a:pt x="32" y="32"/>
                  </a:lnTo>
                  <a:lnTo>
                    <a:pt x="25" y="26"/>
                  </a:lnTo>
                  <a:lnTo>
                    <a:pt x="19" y="24"/>
                  </a:lnTo>
                  <a:lnTo>
                    <a:pt x="15" y="22"/>
                  </a:lnTo>
                  <a:lnTo>
                    <a:pt x="7" y="16"/>
                  </a:lnTo>
                  <a:lnTo>
                    <a:pt x="0" y="7"/>
                  </a:lnTo>
                  <a:lnTo>
                    <a:pt x="4" y="4"/>
                  </a:lnTo>
                  <a:lnTo>
                    <a:pt x="6" y="2"/>
                  </a:lnTo>
                  <a:lnTo>
                    <a:pt x="10" y="4"/>
                  </a:lnTo>
                  <a:lnTo>
                    <a:pt x="15" y="2"/>
                  </a:lnTo>
                  <a:lnTo>
                    <a:pt x="19" y="0"/>
                  </a:lnTo>
                  <a:lnTo>
                    <a:pt x="22" y="1"/>
                  </a:lnTo>
                  <a:lnTo>
                    <a:pt x="27" y="1"/>
                  </a:lnTo>
                  <a:lnTo>
                    <a:pt x="28" y="7"/>
                  </a:lnTo>
                  <a:lnTo>
                    <a:pt x="30" y="11"/>
                  </a:lnTo>
                  <a:lnTo>
                    <a:pt x="31" y="8"/>
                  </a:lnTo>
                  <a:lnTo>
                    <a:pt x="33" y="12"/>
                  </a:lnTo>
                  <a:lnTo>
                    <a:pt x="34" y="1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3" name="Freeform 292"/>
            <p:cNvSpPr>
              <a:spLocks/>
            </p:cNvSpPr>
            <p:nvPr/>
          </p:nvSpPr>
          <p:spPr bwMode="gray">
            <a:xfrm>
              <a:off x="2676" y="2033"/>
              <a:ext cx="4" cy="8"/>
            </a:xfrm>
            <a:custGeom>
              <a:avLst/>
              <a:gdLst>
                <a:gd name="T0" fmla="*/ 2147483647 w 3"/>
                <a:gd name="T1" fmla="*/ 2147483647 h 6"/>
                <a:gd name="T2" fmla="*/ 0 w 3"/>
                <a:gd name="T3" fmla="*/ 2147483647 h 6"/>
                <a:gd name="T4" fmla="*/ 0 w 3"/>
                <a:gd name="T5" fmla="*/ 2147483647 h 6"/>
                <a:gd name="T6" fmla="*/ 2147483647 w 3"/>
                <a:gd name="T7" fmla="*/ 0 h 6"/>
                <a:gd name="T8" fmla="*/ 2147483647 w 3"/>
                <a:gd name="T9" fmla="*/ 2147483647 h 6"/>
                <a:gd name="T10" fmla="*/ 2147483647 w 3"/>
                <a:gd name="T11" fmla="*/ 2147483647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1" y="6"/>
                  </a:moveTo>
                  <a:lnTo>
                    <a:pt x="0" y="4"/>
                  </a:lnTo>
                  <a:lnTo>
                    <a:pt x="0" y="2"/>
                  </a:lnTo>
                  <a:lnTo>
                    <a:pt x="3" y="0"/>
                  </a:lnTo>
                  <a:lnTo>
                    <a:pt x="3" y="2"/>
                  </a:lnTo>
                  <a:lnTo>
                    <a:pt x="1"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4" name="Freeform 293"/>
            <p:cNvSpPr>
              <a:spLocks/>
            </p:cNvSpPr>
            <p:nvPr/>
          </p:nvSpPr>
          <p:spPr bwMode="gray">
            <a:xfrm>
              <a:off x="2654" y="1996"/>
              <a:ext cx="4" cy="7"/>
            </a:xfrm>
            <a:custGeom>
              <a:avLst/>
              <a:gdLst>
                <a:gd name="T0" fmla="*/ 2147483647 w 3"/>
                <a:gd name="T1" fmla="*/ 0 h 5"/>
                <a:gd name="T2" fmla="*/ 2147483647 w 3"/>
                <a:gd name="T3" fmla="*/ 2147483647 h 5"/>
                <a:gd name="T4" fmla="*/ 0 w 3"/>
                <a:gd name="T5" fmla="*/ 2147483647 h 5"/>
                <a:gd name="T6" fmla="*/ 2147483647 w 3"/>
                <a:gd name="T7" fmla="*/ 0 h 5"/>
                <a:gd name="T8" fmla="*/ 2147483647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3" y="4"/>
                  </a:lnTo>
                  <a:lnTo>
                    <a:pt x="0" y="5"/>
                  </a:lnTo>
                  <a:lnTo>
                    <a:pt x="1" y="0"/>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5" name="Freeform 294"/>
            <p:cNvSpPr>
              <a:spLocks/>
            </p:cNvSpPr>
            <p:nvPr/>
          </p:nvSpPr>
          <p:spPr bwMode="gray">
            <a:xfrm>
              <a:off x="2652" y="1953"/>
              <a:ext cx="6" cy="7"/>
            </a:xfrm>
            <a:custGeom>
              <a:avLst/>
              <a:gdLst>
                <a:gd name="T0" fmla="*/ 2147483647 w 5"/>
                <a:gd name="T1" fmla="*/ 0 h 5"/>
                <a:gd name="T2" fmla="*/ 2147483647 w 5"/>
                <a:gd name="T3" fmla="*/ 2147483647 h 5"/>
                <a:gd name="T4" fmla="*/ 0 w 5"/>
                <a:gd name="T5" fmla="*/ 2147483647 h 5"/>
                <a:gd name="T6" fmla="*/ 2147483647 w 5"/>
                <a:gd name="T7" fmla="*/ 2147483647 h 5"/>
                <a:gd name="T8" fmla="*/ 2147483647 w 5"/>
                <a:gd name="T9" fmla="*/ 0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0"/>
                  </a:moveTo>
                  <a:lnTo>
                    <a:pt x="4" y="5"/>
                  </a:lnTo>
                  <a:lnTo>
                    <a:pt x="0" y="5"/>
                  </a:lnTo>
                  <a:lnTo>
                    <a:pt x="1" y="1"/>
                  </a:lnTo>
                  <a:lnTo>
                    <a:pt x="3" y="0"/>
                  </a:lnTo>
                  <a:lnTo>
                    <a:pt x="5"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6" name="Freeform 295"/>
            <p:cNvSpPr>
              <a:spLocks/>
            </p:cNvSpPr>
            <p:nvPr/>
          </p:nvSpPr>
          <p:spPr bwMode="gray">
            <a:xfrm>
              <a:off x="2647" y="1932"/>
              <a:ext cx="8" cy="15"/>
            </a:xfrm>
            <a:custGeom>
              <a:avLst/>
              <a:gdLst>
                <a:gd name="T0" fmla="*/ 2147483647 w 7"/>
                <a:gd name="T1" fmla="*/ 0 h 11"/>
                <a:gd name="T2" fmla="*/ 2147483647 w 7"/>
                <a:gd name="T3" fmla="*/ 2147483647 h 11"/>
                <a:gd name="T4" fmla="*/ 2147483647 w 7"/>
                <a:gd name="T5" fmla="*/ 2147483647 h 11"/>
                <a:gd name="T6" fmla="*/ 0 w 7"/>
                <a:gd name="T7" fmla="*/ 2147483647 h 11"/>
                <a:gd name="T8" fmla="*/ 0 w 7"/>
                <a:gd name="T9" fmla="*/ 2147483647 h 11"/>
                <a:gd name="T10" fmla="*/ 2147483647 w 7"/>
                <a:gd name="T11" fmla="*/ 2147483647 h 11"/>
                <a:gd name="T12" fmla="*/ 2147483647 w 7"/>
                <a:gd name="T13" fmla="*/ 0 h 11"/>
                <a:gd name="T14" fmla="*/ 0 60000 65536"/>
                <a:gd name="T15" fmla="*/ 0 60000 65536"/>
                <a:gd name="T16" fmla="*/ 0 60000 65536"/>
                <a:gd name="T17" fmla="*/ 0 60000 65536"/>
                <a:gd name="T18" fmla="*/ 0 60000 65536"/>
                <a:gd name="T19" fmla="*/ 0 60000 65536"/>
                <a:gd name="T20" fmla="*/ 0 60000 65536"/>
                <a:gd name="T21" fmla="*/ 0 w 7"/>
                <a:gd name="T22" fmla="*/ 0 h 11"/>
                <a:gd name="T23" fmla="*/ 7 w 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1">
                  <a:moveTo>
                    <a:pt x="7" y="0"/>
                  </a:moveTo>
                  <a:lnTo>
                    <a:pt x="7" y="5"/>
                  </a:lnTo>
                  <a:lnTo>
                    <a:pt x="4" y="9"/>
                  </a:lnTo>
                  <a:lnTo>
                    <a:pt x="0" y="11"/>
                  </a:lnTo>
                  <a:lnTo>
                    <a:pt x="0" y="8"/>
                  </a:lnTo>
                  <a:lnTo>
                    <a:pt x="4" y="2"/>
                  </a:lnTo>
                  <a:lnTo>
                    <a:pt x="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7" name="Freeform 296"/>
            <p:cNvSpPr>
              <a:spLocks/>
            </p:cNvSpPr>
            <p:nvPr/>
          </p:nvSpPr>
          <p:spPr bwMode="gray">
            <a:xfrm>
              <a:off x="2716" y="2109"/>
              <a:ext cx="5" cy="2"/>
            </a:xfrm>
            <a:custGeom>
              <a:avLst/>
              <a:gdLst>
                <a:gd name="T0" fmla="*/ 0 w 4"/>
                <a:gd name="T1" fmla="*/ 2147483646 h 2"/>
                <a:gd name="T2" fmla="*/ 2147483647 w 4"/>
                <a:gd name="T3" fmla="*/ 0 h 2"/>
                <a:gd name="T4" fmla="*/ 2147483647 w 4"/>
                <a:gd name="T5" fmla="*/ 2147483646 h 2"/>
                <a:gd name="T6" fmla="*/ 2147483647 w 4"/>
                <a:gd name="T7" fmla="*/ 2147483646 h 2"/>
                <a:gd name="T8" fmla="*/ 0 w 4"/>
                <a:gd name="T9" fmla="*/ 2147483646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3" y="0"/>
                  </a:lnTo>
                  <a:lnTo>
                    <a:pt x="4" y="2"/>
                  </a:lnTo>
                  <a:lnTo>
                    <a:pt x="2"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8" name="Freeform 297"/>
            <p:cNvSpPr>
              <a:spLocks/>
            </p:cNvSpPr>
            <p:nvPr/>
          </p:nvSpPr>
          <p:spPr bwMode="gray">
            <a:xfrm>
              <a:off x="2605" y="2010"/>
              <a:ext cx="52" cy="85"/>
            </a:xfrm>
            <a:custGeom>
              <a:avLst/>
              <a:gdLst>
                <a:gd name="T0" fmla="*/ 2147483647 w 40"/>
                <a:gd name="T1" fmla="*/ 2147483647 h 64"/>
                <a:gd name="T2" fmla="*/ 2147483647 w 40"/>
                <a:gd name="T3" fmla="*/ 2147483647 h 64"/>
                <a:gd name="T4" fmla="*/ 2147483647 w 40"/>
                <a:gd name="T5" fmla="*/ 2147483647 h 64"/>
                <a:gd name="T6" fmla="*/ 2147483647 w 40"/>
                <a:gd name="T7" fmla="*/ 2147483647 h 64"/>
                <a:gd name="T8" fmla="*/ 2147483647 w 40"/>
                <a:gd name="T9" fmla="*/ 2147483647 h 64"/>
                <a:gd name="T10" fmla="*/ 2147483647 w 40"/>
                <a:gd name="T11" fmla="*/ 2147483647 h 64"/>
                <a:gd name="T12" fmla="*/ 2147483647 w 40"/>
                <a:gd name="T13" fmla="*/ 2147483647 h 64"/>
                <a:gd name="T14" fmla="*/ 2147483647 w 40"/>
                <a:gd name="T15" fmla="*/ 2147483647 h 64"/>
                <a:gd name="T16" fmla="*/ 2147483647 w 40"/>
                <a:gd name="T17" fmla="*/ 2147483647 h 64"/>
                <a:gd name="T18" fmla="*/ 2147483647 w 40"/>
                <a:gd name="T19" fmla="*/ 2147483647 h 64"/>
                <a:gd name="T20" fmla="*/ 2147483647 w 40"/>
                <a:gd name="T21" fmla="*/ 2147483647 h 64"/>
                <a:gd name="T22" fmla="*/ 2147483647 w 40"/>
                <a:gd name="T23" fmla="*/ 2147483647 h 64"/>
                <a:gd name="T24" fmla="*/ 0 w 40"/>
                <a:gd name="T25" fmla="*/ 2147483647 h 64"/>
                <a:gd name="T26" fmla="*/ 2147483647 w 40"/>
                <a:gd name="T27" fmla="*/ 2147483647 h 64"/>
                <a:gd name="T28" fmla="*/ 2147483647 w 40"/>
                <a:gd name="T29" fmla="*/ 2147483647 h 64"/>
                <a:gd name="T30" fmla="*/ 2147483647 w 40"/>
                <a:gd name="T31" fmla="*/ 2147483647 h 64"/>
                <a:gd name="T32" fmla="*/ 2147483647 w 40"/>
                <a:gd name="T33" fmla="*/ 2147483647 h 64"/>
                <a:gd name="T34" fmla="*/ 2147483647 w 40"/>
                <a:gd name="T35" fmla="*/ 2147483647 h 64"/>
                <a:gd name="T36" fmla="*/ 2147483647 w 40"/>
                <a:gd name="T37" fmla="*/ 2147483647 h 64"/>
                <a:gd name="T38" fmla="*/ 2147483647 w 40"/>
                <a:gd name="T39" fmla="*/ 2147483647 h 64"/>
                <a:gd name="T40" fmla="*/ 2147483647 w 40"/>
                <a:gd name="T41" fmla="*/ 2147483647 h 64"/>
                <a:gd name="T42" fmla="*/ 2147483647 w 40"/>
                <a:gd name="T43" fmla="*/ 2147483647 h 64"/>
                <a:gd name="T44" fmla="*/ 2147483647 w 40"/>
                <a:gd name="T45" fmla="*/ 2147483647 h 64"/>
                <a:gd name="T46" fmla="*/ 2147483647 w 40"/>
                <a:gd name="T47" fmla="*/ 2147483647 h 64"/>
                <a:gd name="T48" fmla="*/ 2147483647 w 40"/>
                <a:gd name="T49" fmla="*/ 2147483647 h 64"/>
                <a:gd name="T50" fmla="*/ 2147483647 w 40"/>
                <a:gd name="T51" fmla="*/ 2147483647 h 64"/>
                <a:gd name="T52" fmla="*/ 2147483647 w 40"/>
                <a:gd name="T53" fmla="*/ 2147483647 h 64"/>
                <a:gd name="T54" fmla="*/ 2147483647 w 40"/>
                <a:gd name="T55" fmla="*/ 2147483647 h 64"/>
                <a:gd name="T56" fmla="*/ 2147483647 w 40"/>
                <a:gd name="T57" fmla="*/ 2147483647 h 64"/>
                <a:gd name="T58" fmla="*/ 2147483647 w 40"/>
                <a:gd name="T59" fmla="*/ 2147483647 h 64"/>
                <a:gd name="T60" fmla="*/ 2147483647 w 40"/>
                <a:gd name="T61" fmla="*/ 2147483647 h 64"/>
                <a:gd name="T62" fmla="*/ 2147483647 w 40"/>
                <a:gd name="T63" fmla="*/ 2147483647 h 64"/>
                <a:gd name="T64" fmla="*/ 2147483647 w 40"/>
                <a:gd name="T65" fmla="*/ 0 h 64"/>
                <a:gd name="T66" fmla="*/ 2147483647 w 40"/>
                <a:gd name="T67" fmla="*/ 2147483647 h 64"/>
                <a:gd name="T68" fmla="*/ 2147483647 w 40"/>
                <a:gd name="T69" fmla="*/ 2147483647 h 64"/>
                <a:gd name="T70" fmla="*/ 2147483647 w 40"/>
                <a:gd name="T71" fmla="*/ 2147483647 h 64"/>
                <a:gd name="T72" fmla="*/ 2147483647 w 40"/>
                <a:gd name="T73" fmla="*/ 2147483647 h 64"/>
                <a:gd name="T74" fmla="*/ 2147483647 w 40"/>
                <a:gd name="T75" fmla="*/ 2147483647 h 64"/>
                <a:gd name="T76" fmla="*/ 2147483647 w 40"/>
                <a:gd name="T77" fmla="*/ 2147483647 h 64"/>
                <a:gd name="T78" fmla="*/ 2147483647 w 40"/>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64"/>
                <a:gd name="T122" fmla="*/ 40 w 40"/>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64">
                  <a:moveTo>
                    <a:pt x="39" y="21"/>
                  </a:moveTo>
                  <a:lnTo>
                    <a:pt x="39" y="30"/>
                  </a:lnTo>
                  <a:lnTo>
                    <a:pt x="40" y="34"/>
                  </a:lnTo>
                  <a:lnTo>
                    <a:pt x="39" y="40"/>
                  </a:lnTo>
                  <a:lnTo>
                    <a:pt x="36" y="52"/>
                  </a:lnTo>
                  <a:lnTo>
                    <a:pt x="31" y="53"/>
                  </a:lnTo>
                  <a:lnTo>
                    <a:pt x="22" y="57"/>
                  </a:lnTo>
                  <a:lnTo>
                    <a:pt x="14" y="61"/>
                  </a:lnTo>
                  <a:lnTo>
                    <a:pt x="9" y="64"/>
                  </a:lnTo>
                  <a:lnTo>
                    <a:pt x="5" y="63"/>
                  </a:lnTo>
                  <a:lnTo>
                    <a:pt x="4" y="60"/>
                  </a:lnTo>
                  <a:lnTo>
                    <a:pt x="1" y="58"/>
                  </a:lnTo>
                  <a:lnTo>
                    <a:pt x="0" y="52"/>
                  </a:lnTo>
                  <a:lnTo>
                    <a:pt x="3" y="50"/>
                  </a:lnTo>
                  <a:lnTo>
                    <a:pt x="12" y="46"/>
                  </a:lnTo>
                  <a:lnTo>
                    <a:pt x="11" y="45"/>
                  </a:lnTo>
                  <a:lnTo>
                    <a:pt x="9" y="44"/>
                  </a:lnTo>
                  <a:lnTo>
                    <a:pt x="9" y="39"/>
                  </a:lnTo>
                  <a:lnTo>
                    <a:pt x="12" y="33"/>
                  </a:lnTo>
                  <a:lnTo>
                    <a:pt x="9" y="32"/>
                  </a:lnTo>
                  <a:lnTo>
                    <a:pt x="5" y="34"/>
                  </a:lnTo>
                  <a:lnTo>
                    <a:pt x="3" y="32"/>
                  </a:lnTo>
                  <a:lnTo>
                    <a:pt x="6" y="30"/>
                  </a:lnTo>
                  <a:lnTo>
                    <a:pt x="6" y="27"/>
                  </a:lnTo>
                  <a:lnTo>
                    <a:pt x="3" y="22"/>
                  </a:lnTo>
                  <a:lnTo>
                    <a:pt x="5" y="17"/>
                  </a:lnTo>
                  <a:lnTo>
                    <a:pt x="9" y="16"/>
                  </a:lnTo>
                  <a:lnTo>
                    <a:pt x="13" y="18"/>
                  </a:lnTo>
                  <a:lnTo>
                    <a:pt x="18" y="15"/>
                  </a:lnTo>
                  <a:lnTo>
                    <a:pt x="16" y="11"/>
                  </a:lnTo>
                  <a:lnTo>
                    <a:pt x="18" y="4"/>
                  </a:lnTo>
                  <a:lnTo>
                    <a:pt x="20" y="1"/>
                  </a:lnTo>
                  <a:lnTo>
                    <a:pt x="28" y="0"/>
                  </a:lnTo>
                  <a:lnTo>
                    <a:pt x="28" y="7"/>
                  </a:lnTo>
                  <a:lnTo>
                    <a:pt x="22" y="13"/>
                  </a:lnTo>
                  <a:lnTo>
                    <a:pt x="22" y="16"/>
                  </a:lnTo>
                  <a:lnTo>
                    <a:pt x="27" y="20"/>
                  </a:lnTo>
                  <a:lnTo>
                    <a:pt x="31" y="17"/>
                  </a:lnTo>
                  <a:lnTo>
                    <a:pt x="36" y="19"/>
                  </a:lnTo>
                  <a:lnTo>
                    <a:pt x="39" y="2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9" name="Freeform 298"/>
            <p:cNvSpPr>
              <a:spLocks/>
            </p:cNvSpPr>
            <p:nvPr/>
          </p:nvSpPr>
          <p:spPr bwMode="gray">
            <a:xfrm>
              <a:off x="3017" y="1341"/>
              <a:ext cx="5" cy="1"/>
            </a:xfrm>
            <a:custGeom>
              <a:avLst/>
              <a:gdLst>
                <a:gd name="T0" fmla="*/ 0 w 3"/>
                <a:gd name="T1" fmla="*/ 0 h 1"/>
                <a:gd name="T2" fmla="*/ 2147483647 w 3"/>
                <a:gd name="T3" fmla="*/ 0 h 1"/>
                <a:gd name="T4" fmla="*/ 2147483647 w 3"/>
                <a:gd name="T5" fmla="*/ 2147483646 h 1"/>
                <a:gd name="T6" fmla="*/ 0 w 3"/>
                <a:gd name="T7" fmla="*/ 2147483646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0" y="0"/>
                  </a:moveTo>
                  <a:lnTo>
                    <a:pt x="2" y="0"/>
                  </a:lnTo>
                  <a:lnTo>
                    <a:pt x="3" y="1"/>
                  </a:lnTo>
                  <a:lnTo>
                    <a:pt x="0"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0" name="Freeform 299"/>
            <p:cNvSpPr>
              <a:spLocks/>
            </p:cNvSpPr>
            <p:nvPr/>
          </p:nvSpPr>
          <p:spPr bwMode="gray">
            <a:xfrm>
              <a:off x="3015" y="1336"/>
              <a:ext cx="5" cy="2"/>
            </a:xfrm>
            <a:custGeom>
              <a:avLst/>
              <a:gdLst>
                <a:gd name="T0" fmla="*/ 2147483647 w 4"/>
                <a:gd name="T1" fmla="*/ 2147483646 h 2"/>
                <a:gd name="T2" fmla="*/ 0 w 4"/>
                <a:gd name="T3" fmla="*/ 2147483646 h 2"/>
                <a:gd name="T4" fmla="*/ 2147483647 w 4"/>
                <a:gd name="T5" fmla="*/ 0 h 2"/>
                <a:gd name="T6" fmla="*/ 2147483647 w 4"/>
                <a:gd name="T7" fmla="*/ 2147483646 h 2"/>
                <a:gd name="T8" fmla="*/ 2147483647 w 4"/>
                <a:gd name="T9" fmla="*/ 2147483646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lnTo>
                    <a:pt x="0" y="1"/>
                  </a:lnTo>
                  <a:lnTo>
                    <a:pt x="3" y="0"/>
                  </a:lnTo>
                  <a:lnTo>
                    <a:pt x="4" y="1"/>
                  </a:lnTo>
                  <a:lnTo>
                    <a:pt x="2"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1" name="Freeform 300"/>
            <p:cNvSpPr>
              <a:spLocks/>
            </p:cNvSpPr>
            <p:nvPr/>
          </p:nvSpPr>
          <p:spPr bwMode="gray">
            <a:xfrm>
              <a:off x="2974" y="1331"/>
              <a:ext cx="5" cy="1"/>
            </a:xfrm>
            <a:custGeom>
              <a:avLst/>
              <a:gdLst>
                <a:gd name="T0" fmla="*/ 0 w 4"/>
                <a:gd name="T1" fmla="*/ 2147483646 h 1"/>
                <a:gd name="T2" fmla="*/ 0 w 4"/>
                <a:gd name="T3" fmla="*/ 0 h 1"/>
                <a:gd name="T4" fmla="*/ 2147483647 w 4"/>
                <a:gd name="T5" fmla="*/ 0 h 1"/>
                <a:gd name="T6" fmla="*/ 2147483647 w 4"/>
                <a:gd name="T7" fmla="*/ 2147483646 h 1"/>
                <a:gd name="T8" fmla="*/ 0 w 4"/>
                <a:gd name="T9" fmla="*/ 2147483646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0" y="1"/>
                  </a:moveTo>
                  <a:lnTo>
                    <a:pt x="0" y="0"/>
                  </a:lnTo>
                  <a:lnTo>
                    <a:pt x="3" y="0"/>
                  </a:lnTo>
                  <a:lnTo>
                    <a:pt x="4" y="1"/>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2" name="Freeform 301"/>
            <p:cNvSpPr>
              <a:spLocks/>
            </p:cNvSpPr>
            <p:nvPr/>
          </p:nvSpPr>
          <p:spPr bwMode="gray">
            <a:xfrm>
              <a:off x="2979" y="1333"/>
              <a:ext cx="6" cy="3"/>
            </a:xfrm>
            <a:custGeom>
              <a:avLst/>
              <a:gdLst>
                <a:gd name="T0" fmla="*/ 0 w 5"/>
                <a:gd name="T1" fmla="*/ 0 h 2"/>
                <a:gd name="T2" fmla="*/ 2147483647 w 5"/>
                <a:gd name="T3" fmla="*/ 0 h 2"/>
                <a:gd name="T4" fmla="*/ 2147483647 w 5"/>
                <a:gd name="T5" fmla="*/ 2147483647 h 2"/>
                <a:gd name="T6" fmla="*/ 2147483647 w 5"/>
                <a:gd name="T7" fmla="*/ 2147483647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4" y="0"/>
                  </a:lnTo>
                  <a:lnTo>
                    <a:pt x="5" y="2"/>
                  </a:lnTo>
                  <a:lnTo>
                    <a:pt x="1"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3" name="Freeform 302"/>
            <p:cNvSpPr>
              <a:spLocks/>
            </p:cNvSpPr>
            <p:nvPr/>
          </p:nvSpPr>
          <p:spPr bwMode="gray">
            <a:xfrm>
              <a:off x="2974" y="1335"/>
              <a:ext cx="3" cy="2"/>
            </a:xfrm>
            <a:custGeom>
              <a:avLst/>
              <a:gdLst>
                <a:gd name="T0" fmla="*/ 2147483646 w 3"/>
                <a:gd name="T1" fmla="*/ 0 h 2"/>
                <a:gd name="T2" fmla="*/ 2147483646 w 3"/>
                <a:gd name="T3" fmla="*/ 2147483646 h 2"/>
                <a:gd name="T4" fmla="*/ 0 w 3"/>
                <a:gd name="T5" fmla="*/ 2147483646 h 2"/>
                <a:gd name="T6" fmla="*/ 2147483646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3" y="2"/>
                  </a:lnTo>
                  <a:lnTo>
                    <a:pt x="0" y="1"/>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4" name="Freeform 303"/>
            <p:cNvSpPr>
              <a:spLocks/>
            </p:cNvSpPr>
            <p:nvPr/>
          </p:nvSpPr>
          <p:spPr bwMode="gray">
            <a:xfrm>
              <a:off x="2960" y="1338"/>
              <a:ext cx="5" cy="2"/>
            </a:xfrm>
            <a:custGeom>
              <a:avLst/>
              <a:gdLst>
                <a:gd name="T0" fmla="*/ 2147483647 w 4"/>
                <a:gd name="T1" fmla="*/ 0 h 1"/>
                <a:gd name="T2" fmla="*/ 2147483647 w 4"/>
                <a:gd name="T3" fmla="*/ 0 h 1"/>
                <a:gd name="T4" fmla="*/ 2147483647 w 4"/>
                <a:gd name="T5" fmla="*/ 2147483647 h 1"/>
                <a:gd name="T6" fmla="*/ 2147483647 w 4"/>
                <a:gd name="T7" fmla="*/ 2147483647 h 1"/>
                <a:gd name="T8" fmla="*/ 0 w 4"/>
                <a:gd name="T9" fmla="*/ 2147483647 h 1"/>
                <a:gd name="T10" fmla="*/ 2147483647 w 4"/>
                <a:gd name="T11" fmla="*/ 0 h 1"/>
                <a:gd name="T12" fmla="*/ 0 60000 65536"/>
                <a:gd name="T13" fmla="*/ 0 60000 65536"/>
                <a:gd name="T14" fmla="*/ 0 60000 65536"/>
                <a:gd name="T15" fmla="*/ 0 60000 65536"/>
                <a:gd name="T16" fmla="*/ 0 60000 65536"/>
                <a:gd name="T17" fmla="*/ 0 60000 65536"/>
                <a:gd name="T18" fmla="*/ 0 w 4"/>
                <a:gd name="T19" fmla="*/ 0 h 1"/>
                <a:gd name="T20" fmla="*/ 4 w 4"/>
                <a:gd name="T21" fmla="*/ 1 h 1"/>
              </a:gdLst>
              <a:ahLst/>
              <a:cxnLst>
                <a:cxn ang="T12">
                  <a:pos x="T0" y="T1"/>
                </a:cxn>
                <a:cxn ang="T13">
                  <a:pos x="T2" y="T3"/>
                </a:cxn>
                <a:cxn ang="T14">
                  <a:pos x="T4" y="T5"/>
                </a:cxn>
                <a:cxn ang="T15">
                  <a:pos x="T6" y="T7"/>
                </a:cxn>
                <a:cxn ang="T16">
                  <a:pos x="T8" y="T9"/>
                </a:cxn>
                <a:cxn ang="T17">
                  <a:pos x="T10" y="T11"/>
                </a:cxn>
              </a:cxnLst>
              <a:rect l="T18" t="T19" r="T20" b="T21"/>
              <a:pathLst>
                <a:path w="4" h="1">
                  <a:moveTo>
                    <a:pt x="1" y="0"/>
                  </a:moveTo>
                  <a:lnTo>
                    <a:pt x="4" y="0"/>
                  </a:lnTo>
                  <a:lnTo>
                    <a:pt x="4" y="1"/>
                  </a:lnTo>
                  <a:lnTo>
                    <a:pt x="2" y="1"/>
                  </a:lnTo>
                  <a:lnTo>
                    <a:pt x="0" y="1"/>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5" name="Freeform 304"/>
            <p:cNvSpPr>
              <a:spLocks/>
            </p:cNvSpPr>
            <p:nvPr/>
          </p:nvSpPr>
          <p:spPr bwMode="gray">
            <a:xfrm>
              <a:off x="2946" y="1342"/>
              <a:ext cx="7" cy="5"/>
            </a:xfrm>
            <a:custGeom>
              <a:avLst/>
              <a:gdLst>
                <a:gd name="T0" fmla="*/ 0 w 5"/>
                <a:gd name="T1" fmla="*/ 2147483647 h 3"/>
                <a:gd name="T2" fmla="*/ 0 w 5"/>
                <a:gd name="T3" fmla="*/ 2147483647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0" y="1"/>
                  </a:lnTo>
                  <a:lnTo>
                    <a:pt x="3" y="0"/>
                  </a:lnTo>
                  <a:lnTo>
                    <a:pt x="5" y="1"/>
                  </a:lnTo>
                  <a:lnTo>
                    <a:pt x="3"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6" name="Freeform 305"/>
            <p:cNvSpPr>
              <a:spLocks/>
            </p:cNvSpPr>
            <p:nvPr/>
          </p:nvSpPr>
          <p:spPr bwMode="gray">
            <a:xfrm>
              <a:off x="2962" y="1373"/>
              <a:ext cx="8" cy="3"/>
            </a:xfrm>
            <a:custGeom>
              <a:avLst/>
              <a:gdLst>
                <a:gd name="T0" fmla="*/ 2147483647 w 7"/>
                <a:gd name="T1" fmla="*/ 0 h 3"/>
                <a:gd name="T2" fmla="*/ 2147483647 w 7"/>
                <a:gd name="T3" fmla="*/ 2147483646 h 3"/>
                <a:gd name="T4" fmla="*/ 2147483647 w 7"/>
                <a:gd name="T5" fmla="*/ 2147483646 h 3"/>
                <a:gd name="T6" fmla="*/ 0 w 7"/>
                <a:gd name="T7" fmla="*/ 2147483646 h 3"/>
                <a:gd name="T8" fmla="*/ 2147483647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3" y="0"/>
                  </a:moveTo>
                  <a:lnTo>
                    <a:pt x="7" y="3"/>
                  </a:lnTo>
                  <a:lnTo>
                    <a:pt x="1" y="3"/>
                  </a:lnTo>
                  <a:lnTo>
                    <a:pt x="0" y="1"/>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7" name="Freeform 306"/>
            <p:cNvSpPr>
              <a:spLocks/>
            </p:cNvSpPr>
            <p:nvPr/>
          </p:nvSpPr>
          <p:spPr bwMode="gray">
            <a:xfrm>
              <a:off x="2967" y="1378"/>
              <a:ext cx="3" cy="2"/>
            </a:xfrm>
            <a:custGeom>
              <a:avLst/>
              <a:gdLst>
                <a:gd name="T0" fmla="*/ 0 w 3"/>
                <a:gd name="T1" fmla="*/ 2147483646 h 2"/>
                <a:gd name="T2" fmla="*/ 2147483646 w 3"/>
                <a:gd name="T3" fmla="*/ 0 h 2"/>
                <a:gd name="T4" fmla="*/ 2147483646 w 3"/>
                <a:gd name="T5" fmla="*/ 0 h 2"/>
                <a:gd name="T6" fmla="*/ 2147483646 w 3"/>
                <a:gd name="T7" fmla="*/ 2147483646 h 2"/>
                <a:gd name="T8" fmla="*/ 0 w 3"/>
                <a:gd name="T9" fmla="*/ 2147483646 h 2"/>
                <a:gd name="T10" fmla="*/ 0 w 3"/>
                <a:gd name="T11" fmla="*/ 2147483646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1"/>
                  </a:moveTo>
                  <a:lnTo>
                    <a:pt x="1" y="0"/>
                  </a:lnTo>
                  <a:lnTo>
                    <a:pt x="3" y="0"/>
                  </a:lnTo>
                  <a:lnTo>
                    <a:pt x="2" y="1"/>
                  </a:lnTo>
                  <a:lnTo>
                    <a:pt x="0"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8" name="Freeform 307"/>
            <p:cNvSpPr>
              <a:spLocks/>
            </p:cNvSpPr>
            <p:nvPr/>
          </p:nvSpPr>
          <p:spPr bwMode="gray">
            <a:xfrm>
              <a:off x="2856" y="1354"/>
              <a:ext cx="129" cy="99"/>
            </a:xfrm>
            <a:custGeom>
              <a:avLst/>
              <a:gdLst>
                <a:gd name="T0" fmla="*/ 2147483647 w 99"/>
                <a:gd name="T1" fmla="*/ 2147483647 h 76"/>
                <a:gd name="T2" fmla="*/ 2147483647 w 99"/>
                <a:gd name="T3" fmla="*/ 2147483647 h 76"/>
                <a:gd name="T4" fmla="*/ 2147483647 w 99"/>
                <a:gd name="T5" fmla="*/ 2147483647 h 76"/>
                <a:gd name="T6" fmla="*/ 2147483647 w 99"/>
                <a:gd name="T7" fmla="*/ 2147483647 h 76"/>
                <a:gd name="T8" fmla="*/ 2147483647 w 99"/>
                <a:gd name="T9" fmla="*/ 2147483647 h 76"/>
                <a:gd name="T10" fmla="*/ 2147483647 w 99"/>
                <a:gd name="T11" fmla="*/ 2147483647 h 76"/>
                <a:gd name="T12" fmla="*/ 2147483647 w 99"/>
                <a:gd name="T13" fmla="*/ 2147483647 h 76"/>
                <a:gd name="T14" fmla="*/ 2147483647 w 99"/>
                <a:gd name="T15" fmla="*/ 2147483647 h 76"/>
                <a:gd name="T16" fmla="*/ 2147483647 w 99"/>
                <a:gd name="T17" fmla="*/ 2147483647 h 76"/>
                <a:gd name="T18" fmla="*/ 2147483647 w 99"/>
                <a:gd name="T19" fmla="*/ 2147483647 h 76"/>
                <a:gd name="T20" fmla="*/ 2147483647 w 99"/>
                <a:gd name="T21" fmla="*/ 2147483647 h 76"/>
                <a:gd name="T22" fmla="*/ 2147483647 w 99"/>
                <a:gd name="T23" fmla="*/ 2147483647 h 76"/>
                <a:gd name="T24" fmla="*/ 2147483647 w 99"/>
                <a:gd name="T25" fmla="*/ 2147483647 h 76"/>
                <a:gd name="T26" fmla="*/ 2147483647 w 99"/>
                <a:gd name="T27" fmla="*/ 2147483647 h 76"/>
                <a:gd name="T28" fmla="*/ 2147483647 w 99"/>
                <a:gd name="T29" fmla="*/ 2147483647 h 76"/>
                <a:gd name="T30" fmla="*/ 2147483647 w 99"/>
                <a:gd name="T31" fmla="*/ 2147483647 h 76"/>
                <a:gd name="T32" fmla="*/ 2147483647 w 99"/>
                <a:gd name="T33" fmla="*/ 2147483647 h 76"/>
                <a:gd name="T34" fmla="*/ 2147483647 w 99"/>
                <a:gd name="T35" fmla="*/ 2147483647 h 76"/>
                <a:gd name="T36" fmla="*/ 2147483647 w 99"/>
                <a:gd name="T37" fmla="*/ 2147483647 h 76"/>
                <a:gd name="T38" fmla="*/ 2147483647 w 99"/>
                <a:gd name="T39" fmla="*/ 2147483647 h 76"/>
                <a:gd name="T40" fmla="*/ 2147483647 w 99"/>
                <a:gd name="T41" fmla="*/ 2147483647 h 76"/>
                <a:gd name="T42" fmla="*/ 2147483647 w 99"/>
                <a:gd name="T43" fmla="*/ 2147483647 h 76"/>
                <a:gd name="T44" fmla="*/ 2147483647 w 99"/>
                <a:gd name="T45" fmla="*/ 2147483647 h 76"/>
                <a:gd name="T46" fmla="*/ 2147483647 w 99"/>
                <a:gd name="T47" fmla="*/ 2147483647 h 76"/>
                <a:gd name="T48" fmla="*/ 2147483647 w 99"/>
                <a:gd name="T49" fmla="*/ 2147483647 h 76"/>
                <a:gd name="T50" fmla="*/ 2147483647 w 99"/>
                <a:gd name="T51" fmla="*/ 2147483647 h 76"/>
                <a:gd name="T52" fmla="*/ 2147483647 w 99"/>
                <a:gd name="T53" fmla="*/ 2147483647 h 76"/>
                <a:gd name="T54" fmla="*/ 2147483647 w 99"/>
                <a:gd name="T55" fmla="*/ 2147483647 h 76"/>
                <a:gd name="T56" fmla="*/ 2147483647 w 99"/>
                <a:gd name="T57" fmla="*/ 2147483647 h 76"/>
                <a:gd name="T58" fmla="*/ 2147483647 w 99"/>
                <a:gd name="T59" fmla="*/ 2147483647 h 76"/>
                <a:gd name="T60" fmla="*/ 2147483647 w 99"/>
                <a:gd name="T61" fmla="*/ 2147483647 h 76"/>
                <a:gd name="T62" fmla="*/ 2147483647 w 99"/>
                <a:gd name="T63" fmla="*/ 2147483647 h 76"/>
                <a:gd name="T64" fmla="*/ 2147483647 w 99"/>
                <a:gd name="T65" fmla="*/ 2147483647 h 76"/>
                <a:gd name="T66" fmla="*/ 2147483647 w 99"/>
                <a:gd name="T67" fmla="*/ 2147483647 h 76"/>
                <a:gd name="T68" fmla="*/ 0 w 99"/>
                <a:gd name="T69" fmla="*/ 2147483647 h 76"/>
                <a:gd name="T70" fmla="*/ 2147483647 w 99"/>
                <a:gd name="T71" fmla="*/ 2147483647 h 76"/>
                <a:gd name="T72" fmla="*/ 2147483647 w 99"/>
                <a:gd name="T73" fmla="*/ 2147483647 h 76"/>
                <a:gd name="T74" fmla="*/ 2147483647 w 99"/>
                <a:gd name="T75" fmla="*/ 2147483647 h 76"/>
                <a:gd name="T76" fmla="*/ 2147483647 w 99"/>
                <a:gd name="T77" fmla="*/ 2147483647 h 76"/>
                <a:gd name="T78" fmla="*/ 2147483647 w 99"/>
                <a:gd name="T79" fmla="*/ 2147483647 h 76"/>
                <a:gd name="T80" fmla="*/ 2147483647 w 99"/>
                <a:gd name="T81" fmla="*/ 2147483647 h 76"/>
                <a:gd name="T82" fmla="*/ 2147483647 w 99"/>
                <a:gd name="T83" fmla="*/ 2147483647 h 76"/>
                <a:gd name="T84" fmla="*/ 2147483647 w 99"/>
                <a:gd name="T85" fmla="*/ 2147483647 h 76"/>
                <a:gd name="T86" fmla="*/ 2147483647 w 99"/>
                <a:gd name="T87" fmla="*/ 2147483647 h 76"/>
                <a:gd name="T88" fmla="*/ 2147483647 w 99"/>
                <a:gd name="T89" fmla="*/ 2147483647 h 76"/>
                <a:gd name="T90" fmla="*/ 2147483647 w 99"/>
                <a:gd name="T91" fmla="*/ 2147483647 h 76"/>
                <a:gd name="T92" fmla="*/ 2147483647 w 99"/>
                <a:gd name="T93" fmla="*/ 2147483647 h 76"/>
                <a:gd name="T94" fmla="*/ 2147483647 w 99"/>
                <a:gd name="T95" fmla="*/ 2147483647 h 76"/>
                <a:gd name="T96" fmla="*/ 2147483647 w 99"/>
                <a:gd name="T97" fmla="*/ 2147483647 h 76"/>
                <a:gd name="T98" fmla="*/ 2147483647 w 99"/>
                <a:gd name="T99" fmla="*/ 0 h 76"/>
                <a:gd name="T100" fmla="*/ 2147483647 w 99"/>
                <a:gd name="T101" fmla="*/ 2147483647 h 76"/>
                <a:gd name="T102" fmla="*/ 2147483647 w 99"/>
                <a:gd name="T103" fmla="*/ 2147483647 h 76"/>
                <a:gd name="T104" fmla="*/ 2147483647 w 99"/>
                <a:gd name="T105" fmla="*/ 2147483647 h 76"/>
                <a:gd name="T106" fmla="*/ 2147483647 w 99"/>
                <a:gd name="T107" fmla="*/ 2147483647 h 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9"/>
                <a:gd name="T163" fmla="*/ 0 h 76"/>
                <a:gd name="T164" fmla="*/ 99 w 99"/>
                <a:gd name="T165" fmla="*/ 76 h 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9" h="76">
                  <a:moveTo>
                    <a:pt x="75" y="20"/>
                  </a:moveTo>
                  <a:lnTo>
                    <a:pt x="81" y="21"/>
                  </a:lnTo>
                  <a:lnTo>
                    <a:pt x="84" y="24"/>
                  </a:lnTo>
                  <a:lnTo>
                    <a:pt x="87" y="25"/>
                  </a:lnTo>
                  <a:lnTo>
                    <a:pt x="99" y="28"/>
                  </a:lnTo>
                  <a:lnTo>
                    <a:pt x="96" y="30"/>
                  </a:lnTo>
                  <a:lnTo>
                    <a:pt x="90" y="32"/>
                  </a:lnTo>
                  <a:lnTo>
                    <a:pt x="80" y="34"/>
                  </a:lnTo>
                  <a:lnTo>
                    <a:pt x="76" y="38"/>
                  </a:lnTo>
                  <a:lnTo>
                    <a:pt x="75" y="44"/>
                  </a:lnTo>
                  <a:lnTo>
                    <a:pt x="70" y="46"/>
                  </a:lnTo>
                  <a:lnTo>
                    <a:pt x="71" y="49"/>
                  </a:lnTo>
                  <a:lnTo>
                    <a:pt x="69" y="56"/>
                  </a:lnTo>
                  <a:lnTo>
                    <a:pt x="62" y="59"/>
                  </a:lnTo>
                  <a:lnTo>
                    <a:pt x="62" y="66"/>
                  </a:lnTo>
                  <a:lnTo>
                    <a:pt x="59" y="68"/>
                  </a:lnTo>
                  <a:lnTo>
                    <a:pt x="56" y="72"/>
                  </a:lnTo>
                  <a:lnTo>
                    <a:pt x="56" y="74"/>
                  </a:lnTo>
                  <a:lnTo>
                    <a:pt x="54" y="76"/>
                  </a:lnTo>
                  <a:lnTo>
                    <a:pt x="47" y="72"/>
                  </a:lnTo>
                  <a:lnTo>
                    <a:pt x="47" y="70"/>
                  </a:lnTo>
                  <a:lnTo>
                    <a:pt x="50" y="68"/>
                  </a:lnTo>
                  <a:lnTo>
                    <a:pt x="48" y="67"/>
                  </a:lnTo>
                  <a:lnTo>
                    <a:pt x="45" y="67"/>
                  </a:lnTo>
                  <a:lnTo>
                    <a:pt x="45" y="68"/>
                  </a:lnTo>
                  <a:lnTo>
                    <a:pt x="41" y="68"/>
                  </a:lnTo>
                  <a:lnTo>
                    <a:pt x="39" y="66"/>
                  </a:lnTo>
                  <a:lnTo>
                    <a:pt x="39" y="65"/>
                  </a:lnTo>
                  <a:lnTo>
                    <a:pt x="33" y="64"/>
                  </a:lnTo>
                  <a:lnTo>
                    <a:pt x="32" y="60"/>
                  </a:lnTo>
                  <a:lnTo>
                    <a:pt x="28" y="57"/>
                  </a:lnTo>
                  <a:lnTo>
                    <a:pt x="29" y="55"/>
                  </a:lnTo>
                  <a:lnTo>
                    <a:pt x="34" y="55"/>
                  </a:lnTo>
                  <a:lnTo>
                    <a:pt x="37" y="56"/>
                  </a:lnTo>
                  <a:lnTo>
                    <a:pt x="44" y="56"/>
                  </a:lnTo>
                  <a:lnTo>
                    <a:pt x="44" y="55"/>
                  </a:lnTo>
                  <a:lnTo>
                    <a:pt x="37" y="54"/>
                  </a:lnTo>
                  <a:lnTo>
                    <a:pt x="39" y="53"/>
                  </a:lnTo>
                  <a:lnTo>
                    <a:pt x="44" y="53"/>
                  </a:lnTo>
                  <a:lnTo>
                    <a:pt x="49" y="52"/>
                  </a:lnTo>
                  <a:lnTo>
                    <a:pt x="54" y="51"/>
                  </a:lnTo>
                  <a:lnTo>
                    <a:pt x="55" y="49"/>
                  </a:lnTo>
                  <a:lnTo>
                    <a:pt x="51" y="48"/>
                  </a:lnTo>
                  <a:lnTo>
                    <a:pt x="46" y="50"/>
                  </a:lnTo>
                  <a:lnTo>
                    <a:pt x="40" y="50"/>
                  </a:lnTo>
                  <a:lnTo>
                    <a:pt x="35" y="51"/>
                  </a:lnTo>
                  <a:lnTo>
                    <a:pt x="33" y="51"/>
                  </a:lnTo>
                  <a:lnTo>
                    <a:pt x="29" y="53"/>
                  </a:lnTo>
                  <a:lnTo>
                    <a:pt x="25" y="52"/>
                  </a:lnTo>
                  <a:lnTo>
                    <a:pt x="28" y="50"/>
                  </a:lnTo>
                  <a:lnTo>
                    <a:pt x="26" y="48"/>
                  </a:lnTo>
                  <a:lnTo>
                    <a:pt x="26" y="46"/>
                  </a:lnTo>
                  <a:lnTo>
                    <a:pt x="32" y="45"/>
                  </a:lnTo>
                  <a:lnTo>
                    <a:pt x="35" y="43"/>
                  </a:lnTo>
                  <a:lnTo>
                    <a:pt x="40" y="43"/>
                  </a:lnTo>
                  <a:lnTo>
                    <a:pt x="42" y="42"/>
                  </a:lnTo>
                  <a:lnTo>
                    <a:pt x="40" y="40"/>
                  </a:lnTo>
                  <a:lnTo>
                    <a:pt x="43" y="40"/>
                  </a:lnTo>
                  <a:lnTo>
                    <a:pt x="50" y="39"/>
                  </a:lnTo>
                  <a:lnTo>
                    <a:pt x="57" y="38"/>
                  </a:lnTo>
                  <a:lnTo>
                    <a:pt x="58" y="37"/>
                  </a:lnTo>
                  <a:lnTo>
                    <a:pt x="55" y="37"/>
                  </a:lnTo>
                  <a:lnTo>
                    <a:pt x="52" y="37"/>
                  </a:lnTo>
                  <a:lnTo>
                    <a:pt x="49" y="37"/>
                  </a:lnTo>
                  <a:lnTo>
                    <a:pt x="53" y="35"/>
                  </a:lnTo>
                  <a:lnTo>
                    <a:pt x="56" y="33"/>
                  </a:lnTo>
                  <a:lnTo>
                    <a:pt x="53" y="32"/>
                  </a:lnTo>
                  <a:lnTo>
                    <a:pt x="51" y="33"/>
                  </a:lnTo>
                  <a:lnTo>
                    <a:pt x="46" y="36"/>
                  </a:lnTo>
                  <a:lnTo>
                    <a:pt x="43" y="36"/>
                  </a:lnTo>
                  <a:lnTo>
                    <a:pt x="43" y="33"/>
                  </a:lnTo>
                  <a:lnTo>
                    <a:pt x="46" y="31"/>
                  </a:lnTo>
                  <a:lnTo>
                    <a:pt x="42" y="30"/>
                  </a:lnTo>
                  <a:lnTo>
                    <a:pt x="39" y="31"/>
                  </a:lnTo>
                  <a:lnTo>
                    <a:pt x="36" y="31"/>
                  </a:lnTo>
                  <a:lnTo>
                    <a:pt x="34" y="32"/>
                  </a:lnTo>
                  <a:lnTo>
                    <a:pt x="36" y="35"/>
                  </a:lnTo>
                  <a:lnTo>
                    <a:pt x="36" y="39"/>
                  </a:lnTo>
                  <a:lnTo>
                    <a:pt x="33" y="39"/>
                  </a:lnTo>
                  <a:lnTo>
                    <a:pt x="25" y="41"/>
                  </a:lnTo>
                  <a:lnTo>
                    <a:pt x="20" y="41"/>
                  </a:lnTo>
                  <a:lnTo>
                    <a:pt x="19" y="40"/>
                  </a:lnTo>
                  <a:lnTo>
                    <a:pt x="14" y="38"/>
                  </a:lnTo>
                  <a:lnTo>
                    <a:pt x="16" y="36"/>
                  </a:lnTo>
                  <a:lnTo>
                    <a:pt x="21" y="36"/>
                  </a:lnTo>
                  <a:lnTo>
                    <a:pt x="21" y="35"/>
                  </a:lnTo>
                  <a:lnTo>
                    <a:pt x="15" y="35"/>
                  </a:lnTo>
                  <a:lnTo>
                    <a:pt x="11" y="35"/>
                  </a:lnTo>
                  <a:lnTo>
                    <a:pt x="9" y="31"/>
                  </a:lnTo>
                  <a:lnTo>
                    <a:pt x="11" y="30"/>
                  </a:lnTo>
                  <a:lnTo>
                    <a:pt x="7" y="29"/>
                  </a:lnTo>
                  <a:lnTo>
                    <a:pt x="8" y="27"/>
                  </a:lnTo>
                  <a:lnTo>
                    <a:pt x="11" y="26"/>
                  </a:lnTo>
                  <a:lnTo>
                    <a:pt x="13" y="26"/>
                  </a:lnTo>
                  <a:lnTo>
                    <a:pt x="13" y="25"/>
                  </a:lnTo>
                  <a:lnTo>
                    <a:pt x="10" y="25"/>
                  </a:lnTo>
                  <a:lnTo>
                    <a:pt x="10" y="20"/>
                  </a:lnTo>
                  <a:lnTo>
                    <a:pt x="11" y="18"/>
                  </a:lnTo>
                  <a:lnTo>
                    <a:pt x="9" y="18"/>
                  </a:lnTo>
                  <a:lnTo>
                    <a:pt x="7" y="18"/>
                  </a:lnTo>
                  <a:lnTo>
                    <a:pt x="7" y="20"/>
                  </a:lnTo>
                  <a:lnTo>
                    <a:pt x="4" y="22"/>
                  </a:lnTo>
                  <a:lnTo>
                    <a:pt x="1" y="21"/>
                  </a:lnTo>
                  <a:lnTo>
                    <a:pt x="3" y="19"/>
                  </a:lnTo>
                  <a:lnTo>
                    <a:pt x="0" y="18"/>
                  </a:lnTo>
                  <a:lnTo>
                    <a:pt x="0" y="11"/>
                  </a:lnTo>
                  <a:lnTo>
                    <a:pt x="4" y="10"/>
                  </a:lnTo>
                  <a:lnTo>
                    <a:pt x="3" y="8"/>
                  </a:lnTo>
                  <a:lnTo>
                    <a:pt x="0" y="7"/>
                  </a:lnTo>
                  <a:lnTo>
                    <a:pt x="4" y="6"/>
                  </a:lnTo>
                  <a:lnTo>
                    <a:pt x="9" y="6"/>
                  </a:lnTo>
                  <a:lnTo>
                    <a:pt x="7" y="8"/>
                  </a:lnTo>
                  <a:lnTo>
                    <a:pt x="13" y="8"/>
                  </a:lnTo>
                  <a:lnTo>
                    <a:pt x="13" y="6"/>
                  </a:lnTo>
                  <a:lnTo>
                    <a:pt x="23" y="6"/>
                  </a:lnTo>
                  <a:lnTo>
                    <a:pt x="26" y="5"/>
                  </a:lnTo>
                  <a:lnTo>
                    <a:pt x="29" y="6"/>
                  </a:lnTo>
                  <a:lnTo>
                    <a:pt x="28" y="8"/>
                  </a:lnTo>
                  <a:lnTo>
                    <a:pt x="25" y="9"/>
                  </a:lnTo>
                  <a:lnTo>
                    <a:pt x="16" y="11"/>
                  </a:lnTo>
                  <a:lnTo>
                    <a:pt x="16" y="12"/>
                  </a:lnTo>
                  <a:lnTo>
                    <a:pt x="22" y="12"/>
                  </a:lnTo>
                  <a:lnTo>
                    <a:pt x="23" y="13"/>
                  </a:lnTo>
                  <a:lnTo>
                    <a:pt x="23" y="15"/>
                  </a:lnTo>
                  <a:lnTo>
                    <a:pt x="27" y="16"/>
                  </a:lnTo>
                  <a:lnTo>
                    <a:pt x="28" y="18"/>
                  </a:lnTo>
                  <a:lnTo>
                    <a:pt x="32" y="21"/>
                  </a:lnTo>
                  <a:lnTo>
                    <a:pt x="33" y="18"/>
                  </a:lnTo>
                  <a:lnTo>
                    <a:pt x="31" y="16"/>
                  </a:lnTo>
                  <a:lnTo>
                    <a:pt x="28" y="13"/>
                  </a:lnTo>
                  <a:lnTo>
                    <a:pt x="31" y="11"/>
                  </a:lnTo>
                  <a:lnTo>
                    <a:pt x="33" y="9"/>
                  </a:lnTo>
                  <a:lnTo>
                    <a:pt x="34" y="7"/>
                  </a:lnTo>
                  <a:lnTo>
                    <a:pt x="38" y="8"/>
                  </a:lnTo>
                  <a:lnTo>
                    <a:pt x="40" y="10"/>
                  </a:lnTo>
                  <a:lnTo>
                    <a:pt x="42" y="12"/>
                  </a:lnTo>
                  <a:lnTo>
                    <a:pt x="42" y="15"/>
                  </a:lnTo>
                  <a:lnTo>
                    <a:pt x="43" y="17"/>
                  </a:lnTo>
                  <a:lnTo>
                    <a:pt x="43" y="22"/>
                  </a:lnTo>
                  <a:lnTo>
                    <a:pt x="46" y="24"/>
                  </a:lnTo>
                  <a:lnTo>
                    <a:pt x="47" y="26"/>
                  </a:lnTo>
                  <a:lnTo>
                    <a:pt x="50" y="27"/>
                  </a:lnTo>
                  <a:lnTo>
                    <a:pt x="53" y="26"/>
                  </a:lnTo>
                  <a:lnTo>
                    <a:pt x="52" y="23"/>
                  </a:lnTo>
                  <a:lnTo>
                    <a:pt x="46" y="18"/>
                  </a:lnTo>
                  <a:lnTo>
                    <a:pt x="48" y="13"/>
                  </a:lnTo>
                  <a:lnTo>
                    <a:pt x="47" y="12"/>
                  </a:lnTo>
                  <a:lnTo>
                    <a:pt x="45" y="3"/>
                  </a:lnTo>
                  <a:lnTo>
                    <a:pt x="48" y="2"/>
                  </a:lnTo>
                  <a:lnTo>
                    <a:pt x="49" y="0"/>
                  </a:lnTo>
                  <a:lnTo>
                    <a:pt x="55" y="1"/>
                  </a:lnTo>
                  <a:lnTo>
                    <a:pt x="56" y="2"/>
                  </a:lnTo>
                  <a:lnTo>
                    <a:pt x="56" y="4"/>
                  </a:lnTo>
                  <a:lnTo>
                    <a:pt x="62" y="4"/>
                  </a:lnTo>
                  <a:lnTo>
                    <a:pt x="66" y="8"/>
                  </a:lnTo>
                  <a:lnTo>
                    <a:pt x="63" y="10"/>
                  </a:lnTo>
                  <a:lnTo>
                    <a:pt x="63" y="12"/>
                  </a:lnTo>
                  <a:lnTo>
                    <a:pt x="62" y="13"/>
                  </a:lnTo>
                  <a:lnTo>
                    <a:pt x="64" y="14"/>
                  </a:lnTo>
                  <a:lnTo>
                    <a:pt x="68" y="11"/>
                  </a:lnTo>
                  <a:lnTo>
                    <a:pt x="71" y="12"/>
                  </a:lnTo>
                  <a:lnTo>
                    <a:pt x="74" y="16"/>
                  </a:lnTo>
                  <a:lnTo>
                    <a:pt x="74" y="20"/>
                  </a:lnTo>
                  <a:lnTo>
                    <a:pt x="75" y="2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9" name="Freeform 308"/>
            <p:cNvSpPr>
              <a:spLocks/>
            </p:cNvSpPr>
            <p:nvPr/>
          </p:nvSpPr>
          <p:spPr bwMode="gray">
            <a:xfrm>
              <a:off x="2975" y="1399"/>
              <a:ext cx="18" cy="8"/>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2147483647 h 7"/>
                <a:gd name="T10" fmla="*/ 2147483647 w 14"/>
                <a:gd name="T11" fmla="*/ 2147483647 h 7"/>
                <a:gd name="T12" fmla="*/ 2147483647 w 14"/>
                <a:gd name="T13" fmla="*/ 0 h 7"/>
                <a:gd name="T14" fmla="*/ 214748364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14" y="0"/>
                  </a:moveTo>
                  <a:lnTo>
                    <a:pt x="14" y="6"/>
                  </a:lnTo>
                  <a:lnTo>
                    <a:pt x="3" y="7"/>
                  </a:lnTo>
                  <a:lnTo>
                    <a:pt x="0" y="3"/>
                  </a:lnTo>
                  <a:lnTo>
                    <a:pt x="2" y="2"/>
                  </a:lnTo>
                  <a:lnTo>
                    <a:pt x="5" y="2"/>
                  </a:lnTo>
                  <a:lnTo>
                    <a:pt x="9" y="0"/>
                  </a:lnTo>
                  <a:lnTo>
                    <a:pt x="1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0" name="Freeform 309"/>
            <p:cNvSpPr>
              <a:spLocks/>
            </p:cNvSpPr>
            <p:nvPr/>
          </p:nvSpPr>
          <p:spPr bwMode="gray">
            <a:xfrm>
              <a:off x="2977" y="1407"/>
              <a:ext cx="50" cy="28"/>
            </a:xfrm>
            <a:custGeom>
              <a:avLst/>
              <a:gdLst>
                <a:gd name="T0" fmla="*/ 2147483647 w 38"/>
                <a:gd name="T1" fmla="*/ 0 h 21"/>
                <a:gd name="T2" fmla="*/ 2147483647 w 38"/>
                <a:gd name="T3" fmla="*/ 2147483647 h 21"/>
                <a:gd name="T4" fmla="*/ 2147483647 w 38"/>
                <a:gd name="T5" fmla="*/ 2147483647 h 21"/>
                <a:gd name="T6" fmla="*/ 2147483647 w 38"/>
                <a:gd name="T7" fmla="*/ 2147483647 h 21"/>
                <a:gd name="T8" fmla="*/ 2147483647 w 38"/>
                <a:gd name="T9" fmla="*/ 2147483647 h 21"/>
                <a:gd name="T10" fmla="*/ 2147483647 w 38"/>
                <a:gd name="T11" fmla="*/ 2147483647 h 21"/>
                <a:gd name="T12" fmla="*/ 2147483647 w 38"/>
                <a:gd name="T13" fmla="*/ 2147483647 h 21"/>
                <a:gd name="T14" fmla="*/ 2147483647 w 38"/>
                <a:gd name="T15" fmla="*/ 2147483647 h 21"/>
                <a:gd name="T16" fmla="*/ 2147483647 w 38"/>
                <a:gd name="T17" fmla="*/ 2147483647 h 21"/>
                <a:gd name="T18" fmla="*/ 2147483647 w 38"/>
                <a:gd name="T19" fmla="*/ 2147483647 h 21"/>
                <a:gd name="T20" fmla="*/ 2147483647 w 38"/>
                <a:gd name="T21" fmla="*/ 2147483647 h 21"/>
                <a:gd name="T22" fmla="*/ 2147483647 w 38"/>
                <a:gd name="T23" fmla="*/ 2147483647 h 21"/>
                <a:gd name="T24" fmla="*/ 2147483647 w 38"/>
                <a:gd name="T25" fmla="*/ 2147483647 h 21"/>
                <a:gd name="T26" fmla="*/ 2147483647 w 38"/>
                <a:gd name="T27" fmla="*/ 2147483647 h 21"/>
                <a:gd name="T28" fmla="*/ 2147483647 w 38"/>
                <a:gd name="T29" fmla="*/ 2147483647 h 21"/>
                <a:gd name="T30" fmla="*/ 2147483647 w 38"/>
                <a:gd name="T31" fmla="*/ 2147483647 h 21"/>
                <a:gd name="T32" fmla="*/ 2147483647 w 38"/>
                <a:gd name="T33" fmla="*/ 2147483647 h 21"/>
                <a:gd name="T34" fmla="*/ 2147483647 w 38"/>
                <a:gd name="T35" fmla="*/ 2147483647 h 21"/>
                <a:gd name="T36" fmla="*/ 2147483647 w 38"/>
                <a:gd name="T37" fmla="*/ 2147483647 h 21"/>
                <a:gd name="T38" fmla="*/ 0 w 38"/>
                <a:gd name="T39" fmla="*/ 2147483647 h 21"/>
                <a:gd name="T40" fmla="*/ 0 w 38"/>
                <a:gd name="T41" fmla="*/ 2147483647 h 21"/>
                <a:gd name="T42" fmla="*/ 2147483647 w 38"/>
                <a:gd name="T43" fmla="*/ 2147483647 h 21"/>
                <a:gd name="T44" fmla="*/ 2147483647 w 38"/>
                <a:gd name="T45" fmla="*/ 2147483647 h 21"/>
                <a:gd name="T46" fmla="*/ 2147483647 w 38"/>
                <a:gd name="T47" fmla="*/ 2147483647 h 21"/>
                <a:gd name="T48" fmla="*/ 0 w 38"/>
                <a:gd name="T49" fmla="*/ 2147483647 h 21"/>
                <a:gd name="T50" fmla="*/ 2147483647 w 38"/>
                <a:gd name="T51" fmla="*/ 2147483647 h 21"/>
                <a:gd name="T52" fmla="*/ 2147483647 w 38"/>
                <a:gd name="T53" fmla="*/ 2147483647 h 21"/>
                <a:gd name="T54" fmla="*/ 2147483647 w 38"/>
                <a:gd name="T55" fmla="*/ 2147483647 h 21"/>
                <a:gd name="T56" fmla="*/ 2147483647 w 38"/>
                <a:gd name="T57" fmla="*/ 2147483647 h 21"/>
                <a:gd name="T58" fmla="*/ 2147483647 w 38"/>
                <a:gd name="T59" fmla="*/ 0 h 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
                <a:gd name="T91" fmla="*/ 0 h 21"/>
                <a:gd name="T92" fmla="*/ 38 w 38"/>
                <a:gd name="T93" fmla="*/ 21 h 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 h="21">
                  <a:moveTo>
                    <a:pt x="19" y="0"/>
                  </a:moveTo>
                  <a:lnTo>
                    <a:pt x="23" y="2"/>
                  </a:lnTo>
                  <a:lnTo>
                    <a:pt x="20" y="6"/>
                  </a:lnTo>
                  <a:lnTo>
                    <a:pt x="23" y="7"/>
                  </a:lnTo>
                  <a:lnTo>
                    <a:pt x="25" y="9"/>
                  </a:lnTo>
                  <a:lnTo>
                    <a:pt x="29" y="9"/>
                  </a:lnTo>
                  <a:lnTo>
                    <a:pt x="31" y="8"/>
                  </a:lnTo>
                  <a:lnTo>
                    <a:pt x="37" y="10"/>
                  </a:lnTo>
                  <a:lnTo>
                    <a:pt x="38" y="12"/>
                  </a:lnTo>
                  <a:lnTo>
                    <a:pt x="29" y="12"/>
                  </a:lnTo>
                  <a:lnTo>
                    <a:pt x="25" y="15"/>
                  </a:lnTo>
                  <a:lnTo>
                    <a:pt x="25" y="18"/>
                  </a:lnTo>
                  <a:lnTo>
                    <a:pt x="22" y="19"/>
                  </a:lnTo>
                  <a:lnTo>
                    <a:pt x="16" y="21"/>
                  </a:lnTo>
                  <a:lnTo>
                    <a:pt x="15" y="19"/>
                  </a:lnTo>
                  <a:lnTo>
                    <a:pt x="18" y="17"/>
                  </a:lnTo>
                  <a:lnTo>
                    <a:pt x="19" y="16"/>
                  </a:lnTo>
                  <a:lnTo>
                    <a:pt x="13" y="16"/>
                  </a:lnTo>
                  <a:lnTo>
                    <a:pt x="2" y="19"/>
                  </a:lnTo>
                  <a:lnTo>
                    <a:pt x="0" y="18"/>
                  </a:lnTo>
                  <a:lnTo>
                    <a:pt x="0" y="16"/>
                  </a:lnTo>
                  <a:lnTo>
                    <a:pt x="4" y="14"/>
                  </a:lnTo>
                  <a:lnTo>
                    <a:pt x="4" y="8"/>
                  </a:lnTo>
                  <a:lnTo>
                    <a:pt x="7" y="7"/>
                  </a:lnTo>
                  <a:lnTo>
                    <a:pt x="0" y="4"/>
                  </a:lnTo>
                  <a:lnTo>
                    <a:pt x="1" y="3"/>
                  </a:lnTo>
                  <a:lnTo>
                    <a:pt x="6" y="3"/>
                  </a:lnTo>
                  <a:lnTo>
                    <a:pt x="8" y="1"/>
                  </a:lnTo>
                  <a:lnTo>
                    <a:pt x="16" y="1"/>
                  </a:lnTo>
                  <a:lnTo>
                    <a:pt x="19"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1" name="Freeform 310"/>
            <p:cNvSpPr>
              <a:spLocks/>
            </p:cNvSpPr>
            <p:nvPr/>
          </p:nvSpPr>
          <p:spPr bwMode="gray">
            <a:xfrm>
              <a:off x="2970" y="1383"/>
              <a:ext cx="7" cy="4"/>
            </a:xfrm>
            <a:custGeom>
              <a:avLst/>
              <a:gdLst>
                <a:gd name="T0" fmla="*/ 0 w 5"/>
                <a:gd name="T1" fmla="*/ 2147483647 h 3"/>
                <a:gd name="T2" fmla="*/ 0 w 5"/>
                <a:gd name="T3" fmla="*/ 0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0" y="0"/>
                  </a:lnTo>
                  <a:lnTo>
                    <a:pt x="2" y="0"/>
                  </a:lnTo>
                  <a:lnTo>
                    <a:pt x="5" y="1"/>
                  </a:lnTo>
                  <a:lnTo>
                    <a:pt x="4"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2" name="Freeform 311"/>
            <p:cNvSpPr>
              <a:spLocks/>
            </p:cNvSpPr>
            <p:nvPr/>
          </p:nvSpPr>
          <p:spPr bwMode="gray">
            <a:xfrm>
              <a:off x="2852" y="1390"/>
              <a:ext cx="23" cy="20"/>
            </a:xfrm>
            <a:custGeom>
              <a:avLst/>
              <a:gdLst>
                <a:gd name="T0" fmla="*/ 2147483647 w 17"/>
                <a:gd name="T1" fmla="*/ 2147483647 h 15"/>
                <a:gd name="T2" fmla="*/ 2147483647 w 17"/>
                <a:gd name="T3" fmla="*/ 2147483647 h 15"/>
                <a:gd name="T4" fmla="*/ 0 w 17"/>
                <a:gd name="T5" fmla="*/ 2147483647 h 15"/>
                <a:gd name="T6" fmla="*/ 2147483647 w 17"/>
                <a:gd name="T7" fmla="*/ 0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2147483647 w 17"/>
                <a:gd name="T21" fmla="*/ 2147483647 h 15"/>
                <a:gd name="T22" fmla="*/ 2147483647 w 17"/>
                <a:gd name="T23" fmla="*/ 2147483647 h 15"/>
                <a:gd name="T24" fmla="*/ 2147483647 w 17"/>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4" y="8"/>
                  </a:moveTo>
                  <a:lnTo>
                    <a:pt x="3" y="3"/>
                  </a:lnTo>
                  <a:lnTo>
                    <a:pt x="0" y="1"/>
                  </a:lnTo>
                  <a:lnTo>
                    <a:pt x="3" y="0"/>
                  </a:lnTo>
                  <a:lnTo>
                    <a:pt x="7" y="2"/>
                  </a:lnTo>
                  <a:lnTo>
                    <a:pt x="9" y="7"/>
                  </a:lnTo>
                  <a:lnTo>
                    <a:pt x="14" y="11"/>
                  </a:lnTo>
                  <a:lnTo>
                    <a:pt x="17" y="13"/>
                  </a:lnTo>
                  <a:lnTo>
                    <a:pt x="14" y="15"/>
                  </a:lnTo>
                  <a:lnTo>
                    <a:pt x="10" y="14"/>
                  </a:lnTo>
                  <a:lnTo>
                    <a:pt x="9" y="11"/>
                  </a:lnTo>
                  <a:lnTo>
                    <a:pt x="5" y="9"/>
                  </a:lnTo>
                  <a:lnTo>
                    <a:pt x="4"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3" name="Freeform 312"/>
            <p:cNvSpPr>
              <a:spLocks/>
            </p:cNvSpPr>
            <p:nvPr/>
          </p:nvSpPr>
          <p:spPr bwMode="gray">
            <a:xfrm>
              <a:off x="2996" y="1913"/>
              <a:ext cx="7" cy="7"/>
            </a:xfrm>
            <a:custGeom>
              <a:avLst/>
              <a:gdLst>
                <a:gd name="T0" fmla="*/ 2147483647 w 6"/>
                <a:gd name="T1" fmla="*/ 0 h 5"/>
                <a:gd name="T2" fmla="*/ 2147483647 w 6"/>
                <a:gd name="T3" fmla="*/ 0 h 5"/>
                <a:gd name="T4" fmla="*/ 2147483647 w 6"/>
                <a:gd name="T5" fmla="*/ 2147483647 h 5"/>
                <a:gd name="T6" fmla="*/ 2147483647 w 6"/>
                <a:gd name="T7" fmla="*/ 2147483647 h 5"/>
                <a:gd name="T8" fmla="*/ 0 w 6"/>
                <a:gd name="T9" fmla="*/ 2147483647 h 5"/>
                <a:gd name="T10" fmla="*/ 2147483647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3" y="0"/>
                  </a:moveTo>
                  <a:lnTo>
                    <a:pt x="6" y="0"/>
                  </a:lnTo>
                  <a:lnTo>
                    <a:pt x="6" y="3"/>
                  </a:lnTo>
                  <a:lnTo>
                    <a:pt x="2" y="5"/>
                  </a:lnTo>
                  <a:lnTo>
                    <a:pt x="0" y="2"/>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4" name="Freeform 313"/>
            <p:cNvSpPr>
              <a:spLocks/>
            </p:cNvSpPr>
            <p:nvPr/>
          </p:nvSpPr>
          <p:spPr bwMode="gray">
            <a:xfrm>
              <a:off x="3012" y="1598"/>
              <a:ext cx="8" cy="3"/>
            </a:xfrm>
            <a:custGeom>
              <a:avLst/>
              <a:gdLst>
                <a:gd name="T0" fmla="*/ 2147483647 w 6"/>
                <a:gd name="T1" fmla="*/ 0 h 3"/>
                <a:gd name="T2" fmla="*/ 2147483647 w 6"/>
                <a:gd name="T3" fmla="*/ 2147483646 h 3"/>
                <a:gd name="T4" fmla="*/ 2147483647 w 6"/>
                <a:gd name="T5" fmla="*/ 2147483646 h 3"/>
                <a:gd name="T6" fmla="*/ 0 w 6"/>
                <a:gd name="T7" fmla="*/ 2147483646 h 3"/>
                <a:gd name="T8" fmla="*/ 2147483647 w 6"/>
                <a:gd name="T9" fmla="*/ 0 h 3"/>
                <a:gd name="T10" fmla="*/ 2147483647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6" y="1"/>
                  </a:lnTo>
                  <a:lnTo>
                    <a:pt x="4" y="3"/>
                  </a:lnTo>
                  <a:lnTo>
                    <a:pt x="0" y="2"/>
                  </a:lnTo>
                  <a:lnTo>
                    <a:pt x="2" y="0"/>
                  </a:lnTo>
                  <a:lnTo>
                    <a:pt x="6"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5" name="Freeform 314"/>
            <p:cNvSpPr>
              <a:spLocks/>
            </p:cNvSpPr>
            <p:nvPr/>
          </p:nvSpPr>
          <p:spPr bwMode="gray">
            <a:xfrm>
              <a:off x="3015" y="1605"/>
              <a:ext cx="7" cy="3"/>
            </a:xfrm>
            <a:custGeom>
              <a:avLst/>
              <a:gdLst>
                <a:gd name="T0" fmla="*/ 2147483647 w 5"/>
                <a:gd name="T1" fmla="*/ 2147483647 h 2"/>
                <a:gd name="T2" fmla="*/ 0 w 5"/>
                <a:gd name="T3" fmla="*/ 2147483647 h 2"/>
                <a:gd name="T4" fmla="*/ 2147483647 w 5"/>
                <a:gd name="T5" fmla="*/ 0 h 2"/>
                <a:gd name="T6" fmla="*/ 2147483647 w 5"/>
                <a:gd name="T7" fmla="*/ 0 h 2"/>
                <a:gd name="T8" fmla="*/ 2147483647 w 5"/>
                <a:gd name="T9" fmla="*/ 2147483647 h 2"/>
                <a:gd name="T10" fmla="*/ 2147483647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2" y="2"/>
                  </a:moveTo>
                  <a:lnTo>
                    <a:pt x="0" y="1"/>
                  </a:lnTo>
                  <a:lnTo>
                    <a:pt x="3" y="0"/>
                  </a:lnTo>
                  <a:lnTo>
                    <a:pt x="5" y="0"/>
                  </a:lnTo>
                  <a:lnTo>
                    <a:pt x="4" y="2"/>
                  </a:lnTo>
                  <a:lnTo>
                    <a:pt x="2"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6" name="Freeform 315"/>
            <p:cNvSpPr>
              <a:spLocks/>
            </p:cNvSpPr>
            <p:nvPr/>
          </p:nvSpPr>
          <p:spPr bwMode="gray">
            <a:xfrm>
              <a:off x="3001" y="1613"/>
              <a:ext cx="4" cy="4"/>
            </a:xfrm>
            <a:custGeom>
              <a:avLst/>
              <a:gdLst>
                <a:gd name="T0" fmla="*/ 2147483647 w 3"/>
                <a:gd name="T1" fmla="*/ 2147483647 h 3"/>
                <a:gd name="T2" fmla="*/ 0 w 3"/>
                <a:gd name="T3" fmla="*/ 2147483647 h 3"/>
                <a:gd name="T4" fmla="*/ 2147483647 w 3"/>
                <a:gd name="T5" fmla="*/ 0 h 3"/>
                <a:gd name="T6" fmla="*/ 2147483647 w 3"/>
                <a:gd name="T7" fmla="*/ 0 h 3"/>
                <a:gd name="T8" fmla="*/ 2147483647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3"/>
                  </a:moveTo>
                  <a:lnTo>
                    <a:pt x="0" y="2"/>
                  </a:lnTo>
                  <a:lnTo>
                    <a:pt x="2" y="0"/>
                  </a:lnTo>
                  <a:lnTo>
                    <a:pt x="3" y="0"/>
                  </a:lnTo>
                  <a:lnTo>
                    <a:pt x="3" y="3"/>
                  </a:lnTo>
                  <a:lnTo>
                    <a:pt x="1"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7" name="Freeform 316"/>
            <p:cNvSpPr>
              <a:spLocks/>
            </p:cNvSpPr>
            <p:nvPr/>
          </p:nvSpPr>
          <p:spPr bwMode="gray">
            <a:xfrm>
              <a:off x="3010" y="1610"/>
              <a:ext cx="4" cy="3"/>
            </a:xfrm>
            <a:custGeom>
              <a:avLst/>
              <a:gdLst>
                <a:gd name="T0" fmla="*/ 0 w 3"/>
                <a:gd name="T1" fmla="*/ 2147483646 h 3"/>
                <a:gd name="T2" fmla="*/ 0 w 3"/>
                <a:gd name="T3" fmla="*/ 2147483646 h 3"/>
                <a:gd name="T4" fmla="*/ 2147483647 w 3"/>
                <a:gd name="T5" fmla="*/ 0 h 3"/>
                <a:gd name="T6" fmla="*/ 2147483647 w 3"/>
                <a:gd name="T7" fmla="*/ 2147483646 h 3"/>
                <a:gd name="T8" fmla="*/ 2147483647 w 3"/>
                <a:gd name="T9" fmla="*/ 2147483646 h 3"/>
                <a:gd name="T10" fmla="*/ 0 w 3"/>
                <a:gd name="T11" fmla="*/ 2147483646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2"/>
                  </a:moveTo>
                  <a:lnTo>
                    <a:pt x="0" y="1"/>
                  </a:lnTo>
                  <a:lnTo>
                    <a:pt x="2" y="0"/>
                  </a:lnTo>
                  <a:lnTo>
                    <a:pt x="3" y="1"/>
                  </a:lnTo>
                  <a:lnTo>
                    <a:pt x="1"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8" name="Freeform 317"/>
            <p:cNvSpPr>
              <a:spLocks/>
            </p:cNvSpPr>
            <p:nvPr/>
          </p:nvSpPr>
          <p:spPr bwMode="gray">
            <a:xfrm>
              <a:off x="2991" y="1605"/>
              <a:ext cx="16" cy="5"/>
            </a:xfrm>
            <a:custGeom>
              <a:avLst/>
              <a:gdLst>
                <a:gd name="T0" fmla="*/ 0 w 13"/>
                <a:gd name="T1" fmla="*/ 2147483646 h 5"/>
                <a:gd name="T2" fmla="*/ 2147483647 w 13"/>
                <a:gd name="T3" fmla="*/ 2147483646 h 5"/>
                <a:gd name="T4" fmla="*/ 2147483647 w 13"/>
                <a:gd name="T5" fmla="*/ 2147483646 h 5"/>
                <a:gd name="T6" fmla="*/ 2147483647 w 13"/>
                <a:gd name="T7" fmla="*/ 2147483646 h 5"/>
                <a:gd name="T8" fmla="*/ 2147483647 w 13"/>
                <a:gd name="T9" fmla="*/ 0 h 5"/>
                <a:gd name="T10" fmla="*/ 2147483647 w 13"/>
                <a:gd name="T11" fmla="*/ 0 h 5"/>
                <a:gd name="T12" fmla="*/ 2147483647 w 13"/>
                <a:gd name="T13" fmla="*/ 2147483646 h 5"/>
                <a:gd name="T14" fmla="*/ 0 w 13"/>
                <a:gd name="T15" fmla="*/ 2147483646 h 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5"/>
                <a:gd name="T26" fmla="*/ 13 w 1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5">
                  <a:moveTo>
                    <a:pt x="0" y="3"/>
                  </a:moveTo>
                  <a:lnTo>
                    <a:pt x="2" y="5"/>
                  </a:lnTo>
                  <a:lnTo>
                    <a:pt x="4" y="5"/>
                  </a:lnTo>
                  <a:lnTo>
                    <a:pt x="12" y="2"/>
                  </a:lnTo>
                  <a:lnTo>
                    <a:pt x="13" y="0"/>
                  </a:lnTo>
                  <a:lnTo>
                    <a:pt x="10" y="0"/>
                  </a:lnTo>
                  <a:lnTo>
                    <a:pt x="6" y="2"/>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9" name="Freeform 318"/>
            <p:cNvSpPr>
              <a:spLocks/>
            </p:cNvSpPr>
            <p:nvPr/>
          </p:nvSpPr>
          <p:spPr bwMode="gray">
            <a:xfrm>
              <a:off x="2974" y="1619"/>
              <a:ext cx="5" cy="3"/>
            </a:xfrm>
            <a:custGeom>
              <a:avLst/>
              <a:gdLst>
                <a:gd name="T0" fmla="*/ 0 w 4"/>
                <a:gd name="T1" fmla="*/ 2147483646 h 3"/>
                <a:gd name="T2" fmla="*/ 0 w 4"/>
                <a:gd name="T3" fmla="*/ 2147483646 h 3"/>
                <a:gd name="T4" fmla="*/ 2147483647 w 4"/>
                <a:gd name="T5" fmla="*/ 2147483646 h 3"/>
                <a:gd name="T6" fmla="*/ 2147483647 w 4"/>
                <a:gd name="T7" fmla="*/ 2147483646 h 3"/>
                <a:gd name="T8" fmla="*/ 2147483647 w 4"/>
                <a:gd name="T9" fmla="*/ 0 h 3"/>
                <a:gd name="T10" fmla="*/ 0 w 4"/>
                <a:gd name="T11" fmla="*/ 2147483646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0" y="3"/>
                  </a:lnTo>
                  <a:lnTo>
                    <a:pt x="2" y="3"/>
                  </a:lnTo>
                  <a:lnTo>
                    <a:pt x="4" y="1"/>
                  </a:lnTo>
                  <a:lnTo>
                    <a:pt x="3" y="0"/>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0" name="Freeform 319"/>
            <p:cNvSpPr>
              <a:spLocks/>
            </p:cNvSpPr>
            <p:nvPr/>
          </p:nvSpPr>
          <p:spPr bwMode="gray">
            <a:xfrm>
              <a:off x="2963" y="1617"/>
              <a:ext cx="4" cy="7"/>
            </a:xfrm>
            <a:custGeom>
              <a:avLst/>
              <a:gdLst>
                <a:gd name="T0" fmla="*/ 2147483647 w 3"/>
                <a:gd name="T1" fmla="*/ 0 h 5"/>
                <a:gd name="T2" fmla="*/ 2147483647 w 3"/>
                <a:gd name="T3" fmla="*/ 2147483647 h 5"/>
                <a:gd name="T4" fmla="*/ 2147483647 w 3"/>
                <a:gd name="T5" fmla="*/ 2147483647 h 5"/>
                <a:gd name="T6" fmla="*/ 2147483647 w 3"/>
                <a:gd name="T7" fmla="*/ 2147483647 h 5"/>
                <a:gd name="T8" fmla="*/ 0 w 3"/>
                <a:gd name="T9" fmla="*/ 2147483647 h 5"/>
                <a:gd name="T10" fmla="*/ 2147483647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2" y="0"/>
                  </a:moveTo>
                  <a:lnTo>
                    <a:pt x="3" y="2"/>
                  </a:lnTo>
                  <a:lnTo>
                    <a:pt x="3" y="4"/>
                  </a:lnTo>
                  <a:lnTo>
                    <a:pt x="1" y="5"/>
                  </a:lnTo>
                  <a:lnTo>
                    <a:pt x="0" y="2"/>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1" name="Freeform 320"/>
            <p:cNvSpPr>
              <a:spLocks/>
            </p:cNvSpPr>
            <p:nvPr/>
          </p:nvSpPr>
          <p:spPr bwMode="gray">
            <a:xfrm>
              <a:off x="2955" y="1619"/>
              <a:ext cx="5" cy="2"/>
            </a:xfrm>
            <a:custGeom>
              <a:avLst/>
              <a:gdLst>
                <a:gd name="T0" fmla="*/ 2147483647 w 4"/>
                <a:gd name="T1" fmla="*/ 0 h 2"/>
                <a:gd name="T2" fmla="*/ 2147483647 w 4"/>
                <a:gd name="T3" fmla="*/ 2147483646 h 2"/>
                <a:gd name="T4" fmla="*/ 0 w 4"/>
                <a:gd name="T5" fmla="*/ 2147483646 h 2"/>
                <a:gd name="T6" fmla="*/ 0 w 4"/>
                <a:gd name="T7" fmla="*/ 2147483646 h 2"/>
                <a:gd name="T8" fmla="*/ 2147483647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0"/>
                  </a:moveTo>
                  <a:lnTo>
                    <a:pt x="4" y="2"/>
                  </a:lnTo>
                  <a:lnTo>
                    <a:pt x="0" y="2"/>
                  </a:lnTo>
                  <a:lnTo>
                    <a:pt x="0" y="1"/>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2" name="Freeform 321"/>
            <p:cNvSpPr>
              <a:spLocks/>
            </p:cNvSpPr>
            <p:nvPr/>
          </p:nvSpPr>
          <p:spPr bwMode="gray">
            <a:xfrm>
              <a:off x="2953" y="1624"/>
              <a:ext cx="9" cy="4"/>
            </a:xfrm>
            <a:custGeom>
              <a:avLst/>
              <a:gdLst>
                <a:gd name="T0" fmla="*/ 2147483647 w 7"/>
                <a:gd name="T1" fmla="*/ 2147483647 h 3"/>
                <a:gd name="T2" fmla="*/ 0 w 7"/>
                <a:gd name="T3" fmla="*/ 2147483647 h 3"/>
                <a:gd name="T4" fmla="*/ 2147483647 w 7"/>
                <a:gd name="T5" fmla="*/ 0 h 3"/>
                <a:gd name="T6" fmla="*/ 2147483647 w 7"/>
                <a:gd name="T7" fmla="*/ 0 h 3"/>
                <a:gd name="T8" fmla="*/ 2147483647 w 7"/>
                <a:gd name="T9" fmla="*/ 2147483647 h 3"/>
                <a:gd name="T10" fmla="*/ 2147483647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1" y="3"/>
                  </a:moveTo>
                  <a:lnTo>
                    <a:pt x="0" y="2"/>
                  </a:lnTo>
                  <a:lnTo>
                    <a:pt x="1" y="0"/>
                  </a:lnTo>
                  <a:lnTo>
                    <a:pt x="6" y="0"/>
                  </a:lnTo>
                  <a:lnTo>
                    <a:pt x="7" y="3"/>
                  </a:lnTo>
                  <a:lnTo>
                    <a:pt x="1"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3" name="Freeform 322"/>
            <p:cNvSpPr>
              <a:spLocks/>
            </p:cNvSpPr>
            <p:nvPr/>
          </p:nvSpPr>
          <p:spPr bwMode="gray">
            <a:xfrm>
              <a:off x="2942" y="1631"/>
              <a:ext cx="12" cy="5"/>
            </a:xfrm>
            <a:custGeom>
              <a:avLst/>
              <a:gdLst>
                <a:gd name="T0" fmla="*/ 0 w 9"/>
                <a:gd name="T1" fmla="*/ 2147483647 h 4"/>
                <a:gd name="T2" fmla="*/ 2147483647 w 9"/>
                <a:gd name="T3" fmla="*/ 2147483647 h 4"/>
                <a:gd name="T4" fmla="*/ 2147483647 w 9"/>
                <a:gd name="T5" fmla="*/ 0 h 4"/>
                <a:gd name="T6" fmla="*/ 2147483647 w 9"/>
                <a:gd name="T7" fmla="*/ 0 h 4"/>
                <a:gd name="T8" fmla="*/ 2147483647 w 9"/>
                <a:gd name="T9" fmla="*/ 2147483647 h 4"/>
                <a:gd name="T10" fmla="*/ 2147483647 w 9"/>
                <a:gd name="T11" fmla="*/ 2147483647 h 4"/>
                <a:gd name="T12" fmla="*/ 0 w 9"/>
                <a:gd name="T13" fmla="*/ 2147483647 h 4"/>
                <a:gd name="T14" fmla="*/ 0 60000 65536"/>
                <a:gd name="T15" fmla="*/ 0 60000 65536"/>
                <a:gd name="T16" fmla="*/ 0 60000 65536"/>
                <a:gd name="T17" fmla="*/ 0 60000 65536"/>
                <a:gd name="T18" fmla="*/ 0 60000 65536"/>
                <a:gd name="T19" fmla="*/ 0 60000 65536"/>
                <a:gd name="T20" fmla="*/ 0 60000 65536"/>
                <a:gd name="T21" fmla="*/ 0 w 9"/>
                <a:gd name="T22" fmla="*/ 0 h 4"/>
                <a:gd name="T23" fmla="*/ 9 w 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4">
                  <a:moveTo>
                    <a:pt x="0" y="4"/>
                  </a:moveTo>
                  <a:lnTo>
                    <a:pt x="2" y="1"/>
                  </a:lnTo>
                  <a:lnTo>
                    <a:pt x="6" y="0"/>
                  </a:lnTo>
                  <a:lnTo>
                    <a:pt x="9" y="0"/>
                  </a:lnTo>
                  <a:lnTo>
                    <a:pt x="9" y="2"/>
                  </a:lnTo>
                  <a:lnTo>
                    <a:pt x="6" y="4"/>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4" name="Freeform 323"/>
            <p:cNvSpPr>
              <a:spLocks/>
            </p:cNvSpPr>
            <p:nvPr/>
          </p:nvSpPr>
          <p:spPr bwMode="gray">
            <a:xfrm>
              <a:off x="2929" y="1636"/>
              <a:ext cx="14" cy="10"/>
            </a:xfrm>
            <a:custGeom>
              <a:avLst/>
              <a:gdLst>
                <a:gd name="T0" fmla="*/ 2147483647 w 11"/>
                <a:gd name="T1" fmla="*/ 0 h 7"/>
                <a:gd name="T2" fmla="*/ 2147483647 w 11"/>
                <a:gd name="T3" fmla="*/ 2147483647 h 7"/>
                <a:gd name="T4" fmla="*/ 2147483647 w 11"/>
                <a:gd name="T5" fmla="*/ 2147483647 h 7"/>
                <a:gd name="T6" fmla="*/ 2147483647 w 11"/>
                <a:gd name="T7" fmla="*/ 2147483647 h 7"/>
                <a:gd name="T8" fmla="*/ 2147483647 w 11"/>
                <a:gd name="T9" fmla="*/ 2147483647 h 7"/>
                <a:gd name="T10" fmla="*/ 0 w 11"/>
                <a:gd name="T11" fmla="*/ 2147483647 h 7"/>
                <a:gd name="T12" fmla="*/ 2147483647 w 11"/>
                <a:gd name="T13" fmla="*/ 2147483647 h 7"/>
                <a:gd name="T14" fmla="*/ 2147483647 w 11"/>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0"/>
                  </a:moveTo>
                  <a:lnTo>
                    <a:pt x="11" y="1"/>
                  </a:lnTo>
                  <a:lnTo>
                    <a:pt x="8" y="3"/>
                  </a:lnTo>
                  <a:lnTo>
                    <a:pt x="6" y="6"/>
                  </a:lnTo>
                  <a:lnTo>
                    <a:pt x="2" y="7"/>
                  </a:lnTo>
                  <a:lnTo>
                    <a:pt x="0" y="6"/>
                  </a:lnTo>
                  <a:lnTo>
                    <a:pt x="1" y="3"/>
                  </a:lnTo>
                  <a:lnTo>
                    <a:pt x="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5" name="Freeform 324"/>
            <p:cNvSpPr>
              <a:spLocks/>
            </p:cNvSpPr>
            <p:nvPr/>
          </p:nvSpPr>
          <p:spPr bwMode="gray">
            <a:xfrm>
              <a:off x="2911" y="1641"/>
              <a:ext cx="14" cy="7"/>
            </a:xfrm>
            <a:custGeom>
              <a:avLst/>
              <a:gdLst>
                <a:gd name="T0" fmla="*/ 2147483647 w 11"/>
                <a:gd name="T1" fmla="*/ 0 h 6"/>
                <a:gd name="T2" fmla="*/ 2147483647 w 11"/>
                <a:gd name="T3" fmla="*/ 2147483647 h 6"/>
                <a:gd name="T4" fmla="*/ 2147483647 w 11"/>
                <a:gd name="T5" fmla="*/ 2147483647 h 6"/>
                <a:gd name="T6" fmla="*/ 0 w 11"/>
                <a:gd name="T7" fmla="*/ 2147483647 h 6"/>
                <a:gd name="T8" fmla="*/ 2147483647 w 11"/>
                <a:gd name="T9" fmla="*/ 2147483647 h 6"/>
                <a:gd name="T10" fmla="*/ 2147483647 w 11"/>
                <a:gd name="T11" fmla="*/ 2147483647 h 6"/>
                <a:gd name="T12" fmla="*/ 2147483647 w 11"/>
                <a:gd name="T13" fmla="*/ 0 h 6"/>
                <a:gd name="T14" fmla="*/ 0 60000 65536"/>
                <a:gd name="T15" fmla="*/ 0 60000 65536"/>
                <a:gd name="T16" fmla="*/ 0 60000 65536"/>
                <a:gd name="T17" fmla="*/ 0 60000 65536"/>
                <a:gd name="T18" fmla="*/ 0 60000 65536"/>
                <a:gd name="T19" fmla="*/ 0 60000 65536"/>
                <a:gd name="T20" fmla="*/ 0 60000 65536"/>
                <a:gd name="T21" fmla="*/ 0 w 11"/>
                <a:gd name="T22" fmla="*/ 0 h 6"/>
                <a:gd name="T23" fmla="*/ 11 w 1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6">
                  <a:moveTo>
                    <a:pt x="11" y="0"/>
                  </a:moveTo>
                  <a:lnTo>
                    <a:pt x="7" y="1"/>
                  </a:lnTo>
                  <a:lnTo>
                    <a:pt x="2" y="3"/>
                  </a:lnTo>
                  <a:lnTo>
                    <a:pt x="0" y="5"/>
                  </a:lnTo>
                  <a:lnTo>
                    <a:pt x="3" y="6"/>
                  </a:lnTo>
                  <a:lnTo>
                    <a:pt x="6" y="5"/>
                  </a:lnTo>
                  <a:lnTo>
                    <a:pt x="1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6" name="Freeform 325"/>
            <p:cNvSpPr>
              <a:spLocks/>
            </p:cNvSpPr>
            <p:nvPr/>
          </p:nvSpPr>
          <p:spPr bwMode="gray">
            <a:xfrm>
              <a:off x="2912" y="1651"/>
              <a:ext cx="15" cy="12"/>
            </a:xfrm>
            <a:custGeom>
              <a:avLst/>
              <a:gdLst>
                <a:gd name="T0" fmla="*/ 2147483647 w 12"/>
                <a:gd name="T1" fmla="*/ 0 h 9"/>
                <a:gd name="T2" fmla="*/ 2147483647 w 12"/>
                <a:gd name="T3" fmla="*/ 2147483647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2147483647 w 12"/>
                <a:gd name="T15" fmla="*/ 0 h 9"/>
                <a:gd name="T16" fmla="*/ 2147483647 w 12"/>
                <a:gd name="T17" fmla="*/ 2147483647 h 9"/>
                <a:gd name="T18" fmla="*/ 2147483647 w 12"/>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9"/>
                <a:gd name="T32" fmla="*/ 12 w 12"/>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9">
                  <a:moveTo>
                    <a:pt x="3" y="0"/>
                  </a:moveTo>
                  <a:lnTo>
                    <a:pt x="3" y="4"/>
                  </a:lnTo>
                  <a:lnTo>
                    <a:pt x="0" y="7"/>
                  </a:lnTo>
                  <a:lnTo>
                    <a:pt x="2" y="9"/>
                  </a:lnTo>
                  <a:lnTo>
                    <a:pt x="5" y="7"/>
                  </a:lnTo>
                  <a:lnTo>
                    <a:pt x="8" y="3"/>
                  </a:lnTo>
                  <a:lnTo>
                    <a:pt x="12" y="1"/>
                  </a:lnTo>
                  <a:lnTo>
                    <a:pt x="10" y="0"/>
                  </a:lnTo>
                  <a:lnTo>
                    <a:pt x="6" y="1"/>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7" name="Freeform 326"/>
            <p:cNvSpPr>
              <a:spLocks/>
            </p:cNvSpPr>
            <p:nvPr/>
          </p:nvSpPr>
          <p:spPr bwMode="gray">
            <a:xfrm>
              <a:off x="2901" y="1651"/>
              <a:ext cx="9" cy="4"/>
            </a:xfrm>
            <a:custGeom>
              <a:avLst/>
              <a:gdLst>
                <a:gd name="T0" fmla="*/ 0 w 6"/>
                <a:gd name="T1" fmla="*/ 2147483647 h 3"/>
                <a:gd name="T2" fmla="*/ 2147483647 w 6"/>
                <a:gd name="T3" fmla="*/ 0 h 3"/>
                <a:gd name="T4" fmla="*/ 2147483647 w 6"/>
                <a:gd name="T5" fmla="*/ 0 h 3"/>
                <a:gd name="T6" fmla="*/ 2147483647 w 6"/>
                <a:gd name="T7" fmla="*/ 2147483647 h 3"/>
                <a:gd name="T8" fmla="*/ 2147483647 w 6"/>
                <a:gd name="T9" fmla="*/ 2147483647 h 3"/>
                <a:gd name="T10" fmla="*/ 0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2"/>
                  </a:moveTo>
                  <a:lnTo>
                    <a:pt x="2" y="0"/>
                  </a:lnTo>
                  <a:lnTo>
                    <a:pt x="6" y="0"/>
                  </a:lnTo>
                  <a:lnTo>
                    <a:pt x="6" y="2"/>
                  </a:lnTo>
                  <a:lnTo>
                    <a:pt x="2"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8" name="Freeform 327"/>
            <p:cNvSpPr>
              <a:spLocks/>
            </p:cNvSpPr>
            <p:nvPr/>
          </p:nvSpPr>
          <p:spPr bwMode="gray">
            <a:xfrm>
              <a:off x="2901" y="1659"/>
              <a:ext cx="7" cy="5"/>
            </a:xfrm>
            <a:custGeom>
              <a:avLst/>
              <a:gdLst>
                <a:gd name="T0" fmla="*/ 2147483647 w 5"/>
                <a:gd name="T1" fmla="*/ 2147483647 h 4"/>
                <a:gd name="T2" fmla="*/ 0 w 5"/>
                <a:gd name="T3" fmla="*/ 2147483647 h 4"/>
                <a:gd name="T4" fmla="*/ 2147483647 w 5"/>
                <a:gd name="T5" fmla="*/ 0 h 4"/>
                <a:gd name="T6" fmla="*/ 2147483647 w 5"/>
                <a:gd name="T7" fmla="*/ 0 h 4"/>
                <a:gd name="T8" fmla="*/ 2147483647 w 5"/>
                <a:gd name="T9" fmla="*/ 2147483647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1" y="4"/>
                  </a:moveTo>
                  <a:lnTo>
                    <a:pt x="0" y="2"/>
                  </a:lnTo>
                  <a:lnTo>
                    <a:pt x="2" y="0"/>
                  </a:lnTo>
                  <a:lnTo>
                    <a:pt x="5" y="0"/>
                  </a:lnTo>
                  <a:lnTo>
                    <a:pt x="4" y="2"/>
                  </a:lnTo>
                  <a:lnTo>
                    <a:pt x="1"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9" name="Freeform 328"/>
            <p:cNvSpPr>
              <a:spLocks/>
            </p:cNvSpPr>
            <p:nvPr/>
          </p:nvSpPr>
          <p:spPr bwMode="gray">
            <a:xfrm>
              <a:off x="2884" y="1664"/>
              <a:ext cx="12" cy="8"/>
            </a:xfrm>
            <a:custGeom>
              <a:avLst/>
              <a:gdLst>
                <a:gd name="T0" fmla="*/ 2147483647 w 9"/>
                <a:gd name="T1" fmla="*/ 0 h 6"/>
                <a:gd name="T2" fmla="*/ 2147483647 w 9"/>
                <a:gd name="T3" fmla="*/ 0 h 6"/>
                <a:gd name="T4" fmla="*/ 0 w 9"/>
                <a:gd name="T5" fmla="*/ 2147483647 h 6"/>
                <a:gd name="T6" fmla="*/ 0 w 9"/>
                <a:gd name="T7" fmla="*/ 2147483647 h 6"/>
                <a:gd name="T8" fmla="*/ 2147483647 w 9"/>
                <a:gd name="T9" fmla="*/ 2147483647 h 6"/>
                <a:gd name="T10" fmla="*/ 2147483647 w 9"/>
                <a:gd name="T11" fmla="*/ 2147483647 h 6"/>
                <a:gd name="T12" fmla="*/ 2147483647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9" y="0"/>
                  </a:moveTo>
                  <a:lnTo>
                    <a:pt x="6" y="0"/>
                  </a:lnTo>
                  <a:lnTo>
                    <a:pt x="0" y="3"/>
                  </a:lnTo>
                  <a:lnTo>
                    <a:pt x="0" y="6"/>
                  </a:lnTo>
                  <a:lnTo>
                    <a:pt x="1" y="4"/>
                  </a:lnTo>
                  <a:lnTo>
                    <a:pt x="6" y="2"/>
                  </a:lnTo>
                  <a:lnTo>
                    <a:pt x="9"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0" name="Freeform 329"/>
            <p:cNvSpPr>
              <a:spLocks/>
            </p:cNvSpPr>
            <p:nvPr/>
          </p:nvSpPr>
          <p:spPr bwMode="gray">
            <a:xfrm>
              <a:off x="2965" y="1879"/>
              <a:ext cx="5" cy="6"/>
            </a:xfrm>
            <a:custGeom>
              <a:avLst/>
              <a:gdLst>
                <a:gd name="T0" fmla="*/ 2147483647 w 3"/>
                <a:gd name="T1" fmla="*/ 2147483647 h 5"/>
                <a:gd name="T2" fmla="*/ 0 w 3"/>
                <a:gd name="T3" fmla="*/ 2147483647 h 5"/>
                <a:gd name="T4" fmla="*/ 0 w 3"/>
                <a:gd name="T5" fmla="*/ 0 h 5"/>
                <a:gd name="T6" fmla="*/ 2147483647 w 3"/>
                <a:gd name="T7" fmla="*/ 0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5"/>
                  </a:moveTo>
                  <a:lnTo>
                    <a:pt x="0" y="3"/>
                  </a:lnTo>
                  <a:lnTo>
                    <a:pt x="0" y="0"/>
                  </a:lnTo>
                  <a:lnTo>
                    <a:pt x="3" y="0"/>
                  </a:lnTo>
                  <a:lnTo>
                    <a:pt x="2"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1" name="Freeform 330"/>
            <p:cNvSpPr>
              <a:spLocks/>
            </p:cNvSpPr>
            <p:nvPr/>
          </p:nvSpPr>
          <p:spPr bwMode="gray">
            <a:xfrm>
              <a:off x="2847" y="2000"/>
              <a:ext cx="13" cy="10"/>
            </a:xfrm>
            <a:custGeom>
              <a:avLst/>
              <a:gdLst>
                <a:gd name="T0" fmla="*/ 0 w 10"/>
                <a:gd name="T1" fmla="*/ 2147483647 h 8"/>
                <a:gd name="T2" fmla="*/ 2147483647 w 10"/>
                <a:gd name="T3" fmla="*/ 0 h 8"/>
                <a:gd name="T4" fmla="*/ 2147483647 w 10"/>
                <a:gd name="T5" fmla="*/ 2147483647 h 8"/>
                <a:gd name="T6" fmla="*/ 2147483647 w 10"/>
                <a:gd name="T7" fmla="*/ 2147483647 h 8"/>
                <a:gd name="T8" fmla="*/ 2147483647 w 10"/>
                <a:gd name="T9" fmla="*/ 2147483647 h 8"/>
                <a:gd name="T10" fmla="*/ 2147483647 w 10"/>
                <a:gd name="T11" fmla="*/ 2147483647 h 8"/>
                <a:gd name="T12" fmla="*/ 0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2"/>
                  </a:moveTo>
                  <a:lnTo>
                    <a:pt x="4" y="0"/>
                  </a:lnTo>
                  <a:lnTo>
                    <a:pt x="9" y="1"/>
                  </a:lnTo>
                  <a:lnTo>
                    <a:pt x="10" y="4"/>
                  </a:lnTo>
                  <a:lnTo>
                    <a:pt x="7" y="8"/>
                  </a:lnTo>
                  <a:lnTo>
                    <a:pt x="2" y="7"/>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2" name="Freeform 331"/>
            <p:cNvSpPr>
              <a:spLocks/>
            </p:cNvSpPr>
            <p:nvPr/>
          </p:nvSpPr>
          <p:spPr bwMode="gray">
            <a:xfrm>
              <a:off x="2901" y="2031"/>
              <a:ext cx="5" cy="3"/>
            </a:xfrm>
            <a:custGeom>
              <a:avLst/>
              <a:gdLst>
                <a:gd name="T0" fmla="*/ 0 w 3"/>
                <a:gd name="T1" fmla="*/ 2147483646 h 3"/>
                <a:gd name="T2" fmla="*/ 2147483647 w 3"/>
                <a:gd name="T3" fmla="*/ 0 h 3"/>
                <a:gd name="T4" fmla="*/ 2147483647 w 3"/>
                <a:gd name="T5" fmla="*/ 2147483646 h 3"/>
                <a:gd name="T6" fmla="*/ 0 w 3"/>
                <a:gd name="T7" fmla="*/ 2147483646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1" y="0"/>
                  </a:lnTo>
                  <a:lnTo>
                    <a:pt x="3" y="1"/>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3" name="Freeform 332"/>
            <p:cNvSpPr>
              <a:spLocks/>
            </p:cNvSpPr>
            <p:nvPr/>
          </p:nvSpPr>
          <p:spPr bwMode="gray">
            <a:xfrm>
              <a:off x="2970" y="2008"/>
              <a:ext cx="35" cy="19"/>
            </a:xfrm>
            <a:custGeom>
              <a:avLst/>
              <a:gdLst>
                <a:gd name="T0" fmla="*/ 2147483647 w 27"/>
                <a:gd name="T1" fmla="*/ 2147483647 h 15"/>
                <a:gd name="T2" fmla="*/ 2147483647 w 27"/>
                <a:gd name="T3" fmla="*/ 2147483647 h 15"/>
                <a:gd name="T4" fmla="*/ 2147483647 w 27"/>
                <a:gd name="T5" fmla="*/ 2147483647 h 15"/>
                <a:gd name="T6" fmla="*/ 0 w 27"/>
                <a:gd name="T7" fmla="*/ 2147483647 h 15"/>
                <a:gd name="T8" fmla="*/ 2147483647 w 27"/>
                <a:gd name="T9" fmla="*/ 2147483647 h 15"/>
                <a:gd name="T10" fmla="*/ 0 w 27"/>
                <a:gd name="T11" fmla="*/ 2147483647 h 15"/>
                <a:gd name="T12" fmla="*/ 0 w 27"/>
                <a:gd name="T13" fmla="*/ 2147483647 h 15"/>
                <a:gd name="T14" fmla="*/ 2147483647 w 27"/>
                <a:gd name="T15" fmla="*/ 2147483647 h 15"/>
                <a:gd name="T16" fmla="*/ 2147483647 w 27"/>
                <a:gd name="T17" fmla="*/ 0 h 15"/>
                <a:gd name="T18" fmla="*/ 2147483647 w 27"/>
                <a:gd name="T19" fmla="*/ 2147483647 h 15"/>
                <a:gd name="T20" fmla="*/ 2147483647 w 27"/>
                <a:gd name="T21" fmla="*/ 2147483647 h 15"/>
                <a:gd name="T22" fmla="*/ 2147483647 w 27"/>
                <a:gd name="T23" fmla="*/ 214748364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5"/>
                <a:gd name="T38" fmla="*/ 27 w 27"/>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5">
                  <a:moveTo>
                    <a:pt x="27" y="14"/>
                  </a:moveTo>
                  <a:lnTo>
                    <a:pt x="13" y="15"/>
                  </a:lnTo>
                  <a:lnTo>
                    <a:pt x="5" y="13"/>
                  </a:lnTo>
                  <a:lnTo>
                    <a:pt x="0" y="12"/>
                  </a:lnTo>
                  <a:lnTo>
                    <a:pt x="1" y="9"/>
                  </a:lnTo>
                  <a:lnTo>
                    <a:pt x="0" y="6"/>
                  </a:lnTo>
                  <a:lnTo>
                    <a:pt x="0" y="3"/>
                  </a:lnTo>
                  <a:lnTo>
                    <a:pt x="11" y="3"/>
                  </a:lnTo>
                  <a:lnTo>
                    <a:pt x="12" y="0"/>
                  </a:lnTo>
                  <a:lnTo>
                    <a:pt x="19" y="3"/>
                  </a:lnTo>
                  <a:lnTo>
                    <a:pt x="23" y="5"/>
                  </a:lnTo>
                  <a:lnTo>
                    <a:pt x="27" y="1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4" name="Freeform 333"/>
            <p:cNvSpPr>
              <a:spLocks/>
            </p:cNvSpPr>
            <p:nvPr/>
          </p:nvSpPr>
          <p:spPr bwMode="gray">
            <a:xfrm>
              <a:off x="2901" y="2015"/>
              <a:ext cx="121" cy="122"/>
            </a:xfrm>
            <a:custGeom>
              <a:avLst/>
              <a:gdLst>
                <a:gd name="T0" fmla="*/ 0 w 93"/>
                <a:gd name="T1" fmla="*/ 2147483647 h 94"/>
                <a:gd name="T2" fmla="*/ 2147483647 w 93"/>
                <a:gd name="T3" fmla="*/ 2147483647 h 94"/>
                <a:gd name="T4" fmla="*/ 2147483647 w 93"/>
                <a:gd name="T5" fmla="*/ 2147483647 h 94"/>
                <a:gd name="T6" fmla="*/ 2147483647 w 93"/>
                <a:gd name="T7" fmla="*/ 2147483647 h 94"/>
                <a:gd name="T8" fmla="*/ 2147483647 w 93"/>
                <a:gd name="T9" fmla="*/ 2147483647 h 94"/>
                <a:gd name="T10" fmla="*/ 2147483647 w 93"/>
                <a:gd name="T11" fmla="*/ 0 h 94"/>
                <a:gd name="T12" fmla="*/ 2147483647 w 93"/>
                <a:gd name="T13" fmla="*/ 2147483647 h 94"/>
                <a:gd name="T14" fmla="*/ 2147483647 w 93"/>
                <a:gd name="T15" fmla="*/ 2147483647 h 94"/>
                <a:gd name="T16" fmla="*/ 2147483647 w 93"/>
                <a:gd name="T17" fmla="*/ 2147483647 h 94"/>
                <a:gd name="T18" fmla="*/ 2147483647 w 93"/>
                <a:gd name="T19" fmla="*/ 2147483647 h 94"/>
                <a:gd name="T20" fmla="*/ 2147483647 w 93"/>
                <a:gd name="T21" fmla="*/ 2147483647 h 94"/>
                <a:gd name="T22" fmla="*/ 2147483647 w 93"/>
                <a:gd name="T23" fmla="*/ 2147483647 h 94"/>
                <a:gd name="T24" fmla="*/ 2147483647 w 93"/>
                <a:gd name="T25" fmla="*/ 2147483647 h 94"/>
                <a:gd name="T26" fmla="*/ 2147483647 w 93"/>
                <a:gd name="T27" fmla="*/ 2147483647 h 94"/>
                <a:gd name="T28" fmla="*/ 2147483647 w 93"/>
                <a:gd name="T29" fmla="*/ 2147483647 h 94"/>
                <a:gd name="T30" fmla="*/ 2147483647 w 93"/>
                <a:gd name="T31" fmla="*/ 2147483647 h 94"/>
                <a:gd name="T32" fmla="*/ 2147483647 w 93"/>
                <a:gd name="T33" fmla="*/ 2147483647 h 94"/>
                <a:gd name="T34" fmla="*/ 2147483647 w 93"/>
                <a:gd name="T35" fmla="*/ 2147483647 h 94"/>
                <a:gd name="T36" fmla="*/ 2147483647 w 93"/>
                <a:gd name="T37" fmla="*/ 2147483647 h 94"/>
                <a:gd name="T38" fmla="*/ 2147483647 w 93"/>
                <a:gd name="T39" fmla="*/ 2147483647 h 94"/>
                <a:gd name="T40" fmla="*/ 2147483647 w 93"/>
                <a:gd name="T41" fmla="*/ 2147483647 h 94"/>
                <a:gd name="T42" fmla="*/ 2147483647 w 93"/>
                <a:gd name="T43" fmla="*/ 2147483647 h 94"/>
                <a:gd name="T44" fmla="*/ 2147483647 w 93"/>
                <a:gd name="T45" fmla="*/ 2147483647 h 94"/>
                <a:gd name="T46" fmla="*/ 2147483647 w 93"/>
                <a:gd name="T47" fmla="*/ 2147483647 h 94"/>
                <a:gd name="T48" fmla="*/ 2147483647 w 93"/>
                <a:gd name="T49" fmla="*/ 2147483647 h 94"/>
                <a:gd name="T50" fmla="*/ 2147483647 w 93"/>
                <a:gd name="T51" fmla="*/ 2147483647 h 94"/>
                <a:gd name="T52" fmla="*/ 2147483647 w 93"/>
                <a:gd name="T53" fmla="*/ 2147483647 h 94"/>
                <a:gd name="T54" fmla="*/ 2147483647 w 93"/>
                <a:gd name="T55" fmla="*/ 2147483647 h 94"/>
                <a:gd name="T56" fmla="*/ 2147483647 w 93"/>
                <a:gd name="T57" fmla="*/ 2147483647 h 94"/>
                <a:gd name="T58" fmla="*/ 2147483647 w 93"/>
                <a:gd name="T59" fmla="*/ 2147483647 h 94"/>
                <a:gd name="T60" fmla="*/ 2147483647 w 93"/>
                <a:gd name="T61" fmla="*/ 2147483647 h 94"/>
                <a:gd name="T62" fmla="*/ 2147483647 w 93"/>
                <a:gd name="T63" fmla="*/ 2147483647 h 94"/>
                <a:gd name="T64" fmla="*/ 2147483647 w 93"/>
                <a:gd name="T65" fmla="*/ 2147483647 h 94"/>
                <a:gd name="T66" fmla="*/ 0 w 93"/>
                <a:gd name="T67" fmla="*/ 2147483647 h 94"/>
                <a:gd name="T68" fmla="*/ 2147483647 w 93"/>
                <a:gd name="T69" fmla="*/ 2147483647 h 94"/>
                <a:gd name="T70" fmla="*/ 0 w 93"/>
                <a:gd name="T71" fmla="*/ 2147483647 h 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
                <a:gd name="T109" fmla="*/ 0 h 94"/>
                <a:gd name="T110" fmla="*/ 93 w 93"/>
                <a:gd name="T111" fmla="*/ 94 h 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 h="94">
                  <a:moveTo>
                    <a:pt x="0" y="17"/>
                  </a:moveTo>
                  <a:lnTo>
                    <a:pt x="6" y="14"/>
                  </a:lnTo>
                  <a:lnTo>
                    <a:pt x="12" y="13"/>
                  </a:lnTo>
                  <a:lnTo>
                    <a:pt x="20" y="7"/>
                  </a:lnTo>
                  <a:lnTo>
                    <a:pt x="26" y="4"/>
                  </a:lnTo>
                  <a:lnTo>
                    <a:pt x="30" y="0"/>
                  </a:lnTo>
                  <a:lnTo>
                    <a:pt x="39" y="2"/>
                  </a:lnTo>
                  <a:lnTo>
                    <a:pt x="40" y="9"/>
                  </a:lnTo>
                  <a:lnTo>
                    <a:pt x="46" y="10"/>
                  </a:lnTo>
                  <a:lnTo>
                    <a:pt x="51" y="7"/>
                  </a:lnTo>
                  <a:lnTo>
                    <a:pt x="53" y="7"/>
                  </a:lnTo>
                  <a:lnTo>
                    <a:pt x="58" y="8"/>
                  </a:lnTo>
                  <a:lnTo>
                    <a:pt x="66" y="10"/>
                  </a:lnTo>
                  <a:lnTo>
                    <a:pt x="80" y="9"/>
                  </a:lnTo>
                  <a:lnTo>
                    <a:pt x="83" y="8"/>
                  </a:lnTo>
                  <a:lnTo>
                    <a:pt x="85" y="12"/>
                  </a:lnTo>
                  <a:lnTo>
                    <a:pt x="85" y="23"/>
                  </a:lnTo>
                  <a:lnTo>
                    <a:pt x="91" y="33"/>
                  </a:lnTo>
                  <a:lnTo>
                    <a:pt x="83" y="41"/>
                  </a:lnTo>
                  <a:lnTo>
                    <a:pt x="91" y="49"/>
                  </a:lnTo>
                  <a:lnTo>
                    <a:pt x="92" y="58"/>
                  </a:lnTo>
                  <a:lnTo>
                    <a:pt x="93" y="72"/>
                  </a:lnTo>
                  <a:lnTo>
                    <a:pt x="80" y="87"/>
                  </a:lnTo>
                  <a:lnTo>
                    <a:pt x="80" y="90"/>
                  </a:lnTo>
                  <a:lnTo>
                    <a:pt x="76" y="94"/>
                  </a:lnTo>
                  <a:lnTo>
                    <a:pt x="70" y="89"/>
                  </a:lnTo>
                  <a:lnTo>
                    <a:pt x="52" y="92"/>
                  </a:lnTo>
                  <a:lnTo>
                    <a:pt x="45" y="88"/>
                  </a:lnTo>
                  <a:lnTo>
                    <a:pt x="40" y="88"/>
                  </a:lnTo>
                  <a:lnTo>
                    <a:pt x="26" y="74"/>
                  </a:lnTo>
                  <a:lnTo>
                    <a:pt x="19" y="76"/>
                  </a:lnTo>
                  <a:lnTo>
                    <a:pt x="13" y="65"/>
                  </a:lnTo>
                  <a:lnTo>
                    <a:pt x="8" y="63"/>
                  </a:lnTo>
                  <a:lnTo>
                    <a:pt x="0" y="37"/>
                  </a:lnTo>
                  <a:lnTo>
                    <a:pt x="2" y="25"/>
                  </a:lnTo>
                  <a:lnTo>
                    <a:pt x="0" y="1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5" name="Freeform 334"/>
            <p:cNvSpPr>
              <a:spLocks/>
            </p:cNvSpPr>
            <p:nvPr/>
          </p:nvSpPr>
          <p:spPr bwMode="gray">
            <a:xfrm>
              <a:off x="2937" y="2129"/>
              <a:ext cx="63" cy="30"/>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0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0 h 23"/>
                <a:gd name="T30" fmla="*/ 2147483647 w 48"/>
                <a:gd name="T31" fmla="*/ 2147483647 h 23"/>
                <a:gd name="T32" fmla="*/ 2147483647 w 48"/>
                <a:gd name="T33" fmla="*/ 2147483647 h 23"/>
                <a:gd name="T34" fmla="*/ 2147483647 w 48"/>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23"/>
                <a:gd name="T56" fmla="*/ 48 w 48"/>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23">
                  <a:moveTo>
                    <a:pt x="48" y="6"/>
                  </a:moveTo>
                  <a:lnTo>
                    <a:pt x="46" y="15"/>
                  </a:lnTo>
                  <a:lnTo>
                    <a:pt x="43" y="16"/>
                  </a:lnTo>
                  <a:lnTo>
                    <a:pt x="38" y="13"/>
                  </a:lnTo>
                  <a:lnTo>
                    <a:pt x="27" y="14"/>
                  </a:lnTo>
                  <a:lnTo>
                    <a:pt x="23" y="21"/>
                  </a:lnTo>
                  <a:lnTo>
                    <a:pt x="16" y="23"/>
                  </a:lnTo>
                  <a:lnTo>
                    <a:pt x="7" y="23"/>
                  </a:lnTo>
                  <a:lnTo>
                    <a:pt x="4" y="21"/>
                  </a:lnTo>
                  <a:lnTo>
                    <a:pt x="0" y="21"/>
                  </a:lnTo>
                  <a:lnTo>
                    <a:pt x="1" y="16"/>
                  </a:lnTo>
                  <a:lnTo>
                    <a:pt x="6" y="11"/>
                  </a:lnTo>
                  <a:lnTo>
                    <a:pt x="9" y="6"/>
                  </a:lnTo>
                  <a:lnTo>
                    <a:pt x="15" y="6"/>
                  </a:lnTo>
                  <a:lnTo>
                    <a:pt x="17" y="0"/>
                  </a:lnTo>
                  <a:lnTo>
                    <a:pt x="24" y="4"/>
                  </a:lnTo>
                  <a:lnTo>
                    <a:pt x="42" y="1"/>
                  </a:lnTo>
                  <a:lnTo>
                    <a:pt x="48"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6" name="Freeform 335"/>
            <p:cNvSpPr>
              <a:spLocks/>
            </p:cNvSpPr>
            <p:nvPr/>
          </p:nvSpPr>
          <p:spPr bwMode="gray">
            <a:xfrm>
              <a:off x="2925" y="2147"/>
              <a:ext cx="82" cy="55"/>
            </a:xfrm>
            <a:custGeom>
              <a:avLst/>
              <a:gdLst>
                <a:gd name="T0" fmla="*/ 2147483647 w 63"/>
                <a:gd name="T1" fmla="*/ 2147483647 h 43"/>
                <a:gd name="T2" fmla="*/ 2147483647 w 63"/>
                <a:gd name="T3" fmla="*/ 2147483647 h 43"/>
                <a:gd name="T4" fmla="*/ 2147483647 w 63"/>
                <a:gd name="T5" fmla="*/ 2147483647 h 43"/>
                <a:gd name="T6" fmla="*/ 2147483647 w 63"/>
                <a:gd name="T7" fmla="*/ 2147483647 h 43"/>
                <a:gd name="T8" fmla="*/ 2147483647 w 63"/>
                <a:gd name="T9" fmla="*/ 2147483647 h 43"/>
                <a:gd name="T10" fmla="*/ 2147483647 w 63"/>
                <a:gd name="T11" fmla="*/ 2147483647 h 43"/>
                <a:gd name="T12" fmla="*/ 2147483647 w 63"/>
                <a:gd name="T13" fmla="*/ 2147483647 h 43"/>
                <a:gd name="T14" fmla="*/ 2147483647 w 63"/>
                <a:gd name="T15" fmla="*/ 2147483647 h 43"/>
                <a:gd name="T16" fmla="*/ 2147483647 w 63"/>
                <a:gd name="T17" fmla="*/ 2147483647 h 43"/>
                <a:gd name="T18" fmla="*/ 2147483647 w 63"/>
                <a:gd name="T19" fmla="*/ 2147483647 h 43"/>
                <a:gd name="T20" fmla="*/ 2147483647 w 63"/>
                <a:gd name="T21" fmla="*/ 2147483647 h 43"/>
                <a:gd name="T22" fmla="*/ 2147483647 w 63"/>
                <a:gd name="T23" fmla="*/ 2147483647 h 43"/>
                <a:gd name="T24" fmla="*/ 0 w 63"/>
                <a:gd name="T25" fmla="*/ 2147483647 h 43"/>
                <a:gd name="T26" fmla="*/ 2147483647 w 63"/>
                <a:gd name="T27" fmla="*/ 2147483647 h 43"/>
                <a:gd name="T28" fmla="*/ 2147483647 w 63"/>
                <a:gd name="T29" fmla="*/ 2147483647 h 43"/>
                <a:gd name="T30" fmla="*/ 2147483647 w 63"/>
                <a:gd name="T31" fmla="*/ 2147483647 h 43"/>
                <a:gd name="T32" fmla="*/ 2147483647 w 63"/>
                <a:gd name="T33" fmla="*/ 2147483647 h 43"/>
                <a:gd name="T34" fmla="*/ 2147483647 w 63"/>
                <a:gd name="T35" fmla="*/ 2147483647 h 43"/>
                <a:gd name="T36" fmla="*/ 2147483647 w 63"/>
                <a:gd name="T37" fmla="*/ 2147483647 h 43"/>
                <a:gd name="T38" fmla="*/ 2147483647 w 63"/>
                <a:gd name="T39" fmla="*/ 2147483647 h 43"/>
                <a:gd name="T40" fmla="*/ 2147483647 w 63"/>
                <a:gd name="T41" fmla="*/ 2147483647 h 43"/>
                <a:gd name="T42" fmla="*/ 2147483647 w 63"/>
                <a:gd name="T43" fmla="*/ 2147483647 h 43"/>
                <a:gd name="T44" fmla="*/ 2147483647 w 63"/>
                <a:gd name="T45" fmla="*/ 2147483647 h 43"/>
                <a:gd name="T46" fmla="*/ 2147483647 w 63"/>
                <a:gd name="T47" fmla="*/ 0 h 43"/>
                <a:gd name="T48" fmla="*/ 2147483647 w 63"/>
                <a:gd name="T49" fmla="*/ 2147483647 h 43"/>
                <a:gd name="T50" fmla="*/ 2147483647 w 63"/>
                <a:gd name="T51" fmla="*/ 214748364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
                <a:gd name="T79" fmla="*/ 0 h 43"/>
                <a:gd name="T80" fmla="*/ 63 w 63"/>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 h="43">
                  <a:moveTo>
                    <a:pt x="55" y="2"/>
                  </a:moveTo>
                  <a:lnTo>
                    <a:pt x="63" y="9"/>
                  </a:lnTo>
                  <a:lnTo>
                    <a:pt x="55" y="14"/>
                  </a:lnTo>
                  <a:lnTo>
                    <a:pt x="48" y="23"/>
                  </a:lnTo>
                  <a:lnTo>
                    <a:pt x="46" y="35"/>
                  </a:lnTo>
                  <a:lnTo>
                    <a:pt x="38" y="37"/>
                  </a:lnTo>
                  <a:lnTo>
                    <a:pt x="36" y="36"/>
                  </a:lnTo>
                  <a:lnTo>
                    <a:pt x="25" y="40"/>
                  </a:lnTo>
                  <a:lnTo>
                    <a:pt x="24" y="43"/>
                  </a:lnTo>
                  <a:lnTo>
                    <a:pt x="11" y="41"/>
                  </a:lnTo>
                  <a:lnTo>
                    <a:pt x="7" y="32"/>
                  </a:lnTo>
                  <a:lnTo>
                    <a:pt x="2" y="31"/>
                  </a:lnTo>
                  <a:lnTo>
                    <a:pt x="0" y="27"/>
                  </a:lnTo>
                  <a:lnTo>
                    <a:pt x="2" y="23"/>
                  </a:lnTo>
                  <a:lnTo>
                    <a:pt x="2" y="17"/>
                  </a:lnTo>
                  <a:lnTo>
                    <a:pt x="6" y="14"/>
                  </a:lnTo>
                  <a:lnTo>
                    <a:pt x="5" y="7"/>
                  </a:lnTo>
                  <a:lnTo>
                    <a:pt x="9" y="8"/>
                  </a:lnTo>
                  <a:lnTo>
                    <a:pt x="13" y="8"/>
                  </a:lnTo>
                  <a:lnTo>
                    <a:pt x="16" y="10"/>
                  </a:lnTo>
                  <a:lnTo>
                    <a:pt x="25" y="10"/>
                  </a:lnTo>
                  <a:lnTo>
                    <a:pt x="32" y="8"/>
                  </a:lnTo>
                  <a:lnTo>
                    <a:pt x="36" y="1"/>
                  </a:lnTo>
                  <a:lnTo>
                    <a:pt x="47" y="0"/>
                  </a:lnTo>
                  <a:lnTo>
                    <a:pt x="52" y="3"/>
                  </a:lnTo>
                  <a:lnTo>
                    <a:pt x="55"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7" name="Freeform 336"/>
            <p:cNvSpPr>
              <a:spLocks/>
            </p:cNvSpPr>
            <p:nvPr/>
          </p:nvSpPr>
          <p:spPr bwMode="gray">
            <a:xfrm>
              <a:off x="2877" y="2097"/>
              <a:ext cx="82" cy="60"/>
            </a:xfrm>
            <a:custGeom>
              <a:avLst/>
              <a:gdLst>
                <a:gd name="T0" fmla="*/ 2147483647 w 63"/>
                <a:gd name="T1" fmla="*/ 2147483647 h 46"/>
                <a:gd name="T2" fmla="*/ 2147483647 w 63"/>
                <a:gd name="T3" fmla="*/ 2147483647 h 46"/>
                <a:gd name="T4" fmla="*/ 2147483647 w 63"/>
                <a:gd name="T5" fmla="*/ 2147483647 h 46"/>
                <a:gd name="T6" fmla="*/ 2147483647 w 63"/>
                <a:gd name="T7" fmla="*/ 2147483647 h 46"/>
                <a:gd name="T8" fmla="*/ 2147483647 w 63"/>
                <a:gd name="T9" fmla="*/ 2147483647 h 46"/>
                <a:gd name="T10" fmla="*/ 2147483647 w 63"/>
                <a:gd name="T11" fmla="*/ 2147483647 h 46"/>
                <a:gd name="T12" fmla="*/ 2147483647 w 63"/>
                <a:gd name="T13" fmla="*/ 2147483647 h 46"/>
                <a:gd name="T14" fmla="*/ 0 w 63"/>
                <a:gd name="T15" fmla="*/ 2147483647 h 46"/>
                <a:gd name="T16" fmla="*/ 2147483647 w 63"/>
                <a:gd name="T17" fmla="*/ 2147483647 h 46"/>
                <a:gd name="T18" fmla="*/ 2147483647 w 63"/>
                <a:gd name="T19" fmla="*/ 2147483647 h 46"/>
                <a:gd name="T20" fmla="*/ 2147483647 w 63"/>
                <a:gd name="T21" fmla="*/ 0 h 46"/>
                <a:gd name="T22" fmla="*/ 2147483647 w 63"/>
                <a:gd name="T23" fmla="*/ 2147483647 h 46"/>
                <a:gd name="T24" fmla="*/ 2147483647 w 63"/>
                <a:gd name="T25" fmla="*/ 2147483647 h 46"/>
                <a:gd name="T26" fmla="*/ 2147483647 w 63"/>
                <a:gd name="T27" fmla="*/ 2147483647 h 46"/>
                <a:gd name="T28" fmla="*/ 2147483647 w 63"/>
                <a:gd name="T29" fmla="*/ 2147483647 h 46"/>
                <a:gd name="T30" fmla="*/ 2147483647 w 63"/>
                <a:gd name="T31" fmla="*/ 2147483647 h 46"/>
                <a:gd name="T32" fmla="*/ 2147483647 w 63"/>
                <a:gd name="T33" fmla="*/ 2147483647 h 46"/>
                <a:gd name="T34" fmla="*/ 2147483647 w 63"/>
                <a:gd name="T35" fmla="*/ 2147483647 h 46"/>
                <a:gd name="T36" fmla="*/ 2147483647 w 63"/>
                <a:gd name="T37" fmla="*/ 2147483647 h 46"/>
                <a:gd name="T38" fmla="*/ 2147483647 w 63"/>
                <a:gd name="T39" fmla="*/ 2147483647 h 46"/>
                <a:gd name="T40" fmla="*/ 2147483647 w 63"/>
                <a:gd name="T41" fmla="*/ 2147483647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46"/>
                <a:gd name="T65" fmla="*/ 63 w 63"/>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46">
                  <a:moveTo>
                    <a:pt x="46" y="46"/>
                  </a:moveTo>
                  <a:lnTo>
                    <a:pt x="42" y="45"/>
                  </a:lnTo>
                  <a:lnTo>
                    <a:pt x="39" y="45"/>
                  </a:lnTo>
                  <a:lnTo>
                    <a:pt x="37" y="39"/>
                  </a:lnTo>
                  <a:lnTo>
                    <a:pt x="28" y="35"/>
                  </a:lnTo>
                  <a:lnTo>
                    <a:pt x="15" y="37"/>
                  </a:lnTo>
                  <a:lnTo>
                    <a:pt x="2" y="26"/>
                  </a:lnTo>
                  <a:lnTo>
                    <a:pt x="0" y="15"/>
                  </a:lnTo>
                  <a:lnTo>
                    <a:pt x="14" y="6"/>
                  </a:lnTo>
                  <a:lnTo>
                    <a:pt x="17" y="1"/>
                  </a:lnTo>
                  <a:lnTo>
                    <a:pt x="26" y="0"/>
                  </a:lnTo>
                  <a:lnTo>
                    <a:pt x="31" y="2"/>
                  </a:lnTo>
                  <a:lnTo>
                    <a:pt x="37" y="13"/>
                  </a:lnTo>
                  <a:lnTo>
                    <a:pt x="44" y="11"/>
                  </a:lnTo>
                  <a:lnTo>
                    <a:pt x="58" y="25"/>
                  </a:lnTo>
                  <a:lnTo>
                    <a:pt x="63" y="25"/>
                  </a:lnTo>
                  <a:lnTo>
                    <a:pt x="61" y="31"/>
                  </a:lnTo>
                  <a:lnTo>
                    <a:pt x="55" y="31"/>
                  </a:lnTo>
                  <a:lnTo>
                    <a:pt x="52" y="36"/>
                  </a:lnTo>
                  <a:lnTo>
                    <a:pt x="47" y="41"/>
                  </a:lnTo>
                  <a:lnTo>
                    <a:pt x="46" y="4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8" name="Freeform 337"/>
            <p:cNvSpPr>
              <a:spLocks/>
            </p:cNvSpPr>
            <p:nvPr/>
          </p:nvSpPr>
          <p:spPr bwMode="gray">
            <a:xfrm>
              <a:off x="2894" y="2181"/>
              <a:ext cx="33" cy="24"/>
            </a:xfrm>
            <a:custGeom>
              <a:avLst/>
              <a:gdLst>
                <a:gd name="T0" fmla="*/ 2147483647 w 26"/>
                <a:gd name="T1" fmla="*/ 0 h 18"/>
                <a:gd name="T2" fmla="*/ 2147483647 w 26"/>
                <a:gd name="T3" fmla="*/ 2147483647 h 18"/>
                <a:gd name="T4" fmla="*/ 2147483647 w 26"/>
                <a:gd name="T5" fmla="*/ 2147483647 h 18"/>
                <a:gd name="T6" fmla="*/ 2147483647 w 26"/>
                <a:gd name="T7" fmla="*/ 2147483647 h 18"/>
                <a:gd name="T8" fmla="*/ 2147483647 w 26"/>
                <a:gd name="T9" fmla="*/ 2147483647 h 18"/>
                <a:gd name="T10" fmla="*/ 2147483647 w 26"/>
                <a:gd name="T11" fmla="*/ 2147483647 h 18"/>
                <a:gd name="T12" fmla="*/ 2147483647 w 26"/>
                <a:gd name="T13" fmla="*/ 2147483647 h 18"/>
                <a:gd name="T14" fmla="*/ 0 w 26"/>
                <a:gd name="T15" fmla="*/ 2147483647 h 18"/>
                <a:gd name="T16" fmla="*/ 0 w 26"/>
                <a:gd name="T17" fmla="*/ 2147483647 h 18"/>
                <a:gd name="T18" fmla="*/ 2147483647 w 26"/>
                <a:gd name="T19" fmla="*/ 2147483647 h 18"/>
                <a:gd name="T20" fmla="*/ 2147483647 w 26"/>
                <a:gd name="T21" fmla="*/ 2147483647 h 18"/>
                <a:gd name="T22" fmla="*/ 2147483647 w 26"/>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8"/>
                <a:gd name="T38" fmla="*/ 26 w 26"/>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8">
                  <a:moveTo>
                    <a:pt x="24" y="0"/>
                  </a:moveTo>
                  <a:lnTo>
                    <a:pt x="26" y="4"/>
                  </a:lnTo>
                  <a:lnTo>
                    <a:pt x="22" y="6"/>
                  </a:lnTo>
                  <a:lnTo>
                    <a:pt x="22" y="10"/>
                  </a:lnTo>
                  <a:lnTo>
                    <a:pt x="18" y="17"/>
                  </a:lnTo>
                  <a:lnTo>
                    <a:pt x="3" y="18"/>
                  </a:lnTo>
                  <a:lnTo>
                    <a:pt x="3" y="15"/>
                  </a:lnTo>
                  <a:lnTo>
                    <a:pt x="0" y="12"/>
                  </a:lnTo>
                  <a:lnTo>
                    <a:pt x="0" y="6"/>
                  </a:lnTo>
                  <a:lnTo>
                    <a:pt x="7" y="9"/>
                  </a:lnTo>
                  <a:lnTo>
                    <a:pt x="16" y="2"/>
                  </a:lnTo>
                  <a:lnTo>
                    <a:pt x="2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9" name="Freeform 338"/>
            <p:cNvSpPr>
              <a:spLocks/>
            </p:cNvSpPr>
            <p:nvPr/>
          </p:nvSpPr>
          <p:spPr bwMode="gray">
            <a:xfrm>
              <a:off x="2949" y="1944"/>
              <a:ext cx="7" cy="14"/>
            </a:xfrm>
            <a:custGeom>
              <a:avLst/>
              <a:gdLst>
                <a:gd name="T0" fmla="*/ 2147483647 w 6"/>
                <a:gd name="T1" fmla="*/ 2147483647 h 11"/>
                <a:gd name="T2" fmla="*/ 2147483647 w 6"/>
                <a:gd name="T3" fmla="*/ 2147483647 h 11"/>
                <a:gd name="T4" fmla="*/ 2147483647 w 6"/>
                <a:gd name="T5" fmla="*/ 2147483647 h 11"/>
                <a:gd name="T6" fmla="*/ 0 w 6"/>
                <a:gd name="T7" fmla="*/ 2147483647 h 11"/>
                <a:gd name="T8" fmla="*/ 2147483647 w 6"/>
                <a:gd name="T9" fmla="*/ 0 h 11"/>
                <a:gd name="T10" fmla="*/ 2147483647 w 6"/>
                <a:gd name="T11" fmla="*/ 2147483647 h 11"/>
                <a:gd name="T12" fmla="*/ 2147483647 w 6"/>
                <a:gd name="T13" fmla="*/ 2147483647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6" y="9"/>
                  </a:moveTo>
                  <a:lnTo>
                    <a:pt x="2" y="11"/>
                  </a:lnTo>
                  <a:lnTo>
                    <a:pt x="1" y="7"/>
                  </a:lnTo>
                  <a:lnTo>
                    <a:pt x="0" y="3"/>
                  </a:lnTo>
                  <a:lnTo>
                    <a:pt x="2" y="0"/>
                  </a:lnTo>
                  <a:lnTo>
                    <a:pt x="6" y="1"/>
                  </a:lnTo>
                  <a:lnTo>
                    <a:pt x="6"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0" name="Freeform 339"/>
            <p:cNvSpPr>
              <a:spLocks/>
            </p:cNvSpPr>
            <p:nvPr/>
          </p:nvSpPr>
          <p:spPr bwMode="gray">
            <a:xfrm>
              <a:off x="2925" y="1965"/>
              <a:ext cx="8" cy="17"/>
            </a:xfrm>
            <a:custGeom>
              <a:avLst/>
              <a:gdLst>
                <a:gd name="T0" fmla="*/ 2147483647 w 6"/>
                <a:gd name="T1" fmla="*/ 2147483647 h 13"/>
                <a:gd name="T2" fmla="*/ 2147483647 w 6"/>
                <a:gd name="T3" fmla="*/ 2147483647 h 13"/>
                <a:gd name="T4" fmla="*/ 2147483647 w 6"/>
                <a:gd name="T5" fmla="*/ 0 h 13"/>
                <a:gd name="T6" fmla="*/ 2147483647 w 6"/>
                <a:gd name="T7" fmla="*/ 2147483647 h 13"/>
                <a:gd name="T8" fmla="*/ 0 w 6"/>
                <a:gd name="T9" fmla="*/ 2147483647 h 13"/>
                <a:gd name="T10" fmla="*/ 2147483647 w 6"/>
                <a:gd name="T11" fmla="*/ 2147483647 h 13"/>
                <a:gd name="T12" fmla="*/ 2147483647 w 6"/>
                <a:gd name="T13" fmla="*/ 2147483647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3" y="5"/>
                  </a:moveTo>
                  <a:lnTo>
                    <a:pt x="4" y="1"/>
                  </a:lnTo>
                  <a:lnTo>
                    <a:pt x="6" y="0"/>
                  </a:lnTo>
                  <a:lnTo>
                    <a:pt x="2" y="12"/>
                  </a:lnTo>
                  <a:lnTo>
                    <a:pt x="0" y="13"/>
                  </a:lnTo>
                  <a:lnTo>
                    <a:pt x="1" y="11"/>
                  </a:lnTo>
                  <a:lnTo>
                    <a:pt x="3"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1" name="Freeform 340"/>
            <p:cNvSpPr>
              <a:spLocks/>
            </p:cNvSpPr>
            <p:nvPr/>
          </p:nvSpPr>
          <p:spPr bwMode="gray">
            <a:xfrm>
              <a:off x="2930" y="1965"/>
              <a:ext cx="2" cy="2"/>
            </a:xfrm>
            <a:custGeom>
              <a:avLst/>
              <a:gdLst>
                <a:gd name="T0" fmla="*/ 0 w 2"/>
                <a:gd name="T1" fmla="*/ 2147483647 h 1"/>
                <a:gd name="T2" fmla="*/ 0 w 2"/>
                <a:gd name="T3" fmla="*/ 0 h 1"/>
                <a:gd name="T4" fmla="*/ 0 w 2"/>
                <a:gd name="T5" fmla="*/ 2147483647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2" name="Freeform 341"/>
            <p:cNvSpPr>
              <a:spLocks/>
            </p:cNvSpPr>
            <p:nvPr/>
          </p:nvSpPr>
          <p:spPr bwMode="gray">
            <a:xfrm>
              <a:off x="2861" y="1991"/>
              <a:ext cx="19" cy="21"/>
            </a:xfrm>
            <a:custGeom>
              <a:avLst/>
              <a:gdLst>
                <a:gd name="T0" fmla="*/ 2147483647 w 14"/>
                <a:gd name="T1" fmla="*/ 2147483647 h 16"/>
                <a:gd name="T2" fmla="*/ 0 w 14"/>
                <a:gd name="T3" fmla="*/ 2147483647 h 16"/>
                <a:gd name="T4" fmla="*/ 0 w 14"/>
                <a:gd name="T5" fmla="*/ 2147483647 h 16"/>
                <a:gd name="T6" fmla="*/ 2147483647 w 14"/>
                <a:gd name="T7" fmla="*/ 2147483647 h 16"/>
                <a:gd name="T8" fmla="*/ 2147483647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2147483647 w 14"/>
                <a:gd name="T21" fmla="*/ 2147483647 h 16"/>
                <a:gd name="T22" fmla="*/ 2147483647 w 14"/>
                <a:gd name="T23" fmla="*/ 0 h 16"/>
                <a:gd name="T24" fmla="*/ 2147483647 w 14"/>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5" y="3"/>
                  </a:moveTo>
                  <a:lnTo>
                    <a:pt x="0" y="4"/>
                  </a:lnTo>
                  <a:lnTo>
                    <a:pt x="0" y="6"/>
                  </a:lnTo>
                  <a:lnTo>
                    <a:pt x="3" y="11"/>
                  </a:lnTo>
                  <a:lnTo>
                    <a:pt x="5" y="13"/>
                  </a:lnTo>
                  <a:lnTo>
                    <a:pt x="8" y="13"/>
                  </a:lnTo>
                  <a:lnTo>
                    <a:pt x="9" y="16"/>
                  </a:lnTo>
                  <a:lnTo>
                    <a:pt x="13" y="13"/>
                  </a:lnTo>
                  <a:lnTo>
                    <a:pt x="14" y="10"/>
                  </a:lnTo>
                  <a:lnTo>
                    <a:pt x="12" y="6"/>
                  </a:lnTo>
                  <a:lnTo>
                    <a:pt x="13" y="2"/>
                  </a:lnTo>
                  <a:lnTo>
                    <a:pt x="9" y="0"/>
                  </a:lnTo>
                  <a:lnTo>
                    <a:pt x="5"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3" name="Freeform 342"/>
            <p:cNvSpPr>
              <a:spLocks/>
            </p:cNvSpPr>
            <p:nvPr/>
          </p:nvSpPr>
          <p:spPr bwMode="gray">
            <a:xfrm>
              <a:off x="2875" y="2012"/>
              <a:ext cx="7" cy="5"/>
            </a:xfrm>
            <a:custGeom>
              <a:avLst/>
              <a:gdLst>
                <a:gd name="T0" fmla="*/ 0 w 6"/>
                <a:gd name="T1" fmla="*/ 2147483647 h 4"/>
                <a:gd name="T2" fmla="*/ 2147483647 w 6"/>
                <a:gd name="T3" fmla="*/ 0 h 4"/>
                <a:gd name="T4" fmla="*/ 2147483647 w 6"/>
                <a:gd name="T5" fmla="*/ 0 h 4"/>
                <a:gd name="T6" fmla="*/ 2147483647 w 6"/>
                <a:gd name="T7" fmla="*/ 2147483647 h 4"/>
                <a:gd name="T8" fmla="*/ 2147483647 w 6"/>
                <a:gd name="T9" fmla="*/ 2147483647 h 4"/>
                <a:gd name="T10" fmla="*/ 0 w 6"/>
                <a:gd name="T11" fmla="*/ 2147483647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3"/>
                  </a:moveTo>
                  <a:lnTo>
                    <a:pt x="4" y="0"/>
                  </a:lnTo>
                  <a:lnTo>
                    <a:pt x="6" y="0"/>
                  </a:lnTo>
                  <a:lnTo>
                    <a:pt x="5" y="1"/>
                  </a:lnTo>
                  <a:lnTo>
                    <a:pt x="1"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4" name="Freeform 343"/>
            <p:cNvSpPr>
              <a:spLocks/>
            </p:cNvSpPr>
            <p:nvPr/>
          </p:nvSpPr>
          <p:spPr bwMode="gray">
            <a:xfrm>
              <a:off x="2863" y="2013"/>
              <a:ext cx="7" cy="7"/>
            </a:xfrm>
            <a:custGeom>
              <a:avLst/>
              <a:gdLst>
                <a:gd name="T0" fmla="*/ 0 w 6"/>
                <a:gd name="T1" fmla="*/ 2147483647 h 5"/>
                <a:gd name="T2" fmla="*/ 2147483647 w 6"/>
                <a:gd name="T3" fmla="*/ 0 h 5"/>
                <a:gd name="T4" fmla="*/ 2147483647 w 6"/>
                <a:gd name="T5" fmla="*/ 2147483647 h 5"/>
                <a:gd name="T6" fmla="*/ 2147483647 w 6"/>
                <a:gd name="T7" fmla="*/ 2147483647 h 5"/>
                <a:gd name="T8" fmla="*/ 2147483647 w 6"/>
                <a:gd name="T9" fmla="*/ 2147483647 h 5"/>
                <a:gd name="T10" fmla="*/ 0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2"/>
                  </a:moveTo>
                  <a:lnTo>
                    <a:pt x="1" y="0"/>
                  </a:lnTo>
                  <a:lnTo>
                    <a:pt x="5" y="2"/>
                  </a:lnTo>
                  <a:lnTo>
                    <a:pt x="6" y="5"/>
                  </a:lnTo>
                  <a:lnTo>
                    <a:pt x="1"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5" name="Freeform 344"/>
            <p:cNvSpPr>
              <a:spLocks/>
            </p:cNvSpPr>
            <p:nvPr/>
          </p:nvSpPr>
          <p:spPr bwMode="gray">
            <a:xfrm>
              <a:off x="2843" y="2142"/>
              <a:ext cx="90" cy="51"/>
            </a:xfrm>
            <a:custGeom>
              <a:avLst/>
              <a:gdLst>
                <a:gd name="T0" fmla="*/ 2147483647 w 69"/>
                <a:gd name="T1" fmla="*/ 2147483647 h 39"/>
                <a:gd name="T2" fmla="*/ 2147483647 w 69"/>
                <a:gd name="T3" fmla="*/ 2147483647 h 39"/>
                <a:gd name="T4" fmla="*/ 2147483647 w 69"/>
                <a:gd name="T5" fmla="*/ 2147483647 h 39"/>
                <a:gd name="T6" fmla="*/ 2147483647 w 69"/>
                <a:gd name="T7" fmla="*/ 2147483647 h 39"/>
                <a:gd name="T8" fmla="*/ 2147483647 w 69"/>
                <a:gd name="T9" fmla="*/ 2147483647 h 39"/>
                <a:gd name="T10" fmla="*/ 2147483647 w 69"/>
                <a:gd name="T11" fmla="*/ 2147483647 h 39"/>
                <a:gd name="T12" fmla="*/ 2147483647 w 69"/>
                <a:gd name="T13" fmla="*/ 2147483647 h 39"/>
                <a:gd name="T14" fmla="*/ 2147483647 w 69"/>
                <a:gd name="T15" fmla="*/ 2147483647 h 39"/>
                <a:gd name="T16" fmla="*/ 2147483647 w 69"/>
                <a:gd name="T17" fmla="*/ 2147483647 h 39"/>
                <a:gd name="T18" fmla="*/ 2147483647 w 69"/>
                <a:gd name="T19" fmla="*/ 2147483647 h 39"/>
                <a:gd name="T20" fmla="*/ 2147483647 w 69"/>
                <a:gd name="T21" fmla="*/ 2147483647 h 39"/>
                <a:gd name="T22" fmla="*/ 0 w 69"/>
                <a:gd name="T23" fmla="*/ 2147483647 h 39"/>
                <a:gd name="T24" fmla="*/ 2147483647 w 69"/>
                <a:gd name="T25" fmla="*/ 2147483647 h 39"/>
                <a:gd name="T26" fmla="*/ 2147483647 w 69"/>
                <a:gd name="T27" fmla="*/ 2147483647 h 39"/>
                <a:gd name="T28" fmla="*/ 2147483647 w 69"/>
                <a:gd name="T29" fmla="*/ 2147483647 h 39"/>
                <a:gd name="T30" fmla="*/ 2147483647 w 69"/>
                <a:gd name="T31" fmla="*/ 2147483647 h 39"/>
                <a:gd name="T32" fmla="*/ 2147483647 w 69"/>
                <a:gd name="T33" fmla="*/ 2147483647 h 39"/>
                <a:gd name="T34" fmla="*/ 2147483647 w 69"/>
                <a:gd name="T35" fmla="*/ 2147483647 h 39"/>
                <a:gd name="T36" fmla="*/ 2147483647 w 69"/>
                <a:gd name="T37" fmla="*/ 2147483647 h 39"/>
                <a:gd name="T38" fmla="*/ 2147483647 w 69"/>
                <a:gd name="T39" fmla="*/ 2147483647 h 39"/>
                <a:gd name="T40" fmla="*/ 2147483647 w 69"/>
                <a:gd name="T41" fmla="*/ 2147483647 h 39"/>
                <a:gd name="T42" fmla="*/ 2147483647 w 69"/>
                <a:gd name="T43" fmla="*/ 2147483647 h 39"/>
                <a:gd name="T44" fmla="*/ 2147483647 w 69"/>
                <a:gd name="T45" fmla="*/ 0 h 39"/>
                <a:gd name="T46" fmla="*/ 2147483647 w 69"/>
                <a:gd name="T47" fmla="*/ 2147483647 h 39"/>
                <a:gd name="T48" fmla="*/ 2147483647 w 69"/>
                <a:gd name="T49" fmla="*/ 2147483647 h 39"/>
                <a:gd name="T50" fmla="*/ 2147483647 w 69"/>
                <a:gd name="T51" fmla="*/ 2147483647 h 39"/>
                <a:gd name="T52" fmla="*/ 2147483647 w 69"/>
                <a:gd name="T53" fmla="*/ 2147483647 h 39"/>
                <a:gd name="T54" fmla="*/ 2147483647 w 69"/>
                <a:gd name="T55" fmla="*/ 2147483647 h 39"/>
                <a:gd name="T56" fmla="*/ 2147483647 w 69"/>
                <a:gd name="T57" fmla="*/ 2147483647 h 39"/>
                <a:gd name="T58" fmla="*/ 2147483647 w 69"/>
                <a:gd name="T59" fmla="*/ 2147483647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39"/>
                <a:gd name="T92" fmla="*/ 69 w 69"/>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39">
                  <a:moveTo>
                    <a:pt x="63" y="30"/>
                  </a:moveTo>
                  <a:lnTo>
                    <a:pt x="55" y="32"/>
                  </a:lnTo>
                  <a:lnTo>
                    <a:pt x="46" y="39"/>
                  </a:lnTo>
                  <a:lnTo>
                    <a:pt x="39" y="36"/>
                  </a:lnTo>
                  <a:lnTo>
                    <a:pt x="31" y="33"/>
                  </a:lnTo>
                  <a:lnTo>
                    <a:pt x="27" y="33"/>
                  </a:lnTo>
                  <a:lnTo>
                    <a:pt x="25" y="31"/>
                  </a:lnTo>
                  <a:lnTo>
                    <a:pt x="20" y="31"/>
                  </a:lnTo>
                  <a:lnTo>
                    <a:pt x="17" y="34"/>
                  </a:lnTo>
                  <a:lnTo>
                    <a:pt x="8" y="34"/>
                  </a:lnTo>
                  <a:lnTo>
                    <a:pt x="2" y="31"/>
                  </a:lnTo>
                  <a:lnTo>
                    <a:pt x="0" y="28"/>
                  </a:lnTo>
                  <a:lnTo>
                    <a:pt x="2" y="26"/>
                  </a:lnTo>
                  <a:lnTo>
                    <a:pt x="3" y="24"/>
                  </a:lnTo>
                  <a:lnTo>
                    <a:pt x="11" y="25"/>
                  </a:lnTo>
                  <a:lnTo>
                    <a:pt x="21" y="23"/>
                  </a:lnTo>
                  <a:lnTo>
                    <a:pt x="27" y="19"/>
                  </a:lnTo>
                  <a:lnTo>
                    <a:pt x="33" y="21"/>
                  </a:lnTo>
                  <a:lnTo>
                    <a:pt x="36" y="17"/>
                  </a:lnTo>
                  <a:lnTo>
                    <a:pt x="35" y="11"/>
                  </a:lnTo>
                  <a:lnTo>
                    <a:pt x="40" y="6"/>
                  </a:lnTo>
                  <a:lnTo>
                    <a:pt x="41" y="2"/>
                  </a:lnTo>
                  <a:lnTo>
                    <a:pt x="54" y="0"/>
                  </a:lnTo>
                  <a:lnTo>
                    <a:pt x="63" y="4"/>
                  </a:lnTo>
                  <a:lnTo>
                    <a:pt x="65" y="10"/>
                  </a:lnTo>
                  <a:lnTo>
                    <a:pt x="68" y="10"/>
                  </a:lnTo>
                  <a:lnTo>
                    <a:pt x="69" y="17"/>
                  </a:lnTo>
                  <a:lnTo>
                    <a:pt x="65" y="20"/>
                  </a:lnTo>
                  <a:lnTo>
                    <a:pt x="65" y="26"/>
                  </a:lnTo>
                  <a:lnTo>
                    <a:pt x="63" y="3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6" name="Freeform 345"/>
            <p:cNvSpPr>
              <a:spLocks/>
            </p:cNvSpPr>
            <p:nvPr/>
          </p:nvSpPr>
          <p:spPr bwMode="gray">
            <a:xfrm>
              <a:off x="2799" y="2166"/>
              <a:ext cx="55" cy="38"/>
            </a:xfrm>
            <a:custGeom>
              <a:avLst/>
              <a:gdLst>
                <a:gd name="T0" fmla="*/ 2147483647 w 42"/>
                <a:gd name="T1" fmla="*/ 2147483647 h 29"/>
                <a:gd name="T2" fmla="*/ 2147483647 w 42"/>
                <a:gd name="T3" fmla="*/ 2147483647 h 29"/>
                <a:gd name="T4" fmla="*/ 2147483647 w 42"/>
                <a:gd name="T5" fmla="*/ 2147483647 h 29"/>
                <a:gd name="T6" fmla="*/ 2147483647 w 42"/>
                <a:gd name="T7" fmla="*/ 2147483647 h 29"/>
                <a:gd name="T8" fmla="*/ 0 w 42"/>
                <a:gd name="T9" fmla="*/ 2147483647 h 29"/>
                <a:gd name="T10" fmla="*/ 2147483647 w 42"/>
                <a:gd name="T11" fmla="*/ 2147483647 h 29"/>
                <a:gd name="T12" fmla="*/ 2147483647 w 42"/>
                <a:gd name="T13" fmla="*/ 2147483647 h 29"/>
                <a:gd name="T14" fmla="*/ 2147483647 w 42"/>
                <a:gd name="T15" fmla="*/ 2147483647 h 29"/>
                <a:gd name="T16" fmla="*/ 2147483647 w 42"/>
                <a:gd name="T17" fmla="*/ 2147483647 h 29"/>
                <a:gd name="T18" fmla="*/ 2147483647 w 42"/>
                <a:gd name="T19" fmla="*/ 2147483647 h 29"/>
                <a:gd name="T20" fmla="*/ 2147483647 w 42"/>
                <a:gd name="T21" fmla="*/ 2147483647 h 29"/>
                <a:gd name="T22" fmla="*/ 2147483647 w 42"/>
                <a:gd name="T23" fmla="*/ 2147483647 h 29"/>
                <a:gd name="T24" fmla="*/ 2147483647 w 42"/>
                <a:gd name="T25" fmla="*/ 0 h 29"/>
                <a:gd name="T26" fmla="*/ 2147483647 w 42"/>
                <a:gd name="T27" fmla="*/ 2147483647 h 29"/>
                <a:gd name="T28" fmla="*/ 2147483647 w 42"/>
                <a:gd name="T29" fmla="*/ 2147483647 h 29"/>
                <a:gd name="T30" fmla="*/ 2147483647 w 42"/>
                <a:gd name="T31" fmla="*/ 2147483647 h 29"/>
                <a:gd name="T32" fmla="*/ 2147483647 w 42"/>
                <a:gd name="T33" fmla="*/ 2147483647 h 29"/>
                <a:gd name="T34" fmla="*/ 2147483647 w 42"/>
                <a:gd name="T35" fmla="*/ 2147483647 h 29"/>
                <a:gd name="T36" fmla="*/ 2147483647 w 42"/>
                <a:gd name="T37" fmla="*/ 2147483647 h 29"/>
                <a:gd name="T38" fmla="*/ 2147483647 w 42"/>
                <a:gd name="T39" fmla="*/ 2147483647 h 29"/>
                <a:gd name="T40" fmla="*/ 2147483647 w 42"/>
                <a:gd name="T41" fmla="*/ 2147483647 h 29"/>
                <a:gd name="T42" fmla="*/ 2147483647 w 42"/>
                <a:gd name="T43" fmla="*/ 2147483647 h 29"/>
                <a:gd name="T44" fmla="*/ 2147483647 w 42"/>
                <a:gd name="T45" fmla="*/ 2147483647 h 29"/>
                <a:gd name="T46" fmla="*/ 2147483647 w 42"/>
                <a:gd name="T47" fmla="*/ 2147483647 h 29"/>
                <a:gd name="T48" fmla="*/ 2147483647 w 42"/>
                <a:gd name="T49" fmla="*/ 2147483647 h 29"/>
                <a:gd name="T50" fmla="*/ 2147483647 w 42"/>
                <a:gd name="T51" fmla="*/ 2147483647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29"/>
                <a:gd name="T80" fmla="*/ 42 w 42"/>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29">
                  <a:moveTo>
                    <a:pt x="8" y="29"/>
                  </a:moveTo>
                  <a:lnTo>
                    <a:pt x="9" y="24"/>
                  </a:lnTo>
                  <a:lnTo>
                    <a:pt x="6" y="23"/>
                  </a:lnTo>
                  <a:lnTo>
                    <a:pt x="2" y="26"/>
                  </a:lnTo>
                  <a:lnTo>
                    <a:pt x="0" y="23"/>
                  </a:lnTo>
                  <a:lnTo>
                    <a:pt x="4" y="18"/>
                  </a:lnTo>
                  <a:lnTo>
                    <a:pt x="6" y="13"/>
                  </a:lnTo>
                  <a:lnTo>
                    <a:pt x="9" y="12"/>
                  </a:lnTo>
                  <a:lnTo>
                    <a:pt x="9" y="8"/>
                  </a:lnTo>
                  <a:lnTo>
                    <a:pt x="11" y="3"/>
                  </a:lnTo>
                  <a:lnTo>
                    <a:pt x="16" y="4"/>
                  </a:lnTo>
                  <a:lnTo>
                    <a:pt x="20" y="1"/>
                  </a:lnTo>
                  <a:lnTo>
                    <a:pt x="26" y="0"/>
                  </a:lnTo>
                  <a:lnTo>
                    <a:pt x="32" y="5"/>
                  </a:lnTo>
                  <a:lnTo>
                    <a:pt x="37" y="6"/>
                  </a:lnTo>
                  <a:lnTo>
                    <a:pt x="34" y="10"/>
                  </a:lnTo>
                  <a:lnTo>
                    <a:pt x="36" y="13"/>
                  </a:lnTo>
                  <a:lnTo>
                    <a:pt x="42" y="16"/>
                  </a:lnTo>
                  <a:lnTo>
                    <a:pt x="39" y="21"/>
                  </a:lnTo>
                  <a:lnTo>
                    <a:pt x="28" y="20"/>
                  </a:lnTo>
                  <a:lnTo>
                    <a:pt x="25" y="17"/>
                  </a:lnTo>
                  <a:lnTo>
                    <a:pt x="21" y="18"/>
                  </a:lnTo>
                  <a:lnTo>
                    <a:pt x="20" y="27"/>
                  </a:lnTo>
                  <a:lnTo>
                    <a:pt x="17" y="29"/>
                  </a:lnTo>
                  <a:lnTo>
                    <a:pt x="13" y="28"/>
                  </a:lnTo>
                  <a:lnTo>
                    <a:pt x="8" y="2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7" name="Freeform 346"/>
            <p:cNvSpPr>
              <a:spLocks/>
            </p:cNvSpPr>
            <p:nvPr/>
          </p:nvSpPr>
          <p:spPr bwMode="gray">
            <a:xfrm>
              <a:off x="2800" y="2017"/>
              <a:ext cx="111" cy="158"/>
            </a:xfrm>
            <a:custGeom>
              <a:avLst/>
              <a:gdLst>
                <a:gd name="T0" fmla="*/ 2147483647 w 85"/>
                <a:gd name="T1" fmla="*/ 2147483647 h 121"/>
                <a:gd name="T2" fmla="*/ 2147483647 w 85"/>
                <a:gd name="T3" fmla="*/ 2147483647 h 121"/>
                <a:gd name="T4" fmla="*/ 2147483647 w 85"/>
                <a:gd name="T5" fmla="*/ 2147483647 h 121"/>
                <a:gd name="T6" fmla="*/ 2147483647 w 85"/>
                <a:gd name="T7" fmla="*/ 2147483647 h 121"/>
                <a:gd name="T8" fmla="*/ 0 w 85"/>
                <a:gd name="T9" fmla="*/ 2147483647 h 121"/>
                <a:gd name="T10" fmla="*/ 0 w 85"/>
                <a:gd name="T11" fmla="*/ 2147483647 h 121"/>
                <a:gd name="T12" fmla="*/ 2147483647 w 85"/>
                <a:gd name="T13" fmla="*/ 2147483647 h 121"/>
                <a:gd name="T14" fmla="*/ 2147483647 w 85"/>
                <a:gd name="T15" fmla="*/ 2147483647 h 121"/>
                <a:gd name="T16" fmla="*/ 2147483647 w 85"/>
                <a:gd name="T17" fmla="*/ 2147483647 h 121"/>
                <a:gd name="T18" fmla="*/ 2147483647 w 85"/>
                <a:gd name="T19" fmla="*/ 2147483647 h 121"/>
                <a:gd name="T20" fmla="*/ 2147483647 w 85"/>
                <a:gd name="T21" fmla="*/ 2147483647 h 121"/>
                <a:gd name="T22" fmla="*/ 2147483647 w 85"/>
                <a:gd name="T23" fmla="*/ 2147483647 h 121"/>
                <a:gd name="T24" fmla="*/ 2147483647 w 85"/>
                <a:gd name="T25" fmla="*/ 2147483647 h 121"/>
                <a:gd name="T26" fmla="*/ 2147483647 w 85"/>
                <a:gd name="T27" fmla="*/ 2147483647 h 121"/>
                <a:gd name="T28" fmla="*/ 2147483647 w 85"/>
                <a:gd name="T29" fmla="*/ 2147483647 h 121"/>
                <a:gd name="T30" fmla="*/ 2147483647 w 85"/>
                <a:gd name="T31" fmla="*/ 2147483647 h 121"/>
                <a:gd name="T32" fmla="*/ 2147483647 w 85"/>
                <a:gd name="T33" fmla="*/ 2147483647 h 121"/>
                <a:gd name="T34" fmla="*/ 2147483647 w 85"/>
                <a:gd name="T35" fmla="*/ 2147483647 h 121"/>
                <a:gd name="T36" fmla="*/ 2147483647 w 85"/>
                <a:gd name="T37" fmla="*/ 2147483647 h 121"/>
                <a:gd name="T38" fmla="*/ 2147483647 w 85"/>
                <a:gd name="T39" fmla="*/ 2147483647 h 121"/>
                <a:gd name="T40" fmla="*/ 2147483647 w 85"/>
                <a:gd name="T41" fmla="*/ 2147483647 h 121"/>
                <a:gd name="T42" fmla="*/ 2147483647 w 85"/>
                <a:gd name="T43" fmla="*/ 2147483647 h 121"/>
                <a:gd name="T44" fmla="*/ 2147483647 w 85"/>
                <a:gd name="T45" fmla="*/ 0 h 121"/>
                <a:gd name="T46" fmla="*/ 2147483647 w 85"/>
                <a:gd name="T47" fmla="*/ 2147483647 h 121"/>
                <a:gd name="T48" fmla="*/ 2147483647 w 85"/>
                <a:gd name="T49" fmla="*/ 2147483647 h 121"/>
                <a:gd name="T50" fmla="*/ 2147483647 w 85"/>
                <a:gd name="T51" fmla="*/ 2147483647 h 121"/>
                <a:gd name="T52" fmla="*/ 2147483647 w 85"/>
                <a:gd name="T53" fmla="*/ 2147483647 h 121"/>
                <a:gd name="T54" fmla="*/ 2147483647 w 85"/>
                <a:gd name="T55" fmla="*/ 2147483647 h 121"/>
                <a:gd name="T56" fmla="*/ 2147483647 w 85"/>
                <a:gd name="T57" fmla="*/ 2147483647 h 121"/>
                <a:gd name="T58" fmla="*/ 2147483647 w 85"/>
                <a:gd name="T59" fmla="*/ 2147483647 h 121"/>
                <a:gd name="T60" fmla="*/ 2147483647 w 85"/>
                <a:gd name="T61" fmla="*/ 2147483647 h 121"/>
                <a:gd name="T62" fmla="*/ 2147483647 w 85"/>
                <a:gd name="T63" fmla="*/ 2147483647 h 121"/>
                <a:gd name="T64" fmla="*/ 2147483647 w 85"/>
                <a:gd name="T65" fmla="*/ 2147483647 h 121"/>
                <a:gd name="T66" fmla="*/ 2147483647 w 85"/>
                <a:gd name="T67" fmla="*/ 2147483647 h 121"/>
                <a:gd name="T68" fmla="*/ 2147483647 w 85"/>
                <a:gd name="T69" fmla="*/ 2147483647 h 121"/>
                <a:gd name="T70" fmla="*/ 2147483647 w 85"/>
                <a:gd name="T71" fmla="*/ 2147483647 h 121"/>
                <a:gd name="T72" fmla="*/ 2147483647 w 85"/>
                <a:gd name="T73" fmla="*/ 2147483647 h 121"/>
                <a:gd name="T74" fmla="*/ 2147483647 w 85"/>
                <a:gd name="T75" fmla="*/ 2147483647 h 121"/>
                <a:gd name="T76" fmla="*/ 2147483647 w 85"/>
                <a:gd name="T77" fmla="*/ 2147483647 h 121"/>
                <a:gd name="T78" fmla="*/ 2147483647 w 85"/>
                <a:gd name="T79" fmla="*/ 2147483647 h 121"/>
                <a:gd name="T80" fmla="*/ 2147483647 w 85"/>
                <a:gd name="T81" fmla="*/ 2147483647 h 121"/>
                <a:gd name="T82" fmla="*/ 2147483647 w 85"/>
                <a:gd name="T83" fmla="*/ 2147483647 h 121"/>
                <a:gd name="T84" fmla="*/ 2147483647 w 85"/>
                <a:gd name="T85" fmla="*/ 2147483647 h 121"/>
                <a:gd name="T86" fmla="*/ 2147483647 w 85"/>
                <a:gd name="T87" fmla="*/ 2147483647 h 121"/>
                <a:gd name="T88" fmla="*/ 2147483647 w 85"/>
                <a:gd name="T89" fmla="*/ 2147483647 h 121"/>
                <a:gd name="T90" fmla="*/ 2147483647 w 85"/>
                <a:gd name="T91" fmla="*/ 2147483647 h 121"/>
                <a:gd name="T92" fmla="*/ 2147483647 w 85"/>
                <a:gd name="T93" fmla="*/ 2147483647 h 121"/>
                <a:gd name="T94" fmla="*/ 2147483647 w 85"/>
                <a:gd name="T95" fmla="*/ 2147483647 h 121"/>
                <a:gd name="T96" fmla="*/ 2147483647 w 85"/>
                <a:gd name="T97" fmla="*/ 2147483647 h 121"/>
                <a:gd name="T98" fmla="*/ 2147483647 w 85"/>
                <a:gd name="T99" fmla="*/ 2147483647 h 121"/>
                <a:gd name="T100" fmla="*/ 2147483647 w 85"/>
                <a:gd name="T101" fmla="*/ 2147483647 h 121"/>
                <a:gd name="T102" fmla="*/ 2147483647 w 85"/>
                <a:gd name="T103" fmla="*/ 2147483647 h 121"/>
                <a:gd name="T104" fmla="*/ 2147483647 w 85"/>
                <a:gd name="T105" fmla="*/ 2147483647 h 121"/>
                <a:gd name="T106" fmla="*/ 2147483647 w 85"/>
                <a:gd name="T107" fmla="*/ 2147483647 h 121"/>
                <a:gd name="T108" fmla="*/ 2147483647 w 85"/>
                <a:gd name="T109" fmla="*/ 2147483647 h 121"/>
                <a:gd name="T110" fmla="*/ 2147483647 w 85"/>
                <a:gd name="T111" fmla="*/ 2147483647 h 121"/>
                <a:gd name="T112" fmla="*/ 2147483647 w 85"/>
                <a:gd name="T113" fmla="*/ 2147483647 h 1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
                <a:gd name="T172" fmla="*/ 0 h 121"/>
                <a:gd name="T173" fmla="*/ 85 w 85"/>
                <a:gd name="T174" fmla="*/ 121 h 1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 h="121">
                  <a:moveTo>
                    <a:pt x="7" y="90"/>
                  </a:moveTo>
                  <a:lnTo>
                    <a:pt x="6" y="80"/>
                  </a:lnTo>
                  <a:lnTo>
                    <a:pt x="3" y="75"/>
                  </a:lnTo>
                  <a:lnTo>
                    <a:pt x="2" y="68"/>
                  </a:lnTo>
                  <a:lnTo>
                    <a:pt x="0" y="64"/>
                  </a:lnTo>
                  <a:lnTo>
                    <a:pt x="0" y="61"/>
                  </a:lnTo>
                  <a:lnTo>
                    <a:pt x="3" y="55"/>
                  </a:lnTo>
                  <a:lnTo>
                    <a:pt x="1" y="52"/>
                  </a:lnTo>
                  <a:lnTo>
                    <a:pt x="3" y="49"/>
                  </a:lnTo>
                  <a:lnTo>
                    <a:pt x="10" y="43"/>
                  </a:lnTo>
                  <a:lnTo>
                    <a:pt x="11" y="37"/>
                  </a:lnTo>
                  <a:lnTo>
                    <a:pt x="9" y="33"/>
                  </a:lnTo>
                  <a:lnTo>
                    <a:pt x="12" y="27"/>
                  </a:lnTo>
                  <a:lnTo>
                    <a:pt x="10" y="24"/>
                  </a:lnTo>
                  <a:lnTo>
                    <a:pt x="13" y="19"/>
                  </a:lnTo>
                  <a:lnTo>
                    <a:pt x="18" y="19"/>
                  </a:lnTo>
                  <a:lnTo>
                    <a:pt x="21" y="21"/>
                  </a:lnTo>
                  <a:lnTo>
                    <a:pt x="24" y="19"/>
                  </a:lnTo>
                  <a:lnTo>
                    <a:pt x="27" y="16"/>
                  </a:lnTo>
                  <a:lnTo>
                    <a:pt x="28" y="9"/>
                  </a:lnTo>
                  <a:lnTo>
                    <a:pt x="26" y="2"/>
                  </a:lnTo>
                  <a:lnTo>
                    <a:pt x="26" y="1"/>
                  </a:lnTo>
                  <a:lnTo>
                    <a:pt x="29" y="0"/>
                  </a:lnTo>
                  <a:lnTo>
                    <a:pt x="36" y="1"/>
                  </a:lnTo>
                  <a:lnTo>
                    <a:pt x="40" y="7"/>
                  </a:lnTo>
                  <a:lnTo>
                    <a:pt x="46" y="8"/>
                  </a:lnTo>
                  <a:lnTo>
                    <a:pt x="48" y="10"/>
                  </a:lnTo>
                  <a:lnTo>
                    <a:pt x="55" y="11"/>
                  </a:lnTo>
                  <a:lnTo>
                    <a:pt x="60" y="6"/>
                  </a:lnTo>
                  <a:lnTo>
                    <a:pt x="70" y="3"/>
                  </a:lnTo>
                  <a:lnTo>
                    <a:pt x="71" y="9"/>
                  </a:lnTo>
                  <a:lnTo>
                    <a:pt x="73" y="10"/>
                  </a:lnTo>
                  <a:lnTo>
                    <a:pt x="77" y="15"/>
                  </a:lnTo>
                  <a:lnTo>
                    <a:pt x="79" y="23"/>
                  </a:lnTo>
                  <a:lnTo>
                    <a:pt x="77" y="35"/>
                  </a:lnTo>
                  <a:lnTo>
                    <a:pt x="85" y="61"/>
                  </a:lnTo>
                  <a:lnTo>
                    <a:pt x="76" y="62"/>
                  </a:lnTo>
                  <a:lnTo>
                    <a:pt x="73" y="67"/>
                  </a:lnTo>
                  <a:lnTo>
                    <a:pt x="59" y="76"/>
                  </a:lnTo>
                  <a:lnTo>
                    <a:pt x="61" y="87"/>
                  </a:lnTo>
                  <a:lnTo>
                    <a:pt x="74" y="98"/>
                  </a:lnTo>
                  <a:lnTo>
                    <a:pt x="73" y="102"/>
                  </a:lnTo>
                  <a:lnTo>
                    <a:pt x="68" y="107"/>
                  </a:lnTo>
                  <a:lnTo>
                    <a:pt x="69" y="113"/>
                  </a:lnTo>
                  <a:lnTo>
                    <a:pt x="66" y="117"/>
                  </a:lnTo>
                  <a:lnTo>
                    <a:pt x="60" y="115"/>
                  </a:lnTo>
                  <a:lnTo>
                    <a:pt x="54" y="119"/>
                  </a:lnTo>
                  <a:lnTo>
                    <a:pt x="44" y="121"/>
                  </a:lnTo>
                  <a:lnTo>
                    <a:pt x="36" y="120"/>
                  </a:lnTo>
                  <a:lnTo>
                    <a:pt x="31" y="119"/>
                  </a:lnTo>
                  <a:lnTo>
                    <a:pt x="25" y="114"/>
                  </a:lnTo>
                  <a:lnTo>
                    <a:pt x="19" y="115"/>
                  </a:lnTo>
                  <a:lnTo>
                    <a:pt x="15" y="118"/>
                  </a:lnTo>
                  <a:lnTo>
                    <a:pt x="18" y="105"/>
                  </a:lnTo>
                  <a:lnTo>
                    <a:pt x="23" y="92"/>
                  </a:lnTo>
                  <a:lnTo>
                    <a:pt x="16" y="90"/>
                  </a:lnTo>
                  <a:lnTo>
                    <a:pt x="7" y="9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8" name="Freeform 347"/>
            <p:cNvSpPr>
              <a:spLocks/>
            </p:cNvSpPr>
            <p:nvPr/>
          </p:nvSpPr>
          <p:spPr bwMode="gray">
            <a:xfrm>
              <a:off x="2825" y="1968"/>
              <a:ext cx="38" cy="52"/>
            </a:xfrm>
            <a:custGeom>
              <a:avLst/>
              <a:gdLst>
                <a:gd name="T0" fmla="*/ 2147483647 w 29"/>
                <a:gd name="T1" fmla="*/ 2147483647 h 40"/>
                <a:gd name="T2" fmla="*/ 2147483647 w 29"/>
                <a:gd name="T3" fmla="*/ 2147483647 h 40"/>
                <a:gd name="T4" fmla="*/ 2147483647 w 29"/>
                <a:gd name="T5" fmla="*/ 2147483647 h 40"/>
                <a:gd name="T6" fmla="*/ 2147483647 w 29"/>
                <a:gd name="T7" fmla="*/ 2147483647 h 40"/>
                <a:gd name="T8" fmla="*/ 2147483647 w 29"/>
                <a:gd name="T9" fmla="*/ 2147483647 h 40"/>
                <a:gd name="T10" fmla="*/ 2147483647 w 29"/>
                <a:gd name="T11" fmla="*/ 2147483647 h 40"/>
                <a:gd name="T12" fmla="*/ 2147483647 w 29"/>
                <a:gd name="T13" fmla="*/ 2147483647 h 40"/>
                <a:gd name="T14" fmla="*/ 0 w 29"/>
                <a:gd name="T15" fmla="*/ 2147483647 h 40"/>
                <a:gd name="T16" fmla="*/ 2147483647 w 29"/>
                <a:gd name="T17" fmla="*/ 2147483647 h 40"/>
                <a:gd name="T18" fmla="*/ 2147483647 w 29"/>
                <a:gd name="T19" fmla="*/ 2147483647 h 40"/>
                <a:gd name="T20" fmla="*/ 2147483647 w 29"/>
                <a:gd name="T21" fmla="*/ 2147483647 h 40"/>
                <a:gd name="T22" fmla="*/ 2147483647 w 29"/>
                <a:gd name="T23" fmla="*/ 2147483647 h 40"/>
                <a:gd name="T24" fmla="*/ 2147483647 w 29"/>
                <a:gd name="T25" fmla="*/ 0 h 40"/>
                <a:gd name="T26" fmla="*/ 2147483647 w 29"/>
                <a:gd name="T27" fmla="*/ 2147483647 h 40"/>
                <a:gd name="T28" fmla="*/ 2147483647 w 29"/>
                <a:gd name="T29" fmla="*/ 2147483647 h 40"/>
                <a:gd name="T30" fmla="*/ 2147483647 w 29"/>
                <a:gd name="T31" fmla="*/ 2147483647 h 40"/>
                <a:gd name="T32" fmla="*/ 2147483647 w 29"/>
                <a:gd name="T33" fmla="*/ 2147483647 h 40"/>
                <a:gd name="T34" fmla="*/ 2147483647 w 29"/>
                <a:gd name="T35" fmla="*/ 2147483647 h 40"/>
                <a:gd name="T36" fmla="*/ 2147483647 w 29"/>
                <a:gd name="T37" fmla="*/ 2147483647 h 40"/>
                <a:gd name="T38" fmla="*/ 2147483647 w 29"/>
                <a:gd name="T39" fmla="*/ 2147483647 h 40"/>
                <a:gd name="T40" fmla="*/ 2147483647 w 29"/>
                <a:gd name="T41" fmla="*/ 2147483647 h 40"/>
                <a:gd name="T42" fmla="*/ 2147483647 w 29"/>
                <a:gd name="T43" fmla="*/ 2147483647 h 40"/>
                <a:gd name="T44" fmla="*/ 2147483647 w 29"/>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
                <a:gd name="T70" fmla="*/ 0 h 40"/>
                <a:gd name="T71" fmla="*/ 29 w 29"/>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 h="40">
                  <a:moveTo>
                    <a:pt x="17" y="39"/>
                  </a:moveTo>
                  <a:lnTo>
                    <a:pt x="10" y="38"/>
                  </a:lnTo>
                  <a:lnTo>
                    <a:pt x="7" y="39"/>
                  </a:lnTo>
                  <a:lnTo>
                    <a:pt x="7" y="40"/>
                  </a:lnTo>
                  <a:lnTo>
                    <a:pt x="6" y="38"/>
                  </a:lnTo>
                  <a:lnTo>
                    <a:pt x="6" y="31"/>
                  </a:lnTo>
                  <a:lnTo>
                    <a:pt x="2" y="26"/>
                  </a:lnTo>
                  <a:lnTo>
                    <a:pt x="0" y="18"/>
                  </a:lnTo>
                  <a:lnTo>
                    <a:pt x="1" y="10"/>
                  </a:lnTo>
                  <a:lnTo>
                    <a:pt x="8" y="5"/>
                  </a:lnTo>
                  <a:lnTo>
                    <a:pt x="11" y="6"/>
                  </a:lnTo>
                  <a:lnTo>
                    <a:pt x="15" y="1"/>
                  </a:lnTo>
                  <a:lnTo>
                    <a:pt x="19" y="0"/>
                  </a:lnTo>
                  <a:lnTo>
                    <a:pt x="23" y="8"/>
                  </a:lnTo>
                  <a:lnTo>
                    <a:pt x="27" y="8"/>
                  </a:lnTo>
                  <a:lnTo>
                    <a:pt x="29" y="10"/>
                  </a:lnTo>
                  <a:lnTo>
                    <a:pt x="28" y="13"/>
                  </a:lnTo>
                  <a:lnTo>
                    <a:pt x="21" y="15"/>
                  </a:lnTo>
                  <a:lnTo>
                    <a:pt x="21" y="19"/>
                  </a:lnTo>
                  <a:lnTo>
                    <a:pt x="14" y="24"/>
                  </a:lnTo>
                  <a:lnTo>
                    <a:pt x="14" y="31"/>
                  </a:lnTo>
                  <a:lnTo>
                    <a:pt x="17" y="38"/>
                  </a:lnTo>
                  <a:lnTo>
                    <a:pt x="17" y="3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9" name="Freeform 348"/>
            <p:cNvSpPr>
              <a:spLocks/>
            </p:cNvSpPr>
            <p:nvPr/>
          </p:nvSpPr>
          <p:spPr bwMode="gray">
            <a:xfrm>
              <a:off x="2827" y="1949"/>
              <a:ext cx="29" cy="28"/>
            </a:xfrm>
            <a:custGeom>
              <a:avLst/>
              <a:gdLst>
                <a:gd name="T0" fmla="*/ 0 w 22"/>
                <a:gd name="T1" fmla="*/ 2147483647 h 21"/>
                <a:gd name="T2" fmla="*/ 2147483647 w 22"/>
                <a:gd name="T3" fmla="*/ 2147483647 h 21"/>
                <a:gd name="T4" fmla="*/ 2147483647 w 22"/>
                <a:gd name="T5" fmla="*/ 2147483647 h 21"/>
                <a:gd name="T6" fmla="*/ 2147483647 w 22"/>
                <a:gd name="T7" fmla="*/ 2147483647 h 21"/>
                <a:gd name="T8" fmla="*/ 2147483647 w 22"/>
                <a:gd name="T9" fmla="*/ 2147483647 h 21"/>
                <a:gd name="T10" fmla="*/ 2147483647 w 22"/>
                <a:gd name="T11" fmla="*/ 2147483647 h 21"/>
                <a:gd name="T12" fmla="*/ 2147483647 w 22"/>
                <a:gd name="T13" fmla="*/ 0 h 21"/>
                <a:gd name="T14" fmla="*/ 2147483647 w 22"/>
                <a:gd name="T15" fmla="*/ 2147483647 h 21"/>
                <a:gd name="T16" fmla="*/ 2147483647 w 22"/>
                <a:gd name="T17" fmla="*/ 2147483647 h 21"/>
                <a:gd name="T18" fmla="*/ 2147483647 w 22"/>
                <a:gd name="T19" fmla="*/ 2147483647 h 21"/>
                <a:gd name="T20" fmla="*/ 2147483647 w 22"/>
                <a:gd name="T21" fmla="*/ 2147483647 h 21"/>
                <a:gd name="T22" fmla="*/ 2147483647 w 22"/>
                <a:gd name="T23" fmla="*/ 2147483647 h 21"/>
                <a:gd name="T24" fmla="*/ 0 w 22"/>
                <a:gd name="T25" fmla="*/ 2147483647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1"/>
                <a:gd name="T41" fmla="*/ 22 w 2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1">
                  <a:moveTo>
                    <a:pt x="0" y="21"/>
                  </a:moveTo>
                  <a:lnTo>
                    <a:pt x="1" y="16"/>
                  </a:lnTo>
                  <a:lnTo>
                    <a:pt x="5" y="11"/>
                  </a:lnTo>
                  <a:lnTo>
                    <a:pt x="9" y="9"/>
                  </a:lnTo>
                  <a:lnTo>
                    <a:pt x="13" y="6"/>
                  </a:lnTo>
                  <a:lnTo>
                    <a:pt x="16" y="2"/>
                  </a:lnTo>
                  <a:lnTo>
                    <a:pt x="22" y="0"/>
                  </a:lnTo>
                  <a:lnTo>
                    <a:pt x="22" y="7"/>
                  </a:lnTo>
                  <a:lnTo>
                    <a:pt x="20" y="12"/>
                  </a:lnTo>
                  <a:lnTo>
                    <a:pt x="12" y="12"/>
                  </a:lnTo>
                  <a:lnTo>
                    <a:pt x="9" y="16"/>
                  </a:lnTo>
                  <a:lnTo>
                    <a:pt x="5" y="17"/>
                  </a:lnTo>
                  <a:lnTo>
                    <a:pt x="0" y="2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0" name="Freeform 349"/>
            <p:cNvSpPr>
              <a:spLocks/>
            </p:cNvSpPr>
            <p:nvPr/>
          </p:nvSpPr>
          <p:spPr bwMode="gray">
            <a:xfrm>
              <a:off x="2868" y="1643"/>
              <a:ext cx="149" cy="357"/>
            </a:xfrm>
            <a:custGeom>
              <a:avLst/>
              <a:gdLst>
                <a:gd name="T0" fmla="*/ 2147483647 w 115"/>
                <a:gd name="T1" fmla="*/ 2147483647 h 274"/>
                <a:gd name="T2" fmla="*/ 2147483647 w 115"/>
                <a:gd name="T3" fmla="*/ 2147483647 h 274"/>
                <a:gd name="T4" fmla="*/ 2147483647 w 115"/>
                <a:gd name="T5" fmla="*/ 2147483647 h 274"/>
                <a:gd name="T6" fmla="*/ 2147483647 w 115"/>
                <a:gd name="T7" fmla="*/ 2147483647 h 274"/>
                <a:gd name="T8" fmla="*/ 2147483647 w 115"/>
                <a:gd name="T9" fmla="*/ 2147483647 h 274"/>
                <a:gd name="T10" fmla="*/ 2147483647 w 115"/>
                <a:gd name="T11" fmla="*/ 2147483647 h 274"/>
                <a:gd name="T12" fmla="*/ 2147483647 w 115"/>
                <a:gd name="T13" fmla="*/ 2147483647 h 274"/>
                <a:gd name="T14" fmla="*/ 2147483647 w 115"/>
                <a:gd name="T15" fmla="*/ 2147483647 h 274"/>
                <a:gd name="T16" fmla="*/ 2147483647 w 115"/>
                <a:gd name="T17" fmla="*/ 2147483647 h 274"/>
                <a:gd name="T18" fmla="*/ 2147483647 w 115"/>
                <a:gd name="T19" fmla="*/ 2147483647 h 274"/>
                <a:gd name="T20" fmla="*/ 2147483647 w 115"/>
                <a:gd name="T21" fmla="*/ 2147483647 h 274"/>
                <a:gd name="T22" fmla="*/ 2147483647 w 115"/>
                <a:gd name="T23" fmla="*/ 2147483647 h 274"/>
                <a:gd name="T24" fmla="*/ 2147483647 w 115"/>
                <a:gd name="T25" fmla="*/ 2147483647 h 274"/>
                <a:gd name="T26" fmla="*/ 2147483647 w 115"/>
                <a:gd name="T27" fmla="*/ 2147483647 h 274"/>
                <a:gd name="T28" fmla="*/ 2147483647 w 115"/>
                <a:gd name="T29" fmla="*/ 2147483647 h 274"/>
                <a:gd name="T30" fmla="*/ 2147483647 w 115"/>
                <a:gd name="T31" fmla="*/ 2147483647 h 274"/>
                <a:gd name="T32" fmla="*/ 2147483647 w 115"/>
                <a:gd name="T33" fmla="*/ 2147483647 h 274"/>
                <a:gd name="T34" fmla="*/ 2147483647 w 115"/>
                <a:gd name="T35" fmla="*/ 2147483647 h 274"/>
                <a:gd name="T36" fmla="*/ 2147483647 w 115"/>
                <a:gd name="T37" fmla="*/ 2147483647 h 274"/>
                <a:gd name="T38" fmla="*/ 2147483647 w 115"/>
                <a:gd name="T39" fmla="*/ 2147483647 h 274"/>
                <a:gd name="T40" fmla="*/ 2147483647 w 115"/>
                <a:gd name="T41" fmla="*/ 2147483647 h 274"/>
                <a:gd name="T42" fmla="*/ 2147483647 w 115"/>
                <a:gd name="T43" fmla="*/ 2147483647 h 274"/>
                <a:gd name="T44" fmla="*/ 2147483647 w 115"/>
                <a:gd name="T45" fmla="*/ 2147483647 h 274"/>
                <a:gd name="T46" fmla="*/ 2147483647 w 115"/>
                <a:gd name="T47" fmla="*/ 2147483647 h 274"/>
                <a:gd name="T48" fmla="*/ 2147483647 w 115"/>
                <a:gd name="T49" fmla="*/ 2147483647 h 274"/>
                <a:gd name="T50" fmla="*/ 2147483647 w 115"/>
                <a:gd name="T51" fmla="*/ 2147483647 h 274"/>
                <a:gd name="T52" fmla="*/ 2147483647 w 115"/>
                <a:gd name="T53" fmla="*/ 2147483647 h 274"/>
                <a:gd name="T54" fmla="*/ 2147483647 w 115"/>
                <a:gd name="T55" fmla="*/ 2147483647 h 274"/>
                <a:gd name="T56" fmla="*/ 2147483647 w 115"/>
                <a:gd name="T57" fmla="*/ 2147483647 h 274"/>
                <a:gd name="T58" fmla="*/ 2147483647 w 115"/>
                <a:gd name="T59" fmla="*/ 2147483647 h 274"/>
                <a:gd name="T60" fmla="*/ 2147483647 w 115"/>
                <a:gd name="T61" fmla="*/ 2147483647 h 274"/>
                <a:gd name="T62" fmla="*/ 2147483647 w 115"/>
                <a:gd name="T63" fmla="*/ 2147483647 h 274"/>
                <a:gd name="T64" fmla="*/ 2147483647 w 115"/>
                <a:gd name="T65" fmla="*/ 2147483647 h 274"/>
                <a:gd name="T66" fmla="*/ 2147483647 w 115"/>
                <a:gd name="T67" fmla="*/ 2147483647 h 274"/>
                <a:gd name="T68" fmla="*/ 2147483647 w 115"/>
                <a:gd name="T69" fmla="*/ 2147483647 h 274"/>
                <a:gd name="T70" fmla="*/ 2147483647 w 115"/>
                <a:gd name="T71" fmla="*/ 2147483647 h 274"/>
                <a:gd name="T72" fmla="*/ 2147483647 w 115"/>
                <a:gd name="T73" fmla="*/ 2147483647 h 274"/>
                <a:gd name="T74" fmla="*/ 2147483647 w 115"/>
                <a:gd name="T75" fmla="*/ 2147483647 h 274"/>
                <a:gd name="T76" fmla="*/ 2147483647 w 115"/>
                <a:gd name="T77" fmla="*/ 0 h 274"/>
                <a:gd name="T78" fmla="*/ 2147483647 w 115"/>
                <a:gd name="T79" fmla="*/ 2147483647 h 274"/>
                <a:gd name="T80" fmla="*/ 2147483647 w 115"/>
                <a:gd name="T81" fmla="*/ 2147483647 h 274"/>
                <a:gd name="T82" fmla="*/ 2147483647 w 115"/>
                <a:gd name="T83" fmla="*/ 2147483647 h 274"/>
                <a:gd name="T84" fmla="*/ 2147483647 w 115"/>
                <a:gd name="T85" fmla="*/ 2147483647 h 2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
                <a:gd name="T130" fmla="*/ 0 h 274"/>
                <a:gd name="T131" fmla="*/ 115 w 115"/>
                <a:gd name="T132" fmla="*/ 274 h 2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 h="274">
                  <a:moveTo>
                    <a:pt x="115" y="57"/>
                  </a:moveTo>
                  <a:lnTo>
                    <a:pt x="106" y="60"/>
                  </a:lnTo>
                  <a:lnTo>
                    <a:pt x="100" y="59"/>
                  </a:lnTo>
                  <a:lnTo>
                    <a:pt x="99" y="63"/>
                  </a:lnTo>
                  <a:lnTo>
                    <a:pt x="94" y="68"/>
                  </a:lnTo>
                  <a:lnTo>
                    <a:pt x="94" y="73"/>
                  </a:lnTo>
                  <a:lnTo>
                    <a:pt x="89" y="82"/>
                  </a:lnTo>
                  <a:lnTo>
                    <a:pt x="90" y="85"/>
                  </a:lnTo>
                  <a:lnTo>
                    <a:pt x="92" y="90"/>
                  </a:lnTo>
                  <a:lnTo>
                    <a:pt x="85" y="100"/>
                  </a:lnTo>
                  <a:lnTo>
                    <a:pt x="78" y="109"/>
                  </a:lnTo>
                  <a:lnTo>
                    <a:pt x="71" y="115"/>
                  </a:lnTo>
                  <a:lnTo>
                    <a:pt x="67" y="121"/>
                  </a:lnTo>
                  <a:lnTo>
                    <a:pt x="61" y="125"/>
                  </a:lnTo>
                  <a:lnTo>
                    <a:pt x="59" y="137"/>
                  </a:lnTo>
                  <a:lnTo>
                    <a:pt x="54" y="141"/>
                  </a:lnTo>
                  <a:lnTo>
                    <a:pt x="54" y="149"/>
                  </a:lnTo>
                  <a:lnTo>
                    <a:pt x="55" y="152"/>
                  </a:lnTo>
                  <a:lnTo>
                    <a:pt x="53" y="156"/>
                  </a:lnTo>
                  <a:lnTo>
                    <a:pt x="53" y="170"/>
                  </a:lnTo>
                  <a:lnTo>
                    <a:pt x="60" y="176"/>
                  </a:lnTo>
                  <a:lnTo>
                    <a:pt x="67" y="185"/>
                  </a:lnTo>
                  <a:lnTo>
                    <a:pt x="67" y="199"/>
                  </a:lnTo>
                  <a:lnTo>
                    <a:pt x="61" y="209"/>
                  </a:lnTo>
                  <a:lnTo>
                    <a:pt x="57" y="208"/>
                  </a:lnTo>
                  <a:lnTo>
                    <a:pt x="54" y="210"/>
                  </a:lnTo>
                  <a:lnTo>
                    <a:pt x="54" y="215"/>
                  </a:lnTo>
                  <a:lnTo>
                    <a:pt x="51" y="214"/>
                  </a:lnTo>
                  <a:lnTo>
                    <a:pt x="47" y="219"/>
                  </a:lnTo>
                  <a:lnTo>
                    <a:pt x="48" y="236"/>
                  </a:lnTo>
                  <a:lnTo>
                    <a:pt x="45" y="247"/>
                  </a:lnTo>
                  <a:lnTo>
                    <a:pt x="41" y="260"/>
                  </a:lnTo>
                  <a:lnTo>
                    <a:pt x="37" y="263"/>
                  </a:lnTo>
                  <a:lnTo>
                    <a:pt x="31" y="263"/>
                  </a:lnTo>
                  <a:lnTo>
                    <a:pt x="25" y="273"/>
                  </a:lnTo>
                  <a:lnTo>
                    <a:pt x="22" y="273"/>
                  </a:lnTo>
                  <a:lnTo>
                    <a:pt x="19" y="274"/>
                  </a:lnTo>
                  <a:lnTo>
                    <a:pt x="15" y="271"/>
                  </a:lnTo>
                  <a:lnTo>
                    <a:pt x="12" y="264"/>
                  </a:lnTo>
                  <a:lnTo>
                    <a:pt x="12" y="255"/>
                  </a:lnTo>
                  <a:lnTo>
                    <a:pt x="8" y="251"/>
                  </a:lnTo>
                  <a:lnTo>
                    <a:pt x="7" y="245"/>
                  </a:lnTo>
                  <a:lnTo>
                    <a:pt x="4" y="240"/>
                  </a:lnTo>
                  <a:lnTo>
                    <a:pt x="5" y="225"/>
                  </a:lnTo>
                  <a:lnTo>
                    <a:pt x="0" y="221"/>
                  </a:lnTo>
                  <a:lnTo>
                    <a:pt x="2" y="212"/>
                  </a:lnTo>
                  <a:lnTo>
                    <a:pt x="3" y="207"/>
                  </a:lnTo>
                  <a:lnTo>
                    <a:pt x="5" y="188"/>
                  </a:lnTo>
                  <a:lnTo>
                    <a:pt x="8" y="184"/>
                  </a:lnTo>
                  <a:lnTo>
                    <a:pt x="10" y="177"/>
                  </a:lnTo>
                  <a:lnTo>
                    <a:pt x="6" y="171"/>
                  </a:lnTo>
                  <a:lnTo>
                    <a:pt x="6" y="168"/>
                  </a:lnTo>
                  <a:lnTo>
                    <a:pt x="12" y="166"/>
                  </a:lnTo>
                  <a:lnTo>
                    <a:pt x="12" y="157"/>
                  </a:lnTo>
                  <a:lnTo>
                    <a:pt x="8" y="151"/>
                  </a:lnTo>
                  <a:lnTo>
                    <a:pt x="6" y="126"/>
                  </a:lnTo>
                  <a:lnTo>
                    <a:pt x="6" y="109"/>
                  </a:lnTo>
                  <a:lnTo>
                    <a:pt x="11" y="102"/>
                  </a:lnTo>
                  <a:lnTo>
                    <a:pt x="20" y="105"/>
                  </a:lnTo>
                  <a:lnTo>
                    <a:pt x="25" y="98"/>
                  </a:lnTo>
                  <a:lnTo>
                    <a:pt x="20" y="89"/>
                  </a:lnTo>
                  <a:lnTo>
                    <a:pt x="26" y="79"/>
                  </a:lnTo>
                  <a:lnTo>
                    <a:pt x="28" y="60"/>
                  </a:lnTo>
                  <a:lnTo>
                    <a:pt x="25" y="54"/>
                  </a:lnTo>
                  <a:lnTo>
                    <a:pt x="29" y="48"/>
                  </a:lnTo>
                  <a:lnTo>
                    <a:pt x="34" y="46"/>
                  </a:lnTo>
                  <a:lnTo>
                    <a:pt x="44" y="35"/>
                  </a:lnTo>
                  <a:lnTo>
                    <a:pt x="45" y="30"/>
                  </a:lnTo>
                  <a:lnTo>
                    <a:pt x="42" y="28"/>
                  </a:lnTo>
                  <a:lnTo>
                    <a:pt x="49" y="22"/>
                  </a:lnTo>
                  <a:lnTo>
                    <a:pt x="52" y="17"/>
                  </a:lnTo>
                  <a:lnTo>
                    <a:pt x="59" y="15"/>
                  </a:lnTo>
                  <a:lnTo>
                    <a:pt x="61" y="9"/>
                  </a:lnTo>
                  <a:lnTo>
                    <a:pt x="67" y="8"/>
                  </a:lnTo>
                  <a:lnTo>
                    <a:pt x="72" y="10"/>
                  </a:lnTo>
                  <a:lnTo>
                    <a:pt x="77" y="8"/>
                  </a:lnTo>
                  <a:lnTo>
                    <a:pt x="79" y="0"/>
                  </a:lnTo>
                  <a:lnTo>
                    <a:pt x="84" y="0"/>
                  </a:lnTo>
                  <a:lnTo>
                    <a:pt x="86" y="5"/>
                  </a:lnTo>
                  <a:lnTo>
                    <a:pt x="92" y="10"/>
                  </a:lnTo>
                  <a:lnTo>
                    <a:pt x="98" y="10"/>
                  </a:lnTo>
                  <a:lnTo>
                    <a:pt x="111" y="20"/>
                  </a:lnTo>
                  <a:lnTo>
                    <a:pt x="107" y="26"/>
                  </a:lnTo>
                  <a:lnTo>
                    <a:pt x="113" y="31"/>
                  </a:lnTo>
                  <a:lnTo>
                    <a:pt x="115" y="38"/>
                  </a:lnTo>
                  <a:lnTo>
                    <a:pt x="113" y="49"/>
                  </a:lnTo>
                  <a:lnTo>
                    <a:pt x="115" y="5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1" name="Freeform 350"/>
            <p:cNvSpPr>
              <a:spLocks/>
            </p:cNvSpPr>
            <p:nvPr/>
          </p:nvSpPr>
          <p:spPr bwMode="gray">
            <a:xfrm>
              <a:off x="3048" y="2153"/>
              <a:ext cx="41" cy="56"/>
            </a:xfrm>
            <a:custGeom>
              <a:avLst/>
              <a:gdLst>
                <a:gd name="T0" fmla="*/ 0 w 32"/>
                <a:gd name="T1" fmla="*/ 2147483647 h 43"/>
                <a:gd name="T2" fmla="*/ 2147483647 w 32"/>
                <a:gd name="T3" fmla="*/ 0 h 43"/>
                <a:gd name="T4" fmla="*/ 2147483647 w 32"/>
                <a:gd name="T5" fmla="*/ 0 h 43"/>
                <a:gd name="T6" fmla="*/ 2147483647 w 32"/>
                <a:gd name="T7" fmla="*/ 2147483647 h 43"/>
                <a:gd name="T8" fmla="*/ 2147483647 w 32"/>
                <a:gd name="T9" fmla="*/ 2147483647 h 43"/>
                <a:gd name="T10" fmla="*/ 2147483647 w 32"/>
                <a:gd name="T11" fmla="*/ 2147483647 h 43"/>
                <a:gd name="T12" fmla="*/ 2147483647 w 32"/>
                <a:gd name="T13" fmla="*/ 2147483647 h 43"/>
                <a:gd name="T14" fmla="*/ 2147483647 w 32"/>
                <a:gd name="T15" fmla="*/ 2147483647 h 43"/>
                <a:gd name="T16" fmla="*/ 2147483647 w 32"/>
                <a:gd name="T17" fmla="*/ 2147483647 h 43"/>
                <a:gd name="T18" fmla="*/ 2147483647 w 32"/>
                <a:gd name="T19" fmla="*/ 2147483647 h 43"/>
                <a:gd name="T20" fmla="*/ 2147483647 w 32"/>
                <a:gd name="T21" fmla="*/ 2147483647 h 43"/>
                <a:gd name="T22" fmla="*/ 2147483647 w 32"/>
                <a:gd name="T23" fmla="*/ 2147483647 h 43"/>
                <a:gd name="T24" fmla="*/ 2147483647 w 32"/>
                <a:gd name="T25" fmla="*/ 2147483647 h 43"/>
                <a:gd name="T26" fmla="*/ 2147483647 w 32"/>
                <a:gd name="T27" fmla="*/ 2147483647 h 43"/>
                <a:gd name="T28" fmla="*/ 2147483647 w 32"/>
                <a:gd name="T29" fmla="*/ 2147483647 h 43"/>
                <a:gd name="T30" fmla="*/ 0 w 32"/>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43"/>
                <a:gd name="T50" fmla="*/ 32 w 32"/>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43">
                  <a:moveTo>
                    <a:pt x="0" y="4"/>
                  </a:moveTo>
                  <a:lnTo>
                    <a:pt x="6" y="0"/>
                  </a:lnTo>
                  <a:lnTo>
                    <a:pt x="20" y="0"/>
                  </a:lnTo>
                  <a:lnTo>
                    <a:pt x="25" y="7"/>
                  </a:lnTo>
                  <a:lnTo>
                    <a:pt x="28" y="20"/>
                  </a:lnTo>
                  <a:lnTo>
                    <a:pt x="32" y="24"/>
                  </a:lnTo>
                  <a:lnTo>
                    <a:pt x="31" y="28"/>
                  </a:lnTo>
                  <a:lnTo>
                    <a:pt x="27" y="28"/>
                  </a:lnTo>
                  <a:lnTo>
                    <a:pt x="23" y="34"/>
                  </a:lnTo>
                  <a:lnTo>
                    <a:pt x="23" y="43"/>
                  </a:lnTo>
                  <a:lnTo>
                    <a:pt x="18" y="41"/>
                  </a:lnTo>
                  <a:lnTo>
                    <a:pt x="18" y="35"/>
                  </a:lnTo>
                  <a:lnTo>
                    <a:pt x="15" y="31"/>
                  </a:lnTo>
                  <a:lnTo>
                    <a:pt x="11" y="14"/>
                  </a:lnTo>
                  <a:lnTo>
                    <a:pt x="6" y="6"/>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2" name="Freeform 351"/>
            <p:cNvSpPr>
              <a:spLocks/>
            </p:cNvSpPr>
            <p:nvPr/>
          </p:nvSpPr>
          <p:spPr bwMode="gray">
            <a:xfrm>
              <a:off x="3162" y="1349"/>
              <a:ext cx="7" cy="3"/>
            </a:xfrm>
            <a:custGeom>
              <a:avLst/>
              <a:gdLst>
                <a:gd name="T0" fmla="*/ 0 w 5"/>
                <a:gd name="T1" fmla="*/ 2147483647 h 2"/>
                <a:gd name="T2" fmla="*/ 2147483647 w 5"/>
                <a:gd name="T3" fmla="*/ 0 h 2"/>
                <a:gd name="T4" fmla="*/ 2147483647 w 5"/>
                <a:gd name="T5" fmla="*/ 2147483647 h 2"/>
                <a:gd name="T6" fmla="*/ 2147483647 w 5"/>
                <a:gd name="T7" fmla="*/ 2147483647 h 2"/>
                <a:gd name="T8" fmla="*/ 0 w 5"/>
                <a:gd name="T9" fmla="*/ 2147483647 h 2"/>
                <a:gd name="T10" fmla="*/ 0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3" y="0"/>
                  </a:lnTo>
                  <a:lnTo>
                    <a:pt x="5" y="1"/>
                  </a:lnTo>
                  <a:lnTo>
                    <a:pt x="4" y="2"/>
                  </a:lnTo>
                  <a:lnTo>
                    <a:pt x="0"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3" name="Freeform 352"/>
            <p:cNvSpPr>
              <a:spLocks/>
            </p:cNvSpPr>
            <p:nvPr/>
          </p:nvSpPr>
          <p:spPr bwMode="gray">
            <a:xfrm>
              <a:off x="3101" y="1347"/>
              <a:ext cx="27" cy="7"/>
            </a:xfrm>
            <a:custGeom>
              <a:avLst/>
              <a:gdLst>
                <a:gd name="T0" fmla="*/ 0 w 21"/>
                <a:gd name="T1" fmla="*/ 2147483647 h 5"/>
                <a:gd name="T2" fmla="*/ 2147483647 w 21"/>
                <a:gd name="T3" fmla="*/ 2147483647 h 5"/>
                <a:gd name="T4" fmla="*/ 2147483647 w 21"/>
                <a:gd name="T5" fmla="*/ 2147483647 h 5"/>
                <a:gd name="T6" fmla="*/ 2147483647 w 21"/>
                <a:gd name="T7" fmla="*/ 0 h 5"/>
                <a:gd name="T8" fmla="*/ 2147483647 w 21"/>
                <a:gd name="T9" fmla="*/ 0 h 5"/>
                <a:gd name="T10" fmla="*/ 2147483647 w 21"/>
                <a:gd name="T11" fmla="*/ 2147483647 h 5"/>
                <a:gd name="T12" fmla="*/ 2147483647 w 21"/>
                <a:gd name="T13" fmla="*/ 2147483647 h 5"/>
                <a:gd name="T14" fmla="*/ 2147483647 w 21"/>
                <a:gd name="T15" fmla="*/ 2147483647 h 5"/>
                <a:gd name="T16" fmla="*/ 0 w 21"/>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5"/>
                <a:gd name="T29" fmla="*/ 21 w 2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5">
                  <a:moveTo>
                    <a:pt x="0" y="4"/>
                  </a:moveTo>
                  <a:lnTo>
                    <a:pt x="5" y="3"/>
                  </a:lnTo>
                  <a:lnTo>
                    <a:pt x="12" y="1"/>
                  </a:lnTo>
                  <a:lnTo>
                    <a:pt x="15" y="0"/>
                  </a:lnTo>
                  <a:lnTo>
                    <a:pt x="19" y="0"/>
                  </a:lnTo>
                  <a:lnTo>
                    <a:pt x="21" y="1"/>
                  </a:lnTo>
                  <a:lnTo>
                    <a:pt x="16" y="1"/>
                  </a:lnTo>
                  <a:lnTo>
                    <a:pt x="3" y="5"/>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4" name="Freeform 353"/>
            <p:cNvSpPr>
              <a:spLocks/>
            </p:cNvSpPr>
            <p:nvPr/>
          </p:nvSpPr>
          <p:spPr bwMode="gray">
            <a:xfrm>
              <a:off x="3062" y="1388"/>
              <a:ext cx="19" cy="2"/>
            </a:xfrm>
            <a:custGeom>
              <a:avLst/>
              <a:gdLst>
                <a:gd name="T0" fmla="*/ 0 w 15"/>
                <a:gd name="T1" fmla="*/ 2147483646 h 2"/>
                <a:gd name="T2" fmla="*/ 2147483647 w 15"/>
                <a:gd name="T3" fmla="*/ 0 h 2"/>
                <a:gd name="T4" fmla="*/ 2147483647 w 15"/>
                <a:gd name="T5" fmla="*/ 0 h 2"/>
                <a:gd name="T6" fmla="*/ 2147483647 w 15"/>
                <a:gd name="T7" fmla="*/ 2147483646 h 2"/>
                <a:gd name="T8" fmla="*/ 2147483647 w 15"/>
                <a:gd name="T9" fmla="*/ 2147483646 h 2"/>
                <a:gd name="T10" fmla="*/ 2147483647 w 15"/>
                <a:gd name="T11" fmla="*/ 2147483646 h 2"/>
                <a:gd name="T12" fmla="*/ 2147483647 w 15"/>
                <a:gd name="T13" fmla="*/ 2147483646 h 2"/>
                <a:gd name="T14" fmla="*/ 2147483647 w 15"/>
                <a:gd name="T15" fmla="*/ 2147483646 h 2"/>
                <a:gd name="T16" fmla="*/ 0 w 15"/>
                <a:gd name="T17" fmla="*/ 2147483646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
                <a:gd name="T29" fmla="*/ 15 w 1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
                  <a:moveTo>
                    <a:pt x="0" y="2"/>
                  </a:moveTo>
                  <a:lnTo>
                    <a:pt x="4" y="0"/>
                  </a:lnTo>
                  <a:lnTo>
                    <a:pt x="8" y="0"/>
                  </a:lnTo>
                  <a:lnTo>
                    <a:pt x="14" y="1"/>
                  </a:lnTo>
                  <a:lnTo>
                    <a:pt x="15" y="2"/>
                  </a:lnTo>
                  <a:lnTo>
                    <a:pt x="9" y="2"/>
                  </a:lnTo>
                  <a:lnTo>
                    <a:pt x="6" y="1"/>
                  </a:lnTo>
                  <a:lnTo>
                    <a:pt x="4"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5" name="Freeform 354"/>
            <p:cNvSpPr>
              <a:spLocks/>
            </p:cNvSpPr>
            <p:nvPr/>
          </p:nvSpPr>
          <p:spPr bwMode="gray">
            <a:xfrm>
              <a:off x="3044" y="1392"/>
              <a:ext cx="6" cy="5"/>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0 w 5"/>
                <a:gd name="T9" fmla="*/ 0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0"/>
                  </a:moveTo>
                  <a:lnTo>
                    <a:pt x="5" y="3"/>
                  </a:lnTo>
                  <a:lnTo>
                    <a:pt x="5" y="4"/>
                  </a:lnTo>
                  <a:lnTo>
                    <a:pt x="2" y="4"/>
                  </a:lnTo>
                  <a:lnTo>
                    <a:pt x="0" y="0"/>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6" name="Freeform 355"/>
            <p:cNvSpPr>
              <a:spLocks/>
            </p:cNvSpPr>
            <p:nvPr/>
          </p:nvSpPr>
          <p:spPr bwMode="gray">
            <a:xfrm>
              <a:off x="3060" y="1349"/>
              <a:ext cx="6" cy="3"/>
            </a:xfrm>
            <a:custGeom>
              <a:avLst/>
              <a:gdLst>
                <a:gd name="T0" fmla="*/ 2147483647 w 4"/>
                <a:gd name="T1" fmla="*/ 0 h 3"/>
                <a:gd name="T2" fmla="*/ 0 w 4"/>
                <a:gd name="T3" fmla="*/ 0 h 3"/>
                <a:gd name="T4" fmla="*/ 0 w 4"/>
                <a:gd name="T5" fmla="*/ 2147483646 h 3"/>
                <a:gd name="T6" fmla="*/ 2147483647 w 4"/>
                <a:gd name="T7" fmla="*/ 2147483646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0"/>
                  </a:moveTo>
                  <a:lnTo>
                    <a:pt x="0" y="0"/>
                  </a:lnTo>
                  <a:lnTo>
                    <a:pt x="0" y="3"/>
                  </a:lnTo>
                  <a:lnTo>
                    <a:pt x="3" y="2"/>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7" name="Freeform 356"/>
            <p:cNvSpPr>
              <a:spLocks/>
            </p:cNvSpPr>
            <p:nvPr/>
          </p:nvSpPr>
          <p:spPr bwMode="gray">
            <a:xfrm>
              <a:off x="3034" y="1596"/>
              <a:ext cx="7" cy="3"/>
            </a:xfrm>
            <a:custGeom>
              <a:avLst/>
              <a:gdLst>
                <a:gd name="T0" fmla="*/ 0 w 5"/>
                <a:gd name="T1" fmla="*/ 0 h 2"/>
                <a:gd name="T2" fmla="*/ 2147483647 w 5"/>
                <a:gd name="T3" fmla="*/ 2147483647 h 2"/>
                <a:gd name="T4" fmla="*/ 2147483647 w 5"/>
                <a:gd name="T5" fmla="*/ 2147483647 h 2"/>
                <a:gd name="T6" fmla="*/ 2147483647 w 5"/>
                <a:gd name="T7" fmla="*/ 0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2" y="2"/>
                  </a:lnTo>
                  <a:lnTo>
                    <a:pt x="5" y="2"/>
                  </a:lnTo>
                  <a:lnTo>
                    <a:pt x="4" y="0"/>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8" name="Freeform 357"/>
            <p:cNvSpPr>
              <a:spLocks/>
            </p:cNvSpPr>
            <p:nvPr/>
          </p:nvSpPr>
          <p:spPr bwMode="gray">
            <a:xfrm>
              <a:off x="2942" y="1340"/>
              <a:ext cx="116" cy="36"/>
            </a:xfrm>
            <a:custGeom>
              <a:avLst/>
              <a:gdLst>
                <a:gd name="T0" fmla="*/ 2147483647 w 89"/>
                <a:gd name="T1" fmla="*/ 2147483647 h 28"/>
                <a:gd name="T2" fmla="*/ 2147483647 w 89"/>
                <a:gd name="T3" fmla="*/ 2147483647 h 28"/>
                <a:gd name="T4" fmla="*/ 2147483647 w 89"/>
                <a:gd name="T5" fmla="*/ 2147483647 h 28"/>
                <a:gd name="T6" fmla="*/ 2147483647 w 89"/>
                <a:gd name="T7" fmla="*/ 2147483647 h 28"/>
                <a:gd name="T8" fmla="*/ 2147483647 w 89"/>
                <a:gd name="T9" fmla="*/ 2147483647 h 28"/>
                <a:gd name="T10" fmla="*/ 2147483647 w 89"/>
                <a:gd name="T11" fmla="*/ 2147483647 h 28"/>
                <a:gd name="T12" fmla="*/ 2147483647 w 89"/>
                <a:gd name="T13" fmla="*/ 0 h 28"/>
                <a:gd name="T14" fmla="*/ 2147483647 w 89"/>
                <a:gd name="T15" fmla="*/ 2147483647 h 28"/>
                <a:gd name="T16" fmla="*/ 2147483647 w 89"/>
                <a:gd name="T17" fmla="*/ 2147483647 h 28"/>
                <a:gd name="T18" fmla="*/ 2147483647 w 89"/>
                <a:gd name="T19" fmla="*/ 2147483647 h 28"/>
                <a:gd name="T20" fmla="*/ 2147483647 w 89"/>
                <a:gd name="T21" fmla="*/ 2147483647 h 28"/>
                <a:gd name="T22" fmla="*/ 2147483647 w 89"/>
                <a:gd name="T23" fmla="*/ 2147483647 h 28"/>
                <a:gd name="T24" fmla="*/ 2147483647 w 89"/>
                <a:gd name="T25" fmla="*/ 2147483647 h 28"/>
                <a:gd name="T26" fmla="*/ 2147483647 w 89"/>
                <a:gd name="T27" fmla="*/ 2147483647 h 28"/>
                <a:gd name="T28" fmla="*/ 2147483647 w 89"/>
                <a:gd name="T29" fmla="*/ 2147483647 h 28"/>
                <a:gd name="T30" fmla="*/ 2147483647 w 89"/>
                <a:gd name="T31" fmla="*/ 2147483647 h 28"/>
                <a:gd name="T32" fmla="*/ 2147483647 w 89"/>
                <a:gd name="T33" fmla="*/ 2147483647 h 28"/>
                <a:gd name="T34" fmla="*/ 2147483647 w 89"/>
                <a:gd name="T35" fmla="*/ 2147483647 h 28"/>
                <a:gd name="T36" fmla="*/ 2147483647 w 89"/>
                <a:gd name="T37" fmla="*/ 2147483647 h 28"/>
                <a:gd name="T38" fmla="*/ 2147483647 w 89"/>
                <a:gd name="T39" fmla="*/ 2147483647 h 28"/>
                <a:gd name="T40" fmla="*/ 2147483647 w 89"/>
                <a:gd name="T41" fmla="*/ 2147483647 h 28"/>
                <a:gd name="T42" fmla="*/ 2147483647 w 89"/>
                <a:gd name="T43" fmla="*/ 2147483647 h 28"/>
                <a:gd name="T44" fmla="*/ 2147483647 w 89"/>
                <a:gd name="T45" fmla="*/ 2147483647 h 28"/>
                <a:gd name="T46" fmla="*/ 2147483647 w 89"/>
                <a:gd name="T47" fmla="*/ 2147483647 h 28"/>
                <a:gd name="T48" fmla="*/ 2147483647 w 89"/>
                <a:gd name="T49" fmla="*/ 2147483647 h 28"/>
                <a:gd name="T50" fmla="*/ 2147483647 w 89"/>
                <a:gd name="T51" fmla="*/ 2147483647 h 28"/>
                <a:gd name="T52" fmla="*/ 2147483647 w 89"/>
                <a:gd name="T53" fmla="*/ 2147483647 h 28"/>
                <a:gd name="T54" fmla="*/ 2147483647 w 89"/>
                <a:gd name="T55" fmla="*/ 2147483647 h 28"/>
                <a:gd name="T56" fmla="*/ 2147483647 w 89"/>
                <a:gd name="T57" fmla="*/ 2147483647 h 28"/>
                <a:gd name="T58" fmla="*/ 2147483647 w 89"/>
                <a:gd name="T59" fmla="*/ 2147483647 h 28"/>
                <a:gd name="T60" fmla="*/ 2147483647 w 89"/>
                <a:gd name="T61" fmla="*/ 2147483647 h 28"/>
                <a:gd name="T62" fmla="*/ 2147483647 w 89"/>
                <a:gd name="T63" fmla="*/ 2147483647 h 28"/>
                <a:gd name="T64" fmla="*/ 2147483647 w 89"/>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28"/>
                <a:gd name="T101" fmla="*/ 89 w 89"/>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28">
                  <a:moveTo>
                    <a:pt x="20" y="4"/>
                  </a:moveTo>
                  <a:lnTo>
                    <a:pt x="19" y="1"/>
                  </a:lnTo>
                  <a:lnTo>
                    <a:pt x="22" y="1"/>
                  </a:lnTo>
                  <a:lnTo>
                    <a:pt x="25" y="2"/>
                  </a:lnTo>
                  <a:lnTo>
                    <a:pt x="25" y="5"/>
                  </a:lnTo>
                  <a:lnTo>
                    <a:pt x="35" y="5"/>
                  </a:lnTo>
                  <a:lnTo>
                    <a:pt x="36" y="6"/>
                  </a:lnTo>
                  <a:lnTo>
                    <a:pt x="35" y="9"/>
                  </a:lnTo>
                  <a:lnTo>
                    <a:pt x="38" y="12"/>
                  </a:lnTo>
                  <a:lnTo>
                    <a:pt x="40" y="12"/>
                  </a:lnTo>
                  <a:lnTo>
                    <a:pt x="42" y="10"/>
                  </a:lnTo>
                  <a:lnTo>
                    <a:pt x="42" y="6"/>
                  </a:lnTo>
                  <a:lnTo>
                    <a:pt x="41" y="3"/>
                  </a:lnTo>
                  <a:lnTo>
                    <a:pt x="46" y="0"/>
                  </a:lnTo>
                  <a:lnTo>
                    <a:pt x="49" y="1"/>
                  </a:lnTo>
                  <a:lnTo>
                    <a:pt x="49" y="4"/>
                  </a:lnTo>
                  <a:lnTo>
                    <a:pt x="46" y="5"/>
                  </a:lnTo>
                  <a:lnTo>
                    <a:pt x="48" y="6"/>
                  </a:lnTo>
                  <a:lnTo>
                    <a:pt x="49" y="8"/>
                  </a:lnTo>
                  <a:lnTo>
                    <a:pt x="54" y="9"/>
                  </a:lnTo>
                  <a:lnTo>
                    <a:pt x="58" y="7"/>
                  </a:lnTo>
                  <a:lnTo>
                    <a:pt x="59" y="4"/>
                  </a:lnTo>
                  <a:lnTo>
                    <a:pt x="70" y="5"/>
                  </a:lnTo>
                  <a:lnTo>
                    <a:pt x="75" y="7"/>
                  </a:lnTo>
                  <a:lnTo>
                    <a:pt x="82" y="8"/>
                  </a:lnTo>
                  <a:lnTo>
                    <a:pt x="89" y="9"/>
                  </a:lnTo>
                  <a:lnTo>
                    <a:pt x="85" y="10"/>
                  </a:lnTo>
                  <a:lnTo>
                    <a:pt x="84" y="16"/>
                  </a:lnTo>
                  <a:lnTo>
                    <a:pt x="81" y="18"/>
                  </a:lnTo>
                  <a:lnTo>
                    <a:pt x="81" y="19"/>
                  </a:lnTo>
                  <a:lnTo>
                    <a:pt x="75" y="22"/>
                  </a:lnTo>
                  <a:lnTo>
                    <a:pt x="74" y="25"/>
                  </a:lnTo>
                  <a:lnTo>
                    <a:pt x="67" y="28"/>
                  </a:lnTo>
                  <a:lnTo>
                    <a:pt x="58" y="27"/>
                  </a:lnTo>
                  <a:lnTo>
                    <a:pt x="50" y="27"/>
                  </a:lnTo>
                  <a:lnTo>
                    <a:pt x="39" y="27"/>
                  </a:lnTo>
                  <a:lnTo>
                    <a:pt x="26" y="27"/>
                  </a:lnTo>
                  <a:lnTo>
                    <a:pt x="22" y="25"/>
                  </a:lnTo>
                  <a:lnTo>
                    <a:pt x="20" y="24"/>
                  </a:lnTo>
                  <a:lnTo>
                    <a:pt x="14" y="22"/>
                  </a:lnTo>
                  <a:lnTo>
                    <a:pt x="16" y="21"/>
                  </a:lnTo>
                  <a:lnTo>
                    <a:pt x="24" y="22"/>
                  </a:lnTo>
                  <a:lnTo>
                    <a:pt x="25" y="22"/>
                  </a:lnTo>
                  <a:lnTo>
                    <a:pt x="28" y="22"/>
                  </a:lnTo>
                  <a:lnTo>
                    <a:pt x="27" y="20"/>
                  </a:lnTo>
                  <a:lnTo>
                    <a:pt x="30" y="19"/>
                  </a:lnTo>
                  <a:lnTo>
                    <a:pt x="34" y="19"/>
                  </a:lnTo>
                  <a:lnTo>
                    <a:pt x="37" y="18"/>
                  </a:lnTo>
                  <a:lnTo>
                    <a:pt x="32" y="16"/>
                  </a:lnTo>
                  <a:lnTo>
                    <a:pt x="21" y="16"/>
                  </a:lnTo>
                  <a:lnTo>
                    <a:pt x="12" y="18"/>
                  </a:lnTo>
                  <a:lnTo>
                    <a:pt x="6" y="17"/>
                  </a:lnTo>
                  <a:lnTo>
                    <a:pt x="2" y="15"/>
                  </a:lnTo>
                  <a:lnTo>
                    <a:pt x="11" y="11"/>
                  </a:lnTo>
                  <a:lnTo>
                    <a:pt x="9" y="10"/>
                  </a:lnTo>
                  <a:lnTo>
                    <a:pt x="3" y="10"/>
                  </a:lnTo>
                  <a:lnTo>
                    <a:pt x="0" y="6"/>
                  </a:lnTo>
                  <a:lnTo>
                    <a:pt x="6" y="6"/>
                  </a:lnTo>
                  <a:lnTo>
                    <a:pt x="9" y="7"/>
                  </a:lnTo>
                  <a:lnTo>
                    <a:pt x="14" y="9"/>
                  </a:lnTo>
                  <a:lnTo>
                    <a:pt x="15" y="7"/>
                  </a:lnTo>
                  <a:lnTo>
                    <a:pt x="11" y="5"/>
                  </a:lnTo>
                  <a:lnTo>
                    <a:pt x="10" y="2"/>
                  </a:lnTo>
                  <a:lnTo>
                    <a:pt x="14" y="2"/>
                  </a:lnTo>
                  <a:lnTo>
                    <a:pt x="14" y="4"/>
                  </a:lnTo>
                  <a:lnTo>
                    <a:pt x="18" y="5"/>
                  </a:lnTo>
                  <a:lnTo>
                    <a:pt x="2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9" name="Freeform 358"/>
            <p:cNvSpPr>
              <a:spLocks/>
            </p:cNvSpPr>
            <p:nvPr/>
          </p:nvSpPr>
          <p:spPr bwMode="gray">
            <a:xfrm>
              <a:off x="2977" y="1624"/>
              <a:ext cx="132" cy="267"/>
            </a:xfrm>
            <a:custGeom>
              <a:avLst/>
              <a:gdLst>
                <a:gd name="T0" fmla="*/ 2147483647 w 101"/>
                <a:gd name="T1" fmla="*/ 2147483647 h 205"/>
                <a:gd name="T2" fmla="*/ 2147483647 w 101"/>
                <a:gd name="T3" fmla="*/ 2147483647 h 205"/>
                <a:gd name="T4" fmla="*/ 2147483647 w 101"/>
                <a:gd name="T5" fmla="*/ 2147483647 h 205"/>
                <a:gd name="T6" fmla="*/ 2147483647 w 101"/>
                <a:gd name="T7" fmla="*/ 2147483647 h 205"/>
                <a:gd name="T8" fmla="*/ 2147483647 w 101"/>
                <a:gd name="T9" fmla="*/ 2147483647 h 205"/>
                <a:gd name="T10" fmla="*/ 2147483647 w 101"/>
                <a:gd name="T11" fmla="*/ 2147483647 h 205"/>
                <a:gd name="T12" fmla="*/ 2147483647 w 101"/>
                <a:gd name="T13" fmla="*/ 2147483647 h 205"/>
                <a:gd name="T14" fmla="*/ 2147483647 w 101"/>
                <a:gd name="T15" fmla="*/ 2147483647 h 205"/>
                <a:gd name="T16" fmla="*/ 2147483647 w 101"/>
                <a:gd name="T17" fmla="*/ 2147483647 h 205"/>
                <a:gd name="T18" fmla="*/ 2147483647 w 101"/>
                <a:gd name="T19" fmla="*/ 2147483647 h 205"/>
                <a:gd name="T20" fmla="*/ 2147483647 w 101"/>
                <a:gd name="T21" fmla="*/ 2147483647 h 205"/>
                <a:gd name="T22" fmla="*/ 2147483647 w 101"/>
                <a:gd name="T23" fmla="*/ 2147483647 h 205"/>
                <a:gd name="T24" fmla="*/ 2147483647 w 101"/>
                <a:gd name="T25" fmla="*/ 2147483647 h 205"/>
                <a:gd name="T26" fmla="*/ 2147483647 w 101"/>
                <a:gd name="T27" fmla="*/ 2147483647 h 205"/>
                <a:gd name="T28" fmla="*/ 2147483647 w 101"/>
                <a:gd name="T29" fmla="*/ 2147483647 h 205"/>
                <a:gd name="T30" fmla="*/ 2147483647 w 101"/>
                <a:gd name="T31" fmla="*/ 2147483647 h 205"/>
                <a:gd name="T32" fmla="*/ 2147483647 w 101"/>
                <a:gd name="T33" fmla="*/ 2147483647 h 205"/>
                <a:gd name="T34" fmla="*/ 2147483647 w 101"/>
                <a:gd name="T35" fmla="*/ 2147483647 h 205"/>
                <a:gd name="T36" fmla="*/ 2147483647 w 101"/>
                <a:gd name="T37" fmla="*/ 2147483647 h 205"/>
                <a:gd name="T38" fmla="*/ 2147483647 w 101"/>
                <a:gd name="T39" fmla="*/ 2147483647 h 205"/>
                <a:gd name="T40" fmla="*/ 2147483647 w 101"/>
                <a:gd name="T41" fmla="*/ 2147483647 h 205"/>
                <a:gd name="T42" fmla="*/ 2147483647 w 101"/>
                <a:gd name="T43" fmla="*/ 2147483647 h 205"/>
                <a:gd name="T44" fmla="*/ 2147483647 w 101"/>
                <a:gd name="T45" fmla="*/ 2147483647 h 205"/>
                <a:gd name="T46" fmla="*/ 0 w 101"/>
                <a:gd name="T47" fmla="*/ 2147483647 h 205"/>
                <a:gd name="T48" fmla="*/ 2147483647 w 101"/>
                <a:gd name="T49" fmla="*/ 2147483647 h 205"/>
                <a:gd name="T50" fmla="*/ 2147483647 w 101"/>
                <a:gd name="T51" fmla="*/ 2147483647 h 205"/>
                <a:gd name="T52" fmla="*/ 2147483647 w 101"/>
                <a:gd name="T53" fmla="*/ 2147483647 h 205"/>
                <a:gd name="T54" fmla="*/ 2147483647 w 101"/>
                <a:gd name="T55" fmla="*/ 2147483647 h 205"/>
                <a:gd name="T56" fmla="*/ 2147483647 w 101"/>
                <a:gd name="T57" fmla="*/ 2147483647 h 205"/>
                <a:gd name="T58" fmla="*/ 2147483647 w 101"/>
                <a:gd name="T59" fmla="*/ 0 h 205"/>
                <a:gd name="T60" fmla="*/ 2147483647 w 101"/>
                <a:gd name="T61" fmla="*/ 2147483647 h 205"/>
                <a:gd name="T62" fmla="*/ 2147483647 w 101"/>
                <a:gd name="T63" fmla="*/ 2147483647 h 205"/>
                <a:gd name="T64" fmla="*/ 2147483647 w 101"/>
                <a:gd name="T65" fmla="*/ 2147483647 h 205"/>
                <a:gd name="T66" fmla="*/ 2147483647 w 101"/>
                <a:gd name="T67" fmla="*/ 2147483647 h 205"/>
                <a:gd name="T68" fmla="*/ 2147483647 w 101"/>
                <a:gd name="T69" fmla="*/ 2147483647 h 205"/>
                <a:gd name="T70" fmla="*/ 2147483647 w 101"/>
                <a:gd name="T71" fmla="*/ 2147483647 h 205"/>
                <a:gd name="T72" fmla="*/ 2147483647 w 101"/>
                <a:gd name="T73" fmla="*/ 2147483647 h 205"/>
                <a:gd name="T74" fmla="*/ 2147483647 w 101"/>
                <a:gd name="T75" fmla="*/ 2147483647 h 205"/>
                <a:gd name="T76" fmla="*/ 2147483647 w 101"/>
                <a:gd name="T77" fmla="*/ 2147483647 h 205"/>
                <a:gd name="T78" fmla="*/ 2147483647 w 101"/>
                <a:gd name="T79" fmla="*/ 2147483647 h 205"/>
                <a:gd name="T80" fmla="*/ 2147483647 w 101"/>
                <a:gd name="T81" fmla="*/ 2147483647 h 2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205"/>
                <a:gd name="T125" fmla="*/ 101 w 101"/>
                <a:gd name="T126" fmla="*/ 205 h 2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205">
                  <a:moveTo>
                    <a:pt x="72" y="189"/>
                  </a:moveTo>
                  <a:lnTo>
                    <a:pt x="64" y="193"/>
                  </a:lnTo>
                  <a:lnTo>
                    <a:pt x="60" y="191"/>
                  </a:lnTo>
                  <a:lnTo>
                    <a:pt x="58" y="193"/>
                  </a:lnTo>
                  <a:lnTo>
                    <a:pt x="49" y="195"/>
                  </a:lnTo>
                  <a:lnTo>
                    <a:pt x="48" y="198"/>
                  </a:lnTo>
                  <a:lnTo>
                    <a:pt x="42" y="198"/>
                  </a:lnTo>
                  <a:lnTo>
                    <a:pt x="36" y="201"/>
                  </a:lnTo>
                  <a:lnTo>
                    <a:pt x="33" y="201"/>
                  </a:lnTo>
                  <a:lnTo>
                    <a:pt x="29" y="203"/>
                  </a:lnTo>
                  <a:lnTo>
                    <a:pt x="24" y="205"/>
                  </a:lnTo>
                  <a:lnTo>
                    <a:pt x="21" y="204"/>
                  </a:lnTo>
                  <a:lnTo>
                    <a:pt x="20" y="198"/>
                  </a:lnTo>
                  <a:lnTo>
                    <a:pt x="15" y="198"/>
                  </a:lnTo>
                  <a:lnTo>
                    <a:pt x="13" y="194"/>
                  </a:lnTo>
                  <a:lnTo>
                    <a:pt x="9" y="194"/>
                  </a:lnTo>
                  <a:lnTo>
                    <a:pt x="7" y="178"/>
                  </a:lnTo>
                  <a:lnTo>
                    <a:pt x="10" y="175"/>
                  </a:lnTo>
                  <a:lnTo>
                    <a:pt x="8" y="167"/>
                  </a:lnTo>
                  <a:lnTo>
                    <a:pt x="7" y="162"/>
                  </a:lnTo>
                  <a:lnTo>
                    <a:pt x="5" y="155"/>
                  </a:lnTo>
                  <a:lnTo>
                    <a:pt x="5" y="150"/>
                  </a:lnTo>
                  <a:lnTo>
                    <a:pt x="5" y="145"/>
                  </a:lnTo>
                  <a:lnTo>
                    <a:pt x="10" y="140"/>
                  </a:lnTo>
                  <a:lnTo>
                    <a:pt x="10" y="135"/>
                  </a:lnTo>
                  <a:lnTo>
                    <a:pt x="14" y="134"/>
                  </a:lnTo>
                  <a:lnTo>
                    <a:pt x="16" y="129"/>
                  </a:lnTo>
                  <a:lnTo>
                    <a:pt x="20" y="125"/>
                  </a:lnTo>
                  <a:lnTo>
                    <a:pt x="23" y="124"/>
                  </a:lnTo>
                  <a:lnTo>
                    <a:pt x="25" y="117"/>
                  </a:lnTo>
                  <a:lnTo>
                    <a:pt x="29" y="115"/>
                  </a:lnTo>
                  <a:lnTo>
                    <a:pt x="35" y="108"/>
                  </a:lnTo>
                  <a:lnTo>
                    <a:pt x="39" y="95"/>
                  </a:lnTo>
                  <a:lnTo>
                    <a:pt x="43" y="95"/>
                  </a:lnTo>
                  <a:lnTo>
                    <a:pt x="46" y="91"/>
                  </a:lnTo>
                  <a:lnTo>
                    <a:pt x="45" y="87"/>
                  </a:lnTo>
                  <a:lnTo>
                    <a:pt x="46" y="82"/>
                  </a:lnTo>
                  <a:lnTo>
                    <a:pt x="38" y="74"/>
                  </a:lnTo>
                  <a:lnTo>
                    <a:pt x="31" y="72"/>
                  </a:lnTo>
                  <a:lnTo>
                    <a:pt x="29" y="64"/>
                  </a:lnTo>
                  <a:lnTo>
                    <a:pt x="31" y="54"/>
                  </a:lnTo>
                  <a:lnTo>
                    <a:pt x="29" y="46"/>
                  </a:lnTo>
                  <a:lnTo>
                    <a:pt x="23" y="42"/>
                  </a:lnTo>
                  <a:lnTo>
                    <a:pt x="27" y="35"/>
                  </a:lnTo>
                  <a:lnTo>
                    <a:pt x="14" y="25"/>
                  </a:lnTo>
                  <a:lnTo>
                    <a:pt x="8" y="25"/>
                  </a:lnTo>
                  <a:lnTo>
                    <a:pt x="2" y="20"/>
                  </a:lnTo>
                  <a:lnTo>
                    <a:pt x="0" y="15"/>
                  </a:lnTo>
                  <a:lnTo>
                    <a:pt x="4" y="12"/>
                  </a:lnTo>
                  <a:lnTo>
                    <a:pt x="10" y="12"/>
                  </a:lnTo>
                  <a:lnTo>
                    <a:pt x="18" y="21"/>
                  </a:lnTo>
                  <a:lnTo>
                    <a:pt x="25" y="22"/>
                  </a:lnTo>
                  <a:lnTo>
                    <a:pt x="32" y="19"/>
                  </a:lnTo>
                  <a:lnTo>
                    <a:pt x="37" y="19"/>
                  </a:lnTo>
                  <a:lnTo>
                    <a:pt x="41" y="21"/>
                  </a:lnTo>
                  <a:lnTo>
                    <a:pt x="44" y="21"/>
                  </a:lnTo>
                  <a:lnTo>
                    <a:pt x="50" y="16"/>
                  </a:lnTo>
                  <a:lnTo>
                    <a:pt x="51" y="4"/>
                  </a:lnTo>
                  <a:lnTo>
                    <a:pt x="59" y="0"/>
                  </a:lnTo>
                  <a:lnTo>
                    <a:pt x="67" y="0"/>
                  </a:lnTo>
                  <a:lnTo>
                    <a:pt x="76" y="4"/>
                  </a:lnTo>
                  <a:lnTo>
                    <a:pt x="76" y="14"/>
                  </a:lnTo>
                  <a:lnTo>
                    <a:pt x="70" y="22"/>
                  </a:lnTo>
                  <a:lnTo>
                    <a:pt x="70" y="27"/>
                  </a:lnTo>
                  <a:lnTo>
                    <a:pt x="78" y="32"/>
                  </a:lnTo>
                  <a:lnTo>
                    <a:pt x="82" y="41"/>
                  </a:lnTo>
                  <a:lnTo>
                    <a:pt x="76" y="49"/>
                  </a:lnTo>
                  <a:lnTo>
                    <a:pt x="85" y="64"/>
                  </a:lnTo>
                  <a:lnTo>
                    <a:pt x="84" y="76"/>
                  </a:lnTo>
                  <a:lnTo>
                    <a:pt x="85" y="84"/>
                  </a:lnTo>
                  <a:lnTo>
                    <a:pt x="83" y="93"/>
                  </a:lnTo>
                  <a:lnTo>
                    <a:pt x="87" y="97"/>
                  </a:lnTo>
                  <a:lnTo>
                    <a:pt x="85" y="102"/>
                  </a:lnTo>
                  <a:lnTo>
                    <a:pt x="89" y="110"/>
                  </a:lnTo>
                  <a:lnTo>
                    <a:pt x="89" y="116"/>
                  </a:lnTo>
                  <a:lnTo>
                    <a:pt x="85" y="123"/>
                  </a:lnTo>
                  <a:lnTo>
                    <a:pt x="87" y="129"/>
                  </a:lnTo>
                  <a:lnTo>
                    <a:pt x="93" y="131"/>
                  </a:lnTo>
                  <a:lnTo>
                    <a:pt x="101" y="142"/>
                  </a:lnTo>
                  <a:lnTo>
                    <a:pt x="84" y="164"/>
                  </a:lnTo>
                  <a:lnTo>
                    <a:pt x="74" y="179"/>
                  </a:lnTo>
                  <a:lnTo>
                    <a:pt x="72" y="18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0" name="Freeform 359"/>
            <p:cNvSpPr>
              <a:spLocks/>
            </p:cNvSpPr>
            <p:nvPr/>
          </p:nvSpPr>
          <p:spPr bwMode="gray">
            <a:xfrm>
              <a:off x="3008" y="1900"/>
              <a:ext cx="52" cy="48"/>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0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0 h 37"/>
                <a:gd name="T28" fmla="*/ 2147483647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37"/>
                <a:gd name="T59" fmla="*/ 40 w 40"/>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37">
                  <a:moveTo>
                    <a:pt x="40" y="36"/>
                  </a:moveTo>
                  <a:lnTo>
                    <a:pt x="30" y="37"/>
                  </a:lnTo>
                  <a:lnTo>
                    <a:pt x="25" y="35"/>
                  </a:lnTo>
                  <a:lnTo>
                    <a:pt x="22" y="29"/>
                  </a:lnTo>
                  <a:lnTo>
                    <a:pt x="17" y="29"/>
                  </a:lnTo>
                  <a:lnTo>
                    <a:pt x="11" y="30"/>
                  </a:lnTo>
                  <a:lnTo>
                    <a:pt x="9" y="26"/>
                  </a:lnTo>
                  <a:lnTo>
                    <a:pt x="4" y="24"/>
                  </a:lnTo>
                  <a:lnTo>
                    <a:pt x="4" y="16"/>
                  </a:lnTo>
                  <a:lnTo>
                    <a:pt x="0" y="13"/>
                  </a:lnTo>
                  <a:lnTo>
                    <a:pt x="1" y="11"/>
                  </a:lnTo>
                  <a:lnTo>
                    <a:pt x="12" y="2"/>
                  </a:lnTo>
                  <a:lnTo>
                    <a:pt x="19" y="2"/>
                  </a:lnTo>
                  <a:lnTo>
                    <a:pt x="24" y="0"/>
                  </a:lnTo>
                  <a:lnTo>
                    <a:pt x="28" y="1"/>
                  </a:lnTo>
                  <a:lnTo>
                    <a:pt x="40" y="2"/>
                  </a:lnTo>
                  <a:lnTo>
                    <a:pt x="37" y="19"/>
                  </a:lnTo>
                  <a:lnTo>
                    <a:pt x="40" y="27"/>
                  </a:lnTo>
                  <a:lnTo>
                    <a:pt x="40" y="3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1" name="Freeform 360"/>
            <p:cNvSpPr>
              <a:spLocks/>
            </p:cNvSpPr>
            <p:nvPr/>
          </p:nvSpPr>
          <p:spPr bwMode="gray">
            <a:xfrm>
              <a:off x="3024" y="1596"/>
              <a:ext cx="7" cy="3"/>
            </a:xfrm>
            <a:custGeom>
              <a:avLst/>
              <a:gdLst>
                <a:gd name="T0" fmla="*/ 2147483647 w 5"/>
                <a:gd name="T1" fmla="*/ 0 h 2"/>
                <a:gd name="T2" fmla="*/ 2147483647 w 5"/>
                <a:gd name="T3" fmla="*/ 2147483647 h 2"/>
                <a:gd name="T4" fmla="*/ 0 w 5"/>
                <a:gd name="T5" fmla="*/ 2147483647 h 2"/>
                <a:gd name="T6" fmla="*/ 2147483647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4" y="0"/>
                  </a:moveTo>
                  <a:lnTo>
                    <a:pt x="5" y="2"/>
                  </a:lnTo>
                  <a:lnTo>
                    <a:pt x="0" y="2"/>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2" name="Freeform 361"/>
            <p:cNvSpPr>
              <a:spLocks/>
            </p:cNvSpPr>
            <p:nvPr/>
          </p:nvSpPr>
          <p:spPr bwMode="gray">
            <a:xfrm>
              <a:off x="2789" y="1596"/>
              <a:ext cx="311" cy="350"/>
            </a:xfrm>
            <a:custGeom>
              <a:avLst/>
              <a:gdLst>
                <a:gd name="T0" fmla="*/ 2147483647 w 239"/>
                <a:gd name="T1" fmla="*/ 2147483647 h 268"/>
                <a:gd name="T2" fmla="*/ 2147483647 w 239"/>
                <a:gd name="T3" fmla="*/ 2147483647 h 268"/>
                <a:gd name="T4" fmla="*/ 2147483647 w 239"/>
                <a:gd name="T5" fmla="*/ 2147483647 h 268"/>
                <a:gd name="T6" fmla="*/ 2147483647 w 239"/>
                <a:gd name="T7" fmla="*/ 2147483647 h 268"/>
                <a:gd name="T8" fmla="*/ 2147483647 w 239"/>
                <a:gd name="T9" fmla="*/ 2147483647 h 268"/>
                <a:gd name="T10" fmla="*/ 2147483647 w 239"/>
                <a:gd name="T11" fmla="*/ 2147483647 h 268"/>
                <a:gd name="T12" fmla="*/ 2147483647 w 239"/>
                <a:gd name="T13" fmla="*/ 2147483647 h 268"/>
                <a:gd name="T14" fmla="*/ 2147483647 w 239"/>
                <a:gd name="T15" fmla="*/ 2147483647 h 268"/>
                <a:gd name="T16" fmla="*/ 2147483647 w 239"/>
                <a:gd name="T17" fmla="*/ 2147483647 h 268"/>
                <a:gd name="T18" fmla="*/ 2147483647 w 239"/>
                <a:gd name="T19" fmla="*/ 2147483647 h 268"/>
                <a:gd name="T20" fmla="*/ 2147483647 w 239"/>
                <a:gd name="T21" fmla="*/ 2147483647 h 268"/>
                <a:gd name="T22" fmla="*/ 2147483647 w 239"/>
                <a:gd name="T23" fmla="*/ 2147483647 h 268"/>
                <a:gd name="T24" fmla="*/ 2147483647 w 239"/>
                <a:gd name="T25" fmla="*/ 2147483647 h 268"/>
                <a:gd name="T26" fmla="*/ 2147483647 w 239"/>
                <a:gd name="T27" fmla="*/ 2147483647 h 268"/>
                <a:gd name="T28" fmla="*/ 2147483647 w 239"/>
                <a:gd name="T29" fmla="*/ 2147483647 h 268"/>
                <a:gd name="T30" fmla="*/ 2147483647 w 239"/>
                <a:gd name="T31" fmla="*/ 2147483647 h 268"/>
                <a:gd name="T32" fmla="*/ 2147483647 w 239"/>
                <a:gd name="T33" fmla="*/ 2147483647 h 268"/>
                <a:gd name="T34" fmla="*/ 2147483647 w 239"/>
                <a:gd name="T35" fmla="*/ 2147483647 h 268"/>
                <a:gd name="T36" fmla="*/ 2147483647 w 239"/>
                <a:gd name="T37" fmla="*/ 2147483647 h 268"/>
                <a:gd name="T38" fmla="*/ 2147483647 w 239"/>
                <a:gd name="T39" fmla="*/ 2147483647 h 268"/>
                <a:gd name="T40" fmla="*/ 2147483647 w 239"/>
                <a:gd name="T41" fmla="*/ 2147483647 h 268"/>
                <a:gd name="T42" fmla="*/ 2147483647 w 239"/>
                <a:gd name="T43" fmla="*/ 2147483647 h 268"/>
                <a:gd name="T44" fmla="*/ 2147483647 w 239"/>
                <a:gd name="T45" fmla="*/ 2147483647 h 268"/>
                <a:gd name="T46" fmla="*/ 2147483647 w 239"/>
                <a:gd name="T47" fmla="*/ 2147483647 h 268"/>
                <a:gd name="T48" fmla="*/ 2147483647 w 239"/>
                <a:gd name="T49" fmla="*/ 2147483647 h 268"/>
                <a:gd name="T50" fmla="*/ 0 w 239"/>
                <a:gd name="T51" fmla="*/ 2147483647 h 268"/>
                <a:gd name="T52" fmla="*/ 2147483647 w 239"/>
                <a:gd name="T53" fmla="*/ 2147483647 h 268"/>
                <a:gd name="T54" fmla="*/ 2147483647 w 239"/>
                <a:gd name="T55" fmla="*/ 2147483647 h 268"/>
                <a:gd name="T56" fmla="*/ 2147483647 w 239"/>
                <a:gd name="T57" fmla="*/ 2147483647 h 268"/>
                <a:gd name="T58" fmla="*/ 2147483647 w 239"/>
                <a:gd name="T59" fmla="*/ 2147483647 h 268"/>
                <a:gd name="T60" fmla="*/ 2147483647 w 239"/>
                <a:gd name="T61" fmla="*/ 2147483647 h 268"/>
                <a:gd name="T62" fmla="*/ 2147483647 w 239"/>
                <a:gd name="T63" fmla="*/ 2147483647 h 268"/>
                <a:gd name="T64" fmla="*/ 2147483647 w 239"/>
                <a:gd name="T65" fmla="*/ 2147483647 h 268"/>
                <a:gd name="T66" fmla="*/ 2147483647 w 239"/>
                <a:gd name="T67" fmla="*/ 2147483647 h 268"/>
                <a:gd name="T68" fmla="*/ 2147483647 w 239"/>
                <a:gd name="T69" fmla="*/ 2147483647 h 268"/>
                <a:gd name="T70" fmla="*/ 2147483647 w 239"/>
                <a:gd name="T71" fmla="*/ 2147483647 h 268"/>
                <a:gd name="T72" fmla="*/ 2147483647 w 239"/>
                <a:gd name="T73" fmla="*/ 2147483647 h 268"/>
                <a:gd name="T74" fmla="*/ 2147483647 w 239"/>
                <a:gd name="T75" fmla="*/ 2147483647 h 268"/>
                <a:gd name="T76" fmla="*/ 2147483647 w 239"/>
                <a:gd name="T77" fmla="*/ 2147483647 h 268"/>
                <a:gd name="T78" fmla="*/ 2147483647 w 239"/>
                <a:gd name="T79" fmla="*/ 2147483647 h 268"/>
                <a:gd name="T80" fmla="*/ 2147483647 w 239"/>
                <a:gd name="T81" fmla="*/ 2147483647 h 268"/>
                <a:gd name="T82" fmla="*/ 2147483647 w 239"/>
                <a:gd name="T83" fmla="*/ 2147483647 h 268"/>
                <a:gd name="T84" fmla="*/ 2147483647 w 239"/>
                <a:gd name="T85" fmla="*/ 2147483647 h 268"/>
                <a:gd name="T86" fmla="*/ 2147483647 w 239"/>
                <a:gd name="T87" fmla="*/ 2147483647 h 268"/>
                <a:gd name="T88" fmla="*/ 2147483647 w 239"/>
                <a:gd name="T89" fmla="*/ 2147483647 h 268"/>
                <a:gd name="T90" fmla="*/ 2147483647 w 239"/>
                <a:gd name="T91" fmla="*/ 2147483647 h 268"/>
                <a:gd name="T92" fmla="*/ 2147483647 w 239"/>
                <a:gd name="T93" fmla="*/ 2147483647 h 268"/>
                <a:gd name="T94" fmla="*/ 2147483647 w 239"/>
                <a:gd name="T95" fmla="*/ 2147483647 h 268"/>
                <a:gd name="T96" fmla="*/ 2147483647 w 239"/>
                <a:gd name="T97" fmla="*/ 2147483647 h 268"/>
                <a:gd name="T98" fmla="*/ 2147483647 w 239"/>
                <a:gd name="T99" fmla="*/ 2147483647 h 268"/>
                <a:gd name="T100" fmla="*/ 2147483647 w 239"/>
                <a:gd name="T101" fmla="*/ 2147483647 h 268"/>
                <a:gd name="T102" fmla="*/ 2147483647 w 239"/>
                <a:gd name="T103" fmla="*/ 2147483647 h 268"/>
                <a:gd name="T104" fmla="*/ 2147483647 w 239"/>
                <a:gd name="T105" fmla="*/ 2147483647 h 268"/>
                <a:gd name="T106" fmla="*/ 2147483647 w 239"/>
                <a:gd name="T107" fmla="*/ 0 h 268"/>
                <a:gd name="T108" fmla="*/ 2147483647 w 239"/>
                <a:gd name="T109" fmla="*/ 2147483647 h 268"/>
                <a:gd name="T110" fmla="*/ 2147483647 w 239"/>
                <a:gd name="T111" fmla="*/ 2147483647 h 268"/>
                <a:gd name="T112" fmla="*/ 2147483647 w 239"/>
                <a:gd name="T113" fmla="*/ 2147483647 h 268"/>
                <a:gd name="T114" fmla="*/ 2147483647 w 239"/>
                <a:gd name="T115" fmla="*/ 2147483647 h 2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9"/>
                <a:gd name="T175" fmla="*/ 0 h 268"/>
                <a:gd name="T176" fmla="*/ 239 w 239"/>
                <a:gd name="T177" fmla="*/ 268 h 2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9" h="268">
                  <a:moveTo>
                    <a:pt x="221" y="35"/>
                  </a:moveTo>
                  <a:lnTo>
                    <a:pt x="221" y="25"/>
                  </a:lnTo>
                  <a:lnTo>
                    <a:pt x="212" y="20"/>
                  </a:lnTo>
                  <a:lnTo>
                    <a:pt x="204" y="21"/>
                  </a:lnTo>
                  <a:lnTo>
                    <a:pt x="196" y="25"/>
                  </a:lnTo>
                  <a:lnTo>
                    <a:pt x="195" y="37"/>
                  </a:lnTo>
                  <a:lnTo>
                    <a:pt x="188" y="42"/>
                  </a:lnTo>
                  <a:lnTo>
                    <a:pt x="186" y="42"/>
                  </a:lnTo>
                  <a:lnTo>
                    <a:pt x="182" y="40"/>
                  </a:lnTo>
                  <a:lnTo>
                    <a:pt x="177" y="40"/>
                  </a:lnTo>
                  <a:lnTo>
                    <a:pt x="170" y="43"/>
                  </a:lnTo>
                  <a:lnTo>
                    <a:pt x="163" y="41"/>
                  </a:lnTo>
                  <a:lnTo>
                    <a:pt x="155" y="33"/>
                  </a:lnTo>
                  <a:lnTo>
                    <a:pt x="149" y="33"/>
                  </a:lnTo>
                  <a:lnTo>
                    <a:pt x="145" y="36"/>
                  </a:lnTo>
                  <a:lnTo>
                    <a:pt x="140" y="36"/>
                  </a:lnTo>
                  <a:lnTo>
                    <a:pt x="138" y="44"/>
                  </a:lnTo>
                  <a:lnTo>
                    <a:pt x="133" y="46"/>
                  </a:lnTo>
                  <a:lnTo>
                    <a:pt x="128" y="44"/>
                  </a:lnTo>
                  <a:lnTo>
                    <a:pt x="122" y="45"/>
                  </a:lnTo>
                  <a:lnTo>
                    <a:pt x="120" y="51"/>
                  </a:lnTo>
                  <a:lnTo>
                    <a:pt x="113" y="53"/>
                  </a:lnTo>
                  <a:lnTo>
                    <a:pt x="110" y="58"/>
                  </a:lnTo>
                  <a:lnTo>
                    <a:pt x="103" y="64"/>
                  </a:lnTo>
                  <a:lnTo>
                    <a:pt x="106" y="66"/>
                  </a:lnTo>
                  <a:lnTo>
                    <a:pt x="105" y="71"/>
                  </a:lnTo>
                  <a:lnTo>
                    <a:pt x="95" y="82"/>
                  </a:lnTo>
                  <a:lnTo>
                    <a:pt x="90" y="84"/>
                  </a:lnTo>
                  <a:lnTo>
                    <a:pt x="86" y="90"/>
                  </a:lnTo>
                  <a:lnTo>
                    <a:pt x="89" y="96"/>
                  </a:lnTo>
                  <a:lnTo>
                    <a:pt x="87" y="115"/>
                  </a:lnTo>
                  <a:lnTo>
                    <a:pt x="81" y="125"/>
                  </a:lnTo>
                  <a:lnTo>
                    <a:pt x="86" y="134"/>
                  </a:lnTo>
                  <a:lnTo>
                    <a:pt x="81" y="141"/>
                  </a:lnTo>
                  <a:lnTo>
                    <a:pt x="72" y="138"/>
                  </a:lnTo>
                  <a:lnTo>
                    <a:pt x="67" y="145"/>
                  </a:lnTo>
                  <a:lnTo>
                    <a:pt x="67" y="162"/>
                  </a:lnTo>
                  <a:lnTo>
                    <a:pt x="69" y="187"/>
                  </a:lnTo>
                  <a:lnTo>
                    <a:pt x="73" y="193"/>
                  </a:lnTo>
                  <a:lnTo>
                    <a:pt x="73" y="202"/>
                  </a:lnTo>
                  <a:lnTo>
                    <a:pt x="67" y="204"/>
                  </a:lnTo>
                  <a:lnTo>
                    <a:pt x="67" y="207"/>
                  </a:lnTo>
                  <a:lnTo>
                    <a:pt x="71" y="213"/>
                  </a:lnTo>
                  <a:lnTo>
                    <a:pt x="69" y="220"/>
                  </a:lnTo>
                  <a:lnTo>
                    <a:pt x="66" y="224"/>
                  </a:lnTo>
                  <a:lnTo>
                    <a:pt x="64" y="243"/>
                  </a:lnTo>
                  <a:lnTo>
                    <a:pt x="63" y="248"/>
                  </a:lnTo>
                  <a:lnTo>
                    <a:pt x="61" y="257"/>
                  </a:lnTo>
                  <a:lnTo>
                    <a:pt x="59" y="251"/>
                  </a:lnTo>
                  <a:lnTo>
                    <a:pt x="59" y="245"/>
                  </a:lnTo>
                  <a:lnTo>
                    <a:pt x="54" y="240"/>
                  </a:lnTo>
                  <a:lnTo>
                    <a:pt x="56" y="234"/>
                  </a:lnTo>
                  <a:lnTo>
                    <a:pt x="53" y="233"/>
                  </a:lnTo>
                  <a:lnTo>
                    <a:pt x="51" y="235"/>
                  </a:lnTo>
                  <a:lnTo>
                    <a:pt x="51" y="241"/>
                  </a:lnTo>
                  <a:lnTo>
                    <a:pt x="47" y="245"/>
                  </a:lnTo>
                  <a:lnTo>
                    <a:pt x="42" y="245"/>
                  </a:lnTo>
                  <a:lnTo>
                    <a:pt x="43" y="243"/>
                  </a:lnTo>
                  <a:lnTo>
                    <a:pt x="39" y="246"/>
                  </a:lnTo>
                  <a:lnTo>
                    <a:pt x="39" y="249"/>
                  </a:lnTo>
                  <a:lnTo>
                    <a:pt x="33" y="258"/>
                  </a:lnTo>
                  <a:lnTo>
                    <a:pt x="29" y="261"/>
                  </a:lnTo>
                  <a:lnTo>
                    <a:pt x="24" y="265"/>
                  </a:lnTo>
                  <a:lnTo>
                    <a:pt x="18" y="268"/>
                  </a:lnTo>
                  <a:lnTo>
                    <a:pt x="15" y="262"/>
                  </a:lnTo>
                  <a:lnTo>
                    <a:pt x="18" y="257"/>
                  </a:lnTo>
                  <a:lnTo>
                    <a:pt x="15" y="256"/>
                  </a:lnTo>
                  <a:lnTo>
                    <a:pt x="14" y="258"/>
                  </a:lnTo>
                  <a:lnTo>
                    <a:pt x="9" y="258"/>
                  </a:lnTo>
                  <a:lnTo>
                    <a:pt x="9" y="253"/>
                  </a:lnTo>
                  <a:lnTo>
                    <a:pt x="7" y="253"/>
                  </a:lnTo>
                  <a:lnTo>
                    <a:pt x="4" y="248"/>
                  </a:lnTo>
                  <a:lnTo>
                    <a:pt x="5" y="245"/>
                  </a:lnTo>
                  <a:lnTo>
                    <a:pt x="9" y="244"/>
                  </a:lnTo>
                  <a:lnTo>
                    <a:pt x="9" y="240"/>
                  </a:lnTo>
                  <a:lnTo>
                    <a:pt x="12" y="236"/>
                  </a:lnTo>
                  <a:lnTo>
                    <a:pt x="9" y="235"/>
                  </a:lnTo>
                  <a:lnTo>
                    <a:pt x="7" y="238"/>
                  </a:lnTo>
                  <a:lnTo>
                    <a:pt x="3" y="239"/>
                  </a:lnTo>
                  <a:lnTo>
                    <a:pt x="3" y="235"/>
                  </a:lnTo>
                  <a:lnTo>
                    <a:pt x="4" y="231"/>
                  </a:lnTo>
                  <a:lnTo>
                    <a:pt x="8" y="229"/>
                  </a:lnTo>
                  <a:lnTo>
                    <a:pt x="10" y="225"/>
                  </a:lnTo>
                  <a:lnTo>
                    <a:pt x="14" y="219"/>
                  </a:lnTo>
                  <a:lnTo>
                    <a:pt x="15" y="215"/>
                  </a:lnTo>
                  <a:lnTo>
                    <a:pt x="13" y="216"/>
                  </a:lnTo>
                  <a:lnTo>
                    <a:pt x="9" y="221"/>
                  </a:lnTo>
                  <a:lnTo>
                    <a:pt x="6" y="221"/>
                  </a:lnTo>
                  <a:lnTo>
                    <a:pt x="3" y="219"/>
                  </a:lnTo>
                  <a:lnTo>
                    <a:pt x="6" y="215"/>
                  </a:lnTo>
                  <a:lnTo>
                    <a:pt x="5" y="213"/>
                  </a:lnTo>
                  <a:lnTo>
                    <a:pt x="3" y="211"/>
                  </a:lnTo>
                  <a:lnTo>
                    <a:pt x="2" y="207"/>
                  </a:lnTo>
                  <a:lnTo>
                    <a:pt x="8" y="206"/>
                  </a:lnTo>
                  <a:lnTo>
                    <a:pt x="11" y="206"/>
                  </a:lnTo>
                  <a:lnTo>
                    <a:pt x="14" y="205"/>
                  </a:lnTo>
                  <a:lnTo>
                    <a:pt x="17" y="204"/>
                  </a:lnTo>
                  <a:lnTo>
                    <a:pt x="21" y="203"/>
                  </a:lnTo>
                  <a:lnTo>
                    <a:pt x="22" y="200"/>
                  </a:lnTo>
                  <a:lnTo>
                    <a:pt x="18" y="201"/>
                  </a:lnTo>
                  <a:lnTo>
                    <a:pt x="15" y="202"/>
                  </a:lnTo>
                  <a:lnTo>
                    <a:pt x="7" y="202"/>
                  </a:lnTo>
                  <a:lnTo>
                    <a:pt x="5" y="204"/>
                  </a:lnTo>
                  <a:lnTo>
                    <a:pt x="0" y="203"/>
                  </a:lnTo>
                  <a:lnTo>
                    <a:pt x="1" y="196"/>
                  </a:lnTo>
                  <a:lnTo>
                    <a:pt x="0" y="190"/>
                  </a:lnTo>
                  <a:lnTo>
                    <a:pt x="2" y="188"/>
                  </a:lnTo>
                  <a:lnTo>
                    <a:pt x="2" y="185"/>
                  </a:lnTo>
                  <a:lnTo>
                    <a:pt x="4" y="182"/>
                  </a:lnTo>
                  <a:lnTo>
                    <a:pt x="7" y="181"/>
                  </a:lnTo>
                  <a:lnTo>
                    <a:pt x="10" y="175"/>
                  </a:lnTo>
                  <a:lnTo>
                    <a:pt x="18" y="175"/>
                  </a:lnTo>
                  <a:lnTo>
                    <a:pt x="18" y="173"/>
                  </a:lnTo>
                  <a:lnTo>
                    <a:pt x="15" y="172"/>
                  </a:lnTo>
                  <a:lnTo>
                    <a:pt x="16" y="169"/>
                  </a:lnTo>
                  <a:lnTo>
                    <a:pt x="20" y="168"/>
                  </a:lnTo>
                  <a:lnTo>
                    <a:pt x="20" y="164"/>
                  </a:lnTo>
                  <a:lnTo>
                    <a:pt x="24" y="161"/>
                  </a:lnTo>
                  <a:lnTo>
                    <a:pt x="28" y="161"/>
                  </a:lnTo>
                  <a:lnTo>
                    <a:pt x="29" y="158"/>
                  </a:lnTo>
                  <a:lnTo>
                    <a:pt x="35" y="154"/>
                  </a:lnTo>
                  <a:lnTo>
                    <a:pt x="38" y="155"/>
                  </a:lnTo>
                  <a:lnTo>
                    <a:pt x="39" y="152"/>
                  </a:lnTo>
                  <a:lnTo>
                    <a:pt x="42" y="150"/>
                  </a:lnTo>
                  <a:lnTo>
                    <a:pt x="43" y="142"/>
                  </a:lnTo>
                  <a:lnTo>
                    <a:pt x="56" y="128"/>
                  </a:lnTo>
                  <a:lnTo>
                    <a:pt x="56" y="124"/>
                  </a:lnTo>
                  <a:lnTo>
                    <a:pt x="64" y="113"/>
                  </a:lnTo>
                  <a:lnTo>
                    <a:pt x="68" y="112"/>
                  </a:lnTo>
                  <a:lnTo>
                    <a:pt x="71" y="108"/>
                  </a:lnTo>
                  <a:lnTo>
                    <a:pt x="67" y="109"/>
                  </a:lnTo>
                  <a:lnTo>
                    <a:pt x="67" y="107"/>
                  </a:lnTo>
                  <a:lnTo>
                    <a:pt x="70" y="103"/>
                  </a:lnTo>
                  <a:lnTo>
                    <a:pt x="72" y="95"/>
                  </a:lnTo>
                  <a:lnTo>
                    <a:pt x="73" y="88"/>
                  </a:lnTo>
                  <a:lnTo>
                    <a:pt x="79" y="88"/>
                  </a:lnTo>
                  <a:lnTo>
                    <a:pt x="82" y="84"/>
                  </a:lnTo>
                  <a:lnTo>
                    <a:pt x="79" y="82"/>
                  </a:lnTo>
                  <a:lnTo>
                    <a:pt x="74" y="84"/>
                  </a:lnTo>
                  <a:lnTo>
                    <a:pt x="74" y="78"/>
                  </a:lnTo>
                  <a:lnTo>
                    <a:pt x="77" y="77"/>
                  </a:lnTo>
                  <a:lnTo>
                    <a:pt x="83" y="71"/>
                  </a:lnTo>
                  <a:lnTo>
                    <a:pt x="87" y="68"/>
                  </a:lnTo>
                  <a:lnTo>
                    <a:pt x="91" y="68"/>
                  </a:lnTo>
                  <a:lnTo>
                    <a:pt x="94" y="66"/>
                  </a:lnTo>
                  <a:lnTo>
                    <a:pt x="90" y="65"/>
                  </a:lnTo>
                  <a:lnTo>
                    <a:pt x="90" y="64"/>
                  </a:lnTo>
                  <a:lnTo>
                    <a:pt x="94" y="63"/>
                  </a:lnTo>
                  <a:lnTo>
                    <a:pt x="98" y="63"/>
                  </a:lnTo>
                  <a:lnTo>
                    <a:pt x="99" y="60"/>
                  </a:lnTo>
                  <a:lnTo>
                    <a:pt x="92" y="60"/>
                  </a:lnTo>
                  <a:lnTo>
                    <a:pt x="100" y="53"/>
                  </a:lnTo>
                  <a:lnTo>
                    <a:pt x="103" y="55"/>
                  </a:lnTo>
                  <a:lnTo>
                    <a:pt x="106" y="54"/>
                  </a:lnTo>
                  <a:lnTo>
                    <a:pt x="105" y="49"/>
                  </a:lnTo>
                  <a:lnTo>
                    <a:pt x="112" y="49"/>
                  </a:lnTo>
                  <a:lnTo>
                    <a:pt x="113" y="47"/>
                  </a:lnTo>
                  <a:lnTo>
                    <a:pt x="109" y="47"/>
                  </a:lnTo>
                  <a:lnTo>
                    <a:pt x="104" y="48"/>
                  </a:lnTo>
                  <a:lnTo>
                    <a:pt x="108" y="44"/>
                  </a:lnTo>
                  <a:lnTo>
                    <a:pt x="113" y="44"/>
                  </a:lnTo>
                  <a:lnTo>
                    <a:pt x="116" y="41"/>
                  </a:lnTo>
                  <a:lnTo>
                    <a:pt x="116" y="39"/>
                  </a:lnTo>
                  <a:lnTo>
                    <a:pt x="118" y="35"/>
                  </a:lnTo>
                  <a:lnTo>
                    <a:pt x="123" y="34"/>
                  </a:lnTo>
                  <a:lnTo>
                    <a:pt x="124" y="36"/>
                  </a:lnTo>
                  <a:lnTo>
                    <a:pt x="127" y="34"/>
                  </a:lnTo>
                  <a:lnTo>
                    <a:pt x="127" y="31"/>
                  </a:lnTo>
                  <a:lnTo>
                    <a:pt x="131" y="32"/>
                  </a:lnTo>
                  <a:lnTo>
                    <a:pt x="133" y="32"/>
                  </a:lnTo>
                  <a:lnTo>
                    <a:pt x="129" y="29"/>
                  </a:lnTo>
                  <a:lnTo>
                    <a:pt x="131" y="26"/>
                  </a:lnTo>
                  <a:lnTo>
                    <a:pt x="134" y="26"/>
                  </a:lnTo>
                  <a:lnTo>
                    <a:pt x="135" y="29"/>
                  </a:lnTo>
                  <a:lnTo>
                    <a:pt x="137" y="24"/>
                  </a:lnTo>
                  <a:lnTo>
                    <a:pt x="139" y="22"/>
                  </a:lnTo>
                  <a:lnTo>
                    <a:pt x="142" y="23"/>
                  </a:lnTo>
                  <a:lnTo>
                    <a:pt x="140" y="26"/>
                  </a:lnTo>
                  <a:lnTo>
                    <a:pt x="139" y="30"/>
                  </a:lnTo>
                  <a:lnTo>
                    <a:pt x="140" y="32"/>
                  </a:lnTo>
                  <a:lnTo>
                    <a:pt x="143" y="32"/>
                  </a:lnTo>
                  <a:lnTo>
                    <a:pt x="145" y="29"/>
                  </a:lnTo>
                  <a:lnTo>
                    <a:pt x="145" y="25"/>
                  </a:lnTo>
                  <a:lnTo>
                    <a:pt x="148" y="23"/>
                  </a:lnTo>
                  <a:lnTo>
                    <a:pt x="153" y="22"/>
                  </a:lnTo>
                  <a:lnTo>
                    <a:pt x="154" y="24"/>
                  </a:lnTo>
                  <a:lnTo>
                    <a:pt x="157" y="24"/>
                  </a:lnTo>
                  <a:lnTo>
                    <a:pt x="158" y="22"/>
                  </a:lnTo>
                  <a:lnTo>
                    <a:pt x="150" y="18"/>
                  </a:lnTo>
                  <a:lnTo>
                    <a:pt x="151" y="16"/>
                  </a:lnTo>
                  <a:lnTo>
                    <a:pt x="155" y="15"/>
                  </a:lnTo>
                  <a:lnTo>
                    <a:pt x="160" y="16"/>
                  </a:lnTo>
                  <a:lnTo>
                    <a:pt x="164" y="20"/>
                  </a:lnTo>
                  <a:lnTo>
                    <a:pt x="166" y="22"/>
                  </a:lnTo>
                  <a:lnTo>
                    <a:pt x="172" y="21"/>
                  </a:lnTo>
                  <a:lnTo>
                    <a:pt x="171" y="17"/>
                  </a:lnTo>
                  <a:lnTo>
                    <a:pt x="174" y="13"/>
                  </a:lnTo>
                  <a:lnTo>
                    <a:pt x="179" y="12"/>
                  </a:lnTo>
                  <a:lnTo>
                    <a:pt x="181" y="10"/>
                  </a:lnTo>
                  <a:lnTo>
                    <a:pt x="184" y="8"/>
                  </a:lnTo>
                  <a:lnTo>
                    <a:pt x="181" y="6"/>
                  </a:lnTo>
                  <a:lnTo>
                    <a:pt x="182" y="3"/>
                  </a:lnTo>
                  <a:lnTo>
                    <a:pt x="185" y="3"/>
                  </a:lnTo>
                  <a:lnTo>
                    <a:pt x="192" y="4"/>
                  </a:lnTo>
                  <a:lnTo>
                    <a:pt x="194" y="6"/>
                  </a:lnTo>
                  <a:lnTo>
                    <a:pt x="190" y="8"/>
                  </a:lnTo>
                  <a:lnTo>
                    <a:pt x="186" y="12"/>
                  </a:lnTo>
                  <a:lnTo>
                    <a:pt x="185" y="19"/>
                  </a:lnTo>
                  <a:lnTo>
                    <a:pt x="192" y="15"/>
                  </a:lnTo>
                  <a:lnTo>
                    <a:pt x="194" y="10"/>
                  </a:lnTo>
                  <a:lnTo>
                    <a:pt x="198" y="5"/>
                  </a:lnTo>
                  <a:lnTo>
                    <a:pt x="202" y="5"/>
                  </a:lnTo>
                  <a:lnTo>
                    <a:pt x="200" y="7"/>
                  </a:lnTo>
                  <a:lnTo>
                    <a:pt x="202" y="9"/>
                  </a:lnTo>
                  <a:lnTo>
                    <a:pt x="205" y="4"/>
                  </a:lnTo>
                  <a:lnTo>
                    <a:pt x="204" y="0"/>
                  </a:lnTo>
                  <a:lnTo>
                    <a:pt x="213" y="1"/>
                  </a:lnTo>
                  <a:lnTo>
                    <a:pt x="217" y="4"/>
                  </a:lnTo>
                  <a:lnTo>
                    <a:pt x="213" y="7"/>
                  </a:lnTo>
                  <a:lnTo>
                    <a:pt x="216" y="9"/>
                  </a:lnTo>
                  <a:lnTo>
                    <a:pt x="219" y="6"/>
                  </a:lnTo>
                  <a:lnTo>
                    <a:pt x="223" y="5"/>
                  </a:lnTo>
                  <a:lnTo>
                    <a:pt x="236" y="13"/>
                  </a:lnTo>
                  <a:lnTo>
                    <a:pt x="230" y="19"/>
                  </a:lnTo>
                  <a:lnTo>
                    <a:pt x="220" y="17"/>
                  </a:lnTo>
                  <a:lnTo>
                    <a:pt x="219" y="19"/>
                  </a:lnTo>
                  <a:lnTo>
                    <a:pt x="227" y="23"/>
                  </a:lnTo>
                  <a:lnTo>
                    <a:pt x="227" y="25"/>
                  </a:lnTo>
                  <a:lnTo>
                    <a:pt x="230" y="26"/>
                  </a:lnTo>
                  <a:lnTo>
                    <a:pt x="235" y="23"/>
                  </a:lnTo>
                  <a:lnTo>
                    <a:pt x="239" y="25"/>
                  </a:lnTo>
                  <a:lnTo>
                    <a:pt x="226" y="30"/>
                  </a:lnTo>
                  <a:lnTo>
                    <a:pt x="226" y="32"/>
                  </a:lnTo>
                  <a:lnTo>
                    <a:pt x="221" y="3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3" name="Freeform 362"/>
            <p:cNvSpPr>
              <a:spLocks/>
            </p:cNvSpPr>
            <p:nvPr/>
          </p:nvSpPr>
          <p:spPr bwMode="gray">
            <a:xfrm>
              <a:off x="2982" y="1979"/>
              <a:ext cx="67" cy="55"/>
            </a:xfrm>
            <a:custGeom>
              <a:avLst/>
              <a:gdLst>
                <a:gd name="T0" fmla="*/ 2147483647 w 51"/>
                <a:gd name="T1" fmla="*/ 2147483647 h 43"/>
                <a:gd name="T2" fmla="*/ 0 w 51"/>
                <a:gd name="T3" fmla="*/ 2147483647 h 43"/>
                <a:gd name="T4" fmla="*/ 2147483647 w 51"/>
                <a:gd name="T5" fmla="*/ 0 h 43"/>
                <a:gd name="T6" fmla="*/ 2147483647 w 51"/>
                <a:gd name="T7" fmla="*/ 0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2147483647 w 51"/>
                <a:gd name="T29" fmla="*/ 2147483647 h 43"/>
                <a:gd name="T30" fmla="*/ 2147483647 w 51"/>
                <a:gd name="T31" fmla="*/ 2147483647 h 43"/>
                <a:gd name="T32" fmla="*/ 2147483647 w 51"/>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43"/>
                <a:gd name="T53" fmla="*/ 51 w 51"/>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43">
                  <a:moveTo>
                    <a:pt x="2" y="23"/>
                  </a:moveTo>
                  <a:lnTo>
                    <a:pt x="0" y="6"/>
                  </a:lnTo>
                  <a:lnTo>
                    <a:pt x="4" y="0"/>
                  </a:lnTo>
                  <a:lnTo>
                    <a:pt x="25" y="0"/>
                  </a:lnTo>
                  <a:lnTo>
                    <a:pt x="42" y="4"/>
                  </a:lnTo>
                  <a:lnTo>
                    <a:pt x="51" y="16"/>
                  </a:lnTo>
                  <a:lnTo>
                    <a:pt x="45" y="25"/>
                  </a:lnTo>
                  <a:lnTo>
                    <a:pt x="41" y="33"/>
                  </a:lnTo>
                  <a:lnTo>
                    <a:pt x="33" y="36"/>
                  </a:lnTo>
                  <a:lnTo>
                    <a:pt x="33" y="40"/>
                  </a:lnTo>
                  <a:lnTo>
                    <a:pt x="30" y="43"/>
                  </a:lnTo>
                  <a:lnTo>
                    <a:pt x="22" y="40"/>
                  </a:lnTo>
                  <a:lnTo>
                    <a:pt x="20" y="36"/>
                  </a:lnTo>
                  <a:lnTo>
                    <a:pt x="17" y="37"/>
                  </a:lnTo>
                  <a:lnTo>
                    <a:pt x="13" y="28"/>
                  </a:lnTo>
                  <a:lnTo>
                    <a:pt x="9" y="26"/>
                  </a:lnTo>
                  <a:lnTo>
                    <a:pt x="2" y="2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 name="Freeform 363"/>
            <p:cNvSpPr>
              <a:spLocks/>
            </p:cNvSpPr>
            <p:nvPr/>
          </p:nvSpPr>
          <p:spPr bwMode="gray">
            <a:xfrm>
              <a:off x="3008" y="1986"/>
              <a:ext cx="110" cy="104"/>
            </a:xfrm>
            <a:custGeom>
              <a:avLst/>
              <a:gdLst>
                <a:gd name="T0" fmla="*/ 2147483647 w 84"/>
                <a:gd name="T1" fmla="*/ 2147483647 h 80"/>
                <a:gd name="T2" fmla="*/ 2147483647 w 84"/>
                <a:gd name="T3" fmla="*/ 2147483647 h 80"/>
                <a:gd name="T4" fmla="*/ 2147483647 w 84"/>
                <a:gd name="T5" fmla="*/ 2147483647 h 80"/>
                <a:gd name="T6" fmla="*/ 2147483647 w 84"/>
                <a:gd name="T7" fmla="*/ 2147483647 h 80"/>
                <a:gd name="T8" fmla="*/ 2147483647 w 84"/>
                <a:gd name="T9" fmla="*/ 2147483647 h 80"/>
                <a:gd name="T10" fmla="*/ 2147483647 w 84"/>
                <a:gd name="T11" fmla="*/ 2147483647 h 80"/>
                <a:gd name="T12" fmla="*/ 2147483647 w 84"/>
                <a:gd name="T13" fmla="*/ 2147483647 h 80"/>
                <a:gd name="T14" fmla="*/ 2147483647 w 84"/>
                <a:gd name="T15" fmla="*/ 2147483647 h 80"/>
                <a:gd name="T16" fmla="*/ 2147483647 w 84"/>
                <a:gd name="T17" fmla="*/ 2147483647 h 80"/>
                <a:gd name="T18" fmla="*/ 2147483647 w 84"/>
                <a:gd name="T19" fmla="*/ 2147483647 h 80"/>
                <a:gd name="T20" fmla="*/ 2147483647 w 84"/>
                <a:gd name="T21" fmla="*/ 2147483647 h 80"/>
                <a:gd name="T22" fmla="*/ 2147483647 w 84"/>
                <a:gd name="T23" fmla="*/ 2147483647 h 80"/>
                <a:gd name="T24" fmla="*/ 0 w 84"/>
                <a:gd name="T25" fmla="*/ 2147483647 h 80"/>
                <a:gd name="T26" fmla="*/ 2147483647 w 84"/>
                <a:gd name="T27" fmla="*/ 2147483647 h 80"/>
                <a:gd name="T28" fmla="*/ 2147483647 w 84"/>
                <a:gd name="T29" fmla="*/ 2147483647 h 80"/>
                <a:gd name="T30" fmla="*/ 2147483647 w 84"/>
                <a:gd name="T31" fmla="*/ 2147483647 h 80"/>
                <a:gd name="T32" fmla="*/ 2147483647 w 84"/>
                <a:gd name="T33" fmla="*/ 2147483647 h 80"/>
                <a:gd name="T34" fmla="*/ 2147483647 w 84"/>
                <a:gd name="T35" fmla="*/ 2147483647 h 80"/>
                <a:gd name="T36" fmla="*/ 2147483647 w 84"/>
                <a:gd name="T37" fmla="*/ 2147483647 h 80"/>
                <a:gd name="T38" fmla="*/ 2147483647 w 84"/>
                <a:gd name="T39" fmla="*/ 2147483647 h 80"/>
                <a:gd name="T40" fmla="*/ 2147483647 w 84"/>
                <a:gd name="T41" fmla="*/ 2147483647 h 80"/>
                <a:gd name="T42" fmla="*/ 2147483647 w 84"/>
                <a:gd name="T43" fmla="*/ 2147483647 h 80"/>
                <a:gd name="T44" fmla="*/ 2147483647 w 84"/>
                <a:gd name="T45" fmla="*/ 2147483647 h 80"/>
                <a:gd name="T46" fmla="*/ 2147483647 w 84"/>
                <a:gd name="T47" fmla="*/ 0 h 80"/>
                <a:gd name="T48" fmla="*/ 2147483647 w 84"/>
                <a:gd name="T49" fmla="*/ 0 h 80"/>
                <a:gd name="T50" fmla="*/ 2147483647 w 84"/>
                <a:gd name="T51" fmla="*/ 2147483647 h 80"/>
                <a:gd name="T52" fmla="*/ 2147483647 w 84"/>
                <a:gd name="T53" fmla="*/ 2147483647 h 80"/>
                <a:gd name="T54" fmla="*/ 2147483647 w 84"/>
                <a:gd name="T55" fmla="*/ 2147483647 h 80"/>
                <a:gd name="T56" fmla="*/ 2147483647 w 84"/>
                <a:gd name="T57" fmla="*/ 2147483647 h 80"/>
                <a:gd name="T58" fmla="*/ 2147483647 w 84"/>
                <a:gd name="T59" fmla="*/ 2147483647 h 80"/>
                <a:gd name="T60" fmla="*/ 2147483647 w 84"/>
                <a:gd name="T61" fmla="*/ 2147483647 h 80"/>
                <a:gd name="T62" fmla="*/ 2147483647 w 84"/>
                <a:gd name="T63" fmla="*/ 2147483647 h 80"/>
                <a:gd name="T64" fmla="*/ 2147483647 w 84"/>
                <a:gd name="T65" fmla="*/ 2147483647 h 80"/>
                <a:gd name="T66" fmla="*/ 2147483647 w 84"/>
                <a:gd name="T67" fmla="*/ 2147483647 h 80"/>
                <a:gd name="T68" fmla="*/ 2147483647 w 84"/>
                <a:gd name="T69" fmla="*/ 2147483647 h 80"/>
                <a:gd name="T70" fmla="*/ 2147483647 w 84"/>
                <a:gd name="T71" fmla="*/ 2147483647 h 80"/>
                <a:gd name="T72" fmla="*/ 2147483647 w 84"/>
                <a:gd name="T73" fmla="*/ 2147483647 h 80"/>
                <a:gd name="T74" fmla="*/ 2147483647 w 84"/>
                <a:gd name="T75" fmla="*/ 2147483647 h 80"/>
                <a:gd name="T76" fmla="*/ 2147483647 w 84"/>
                <a:gd name="T77" fmla="*/ 2147483647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80"/>
                <a:gd name="T119" fmla="*/ 84 w 84"/>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80">
                  <a:moveTo>
                    <a:pt x="77" y="67"/>
                  </a:moveTo>
                  <a:lnTo>
                    <a:pt x="68" y="70"/>
                  </a:lnTo>
                  <a:lnTo>
                    <a:pt x="66" y="76"/>
                  </a:lnTo>
                  <a:lnTo>
                    <a:pt x="61" y="78"/>
                  </a:lnTo>
                  <a:lnTo>
                    <a:pt x="46" y="72"/>
                  </a:lnTo>
                  <a:lnTo>
                    <a:pt x="42" y="74"/>
                  </a:lnTo>
                  <a:lnTo>
                    <a:pt x="36" y="72"/>
                  </a:lnTo>
                  <a:lnTo>
                    <a:pt x="31" y="72"/>
                  </a:lnTo>
                  <a:lnTo>
                    <a:pt x="25" y="69"/>
                  </a:lnTo>
                  <a:lnTo>
                    <a:pt x="18" y="70"/>
                  </a:lnTo>
                  <a:lnTo>
                    <a:pt x="9" y="80"/>
                  </a:lnTo>
                  <a:lnTo>
                    <a:pt x="8" y="71"/>
                  </a:lnTo>
                  <a:lnTo>
                    <a:pt x="0" y="63"/>
                  </a:lnTo>
                  <a:lnTo>
                    <a:pt x="8" y="55"/>
                  </a:lnTo>
                  <a:lnTo>
                    <a:pt x="2" y="45"/>
                  </a:lnTo>
                  <a:lnTo>
                    <a:pt x="2" y="34"/>
                  </a:lnTo>
                  <a:lnTo>
                    <a:pt x="10" y="37"/>
                  </a:lnTo>
                  <a:lnTo>
                    <a:pt x="13" y="34"/>
                  </a:lnTo>
                  <a:lnTo>
                    <a:pt x="13" y="30"/>
                  </a:lnTo>
                  <a:lnTo>
                    <a:pt x="21" y="27"/>
                  </a:lnTo>
                  <a:lnTo>
                    <a:pt x="25" y="19"/>
                  </a:lnTo>
                  <a:lnTo>
                    <a:pt x="31" y="10"/>
                  </a:lnTo>
                  <a:lnTo>
                    <a:pt x="35" y="10"/>
                  </a:lnTo>
                  <a:lnTo>
                    <a:pt x="43" y="0"/>
                  </a:lnTo>
                  <a:lnTo>
                    <a:pt x="49" y="0"/>
                  </a:lnTo>
                  <a:lnTo>
                    <a:pt x="54" y="5"/>
                  </a:lnTo>
                  <a:lnTo>
                    <a:pt x="59" y="4"/>
                  </a:lnTo>
                  <a:lnTo>
                    <a:pt x="65" y="5"/>
                  </a:lnTo>
                  <a:lnTo>
                    <a:pt x="69" y="10"/>
                  </a:lnTo>
                  <a:lnTo>
                    <a:pt x="70" y="26"/>
                  </a:lnTo>
                  <a:lnTo>
                    <a:pt x="74" y="35"/>
                  </a:lnTo>
                  <a:lnTo>
                    <a:pt x="84" y="45"/>
                  </a:lnTo>
                  <a:lnTo>
                    <a:pt x="82" y="52"/>
                  </a:lnTo>
                  <a:lnTo>
                    <a:pt x="78" y="52"/>
                  </a:lnTo>
                  <a:lnTo>
                    <a:pt x="74" y="50"/>
                  </a:lnTo>
                  <a:lnTo>
                    <a:pt x="70" y="50"/>
                  </a:lnTo>
                  <a:lnTo>
                    <a:pt x="71" y="56"/>
                  </a:lnTo>
                  <a:lnTo>
                    <a:pt x="75" y="60"/>
                  </a:lnTo>
                  <a:lnTo>
                    <a:pt x="77" y="6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5" name="Freeform 364"/>
            <p:cNvSpPr>
              <a:spLocks/>
            </p:cNvSpPr>
            <p:nvPr/>
          </p:nvSpPr>
          <p:spPr bwMode="gray">
            <a:xfrm>
              <a:off x="2979" y="1938"/>
              <a:ext cx="87" cy="61"/>
            </a:xfrm>
            <a:custGeom>
              <a:avLst/>
              <a:gdLst>
                <a:gd name="T0" fmla="*/ 2147483647 w 67"/>
                <a:gd name="T1" fmla="*/ 2147483647 h 47"/>
                <a:gd name="T2" fmla="*/ 2147483647 w 67"/>
                <a:gd name="T3" fmla="*/ 2147483647 h 47"/>
                <a:gd name="T4" fmla="*/ 2147483647 w 67"/>
                <a:gd name="T5" fmla="*/ 2147483647 h 47"/>
                <a:gd name="T6" fmla="*/ 2147483647 w 67"/>
                <a:gd name="T7" fmla="*/ 2147483647 h 47"/>
                <a:gd name="T8" fmla="*/ 2147483647 w 67"/>
                <a:gd name="T9" fmla="*/ 2147483647 h 47"/>
                <a:gd name="T10" fmla="*/ 2147483647 w 67"/>
                <a:gd name="T11" fmla="*/ 2147483647 h 47"/>
                <a:gd name="T12" fmla="*/ 2147483647 w 67"/>
                <a:gd name="T13" fmla="*/ 2147483647 h 47"/>
                <a:gd name="T14" fmla="*/ 0 w 67"/>
                <a:gd name="T15" fmla="*/ 2147483647 h 47"/>
                <a:gd name="T16" fmla="*/ 2147483647 w 67"/>
                <a:gd name="T17" fmla="*/ 2147483647 h 47"/>
                <a:gd name="T18" fmla="*/ 2147483647 w 67"/>
                <a:gd name="T19" fmla="*/ 2147483647 h 47"/>
                <a:gd name="T20" fmla="*/ 2147483647 w 67"/>
                <a:gd name="T21" fmla="*/ 2147483647 h 47"/>
                <a:gd name="T22" fmla="*/ 2147483647 w 67"/>
                <a:gd name="T23" fmla="*/ 2147483647 h 47"/>
                <a:gd name="T24" fmla="*/ 2147483647 w 67"/>
                <a:gd name="T25" fmla="*/ 2147483647 h 47"/>
                <a:gd name="T26" fmla="*/ 2147483647 w 67"/>
                <a:gd name="T27" fmla="*/ 2147483647 h 47"/>
                <a:gd name="T28" fmla="*/ 2147483647 w 67"/>
                <a:gd name="T29" fmla="*/ 2147483647 h 47"/>
                <a:gd name="T30" fmla="*/ 2147483647 w 67"/>
                <a:gd name="T31" fmla="*/ 2147483647 h 47"/>
                <a:gd name="T32" fmla="*/ 2147483647 w 67"/>
                <a:gd name="T33" fmla="*/ 2147483647 h 47"/>
                <a:gd name="T34" fmla="*/ 2147483647 w 67"/>
                <a:gd name="T35" fmla="*/ 2147483647 h 47"/>
                <a:gd name="T36" fmla="*/ 2147483647 w 67"/>
                <a:gd name="T37" fmla="*/ 2147483647 h 47"/>
                <a:gd name="T38" fmla="*/ 2147483647 w 67"/>
                <a:gd name="T39" fmla="*/ 0 h 47"/>
                <a:gd name="T40" fmla="*/ 2147483647 w 67"/>
                <a:gd name="T41" fmla="*/ 0 h 47"/>
                <a:gd name="T42" fmla="*/ 2147483647 w 67"/>
                <a:gd name="T43" fmla="*/ 2147483647 h 47"/>
                <a:gd name="T44" fmla="*/ 2147483647 w 67"/>
                <a:gd name="T45" fmla="*/ 2147483647 h 47"/>
                <a:gd name="T46" fmla="*/ 2147483647 w 67"/>
                <a:gd name="T47" fmla="*/ 2147483647 h 47"/>
                <a:gd name="T48" fmla="*/ 2147483647 w 67"/>
                <a:gd name="T49" fmla="*/ 2147483647 h 47"/>
                <a:gd name="T50" fmla="*/ 2147483647 w 67"/>
                <a:gd name="T51" fmla="*/ 2147483647 h 47"/>
                <a:gd name="T52" fmla="*/ 2147483647 w 67"/>
                <a:gd name="T53" fmla="*/ 2147483647 h 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
                <a:gd name="T82" fmla="*/ 0 h 47"/>
                <a:gd name="T83" fmla="*/ 67 w 67"/>
                <a:gd name="T84" fmla="*/ 47 h 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 h="47">
                  <a:moveTo>
                    <a:pt x="66" y="37"/>
                  </a:moveTo>
                  <a:lnTo>
                    <a:pt x="58" y="47"/>
                  </a:lnTo>
                  <a:lnTo>
                    <a:pt x="54" y="47"/>
                  </a:lnTo>
                  <a:lnTo>
                    <a:pt x="45" y="35"/>
                  </a:lnTo>
                  <a:lnTo>
                    <a:pt x="28" y="31"/>
                  </a:lnTo>
                  <a:lnTo>
                    <a:pt x="7" y="31"/>
                  </a:lnTo>
                  <a:lnTo>
                    <a:pt x="3" y="37"/>
                  </a:lnTo>
                  <a:lnTo>
                    <a:pt x="0" y="32"/>
                  </a:lnTo>
                  <a:lnTo>
                    <a:pt x="1" y="27"/>
                  </a:lnTo>
                  <a:lnTo>
                    <a:pt x="6" y="22"/>
                  </a:lnTo>
                  <a:lnTo>
                    <a:pt x="5" y="12"/>
                  </a:lnTo>
                  <a:lnTo>
                    <a:pt x="11" y="10"/>
                  </a:lnTo>
                  <a:lnTo>
                    <a:pt x="18" y="7"/>
                  </a:lnTo>
                  <a:lnTo>
                    <a:pt x="20" y="13"/>
                  </a:lnTo>
                  <a:lnTo>
                    <a:pt x="26" y="21"/>
                  </a:lnTo>
                  <a:lnTo>
                    <a:pt x="33" y="20"/>
                  </a:lnTo>
                  <a:lnTo>
                    <a:pt x="35" y="8"/>
                  </a:lnTo>
                  <a:lnTo>
                    <a:pt x="34" y="3"/>
                  </a:lnTo>
                  <a:lnTo>
                    <a:pt x="34" y="1"/>
                  </a:lnTo>
                  <a:lnTo>
                    <a:pt x="40" y="0"/>
                  </a:lnTo>
                  <a:lnTo>
                    <a:pt x="45" y="0"/>
                  </a:lnTo>
                  <a:lnTo>
                    <a:pt x="48" y="6"/>
                  </a:lnTo>
                  <a:lnTo>
                    <a:pt x="53" y="8"/>
                  </a:lnTo>
                  <a:lnTo>
                    <a:pt x="63" y="7"/>
                  </a:lnTo>
                  <a:lnTo>
                    <a:pt x="63" y="18"/>
                  </a:lnTo>
                  <a:lnTo>
                    <a:pt x="67" y="24"/>
                  </a:lnTo>
                  <a:lnTo>
                    <a:pt x="66" y="3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6" name="Freeform 365"/>
            <p:cNvSpPr>
              <a:spLocks/>
            </p:cNvSpPr>
            <p:nvPr/>
          </p:nvSpPr>
          <p:spPr bwMode="gray">
            <a:xfrm>
              <a:off x="2499" y="2493"/>
              <a:ext cx="4" cy="4"/>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2" y="0"/>
                  </a:lnTo>
                  <a:lnTo>
                    <a:pt x="3" y="2"/>
                  </a:lnTo>
                  <a:lnTo>
                    <a:pt x="1"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7" name="Freeform 366"/>
            <p:cNvSpPr>
              <a:spLocks/>
            </p:cNvSpPr>
            <p:nvPr/>
          </p:nvSpPr>
          <p:spPr bwMode="gray">
            <a:xfrm>
              <a:off x="2510" y="2502"/>
              <a:ext cx="6" cy="4"/>
            </a:xfrm>
            <a:custGeom>
              <a:avLst/>
              <a:gdLst>
                <a:gd name="T0" fmla="*/ 0 w 4"/>
                <a:gd name="T1" fmla="*/ 0 h 3"/>
                <a:gd name="T2" fmla="*/ 2147483647 w 4"/>
                <a:gd name="T3" fmla="*/ 0 h 3"/>
                <a:gd name="T4" fmla="*/ 2147483647 w 4"/>
                <a:gd name="T5" fmla="*/ 2147483647 h 3"/>
                <a:gd name="T6" fmla="*/ 2147483647 w 4"/>
                <a:gd name="T7" fmla="*/ 2147483647 h 3"/>
                <a:gd name="T8" fmla="*/ 0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0"/>
                  </a:moveTo>
                  <a:lnTo>
                    <a:pt x="2" y="0"/>
                  </a:lnTo>
                  <a:lnTo>
                    <a:pt x="4" y="1"/>
                  </a:lnTo>
                  <a:lnTo>
                    <a:pt x="2"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8" name="Freeform 367"/>
            <p:cNvSpPr>
              <a:spLocks/>
            </p:cNvSpPr>
            <p:nvPr/>
          </p:nvSpPr>
          <p:spPr bwMode="gray">
            <a:xfrm>
              <a:off x="2521" y="2500"/>
              <a:ext cx="4" cy="4"/>
            </a:xfrm>
            <a:custGeom>
              <a:avLst/>
              <a:gdLst>
                <a:gd name="T0" fmla="*/ 0 w 3"/>
                <a:gd name="T1" fmla="*/ 2147483647 h 3"/>
                <a:gd name="T2" fmla="*/ 0 w 3"/>
                <a:gd name="T3" fmla="*/ 0 h 3"/>
                <a:gd name="T4" fmla="*/ 2147483647 w 3"/>
                <a:gd name="T5" fmla="*/ 0 h 3"/>
                <a:gd name="T6" fmla="*/ 2147483647 w 3"/>
                <a:gd name="T7" fmla="*/ 2147483647 h 3"/>
                <a:gd name="T8" fmla="*/ 2147483647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2"/>
                  </a:moveTo>
                  <a:lnTo>
                    <a:pt x="0" y="0"/>
                  </a:lnTo>
                  <a:lnTo>
                    <a:pt x="2" y="0"/>
                  </a:lnTo>
                  <a:lnTo>
                    <a:pt x="3" y="2"/>
                  </a:lnTo>
                  <a:lnTo>
                    <a:pt x="1"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9" name="Freeform 368"/>
            <p:cNvSpPr>
              <a:spLocks/>
            </p:cNvSpPr>
            <p:nvPr/>
          </p:nvSpPr>
          <p:spPr bwMode="gray">
            <a:xfrm>
              <a:off x="2529" y="2495"/>
              <a:ext cx="5" cy="6"/>
            </a:xfrm>
            <a:custGeom>
              <a:avLst/>
              <a:gdLst>
                <a:gd name="T0" fmla="*/ 0 w 4"/>
                <a:gd name="T1" fmla="*/ 2147483647 h 5"/>
                <a:gd name="T2" fmla="*/ 2147483647 w 4"/>
                <a:gd name="T3" fmla="*/ 0 h 5"/>
                <a:gd name="T4" fmla="*/ 2147483647 w 4"/>
                <a:gd name="T5" fmla="*/ 2147483647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2"/>
                  </a:moveTo>
                  <a:lnTo>
                    <a:pt x="2" y="0"/>
                  </a:lnTo>
                  <a:lnTo>
                    <a:pt x="4" y="1"/>
                  </a:lnTo>
                  <a:lnTo>
                    <a:pt x="4" y="4"/>
                  </a:lnTo>
                  <a:lnTo>
                    <a:pt x="1"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0" name="Freeform 369"/>
            <p:cNvSpPr>
              <a:spLocks/>
            </p:cNvSpPr>
            <p:nvPr/>
          </p:nvSpPr>
          <p:spPr bwMode="gray">
            <a:xfrm>
              <a:off x="2535" y="2490"/>
              <a:ext cx="3" cy="3"/>
            </a:xfrm>
            <a:custGeom>
              <a:avLst/>
              <a:gdLst>
                <a:gd name="T0" fmla="*/ 0 w 2"/>
                <a:gd name="T1" fmla="*/ 2147483646 h 3"/>
                <a:gd name="T2" fmla="*/ 2147483647 w 2"/>
                <a:gd name="T3" fmla="*/ 0 h 3"/>
                <a:gd name="T4" fmla="*/ 2147483647 w 2"/>
                <a:gd name="T5" fmla="*/ 2147483646 h 3"/>
                <a:gd name="T6" fmla="*/ 0 w 2"/>
                <a:gd name="T7" fmla="*/ 2147483646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1"/>
                  </a:moveTo>
                  <a:lnTo>
                    <a:pt x="2" y="0"/>
                  </a:lnTo>
                  <a:lnTo>
                    <a:pt x="2"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1" name="Freeform 370"/>
            <p:cNvSpPr>
              <a:spLocks/>
            </p:cNvSpPr>
            <p:nvPr/>
          </p:nvSpPr>
          <p:spPr bwMode="gray">
            <a:xfrm>
              <a:off x="2619" y="2274"/>
              <a:ext cx="35" cy="88"/>
            </a:xfrm>
            <a:custGeom>
              <a:avLst/>
              <a:gdLst>
                <a:gd name="T0" fmla="*/ 2147483647 w 27"/>
                <a:gd name="T1" fmla="*/ 2147483647 h 67"/>
                <a:gd name="T2" fmla="*/ 2147483647 w 27"/>
                <a:gd name="T3" fmla="*/ 2147483647 h 67"/>
                <a:gd name="T4" fmla="*/ 2147483647 w 27"/>
                <a:gd name="T5" fmla="*/ 2147483647 h 67"/>
                <a:gd name="T6" fmla="*/ 2147483647 w 27"/>
                <a:gd name="T7" fmla="*/ 0 h 67"/>
                <a:gd name="T8" fmla="*/ 2147483647 w 27"/>
                <a:gd name="T9" fmla="*/ 2147483647 h 67"/>
                <a:gd name="T10" fmla="*/ 2147483647 w 27"/>
                <a:gd name="T11" fmla="*/ 2147483647 h 67"/>
                <a:gd name="T12" fmla="*/ 2147483647 w 27"/>
                <a:gd name="T13" fmla="*/ 2147483647 h 67"/>
                <a:gd name="T14" fmla="*/ 2147483647 w 27"/>
                <a:gd name="T15" fmla="*/ 2147483647 h 67"/>
                <a:gd name="T16" fmla="*/ 2147483647 w 27"/>
                <a:gd name="T17" fmla="*/ 2147483647 h 67"/>
                <a:gd name="T18" fmla="*/ 2147483647 w 27"/>
                <a:gd name="T19" fmla="*/ 2147483647 h 67"/>
                <a:gd name="T20" fmla="*/ 2147483647 w 27"/>
                <a:gd name="T21" fmla="*/ 2147483647 h 67"/>
                <a:gd name="T22" fmla="*/ 2147483647 w 27"/>
                <a:gd name="T23" fmla="*/ 2147483647 h 67"/>
                <a:gd name="T24" fmla="*/ 2147483647 w 27"/>
                <a:gd name="T25" fmla="*/ 2147483647 h 67"/>
                <a:gd name="T26" fmla="*/ 2147483647 w 27"/>
                <a:gd name="T27" fmla="*/ 2147483647 h 67"/>
                <a:gd name="T28" fmla="*/ 2147483647 w 27"/>
                <a:gd name="T29" fmla="*/ 2147483647 h 67"/>
                <a:gd name="T30" fmla="*/ 2147483647 w 27"/>
                <a:gd name="T31" fmla="*/ 2147483647 h 67"/>
                <a:gd name="T32" fmla="*/ 2147483647 w 27"/>
                <a:gd name="T33" fmla="*/ 2147483647 h 67"/>
                <a:gd name="T34" fmla="*/ 2147483647 w 27"/>
                <a:gd name="T35" fmla="*/ 2147483647 h 67"/>
                <a:gd name="T36" fmla="*/ 2147483647 w 27"/>
                <a:gd name="T37" fmla="*/ 2147483647 h 67"/>
                <a:gd name="T38" fmla="*/ 0 w 27"/>
                <a:gd name="T39" fmla="*/ 2147483647 h 67"/>
                <a:gd name="T40" fmla="*/ 0 w 27"/>
                <a:gd name="T41" fmla="*/ 2147483647 h 67"/>
                <a:gd name="T42" fmla="*/ 2147483647 w 27"/>
                <a:gd name="T43" fmla="*/ 2147483647 h 67"/>
                <a:gd name="T44" fmla="*/ 2147483647 w 27"/>
                <a:gd name="T45" fmla="*/ 2147483647 h 67"/>
                <a:gd name="T46" fmla="*/ 2147483647 w 27"/>
                <a:gd name="T47" fmla="*/ 2147483647 h 67"/>
                <a:gd name="T48" fmla="*/ 2147483647 w 27"/>
                <a:gd name="T49" fmla="*/ 2147483647 h 67"/>
                <a:gd name="T50" fmla="*/ 2147483647 w 27"/>
                <a:gd name="T51" fmla="*/ 2147483647 h 67"/>
                <a:gd name="T52" fmla="*/ 2147483647 w 27"/>
                <a:gd name="T53" fmla="*/ 2147483647 h 67"/>
                <a:gd name="T54" fmla="*/ 2147483647 w 27"/>
                <a:gd name="T55" fmla="*/ 2147483647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
                <a:gd name="T85" fmla="*/ 0 h 67"/>
                <a:gd name="T86" fmla="*/ 27 w 27"/>
                <a:gd name="T87" fmla="*/ 67 h 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 h="67">
                  <a:moveTo>
                    <a:pt x="6" y="1"/>
                  </a:moveTo>
                  <a:lnTo>
                    <a:pt x="10" y="3"/>
                  </a:lnTo>
                  <a:lnTo>
                    <a:pt x="19" y="2"/>
                  </a:lnTo>
                  <a:lnTo>
                    <a:pt x="23" y="0"/>
                  </a:lnTo>
                  <a:lnTo>
                    <a:pt x="27" y="5"/>
                  </a:lnTo>
                  <a:lnTo>
                    <a:pt x="25" y="14"/>
                  </a:lnTo>
                  <a:lnTo>
                    <a:pt x="23" y="18"/>
                  </a:lnTo>
                  <a:lnTo>
                    <a:pt x="22" y="29"/>
                  </a:lnTo>
                  <a:lnTo>
                    <a:pt x="20" y="32"/>
                  </a:lnTo>
                  <a:lnTo>
                    <a:pt x="22" y="42"/>
                  </a:lnTo>
                  <a:lnTo>
                    <a:pt x="21" y="53"/>
                  </a:lnTo>
                  <a:lnTo>
                    <a:pt x="17" y="59"/>
                  </a:lnTo>
                  <a:lnTo>
                    <a:pt x="17" y="64"/>
                  </a:lnTo>
                  <a:lnTo>
                    <a:pt x="13" y="67"/>
                  </a:lnTo>
                  <a:lnTo>
                    <a:pt x="8" y="66"/>
                  </a:lnTo>
                  <a:lnTo>
                    <a:pt x="3" y="66"/>
                  </a:lnTo>
                  <a:lnTo>
                    <a:pt x="4" y="60"/>
                  </a:lnTo>
                  <a:lnTo>
                    <a:pt x="4" y="51"/>
                  </a:lnTo>
                  <a:lnTo>
                    <a:pt x="3" y="47"/>
                  </a:lnTo>
                  <a:lnTo>
                    <a:pt x="0" y="47"/>
                  </a:lnTo>
                  <a:lnTo>
                    <a:pt x="0" y="37"/>
                  </a:lnTo>
                  <a:lnTo>
                    <a:pt x="3" y="33"/>
                  </a:lnTo>
                  <a:lnTo>
                    <a:pt x="3" y="28"/>
                  </a:lnTo>
                  <a:lnTo>
                    <a:pt x="6" y="26"/>
                  </a:lnTo>
                  <a:lnTo>
                    <a:pt x="7" y="17"/>
                  </a:lnTo>
                  <a:lnTo>
                    <a:pt x="5" y="10"/>
                  </a:lnTo>
                  <a:lnTo>
                    <a:pt x="4" y="5"/>
                  </a:lnTo>
                  <a:lnTo>
                    <a:pt x="6"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2" name="Freeform 371"/>
            <p:cNvSpPr>
              <a:spLocks/>
            </p:cNvSpPr>
            <p:nvPr/>
          </p:nvSpPr>
          <p:spPr bwMode="gray">
            <a:xfrm>
              <a:off x="2619" y="2242"/>
              <a:ext cx="148" cy="134"/>
            </a:xfrm>
            <a:custGeom>
              <a:avLst/>
              <a:gdLst>
                <a:gd name="T0" fmla="*/ 2147483647 w 114"/>
                <a:gd name="T1" fmla="*/ 2147483647 h 103"/>
                <a:gd name="T2" fmla="*/ 2147483647 w 114"/>
                <a:gd name="T3" fmla="*/ 2147483647 h 103"/>
                <a:gd name="T4" fmla="*/ 2147483647 w 114"/>
                <a:gd name="T5" fmla="*/ 2147483647 h 103"/>
                <a:gd name="T6" fmla="*/ 2147483647 w 114"/>
                <a:gd name="T7" fmla="*/ 2147483647 h 103"/>
                <a:gd name="T8" fmla="*/ 2147483647 w 114"/>
                <a:gd name="T9" fmla="*/ 2147483647 h 103"/>
                <a:gd name="T10" fmla="*/ 2147483647 w 114"/>
                <a:gd name="T11" fmla="*/ 2147483647 h 103"/>
                <a:gd name="T12" fmla="*/ 2147483647 w 114"/>
                <a:gd name="T13" fmla="*/ 2147483647 h 103"/>
                <a:gd name="T14" fmla="*/ 2147483647 w 114"/>
                <a:gd name="T15" fmla="*/ 2147483647 h 103"/>
                <a:gd name="T16" fmla="*/ 2147483647 w 114"/>
                <a:gd name="T17" fmla="*/ 2147483647 h 103"/>
                <a:gd name="T18" fmla="*/ 2147483647 w 114"/>
                <a:gd name="T19" fmla="*/ 2147483647 h 103"/>
                <a:gd name="T20" fmla="*/ 2147483647 w 114"/>
                <a:gd name="T21" fmla="*/ 2147483647 h 103"/>
                <a:gd name="T22" fmla="*/ 2147483647 w 114"/>
                <a:gd name="T23" fmla="*/ 2147483647 h 103"/>
                <a:gd name="T24" fmla="*/ 2147483647 w 114"/>
                <a:gd name="T25" fmla="*/ 2147483647 h 103"/>
                <a:gd name="T26" fmla="*/ 2147483647 w 114"/>
                <a:gd name="T27" fmla="*/ 2147483647 h 103"/>
                <a:gd name="T28" fmla="*/ 2147483647 w 114"/>
                <a:gd name="T29" fmla="*/ 2147483647 h 103"/>
                <a:gd name="T30" fmla="*/ 2147483647 w 114"/>
                <a:gd name="T31" fmla="*/ 2147483647 h 103"/>
                <a:gd name="T32" fmla="*/ 2147483647 w 114"/>
                <a:gd name="T33" fmla="*/ 2147483647 h 103"/>
                <a:gd name="T34" fmla="*/ 2147483647 w 114"/>
                <a:gd name="T35" fmla="*/ 2147483647 h 103"/>
                <a:gd name="T36" fmla="*/ 2147483647 w 114"/>
                <a:gd name="T37" fmla="*/ 2147483647 h 103"/>
                <a:gd name="T38" fmla="*/ 2147483647 w 114"/>
                <a:gd name="T39" fmla="*/ 2147483647 h 103"/>
                <a:gd name="T40" fmla="*/ 2147483647 w 114"/>
                <a:gd name="T41" fmla="*/ 2147483647 h 103"/>
                <a:gd name="T42" fmla="*/ 2147483647 w 114"/>
                <a:gd name="T43" fmla="*/ 2147483647 h 103"/>
                <a:gd name="T44" fmla="*/ 2147483647 w 114"/>
                <a:gd name="T45" fmla="*/ 2147483647 h 103"/>
                <a:gd name="T46" fmla="*/ 2147483647 w 114"/>
                <a:gd name="T47" fmla="*/ 2147483647 h 103"/>
                <a:gd name="T48" fmla="*/ 2147483647 w 114"/>
                <a:gd name="T49" fmla="*/ 2147483647 h 103"/>
                <a:gd name="T50" fmla="*/ 2147483647 w 114"/>
                <a:gd name="T51" fmla="*/ 2147483647 h 103"/>
                <a:gd name="T52" fmla="*/ 2147483647 w 114"/>
                <a:gd name="T53" fmla="*/ 2147483647 h 103"/>
                <a:gd name="T54" fmla="*/ 2147483647 w 114"/>
                <a:gd name="T55" fmla="*/ 2147483647 h 103"/>
                <a:gd name="T56" fmla="*/ 2147483647 w 114"/>
                <a:gd name="T57" fmla="*/ 2147483647 h 103"/>
                <a:gd name="T58" fmla="*/ 2147483647 w 114"/>
                <a:gd name="T59" fmla="*/ 2147483647 h 103"/>
                <a:gd name="T60" fmla="*/ 2147483647 w 114"/>
                <a:gd name="T61" fmla="*/ 2147483647 h 103"/>
                <a:gd name="T62" fmla="*/ 2147483647 w 114"/>
                <a:gd name="T63" fmla="*/ 2147483647 h 103"/>
                <a:gd name="T64" fmla="*/ 2147483647 w 114"/>
                <a:gd name="T65" fmla="*/ 2147483647 h 103"/>
                <a:gd name="T66" fmla="*/ 2147483647 w 114"/>
                <a:gd name="T67" fmla="*/ 2147483647 h 103"/>
                <a:gd name="T68" fmla="*/ 2147483647 w 114"/>
                <a:gd name="T69" fmla="*/ 2147483647 h 103"/>
                <a:gd name="T70" fmla="*/ 2147483647 w 114"/>
                <a:gd name="T71" fmla="*/ 2147483647 h 103"/>
                <a:gd name="T72" fmla="*/ 2147483647 w 114"/>
                <a:gd name="T73" fmla="*/ 2147483647 h 103"/>
                <a:gd name="T74" fmla="*/ 2147483647 w 114"/>
                <a:gd name="T75" fmla="*/ 2147483647 h 103"/>
                <a:gd name="T76" fmla="*/ 2147483647 w 114"/>
                <a:gd name="T77" fmla="*/ 2147483647 h 103"/>
                <a:gd name="T78" fmla="*/ 2147483647 w 114"/>
                <a:gd name="T79" fmla="*/ 2147483647 h 103"/>
                <a:gd name="T80" fmla="*/ 0 w 114"/>
                <a:gd name="T81" fmla="*/ 2147483647 h 103"/>
                <a:gd name="T82" fmla="*/ 2147483647 w 114"/>
                <a:gd name="T83" fmla="*/ 2147483647 h 103"/>
                <a:gd name="T84" fmla="*/ 2147483647 w 114"/>
                <a:gd name="T85" fmla="*/ 2147483647 h 103"/>
                <a:gd name="T86" fmla="*/ 2147483647 w 114"/>
                <a:gd name="T87" fmla="*/ 0 h 103"/>
                <a:gd name="T88" fmla="*/ 2147483647 w 114"/>
                <a:gd name="T89" fmla="*/ 0 h 103"/>
                <a:gd name="T90" fmla="*/ 2147483647 w 114"/>
                <a:gd name="T91" fmla="*/ 2147483647 h 103"/>
                <a:gd name="T92" fmla="*/ 2147483647 w 114"/>
                <a:gd name="T93" fmla="*/ 2147483647 h 103"/>
                <a:gd name="T94" fmla="*/ 2147483647 w 114"/>
                <a:gd name="T95" fmla="*/ 2147483647 h 103"/>
                <a:gd name="T96" fmla="*/ 2147483647 w 114"/>
                <a:gd name="T97" fmla="*/ 2147483647 h 103"/>
                <a:gd name="T98" fmla="*/ 2147483647 w 114"/>
                <a:gd name="T99" fmla="*/ 2147483647 h 103"/>
                <a:gd name="T100" fmla="*/ 2147483647 w 114"/>
                <a:gd name="T101" fmla="*/ 2147483647 h 103"/>
                <a:gd name="T102" fmla="*/ 2147483647 w 114"/>
                <a:gd name="T103" fmla="*/ 2147483647 h 103"/>
                <a:gd name="T104" fmla="*/ 2147483647 w 114"/>
                <a:gd name="T105" fmla="*/ 2147483647 h 103"/>
                <a:gd name="T106" fmla="*/ 2147483647 w 114"/>
                <a:gd name="T107" fmla="*/ 2147483647 h 103"/>
                <a:gd name="T108" fmla="*/ 2147483647 w 114"/>
                <a:gd name="T109" fmla="*/ 2147483647 h 103"/>
                <a:gd name="T110" fmla="*/ 2147483647 w 114"/>
                <a:gd name="T111" fmla="*/ 2147483647 h 103"/>
                <a:gd name="T112" fmla="*/ 2147483647 w 114"/>
                <a:gd name="T113" fmla="*/ 2147483647 h 103"/>
                <a:gd name="T114" fmla="*/ 2147483647 w 114"/>
                <a:gd name="T115" fmla="*/ 2147483647 h 103"/>
                <a:gd name="T116" fmla="*/ 2147483647 w 114"/>
                <a:gd name="T117" fmla="*/ 2147483647 h 103"/>
                <a:gd name="T118" fmla="*/ 2147483647 w 114"/>
                <a:gd name="T119" fmla="*/ 2147483647 h 103"/>
                <a:gd name="T120" fmla="*/ 2147483647 w 114"/>
                <a:gd name="T121" fmla="*/ 2147483647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
                <a:gd name="T184" fmla="*/ 0 h 103"/>
                <a:gd name="T185" fmla="*/ 114 w 114"/>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 h="103">
                  <a:moveTo>
                    <a:pt x="113" y="16"/>
                  </a:moveTo>
                  <a:lnTo>
                    <a:pt x="114" y="23"/>
                  </a:lnTo>
                  <a:lnTo>
                    <a:pt x="111" y="31"/>
                  </a:lnTo>
                  <a:lnTo>
                    <a:pt x="102" y="35"/>
                  </a:lnTo>
                  <a:lnTo>
                    <a:pt x="97" y="35"/>
                  </a:lnTo>
                  <a:lnTo>
                    <a:pt x="92" y="41"/>
                  </a:lnTo>
                  <a:lnTo>
                    <a:pt x="91" y="44"/>
                  </a:lnTo>
                  <a:lnTo>
                    <a:pt x="86" y="49"/>
                  </a:lnTo>
                  <a:lnTo>
                    <a:pt x="85" y="59"/>
                  </a:lnTo>
                  <a:lnTo>
                    <a:pt x="86" y="69"/>
                  </a:lnTo>
                  <a:lnTo>
                    <a:pt x="81" y="76"/>
                  </a:lnTo>
                  <a:lnTo>
                    <a:pt x="80" y="82"/>
                  </a:lnTo>
                  <a:lnTo>
                    <a:pt x="74" y="85"/>
                  </a:lnTo>
                  <a:lnTo>
                    <a:pt x="71" y="88"/>
                  </a:lnTo>
                  <a:lnTo>
                    <a:pt x="67" y="90"/>
                  </a:lnTo>
                  <a:lnTo>
                    <a:pt x="66" y="94"/>
                  </a:lnTo>
                  <a:lnTo>
                    <a:pt x="60" y="98"/>
                  </a:lnTo>
                  <a:lnTo>
                    <a:pt x="55" y="96"/>
                  </a:lnTo>
                  <a:lnTo>
                    <a:pt x="50" y="95"/>
                  </a:lnTo>
                  <a:lnTo>
                    <a:pt x="42" y="97"/>
                  </a:lnTo>
                  <a:lnTo>
                    <a:pt x="36" y="103"/>
                  </a:lnTo>
                  <a:lnTo>
                    <a:pt x="32" y="102"/>
                  </a:lnTo>
                  <a:lnTo>
                    <a:pt x="30" y="100"/>
                  </a:lnTo>
                  <a:lnTo>
                    <a:pt x="26" y="98"/>
                  </a:lnTo>
                  <a:lnTo>
                    <a:pt x="23" y="90"/>
                  </a:lnTo>
                  <a:lnTo>
                    <a:pt x="19" y="89"/>
                  </a:lnTo>
                  <a:lnTo>
                    <a:pt x="17" y="89"/>
                  </a:lnTo>
                  <a:lnTo>
                    <a:pt x="17" y="84"/>
                  </a:lnTo>
                  <a:lnTo>
                    <a:pt x="21" y="78"/>
                  </a:lnTo>
                  <a:lnTo>
                    <a:pt x="22" y="67"/>
                  </a:lnTo>
                  <a:lnTo>
                    <a:pt x="20" y="57"/>
                  </a:lnTo>
                  <a:lnTo>
                    <a:pt x="22" y="54"/>
                  </a:lnTo>
                  <a:lnTo>
                    <a:pt x="23" y="43"/>
                  </a:lnTo>
                  <a:lnTo>
                    <a:pt x="25" y="39"/>
                  </a:lnTo>
                  <a:lnTo>
                    <a:pt x="27" y="30"/>
                  </a:lnTo>
                  <a:lnTo>
                    <a:pt x="23" y="25"/>
                  </a:lnTo>
                  <a:lnTo>
                    <a:pt x="19" y="27"/>
                  </a:lnTo>
                  <a:lnTo>
                    <a:pt x="10" y="28"/>
                  </a:lnTo>
                  <a:lnTo>
                    <a:pt x="6" y="26"/>
                  </a:lnTo>
                  <a:lnTo>
                    <a:pt x="5" y="21"/>
                  </a:lnTo>
                  <a:lnTo>
                    <a:pt x="0" y="12"/>
                  </a:lnTo>
                  <a:lnTo>
                    <a:pt x="3" y="7"/>
                  </a:lnTo>
                  <a:lnTo>
                    <a:pt x="9" y="4"/>
                  </a:lnTo>
                  <a:lnTo>
                    <a:pt x="11" y="0"/>
                  </a:lnTo>
                  <a:lnTo>
                    <a:pt x="15" y="0"/>
                  </a:lnTo>
                  <a:lnTo>
                    <a:pt x="17" y="2"/>
                  </a:lnTo>
                  <a:lnTo>
                    <a:pt x="28" y="3"/>
                  </a:lnTo>
                  <a:lnTo>
                    <a:pt x="31" y="2"/>
                  </a:lnTo>
                  <a:lnTo>
                    <a:pt x="36" y="1"/>
                  </a:lnTo>
                  <a:lnTo>
                    <a:pt x="45" y="4"/>
                  </a:lnTo>
                  <a:lnTo>
                    <a:pt x="52" y="3"/>
                  </a:lnTo>
                  <a:lnTo>
                    <a:pt x="61" y="5"/>
                  </a:lnTo>
                  <a:lnTo>
                    <a:pt x="71" y="6"/>
                  </a:lnTo>
                  <a:lnTo>
                    <a:pt x="78" y="11"/>
                  </a:lnTo>
                  <a:lnTo>
                    <a:pt x="81" y="11"/>
                  </a:lnTo>
                  <a:lnTo>
                    <a:pt x="84" y="14"/>
                  </a:lnTo>
                  <a:lnTo>
                    <a:pt x="96" y="13"/>
                  </a:lnTo>
                  <a:lnTo>
                    <a:pt x="99" y="14"/>
                  </a:lnTo>
                  <a:lnTo>
                    <a:pt x="101" y="15"/>
                  </a:lnTo>
                  <a:lnTo>
                    <a:pt x="103" y="16"/>
                  </a:lnTo>
                  <a:lnTo>
                    <a:pt x="113" y="1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3" name="Freeform 372"/>
            <p:cNvSpPr>
              <a:spLocks/>
            </p:cNvSpPr>
            <p:nvPr/>
          </p:nvSpPr>
          <p:spPr bwMode="gray">
            <a:xfrm>
              <a:off x="2960" y="2260"/>
              <a:ext cx="24" cy="53"/>
            </a:xfrm>
            <a:custGeom>
              <a:avLst/>
              <a:gdLst>
                <a:gd name="T0" fmla="*/ 2147483647 w 18"/>
                <a:gd name="T1" fmla="*/ 2147483647 h 41"/>
                <a:gd name="T2" fmla="*/ 2147483647 w 18"/>
                <a:gd name="T3" fmla="*/ 2147483647 h 41"/>
                <a:gd name="T4" fmla="*/ 2147483647 w 18"/>
                <a:gd name="T5" fmla="*/ 2147483647 h 41"/>
                <a:gd name="T6" fmla="*/ 2147483647 w 18"/>
                <a:gd name="T7" fmla="*/ 2147483647 h 41"/>
                <a:gd name="T8" fmla="*/ 2147483647 w 18"/>
                <a:gd name="T9" fmla="*/ 2147483647 h 41"/>
                <a:gd name="T10" fmla="*/ 2147483647 w 18"/>
                <a:gd name="T11" fmla="*/ 2147483647 h 41"/>
                <a:gd name="T12" fmla="*/ 2147483647 w 18"/>
                <a:gd name="T13" fmla="*/ 2147483647 h 41"/>
                <a:gd name="T14" fmla="*/ 2147483647 w 18"/>
                <a:gd name="T15" fmla="*/ 2147483647 h 41"/>
                <a:gd name="T16" fmla="*/ 2147483647 w 18"/>
                <a:gd name="T17" fmla="*/ 2147483647 h 41"/>
                <a:gd name="T18" fmla="*/ 2147483647 w 18"/>
                <a:gd name="T19" fmla="*/ 2147483647 h 41"/>
                <a:gd name="T20" fmla="*/ 0 w 18"/>
                <a:gd name="T21" fmla="*/ 2147483647 h 41"/>
                <a:gd name="T22" fmla="*/ 2147483647 w 18"/>
                <a:gd name="T23" fmla="*/ 2147483647 h 41"/>
                <a:gd name="T24" fmla="*/ 2147483647 w 18"/>
                <a:gd name="T25" fmla="*/ 0 h 41"/>
                <a:gd name="T26" fmla="*/ 2147483647 w 18"/>
                <a:gd name="T27" fmla="*/ 2147483647 h 41"/>
                <a:gd name="T28" fmla="*/ 2147483647 w 18"/>
                <a:gd name="T29" fmla="*/ 214748364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41"/>
                <a:gd name="T47" fmla="*/ 18 w 18"/>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41">
                  <a:moveTo>
                    <a:pt x="15" y="10"/>
                  </a:moveTo>
                  <a:lnTo>
                    <a:pt x="13" y="17"/>
                  </a:lnTo>
                  <a:lnTo>
                    <a:pt x="17" y="24"/>
                  </a:lnTo>
                  <a:lnTo>
                    <a:pt x="18" y="30"/>
                  </a:lnTo>
                  <a:lnTo>
                    <a:pt x="14" y="37"/>
                  </a:lnTo>
                  <a:lnTo>
                    <a:pt x="9" y="41"/>
                  </a:lnTo>
                  <a:lnTo>
                    <a:pt x="4" y="33"/>
                  </a:lnTo>
                  <a:lnTo>
                    <a:pt x="2" y="25"/>
                  </a:lnTo>
                  <a:lnTo>
                    <a:pt x="4" y="19"/>
                  </a:lnTo>
                  <a:lnTo>
                    <a:pt x="3" y="14"/>
                  </a:lnTo>
                  <a:lnTo>
                    <a:pt x="0" y="9"/>
                  </a:lnTo>
                  <a:lnTo>
                    <a:pt x="2" y="3"/>
                  </a:lnTo>
                  <a:lnTo>
                    <a:pt x="6" y="0"/>
                  </a:lnTo>
                  <a:lnTo>
                    <a:pt x="12" y="2"/>
                  </a:lnTo>
                  <a:lnTo>
                    <a:pt x="15" y="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4" name="Freeform 373"/>
            <p:cNvSpPr>
              <a:spLocks/>
            </p:cNvSpPr>
            <p:nvPr/>
          </p:nvSpPr>
          <p:spPr bwMode="gray">
            <a:xfrm>
              <a:off x="2979" y="2333"/>
              <a:ext cx="2" cy="4"/>
            </a:xfrm>
            <a:custGeom>
              <a:avLst/>
              <a:gdLst>
                <a:gd name="T0" fmla="*/ 2147483646 w 2"/>
                <a:gd name="T1" fmla="*/ 0 h 3"/>
                <a:gd name="T2" fmla="*/ 2147483646 w 2"/>
                <a:gd name="T3" fmla="*/ 2147483647 h 3"/>
                <a:gd name="T4" fmla="*/ 0 w 2"/>
                <a:gd name="T5" fmla="*/ 2147483647 h 3"/>
                <a:gd name="T6" fmla="*/ 2147483646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2"/>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5" name="Freeform 374"/>
            <p:cNvSpPr>
              <a:spLocks/>
            </p:cNvSpPr>
            <p:nvPr/>
          </p:nvSpPr>
          <p:spPr bwMode="gray">
            <a:xfrm>
              <a:off x="2809" y="2183"/>
              <a:ext cx="145" cy="162"/>
            </a:xfrm>
            <a:custGeom>
              <a:avLst/>
              <a:gdLst>
                <a:gd name="T0" fmla="*/ 2147483647 w 111"/>
                <a:gd name="T1" fmla="*/ 2147483647 h 124"/>
                <a:gd name="T2" fmla="*/ 2147483647 w 111"/>
                <a:gd name="T3" fmla="*/ 2147483647 h 124"/>
                <a:gd name="T4" fmla="*/ 2147483647 w 111"/>
                <a:gd name="T5" fmla="*/ 2147483647 h 124"/>
                <a:gd name="T6" fmla="*/ 2147483647 w 111"/>
                <a:gd name="T7" fmla="*/ 2147483647 h 124"/>
                <a:gd name="T8" fmla="*/ 2147483647 w 111"/>
                <a:gd name="T9" fmla="*/ 2147483647 h 124"/>
                <a:gd name="T10" fmla="*/ 2147483647 w 111"/>
                <a:gd name="T11" fmla="*/ 2147483647 h 124"/>
                <a:gd name="T12" fmla="*/ 2147483647 w 111"/>
                <a:gd name="T13" fmla="*/ 2147483647 h 124"/>
                <a:gd name="T14" fmla="*/ 2147483647 w 111"/>
                <a:gd name="T15" fmla="*/ 0 h 124"/>
                <a:gd name="T16" fmla="*/ 2147483647 w 111"/>
                <a:gd name="T17" fmla="*/ 2147483647 h 124"/>
                <a:gd name="T18" fmla="*/ 2147483647 w 111"/>
                <a:gd name="T19" fmla="*/ 2147483647 h 124"/>
                <a:gd name="T20" fmla="*/ 2147483647 w 111"/>
                <a:gd name="T21" fmla="*/ 2147483647 h 124"/>
                <a:gd name="T22" fmla="*/ 2147483647 w 111"/>
                <a:gd name="T23" fmla="*/ 2147483647 h 124"/>
                <a:gd name="T24" fmla="*/ 2147483647 w 111"/>
                <a:gd name="T25" fmla="*/ 2147483647 h 124"/>
                <a:gd name="T26" fmla="*/ 2147483647 w 111"/>
                <a:gd name="T27" fmla="*/ 2147483647 h 124"/>
                <a:gd name="T28" fmla="*/ 2147483647 w 111"/>
                <a:gd name="T29" fmla="*/ 2147483647 h 124"/>
                <a:gd name="T30" fmla="*/ 2147483647 w 111"/>
                <a:gd name="T31" fmla="*/ 2147483647 h 124"/>
                <a:gd name="T32" fmla="*/ 2147483647 w 111"/>
                <a:gd name="T33" fmla="*/ 2147483647 h 124"/>
                <a:gd name="T34" fmla="*/ 2147483647 w 111"/>
                <a:gd name="T35" fmla="*/ 2147483647 h 124"/>
                <a:gd name="T36" fmla="*/ 2147483647 w 111"/>
                <a:gd name="T37" fmla="*/ 2147483647 h 124"/>
                <a:gd name="T38" fmla="*/ 2147483647 w 111"/>
                <a:gd name="T39" fmla="*/ 2147483647 h 124"/>
                <a:gd name="T40" fmla="*/ 2147483647 w 111"/>
                <a:gd name="T41" fmla="*/ 2147483647 h 124"/>
                <a:gd name="T42" fmla="*/ 2147483647 w 111"/>
                <a:gd name="T43" fmla="*/ 2147483647 h 124"/>
                <a:gd name="T44" fmla="*/ 2147483647 w 111"/>
                <a:gd name="T45" fmla="*/ 2147483647 h 124"/>
                <a:gd name="T46" fmla="*/ 2147483647 w 111"/>
                <a:gd name="T47" fmla="*/ 2147483647 h 124"/>
                <a:gd name="T48" fmla="*/ 2147483647 w 111"/>
                <a:gd name="T49" fmla="*/ 2147483647 h 124"/>
                <a:gd name="T50" fmla="*/ 2147483647 w 111"/>
                <a:gd name="T51" fmla="*/ 2147483647 h 124"/>
                <a:gd name="T52" fmla="*/ 2147483647 w 111"/>
                <a:gd name="T53" fmla="*/ 2147483647 h 124"/>
                <a:gd name="T54" fmla="*/ 2147483647 w 111"/>
                <a:gd name="T55" fmla="*/ 2147483647 h 124"/>
                <a:gd name="T56" fmla="*/ 2147483647 w 111"/>
                <a:gd name="T57" fmla="*/ 2147483647 h 124"/>
                <a:gd name="T58" fmla="*/ 2147483647 w 111"/>
                <a:gd name="T59" fmla="*/ 2147483647 h 124"/>
                <a:gd name="T60" fmla="*/ 2147483647 w 111"/>
                <a:gd name="T61" fmla="*/ 2147483647 h 124"/>
                <a:gd name="T62" fmla="*/ 2147483647 w 111"/>
                <a:gd name="T63" fmla="*/ 2147483647 h 124"/>
                <a:gd name="T64" fmla="*/ 2147483647 w 111"/>
                <a:gd name="T65" fmla="*/ 2147483647 h 124"/>
                <a:gd name="T66" fmla="*/ 2147483647 w 111"/>
                <a:gd name="T67" fmla="*/ 2147483647 h 124"/>
                <a:gd name="T68" fmla="*/ 2147483647 w 111"/>
                <a:gd name="T69" fmla="*/ 2147483647 h 124"/>
                <a:gd name="T70" fmla="*/ 2147483647 w 111"/>
                <a:gd name="T71" fmla="*/ 2147483647 h 124"/>
                <a:gd name="T72" fmla="*/ 2147483647 w 111"/>
                <a:gd name="T73" fmla="*/ 2147483647 h 124"/>
                <a:gd name="T74" fmla="*/ 2147483647 w 111"/>
                <a:gd name="T75" fmla="*/ 2147483647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
                <a:gd name="T115" fmla="*/ 0 h 124"/>
                <a:gd name="T116" fmla="*/ 111 w 111"/>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 h="124">
                  <a:moveTo>
                    <a:pt x="12" y="43"/>
                  </a:moveTo>
                  <a:lnTo>
                    <a:pt x="8" y="38"/>
                  </a:lnTo>
                  <a:lnTo>
                    <a:pt x="3" y="37"/>
                  </a:lnTo>
                  <a:lnTo>
                    <a:pt x="1" y="27"/>
                  </a:lnTo>
                  <a:lnTo>
                    <a:pt x="0" y="16"/>
                  </a:lnTo>
                  <a:lnTo>
                    <a:pt x="5" y="15"/>
                  </a:lnTo>
                  <a:lnTo>
                    <a:pt x="9" y="16"/>
                  </a:lnTo>
                  <a:lnTo>
                    <a:pt x="12" y="14"/>
                  </a:lnTo>
                  <a:lnTo>
                    <a:pt x="13" y="5"/>
                  </a:lnTo>
                  <a:lnTo>
                    <a:pt x="17" y="4"/>
                  </a:lnTo>
                  <a:lnTo>
                    <a:pt x="20" y="7"/>
                  </a:lnTo>
                  <a:lnTo>
                    <a:pt x="31" y="8"/>
                  </a:lnTo>
                  <a:lnTo>
                    <a:pt x="34" y="3"/>
                  </a:lnTo>
                  <a:lnTo>
                    <a:pt x="43" y="3"/>
                  </a:lnTo>
                  <a:lnTo>
                    <a:pt x="46" y="0"/>
                  </a:lnTo>
                  <a:lnTo>
                    <a:pt x="51" y="0"/>
                  </a:lnTo>
                  <a:lnTo>
                    <a:pt x="53" y="2"/>
                  </a:lnTo>
                  <a:lnTo>
                    <a:pt x="57" y="2"/>
                  </a:lnTo>
                  <a:lnTo>
                    <a:pt x="65" y="5"/>
                  </a:lnTo>
                  <a:lnTo>
                    <a:pt x="65" y="11"/>
                  </a:lnTo>
                  <a:lnTo>
                    <a:pt x="68" y="14"/>
                  </a:lnTo>
                  <a:lnTo>
                    <a:pt x="68" y="17"/>
                  </a:lnTo>
                  <a:lnTo>
                    <a:pt x="67" y="20"/>
                  </a:lnTo>
                  <a:lnTo>
                    <a:pt x="65" y="24"/>
                  </a:lnTo>
                  <a:lnTo>
                    <a:pt x="65" y="19"/>
                  </a:lnTo>
                  <a:lnTo>
                    <a:pt x="55" y="21"/>
                  </a:lnTo>
                  <a:lnTo>
                    <a:pt x="52" y="25"/>
                  </a:lnTo>
                  <a:lnTo>
                    <a:pt x="52" y="27"/>
                  </a:lnTo>
                  <a:lnTo>
                    <a:pt x="52" y="37"/>
                  </a:lnTo>
                  <a:lnTo>
                    <a:pt x="61" y="45"/>
                  </a:lnTo>
                  <a:lnTo>
                    <a:pt x="65" y="51"/>
                  </a:lnTo>
                  <a:lnTo>
                    <a:pt x="69" y="63"/>
                  </a:lnTo>
                  <a:lnTo>
                    <a:pt x="78" y="69"/>
                  </a:lnTo>
                  <a:lnTo>
                    <a:pt x="86" y="71"/>
                  </a:lnTo>
                  <a:lnTo>
                    <a:pt x="88" y="77"/>
                  </a:lnTo>
                  <a:lnTo>
                    <a:pt x="91" y="79"/>
                  </a:lnTo>
                  <a:lnTo>
                    <a:pt x="98" y="80"/>
                  </a:lnTo>
                  <a:lnTo>
                    <a:pt x="99" y="84"/>
                  </a:lnTo>
                  <a:lnTo>
                    <a:pt x="104" y="86"/>
                  </a:lnTo>
                  <a:lnTo>
                    <a:pt x="110" y="92"/>
                  </a:lnTo>
                  <a:lnTo>
                    <a:pt x="111" y="96"/>
                  </a:lnTo>
                  <a:lnTo>
                    <a:pt x="109" y="98"/>
                  </a:lnTo>
                  <a:lnTo>
                    <a:pt x="103" y="93"/>
                  </a:lnTo>
                  <a:lnTo>
                    <a:pt x="100" y="91"/>
                  </a:lnTo>
                  <a:lnTo>
                    <a:pt x="95" y="92"/>
                  </a:lnTo>
                  <a:lnTo>
                    <a:pt x="93" y="100"/>
                  </a:lnTo>
                  <a:lnTo>
                    <a:pt x="98" y="106"/>
                  </a:lnTo>
                  <a:lnTo>
                    <a:pt x="98" y="110"/>
                  </a:lnTo>
                  <a:lnTo>
                    <a:pt x="94" y="113"/>
                  </a:lnTo>
                  <a:lnTo>
                    <a:pt x="92" y="119"/>
                  </a:lnTo>
                  <a:lnTo>
                    <a:pt x="86" y="124"/>
                  </a:lnTo>
                  <a:lnTo>
                    <a:pt x="84" y="121"/>
                  </a:lnTo>
                  <a:lnTo>
                    <a:pt x="85" y="117"/>
                  </a:lnTo>
                  <a:lnTo>
                    <a:pt x="89" y="111"/>
                  </a:lnTo>
                  <a:lnTo>
                    <a:pt x="87" y="105"/>
                  </a:lnTo>
                  <a:lnTo>
                    <a:pt x="87" y="100"/>
                  </a:lnTo>
                  <a:lnTo>
                    <a:pt x="84" y="96"/>
                  </a:lnTo>
                  <a:lnTo>
                    <a:pt x="81" y="96"/>
                  </a:lnTo>
                  <a:lnTo>
                    <a:pt x="78" y="94"/>
                  </a:lnTo>
                  <a:lnTo>
                    <a:pt x="77" y="90"/>
                  </a:lnTo>
                  <a:lnTo>
                    <a:pt x="73" y="88"/>
                  </a:lnTo>
                  <a:lnTo>
                    <a:pt x="71" y="86"/>
                  </a:lnTo>
                  <a:lnTo>
                    <a:pt x="69" y="86"/>
                  </a:lnTo>
                  <a:lnTo>
                    <a:pt x="65" y="81"/>
                  </a:lnTo>
                  <a:lnTo>
                    <a:pt x="63" y="81"/>
                  </a:lnTo>
                  <a:lnTo>
                    <a:pt x="54" y="76"/>
                  </a:lnTo>
                  <a:lnTo>
                    <a:pt x="53" y="71"/>
                  </a:lnTo>
                  <a:lnTo>
                    <a:pt x="49" y="71"/>
                  </a:lnTo>
                  <a:lnTo>
                    <a:pt x="44" y="67"/>
                  </a:lnTo>
                  <a:lnTo>
                    <a:pt x="43" y="60"/>
                  </a:lnTo>
                  <a:lnTo>
                    <a:pt x="37" y="56"/>
                  </a:lnTo>
                  <a:lnTo>
                    <a:pt x="36" y="47"/>
                  </a:lnTo>
                  <a:lnTo>
                    <a:pt x="30" y="37"/>
                  </a:lnTo>
                  <a:lnTo>
                    <a:pt x="27" y="35"/>
                  </a:lnTo>
                  <a:lnTo>
                    <a:pt x="18" y="37"/>
                  </a:lnTo>
                  <a:lnTo>
                    <a:pt x="12" y="4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6" name="Freeform 375"/>
            <p:cNvSpPr>
              <a:spLocks/>
            </p:cNvSpPr>
            <p:nvPr/>
          </p:nvSpPr>
          <p:spPr bwMode="gray">
            <a:xfrm>
              <a:off x="2830" y="2284"/>
              <a:ext cx="15" cy="40"/>
            </a:xfrm>
            <a:custGeom>
              <a:avLst/>
              <a:gdLst>
                <a:gd name="T0" fmla="*/ 0 w 12"/>
                <a:gd name="T1" fmla="*/ 2147483647 h 30"/>
                <a:gd name="T2" fmla="*/ 2147483647 w 12"/>
                <a:gd name="T3" fmla="*/ 2147483647 h 30"/>
                <a:gd name="T4" fmla="*/ 2147483647 w 12"/>
                <a:gd name="T5" fmla="*/ 0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2147483647 h 30"/>
                <a:gd name="T18" fmla="*/ 2147483647 w 12"/>
                <a:gd name="T19" fmla="*/ 2147483647 h 30"/>
                <a:gd name="T20" fmla="*/ 2147483647 w 12"/>
                <a:gd name="T21" fmla="*/ 2147483647 h 30"/>
                <a:gd name="T22" fmla="*/ 2147483647 w 12"/>
                <a:gd name="T23" fmla="*/ 2147483647 h 30"/>
                <a:gd name="T24" fmla="*/ 0 w 12"/>
                <a:gd name="T25" fmla="*/ 2147483647 h 30"/>
                <a:gd name="T26" fmla="*/ 2147483647 w 12"/>
                <a:gd name="T27" fmla="*/ 2147483647 h 30"/>
                <a:gd name="T28" fmla="*/ 0 w 12"/>
                <a:gd name="T29" fmla="*/ 2147483647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30"/>
                <a:gd name="T47" fmla="*/ 12 w 12"/>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30">
                  <a:moveTo>
                    <a:pt x="0" y="7"/>
                  </a:moveTo>
                  <a:lnTo>
                    <a:pt x="6" y="3"/>
                  </a:lnTo>
                  <a:lnTo>
                    <a:pt x="8" y="0"/>
                  </a:lnTo>
                  <a:lnTo>
                    <a:pt x="10" y="1"/>
                  </a:lnTo>
                  <a:lnTo>
                    <a:pt x="10" y="6"/>
                  </a:lnTo>
                  <a:lnTo>
                    <a:pt x="12" y="8"/>
                  </a:lnTo>
                  <a:lnTo>
                    <a:pt x="12" y="22"/>
                  </a:lnTo>
                  <a:lnTo>
                    <a:pt x="10" y="24"/>
                  </a:lnTo>
                  <a:lnTo>
                    <a:pt x="9" y="27"/>
                  </a:lnTo>
                  <a:lnTo>
                    <a:pt x="5" y="28"/>
                  </a:lnTo>
                  <a:lnTo>
                    <a:pt x="4" y="30"/>
                  </a:lnTo>
                  <a:lnTo>
                    <a:pt x="1" y="29"/>
                  </a:lnTo>
                  <a:lnTo>
                    <a:pt x="0" y="21"/>
                  </a:lnTo>
                  <a:lnTo>
                    <a:pt x="1" y="10"/>
                  </a:lnTo>
                  <a:lnTo>
                    <a:pt x="0" y="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7" name="Freeform 376"/>
            <p:cNvSpPr>
              <a:spLocks/>
            </p:cNvSpPr>
            <p:nvPr/>
          </p:nvSpPr>
          <p:spPr bwMode="gray">
            <a:xfrm>
              <a:off x="3028" y="2296"/>
              <a:ext cx="4" cy="3"/>
            </a:xfrm>
            <a:custGeom>
              <a:avLst/>
              <a:gdLst>
                <a:gd name="T0" fmla="*/ 0 w 3"/>
                <a:gd name="T1" fmla="*/ 0 h 2"/>
                <a:gd name="T2" fmla="*/ 2147483647 w 3"/>
                <a:gd name="T3" fmla="*/ 0 h 2"/>
                <a:gd name="T4" fmla="*/ 2147483647 w 3"/>
                <a:gd name="T5" fmla="*/ 2147483647 h 2"/>
                <a:gd name="T6" fmla="*/ 0 w 3"/>
                <a:gd name="T7" fmla="*/ 2147483647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lnTo>
                    <a:pt x="2" y="0"/>
                  </a:lnTo>
                  <a:lnTo>
                    <a:pt x="3" y="1"/>
                  </a:lnTo>
                  <a:lnTo>
                    <a:pt x="0"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8" name="Freeform 377"/>
            <p:cNvSpPr>
              <a:spLocks/>
            </p:cNvSpPr>
            <p:nvPr/>
          </p:nvSpPr>
          <p:spPr bwMode="gray">
            <a:xfrm>
              <a:off x="3011" y="2324"/>
              <a:ext cx="14" cy="18"/>
            </a:xfrm>
            <a:custGeom>
              <a:avLst/>
              <a:gdLst>
                <a:gd name="T0" fmla="*/ 0 w 11"/>
                <a:gd name="T1" fmla="*/ 2147483647 h 14"/>
                <a:gd name="T2" fmla="*/ 2147483647 w 11"/>
                <a:gd name="T3" fmla="*/ 0 h 14"/>
                <a:gd name="T4" fmla="*/ 2147483647 w 11"/>
                <a:gd name="T5" fmla="*/ 0 h 14"/>
                <a:gd name="T6" fmla="*/ 2147483647 w 11"/>
                <a:gd name="T7" fmla="*/ 2147483647 h 14"/>
                <a:gd name="T8" fmla="*/ 2147483647 w 11"/>
                <a:gd name="T9" fmla="*/ 2147483647 h 14"/>
                <a:gd name="T10" fmla="*/ 2147483647 w 11"/>
                <a:gd name="T11" fmla="*/ 2147483647 h 14"/>
                <a:gd name="T12" fmla="*/ 2147483647 w 11"/>
                <a:gd name="T13" fmla="*/ 2147483647 h 14"/>
                <a:gd name="T14" fmla="*/ 2147483647 w 11"/>
                <a:gd name="T15" fmla="*/ 2147483647 h 14"/>
                <a:gd name="T16" fmla="*/ 0 w 11"/>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0" y="3"/>
                  </a:moveTo>
                  <a:lnTo>
                    <a:pt x="1" y="0"/>
                  </a:lnTo>
                  <a:lnTo>
                    <a:pt x="6" y="0"/>
                  </a:lnTo>
                  <a:lnTo>
                    <a:pt x="11" y="8"/>
                  </a:lnTo>
                  <a:lnTo>
                    <a:pt x="11" y="14"/>
                  </a:lnTo>
                  <a:lnTo>
                    <a:pt x="9" y="13"/>
                  </a:lnTo>
                  <a:lnTo>
                    <a:pt x="9" y="10"/>
                  </a:lnTo>
                  <a:lnTo>
                    <a:pt x="5" y="6"/>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9" name="Freeform 378"/>
            <p:cNvSpPr>
              <a:spLocks/>
            </p:cNvSpPr>
            <p:nvPr/>
          </p:nvSpPr>
          <p:spPr bwMode="gray">
            <a:xfrm>
              <a:off x="3041" y="2322"/>
              <a:ext cx="4" cy="10"/>
            </a:xfrm>
            <a:custGeom>
              <a:avLst/>
              <a:gdLst>
                <a:gd name="T0" fmla="*/ 2147483647 w 3"/>
                <a:gd name="T1" fmla="*/ 2147483647 h 7"/>
                <a:gd name="T2" fmla="*/ 0 w 3"/>
                <a:gd name="T3" fmla="*/ 2147483647 h 7"/>
                <a:gd name="T4" fmla="*/ 0 w 3"/>
                <a:gd name="T5" fmla="*/ 2147483647 h 7"/>
                <a:gd name="T6" fmla="*/ 2147483647 w 3"/>
                <a:gd name="T7" fmla="*/ 0 h 7"/>
                <a:gd name="T8" fmla="*/ 2147483647 w 3"/>
                <a:gd name="T9" fmla="*/ 2147483647 h 7"/>
                <a:gd name="T10" fmla="*/ 2147483647 w 3"/>
                <a:gd name="T11" fmla="*/ 2147483647 h 7"/>
                <a:gd name="T12" fmla="*/ 2147483647 w 3"/>
                <a:gd name="T13" fmla="*/ 2147483647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2" y="7"/>
                  </a:moveTo>
                  <a:lnTo>
                    <a:pt x="0" y="4"/>
                  </a:lnTo>
                  <a:lnTo>
                    <a:pt x="0" y="1"/>
                  </a:lnTo>
                  <a:lnTo>
                    <a:pt x="2" y="0"/>
                  </a:lnTo>
                  <a:lnTo>
                    <a:pt x="2" y="2"/>
                  </a:lnTo>
                  <a:lnTo>
                    <a:pt x="3" y="6"/>
                  </a:lnTo>
                  <a:lnTo>
                    <a:pt x="2" y="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0" name="Freeform 379"/>
            <p:cNvSpPr>
              <a:spLocks/>
            </p:cNvSpPr>
            <p:nvPr/>
          </p:nvSpPr>
          <p:spPr bwMode="gray">
            <a:xfrm>
              <a:off x="3044" y="2317"/>
              <a:ext cx="4" cy="4"/>
            </a:xfrm>
            <a:custGeom>
              <a:avLst/>
              <a:gdLst>
                <a:gd name="T0" fmla="*/ 0 w 3"/>
                <a:gd name="T1" fmla="*/ 0 h 3"/>
                <a:gd name="T2" fmla="*/ 2147483647 w 3"/>
                <a:gd name="T3" fmla="*/ 0 h 3"/>
                <a:gd name="T4" fmla="*/ 2147483647 w 3"/>
                <a:gd name="T5" fmla="*/ 2147483647 h 3"/>
                <a:gd name="T6" fmla="*/ 2147483647 w 3"/>
                <a:gd name="T7" fmla="*/ 2147483647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2" y="0"/>
                  </a:lnTo>
                  <a:lnTo>
                    <a:pt x="3" y="2"/>
                  </a:lnTo>
                  <a:lnTo>
                    <a:pt x="2"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1" name="Freeform 380"/>
            <p:cNvSpPr>
              <a:spLocks/>
            </p:cNvSpPr>
            <p:nvPr/>
          </p:nvSpPr>
          <p:spPr bwMode="gray">
            <a:xfrm>
              <a:off x="3049" y="2342"/>
              <a:ext cx="4" cy="6"/>
            </a:xfrm>
            <a:custGeom>
              <a:avLst/>
              <a:gdLst>
                <a:gd name="T0" fmla="*/ 0 w 3"/>
                <a:gd name="T1" fmla="*/ 2147483647 h 4"/>
                <a:gd name="T2" fmla="*/ 2147483647 w 3"/>
                <a:gd name="T3" fmla="*/ 0 h 4"/>
                <a:gd name="T4" fmla="*/ 2147483647 w 3"/>
                <a:gd name="T5" fmla="*/ 2147483647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2"/>
                  </a:moveTo>
                  <a:lnTo>
                    <a:pt x="1" y="0"/>
                  </a:lnTo>
                  <a:lnTo>
                    <a:pt x="3" y="1"/>
                  </a:lnTo>
                  <a:lnTo>
                    <a:pt x="3" y="3"/>
                  </a:lnTo>
                  <a:lnTo>
                    <a:pt x="1"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2" name="Freeform 381"/>
            <p:cNvSpPr>
              <a:spLocks/>
            </p:cNvSpPr>
            <p:nvPr/>
          </p:nvSpPr>
          <p:spPr bwMode="gray">
            <a:xfrm>
              <a:off x="3044" y="2346"/>
              <a:ext cx="5" cy="5"/>
            </a:xfrm>
            <a:custGeom>
              <a:avLst/>
              <a:gdLst>
                <a:gd name="T0" fmla="*/ 0 w 4"/>
                <a:gd name="T1" fmla="*/ 2147483647 h 4"/>
                <a:gd name="T2" fmla="*/ 2147483647 w 4"/>
                <a:gd name="T3" fmla="*/ 0 h 4"/>
                <a:gd name="T4" fmla="*/ 2147483647 w 4"/>
                <a:gd name="T5" fmla="*/ 2147483647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1"/>
                  </a:moveTo>
                  <a:lnTo>
                    <a:pt x="1" y="0"/>
                  </a:lnTo>
                  <a:lnTo>
                    <a:pt x="4" y="1"/>
                  </a:lnTo>
                  <a:lnTo>
                    <a:pt x="3" y="3"/>
                  </a:lnTo>
                  <a:lnTo>
                    <a:pt x="1"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3" name="Freeform 382"/>
            <p:cNvSpPr>
              <a:spLocks/>
            </p:cNvSpPr>
            <p:nvPr/>
          </p:nvSpPr>
          <p:spPr bwMode="gray">
            <a:xfrm>
              <a:off x="2972" y="2273"/>
              <a:ext cx="78" cy="94"/>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2147483647 h 72"/>
                <a:gd name="T12" fmla="*/ 2147483647 w 60"/>
                <a:gd name="T13" fmla="*/ 2147483647 h 72"/>
                <a:gd name="T14" fmla="*/ 2147483647 w 60"/>
                <a:gd name="T15" fmla="*/ 2147483647 h 72"/>
                <a:gd name="T16" fmla="*/ 2147483647 w 60"/>
                <a:gd name="T17" fmla="*/ 2147483647 h 72"/>
                <a:gd name="T18" fmla="*/ 2147483647 w 60"/>
                <a:gd name="T19" fmla="*/ 2147483647 h 72"/>
                <a:gd name="T20" fmla="*/ 2147483647 w 60"/>
                <a:gd name="T21" fmla="*/ 2147483647 h 72"/>
                <a:gd name="T22" fmla="*/ 2147483647 w 60"/>
                <a:gd name="T23" fmla="*/ 2147483647 h 72"/>
                <a:gd name="T24" fmla="*/ 2147483647 w 60"/>
                <a:gd name="T25" fmla="*/ 2147483647 h 72"/>
                <a:gd name="T26" fmla="*/ 2147483647 w 60"/>
                <a:gd name="T27" fmla="*/ 2147483647 h 72"/>
                <a:gd name="T28" fmla="*/ 2147483647 w 60"/>
                <a:gd name="T29" fmla="*/ 2147483647 h 72"/>
                <a:gd name="T30" fmla="*/ 2147483647 w 60"/>
                <a:gd name="T31" fmla="*/ 2147483647 h 72"/>
                <a:gd name="T32" fmla="*/ 2147483647 w 60"/>
                <a:gd name="T33" fmla="*/ 2147483647 h 72"/>
                <a:gd name="T34" fmla="*/ 2147483647 w 60"/>
                <a:gd name="T35" fmla="*/ 2147483647 h 72"/>
                <a:gd name="T36" fmla="*/ 2147483647 w 60"/>
                <a:gd name="T37" fmla="*/ 2147483647 h 72"/>
                <a:gd name="T38" fmla="*/ 2147483647 w 60"/>
                <a:gd name="T39" fmla="*/ 2147483647 h 72"/>
                <a:gd name="T40" fmla="*/ 2147483647 w 60"/>
                <a:gd name="T41" fmla="*/ 2147483647 h 72"/>
                <a:gd name="T42" fmla="*/ 2147483647 w 60"/>
                <a:gd name="T43" fmla="*/ 2147483647 h 72"/>
                <a:gd name="T44" fmla="*/ 2147483647 w 60"/>
                <a:gd name="T45" fmla="*/ 2147483647 h 72"/>
                <a:gd name="T46" fmla="*/ 2147483647 w 60"/>
                <a:gd name="T47" fmla="*/ 2147483647 h 72"/>
                <a:gd name="T48" fmla="*/ 2147483647 w 60"/>
                <a:gd name="T49" fmla="*/ 2147483647 h 72"/>
                <a:gd name="T50" fmla="*/ 2147483647 w 60"/>
                <a:gd name="T51" fmla="*/ 2147483647 h 72"/>
                <a:gd name="T52" fmla="*/ 2147483647 w 60"/>
                <a:gd name="T53" fmla="*/ 2147483647 h 72"/>
                <a:gd name="T54" fmla="*/ 2147483647 w 60"/>
                <a:gd name="T55" fmla="*/ 2147483647 h 72"/>
                <a:gd name="T56" fmla="*/ 2147483647 w 60"/>
                <a:gd name="T57" fmla="*/ 2147483647 h 72"/>
                <a:gd name="T58" fmla="*/ 2147483647 w 60"/>
                <a:gd name="T59" fmla="*/ 2147483647 h 72"/>
                <a:gd name="T60" fmla="*/ 2147483647 w 60"/>
                <a:gd name="T61" fmla="*/ 2147483647 h 72"/>
                <a:gd name="T62" fmla="*/ 2147483647 w 60"/>
                <a:gd name="T63" fmla="*/ 2147483647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
                <a:gd name="T97" fmla="*/ 0 h 72"/>
                <a:gd name="T98" fmla="*/ 60 w 60"/>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 h="72">
                  <a:moveTo>
                    <a:pt x="55" y="17"/>
                  </a:moveTo>
                  <a:lnTo>
                    <a:pt x="50" y="15"/>
                  </a:lnTo>
                  <a:lnTo>
                    <a:pt x="45" y="16"/>
                  </a:lnTo>
                  <a:lnTo>
                    <a:pt x="43" y="15"/>
                  </a:lnTo>
                  <a:lnTo>
                    <a:pt x="39" y="16"/>
                  </a:lnTo>
                  <a:lnTo>
                    <a:pt x="33" y="17"/>
                  </a:lnTo>
                  <a:lnTo>
                    <a:pt x="33" y="21"/>
                  </a:lnTo>
                  <a:lnTo>
                    <a:pt x="38" y="24"/>
                  </a:lnTo>
                  <a:lnTo>
                    <a:pt x="38" y="26"/>
                  </a:lnTo>
                  <a:lnTo>
                    <a:pt x="35" y="25"/>
                  </a:lnTo>
                  <a:lnTo>
                    <a:pt x="35" y="28"/>
                  </a:lnTo>
                  <a:lnTo>
                    <a:pt x="33" y="28"/>
                  </a:lnTo>
                  <a:lnTo>
                    <a:pt x="32" y="24"/>
                  </a:lnTo>
                  <a:lnTo>
                    <a:pt x="30" y="24"/>
                  </a:lnTo>
                  <a:lnTo>
                    <a:pt x="31" y="28"/>
                  </a:lnTo>
                  <a:lnTo>
                    <a:pt x="30" y="28"/>
                  </a:lnTo>
                  <a:lnTo>
                    <a:pt x="27" y="24"/>
                  </a:lnTo>
                  <a:lnTo>
                    <a:pt x="26" y="21"/>
                  </a:lnTo>
                  <a:lnTo>
                    <a:pt x="24" y="20"/>
                  </a:lnTo>
                  <a:lnTo>
                    <a:pt x="21" y="21"/>
                  </a:lnTo>
                  <a:lnTo>
                    <a:pt x="21" y="26"/>
                  </a:lnTo>
                  <a:lnTo>
                    <a:pt x="26" y="34"/>
                  </a:lnTo>
                  <a:lnTo>
                    <a:pt x="25" y="43"/>
                  </a:lnTo>
                  <a:lnTo>
                    <a:pt x="31" y="46"/>
                  </a:lnTo>
                  <a:lnTo>
                    <a:pt x="37" y="51"/>
                  </a:lnTo>
                  <a:lnTo>
                    <a:pt x="37" y="55"/>
                  </a:lnTo>
                  <a:lnTo>
                    <a:pt x="30" y="55"/>
                  </a:lnTo>
                  <a:lnTo>
                    <a:pt x="30" y="61"/>
                  </a:lnTo>
                  <a:lnTo>
                    <a:pt x="26" y="60"/>
                  </a:lnTo>
                  <a:lnTo>
                    <a:pt x="25" y="62"/>
                  </a:lnTo>
                  <a:lnTo>
                    <a:pt x="27" y="64"/>
                  </a:lnTo>
                  <a:lnTo>
                    <a:pt x="28" y="72"/>
                  </a:lnTo>
                  <a:lnTo>
                    <a:pt x="24" y="71"/>
                  </a:lnTo>
                  <a:lnTo>
                    <a:pt x="21" y="71"/>
                  </a:lnTo>
                  <a:lnTo>
                    <a:pt x="19" y="68"/>
                  </a:lnTo>
                  <a:lnTo>
                    <a:pt x="15" y="67"/>
                  </a:lnTo>
                  <a:lnTo>
                    <a:pt x="13" y="65"/>
                  </a:lnTo>
                  <a:lnTo>
                    <a:pt x="15" y="60"/>
                  </a:lnTo>
                  <a:lnTo>
                    <a:pt x="11" y="56"/>
                  </a:lnTo>
                  <a:lnTo>
                    <a:pt x="11" y="52"/>
                  </a:lnTo>
                  <a:lnTo>
                    <a:pt x="17" y="51"/>
                  </a:lnTo>
                  <a:lnTo>
                    <a:pt x="26" y="52"/>
                  </a:lnTo>
                  <a:lnTo>
                    <a:pt x="24" y="48"/>
                  </a:lnTo>
                  <a:lnTo>
                    <a:pt x="16" y="48"/>
                  </a:lnTo>
                  <a:lnTo>
                    <a:pt x="11" y="49"/>
                  </a:lnTo>
                  <a:lnTo>
                    <a:pt x="7" y="45"/>
                  </a:lnTo>
                  <a:lnTo>
                    <a:pt x="5" y="39"/>
                  </a:lnTo>
                  <a:lnTo>
                    <a:pt x="2" y="35"/>
                  </a:lnTo>
                  <a:lnTo>
                    <a:pt x="0" y="31"/>
                  </a:lnTo>
                  <a:lnTo>
                    <a:pt x="5" y="27"/>
                  </a:lnTo>
                  <a:lnTo>
                    <a:pt x="9" y="20"/>
                  </a:lnTo>
                  <a:lnTo>
                    <a:pt x="8" y="14"/>
                  </a:lnTo>
                  <a:lnTo>
                    <a:pt x="19" y="14"/>
                  </a:lnTo>
                  <a:lnTo>
                    <a:pt x="23" y="9"/>
                  </a:lnTo>
                  <a:lnTo>
                    <a:pt x="27" y="9"/>
                  </a:lnTo>
                  <a:lnTo>
                    <a:pt x="33" y="7"/>
                  </a:lnTo>
                  <a:lnTo>
                    <a:pt x="39" y="5"/>
                  </a:lnTo>
                  <a:lnTo>
                    <a:pt x="45" y="6"/>
                  </a:lnTo>
                  <a:lnTo>
                    <a:pt x="50" y="9"/>
                  </a:lnTo>
                  <a:lnTo>
                    <a:pt x="55" y="8"/>
                  </a:lnTo>
                  <a:lnTo>
                    <a:pt x="57" y="0"/>
                  </a:lnTo>
                  <a:lnTo>
                    <a:pt x="60" y="5"/>
                  </a:lnTo>
                  <a:lnTo>
                    <a:pt x="59" y="11"/>
                  </a:lnTo>
                  <a:lnTo>
                    <a:pt x="55" y="1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4" name="Freeform 383"/>
            <p:cNvSpPr>
              <a:spLocks/>
            </p:cNvSpPr>
            <p:nvPr/>
          </p:nvSpPr>
          <p:spPr bwMode="gray">
            <a:xfrm>
              <a:off x="3033" y="2307"/>
              <a:ext cx="4" cy="4"/>
            </a:xfrm>
            <a:custGeom>
              <a:avLst/>
              <a:gdLst>
                <a:gd name="T0" fmla="*/ 2147483647 w 3"/>
                <a:gd name="T1" fmla="*/ 2147483647 h 3"/>
                <a:gd name="T2" fmla="*/ 0 w 3"/>
                <a:gd name="T3" fmla="*/ 2147483647 h 3"/>
                <a:gd name="T4" fmla="*/ 2147483647 w 3"/>
                <a:gd name="T5" fmla="*/ 0 h 3"/>
                <a:gd name="T6" fmla="*/ 2147483647 w 3"/>
                <a:gd name="T7" fmla="*/ 2147483647 h 3"/>
                <a:gd name="T8" fmla="*/ 2147483647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3"/>
                  </a:moveTo>
                  <a:lnTo>
                    <a:pt x="0" y="2"/>
                  </a:lnTo>
                  <a:lnTo>
                    <a:pt x="1" y="0"/>
                  </a:lnTo>
                  <a:lnTo>
                    <a:pt x="3" y="1"/>
                  </a:lnTo>
                  <a:lnTo>
                    <a:pt x="3" y="2"/>
                  </a:lnTo>
                  <a:lnTo>
                    <a:pt x="1"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5" name="Freeform 384"/>
            <p:cNvSpPr>
              <a:spLocks/>
            </p:cNvSpPr>
            <p:nvPr/>
          </p:nvSpPr>
          <p:spPr bwMode="gray">
            <a:xfrm>
              <a:off x="3057" y="1626"/>
              <a:ext cx="446" cy="658"/>
            </a:xfrm>
            <a:custGeom>
              <a:avLst/>
              <a:gdLst>
                <a:gd name="T0" fmla="*/ 2147483647 w 342"/>
                <a:gd name="T1" fmla="*/ 2147483647 h 506"/>
                <a:gd name="T2" fmla="*/ 2147483647 w 342"/>
                <a:gd name="T3" fmla="*/ 2147483647 h 506"/>
                <a:gd name="T4" fmla="*/ 2147483647 w 342"/>
                <a:gd name="T5" fmla="*/ 2147483647 h 506"/>
                <a:gd name="T6" fmla="*/ 2147483647 w 342"/>
                <a:gd name="T7" fmla="*/ 2147483647 h 506"/>
                <a:gd name="T8" fmla="*/ 2147483647 w 342"/>
                <a:gd name="T9" fmla="*/ 2147483647 h 506"/>
                <a:gd name="T10" fmla="*/ 2147483647 w 342"/>
                <a:gd name="T11" fmla="*/ 2147483647 h 506"/>
                <a:gd name="T12" fmla="*/ 2147483647 w 342"/>
                <a:gd name="T13" fmla="*/ 2147483647 h 506"/>
                <a:gd name="T14" fmla="*/ 2147483647 w 342"/>
                <a:gd name="T15" fmla="*/ 2147483647 h 506"/>
                <a:gd name="T16" fmla="*/ 2147483647 w 342"/>
                <a:gd name="T17" fmla="*/ 2147483647 h 506"/>
                <a:gd name="T18" fmla="*/ 2147483647 w 342"/>
                <a:gd name="T19" fmla="*/ 2147483647 h 506"/>
                <a:gd name="T20" fmla="*/ 2147483647 w 342"/>
                <a:gd name="T21" fmla="*/ 2147483647 h 506"/>
                <a:gd name="T22" fmla="*/ 2147483647 w 342"/>
                <a:gd name="T23" fmla="*/ 2147483647 h 506"/>
                <a:gd name="T24" fmla="*/ 2147483647 w 342"/>
                <a:gd name="T25" fmla="*/ 2147483647 h 506"/>
                <a:gd name="T26" fmla="*/ 2147483647 w 342"/>
                <a:gd name="T27" fmla="*/ 2147483647 h 506"/>
                <a:gd name="T28" fmla="*/ 2147483647 w 342"/>
                <a:gd name="T29" fmla="*/ 2147483647 h 506"/>
                <a:gd name="T30" fmla="*/ 2147483647 w 342"/>
                <a:gd name="T31" fmla="*/ 2147483647 h 506"/>
                <a:gd name="T32" fmla="*/ 2147483647 w 342"/>
                <a:gd name="T33" fmla="*/ 2147483647 h 506"/>
                <a:gd name="T34" fmla="*/ 2147483647 w 342"/>
                <a:gd name="T35" fmla="*/ 2147483647 h 506"/>
                <a:gd name="T36" fmla="*/ 2147483647 w 342"/>
                <a:gd name="T37" fmla="*/ 2147483647 h 506"/>
                <a:gd name="T38" fmla="*/ 2147483647 w 342"/>
                <a:gd name="T39" fmla="*/ 2147483647 h 506"/>
                <a:gd name="T40" fmla="*/ 2147483647 w 342"/>
                <a:gd name="T41" fmla="*/ 2147483647 h 506"/>
                <a:gd name="T42" fmla="*/ 2147483647 w 342"/>
                <a:gd name="T43" fmla="*/ 2147483647 h 506"/>
                <a:gd name="T44" fmla="*/ 2147483647 w 342"/>
                <a:gd name="T45" fmla="*/ 2147483647 h 506"/>
                <a:gd name="T46" fmla="*/ 2147483647 w 342"/>
                <a:gd name="T47" fmla="*/ 2147483647 h 506"/>
                <a:gd name="T48" fmla="*/ 2147483647 w 342"/>
                <a:gd name="T49" fmla="*/ 2147483647 h 506"/>
                <a:gd name="T50" fmla="*/ 2147483647 w 342"/>
                <a:gd name="T51" fmla="*/ 2147483647 h 506"/>
                <a:gd name="T52" fmla="*/ 2147483647 w 342"/>
                <a:gd name="T53" fmla="*/ 2147483647 h 506"/>
                <a:gd name="T54" fmla="*/ 2147483647 w 342"/>
                <a:gd name="T55" fmla="*/ 2147483647 h 506"/>
                <a:gd name="T56" fmla="*/ 2147483647 w 342"/>
                <a:gd name="T57" fmla="*/ 2147483647 h 506"/>
                <a:gd name="T58" fmla="*/ 2147483647 w 342"/>
                <a:gd name="T59" fmla="*/ 2147483647 h 506"/>
                <a:gd name="T60" fmla="*/ 2147483647 w 342"/>
                <a:gd name="T61" fmla="*/ 2147483647 h 506"/>
                <a:gd name="T62" fmla="*/ 2147483647 w 342"/>
                <a:gd name="T63" fmla="*/ 2147483647 h 506"/>
                <a:gd name="T64" fmla="*/ 2147483647 w 342"/>
                <a:gd name="T65" fmla="*/ 2147483647 h 506"/>
                <a:gd name="T66" fmla="*/ 2147483647 w 342"/>
                <a:gd name="T67" fmla="*/ 2147483647 h 506"/>
                <a:gd name="T68" fmla="*/ 2147483647 w 342"/>
                <a:gd name="T69" fmla="*/ 2147483647 h 506"/>
                <a:gd name="T70" fmla="*/ 2147483647 w 342"/>
                <a:gd name="T71" fmla="*/ 2147483647 h 506"/>
                <a:gd name="T72" fmla="*/ 2147483647 w 342"/>
                <a:gd name="T73" fmla="*/ 2147483647 h 506"/>
                <a:gd name="T74" fmla="*/ 2147483647 w 342"/>
                <a:gd name="T75" fmla="*/ 2147483647 h 506"/>
                <a:gd name="T76" fmla="*/ 2147483647 w 342"/>
                <a:gd name="T77" fmla="*/ 2147483647 h 506"/>
                <a:gd name="T78" fmla="*/ 2147483647 w 342"/>
                <a:gd name="T79" fmla="*/ 2147483647 h 506"/>
                <a:gd name="T80" fmla="*/ 2147483647 w 342"/>
                <a:gd name="T81" fmla="*/ 2147483647 h 506"/>
                <a:gd name="T82" fmla="*/ 2147483647 w 342"/>
                <a:gd name="T83" fmla="*/ 2147483647 h 506"/>
                <a:gd name="T84" fmla="*/ 2147483647 w 342"/>
                <a:gd name="T85" fmla="*/ 2147483647 h 506"/>
                <a:gd name="T86" fmla="*/ 2147483647 w 342"/>
                <a:gd name="T87" fmla="*/ 2147483647 h 506"/>
                <a:gd name="T88" fmla="*/ 2147483647 w 342"/>
                <a:gd name="T89" fmla="*/ 2147483647 h 506"/>
                <a:gd name="T90" fmla="*/ 2147483647 w 342"/>
                <a:gd name="T91" fmla="*/ 2147483647 h 506"/>
                <a:gd name="T92" fmla="*/ 2147483647 w 342"/>
                <a:gd name="T93" fmla="*/ 2147483647 h 506"/>
                <a:gd name="T94" fmla="*/ 2147483647 w 342"/>
                <a:gd name="T95" fmla="*/ 2147483647 h 506"/>
                <a:gd name="T96" fmla="*/ 2147483647 w 342"/>
                <a:gd name="T97" fmla="*/ 2147483647 h 506"/>
                <a:gd name="T98" fmla="*/ 2147483647 w 342"/>
                <a:gd name="T99" fmla="*/ 2147483647 h 506"/>
                <a:gd name="T100" fmla="*/ 2147483647 w 342"/>
                <a:gd name="T101" fmla="*/ 2147483647 h 506"/>
                <a:gd name="T102" fmla="*/ 2147483647 w 342"/>
                <a:gd name="T103" fmla="*/ 2147483647 h 506"/>
                <a:gd name="T104" fmla="*/ 2147483647 w 342"/>
                <a:gd name="T105" fmla="*/ 2147483647 h 506"/>
                <a:gd name="T106" fmla="*/ 2147483647 w 342"/>
                <a:gd name="T107" fmla="*/ 2147483647 h 5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
                <a:gd name="T163" fmla="*/ 0 h 506"/>
                <a:gd name="T164" fmla="*/ 342 w 342"/>
                <a:gd name="T165" fmla="*/ 506 h 5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 h="506">
                  <a:moveTo>
                    <a:pt x="300" y="362"/>
                  </a:moveTo>
                  <a:lnTo>
                    <a:pt x="300" y="369"/>
                  </a:lnTo>
                  <a:lnTo>
                    <a:pt x="287" y="365"/>
                  </a:lnTo>
                  <a:lnTo>
                    <a:pt x="283" y="360"/>
                  </a:lnTo>
                  <a:lnTo>
                    <a:pt x="266" y="360"/>
                  </a:lnTo>
                  <a:lnTo>
                    <a:pt x="261" y="366"/>
                  </a:lnTo>
                  <a:lnTo>
                    <a:pt x="258" y="366"/>
                  </a:lnTo>
                  <a:lnTo>
                    <a:pt x="254" y="362"/>
                  </a:lnTo>
                  <a:lnTo>
                    <a:pt x="249" y="363"/>
                  </a:lnTo>
                  <a:lnTo>
                    <a:pt x="243" y="355"/>
                  </a:lnTo>
                  <a:lnTo>
                    <a:pt x="235" y="355"/>
                  </a:lnTo>
                  <a:lnTo>
                    <a:pt x="231" y="352"/>
                  </a:lnTo>
                  <a:lnTo>
                    <a:pt x="222" y="352"/>
                  </a:lnTo>
                  <a:lnTo>
                    <a:pt x="217" y="346"/>
                  </a:lnTo>
                  <a:lnTo>
                    <a:pt x="197" y="360"/>
                  </a:lnTo>
                  <a:lnTo>
                    <a:pt x="197" y="372"/>
                  </a:lnTo>
                  <a:lnTo>
                    <a:pt x="191" y="373"/>
                  </a:lnTo>
                  <a:lnTo>
                    <a:pt x="188" y="368"/>
                  </a:lnTo>
                  <a:lnTo>
                    <a:pt x="182" y="369"/>
                  </a:lnTo>
                  <a:lnTo>
                    <a:pt x="179" y="410"/>
                  </a:lnTo>
                  <a:lnTo>
                    <a:pt x="193" y="413"/>
                  </a:lnTo>
                  <a:lnTo>
                    <a:pt x="199" y="421"/>
                  </a:lnTo>
                  <a:lnTo>
                    <a:pt x="197" y="431"/>
                  </a:lnTo>
                  <a:lnTo>
                    <a:pt x="201" y="434"/>
                  </a:lnTo>
                  <a:lnTo>
                    <a:pt x="199" y="435"/>
                  </a:lnTo>
                  <a:lnTo>
                    <a:pt x="193" y="440"/>
                  </a:lnTo>
                  <a:lnTo>
                    <a:pt x="189" y="442"/>
                  </a:lnTo>
                  <a:lnTo>
                    <a:pt x="188" y="443"/>
                  </a:lnTo>
                  <a:lnTo>
                    <a:pt x="185" y="443"/>
                  </a:lnTo>
                  <a:lnTo>
                    <a:pt x="182" y="448"/>
                  </a:lnTo>
                  <a:lnTo>
                    <a:pt x="180" y="454"/>
                  </a:lnTo>
                  <a:lnTo>
                    <a:pt x="177" y="455"/>
                  </a:lnTo>
                  <a:lnTo>
                    <a:pt x="177" y="457"/>
                  </a:lnTo>
                  <a:lnTo>
                    <a:pt x="178" y="459"/>
                  </a:lnTo>
                  <a:lnTo>
                    <a:pt x="179" y="463"/>
                  </a:lnTo>
                  <a:lnTo>
                    <a:pt x="182" y="466"/>
                  </a:lnTo>
                  <a:lnTo>
                    <a:pt x="184" y="469"/>
                  </a:lnTo>
                  <a:lnTo>
                    <a:pt x="185" y="475"/>
                  </a:lnTo>
                  <a:lnTo>
                    <a:pt x="185" y="478"/>
                  </a:lnTo>
                  <a:lnTo>
                    <a:pt x="185" y="481"/>
                  </a:lnTo>
                  <a:lnTo>
                    <a:pt x="187" y="483"/>
                  </a:lnTo>
                  <a:lnTo>
                    <a:pt x="188" y="486"/>
                  </a:lnTo>
                  <a:lnTo>
                    <a:pt x="189" y="488"/>
                  </a:lnTo>
                  <a:lnTo>
                    <a:pt x="191" y="490"/>
                  </a:lnTo>
                  <a:lnTo>
                    <a:pt x="192" y="494"/>
                  </a:lnTo>
                  <a:lnTo>
                    <a:pt x="194" y="496"/>
                  </a:lnTo>
                  <a:lnTo>
                    <a:pt x="194" y="504"/>
                  </a:lnTo>
                  <a:lnTo>
                    <a:pt x="188" y="506"/>
                  </a:lnTo>
                  <a:lnTo>
                    <a:pt x="175" y="500"/>
                  </a:lnTo>
                  <a:lnTo>
                    <a:pt x="171" y="494"/>
                  </a:lnTo>
                  <a:lnTo>
                    <a:pt x="168" y="494"/>
                  </a:lnTo>
                  <a:lnTo>
                    <a:pt x="156" y="485"/>
                  </a:lnTo>
                  <a:lnTo>
                    <a:pt x="143" y="479"/>
                  </a:lnTo>
                  <a:lnTo>
                    <a:pt x="139" y="480"/>
                  </a:lnTo>
                  <a:lnTo>
                    <a:pt x="125" y="478"/>
                  </a:lnTo>
                  <a:lnTo>
                    <a:pt x="113" y="475"/>
                  </a:lnTo>
                  <a:lnTo>
                    <a:pt x="108" y="471"/>
                  </a:lnTo>
                  <a:lnTo>
                    <a:pt x="99" y="460"/>
                  </a:lnTo>
                  <a:lnTo>
                    <a:pt x="95" y="460"/>
                  </a:lnTo>
                  <a:lnTo>
                    <a:pt x="92" y="457"/>
                  </a:lnTo>
                  <a:lnTo>
                    <a:pt x="89" y="455"/>
                  </a:lnTo>
                  <a:lnTo>
                    <a:pt x="87" y="451"/>
                  </a:lnTo>
                  <a:lnTo>
                    <a:pt x="86" y="448"/>
                  </a:lnTo>
                  <a:lnTo>
                    <a:pt x="92" y="447"/>
                  </a:lnTo>
                  <a:lnTo>
                    <a:pt x="92" y="445"/>
                  </a:lnTo>
                  <a:lnTo>
                    <a:pt x="97" y="440"/>
                  </a:lnTo>
                  <a:lnTo>
                    <a:pt x="98" y="437"/>
                  </a:lnTo>
                  <a:lnTo>
                    <a:pt x="95" y="431"/>
                  </a:lnTo>
                  <a:lnTo>
                    <a:pt x="103" y="426"/>
                  </a:lnTo>
                  <a:lnTo>
                    <a:pt x="102" y="424"/>
                  </a:lnTo>
                  <a:lnTo>
                    <a:pt x="93" y="427"/>
                  </a:lnTo>
                  <a:lnTo>
                    <a:pt x="99" y="416"/>
                  </a:lnTo>
                  <a:lnTo>
                    <a:pt x="105" y="409"/>
                  </a:lnTo>
                  <a:lnTo>
                    <a:pt x="109" y="410"/>
                  </a:lnTo>
                  <a:lnTo>
                    <a:pt x="110" y="398"/>
                  </a:lnTo>
                  <a:lnTo>
                    <a:pt x="116" y="391"/>
                  </a:lnTo>
                  <a:lnTo>
                    <a:pt x="103" y="378"/>
                  </a:lnTo>
                  <a:lnTo>
                    <a:pt x="97" y="378"/>
                  </a:lnTo>
                  <a:lnTo>
                    <a:pt x="89" y="371"/>
                  </a:lnTo>
                  <a:lnTo>
                    <a:pt x="74" y="372"/>
                  </a:lnTo>
                  <a:lnTo>
                    <a:pt x="70" y="366"/>
                  </a:lnTo>
                  <a:lnTo>
                    <a:pt x="70" y="360"/>
                  </a:lnTo>
                  <a:lnTo>
                    <a:pt x="63" y="359"/>
                  </a:lnTo>
                  <a:lnTo>
                    <a:pt x="59" y="342"/>
                  </a:lnTo>
                  <a:lnTo>
                    <a:pt x="47" y="341"/>
                  </a:lnTo>
                  <a:lnTo>
                    <a:pt x="40" y="345"/>
                  </a:lnTo>
                  <a:lnTo>
                    <a:pt x="38" y="337"/>
                  </a:lnTo>
                  <a:lnTo>
                    <a:pt x="34" y="333"/>
                  </a:lnTo>
                  <a:lnTo>
                    <a:pt x="33" y="327"/>
                  </a:lnTo>
                  <a:lnTo>
                    <a:pt x="38" y="327"/>
                  </a:lnTo>
                  <a:lnTo>
                    <a:pt x="42" y="330"/>
                  </a:lnTo>
                  <a:lnTo>
                    <a:pt x="45" y="330"/>
                  </a:lnTo>
                  <a:lnTo>
                    <a:pt x="47" y="322"/>
                  </a:lnTo>
                  <a:lnTo>
                    <a:pt x="38" y="312"/>
                  </a:lnTo>
                  <a:lnTo>
                    <a:pt x="33" y="303"/>
                  </a:lnTo>
                  <a:lnTo>
                    <a:pt x="32" y="287"/>
                  </a:lnTo>
                  <a:lnTo>
                    <a:pt x="28" y="282"/>
                  </a:lnTo>
                  <a:lnTo>
                    <a:pt x="22" y="281"/>
                  </a:lnTo>
                  <a:lnTo>
                    <a:pt x="17" y="282"/>
                  </a:lnTo>
                  <a:lnTo>
                    <a:pt x="12" y="277"/>
                  </a:lnTo>
                  <a:lnTo>
                    <a:pt x="6" y="277"/>
                  </a:lnTo>
                  <a:lnTo>
                    <a:pt x="7" y="264"/>
                  </a:lnTo>
                  <a:lnTo>
                    <a:pt x="3" y="258"/>
                  </a:lnTo>
                  <a:lnTo>
                    <a:pt x="3" y="247"/>
                  </a:lnTo>
                  <a:lnTo>
                    <a:pt x="3" y="238"/>
                  </a:lnTo>
                  <a:lnTo>
                    <a:pt x="0" y="230"/>
                  </a:lnTo>
                  <a:lnTo>
                    <a:pt x="3" y="214"/>
                  </a:lnTo>
                  <a:lnTo>
                    <a:pt x="8" y="209"/>
                  </a:lnTo>
                  <a:lnTo>
                    <a:pt x="7" y="206"/>
                  </a:lnTo>
                  <a:lnTo>
                    <a:pt x="13" y="206"/>
                  </a:lnTo>
                  <a:lnTo>
                    <a:pt x="14" y="204"/>
                  </a:lnTo>
                  <a:lnTo>
                    <a:pt x="24" y="205"/>
                  </a:lnTo>
                  <a:lnTo>
                    <a:pt x="26" y="198"/>
                  </a:lnTo>
                  <a:lnTo>
                    <a:pt x="21" y="197"/>
                  </a:lnTo>
                  <a:lnTo>
                    <a:pt x="15" y="197"/>
                  </a:lnTo>
                  <a:lnTo>
                    <a:pt x="10" y="195"/>
                  </a:lnTo>
                  <a:lnTo>
                    <a:pt x="11" y="188"/>
                  </a:lnTo>
                  <a:lnTo>
                    <a:pt x="13" y="178"/>
                  </a:lnTo>
                  <a:lnTo>
                    <a:pt x="23" y="163"/>
                  </a:lnTo>
                  <a:lnTo>
                    <a:pt x="40" y="141"/>
                  </a:lnTo>
                  <a:lnTo>
                    <a:pt x="32" y="130"/>
                  </a:lnTo>
                  <a:lnTo>
                    <a:pt x="26" y="128"/>
                  </a:lnTo>
                  <a:lnTo>
                    <a:pt x="24" y="122"/>
                  </a:lnTo>
                  <a:lnTo>
                    <a:pt x="28" y="115"/>
                  </a:lnTo>
                  <a:lnTo>
                    <a:pt x="28" y="109"/>
                  </a:lnTo>
                  <a:lnTo>
                    <a:pt x="24" y="101"/>
                  </a:lnTo>
                  <a:lnTo>
                    <a:pt x="26" y="96"/>
                  </a:lnTo>
                  <a:lnTo>
                    <a:pt x="22" y="92"/>
                  </a:lnTo>
                  <a:lnTo>
                    <a:pt x="24" y="83"/>
                  </a:lnTo>
                  <a:lnTo>
                    <a:pt x="23" y="75"/>
                  </a:lnTo>
                  <a:lnTo>
                    <a:pt x="24" y="63"/>
                  </a:lnTo>
                  <a:lnTo>
                    <a:pt x="15" y="48"/>
                  </a:lnTo>
                  <a:lnTo>
                    <a:pt x="21" y="40"/>
                  </a:lnTo>
                  <a:lnTo>
                    <a:pt x="17" y="31"/>
                  </a:lnTo>
                  <a:lnTo>
                    <a:pt x="9" y="26"/>
                  </a:lnTo>
                  <a:lnTo>
                    <a:pt x="9" y="21"/>
                  </a:lnTo>
                  <a:lnTo>
                    <a:pt x="15" y="13"/>
                  </a:lnTo>
                  <a:lnTo>
                    <a:pt x="20" y="11"/>
                  </a:lnTo>
                  <a:lnTo>
                    <a:pt x="21" y="8"/>
                  </a:lnTo>
                  <a:lnTo>
                    <a:pt x="33" y="3"/>
                  </a:lnTo>
                  <a:lnTo>
                    <a:pt x="38" y="3"/>
                  </a:lnTo>
                  <a:lnTo>
                    <a:pt x="38" y="1"/>
                  </a:lnTo>
                  <a:lnTo>
                    <a:pt x="43" y="0"/>
                  </a:lnTo>
                  <a:lnTo>
                    <a:pt x="50" y="3"/>
                  </a:lnTo>
                  <a:lnTo>
                    <a:pt x="50" y="5"/>
                  </a:lnTo>
                  <a:lnTo>
                    <a:pt x="44" y="6"/>
                  </a:lnTo>
                  <a:lnTo>
                    <a:pt x="46" y="9"/>
                  </a:lnTo>
                  <a:lnTo>
                    <a:pt x="52" y="10"/>
                  </a:lnTo>
                  <a:lnTo>
                    <a:pt x="56" y="12"/>
                  </a:lnTo>
                  <a:lnTo>
                    <a:pt x="65" y="11"/>
                  </a:lnTo>
                  <a:lnTo>
                    <a:pt x="79" y="14"/>
                  </a:lnTo>
                  <a:lnTo>
                    <a:pt x="92" y="23"/>
                  </a:lnTo>
                  <a:lnTo>
                    <a:pt x="103" y="27"/>
                  </a:lnTo>
                  <a:lnTo>
                    <a:pt x="108" y="29"/>
                  </a:lnTo>
                  <a:lnTo>
                    <a:pt x="112" y="32"/>
                  </a:lnTo>
                  <a:lnTo>
                    <a:pt x="116" y="32"/>
                  </a:lnTo>
                  <a:lnTo>
                    <a:pt x="121" y="35"/>
                  </a:lnTo>
                  <a:lnTo>
                    <a:pt x="125" y="38"/>
                  </a:lnTo>
                  <a:lnTo>
                    <a:pt x="125" y="52"/>
                  </a:lnTo>
                  <a:lnTo>
                    <a:pt x="106" y="66"/>
                  </a:lnTo>
                  <a:lnTo>
                    <a:pt x="95" y="66"/>
                  </a:lnTo>
                  <a:lnTo>
                    <a:pt x="82" y="61"/>
                  </a:lnTo>
                  <a:lnTo>
                    <a:pt x="70" y="56"/>
                  </a:lnTo>
                  <a:lnTo>
                    <a:pt x="61" y="52"/>
                  </a:lnTo>
                  <a:lnTo>
                    <a:pt x="55" y="52"/>
                  </a:lnTo>
                  <a:lnTo>
                    <a:pt x="44" y="45"/>
                  </a:lnTo>
                  <a:lnTo>
                    <a:pt x="44" y="50"/>
                  </a:lnTo>
                  <a:lnTo>
                    <a:pt x="55" y="58"/>
                  </a:lnTo>
                  <a:lnTo>
                    <a:pt x="66" y="70"/>
                  </a:lnTo>
                  <a:lnTo>
                    <a:pt x="67" y="77"/>
                  </a:lnTo>
                  <a:lnTo>
                    <a:pt x="62" y="85"/>
                  </a:lnTo>
                  <a:lnTo>
                    <a:pt x="67" y="91"/>
                  </a:lnTo>
                  <a:lnTo>
                    <a:pt x="66" y="104"/>
                  </a:lnTo>
                  <a:lnTo>
                    <a:pt x="66" y="109"/>
                  </a:lnTo>
                  <a:lnTo>
                    <a:pt x="74" y="107"/>
                  </a:lnTo>
                  <a:lnTo>
                    <a:pt x="82" y="118"/>
                  </a:lnTo>
                  <a:lnTo>
                    <a:pt x="94" y="116"/>
                  </a:lnTo>
                  <a:lnTo>
                    <a:pt x="96" y="111"/>
                  </a:lnTo>
                  <a:lnTo>
                    <a:pt x="92" y="108"/>
                  </a:lnTo>
                  <a:lnTo>
                    <a:pt x="88" y="106"/>
                  </a:lnTo>
                  <a:lnTo>
                    <a:pt x="82" y="96"/>
                  </a:lnTo>
                  <a:lnTo>
                    <a:pt x="84" y="88"/>
                  </a:lnTo>
                  <a:lnTo>
                    <a:pt x="89" y="89"/>
                  </a:lnTo>
                  <a:lnTo>
                    <a:pt x="92" y="94"/>
                  </a:lnTo>
                  <a:lnTo>
                    <a:pt x="105" y="101"/>
                  </a:lnTo>
                  <a:lnTo>
                    <a:pt x="115" y="100"/>
                  </a:lnTo>
                  <a:lnTo>
                    <a:pt x="118" y="94"/>
                  </a:lnTo>
                  <a:lnTo>
                    <a:pt x="110" y="79"/>
                  </a:lnTo>
                  <a:lnTo>
                    <a:pt x="122" y="68"/>
                  </a:lnTo>
                  <a:lnTo>
                    <a:pt x="130" y="63"/>
                  </a:lnTo>
                  <a:lnTo>
                    <a:pt x="131" y="55"/>
                  </a:lnTo>
                  <a:lnTo>
                    <a:pt x="140" y="56"/>
                  </a:lnTo>
                  <a:lnTo>
                    <a:pt x="151" y="64"/>
                  </a:lnTo>
                  <a:lnTo>
                    <a:pt x="156" y="48"/>
                  </a:lnTo>
                  <a:lnTo>
                    <a:pt x="149" y="44"/>
                  </a:lnTo>
                  <a:lnTo>
                    <a:pt x="149" y="41"/>
                  </a:lnTo>
                  <a:lnTo>
                    <a:pt x="152" y="38"/>
                  </a:lnTo>
                  <a:lnTo>
                    <a:pt x="152" y="30"/>
                  </a:lnTo>
                  <a:lnTo>
                    <a:pt x="149" y="28"/>
                  </a:lnTo>
                  <a:lnTo>
                    <a:pt x="143" y="24"/>
                  </a:lnTo>
                  <a:lnTo>
                    <a:pt x="144" y="22"/>
                  </a:lnTo>
                  <a:lnTo>
                    <a:pt x="148" y="21"/>
                  </a:lnTo>
                  <a:lnTo>
                    <a:pt x="160" y="23"/>
                  </a:lnTo>
                  <a:lnTo>
                    <a:pt x="171" y="26"/>
                  </a:lnTo>
                  <a:lnTo>
                    <a:pt x="177" y="34"/>
                  </a:lnTo>
                  <a:lnTo>
                    <a:pt x="164" y="36"/>
                  </a:lnTo>
                  <a:lnTo>
                    <a:pt x="164" y="38"/>
                  </a:lnTo>
                  <a:lnTo>
                    <a:pt x="160" y="41"/>
                  </a:lnTo>
                  <a:lnTo>
                    <a:pt x="165" y="44"/>
                  </a:lnTo>
                  <a:lnTo>
                    <a:pt x="166" y="47"/>
                  </a:lnTo>
                  <a:lnTo>
                    <a:pt x="177" y="50"/>
                  </a:lnTo>
                  <a:lnTo>
                    <a:pt x="185" y="47"/>
                  </a:lnTo>
                  <a:lnTo>
                    <a:pt x="187" y="42"/>
                  </a:lnTo>
                  <a:lnTo>
                    <a:pt x="185" y="37"/>
                  </a:lnTo>
                  <a:lnTo>
                    <a:pt x="189" y="36"/>
                  </a:lnTo>
                  <a:lnTo>
                    <a:pt x="193" y="39"/>
                  </a:lnTo>
                  <a:lnTo>
                    <a:pt x="195" y="38"/>
                  </a:lnTo>
                  <a:lnTo>
                    <a:pt x="195" y="35"/>
                  </a:lnTo>
                  <a:lnTo>
                    <a:pt x="203" y="35"/>
                  </a:lnTo>
                  <a:lnTo>
                    <a:pt x="209" y="31"/>
                  </a:lnTo>
                  <a:lnTo>
                    <a:pt x="214" y="26"/>
                  </a:lnTo>
                  <a:lnTo>
                    <a:pt x="223" y="23"/>
                  </a:lnTo>
                  <a:lnTo>
                    <a:pt x="226" y="24"/>
                  </a:lnTo>
                  <a:lnTo>
                    <a:pt x="227" y="27"/>
                  </a:lnTo>
                  <a:lnTo>
                    <a:pt x="231" y="25"/>
                  </a:lnTo>
                  <a:lnTo>
                    <a:pt x="230" y="22"/>
                  </a:lnTo>
                  <a:lnTo>
                    <a:pt x="234" y="21"/>
                  </a:lnTo>
                  <a:lnTo>
                    <a:pt x="239" y="18"/>
                  </a:lnTo>
                  <a:lnTo>
                    <a:pt x="246" y="17"/>
                  </a:lnTo>
                  <a:lnTo>
                    <a:pt x="243" y="20"/>
                  </a:lnTo>
                  <a:lnTo>
                    <a:pt x="245" y="24"/>
                  </a:lnTo>
                  <a:lnTo>
                    <a:pt x="239" y="27"/>
                  </a:lnTo>
                  <a:lnTo>
                    <a:pt x="242" y="30"/>
                  </a:lnTo>
                  <a:lnTo>
                    <a:pt x="247" y="28"/>
                  </a:lnTo>
                  <a:lnTo>
                    <a:pt x="249" y="29"/>
                  </a:lnTo>
                  <a:lnTo>
                    <a:pt x="254" y="29"/>
                  </a:lnTo>
                  <a:lnTo>
                    <a:pt x="254" y="26"/>
                  </a:lnTo>
                  <a:lnTo>
                    <a:pt x="258" y="23"/>
                  </a:lnTo>
                  <a:lnTo>
                    <a:pt x="264" y="23"/>
                  </a:lnTo>
                  <a:lnTo>
                    <a:pt x="264" y="24"/>
                  </a:lnTo>
                  <a:lnTo>
                    <a:pt x="271" y="24"/>
                  </a:lnTo>
                  <a:lnTo>
                    <a:pt x="277" y="20"/>
                  </a:lnTo>
                  <a:lnTo>
                    <a:pt x="282" y="20"/>
                  </a:lnTo>
                  <a:lnTo>
                    <a:pt x="287" y="17"/>
                  </a:lnTo>
                  <a:lnTo>
                    <a:pt x="292" y="19"/>
                  </a:lnTo>
                  <a:lnTo>
                    <a:pt x="292" y="24"/>
                  </a:lnTo>
                  <a:lnTo>
                    <a:pt x="296" y="26"/>
                  </a:lnTo>
                  <a:lnTo>
                    <a:pt x="300" y="24"/>
                  </a:lnTo>
                  <a:lnTo>
                    <a:pt x="299" y="21"/>
                  </a:lnTo>
                  <a:lnTo>
                    <a:pt x="307" y="19"/>
                  </a:lnTo>
                  <a:lnTo>
                    <a:pt x="308" y="11"/>
                  </a:lnTo>
                  <a:lnTo>
                    <a:pt x="304" y="8"/>
                  </a:lnTo>
                  <a:lnTo>
                    <a:pt x="310" y="3"/>
                  </a:lnTo>
                  <a:lnTo>
                    <a:pt x="336" y="6"/>
                  </a:lnTo>
                  <a:lnTo>
                    <a:pt x="341" y="21"/>
                  </a:lnTo>
                  <a:lnTo>
                    <a:pt x="336" y="25"/>
                  </a:lnTo>
                  <a:lnTo>
                    <a:pt x="342" y="53"/>
                  </a:lnTo>
                  <a:lnTo>
                    <a:pt x="340" y="64"/>
                  </a:lnTo>
                  <a:lnTo>
                    <a:pt x="332" y="68"/>
                  </a:lnTo>
                  <a:lnTo>
                    <a:pt x="305" y="101"/>
                  </a:lnTo>
                  <a:lnTo>
                    <a:pt x="302" y="137"/>
                  </a:lnTo>
                  <a:lnTo>
                    <a:pt x="307" y="144"/>
                  </a:lnTo>
                  <a:lnTo>
                    <a:pt x="301" y="171"/>
                  </a:lnTo>
                  <a:lnTo>
                    <a:pt x="297" y="207"/>
                  </a:lnTo>
                  <a:lnTo>
                    <a:pt x="300" y="226"/>
                  </a:lnTo>
                  <a:lnTo>
                    <a:pt x="301" y="252"/>
                  </a:lnTo>
                  <a:lnTo>
                    <a:pt x="297" y="268"/>
                  </a:lnTo>
                  <a:lnTo>
                    <a:pt x="288" y="273"/>
                  </a:lnTo>
                  <a:lnTo>
                    <a:pt x="284" y="285"/>
                  </a:lnTo>
                  <a:lnTo>
                    <a:pt x="292" y="293"/>
                  </a:lnTo>
                  <a:lnTo>
                    <a:pt x="278" y="323"/>
                  </a:lnTo>
                  <a:lnTo>
                    <a:pt x="276" y="335"/>
                  </a:lnTo>
                  <a:lnTo>
                    <a:pt x="291" y="351"/>
                  </a:lnTo>
                  <a:lnTo>
                    <a:pt x="300" y="36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6" name="Freeform 386"/>
            <p:cNvSpPr>
              <a:spLocks/>
            </p:cNvSpPr>
            <p:nvPr/>
          </p:nvSpPr>
          <p:spPr bwMode="gray">
            <a:xfrm>
              <a:off x="2732" y="2564"/>
              <a:ext cx="193" cy="159"/>
            </a:xfrm>
            <a:custGeom>
              <a:avLst/>
              <a:gdLst>
                <a:gd name="T0" fmla="*/ 2147483647 w 148"/>
                <a:gd name="T1" fmla="*/ 0 h 122"/>
                <a:gd name="T2" fmla="*/ 2147483647 w 148"/>
                <a:gd name="T3" fmla="*/ 2147483647 h 122"/>
                <a:gd name="T4" fmla="*/ 2147483647 w 148"/>
                <a:gd name="T5" fmla="*/ 2147483647 h 122"/>
                <a:gd name="T6" fmla="*/ 2147483647 w 148"/>
                <a:gd name="T7" fmla="*/ 2147483647 h 122"/>
                <a:gd name="T8" fmla="*/ 2147483647 w 148"/>
                <a:gd name="T9" fmla="*/ 2147483647 h 122"/>
                <a:gd name="T10" fmla="*/ 2147483647 w 148"/>
                <a:gd name="T11" fmla="*/ 2147483647 h 122"/>
                <a:gd name="T12" fmla="*/ 2147483647 w 148"/>
                <a:gd name="T13" fmla="*/ 2147483647 h 122"/>
                <a:gd name="T14" fmla="*/ 2147483647 w 148"/>
                <a:gd name="T15" fmla="*/ 2147483647 h 122"/>
                <a:gd name="T16" fmla="*/ 2147483647 w 148"/>
                <a:gd name="T17" fmla="*/ 2147483647 h 122"/>
                <a:gd name="T18" fmla="*/ 2147483647 w 148"/>
                <a:gd name="T19" fmla="*/ 2147483647 h 122"/>
                <a:gd name="T20" fmla="*/ 2147483647 w 148"/>
                <a:gd name="T21" fmla="*/ 2147483647 h 122"/>
                <a:gd name="T22" fmla="*/ 2147483647 w 148"/>
                <a:gd name="T23" fmla="*/ 2147483647 h 122"/>
                <a:gd name="T24" fmla="*/ 2147483647 w 148"/>
                <a:gd name="T25" fmla="*/ 2147483647 h 122"/>
                <a:gd name="T26" fmla="*/ 2147483647 w 148"/>
                <a:gd name="T27" fmla="*/ 2147483647 h 122"/>
                <a:gd name="T28" fmla="*/ 2147483647 w 148"/>
                <a:gd name="T29" fmla="*/ 2147483647 h 122"/>
                <a:gd name="T30" fmla="*/ 2147483647 w 148"/>
                <a:gd name="T31" fmla="*/ 2147483647 h 122"/>
                <a:gd name="T32" fmla="*/ 2147483647 w 148"/>
                <a:gd name="T33" fmla="*/ 2147483647 h 122"/>
                <a:gd name="T34" fmla="*/ 2147483647 w 148"/>
                <a:gd name="T35" fmla="*/ 2147483647 h 122"/>
                <a:gd name="T36" fmla="*/ 2147483647 w 148"/>
                <a:gd name="T37" fmla="*/ 2147483647 h 122"/>
                <a:gd name="T38" fmla="*/ 2147483647 w 148"/>
                <a:gd name="T39" fmla="*/ 2147483647 h 122"/>
                <a:gd name="T40" fmla="*/ 2147483647 w 148"/>
                <a:gd name="T41" fmla="*/ 2147483647 h 122"/>
                <a:gd name="T42" fmla="*/ 2147483647 w 148"/>
                <a:gd name="T43" fmla="*/ 2147483647 h 122"/>
                <a:gd name="T44" fmla="*/ 2147483647 w 148"/>
                <a:gd name="T45" fmla="*/ 2147483647 h 122"/>
                <a:gd name="T46" fmla="*/ 2147483647 w 148"/>
                <a:gd name="T47" fmla="*/ 2147483647 h 122"/>
                <a:gd name="T48" fmla="*/ 0 w 148"/>
                <a:gd name="T49" fmla="*/ 2147483647 h 122"/>
                <a:gd name="T50" fmla="*/ 0 w 148"/>
                <a:gd name="T51" fmla="*/ 2147483647 h 122"/>
                <a:gd name="T52" fmla="*/ 2147483647 w 148"/>
                <a:gd name="T53" fmla="*/ 2147483647 h 122"/>
                <a:gd name="T54" fmla="*/ 2147483647 w 148"/>
                <a:gd name="T55" fmla="*/ 2147483647 h 122"/>
                <a:gd name="T56" fmla="*/ 2147483647 w 148"/>
                <a:gd name="T57" fmla="*/ 2147483647 h 122"/>
                <a:gd name="T58" fmla="*/ 2147483647 w 148"/>
                <a:gd name="T59" fmla="*/ 2147483647 h 122"/>
                <a:gd name="T60" fmla="*/ 2147483647 w 148"/>
                <a:gd name="T61" fmla="*/ 2147483647 h 122"/>
                <a:gd name="T62" fmla="*/ 2147483647 w 148"/>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22"/>
                <a:gd name="T98" fmla="*/ 148 w 148"/>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22">
                  <a:moveTo>
                    <a:pt x="110" y="0"/>
                  </a:moveTo>
                  <a:lnTo>
                    <a:pt x="136" y="7"/>
                  </a:lnTo>
                  <a:lnTo>
                    <a:pt x="140" y="23"/>
                  </a:lnTo>
                  <a:lnTo>
                    <a:pt x="148" y="34"/>
                  </a:lnTo>
                  <a:lnTo>
                    <a:pt x="143" y="42"/>
                  </a:lnTo>
                  <a:lnTo>
                    <a:pt x="142" y="71"/>
                  </a:lnTo>
                  <a:lnTo>
                    <a:pt x="126" y="91"/>
                  </a:lnTo>
                  <a:lnTo>
                    <a:pt x="124" y="104"/>
                  </a:lnTo>
                  <a:lnTo>
                    <a:pt x="110" y="109"/>
                  </a:lnTo>
                  <a:lnTo>
                    <a:pt x="93" y="106"/>
                  </a:lnTo>
                  <a:lnTo>
                    <a:pt x="88" y="112"/>
                  </a:lnTo>
                  <a:lnTo>
                    <a:pt x="81" y="114"/>
                  </a:lnTo>
                  <a:lnTo>
                    <a:pt x="74" y="111"/>
                  </a:lnTo>
                  <a:lnTo>
                    <a:pt x="64" y="111"/>
                  </a:lnTo>
                  <a:lnTo>
                    <a:pt x="57" y="103"/>
                  </a:lnTo>
                  <a:lnTo>
                    <a:pt x="43" y="101"/>
                  </a:lnTo>
                  <a:lnTo>
                    <a:pt x="36" y="107"/>
                  </a:lnTo>
                  <a:lnTo>
                    <a:pt x="32" y="120"/>
                  </a:lnTo>
                  <a:lnTo>
                    <a:pt x="28" y="121"/>
                  </a:lnTo>
                  <a:lnTo>
                    <a:pt x="21" y="122"/>
                  </a:lnTo>
                  <a:lnTo>
                    <a:pt x="19" y="118"/>
                  </a:lnTo>
                  <a:lnTo>
                    <a:pt x="11" y="111"/>
                  </a:lnTo>
                  <a:lnTo>
                    <a:pt x="10" y="104"/>
                  </a:lnTo>
                  <a:lnTo>
                    <a:pt x="5" y="104"/>
                  </a:lnTo>
                  <a:lnTo>
                    <a:pt x="0" y="99"/>
                  </a:lnTo>
                  <a:lnTo>
                    <a:pt x="0" y="92"/>
                  </a:lnTo>
                  <a:lnTo>
                    <a:pt x="15" y="91"/>
                  </a:lnTo>
                  <a:lnTo>
                    <a:pt x="20" y="89"/>
                  </a:lnTo>
                  <a:lnTo>
                    <a:pt x="30" y="87"/>
                  </a:lnTo>
                  <a:lnTo>
                    <a:pt x="42" y="47"/>
                  </a:lnTo>
                  <a:lnTo>
                    <a:pt x="52" y="46"/>
                  </a:lnTo>
                  <a:lnTo>
                    <a:pt x="11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7" name="Freeform 387"/>
            <p:cNvSpPr>
              <a:spLocks/>
            </p:cNvSpPr>
            <p:nvPr/>
          </p:nvSpPr>
          <p:spPr bwMode="gray">
            <a:xfrm>
              <a:off x="2526" y="2655"/>
              <a:ext cx="68" cy="65"/>
            </a:xfrm>
            <a:custGeom>
              <a:avLst/>
              <a:gdLst>
                <a:gd name="T0" fmla="*/ 2147483647 w 52"/>
                <a:gd name="T1" fmla="*/ 2147483647 h 50"/>
                <a:gd name="T2" fmla="*/ 2147483647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0 w 52"/>
                <a:gd name="T19" fmla="*/ 2147483647 h 50"/>
                <a:gd name="T20" fmla="*/ 2147483647 w 52"/>
                <a:gd name="T21" fmla="*/ 2147483647 h 50"/>
                <a:gd name="T22" fmla="*/ 2147483647 w 52"/>
                <a:gd name="T23" fmla="*/ 2147483647 h 50"/>
                <a:gd name="T24" fmla="*/ 2147483647 w 52"/>
                <a:gd name="T25" fmla="*/ 0 h 50"/>
                <a:gd name="T26" fmla="*/ 2147483647 w 52"/>
                <a:gd name="T27" fmla="*/ 2147483647 h 50"/>
                <a:gd name="T28" fmla="*/ 2147483647 w 52"/>
                <a:gd name="T29" fmla="*/ 2147483647 h 50"/>
                <a:gd name="T30" fmla="*/ 2147483647 w 52"/>
                <a:gd name="T31" fmla="*/ 2147483647 h 50"/>
                <a:gd name="T32" fmla="*/ 2147483647 w 52"/>
                <a:gd name="T33" fmla="*/ 2147483647 h 50"/>
                <a:gd name="T34" fmla="*/ 2147483647 w 52"/>
                <a:gd name="T35" fmla="*/ 2147483647 h 50"/>
                <a:gd name="T36" fmla="*/ 2147483647 w 52"/>
                <a:gd name="T37" fmla="*/ 2147483647 h 50"/>
                <a:gd name="T38" fmla="*/ 2147483647 w 52"/>
                <a:gd name="T39" fmla="*/ 2147483647 h 50"/>
                <a:gd name="T40" fmla="*/ 2147483647 w 52"/>
                <a:gd name="T41" fmla="*/ 2147483647 h 50"/>
                <a:gd name="T42" fmla="*/ 2147483647 w 52"/>
                <a:gd name="T43" fmla="*/ 2147483647 h 50"/>
                <a:gd name="T44" fmla="*/ 2147483647 w 52"/>
                <a:gd name="T45" fmla="*/ 2147483647 h 50"/>
                <a:gd name="T46" fmla="*/ 2147483647 w 52"/>
                <a:gd name="T47" fmla="*/ 2147483647 h 50"/>
                <a:gd name="T48" fmla="*/ 2147483647 w 52"/>
                <a:gd name="T49" fmla="*/ 2147483647 h 50"/>
                <a:gd name="T50" fmla="*/ 2147483647 w 52"/>
                <a:gd name="T51" fmla="*/ 2147483647 h 50"/>
                <a:gd name="T52" fmla="*/ 2147483647 w 52"/>
                <a:gd name="T53" fmla="*/ 2147483647 h 50"/>
                <a:gd name="T54" fmla="*/ 2147483647 w 52"/>
                <a:gd name="T55" fmla="*/ 2147483647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50"/>
                <a:gd name="T86" fmla="*/ 52 w 52"/>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50">
                  <a:moveTo>
                    <a:pt x="2" y="46"/>
                  </a:moveTo>
                  <a:lnTo>
                    <a:pt x="3" y="41"/>
                  </a:lnTo>
                  <a:lnTo>
                    <a:pt x="18" y="39"/>
                  </a:lnTo>
                  <a:lnTo>
                    <a:pt x="28" y="42"/>
                  </a:lnTo>
                  <a:lnTo>
                    <a:pt x="31" y="39"/>
                  </a:lnTo>
                  <a:lnTo>
                    <a:pt x="28" y="34"/>
                  </a:lnTo>
                  <a:lnTo>
                    <a:pt x="20" y="32"/>
                  </a:lnTo>
                  <a:lnTo>
                    <a:pt x="3" y="34"/>
                  </a:lnTo>
                  <a:lnTo>
                    <a:pt x="1" y="29"/>
                  </a:lnTo>
                  <a:lnTo>
                    <a:pt x="0" y="22"/>
                  </a:lnTo>
                  <a:lnTo>
                    <a:pt x="3" y="16"/>
                  </a:lnTo>
                  <a:lnTo>
                    <a:pt x="6" y="3"/>
                  </a:lnTo>
                  <a:lnTo>
                    <a:pt x="13" y="0"/>
                  </a:lnTo>
                  <a:lnTo>
                    <a:pt x="17" y="1"/>
                  </a:lnTo>
                  <a:lnTo>
                    <a:pt x="23" y="2"/>
                  </a:lnTo>
                  <a:lnTo>
                    <a:pt x="25" y="3"/>
                  </a:lnTo>
                  <a:lnTo>
                    <a:pt x="28" y="5"/>
                  </a:lnTo>
                  <a:lnTo>
                    <a:pt x="31" y="7"/>
                  </a:lnTo>
                  <a:lnTo>
                    <a:pt x="35" y="13"/>
                  </a:lnTo>
                  <a:lnTo>
                    <a:pt x="44" y="22"/>
                  </a:lnTo>
                  <a:lnTo>
                    <a:pt x="46" y="38"/>
                  </a:lnTo>
                  <a:lnTo>
                    <a:pt x="52" y="43"/>
                  </a:lnTo>
                  <a:lnTo>
                    <a:pt x="52" y="50"/>
                  </a:lnTo>
                  <a:lnTo>
                    <a:pt x="39" y="47"/>
                  </a:lnTo>
                  <a:lnTo>
                    <a:pt x="30" y="47"/>
                  </a:lnTo>
                  <a:lnTo>
                    <a:pt x="16" y="46"/>
                  </a:lnTo>
                  <a:lnTo>
                    <a:pt x="5" y="50"/>
                  </a:lnTo>
                  <a:lnTo>
                    <a:pt x="2" y="4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8" name="Freeform 388"/>
            <p:cNvSpPr>
              <a:spLocks/>
            </p:cNvSpPr>
            <p:nvPr/>
          </p:nvSpPr>
          <p:spPr bwMode="gray">
            <a:xfrm>
              <a:off x="2583" y="2546"/>
              <a:ext cx="204" cy="202"/>
            </a:xfrm>
            <a:custGeom>
              <a:avLst/>
              <a:gdLst>
                <a:gd name="T0" fmla="*/ 2147483647 w 156"/>
                <a:gd name="T1" fmla="*/ 0 h 155"/>
                <a:gd name="T2" fmla="*/ 2147483647 w 156"/>
                <a:gd name="T3" fmla="*/ 2147483647 h 155"/>
                <a:gd name="T4" fmla="*/ 2147483647 w 156"/>
                <a:gd name="T5" fmla="*/ 2147483647 h 155"/>
                <a:gd name="T6" fmla="*/ 2147483647 w 156"/>
                <a:gd name="T7" fmla="*/ 2147483647 h 155"/>
                <a:gd name="T8" fmla="*/ 2147483647 w 156"/>
                <a:gd name="T9" fmla="*/ 2147483647 h 155"/>
                <a:gd name="T10" fmla="*/ 2147483647 w 156"/>
                <a:gd name="T11" fmla="*/ 2147483647 h 155"/>
                <a:gd name="T12" fmla="*/ 2147483647 w 156"/>
                <a:gd name="T13" fmla="*/ 2147483647 h 155"/>
                <a:gd name="T14" fmla="*/ 2147483647 w 156"/>
                <a:gd name="T15" fmla="*/ 2147483647 h 155"/>
                <a:gd name="T16" fmla="*/ 2147483647 w 156"/>
                <a:gd name="T17" fmla="*/ 2147483647 h 155"/>
                <a:gd name="T18" fmla="*/ 2147483647 w 156"/>
                <a:gd name="T19" fmla="*/ 2147483647 h 155"/>
                <a:gd name="T20" fmla="*/ 2147483647 w 156"/>
                <a:gd name="T21" fmla="*/ 2147483647 h 155"/>
                <a:gd name="T22" fmla="*/ 2147483647 w 156"/>
                <a:gd name="T23" fmla="*/ 2147483647 h 155"/>
                <a:gd name="T24" fmla="*/ 2147483647 w 156"/>
                <a:gd name="T25" fmla="*/ 2147483647 h 155"/>
                <a:gd name="T26" fmla="*/ 2147483647 w 156"/>
                <a:gd name="T27" fmla="*/ 2147483647 h 155"/>
                <a:gd name="T28" fmla="*/ 2147483647 w 156"/>
                <a:gd name="T29" fmla="*/ 2147483647 h 155"/>
                <a:gd name="T30" fmla="*/ 2147483647 w 156"/>
                <a:gd name="T31" fmla="*/ 2147483647 h 155"/>
                <a:gd name="T32" fmla="*/ 2147483647 w 156"/>
                <a:gd name="T33" fmla="*/ 2147483647 h 155"/>
                <a:gd name="T34" fmla="*/ 2147483647 w 156"/>
                <a:gd name="T35" fmla="*/ 2147483647 h 155"/>
                <a:gd name="T36" fmla="*/ 2147483647 w 156"/>
                <a:gd name="T37" fmla="*/ 2147483647 h 155"/>
                <a:gd name="T38" fmla="*/ 2147483647 w 156"/>
                <a:gd name="T39" fmla="*/ 2147483647 h 155"/>
                <a:gd name="T40" fmla="*/ 2147483647 w 156"/>
                <a:gd name="T41" fmla="*/ 2147483647 h 155"/>
                <a:gd name="T42" fmla="*/ 2147483647 w 156"/>
                <a:gd name="T43" fmla="*/ 2147483647 h 155"/>
                <a:gd name="T44" fmla="*/ 2147483647 w 156"/>
                <a:gd name="T45" fmla="*/ 2147483647 h 155"/>
                <a:gd name="T46" fmla="*/ 2147483647 w 156"/>
                <a:gd name="T47" fmla="*/ 2147483647 h 155"/>
                <a:gd name="T48" fmla="*/ 2147483647 w 156"/>
                <a:gd name="T49" fmla="*/ 2147483647 h 155"/>
                <a:gd name="T50" fmla="*/ 2147483647 w 156"/>
                <a:gd name="T51" fmla="*/ 2147483647 h 155"/>
                <a:gd name="T52" fmla="*/ 2147483647 w 156"/>
                <a:gd name="T53" fmla="*/ 2147483647 h 155"/>
                <a:gd name="T54" fmla="*/ 2147483647 w 156"/>
                <a:gd name="T55" fmla="*/ 2147483647 h 155"/>
                <a:gd name="T56" fmla="*/ 2147483647 w 156"/>
                <a:gd name="T57" fmla="*/ 2147483647 h 155"/>
                <a:gd name="T58" fmla="*/ 2147483647 w 156"/>
                <a:gd name="T59" fmla="*/ 2147483647 h 155"/>
                <a:gd name="T60" fmla="*/ 2147483647 w 156"/>
                <a:gd name="T61" fmla="*/ 2147483647 h 155"/>
                <a:gd name="T62" fmla="*/ 2147483647 w 156"/>
                <a:gd name="T63" fmla="*/ 2147483647 h 155"/>
                <a:gd name="T64" fmla="*/ 2147483647 w 156"/>
                <a:gd name="T65" fmla="*/ 2147483647 h 155"/>
                <a:gd name="T66" fmla="*/ 2147483647 w 156"/>
                <a:gd name="T67" fmla="*/ 2147483647 h 155"/>
                <a:gd name="T68" fmla="*/ 0 w 156"/>
                <a:gd name="T69" fmla="*/ 2147483647 h 155"/>
                <a:gd name="T70" fmla="*/ 2147483647 w 156"/>
                <a:gd name="T71" fmla="*/ 2147483647 h 155"/>
                <a:gd name="T72" fmla="*/ 2147483647 w 156"/>
                <a:gd name="T73" fmla="*/ 2147483647 h 155"/>
                <a:gd name="T74" fmla="*/ 2147483647 w 156"/>
                <a:gd name="T75" fmla="*/ 2147483647 h 155"/>
                <a:gd name="T76" fmla="*/ 2147483647 w 156"/>
                <a:gd name="T77" fmla="*/ 2147483647 h 155"/>
                <a:gd name="T78" fmla="*/ 2147483647 w 156"/>
                <a:gd name="T79" fmla="*/ 2147483647 h 155"/>
                <a:gd name="T80" fmla="*/ 2147483647 w 156"/>
                <a:gd name="T81" fmla="*/ 2147483647 h 155"/>
                <a:gd name="T82" fmla="*/ 2147483647 w 156"/>
                <a:gd name="T83" fmla="*/ 2147483647 h 155"/>
                <a:gd name="T84" fmla="*/ 2147483647 w 156"/>
                <a:gd name="T85" fmla="*/ 2147483647 h 155"/>
                <a:gd name="T86" fmla="*/ 2147483647 w 156"/>
                <a:gd name="T87" fmla="*/ 2147483647 h 155"/>
                <a:gd name="T88" fmla="*/ 2147483647 w 156"/>
                <a:gd name="T89" fmla="*/ 0 h 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55"/>
                <a:gd name="T137" fmla="*/ 156 w 156"/>
                <a:gd name="T138" fmla="*/ 155 h 1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55">
                  <a:moveTo>
                    <a:pt x="70" y="0"/>
                  </a:moveTo>
                  <a:lnTo>
                    <a:pt x="124" y="43"/>
                  </a:lnTo>
                  <a:lnTo>
                    <a:pt x="128" y="51"/>
                  </a:lnTo>
                  <a:lnTo>
                    <a:pt x="135" y="50"/>
                  </a:lnTo>
                  <a:lnTo>
                    <a:pt x="139" y="52"/>
                  </a:lnTo>
                  <a:lnTo>
                    <a:pt x="140" y="57"/>
                  </a:lnTo>
                  <a:lnTo>
                    <a:pt x="140" y="62"/>
                  </a:lnTo>
                  <a:lnTo>
                    <a:pt x="156" y="61"/>
                  </a:lnTo>
                  <a:lnTo>
                    <a:pt x="144" y="101"/>
                  </a:lnTo>
                  <a:lnTo>
                    <a:pt x="134" y="103"/>
                  </a:lnTo>
                  <a:lnTo>
                    <a:pt x="129" y="105"/>
                  </a:lnTo>
                  <a:lnTo>
                    <a:pt x="114" y="106"/>
                  </a:lnTo>
                  <a:lnTo>
                    <a:pt x="111" y="103"/>
                  </a:lnTo>
                  <a:lnTo>
                    <a:pt x="101" y="104"/>
                  </a:lnTo>
                  <a:lnTo>
                    <a:pt x="97" y="110"/>
                  </a:lnTo>
                  <a:lnTo>
                    <a:pt x="92" y="110"/>
                  </a:lnTo>
                  <a:lnTo>
                    <a:pt x="84" y="123"/>
                  </a:lnTo>
                  <a:lnTo>
                    <a:pt x="77" y="121"/>
                  </a:lnTo>
                  <a:lnTo>
                    <a:pt x="76" y="125"/>
                  </a:lnTo>
                  <a:lnTo>
                    <a:pt x="67" y="134"/>
                  </a:lnTo>
                  <a:lnTo>
                    <a:pt x="68" y="139"/>
                  </a:lnTo>
                  <a:lnTo>
                    <a:pt x="65" y="141"/>
                  </a:lnTo>
                  <a:lnTo>
                    <a:pt x="63" y="153"/>
                  </a:lnTo>
                  <a:lnTo>
                    <a:pt x="57" y="153"/>
                  </a:lnTo>
                  <a:lnTo>
                    <a:pt x="52" y="148"/>
                  </a:lnTo>
                  <a:lnTo>
                    <a:pt x="47" y="153"/>
                  </a:lnTo>
                  <a:lnTo>
                    <a:pt x="38" y="155"/>
                  </a:lnTo>
                  <a:lnTo>
                    <a:pt x="32" y="140"/>
                  </a:lnTo>
                  <a:lnTo>
                    <a:pt x="27" y="135"/>
                  </a:lnTo>
                  <a:lnTo>
                    <a:pt x="25" y="138"/>
                  </a:lnTo>
                  <a:lnTo>
                    <a:pt x="18" y="139"/>
                  </a:lnTo>
                  <a:lnTo>
                    <a:pt x="8" y="134"/>
                  </a:lnTo>
                  <a:lnTo>
                    <a:pt x="8" y="127"/>
                  </a:lnTo>
                  <a:lnTo>
                    <a:pt x="2" y="122"/>
                  </a:lnTo>
                  <a:lnTo>
                    <a:pt x="0" y="106"/>
                  </a:lnTo>
                  <a:lnTo>
                    <a:pt x="2" y="99"/>
                  </a:lnTo>
                  <a:lnTo>
                    <a:pt x="6" y="98"/>
                  </a:lnTo>
                  <a:lnTo>
                    <a:pt x="10" y="103"/>
                  </a:lnTo>
                  <a:lnTo>
                    <a:pt x="15" y="99"/>
                  </a:lnTo>
                  <a:lnTo>
                    <a:pt x="22" y="100"/>
                  </a:lnTo>
                  <a:lnTo>
                    <a:pt x="26" y="97"/>
                  </a:lnTo>
                  <a:lnTo>
                    <a:pt x="28" y="99"/>
                  </a:lnTo>
                  <a:lnTo>
                    <a:pt x="61" y="98"/>
                  </a:lnTo>
                  <a:lnTo>
                    <a:pt x="50" y="1"/>
                  </a:lnTo>
                  <a:lnTo>
                    <a:pt x="7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 name="Freeform 389"/>
            <p:cNvSpPr>
              <a:spLocks/>
            </p:cNvSpPr>
            <p:nvPr/>
          </p:nvSpPr>
          <p:spPr bwMode="gray">
            <a:xfrm>
              <a:off x="2665" y="2680"/>
              <a:ext cx="95" cy="77"/>
            </a:xfrm>
            <a:custGeom>
              <a:avLst/>
              <a:gdLst>
                <a:gd name="T0" fmla="*/ 2147483647 w 73"/>
                <a:gd name="T1" fmla="*/ 2147483647 h 59"/>
                <a:gd name="T2" fmla="*/ 2147483647 w 73"/>
                <a:gd name="T3" fmla="*/ 2147483647 h 59"/>
                <a:gd name="T4" fmla="*/ 2147483647 w 73"/>
                <a:gd name="T5" fmla="*/ 2147483647 h 59"/>
                <a:gd name="T6" fmla="*/ 2147483647 w 73"/>
                <a:gd name="T7" fmla="*/ 2147483647 h 59"/>
                <a:gd name="T8" fmla="*/ 2147483647 w 73"/>
                <a:gd name="T9" fmla="*/ 2147483647 h 59"/>
                <a:gd name="T10" fmla="*/ 2147483647 w 73"/>
                <a:gd name="T11" fmla="*/ 2147483647 h 59"/>
                <a:gd name="T12" fmla="*/ 2147483647 w 73"/>
                <a:gd name="T13" fmla="*/ 2147483647 h 59"/>
                <a:gd name="T14" fmla="*/ 2147483647 w 73"/>
                <a:gd name="T15" fmla="*/ 2147483647 h 59"/>
                <a:gd name="T16" fmla="*/ 2147483647 w 73"/>
                <a:gd name="T17" fmla="*/ 2147483647 h 59"/>
                <a:gd name="T18" fmla="*/ 2147483647 w 73"/>
                <a:gd name="T19" fmla="*/ 2147483647 h 59"/>
                <a:gd name="T20" fmla="*/ 2147483647 w 73"/>
                <a:gd name="T21" fmla="*/ 2147483647 h 59"/>
                <a:gd name="T22" fmla="*/ 2147483647 w 73"/>
                <a:gd name="T23" fmla="*/ 2147483647 h 59"/>
                <a:gd name="T24" fmla="*/ 2147483647 w 73"/>
                <a:gd name="T25" fmla="*/ 2147483647 h 59"/>
                <a:gd name="T26" fmla="*/ 2147483647 w 73"/>
                <a:gd name="T27" fmla="*/ 2147483647 h 59"/>
                <a:gd name="T28" fmla="*/ 2147483647 w 73"/>
                <a:gd name="T29" fmla="*/ 2147483647 h 59"/>
                <a:gd name="T30" fmla="*/ 0 w 73"/>
                <a:gd name="T31" fmla="*/ 2147483647 h 59"/>
                <a:gd name="T32" fmla="*/ 2147483647 w 73"/>
                <a:gd name="T33" fmla="*/ 2147483647 h 59"/>
                <a:gd name="T34" fmla="*/ 2147483647 w 73"/>
                <a:gd name="T35" fmla="*/ 2147483647 h 59"/>
                <a:gd name="T36" fmla="*/ 2147483647 w 73"/>
                <a:gd name="T37" fmla="*/ 2147483647 h 59"/>
                <a:gd name="T38" fmla="*/ 2147483647 w 73"/>
                <a:gd name="T39" fmla="*/ 2147483647 h 59"/>
                <a:gd name="T40" fmla="*/ 2147483647 w 73"/>
                <a:gd name="T41" fmla="*/ 2147483647 h 59"/>
                <a:gd name="T42" fmla="*/ 2147483647 w 73"/>
                <a:gd name="T43" fmla="*/ 2147483647 h 59"/>
                <a:gd name="T44" fmla="*/ 2147483647 w 73"/>
                <a:gd name="T45" fmla="*/ 2147483647 h 59"/>
                <a:gd name="T46" fmla="*/ 2147483647 w 73"/>
                <a:gd name="T47" fmla="*/ 2147483647 h 59"/>
                <a:gd name="T48" fmla="*/ 2147483647 w 73"/>
                <a:gd name="T49" fmla="*/ 2147483647 h 59"/>
                <a:gd name="T50" fmla="*/ 2147483647 w 73"/>
                <a:gd name="T51" fmla="*/ 0 h 59"/>
                <a:gd name="T52" fmla="*/ 2147483647 w 73"/>
                <a:gd name="T53" fmla="*/ 2147483647 h 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
                <a:gd name="T82" fmla="*/ 0 h 59"/>
                <a:gd name="T83" fmla="*/ 73 w 73"/>
                <a:gd name="T84" fmla="*/ 59 h 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 h="59">
                  <a:moveTo>
                    <a:pt x="51" y="3"/>
                  </a:moveTo>
                  <a:lnTo>
                    <a:pt x="51" y="10"/>
                  </a:lnTo>
                  <a:lnTo>
                    <a:pt x="56" y="15"/>
                  </a:lnTo>
                  <a:lnTo>
                    <a:pt x="61" y="15"/>
                  </a:lnTo>
                  <a:lnTo>
                    <a:pt x="62" y="22"/>
                  </a:lnTo>
                  <a:lnTo>
                    <a:pt x="70" y="29"/>
                  </a:lnTo>
                  <a:lnTo>
                    <a:pt x="73" y="35"/>
                  </a:lnTo>
                  <a:lnTo>
                    <a:pt x="57" y="45"/>
                  </a:lnTo>
                  <a:lnTo>
                    <a:pt x="44" y="40"/>
                  </a:lnTo>
                  <a:lnTo>
                    <a:pt x="40" y="41"/>
                  </a:lnTo>
                  <a:lnTo>
                    <a:pt x="33" y="38"/>
                  </a:lnTo>
                  <a:lnTo>
                    <a:pt x="27" y="40"/>
                  </a:lnTo>
                  <a:lnTo>
                    <a:pt x="23" y="53"/>
                  </a:lnTo>
                  <a:lnTo>
                    <a:pt x="13" y="53"/>
                  </a:lnTo>
                  <a:lnTo>
                    <a:pt x="7" y="59"/>
                  </a:lnTo>
                  <a:lnTo>
                    <a:pt x="0" y="50"/>
                  </a:lnTo>
                  <a:lnTo>
                    <a:pt x="2" y="38"/>
                  </a:lnTo>
                  <a:lnTo>
                    <a:pt x="5" y="36"/>
                  </a:lnTo>
                  <a:lnTo>
                    <a:pt x="4" y="31"/>
                  </a:lnTo>
                  <a:lnTo>
                    <a:pt x="13" y="22"/>
                  </a:lnTo>
                  <a:lnTo>
                    <a:pt x="14" y="18"/>
                  </a:lnTo>
                  <a:lnTo>
                    <a:pt x="21" y="20"/>
                  </a:lnTo>
                  <a:lnTo>
                    <a:pt x="29" y="7"/>
                  </a:lnTo>
                  <a:lnTo>
                    <a:pt x="34" y="7"/>
                  </a:lnTo>
                  <a:lnTo>
                    <a:pt x="38" y="1"/>
                  </a:lnTo>
                  <a:lnTo>
                    <a:pt x="48" y="0"/>
                  </a:lnTo>
                  <a:lnTo>
                    <a:pt x="51"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0" name="Freeform 390"/>
            <p:cNvSpPr>
              <a:spLocks/>
            </p:cNvSpPr>
            <p:nvPr/>
          </p:nvSpPr>
          <p:spPr bwMode="gray">
            <a:xfrm>
              <a:off x="2590" y="2382"/>
              <a:ext cx="125" cy="118"/>
            </a:xfrm>
            <a:custGeom>
              <a:avLst/>
              <a:gdLst>
                <a:gd name="T0" fmla="*/ 0 w 96"/>
                <a:gd name="T1" fmla="*/ 2147483647 h 91"/>
                <a:gd name="T2" fmla="*/ 2147483647 w 96"/>
                <a:gd name="T3" fmla="*/ 2147483647 h 91"/>
                <a:gd name="T4" fmla="*/ 2147483647 w 96"/>
                <a:gd name="T5" fmla="*/ 2147483647 h 91"/>
                <a:gd name="T6" fmla="*/ 2147483647 w 96"/>
                <a:gd name="T7" fmla="*/ 2147483647 h 91"/>
                <a:gd name="T8" fmla="*/ 2147483647 w 96"/>
                <a:gd name="T9" fmla="*/ 2147483647 h 91"/>
                <a:gd name="T10" fmla="*/ 2147483647 w 96"/>
                <a:gd name="T11" fmla="*/ 2147483647 h 91"/>
                <a:gd name="T12" fmla="*/ 2147483647 w 96"/>
                <a:gd name="T13" fmla="*/ 2147483647 h 91"/>
                <a:gd name="T14" fmla="*/ 2147483647 w 96"/>
                <a:gd name="T15" fmla="*/ 2147483647 h 91"/>
                <a:gd name="T16" fmla="*/ 2147483647 w 96"/>
                <a:gd name="T17" fmla="*/ 2147483647 h 91"/>
                <a:gd name="T18" fmla="*/ 2147483647 w 96"/>
                <a:gd name="T19" fmla="*/ 2147483647 h 91"/>
                <a:gd name="T20" fmla="*/ 2147483647 w 96"/>
                <a:gd name="T21" fmla="*/ 2147483647 h 91"/>
                <a:gd name="T22" fmla="*/ 2147483647 w 96"/>
                <a:gd name="T23" fmla="*/ 2147483647 h 91"/>
                <a:gd name="T24" fmla="*/ 2147483647 w 96"/>
                <a:gd name="T25" fmla="*/ 2147483647 h 91"/>
                <a:gd name="T26" fmla="*/ 2147483647 w 96"/>
                <a:gd name="T27" fmla="*/ 2147483647 h 91"/>
                <a:gd name="T28" fmla="*/ 2147483647 w 96"/>
                <a:gd name="T29" fmla="*/ 2147483647 h 91"/>
                <a:gd name="T30" fmla="*/ 2147483647 w 96"/>
                <a:gd name="T31" fmla="*/ 0 h 91"/>
                <a:gd name="T32" fmla="*/ 2147483647 w 96"/>
                <a:gd name="T33" fmla="*/ 2147483647 h 91"/>
                <a:gd name="T34" fmla="*/ 2147483647 w 96"/>
                <a:gd name="T35" fmla="*/ 2147483647 h 91"/>
                <a:gd name="T36" fmla="*/ 2147483647 w 96"/>
                <a:gd name="T37" fmla="*/ 2147483647 h 91"/>
                <a:gd name="T38" fmla="*/ 2147483647 w 96"/>
                <a:gd name="T39" fmla="*/ 2147483647 h 91"/>
                <a:gd name="T40" fmla="*/ 2147483647 w 96"/>
                <a:gd name="T41" fmla="*/ 2147483647 h 91"/>
                <a:gd name="T42" fmla="*/ 2147483647 w 96"/>
                <a:gd name="T43" fmla="*/ 2147483647 h 91"/>
                <a:gd name="T44" fmla="*/ 2147483647 w 96"/>
                <a:gd name="T45" fmla="*/ 2147483647 h 91"/>
                <a:gd name="T46" fmla="*/ 2147483647 w 96"/>
                <a:gd name="T47" fmla="*/ 2147483647 h 91"/>
                <a:gd name="T48" fmla="*/ 2147483647 w 96"/>
                <a:gd name="T49" fmla="*/ 2147483647 h 91"/>
                <a:gd name="T50" fmla="*/ 2147483647 w 96"/>
                <a:gd name="T51" fmla="*/ 2147483647 h 91"/>
                <a:gd name="T52" fmla="*/ 2147483647 w 96"/>
                <a:gd name="T53" fmla="*/ 2147483647 h 91"/>
                <a:gd name="T54" fmla="*/ 2147483647 w 96"/>
                <a:gd name="T55" fmla="*/ 2147483647 h 91"/>
                <a:gd name="T56" fmla="*/ 2147483647 w 96"/>
                <a:gd name="T57" fmla="*/ 2147483647 h 91"/>
                <a:gd name="T58" fmla="*/ 2147483647 w 96"/>
                <a:gd name="T59" fmla="*/ 2147483647 h 91"/>
                <a:gd name="T60" fmla="*/ 2147483647 w 96"/>
                <a:gd name="T61" fmla="*/ 2147483647 h 91"/>
                <a:gd name="T62" fmla="*/ 2147483647 w 96"/>
                <a:gd name="T63" fmla="*/ 2147483647 h 91"/>
                <a:gd name="T64" fmla="*/ 2147483647 w 96"/>
                <a:gd name="T65" fmla="*/ 2147483647 h 91"/>
                <a:gd name="T66" fmla="*/ 2147483647 w 96"/>
                <a:gd name="T67" fmla="*/ 2147483647 h 91"/>
                <a:gd name="T68" fmla="*/ 2147483647 w 96"/>
                <a:gd name="T69" fmla="*/ 2147483647 h 91"/>
                <a:gd name="T70" fmla="*/ 2147483647 w 96"/>
                <a:gd name="T71" fmla="*/ 2147483647 h 91"/>
                <a:gd name="T72" fmla="*/ 2147483647 w 96"/>
                <a:gd name="T73" fmla="*/ 2147483647 h 91"/>
                <a:gd name="T74" fmla="*/ 2147483647 w 96"/>
                <a:gd name="T75" fmla="*/ 2147483647 h 91"/>
                <a:gd name="T76" fmla="*/ 0 w 96"/>
                <a:gd name="T77" fmla="*/ 2147483647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91"/>
                <a:gd name="T119" fmla="*/ 96 w 96"/>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91">
                  <a:moveTo>
                    <a:pt x="0" y="91"/>
                  </a:moveTo>
                  <a:lnTo>
                    <a:pt x="4" y="86"/>
                  </a:lnTo>
                  <a:lnTo>
                    <a:pt x="9" y="83"/>
                  </a:lnTo>
                  <a:lnTo>
                    <a:pt x="15" y="76"/>
                  </a:lnTo>
                  <a:lnTo>
                    <a:pt x="18" y="69"/>
                  </a:lnTo>
                  <a:lnTo>
                    <a:pt x="18" y="54"/>
                  </a:lnTo>
                  <a:lnTo>
                    <a:pt x="21" y="46"/>
                  </a:lnTo>
                  <a:lnTo>
                    <a:pt x="22" y="40"/>
                  </a:lnTo>
                  <a:lnTo>
                    <a:pt x="23" y="36"/>
                  </a:lnTo>
                  <a:lnTo>
                    <a:pt x="33" y="28"/>
                  </a:lnTo>
                  <a:lnTo>
                    <a:pt x="39" y="26"/>
                  </a:lnTo>
                  <a:lnTo>
                    <a:pt x="45" y="22"/>
                  </a:lnTo>
                  <a:lnTo>
                    <a:pt x="46" y="17"/>
                  </a:lnTo>
                  <a:lnTo>
                    <a:pt x="53" y="8"/>
                  </a:lnTo>
                  <a:lnTo>
                    <a:pt x="53" y="3"/>
                  </a:lnTo>
                  <a:lnTo>
                    <a:pt x="57" y="0"/>
                  </a:lnTo>
                  <a:lnTo>
                    <a:pt x="60" y="1"/>
                  </a:lnTo>
                  <a:lnTo>
                    <a:pt x="60" y="4"/>
                  </a:lnTo>
                  <a:lnTo>
                    <a:pt x="64" y="5"/>
                  </a:lnTo>
                  <a:lnTo>
                    <a:pt x="66" y="7"/>
                  </a:lnTo>
                  <a:lnTo>
                    <a:pt x="73" y="8"/>
                  </a:lnTo>
                  <a:lnTo>
                    <a:pt x="82" y="8"/>
                  </a:lnTo>
                  <a:lnTo>
                    <a:pt x="85" y="9"/>
                  </a:lnTo>
                  <a:lnTo>
                    <a:pt x="91" y="10"/>
                  </a:lnTo>
                  <a:lnTo>
                    <a:pt x="95" y="30"/>
                  </a:lnTo>
                  <a:lnTo>
                    <a:pt x="96" y="34"/>
                  </a:lnTo>
                  <a:lnTo>
                    <a:pt x="93" y="47"/>
                  </a:lnTo>
                  <a:lnTo>
                    <a:pt x="86" y="48"/>
                  </a:lnTo>
                  <a:lnTo>
                    <a:pt x="78" y="48"/>
                  </a:lnTo>
                  <a:lnTo>
                    <a:pt x="76" y="58"/>
                  </a:lnTo>
                  <a:lnTo>
                    <a:pt x="72" y="59"/>
                  </a:lnTo>
                  <a:lnTo>
                    <a:pt x="67" y="62"/>
                  </a:lnTo>
                  <a:lnTo>
                    <a:pt x="64" y="62"/>
                  </a:lnTo>
                  <a:lnTo>
                    <a:pt x="60" y="66"/>
                  </a:lnTo>
                  <a:lnTo>
                    <a:pt x="59" y="69"/>
                  </a:lnTo>
                  <a:lnTo>
                    <a:pt x="36" y="76"/>
                  </a:lnTo>
                  <a:lnTo>
                    <a:pt x="28" y="83"/>
                  </a:lnTo>
                  <a:lnTo>
                    <a:pt x="28" y="91"/>
                  </a:lnTo>
                  <a:lnTo>
                    <a:pt x="0" y="9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1" name="Freeform 391"/>
            <p:cNvSpPr>
              <a:spLocks/>
            </p:cNvSpPr>
            <p:nvPr/>
          </p:nvSpPr>
          <p:spPr bwMode="gray">
            <a:xfrm>
              <a:off x="2524" y="2509"/>
              <a:ext cx="152" cy="175"/>
            </a:xfrm>
            <a:custGeom>
              <a:avLst/>
              <a:gdLst>
                <a:gd name="T0" fmla="*/ 2147483647 w 116"/>
                <a:gd name="T1" fmla="*/ 0 h 134"/>
                <a:gd name="T2" fmla="*/ 2147483647 w 116"/>
                <a:gd name="T3" fmla="*/ 2147483647 h 134"/>
                <a:gd name="T4" fmla="*/ 2147483647 w 116"/>
                <a:gd name="T5" fmla="*/ 2147483647 h 134"/>
                <a:gd name="T6" fmla="*/ 2147483647 w 116"/>
                <a:gd name="T7" fmla="*/ 2147483647 h 134"/>
                <a:gd name="T8" fmla="*/ 2147483647 w 116"/>
                <a:gd name="T9" fmla="*/ 2147483647 h 134"/>
                <a:gd name="T10" fmla="*/ 2147483647 w 116"/>
                <a:gd name="T11" fmla="*/ 2147483647 h 134"/>
                <a:gd name="T12" fmla="*/ 2147483647 w 116"/>
                <a:gd name="T13" fmla="*/ 2147483647 h 134"/>
                <a:gd name="T14" fmla="*/ 2147483647 w 116"/>
                <a:gd name="T15" fmla="*/ 2147483647 h 134"/>
                <a:gd name="T16" fmla="*/ 2147483647 w 116"/>
                <a:gd name="T17" fmla="*/ 2147483647 h 134"/>
                <a:gd name="T18" fmla="*/ 2147483647 w 116"/>
                <a:gd name="T19" fmla="*/ 2147483647 h 134"/>
                <a:gd name="T20" fmla="*/ 2147483647 w 116"/>
                <a:gd name="T21" fmla="*/ 2147483647 h 134"/>
                <a:gd name="T22" fmla="*/ 2147483647 w 116"/>
                <a:gd name="T23" fmla="*/ 2147483647 h 134"/>
                <a:gd name="T24" fmla="*/ 2147483647 w 116"/>
                <a:gd name="T25" fmla="*/ 2147483647 h 134"/>
                <a:gd name="T26" fmla="*/ 2147483647 w 116"/>
                <a:gd name="T27" fmla="*/ 2147483647 h 134"/>
                <a:gd name="T28" fmla="*/ 2147483647 w 116"/>
                <a:gd name="T29" fmla="*/ 2147483647 h 134"/>
                <a:gd name="T30" fmla="*/ 2147483647 w 116"/>
                <a:gd name="T31" fmla="*/ 2147483647 h 134"/>
                <a:gd name="T32" fmla="*/ 2147483647 w 116"/>
                <a:gd name="T33" fmla="*/ 2147483647 h 134"/>
                <a:gd name="T34" fmla="*/ 2147483647 w 116"/>
                <a:gd name="T35" fmla="*/ 2147483647 h 134"/>
                <a:gd name="T36" fmla="*/ 2147483647 w 116"/>
                <a:gd name="T37" fmla="*/ 2147483647 h 134"/>
                <a:gd name="T38" fmla="*/ 2147483647 w 116"/>
                <a:gd name="T39" fmla="*/ 2147483647 h 134"/>
                <a:gd name="T40" fmla="*/ 2147483647 w 116"/>
                <a:gd name="T41" fmla="*/ 2147483647 h 134"/>
                <a:gd name="T42" fmla="*/ 2147483647 w 116"/>
                <a:gd name="T43" fmla="*/ 2147483647 h 134"/>
                <a:gd name="T44" fmla="*/ 2147483647 w 116"/>
                <a:gd name="T45" fmla="*/ 2147483647 h 134"/>
                <a:gd name="T46" fmla="*/ 2147483647 w 116"/>
                <a:gd name="T47" fmla="*/ 2147483647 h 134"/>
                <a:gd name="T48" fmla="*/ 2147483647 w 116"/>
                <a:gd name="T49" fmla="*/ 2147483647 h 134"/>
                <a:gd name="T50" fmla="*/ 0 w 116"/>
                <a:gd name="T51" fmla="*/ 2147483647 h 134"/>
                <a:gd name="T52" fmla="*/ 2147483647 w 116"/>
                <a:gd name="T53" fmla="*/ 2147483647 h 134"/>
                <a:gd name="T54" fmla="*/ 2147483647 w 116"/>
                <a:gd name="T55" fmla="*/ 2147483647 h 134"/>
                <a:gd name="T56" fmla="*/ 2147483647 w 116"/>
                <a:gd name="T57" fmla="*/ 2147483647 h 134"/>
                <a:gd name="T58" fmla="*/ 2147483647 w 116"/>
                <a:gd name="T59" fmla="*/ 2147483647 h 134"/>
                <a:gd name="T60" fmla="*/ 2147483647 w 116"/>
                <a:gd name="T61" fmla="*/ 2147483647 h 134"/>
                <a:gd name="T62" fmla="*/ 2147483647 w 116"/>
                <a:gd name="T63" fmla="*/ 2147483647 h 134"/>
                <a:gd name="T64" fmla="*/ 2147483647 w 116"/>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34"/>
                <a:gd name="T101" fmla="*/ 116 w 116"/>
                <a:gd name="T102" fmla="*/ 134 h 1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34">
                  <a:moveTo>
                    <a:pt x="80" y="0"/>
                  </a:moveTo>
                  <a:lnTo>
                    <a:pt x="116" y="29"/>
                  </a:lnTo>
                  <a:lnTo>
                    <a:pt x="95" y="29"/>
                  </a:lnTo>
                  <a:lnTo>
                    <a:pt x="106" y="126"/>
                  </a:lnTo>
                  <a:lnTo>
                    <a:pt x="74" y="127"/>
                  </a:lnTo>
                  <a:lnTo>
                    <a:pt x="71" y="125"/>
                  </a:lnTo>
                  <a:lnTo>
                    <a:pt x="67" y="128"/>
                  </a:lnTo>
                  <a:lnTo>
                    <a:pt x="60" y="127"/>
                  </a:lnTo>
                  <a:lnTo>
                    <a:pt x="55" y="131"/>
                  </a:lnTo>
                  <a:lnTo>
                    <a:pt x="51" y="126"/>
                  </a:lnTo>
                  <a:lnTo>
                    <a:pt x="47" y="127"/>
                  </a:lnTo>
                  <a:lnTo>
                    <a:pt x="45" y="134"/>
                  </a:lnTo>
                  <a:lnTo>
                    <a:pt x="36" y="125"/>
                  </a:lnTo>
                  <a:lnTo>
                    <a:pt x="32" y="119"/>
                  </a:lnTo>
                  <a:lnTo>
                    <a:pt x="29" y="117"/>
                  </a:lnTo>
                  <a:lnTo>
                    <a:pt x="24" y="114"/>
                  </a:lnTo>
                  <a:lnTo>
                    <a:pt x="18" y="113"/>
                  </a:lnTo>
                  <a:lnTo>
                    <a:pt x="14" y="112"/>
                  </a:lnTo>
                  <a:lnTo>
                    <a:pt x="7" y="115"/>
                  </a:lnTo>
                  <a:lnTo>
                    <a:pt x="10" y="105"/>
                  </a:lnTo>
                  <a:lnTo>
                    <a:pt x="10" y="102"/>
                  </a:lnTo>
                  <a:lnTo>
                    <a:pt x="6" y="88"/>
                  </a:lnTo>
                  <a:lnTo>
                    <a:pt x="7" y="81"/>
                  </a:lnTo>
                  <a:lnTo>
                    <a:pt x="3" y="73"/>
                  </a:lnTo>
                  <a:lnTo>
                    <a:pt x="1" y="71"/>
                  </a:lnTo>
                  <a:lnTo>
                    <a:pt x="0" y="67"/>
                  </a:lnTo>
                  <a:lnTo>
                    <a:pt x="38" y="67"/>
                  </a:lnTo>
                  <a:lnTo>
                    <a:pt x="37" y="53"/>
                  </a:lnTo>
                  <a:lnTo>
                    <a:pt x="41" y="43"/>
                  </a:lnTo>
                  <a:lnTo>
                    <a:pt x="48" y="43"/>
                  </a:lnTo>
                  <a:lnTo>
                    <a:pt x="47" y="14"/>
                  </a:lnTo>
                  <a:lnTo>
                    <a:pt x="78" y="14"/>
                  </a:lnTo>
                  <a:lnTo>
                    <a:pt x="8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2" name="Freeform 392"/>
            <p:cNvSpPr>
              <a:spLocks/>
            </p:cNvSpPr>
            <p:nvPr/>
          </p:nvSpPr>
          <p:spPr bwMode="gray">
            <a:xfrm>
              <a:off x="2524" y="2500"/>
              <a:ext cx="103" cy="96"/>
            </a:xfrm>
            <a:custGeom>
              <a:avLst/>
              <a:gdLst>
                <a:gd name="T0" fmla="*/ 0 w 79"/>
                <a:gd name="T1" fmla="*/ 2147483647 h 74"/>
                <a:gd name="T2" fmla="*/ 2147483647 w 79"/>
                <a:gd name="T3" fmla="*/ 2147483647 h 74"/>
                <a:gd name="T4" fmla="*/ 2147483647 w 79"/>
                <a:gd name="T5" fmla="*/ 2147483647 h 74"/>
                <a:gd name="T6" fmla="*/ 2147483647 w 79"/>
                <a:gd name="T7" fmla="*/ 2147483647 h 74"/>
                <a:gd name="T8" fmla="*/ 2147483647 w 79"/>
                <a:gd name="T9" fmla="*/ 2147483647 h 74"/>
                <a:gd name="T10" fmla="*/ 2147483647 w 79"/>
                <a:gd name="T11" fmla="*/ 2147483647 h 74"/>
                <a:gd name="T12" fmla="*/ 2147483647 w 79"/>
                <a:gd name="T13" fmla="*/ 2147483647 h 74"/>
                <a:gd name="T14" fmla="*/ 2147483647 w 79"/>
                <a:gd name="T15" fmla="*/ 2147483647 h 74"/>
                <a:gd name="T16" fmla="*/ 2147483647 w 79"/>
                <a:gd name="T17" fmla="*/ 2147483647 h 74"/>
                <a:gd name="T18" fmla="*/ 2147483647 w 79"/>
                <a:gd name="T19" fmla="*/ 2147483647 h 74"/>
                <a:gd name="T20" fmla="*/ 2147483647 w 79"/>
                <a:gd name="T21" fmla="*/ 2147483647 h 74"/>
                <a:gd name="T22" fmla="*/ 2147483647 w 79"/>
                <a:gd name="T23" fmla="*/ 0 h 74"/>
                <a:gd name="T24" fmla="*/ 2147483647 w 79"/>
                <a:gd name="T25" fmla="*/ 0 h 74"/>
                <a:gd name="T26" fmla="*/ 2147483647 w 79"/>
                <a:gd name="T27" fmla="*/ 2147483647 h 74"/>
                <a:gd name="T28" fmla="*/ 2147483647 w 79"/>
                <a:gd name="T29" fmla="*/ 2147483647 h 74"/>
                <a:gd name="T30" fmla="*/ 2147483647 w 79"/>
                <a:gd name="T31" fmla="*/ 2147483647 h 74"/>
                <a:gd name="T32" fmla="*/ 2147483647 w 79"/>
                <a:gd name="T33" fmla="*/ 2147483647 h 74"/>
                <a:gd name="T34" fmla="*/ 2147483647 w 79"/>
                <a:gd name="T35" fmla="*/ 2147483647 h 74"/>
                <a:gd name="T36" fmla="*/ 2147483647 w 79"/>
                <a:gd name="T37" fmla="*/ 2147483647 h 74"/>
                <a:gd name="T38" fmla="*/ 2147483647 w 79"/>
                <a:gd name="T39" fmla="*/ 2147483647 h 74"/>
                <a:gd name="T40" fmla="*/ 0 w 79"/>
                <a:gd name="T41" fmla="*/ 2147483647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74"/>
                <a:gd name="T65" fmla="*/ 79 w 79"/>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74">
                  <a:moveTo>
                    <a:pt x="0" y="74"/>
                  </a:moveTo>
                  <a:lnTo>
                    <a:pt x="5" y="58"/>
                  </a:lnTo>
                  <a:lnTo>
                    <a:pt x="13" y="45"/>
                  </a:lnTo>
                  <a:lnTo>
                    <a:pt x="19" y="35"/>
                  </a:lnTo>
                  <a:lnTo>
                    <a:pt x="22" y="26"/>
                  </a:lnTo>
                  <a:lnTo>
                    <a:pt x="26" y="20"/>
                  </a:lnTo>
                  <a:lnTo>
                    <a:pt x="29" y="19"/>
                  </a:lnTo>
                  <a:lnTo>
                    <a:pt x="31" y="16"/>
                  </a:lnTo>
                  <a:lnTo>
                    <a:pt x="37" y="4"/>
                  </a:lnTo>
                  <a:lnTo>
                    <a:pt x="43" y="2"/>
                  </a:lnTo>
                  <a:lnTo>
                    <a:pt x="47" y="1"/>
                  </a:lnTo>
                  <a:lnTo>
                    <a:pt x="50" y="0"/>
                  </a:lnTo>
                  <a:lnTo>
                    <a:pt x="78" y="0"/>
                  </a:lnTo>
                  <a:lnTo>
                    <a:pt x="79" y="7"/>
                  </a:lnTo>
                  <a:lnTo>
                    <a:pt x="78" y="21"/>
                  </a:lnTo>
                  <a:lnTo>
                    <a:pt x="47" y="21"/>
                  </a:lnTo>
                  <a:lnTo>
                    <a:pt x="48" y="50"/>
                  </a:lnTo>
                  <a:lnTo>
                    <a:pt x="40" y="50"/>
                  </a:lnTo>
                  <a:lnTo>
                    <a:pt x="37" y="60"/>
                  </a:lnTo>
                  <a:lnTo>
                    <a:pt x="37" y="74"/>
                  </a:lnTo>
                  <a:lnTo>
                    <a:pt x="0" y="7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3" name="Freeform 393"/>
            <p:cNvSpPr>
              <a:spLocks/>
            </p:cNvSpPr>
            <p:nvPr/>
          </p:nvSpPr>
          <p:spPr bwMode="gray">
            <a:xfrm>
              <a:off x="2819" y="2357"/>
              <a:ext cx="50" cy="104"/>
            </a:xfrm>
            <a:custGeom>
              <a:avLst/>
              <a:gdLst>
                <a:gd name="T0" fmla="*/ 2147483647 w 38"/>
                <a:gd name="T1" fmla="*/ 2147483647 h 80"/>
                <a:gd name="T2" fmla="*/ 2147483647 w 38"/>
                <a:gd name="T3" fmla="*/ 2147483647 h 80"/>
                <a:gd name="T4" fmla="*/ 2147483647 w 38"/>
                <a:gd name="T5" fmla="*/ 2147483647 h 80"/>
                <a:gd name="T6" fmla="*/ 2147483647 w 38"/>
                <a:gd name="T7" fmla="*/ 0 h 80"/>
                <a:gd name="T8" fmla="*/ 2147483647 w 38"/>
                <a:gd name="T9" fmla="*/ 2147483647 h 80"/>
                <a:gd name="T10" fmla="*/ 2147483647 w 38"/>
                <a:gd name="T11" fmla="*/ 2147483647 h 80"/>
                <a:gd name="T12" fmla="*/ 2147483647 w 38"/>
                <a:gd name="T13" fmla="*/ 2147483647 h 80"/>
                <a:gd name="T14" fmla="*/ 2147483647 w 38"/>
                <a:gd name="T15" fmla="*/ 2147483647 h 80"/>
                <a:gd name="T16" fmla="*/ 2147483647 w 38"/>
                <a:gd name="T17" fmla="*/ 2147483647 h 80"/>
                <a:gd name="T18" fmla="*/ 2147483647 w 38"/>
                <a:gd name="T19" fmla="*/ 2147483647 h 80"/>
                <a:gd name="T20" fmla="*/ 2147483647 w 38"/>
                <a:gd name="T21" fmla="*/ 2147483647 h 80"/>
                <a:gd name="T22" fmla="*/ 2147483647 w 38"/>
                <a:gd name="T23" fmla="*/ 2147483647 h 80"/>
                <a:gd name="T24" fmla="*/ 2147483647 w 38"/>
                <a:gd name="T25" fmla="*/ 2147483647 h 80"/>
                <a:gd name="T26" fmla="*/ 2147483647 w 38"/>
                <a:gd name="T27" fmla="*/ 2147483647 h 80"/>
                <a:gd name="T28" fmla="*/ 2147483647 w 38"/>
                <a:gd name="T29" fmla="*/ 2147483647 h 80"/>
                <a:gd name="T30" fmla="*/ 2147483647 w 38"/>
                <a:gd name="T31" fmla="*/ 2147483647 h 80"/>
                <a:gd name="T32" fmla="*/ 2147483647 w 38"/>
                <a:gd name="T33" fmla="*/ 2147483647 h 80"/>
                <a:gd name="T34" fmla="*/ 2147483647 w 38"/>
                <a:gd name="T35" fmla="*/ 2147483647 h 80"/>
                <a:gd name="T36" fmla="*/ 2147483647 w 38"/>
                <a:gd name="T37" fmla="*/ 2147483647 h 80"/>
                <a:gd name="T38" fmla="*/ 2147483647 w 38"/>
                <a:gd name="T39" fmla="*/ 2147483647 h 80"/>
                <a:gd name="T40" fmla="*/ 2147483647 w 38"/>
                <a:gd name="T41" fmla="*/ 2147483647 h 80"/>
                <a:gd name="T42" fmla="*/ 2147483647 w 38"/>
                <a:gd name="T43" fmla="*/ 2147483647 h 80"/>
                <a:gd name="T44" fmla="*/ 2147483647 w 38"/>
                <a:gd name="T45" fmla="*/ 2147483647 h 80"/>
                <a:gd name="T46" fmla="*/ 0 w 38"/>
                <a:gd name="T47" fmla="*/ 2147483647 h 80"/>
                <a:gd name="T48" fmla="*/ 0 w 38"/>
                <a:gd name="T49" fmla="*/ 2147483647 h 80"/>
                <a:gd name="T50" fmla="*/ 2147483647 w 38"/>
                <a:gd name="T51" fmla="*/ 2147483647 h 80"/>
                <a:gd name="T52" fmla="*/ 2147483647 w 38"/>
                <a:gd name="T53" fmla="*/ 2147483647 h 80"/>
                <a:gd name="T54" fmla="*/ 2147483647 w 38"/>
                <a:gd name="T55" fmla="*/ 2147483647 h 80"/>
                <a:gd name="T56" fmla="*/ 2147483647 w 38"/>
                <a:gd name="T57" fmla="*/ 2147483647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80"/>
                <a:gd name="T89" fmla="*/ 38 w 38"/>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80">
                  <a:moveTo>
                    <a:pt x="6" y="6"/>
                  </a:moveTo>
                  <a:lnTo>
                    <a:pt x="13" y="5"/>
                  </a:lnTo>
                  <a:lnTo>
                    <a:pt x="17" y="1"/>
                  </a:lnTo>
                  <a:lnTo>
                    <a:pt x="23" y="0"/>
                  </a:lnTo>
                  <a:lnTo>
                    <a:pt x="26" y="3"/>
                  </a:lnTo>
                  <a:lnTo>
                    <a:pt x="31" y="3"/>
                  </a:lnTo>
                  <a:lnTo>
                    <a:pt x="32" y="6"/>
                  </a:lnTo>
                  <a:lnTo>
                    <a:pt x="29" y="10"/>
                  </a:lnTo>
                  <a:lnTo>
                    <a:pt x="29" y="15"/>
                  </a:lnTo>
                  <a:lnTo>
                    <a:pt x="33" y="22"/>
                  </a:lnTo>
                  <a:lnTo>
                    <a:pt x="33" y="29"/>
                  </a:lnTo>
                  <a:lnTo>
                    <a:pt x="25" y="36"/>
                  </a:lnTo>
                  <a:lnTo>
                    <a:pt x="26" y="42"/>
                  </a:lnTo>
                  <a:lnTo>
                    <a:pt x="30" y="46"/>
                  </a:lnTo>
                  <a:lnTo>
                    <a:pt x="37" y="49"/>
                  </a:lnTo>
                  <a:lnTo>
                    <a:pt x="38" y="59"/>
                  </a:lnTo>
                  <a:lnTo>
                    <a:pt x="34" y="63"/>
                  </a:lnTo>
                  <a:lnTo>
                    <a:pt x="27" y="64"/>
                  </a:lnTo>
                  <a:lnTo>
                    <a:pt x="27" y="75"/>
                  </a:lnTo>
                  <a:lnTo>
                    <a:pt x="22" y="80"/>
                  </a:lnTo>
                  <a:lnTo>
                    <a:pt x="19" y="80"/>
                  </a:lnTo>
                  <a:lnTo>
                    <a:pt x="12" y="62"/>
                  </a:lnTo>
                  <a:lnTo>
                    <a:pt x="7" y="54"/>
                  </a:lnTo>
                  <a:lnTo>
                    <a:pt x="0" y="46"/>
                  </a:lnTo>
                  <a:lnTo>
                    <a:pt x="0" y="39"/>
                  </a:lnTo>
                  <a:lnTo>
                    <a:pt x="7" y="28"/>
                  </a:lnTo>
                  <a:lnTo>
                    <a:pt x="8" y="19"/>
                  </a:lnTo>
                  <a:lnTo>
                    <a:pt x="7" y="16"/>
                  </a:lnTo>
                  <a:lnTo>
                    <a:pt x="6"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4" name="Freeform 394"/>
            <p:cNvSpPr>
              <a:spLocks/>
            </p:cNvSpPr>
            <p:nvPr/>
          </p:nvSpPr>
          <p:spPr bwMode="gray">
            <a:xfrm>
              <a:off x="2626" y="2361"/>
              <a:ext cx="249" cy="265"/>
            </a:xfrm>
            <a:custGeom>
              <a:avLst/>
              <a:gdLst>
                <a:gd name="T0" fmla="*/ 2147483647 w 191"/>
                <a:gd name="T1" fmla="*/ 2147483647 h 204"/>
                <a:gd name="T2" fmla="*/ 2147483647 w 191"/>
                <a:gd name="T3" fmla="*/ 2147483647 h 204"/>
                <a:gd name="T4" fmla="*/ 2147483647 w 191"/>
                <a:gd name="T5" fmla="*/ 2147483647 h 204"/>
                <a:gd name="T6" fmla="*/ 2147483647 w 191"/>
                <a:gd name="T7" fmla="*/ 2147483647 h 204"/>
                <a:gd name="T8" fmla="*/ 2147483647 w 191"/>
                <a:gd name="T9" fmla="*/ 2147483647 h 204"/>
                <a:gd name="T10" fmla="*/ 2147483647 w 191"/>
                <a:gd name="T11" fmla="*/ 2147483647 h 204"/>
                <a:gd name="T12" fmla="*/ 2147483647 w 191"/>
                <a:gd name="T13" fmla="*/ 2147483647 h 204"/>
                <a:gd name="T14" fmla="*/ 2147483647 w 191"/>
                <a:gd name="T15" fmla="*/ 2147483647 h 204"/>
                <a:gd name="T16" fmla="*/ 2147483647 w 191"/>
                <a:gd name="T17" fmla="*/ 2147483647 h 204"/>
                <a:gd name="T18" fmla="*/ 2147483647 w 191"/>
                <a:gd name="T19" fmla="*/ 2147483647 h 204"/>
                <a:gd name="T20" fmla="*/ 2147483647 w 191"/>
                <a:gd name="T21" fmla="*/ 2147483647 h 204"/>
                <a:gd name="T22" fmla="*/ 2147483647 w 191"/>
                <a:gd name="T23" fmla="*/ 2147483647 h 204"/>
                <a:gd name="T24" fmla="*/ 2147483647 w 191"/>
                <a:gd name="T25" fmla="*/ 2147483647 h 204"/>
                <a:gd name="T26" fmla="*/ 2147483647 w 191"/>
                <a:gd name="T27" fmla="*/ 2147483647 h 204"/>
                <a:gd name="T28" fmla="*/ 2147483647 w 191"/>
                <a:gd name="T29" fmla="*/ 2147483647 h 204"/>
                <a:gd name="T30" fmla="*/ 2147483647 w 191"/>
                <a:gd name="T31" fmla="*/ 2147483647 h 204"/>
                <a:gd name="T32" fmla="*/ 2147483647 w 191"/>
                <a:gd name="T33" fmla="*/ 2147483647 h 204"/>
                <a:gd name="T34" fmla="*/ 2147483647 w 191"/>
                <a:gd name="T35" fmla="*/ 2147483647 h 204"/>
                <a:gd name="T36" fmla="*/ 2147483647 w 191"/>
                <a:gd name="T37" fmla="*/ 2147483647 h 204"/>
                <a:gd name="T38" fmla="*/ 2147483647 w 191"/>
                <a:gd name="T39" fmla="*/ 2147483647 h 204"/>
                <a:gd name="T40" fmla="*/ 0 w 191"/>
                <a:gd name="T41" fmla="*/ 2147483647 h 204"/>
                <a:gd name="T42" fmla="*/ 0 w 191"/>
                <a:gd name="T43" fmla="*/ 2147483647 h 204"/>
                <a:gd name="T44" fmla="*/ 2147483647 w 191"/>
                <a:gd name="T45" fmla="*/ 2147483647 h 204"/>
                <a:gd name="T46" fmla="*/ 2147483647 w 191"/>
                <a:gd name="T47" fmla="*/ 2147483647 h 204"/>
                <a:gd name="T48" fmla="*/ 2147483647 w 191"/>
                <a:gd name="T49" fmla="*/ 2147483647 h 204"/>
                <a:gd name="T50" fmla="*/ 2147483647 w 191"/>
                <a:gd name="T51" fmla="*/ 2147483647 h 204"/>
                <a:gd name="T52" fmla="*/ 2147483647 w 191"/>
                <a:gd name="T53" fmla="*/ 2147483647 h 204"/>
                <a:gd name="T54" fmla="*/ 2147483647 w 191"/>
                <a:gd name="T55" fmla="*/ 2147483647 h 204"/>
                <a:gd name="T56" fmla="*/ 2147483647 w 191"/>
                <a:gd name="T57" fmla="*/ 2147483647 h 204"/>
                <a:gd name="T58" fmla="*/ 2147483647 w 191"/>
                <a:gd name="T59" fmla="*/ 2147483647 h 204"/>
                <a:gd name="T60" fmla="*/ 2147483647 w 191"/>
                <a:gd name="T61" fmla="*/ 2147483647 h 204"/>
                <a:gd name="T62" fmla="*/ 2147483647 w 191"/>
                <a:gd name="T63" fmla="*/ 2147483647 h 204"/>
                <a:gd name="T64" fmla="*/ 2147483647 w 191"/>
                <a:gd name="T65" fmla="*/ 2147483647 h 204"/>
                <a:gd name="T66" fmla="*/ 2147483647 w 191"/>
                <a:gd name="T67" fmla="*/ 2147483647 h 204"/>
                <a:gd name="T68" fmla="*/ 2147483647 w 191"/>
                <a:gd name="T69" fmla="*/ 2147483647 h 204"/>
                <a:gd name="T70" fmla="*/ 2147483647 w 191"/>
                <a:gd name="T71" fmla="*/ 2147483647 h 204"/>
                <a:gd name="T72" fmla="*/ 2147483647 w 191"/>
                <a:gd name="T73" fmla="*/ 2147483647 h 204"/>
                <a:gd name="T74" fmla="*/ 2147483647 w 191"/>
                <a:gd name="T75" fmla="*/ 2147483647 h 204"/>
                <a:gd name="T76" fmla="*/ 2147483647 w 191"/>
                <a:gd name="T77" fmla="*/ 2147483647 h 204"/>
                <a:gd name="T78" fmla="*/ 2147483647 w 191"/>
                <a:gd name="T79" fmla="*/ 2147483647 h 204"/>
                <a:gd name="T80" fmla="*/ 2147483647 w 191"/>
                <a:gd name="T81" fmla="*/ 2147483647 h 204"/>
                <a:gd name="T82" fmla="*/ 2147483647 w 191"/>
                <a:gd name="T83" fmla="*/ 2147483647 h 204"/>
                <a:gd name="T84" fmla="*/ 2147483647 w 191"/>
                <a:gd name="T85" fmla="*/ 2147483647 h 204"/>
                <a:gd name="T86" fmla="*/ 2147483647 w 191"/>
                <a:gd name="T87" fmla="*/ 2147483647 h 204"/>
                <a:gd name="T88" fmla="*/ 2147483647 w 191"/>
                <a:gd name="T89" fmla="*/ 2147483647 h 204"/>
                <a:gd name="T90" fmla="*/ 2147483647 w 191"/>
                <a:gd name="T91" fmla="*/ 2147483647 h 204"/>
                <a:gd name="T92" fmla="*/ 2147483647 w 191"/>
                <a:gd name="T93" fmla="*/ 2147483647 h 204"/>
                <a:gd name="T94" fmla="*/ 2147483647 w 191"/>
                <a:gd name="T95" fmla="*/ 0 h 204"/>
                <a:gd name="T96" fmla="*/ 2147483647 w 191"/>
                <a:gd name="T97" fmla="*/ 2147483647 h 204"/>
                <a:gd name="T98" fmla="*/ 2147483647 w 191"/>
                <a:gd name="T99" fmla="*/ 2147483647 h 204"/>
                <a:gd name="T100" fmla="*/ 2147483647 w 191"/>
                <a:gd name="T101" fmla="*/ 2147483647 h 204"/>
                <a:gd name="T102" fmla="*/ 2147483647 w 191"/>
                <a:gd name="T103" fmla="*/ 2147483647 h 204"/>
                <a:gd name="T104" fmla="*/ 2147483647 w 191"/>
                <a:gd name="T105" fmla="*/ 2147483647 h 204"/>
                <a:gd name="T106" fmla="*/ 2147483647 w 191"/>
                <a:gd name="T107" fmla="*/ 2147483647 h 204"/>
                <a:gd name="T108" fmla="*/ 2147483647 w 191"/>
                <a:gd name="T109" fmla="*/ 2147483647 h 204"/>
                <a:gd name="T110" fmla="*/ 2147483647 w 191"/>
                <a:gd name="T111" fmla="*/ 2147483647 h 204"/>
                <a:gd name="T112" fmla="*/ 2147483647 w 191"/>
                <a:gd name="T113" fmla="*/ 2147483647 h 2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1"/>
                <a:gd name="T172" fmla="*/ 0 h 204"/>
                <a:gd name="T173" fmla="*/ 191 w 191"/>
                <a:gd name="T174" fmla="*/ 204 h 2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1" h="204">
                  <a:moveTo>
                    <a:pt x="167" y="77"/>
                  </a:moveTo>
                  <a:lnTo>
                    <a:pt x="170" y="94"/>
                  </a:lnTo>
                  <a:lnTo>
                    <a:pt x="170" y="99"/>
                  </a:lnTo>
                  <a:lnTo>
                    <a:pt x="172" y="105"/>
                  </a:lnTo>
                  <a:lnTo>
                    <a:pt x="172" y="115"/>
                  </a:lnTo>
                  <a:lnTo>
                    <a:pt x="166" y="122"/>
                  </a:lnTo>
                  <a:lnTo>
                    <a:pt x="168" y="133"/>
                  </a:lnTo>
                  <a:lnTo>
                    <a:pt x="176" y="145"/>
                  </a:lnTo>
                  <a:lnTo>
                    <a:pt x="185" y="143"/>
                  </a:lnTo>
                  <a:lnTo>
                    <a:pt x="191" y="156"/>
                  </a:lnTo>
                  <a:lnTo>
                    <a:pt x="133" y="202"/>
                  </a:lnTo>
                  <a:lnTo>
                    <a:pt x="123" y="203"/>
                  </a:lnTo>
                  <a:lnTo>
                    <a:pt x="107" y="204"/>
                  </a:lnTo>
                  <a:lnTo>
                    <a:pt x="107" y="199"/>
                  </a:lnTo>
                  <a:lnTo>
                    <a:pt x="106" y="194"/>
                  </a:lnTo>
                  <a:lnTo>
                    <a:pt x="102" y="192"/>
                  </a:lnTo>
                  <a:lnTo>
                    <a:pt x="95" y="193"/>
                  </a:lnTo>
                  <a:lnTo>
                    <a:pt x="91" y="185"/>
                  </a:lnTo>
                  <a:lnTo>
                    <a:pt x="37" y="142"/>
                  </a:lnTo>
                  <a:lnTo>
                    <a:pt x="1" y="114"/>
                  </a:lnTo>
                  <a:lnTo>
                    <a:pt x="0" y="107"/>
                  </a:lnTo>
                  <a:lnTo>
                    <a:pt x="0" y="99"/>
                  </a:lnTo>
                  <a:lnTo>
                    <a:pt x="8" y="92"/>
                  </a:lnTo>
                  <a:lnTo>
                    <a:pt x="31" y="85"/>
                  </a:lnTo>
                  <a:lnTo>
                    <a:pt x="32" y="82"/>
                  </a:lnTo>
                  <a:lnTo>
                    <a:pt x="36" y="78"/>
                  </a:lnTo>
                  <a:lnTo>
                    <a:pt x="39" y="78"/>
                  </a:lnTo>
                  <a:lnTo>
                    <a:pt x="44" y="75"/>
                  </a:lnTo>
                  <a:lnTo>
                    <a:pt x="48" y="74"/>
                  </a:lnTo>
                  <a:lnTo>
                    <a:pt x="50" y="64"/>
                  </a:lnTo>
                  <a:lnTo>
                    <a:pt x="58" y="64"/>
                  </a:lnTo>
                  <a:lnTo>
                    <a:pt x="65" y="63"/>
                  </a:lnTo>
                  <a:lnTo>
                    <a:pt x="68" y="50"/>
                  </a:lnTo>
                  <a:lnTo>
                    <a:pt x="67" y="46"/>
                  </a:lnTo>
                  <a:lnTo>
                    <a:pt x="63" y="26"/>
                  </a:lnTo>
                  <a:lnTo>
                    <a:pt x="67" y="22"/>
                  </a:lnTo>
                  <a:lnTo>
                    <a:pt x="73" y="19"/>
                  </a:lnTo>
                  <a:lnTo>
                    <a:pt x="77" y="17"/>
                  </a:lnTo>
                  <a:lnTo>
                    <a:pt x="84" y="11"/>
                  </a:lnTo>
                  <a:lnTo>
                    <a:pt x="89" y="8"/>
                  </a:lnTo>
                  <a:lnTo>
                    <a:pt x="96" y="6"/>
                  </a:lnTo>
                  <a:lnTo>
                    <a:pt x="105" y="6"/>
                  </a:lnTo>
                  <a:lnTo>
                    <a:pt x="109" y="3"/>
                  </a:lnTo>
                  <a:lnTo>
                    <a:pt x="120" y="2"/>
                  </a:lnTo>
                  <a:lnTo>
                    <a:pt x="124" y="3"/>
                  </a:lnTo>
                  <a:lnTo>
                    <a:pt x="130" y="3"/>
                  </a:lnTo>
                  <a:lnTo>
                    <a:pt x="137" y="2"/>
                  </a:lnTo>
                  <a:lnTo>
                    <a:pt x="147" y="0"/>
                  </a:lnTo>
                  <a:lnTo>
                    <a:pt x="154" y="3"/>
                  </a:lnTo>
                  <a:lnTo>
                    <a:pt x="155" y="13"/>
                  </a:lnTo>
                  <a:lnTo>
                    <a:pt x="156" y="16"/>
                  </a:lnTo>
                  <a:lnTo>
                    <a:pt x="155" y="25"/>
                  </a:lnTo>
                  <a:lnTo>
                    <a:pt x="148" y="36"/>
                  </a:lnTo>
                  <a:lnTo>
                    <a:pt x="148" y="43"/>
                  </a:lnTo>
                  <a:lnTo>
                    <a:pt x="155" y="51"/>
                  </a:lnTo>
                  <a:lnTo>
                    <a:pt x="160" y="59"/>
                  </a:lnTo>
                  <a:lnTo>
                    <a:pt x="167" y="7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5" name="Freeform 395"/>
            <p:cNvSpPr>
              <a:spLocks/>
            </p:cNvSpPr>
            <p:nvPr/>
          </p:nvSpPr>
          <p:spPr bwMode="gray">
            <a:xfrm>
              <a:off x="3028" y="2447"/>
              <a:ext cx="125" cy="140"/>
            </a:xfrm>
            <a:custGeom>
              <a:avLst/>
              <a:gdLst>
                <a:gd name="T0" fmla="*/ 2147483647 w 96"/>
                <a:gd name="T1" fmla="*/ 2147483647 h 108"/>
                <a:gd name="T2" fmla="*/ 2147483647 w 96"/>
                <a:gd name="T3" fmla="*/ 2147483647 h 108"/>
                <a:gd name="T4" fmla="*/ 2147483647 w 96"/>
                <a:gd name="T5" fmla="*/ 2147483647 h 108"/>
                <a:gd name="T6" fmla="*/ 2147483647 w 96"/>
                <a:gd name="T7" fmla="*/ 2147483647 h 108"/>
                <a:gd name="T8" fmla="*/ 2147483647 w 96"/>
                <a:gd name="T9" fmla="*/ 2147483647 h 108"/>
                <a:gd name="T10" fmla="*/ 2147483647 w 96"/>
                <a:gd name="T11" fmla="*/ 2147483647 h 108"/>
                <a:gd name="T12" fmla="*/ 2147483647 w 96"/>
                <a:gd name="T13" fmla="*/ 2147483647 h 108"/>
                <a:gd name="T14" fmla="*/ 2147483647 w 96"/>
                <a:gd name="T15" fmla="*/ 2147483647 h 108"/>
                <a:gd name="T16" fmla="*/ 2147483647 w 96"/>
                <a:gd name="T17" fmla="*/ 0 h 108"/>
                <a:gd name="T18" fmla="*/ 2147483647 w 96"/>
                <a:gd name="T19" fmla="*/ 2147483647 h 108"/>
                <a:gd name="T20" fmla="*/ 2147483647 w 96"/>
                <a:gd name="T21" fmla="*/ 2147483647 h 108"/>
                <a:gd name="T22" fmla="*/ 2147483647 w 96"/>
                <a:gd name="T23" fmla="*/ 2147483647 h 108"/>
                <a:gd name="T24" fmla="*/ 2147483647 w 96"/>
                <a:gd name="T25" fmla="*/ 2147483647 h 108"/>
                <a:gd name="T26" fmla="*/ 2147483647 w 96"/>
                <a:gd name="T27" fmla="*/ 2147483647 h 108"/>
                <a:gd name="T28" fmla="*/ 2147483647 w 96"/>
                <a:gd name="T29" fmla="*/ 2147483647 h 108"/>
                <a:gd name="T30" fmla="*/ 2147483647 w 96"/>
                <a:gd name="T31" fmla="*/ 2147483647 h 108"/>
                <a:gd name="T32" fmla="*/ 2147483647 w 96"/>
                <a:gd name="T33" fmla="*/ 2147483647 h 108"/>
                <a:gd name="T34" fmla="*/ 2147483647 w 96"/>
                <a:gd name="T35" fmla="*/ 2147483647 h 108"/>
                <a:gd name="T36" fmla="*/ 2147483647 w 96"/>
                <a:gd name="T37" fmla="*/ 2147483647 h 108"/>
                <a:gd name="T38" fmla="*/ 2147483647 w 96"/>
                <a:gd name="T39" fmla="*/ 2147483647 h 108"/>
                <a:gd name="T40" fmla="*/ 2147483647 w 96"/>
                <a:gd name="T41" fmla="*/ 2147483647 h 108"/>
                <a:gd name="T42" fmla="*/ 2147483647 w 96"/>
                <a:gd name="T43" fmla="*/ 2147483647 h 108"/>
                <a:gd name="T44" fmla="*/ 2147483647 w 96"/>
                <a:gd name="T45" fmla="*/ 2147483647 h 108"/>
                <a:gd name="T46" fmla="*/ 2147483647 w 96"/>
                <a:gd name="T47" fmla="*/ 2147483647 h 108"/>
                <a:gd name="T48" fmla="*/ 2147483647 w 96"/>
                <a:gd name="T49" fmla="*/ 2147483647 h 108"/>
                <a:gd name="T50" fmla="*/ 2147483647 w 96"/>
                <a:gd name="T51" fmla="*/ 2147483647 h 108"/>
                <a:gd name="T52" fmla="*/ 2147483647 w 96"/>
                <a:gd name="T53" fmla="*/ 2147483647 h 108"/>
                <a:gd name="T54" fmla="*/ 2147483647 w 96"/>
                <a:gd name="T55" fmla="*/ 2147483647 h 108"/>
                <a:gd name="T56" fmla="*/ 2147483647 w 96"/>
                <a:gd name="T57" fmla="*/ 2147483647 h 108"/>
                <a:gd name="T58" fmla="*/ 2147483647 w 96"/>
                <a:gd name="T59" fmla="*/ 2147483647 h 108"/>
                <a:gd name="T60" fmla="*/ 2147483647 w 96"/>
                <a:gd name="T61" fmla="*/ 2147483647 h 108"/>
                <a:gd name="T62" fmla="*/ 2147483647 w 96"/>
                <a:gd name="T63" fmla="*/ 2147483647 h 108"/>
                <a:gd name="T64" fmla="*/ 2147483647 w 96"/>
                <a:gd name="T65" fmla="*/ 2147483647 h 108"/>
                <a:gd name="T66" fmla="*/ 2147483647 w 96"/>
                <a:gd name="T67" fmla="*/ 2147483647 h 108"/>
                <a:gd name="T68" fmla="*/ 2147483647 w 96"/>
                <a:gd name="T69" fmla="*/ 2147483647 h 108"/>
                <a:gd name="T70" fmla="*/ 2147483647 w 96"/>
                <a:gd name="T71" fmla="*/ 2147483647 h 108"/>
                <a:gd name="T72" fmla="*/ 2147483647 w 96"/>
                <a:gd name="T73" fmla="*/ 2147483647 h 108"/>
                <a:gd name="T74" fmla="*/ 2147483647 w 96"/>
                <a:gd name="T75" fmla="*/ 2147483647 h 108"/>
                <a:gd name="T76" fmla="*/ 2147483647 w 96"/>
                <a:gd name="T77" fmla="*/ 2147483647 h 108"/>
                <a:gd name="T78" fmla="*/ 2147483647 w 96"/>
                <a:gd name="T79" fmla="*/ 2147483647 h 108"/>
                <a:gd name="T80" fmla="*/ 2147483647 w 96"/>
                <a:gd name="T81" fmla="*/ 2147483647 h 108"/>
                <a:gd name="T82" fmla="*/ 2147483647 w 96"/>
                <a:gd name="T83" fmla="*/ 2147483647 h 108"/>
                <a:gd name="T84" fmla="*/ 2147483647 w 96"/>
                <a:gd name="T85" fmla="*/ 2147483647 h 108"/>
                <a:gd name="T86" fmla="*/ 0 w 96"/>
                <a:gd name="T87" fmla="*/ 2147483647 h 108"/>
                <a:gd name="T88" fmla="*/ 2147483647 w 96"/>
                <a:gd name="T89" fmla="*/ 2147483647 h 108"/>
                <a:gd name="T90" fmla="*/ 2147483647 w 96"/>
                <a:gd name="T91" fmla="*/ 2147483647 h 1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6"/>
                <a:gd name="T139" fmla="*/ 0 h 108"/>
                <a:gd name="T140" fmla="*/ 96 w 96"/>
                <a:gd name="T141" fmla="*/ 108 h 1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6" h="108">
                  <a:moveTo>
                    <a:pt x="5" y="3"/>
                  </a:moveTo>
                  <a:lnTo>
                    <a:pt x="9" y="1"/>
                  </a:lnTo>
                  <a:lnTo>
                    <a:pt x="16" y="2"/>
                  </a:lnTo>
                  <a:lnTo>
                    <a:pt x="26" y="4"/>
                  </a:lnTo>
                  <a:lnTo>
                    <a:pt x="36" y="7"/>
                  </a:lnTo>
                  <a:lnTo>
                    <a:pt x="42" y="7"/>
                  </a:lnTo>
                  <a:lnTo>
                    <a:pt x="46" y="3"/>
                  </a:lnTo>
                  <a:lnTo>
                    <a:pt x="49" y="3"/>
                  </a:lnTo>
                  <a:lnTo>
                    <a:pt x="52" y="0"/>
                  </a:lnTo>
                  <a:lnTo>
                    <a:pt x="58" y="1"/>
                  </a:lnTo>
                  <a:lnTo>
                    <a:pt x="64" y="5"/>
                  </a:lnTo>
                  <a:lnTo>
                    <a:pt x="66" y="5"/>
                  </a:lnTo>
                  <a:lnTo>
                    <a:pt x="67" y="5"/>
                  </a:lnTo>
                  <a:lnTo>
                    <a:pt x="69" y="4"/>
                  </a:lnTo>
                  <a:lnTo>
                    <a:pt x="74" y="5"/>
                  </a:lnTo>
                  <a:lnTo>
                    <a:pt x="84" y="3"/>
                  </a:lnTo>
                  <a:lnTo>
                    <a:pt x="85" y="6"/>
                  </a:lnTo>
                  <a:lnTo>
                    <a:pt x="87" y="12"/>
                  </a:lnTo>
                  <a:lnTo>
                    <a:pt x="89" y="21"/>
                  </a:lnTo>
                  <a:lnTo>
                    <a:pt x="86" y="34"/>
                  </a:lnTo>
                  <a:lnTo>
                    <a:pt x="86" y="39"/>
                  </a:lnTo>
                  <a:lnTo>
                    <a:pt x="82" y="41"/>
                  </a:lnTo>
                  <a:lnTo>
                    <a:pt x="77" y="34"/>
                  </a:lnTo>
                  <a:lnTo>
                    <a:pt x="72" y="27"/>
                  </a:lnTo>
                  <a:lnTo>
                    <a:pt x="71" y="17"/>
                  </a:lnTo>
                  <a:lnTo>
                    <a:pt x="69" y="15"/>
                  </a:lnTo>
                  <a:lnTo>
                    <a:pt x="67" y="19"/>
                  </a:lnTo>
                  <a:lnTo>
                    <a:pt x="69" y="31"/>
                  </a:lnTo>
                  <a:lnTo>
                    <a:pt x="77" y="39"/>
                  </a:lnTo>
                  <a:lnTo>
                    <a:pt x="78" y="45"/>
                  </a:lnTo>
                  <a:lnTo>
                    <a:pt x="83" y="54"/>
                  </a:lnTo>
                  <a:lnTo>
                    <a:pt x="88" y="66"/>
                  </a:lnTo>
                  <a:lnTo>
                    <a:pt x="94" y="80"/>
                  </a:lnTo>
                  <a:lnTo>
                    <a:pt x="96" y="93"/>
                  </a:lnTo>
                  <a:lnTo>
                    <a:pt x="90" y="99"/>
                  </a:lnTo>
                  <a:lnTo>
                    <a:pt x="82" y="101"/>
                  </a:lnTo>
                  <a:lnTo>
                    <a:pt x="82" y="108"/>
                  </a:lnTo>
                  <a:lnTo>
                    <a:pt x="77" y="107"/>
                  </a:lnTo>
                  <a:lnTo>
                    <a:pt x="74" y="103"/>
                  </a:lnTo>
                  <a:lnTo>
                    <a:pt x="30" y="106"/>
                  </a:lnTo>
                  <a:lnTo>
                    <a:pt x="4" y="103"/>
                  </a:lnTo>
                  <a:lnTo>
                    <a:pt x="4" y="78"/>
                  </a:lnTo>
                  <a:lnTo>
                    <a:pt x="5" y="34"/>
                  </a:lnTo>
                  <a:lnTo>
                    <a:pt x="0" y="13"/>
                  </a:lnTo>
                  <a:lnTo>
                    <a:pt x="4" y="10"/>
                  </a:lnTo>
                  <a:lnTo>
                    <a:pt x="5"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6" name="Freeform 396"/>
            <p:cNvSpPr>
              <a:spLocks/>
            </p:cNvSpPr>
            <p:nvPr/>
          </p:nvSpPr>
          <p:spPr bwMode="gray">
            <a:xfrm>
              <a:off x="2995" y="2568"/>
              <a:ext cx="195" cy="264"/>
            </a:xfrm>
            <a:custGeom>
              <a:avLst/>
              <a:gdLst>
                <a:gd name="T0" fmla="*/ 2147483647 w 149"/>
                <a:gd name="T1" fmla="*/ 2147483647 h 203"/>
                <a:gd name="T2" fmla="*/ 2147483647 w 149"/>
                <a:gd name="T3" fmla="*/ 2147483647 h 203"/>
                <a:gd name="T4" fmla="*/ 2147483647 w 149"/>
                <a:gd name="T5" fmla="*/ 2147483647 h 203"/>
                <a:gd name="T6" fmla="*/ 2147483647 w 149"/>
                <a:gd name="T7" fmla="*/ 2147483647 h 203"/>
                <a:gd name="T8" fmla="*/ 2147483647 w 149"/>
                <a:gd name="T9" fmla="*/ 2147483647 h 203"/>
                <a:gd name="T10" fmla="*/ 2147483647 w 149"/>
                <a:gd name="T11" fmla="*/ 2147483647 h 203"/>
                <a:gd name="T12" fmla="*/ 2147483647 w 149"/>
                <a:gd name="T13" fmla="*/ 2147483647 h 203"/>
                <a:gd name="T14" fmla="*/ 2147483647 w 149"/>
                <a:gd name="T15" fmla="*/ 2147483647 h 203"/>
                <a:gd name="T16" fmla="*/ 2147483647 w 149"/>
                <a:gd name="T17" fmla="*/ 2147483647 h 203"/>
                <a:gd name="T18" fmla="*/ 2147483647 w 149"/>
                <a:gd name="T19" fmla="*/ 0 h 203"/>
                <a:gd name="T20" fmla="*/ 2147483647 w 149"/>
                <a:gd name="T21" fmla="*/ 2147483647 h 203"/>
                <a:gd name="T22" fmla="*/ 2147483647 w 149"/>
                <a:gd name="T23" fmla="*/ 2147483647 h 203"/>
                <a:gd name="T24" fmla="*/ 2147483647 w 149"/>
                <a:gd name="T25" fmla="*/ 2147483647 h 203"/>
                <a:gd name="T26" fmla="*/ 2147483647 w 149"/>
                <a:gd name="T27" fmla="*/ 2147483647 h 203"/>
                <a:gd name="T28" fmla="*/ 2147483647 w 149"/>
                <a:gd name="T29" fmla="*/ 2147483647 h 203"/>
                <a:gd name="T30" fmla="*/ 2147483647 w 149"/>
                <a:gd name="T31" fmla="*/ 2147483647 h 203"/>
                <a:gd name="T32" fmla="*/ 2147483647 w 149"/>
                <a:gd name="T33" fmla="*/ 2147483647 h 203"/>
                <a:gd name="T34" fmla="*/ 2147483647 w 149"/>
                <a:gd name="T35" fmla="*/ 2147483647 h 203"/>
                <a:gd name="T36" fmla="*/ 2147483647 w 149"/>
                <a:gd name="T37" fmla="*/ 2147483647 h 203"/>
                <a:gd name="T38" fmla="*/ 2147483647 w 149"/>
                <a:gd name="T39" fmla="*/ 2147483647 h 203"/>
                <a:gd name="T40" fmla="*/ 2147483647 w 149"/>
                <a:gd name="T41" fmla="*/ 2147483647 h 203"/>
                <a:gd name="T42" fmla="*/ 2147483647 w 149"/>
                <a:gd name="T43" fmla="*/ 2147483647 h 203"/>
                <a:gd name="T44" fmla="*/ 2147483647 w 149"/>
                <a:gd name="T45" fmla="*/ 2147483647 h 203"/>
                <a:gd name="T46" fmla="*/ 2147483647 w 149"/>
                <a:gd name="T47" fmla="*/ 2147483647 h 203"/>
                <a:gd name="T48" fmla="*/ 2147483647 w 149"/>
                <a:gd name="T49" fmla="*/ 2147483647 h 203"/>
                <a:gd name="T50" fmla="*/ 2147483647 w 149"/>
                <a:gd name="T51" fmla="*/ 2147483647 h 203"/>
                <a:gd name="T52" fmla="*/ 2147483647 w 149"/>
                <a:gd name="T53" fmla="*/ 2147483647 h 203"/>
                <a:gd name="T54" fmla="*/ 2147483647 w 149"/>
                <a:gd name="T55" fmla="*/ 2147483647 h 203"/>
                <a:gd name="T56" fmla="*/ 2147483647 w 149"/>
                <a:gd name="T57" fmla="*/ 2147483647 h 203"/>
                <a:gd name="T58" fmla="*/ 2147483647 w 149"/>
                <a:gd name="T59" fmla="*/ 2147483647 h 203"/>
                <a:gd name="T60" fmla="*/ 2147483647 w 149"/>
                <a:gd name="T61" fmla="*/ 2147483647 h 203"/>
                <a:gd name="T62" fmla="*/ 2147483647 w 149"/>
                <a:gd name="T63" fmla="*/ 2147483647 h 203"/>
                <a:gd name="T64" fmla="*/ 2147483647 w 149"/>
                <a:gd name="T65" fmla="*/ 2147483647 h 203"/>
                <a:gd name="T66" fmla="*/ 2147483647 w 149"/>
                <a:gd name="T67" fmla="*/ 2147483647 h 203"/>
                <a:gd name="T68" fmla="*/ 2147483647 w 149"/>
                <a:gd name="T69" fmla="*/ 2147483647 h 203"/>
                <a:gd name="T70" fmla="*/ 2147483647 w 149"/>
                <a:gd name="T71" fmla="*/ 2147483647 h 203"/>
                <a:gd name="T72" fmla="*/ 2147483647 w 149"/>
                <a:gd name="T73" fmla="*/ 2147483647 h 203"/>
                <a:gd name="T74" fmla="*/ 2147483647 w 149"/>
                <a:gd name="T75" fmla="*/ 2147483647 h 203"/>
                <a:gd name="T76" fmla="*/ 2147483647 w 149"/>
                <a:gd name="T77" fmla="*/ 2147483647 h 203"/>
                <a:gd name="T78" fmla="*/ 2147483647 w 149"/>
                <a:gd name="T79" fmla="*/ 2147483647 h 203"/>
                <a:gd name="T80" fmla="*/ 2147483647 w 149"/>
                <a:gd name="T81" fmla="*/ 2147483647 h 203"/>
                <a:gd name="T82" fmla="*/ 2147483647 w 149"/>
                <a:gd name="T83" fmla="*/ 2147483647 h 203"/>
                <a:gd name="T84" fmla="*/ 2147483647 w 149"/>
                <a:gd name="T85" fmla="*/ 2147483647 h 203"/>
                <a:gd name="T86" fmla="*/ 2147483647 w 149"/>
                <a:gd name="T87" fmla="*/ 2147483647 h 203"/>
                <a:gd name="T88" fmla="*/ 2147483647 w 149"/>
                <a:gd name="T89" fmla="*/ 2147483647 h 203"/>
                <a:gd name="T90" fmla="*/ 2147483647 w 149"/>
                <a:gd name="T91" fmla="*/ 2147483647 h 203"/>
                <a:gd name="T92" fmla="*/ 2147483647 w 149"/>
                <a:gd name="T93" fmla="*/ 2147483647 h 203"/>
                <a:gd name="T94" fmla="*/ 2147483647 w 149"/>
                <a:gd name="T95" fmla="*/ 2147483647 h 203"/>
                <a:gd name="T96" fmla="*/ 2147483647 w 149"/>
                <a:gd name="T97" fmla="*/ 2147483647 h 203"/>
                <a:gd name="T98" fmla="*/ 2147483647 w 149"/>
                <a:gd name="T99" fmla="*/ 2147483647 h 203"/>
                <a:gd name="T100" fmla="*/ 2147483647 w 149"/>
                <a:gd name="T101" fmla="*/ 2147483647 h 203"/>
                <a:gd name="T102" fmla="*/ 0 w 149"/>
                <a:gd name="T103" fmla="*/ 2147483647 h 203"/>
                <a:gd name="T104" fmla="*/ 2147483647 w 149"/>
                <a:gd name="T105" fmla="*/ 2147483647 h 203"/>
                <a:gd name="T106" fmla="*/ 2147483647 w 149"/>
                <a:gd name="T107" fmla="*/ 2147483647 h 203"/>
                <a:gd name="T108" fmla="*/ 2147483647 w 149"/>
                <a:gd name="T109" fmla="*/ 2147483647 h 203"/>
                <a:gd name="T110" fmla="*/ 2147483647 w 149"/>
                <a:gd name="T111" fmla="*/ 2147483647 h 203"/>
                <a:gd name="T112" fmla="*/ 2147483647 w 149"/>
                <a:gd name="T113" fmla="*/ 2147483647 h 203"/>
                <a:gd name="T114" fmla="*/ 2147483647 w 149"/>
                <a:gd name="T115" fmla="*/ 2147483647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
                <a:gd name="T175" fmla="*/ 0 h 203"/>
                <a:gd name="T176" fmla="*/ 149 w 149"/>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 h="203">
                  <a:moveTo>
                    <a:pt x="19" y="35"/>
                  </a:moveTo>
                  <a:lnTo>
                    <a:pt x="27" y="33"/>
                  </a:lnTo>
                  <a:lnTo>
                    <a:pt x="29" y="10"/>
                  </a:lnTo>
                  <a:lnTo>
                    <a:pt x="55" y="13"/>
                  </a:lnTo>
                  <a:lnTo>
                    <a:pt x="99" y="10"/>
                  </a:lnTo>
                  <a:lnTo>
                    <a:pt x="102" y="14"/>
                  </a:lnTo>
                  <a:lnTo>
                    <a:pt x="107" y="15"/>
                  </a:lnTo>
                  <a:lnTo>
                    <a:pt x="107" y="8"/>
                  </a:lnTo>
                  <a:lnTo>
                    <a:pt x="115" y="6"/>
                  </a:lnTo>
                  <a:lnTo>
                    <a:pt x="121" y="0"/>
                  </a:lnTo>
                  <a:lnTo>
                    <a:pt x="131" y="9"/>
                  </a:lnTo>
                  <a:lnTo>
                    <a:pt x="135" y="17"/>
                  </a:lnTo>
                  <a:lnTo>
                    <a:pt x="136" y="35"/>
                  </a:lnTo>
                  <a:lnTo>
                    <a:pt x="136" y="42"/>
                  </a:lnTo>
                  <a:lnTo>
                    <a:pt x="149" y="56"/>
                  </a:lnTo>
                  <a:lnTo>
                    <a:pt x="135" y="66"/>
                  </a:lnTo>
                  <a:lnTo>
                    <a:pt x="130" y="76"/>
                  </a:lnTo>
                  <a:lnTo>
                    <a:pt x="128" y="93"/>
                  </a:lnTo>
                  <a:lnTo>
                    <a:pt x="127" y="114"/>
                  </a:lnTo>
                  <a:lnTo>
                    <a:pt x="118" y="116"/>
                  </a:lnTo>
                  <a:lnTo>
                    <a:pt x="117" y="126"/>
                  </a:lnTo>
                  <a:lnTo>
                    <a:pt x="109" y="131"/>
                  </a:lnTo>
                  <a:lnTo>
                    <a:pt x="108" y="145"/>
                  </a:lnTo>
                  <a:lnTo>
                    <a:pt x="102" y="155"/>
                  </a:lnTo>
                  <a:lnTo>
                    <a:pt x="113" y="172"/>
                  </a:lnTo>
                  <a:lnTo>
                    <a:pt x="117" y="183"/>
                  </a:lnTo>
                  <a:lnTo>
                    <a:pt x="124" y="192"/>
                  </a:lnTo>
                  <a:lnTo>
                    <a:pt x="107" y="194"/>
                  </a:lnTo>
                  <a:lnTo>
                    <a:pt x="101" y="202"/>
                  </a:lnTo>
                  <a:lnTo>
                    <a:pt x="88" y="203"/>
                  </a:lnTo>
                  <a:lnTo>
                    <a:pt x="81" y="200"/>
                  </a:lnTo>
                  <a:lnTo>
                    <a:pt x="77" y="203"/>
                  </a:lnTo>
                  <a:lnTo>
                    <a:pt x="70" y="193"/>
                  </a:lnTo>
                  <a:lnTo>
                    <a:pt x="65" y="194"/>
                  </a:lnTo>
                  <a:lnTo>
                    <a:pt x="60" y="192"/>
                  </a:lnTo>
                  <a:lnTo>
                    <a:pt x="58" y="194"/>
                  </a:lnTo>
                  <a:lnTo>
                    <a:pt x="53" y="194"/>
                  </a:lnTo>
                  <a:lnTo>
                    <a:pt x="50" y="188"/>
                  </a:lnTo>
                  <a:lnTo>
                    <a:pt x="47" y="183"/>
                  </a:lnTo>
                  <a:lnTo>
                    <a:pt x="37" y="176"/>
                  </a:lnTo>
                  <a:lnTo>
                    <a:pt x="37" y="169"/>
                  </a:lnTo>
                  <a:lnTo>
                    <a:pt x="29" y="161"/>
                  </a:lnTo>
                  <a:lnTo>
                    <a:pt x="25" y="160"/>
                  </a:lnTo>
                  <a:lnTo>
                    <a:pt x="21" y="154"/>
                  </a:lnTo>
                  <a:lnTo>
                    <a:pt x="15" y="152"/>
                  </a:lnTo>
                  <a:lnTo>
                    <a:pt x="17" y="139"/>
                  </a:lnTo>
                  <a:lnTo>
                    <a:pt x="11" y="131"/>
                  </a:lnTo>
                  <a:lnTo>
                    <a:pt x="12" y="128"/>
                  </a:lnTo>
                  <a:lnTo>
                    <a:pt x="11" y="124"/>
                  </a:lnTo>
                  <a:lnTo>
                    <a:pt x="5" y="119"/>
                  </a:lnTo>
                  <a:lnTo>
                    <a:pt x="5" y="114"/>
                  </a:lnTo>
                  <a:lnTo>
                    <a:pt x="0" y="109"/>
                  </a:lnTo>
                  <a:lnTo>
                    <a:pt x="2" y="105"/>
                  </a:lnTo>
                  <a:lnTo>
                    <a:pt x="5" y="91"/>
                  </a:lnTo>
                  <a:lnTo>
                    <a:pt x="7" y="87"/>
                  </a:lnTo>
                  <a:lnTo>
                    <a:pt x="6" y="80"/>
                  </a:lnTo>
                  <a:lnTo>
                    <a:pt x="19" y="78"/>
                  </a:lnTo>
                  <a:lnTo>
                    <a:pt x="19" y="3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7" name="Freeform 397"/>
            <p:cNvSpPr>
              <a:spLocks/>
            </p:cNvSpPr>
            <p:nvPr/>
          </p:nvSpPr>
          <p:spPr bwMode="gray">
            <a:xfrm>
              <a:off x="2843" y="2421"/>
              <a:ext cx="191" cy="192"/>
            </a:xfrm>
            <a:custGeom>
              <a:avLst/>
              <a:gdLst>
                <a:gd name="T0" fmla="*/ 2147483647 w 147"/>
                <a:gd name="T1" fmla="*/ 2147483647 h 148"/>
                <a:gd name="T2" fmla="*/ 2147483647 w 147"/>
                <a:gd name="T3" fmla="*/ 2147483647 h 148"/>
                <a:gd name="T4" fmla="*/ 2147483647 w 147"/>
                <a:gd name="T5" fmla="*/ 2147483647 h 148"/>
                <a:gd name="T6" fmla="*/ 2147483647 w 147"/>
                <a:gd name="T7" fmla="*/ 2147483647 h 148"/>
                <a:gd name="T8" fmla="*/ 2147483647 w 147"/>
                <a:gd name="T9" fmla="*/ 2147483647 h 148"/>
                <a:gd name="T10" fmla="*/ 2147483647 w 147"/>
                <a:gd name="T11" fmla="*/ 2147483647 h 148"/>
                <a:gd name="T12" fmla="*/ 2147483647 w 147"/>
                <a:gd name="T13" fmla="*/ 2147483647 h 148"/>
                <a:gd name="T14" fmla="*/ 2147483647 w 147"/>
                <a:gd name="T15" fmla="*/ 2147483647 h 148"/>
                <a:gd name="T16" fmla="*/ 2147483647 w 147"/>
                <a:gd name="T17" fmla="*/ 2147483647 h 148"/>
                <a:gd name="T18" fmla="*/ 0 w 147"/>
                <a:gd name="T19" fmla="*/ 2147483647 h 148"/>
                <a:gd name="T20" fmla="*/ 2147483647 w 147"/>
                <a:gd name="T21" fmla="*/ 2147483647 h 148"/>
                <a:gd name="T22" fmla="*/ 2147483647 w 147"/>
                <a:gd name="T23" fmla="*/ 2147483647 h 148"/>
                <a:gd name="T24" fmla="*/ 2147483647 w 147"/>
                <a:gd name="T25" fmla="*/ 2147483647 h 148"/>
                <a:gd name="T26" fmla="*/ 2147483647 w 147"/>
                <a:gd name="T27" fmla="*/ 2147483647 h 148"/>
                <a:gd name="T28" fmla="*/ 2147483647 w 147"/>
                <a:gd name="T29" fmla="*/ 2147483647 h 148"/>
                <a:gd name="T30" fmla="*/ 2147483647 w 147"/>
                <a:gd name="T31" fmla="*/ 2147483647 h 148"/>
                <a:gd name="T32" fmla="*/ 2147483647 w 147"/>
                <a:gd name="T33" fmla="*/ 2147483647 h 148"/>
                <a:gd name="T34" fmla="*/ 2147483647 w 147"/>
                <a:gd name="T35" fmla="*/ 2147483647 h 148"/>
                <a:gd name="T36" fmla="*/ 2147483647 w 147"/>
                <a:gd name="T37" fmla="*/ 2147483647 h 148"/>
                <a:gd name="T38" fmla="*/ 2147483647 w 147"/>
                <a:gd name="T39" fmla="*/ 2147483647 h 148"/>
                <a:gd name="T40" fmla="*/ 2147483647 w 147"/>
                <a:gd name="T41" fmla="*/ 0 h 148"/>
                <a:gd name="T42" fmla="*/ 2147483647 w 147"/>
                <a:gd name="T43" fmla="*/ 2147483647 h 148"/>
                <a:gd name="T44" fmla="*/ 2147483647 w 147"/>
                <a:gd name="T45" fmla="*/ 2147483647 h 148"/>
                <a:gd name="T46" fmla="*/ 2147483647 w 147"/>
                <a:gd name="T47" fmla="*/ 2147483647 h 148"/>
                <a:gd name="T48" fmla="*/ 2147483647 w 147"/>
                <a:gd name="T49" fmla="*/ 2147483647 h 148"/>
                <a:gd name="T50" fmla="*/ 2147483647 w 147"/>
                <a:gd name="T51" fmla="*/ 2147483647 h 148"/>
                <a:gd name="T52" fmla="*/ 2147483647 w 147"/>
                <a:gd name="T53" fmla="*/ 2147483647 h 148"/>
                <a:gd name="T54" fmla="*/ 2147483647 w 147"/>
                <a:gd name="T55" fmla="*/ 2147483647 h 148"/>
                <a:gd name="T56" fmla="*/ 2147483647 w 147"/>
                <a:gd name="T57" fmla="*/ 2147483647 h 148"/>
                <a:gd name="T58" fmla="*/ 2147483647 w 147"/>
                <a:gd name="T59" fmla="*/ 2147483647 h 148"/>
                <a:gd name="T60" fmla="*/ 2147483647 w 147"/>
                <a:gd name="T61" fmla="*/ 2147483647 h 148"/>
                <a:gd name="T62" fmla="*/ 2147483647 w 147"/>
                <a:gd name="T63" fmla="*/ 2147483647 h 148"/>
                <a:gd name="T64" fmla="*/ 2147483647 w 147"/>
                <a:gd name="T65" fmla="*/ 2147483647 h 148"/>
                <a:gd name="T66" fmla="*/ 2147483647 w 147"/>
                <a:gd name="T67" fmla="*/ 2147483647 h 148"/>
                <a:gd name="T68" fmla="*/ 2147483647 w 147"/>
                <a:gd name="T69" fmla="*/ 2147483647 h 148"/>
                <a:gd name="T70" fmla="*/ 2147483647 w 147"/>
                <a:gd name="T71" fmla="*/ 2147483647 h 148"/>
                <a:gd name="T72" fmla="*/ 2147483647 w 147"/>
                <a:gd name="T73" fmla="*/ 2147483647 h 148"/>
                <a:gd name="T74" fmla="*/ 2147483647 w 147"/>
                <a:gd name="T75" fmla="*/ 2147483647 h 148"/>
                <a:gd name="T76" fmla="*/ 2147483647 w 147"/>
                <a:gd name="T77" fmla="*/ 2147483647 h 148"/>
                <a:gd name="T78" fmla="*/ 2147483647 w 147"/>
                <a:gd name="T79" fmla="*/ 2147483647 h 148"/>
                <a:gd name="T80" fmla="*/ 2147483647 w 147"/>
                <a:gd name="T81" fmla="*/ 2147483647 h 148"/>
                <a:gd name="T82" fmla="*/ 2147483647 w 147"/>
                <a:gd name="T83" fmla="*/ 2147483647 h 148"/>
                <a:gd name="T84" fmla="*/ 2147483647 w 147"/>
                <a:gd name="T85" fmla="*/ 2147483647 h 148"/>
                <a:gd name="T86" fmla="*/ 2147483647 w 147"/>
                <a:gd name="T87" fmla="*/ 2147483647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7"/>
                <a:gd name="T133" fmla="*/ 0 h 148"/>
                <a:gd name="T134" fmla="*/ 147 w 147"/>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7" h="148">
                  <a:moveTo>
                    <a:pt x="146" y="123"/>
                  </a:moveTo>
                  <a:lnTo>
                    <a:pt x="144" y="146"/>
                  </a:lnTo>
                  <a:lnTo>
                    <a:pt x="136" y="148"/>
                  </a:lnTo>
                  <a:lnTo>
                    <a:pt x="65" y="108"/>
                  </a:lnTo>
                  <a:lnTo>
                    <a:pt x="51" y="117"/>
                  </a:lnTo>
                  <a:lnTo>
                    <a:pt x="25" y="110"/>
                  </a:lnTo>
                  <a:lnTo>
                    <a:pt x="19" y="97"/>
                  </a:lnTo>
                  <a:lnTo>
                    <a:pt x="10" y="99"/>
                  </a:lnTo>
                  <a:lnTo>
                    <a:pt x="2" y="87"/>
                  </a:lnTo>
                  <a:lnTo>
                    <a:pt x="0" y="76"/>
                  </a:lnTo>
                  <a:lnTo>
                    <a:pt x="6" y="69"/>
                  </a:lnTo>
                  <a:lnTo>
                    <a:pt x="6" y="59"/>
                  </a:lnTo>
                  <a:lnTo>
                    <a:pt x="4" y="53"/>
                  </a:lnTo>
                  <a:lnTo>
                    <a:pt x="4" y="48"/>
                  </a:lnTo>
                  <a:lnTo>
                    <a:pt x="1" y="31"/>
                  </a:lnTo>
                  <a:lnTo>
                    <a:pt x="4" y="31"/>
                  </a:lnTo>
                  <a:lnTo>
                    <a:pt x="9" y="26"/>
                  </a:lnTo>
                  <a:lnTo>
                    <a:pt x="9" y="15"/>
                  </a:lnTo>
                  <a:lnTo>
                    <a:pt x="16" y="14"/>
                  </a:lnTo>
                  <a:lnTo>
                    <a:pt x="20" y="10"/>
                  </a:lnTo>
                  <a:lnTo>
                    <a:pt x="19" y="0"/>
                  </a:lnTo>
                  <a:lnTo>
                    <a:pt x="29" y="6"/>
                  </a:lnTo>
                  <a:lnTo>
                    <a:pt x="42" y="6"/>
                  </a:lnTo>
                  <a:lnTo>
                    <a:pt x="48" y="9"/>
                  </a:lnTo>
                  <a:lnTo>
                    <a:pt x="53" y="9"/>
                  </a:lnTo>
                  <a:lnTo>
                    <a:pt x="59" y="23"/>
                  </a:lnTo>
                  <a:lnTo>
                    <a:pt x="74" y="26"/>
                  </a:lnTo>
                  <a:lnTo>
                    <a:pt x="90" y="36"/>
                  </a:lnTo>
                  <a:lnTo>
                    <a:pt x="97" y="32"/>
                  </a:lnTo>
                  <a:lnTo>
                    <a:pt x="101" y="27"/>
                  </a:lnTo>
                  <a:lnTo>
                    <a:pt x="97" y="21"/>
                  </a:lnTo>
                  <a:lnTo>
                    <a:pt x="98" y="13"/>
                  </a:lnTo>
                  <a:lnTo>
                    <a:pt x="110" y="5"/>
                  </a:lnTo>
                  <a:lnTo>
                    <a:pt x="118" y="3"/>
                  </a:lnTo>
                  <a:lnTo>
                    <a:pt x="127" y="5"/>
                  </a:lnTo>
                  <a:lnTo>
                    <a:pt x="128" y="12"/>
                  </a:lnTo>
                  <a:lnTo>
                    <a:pt x="136" y="15"/>
                  </a:lnTo>
                  <a:lnTo>
                    <a:pt x="143" y="17"/>
                  </a:lnTo>
                  <a:lnTo>
                    <a:pt x="147" y="23"/>
                  </a:lnTo>
                  <a:lnTo>
                    <a:pt x="146" y="30"/>
                  </a:lnTo>
                  <a:lnTo>
                    <a:pt x="142" y="33"/>
                  </a:lnTo>
                  <a:lnTo>
                    <a:pt x="147" y="54"/>
                  </a:lnTo>
                  <a:lnTo>
                    <a:pt x="146" y="98"/>
                  </a:lnTo>
                  <a:lnTo>
                    <a:pt x="146" y="12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8" name="Freeform 398"/>
            <p:cNvSpPr>
              <a:spLocks/>
            </p:cNvSpPr>
            <p:nvPr/>
          </p:nvSpPr>
          <p:spPr bwMode="gray">
            <a:xfrm>
              <a:off x="2894" y="2561"/>
              <a:ext cx="126" cy="222"/>
            </a:xfrm>
            <a:custGeom>
              <a:avLst/>
              <a:gdLst>
                <a:gd name="T0" fmla="*/ 2147483647 w 97"/>
                <a:gd name="T1" fmla="*/ 2147483647 h 170"/>
                <a:gd name="T2" fmla="*/ 2147483647 w 97"/>
                <a:gd name="T3" fmla="*/ 2147483647 h 170"/>
                <a:gd name="T4" fmla="*/ 2147483647 w 97"/>
                <a:gd name="T5" fmla="*/ 2147483647 h 170"/>
                <a:gd name="T6" fmla="*/ 2147483647 w 97"/>
                <a:gd name="T7" fmla="*/ 2147483647 h 170"/>
                <a:gd name="T8" fmla="*/ 2147483647 w 97"/>
                <a:gd name="T9" fmla="*/ 2147483647 h 170"/>
                <a:gd name="T10" fmla="*/ 2147483647 w 97"/>
                <a:gd name="T11" fmla="*/ 2147483647 h 170"/>
                <a:gd name="T12" fmla="*/ 2147483647 w 97"/>
                <a:gd name="T13" fmla="*/ 2147483647 h 170"/>
                <a:gd name="T14" fmla="*/ 2147483647 w 97"/>
                <a:gd name="T15" fmla="*/ 2147483647 h 170"/>
                <a:gd name="T16" fmla="*/ 0 w 97"/>
                <a:gd name="T17" fmla="*/ 2147483647 h 170"/>
                <a:gd name="T18" fmla="*/ 2147483647 w 97"/>
                <a:gd name="T19" fmla="*/ 2147483647 h 170"/>
                <a:gd name="T20" fmla="*/ 2147483647 w 97"/>
                <a:gd name="T21" fmla="*/ 2147483647 h 170"/>
                <a:gd name="T22" fmla="*/ 2147483647 w 97"/>
                <a:gd name="T23" fmla="*/ 2147483647 h 170"/>
                <a:gd name="T24" fmla="*/ 2147483647 w 97"/>
                <a:gd name="T25" fmla="*/ 2147483647 h 170"/>
                <a:gd name="T26" fmla="*/ 2147483647 w 97"/>
                <a:gd name="T27" fmla="*/ 2147483647 h 170"/>
                <a:gd name="T28" fmla="*/ 2147483647 w 97"/>
                <a:gd name="T29" fmla="*/ 2147483647 h 170"/>
                <a:gd name="T30" fmla="*/ 2147483647 w 97"/>
                <a:gd name="T31" fmla="*/ 0 h 170"/>
                <a:gd name="T32" fmla="*/ 2147483647 w 97"/>
                <a:gd name="T33" fmla="*/ 2147483647 h 170"/>
                <a:gd name="T34" fmla="*/ 2147483647 w 97"/>
                <a:gd name="T35" fmla="*/ 2147483647 h 170"/>
                <a:gd name="T36" fmla="*/ 2147483647 w 97"/>
                <a:gd name="T37" fmla="*/ 2147483647 h 170"/>
                <a:gd name="T38" fmla="*/ 2147483647 w 97"/>
                <a:gd name="T39" fmla="*/ 2147483647 h 170"/>
                <a:gd name="T40" fmla="*/ 2147483647 w 97"/>
                <a:gd name="T41" fmla="*/ 2147483647 h 170"/>
                <a:gd name="T42" fmla="*/ 2147483647 w 97"/>
                <a:gd name="T43" fmla="*/ 2147483647 h 170"/>
                <a:gd name="T44" fmla="*/ 2147483647 w 97"/>
                <a:gd name="T45" fmla="*/ 2147483647 h 170"/>
                <a:gd name="T46" fmla="*/ 2147483647 w 97"/>
                <a:gd name="T47" fmla="*/ 2147483647 h 170"/>
                <a:gd name="T48" fmla="*/ 2147483647 w 97"/>
                <a:gd name="T49" fmla="*/ 2147483647 h 170"/>
                <a:gd name="T50" fmla="*/ 2147483647 w 97"/>
                <a:gd name="T51" fmla="*/ 2147483647 h 170"/>
                <a:gd name="T52" fmla="*/ 2147483647 w 97"/>
                <a:gd name="T53" fmla="*/ 2147483647 h 170"/>
                <a:gd name="T54" fmla="*/ 2147483647 w 97"/>
                <a:gd name="T55" fmla="*/ 2147483647 h 170"/>
                <a:gd name="T56" fmla="*/ 2147483647 w 97"/>
                <a:gd name="T57" fmla="*/ 2147483647 h 170"/>
                <a:gd name="T58" fmla="*/ 2147483647 w 97"/>
                <a:gd name="T59" fmla="*/ 2147483647 h 170"/>
                <a:gd name="T60" fmla="*/ 2147483647 w 97"/>
                <a:gd name="T61" fmla="*/ 2147483647 h 1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7"/>
                <a:gd name="T94" fmla="*/ 0 h 170"/>
                <a:gd name="T95" fmla="*/ 97 w 97"/>
                <a:gd name="T96" fmla="*/ 170 h 1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7" h="170">
                  <a:moveTo>
                    <a:pt x="18" y="170"/>
                  </a:moveTo>
                  <a:lnTo>
                    <a:pt x="13" y="158"/>
                  </a:lnTo>
                  <a:lnTo>
                    <a:pt x="4" y="152"/>
                  </a:lnTo>
                  <a:lnTo>
                    <a:pt x="5" y="144"/>
                  </a:lnTo>
                  <a:lnTo>
                    <a:pt x="15" y="141"/>
                  </a:lnTo>
                  <a:lnTo>
                    <a:pt x="16" y="123"/>
                  </a:lnTo>
                  <a:lnTo>
                    <a:pt x="7" y="111"/>
                  </a:lnTo>
                  <a:lnTo>
                    <a:pt x="4" y="110"/>
                  </a:lnTo>
                  <a:lnTo>
                    <a:pt x="0" y="106"/>
                  </a:lnTo>
                  <a:lnTo>
                    <a:pt x="2" y="93"/>
                  </a:lnTo>
                  <a:lnTo>
                    <a:pt x="18" y="73"/>
                  </a:lnTo>
                  <a:lnTo>
                    <a:pt x="19" y="44"/>
                  </a:lnTo>
                  <a:lnTo>
                    <a:pt x="24" y="36"/>
                  </a:lnTo>
                  <a:lnTo>
                    <a:pt x="16" y="25"/>
                  </a:lnTo>
                  <a:lnTo>
                    <a:pt x="12" y="9"/>
                  </a:lnTo>
                  <a:lnTo>
                    <a:pt x="26" y="0"/>
                  </a:lnTo>
                  <a:lnTo>
                    <a:pt x="97" y="40"/>
                  </a:lnTo>
                  <a:lnTo>
                    <a:pt x="97" y="83"/>
                  </a:lnTo>
                  <a:lnTo>
                    <a:pt x="84" y="85"/>
                  </a:lnTo>
                  <a:lnTo>
                    <a:pt x="85" y="92"/>
                  </a:lnTo>
                  <a:lnTo>
                    <a:pt x="83" y="96"/>
                  </a:lnTo>
                  <a:lnTo>
                    <a:pt x="80" y="110"/>
                  </a:lnTo>
                  <a:lnTo>
                    <a:pt x="78" y="114"/>
                  </a:lnTo>
                  <a:lnTo>
                    <a:pt x="83" y="119"/>
                  </a:lnTo>
                  <a:lnTo>
                    <a:pt x="83" y="124"/>
                  </a:lnTo>
                  <a:lnTo>
                    <a:pt x="78" y="128"/>
                  </a:lnTo>
                  <a:lnTo>
                    <a:pt x="75" y="139"/>
                  </a:lnTo>
                  <a:lnTo>
                    <a:pt x="62" y="154"/>
                  </a:lnTo>
                  <a:lnTo>
                    <a:pt x="51" y="154"/>
                  </a:lnTo>
                  <a:lnTo>
                    <a:pt x="46" y="165"/>
                  </a:lnTo>
                  <a:lnTo>
                    <a:pt x="18" y="17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9" name="Freeform 399"/>
            <p:cNvSpPr>
              <a:spLocks/>
            </p:cNvSpPr>
            <p:nvPr/>
          </p:nvSpPr>
          <p:spPr bwMode="gray">
            <a:xfrm>
              <a:off x="3162" y="2641"/>
              <a:ext cx="77" cy="78"/>
            </a:xfrm>
            <a:custGeom>
              <a:avLst/>
              <a:gdLst>
                <a:gd name="T0" fmla="*/ 2147483647 w 59"/>
                <a:gd name="T1" fmla="*/ 2147483647 h 60"/>
                <a:gd name="T2" fmla="*/ 2147483647 w 59"/>
                <a:gd name="T3" fmla="*/ 2147483647 h 60"/>
                <a:gd name="T4" fmla="*/ 2147483647 w 59"/>
                <a:gd name="T5" fmla="*/ 2147483647 h 60"/>
                <a:gd name="T6" fmla="*/ 2147483647 w 59"/>
                <a:gd name="T7" fmla="*/ 2147483647 h 60"/>
                <a:gd name="T8" fmla="*/ 2147483647 w 59"/>
                <a:gd name="T9" fmla="*/ 2147483647 h 60"/>
                <a:gd name="T10" fmla="*/ 2147483647 w 59"/>
                <a:gd name="T11" fmla="*/ 2147483647 h 60"/>
                <a:gd name="T12" fmla="*/ 0 w 59"/>
                <a:gd name="T13" fmla="*/ 2147483647 h 60"/>
                <a:gd name="T14" fmla="*/ 2147483647 w 59"/>
                <a:gd name="T15" fmla="*/ 2147483647 h 60"/>
                <a:gd name="T16" fmla="*/ 2147483647 w 59"/>
                <a:gd name="T17" fmla="*/ 2147483647 h 60"/>
                <a:gd name="T18" fmla="*/ 2147483647 w 59"/>
                <a:gd name="T19" fmla="*/ 0 h 60"/>
                <a:gd name="T20" fmla="*/ 2147483647 w 59"/>
                <a:gd name="T21" fmla="*/ 2147483647 h 60"/>
                <a:gd name="T22" fmla="*/ 2147483647 w 59"/>
                <a:gd name="T23" fmla="*/ 2147483647 h 60"/>
                <a:gd name="T24" fmla="*/ 2147483647 w 59"/>
                <a:gd name="T25" fmla="*/ 2147483647 h 60"/>
                <a:gd name="T26" fmla="*/ 2147483647 w 59"/>
                <a:gd name="T27" fmla="*/ 2147483647 h 60"/>
                <a:gd name="T28" fmla="*/ 2147483647 w 59"/>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60"/>
                <a:gd name="T47" fmla="*/ 59 w 59"/>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60">
                  <a:moveTo>
                    <a:pt x="59" y="53"/>
                  </a:moveTo>
                  <a:lnTo>
                    <a:pt x="56" y="58"/>
                  </a:lnTo>
                  <a:lnTo>
                    <a:pt x="52" y="60"/>
                  </a:lnTo>
                  <a:lnTo>
                    <a:pt x="43" y="45"/>
                  </a:lnTo>
                  <a:lnTo>
                    <a:pt x="33" y="39"/>
                  </a:lnTo>
                  <a:lnTo>
                    <a:pt x="25" y="35"/>
                  </a:lnTo>
                  <a:lnTo>
                    <a:pt x="0" y="37"/>
                  </a:lnTo>
                  <a:lnTo>
                    <a:pt x="2" y="20"/>
                  </a:lnTo>
                  <a:lnTo>
                    <a:pt x="7" y="10"/>
                  </a:lnTo>
                  <a:lnTo>
                    <a:pt x="21" y="0"/>
                  </a:lnTo>
                  <a:lnTo>
                    <a:pt x="25" y="13"/>
                  </a:lnTo>
                  <a:lnTo>
                    <a:pt x="31" y="27"/>
                  </a:lnTo>
                  <a:lnTo>
                    <a:pt x="35" y="29"/>
                  </a:lnTo>
                  <a:lnTo>
                    <a:pt x="47" y="37"/>
                  </a:lnTo>
                  <a:lnTo>
                    <a:pt x="59" y="5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0" name="Freeform 400"/>
            <p:cNvSpPr>
              <a:spLocks/>
            </p:cNvSpPr>
            <p:nvPr/>
          </p:nvSpPr>
          <p:spPr bwMode="gray">
            <a:xfrm>
              <a:off x="3128" y="2686"/>
              <a:ext cx="180" cy="146"/>
            </a:xfrm>
            <a:custGeom>
              <a:avLst/>
              <a:gdLst>
                <a:gd name="T0" fmla="*/ 2147483647 w 138"/>
                <a:gd name="T1" fmla="*/ 2147483647 h 112"/>
                <a:gd name="T2" fmla="*/ 2147483647 w 138"/>
                <a:gd name="T3" fmla="*/ 2147483647 h 112"/>
                <a:gd name="T4" fmla="*/ 2147483647 w 138"/>
                <a:gd name="T5" fmla="*/ 2147483647 h 112"/>
                <a:gd name="T6" fmla="*/ 0 w 138"/>
                <a:gd name="T7" fmla="*/ 2147483647 h 112"/>
                <a:gd name="T8" fmla="*/ 2147483647 w 138"/>
                <a:gd name="T9" fmla="*/ 2147483647 h 112"/>
                <a:gd name="T10" fmla="*/ 2147483647 w 138"/>
                <a:gd name="T11" fmla="*/ 2147483647 h 112"/>
                <a:gd name="T12" fmla="*/ 2147483647 w 138"/>
                <a:gd name="T13" fmla="*/ 2147483647 h 112"/>
                <a:gd name="T14" fmla="*/ 2147483647 w 138"/>
                <a:gd name="T15" fmla="*/ 2147483647 h 112"/>
                <a:gd name="T16" fmla="*/ 2147483647 w 138"/>
                <a:gd name="T17" fmla="*/ 2147483647 h 112"/>
                <a:gd name="T18" fmla="*/ 2147483647 w 138"/>
                <a:gd name="T19" fmla="*/ 2147483647 h 112"/>
                <a:gd name="T20" fmla="*/ 2147483647 w 138"/>
                <a:gd name="T21" fmla="*/ 0 h 112"/>
                <a:gd name="T22" fmla="*/ 2147483647 w 138"/>
                <a:gd name="T23" fmla="*/ 2147483647 h 112"/>
                <a:gd name="T24" fmla="*/ 2147483647 w 138"/>
                <a:gd name="T25" fmla="*/ 2147483647 h 112"/>
                <a:gd name="T26" fmla="*/ 2147483647 w 138"/>
                <a:gd name="T27" fmla="*/ 2147483647 h 112"/>
                <a:gd name="T28" fmla="*/ 2147483647 w 138"/>
                <a:gd name="T29" fmla="*/ 2147483647 h 112"/>
                <a:gd name="T30" fmla="*/ 2147483647 w 138"/>
                <a:gd name="T31" fmla="*/ 2147483647 h 112"/>
                <a:gd name="T32" fmla="*/ 2147483647 w 138"/>
                <a:gd name="T33" fmla="*/ 2147483647 h 112"/>
                <a:gd name="T34" fmla="*/ 2147483647 w 138"/>
                <a:gd name="T35" fmla="*/ 2147483647 h 112"/>
                <a:gd name="T36" fmla="*/ 2147483647 w 138"/>
                <a:gd name="T37" fmla="*/ 2147483647 h 112"/>
                <a:gd name="T38" fmla="*/ 2147483647 w 138"/>
                <a:gd name="T39" fmla="*/ 2147483647 h 112"/>
                <a:gd name="T40" fmla="*/ 2147483647 w 138"/>
                <a:gd name="T41" fmla="*/ 2147483647 h 112"/>
                <a:gd name="T42" fmla="*/ 2147483647 w 138"/>
                <a:gd name="T43" fmla="*/ 2147483647 h 112"/>
                <a:gd name="T44" fmla="*/ 2147483647 w 138"/>
                <a:gd name="T45" fmla="*/ 2147483647 h 112"/>
                <a:gd name="T46" fmla="*/ 2147483647 w 138"/>
                <a:gd name="T47" fmla="*/ 2147483647 h 112"/>
                <a:gd name="T48" fmla="*/ 2147483647 w 138"/>
                <a:gd name="T49" fmla="*/ 2147483647 h 112"/>
                <a:gd name="T50" fmla="*/ 2147483647 w 138"/>
                <a:gd name="T51" fmla="*/ 2147483647 h 112"/>
                <a:gd name="T52" fmla="*/ 2147483647 w 138"/>
                <a:gd name="T53" fmla="*/ 2147483647 h 112"/>
                <a:gd name="T54" fmla="*/ 2147483647 w 138"/>
                <a:gd name="T55" fmla="*/ 2147483647 h 112"/>
                <a:gd name="T56" fmla="*/ 2147483647 w 138"/>
                <a:gd name="T57" fmla="*/ 2147483647 h 112"/>
                <a:gd name="T58" fmla="*/ 2147483647 w 138"/>
                <a:gd name="T59" fmla="*/ 2147483647 h 112"/>
                <a:gd name="T60" fmla="*/ 2147483647 w 138"/>
                <a:gd name="T61" fmla="*/ 2147483647 h 112"/>
                <a:gd name="T62" fmla="*/ 2147483647 w 138"/>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112"/>
                <a:gd name="T98" fmla="*/ 138 w 138"/>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112">
                  <a:moveTo>
                    <a:pt x="22" y="101"/>
                  </a:moveTo>
                  <a:lnTo>
                    <a:pt x="15" y="92"/>
                  </a:lnTo>
                  <a:lnTo>
                    <a:pt x="11" y="81"/>
                  </a:lnTo>
                  <a:lnTo>
                    <a:pt x="0" y="64"/>
                  </a:lnTo>
                  <a:lnTo>
                    <a:pt x="6" y="54"/>
                  </a:lnTo>
                  <a:lnTo>
                    <a:pt x="7" y="40"/>
                  </a:lnTo>
                  <a:lnTo>
                    <a:pt x="15" y="35"/>
                  </a:lnTo>
                  <a:lnTo>
                    <a:pt x="16" y="25"/>
                  </a:lnTo>
                  <a:lnTo>
                    <a:pt x="25" y="23"/>
                  </a:lnTo>
                  <a:lnTo>
                    <a:pt x="26" y="2"/>
                  </a:lnTo>
                  <a:lnTo>
                    <a:pt x="51" y="0"/>
                  </a:lnTo>
                  <a:lnTo>
                    <a:pt x="59" y="4"/>
                  </a:lnTo>
                  <a:lnTo>
                    <a:pt x="69" y="10"/>
                  </a:lnTo>
                  <a:lnTo>
                    <a:pt x="78" y="25"/>
                  </a:lnTo>
                  <a:lnTo>
                    <a:pt x="76" y="33"/>
                  </a:lnTo>
                  <a:lnTo>
                    <a:pt x="80" y="37"/>
                  </a:lnTo>
                  <a:lnTo>
                    <a:pt x="85" y="38"/>
                  </a:lnTo>
                  <a:lnTo>
                    <a:pt x="86" y="47"/>
                  </a:lnTo>
                  <a:lnTo>
                    <a:pt x="92" y="55"/>
                  </a:lnTo>
                  <a:lnTo>
                    <a:pt x="97" y="56"/>
                  </a:lnTo>
                  <a:lnTo>
                    <a:pt x="107" y="61"/>
                  </a:lnTo>
                  <a:lnTo>
                    <a:pt x="129" y="65"/>
                  </a:lnTo>
                  <a:lnTo>
                    <a:pt x="138" y="64"/>
                  </a:lnTo>
                  <a:lnTo>
                    <a:pt x="135" y="72"/>
                  </a:lnTo>
                  <a:lnTo>
                    <a:pt x="104" y="97"/>
                  </a:lnTo>
                  <a:lnTo>
                    <a:pt x="85" y="102"/>
                  </a:lnTo>
                  <a:lnTo>
                    <a:pt x="78" y="107"/>
                  </a:lnTo>
                  <a:lnTo>
                    <a:pt x="62" y="106"/>
                  </a:lnTo>
                  <a:lnTo>
                    <a:pt x="53" y="112"/>
                  </a:lnTo>
                  <a:lnTo>
                    <a:pt x="43" y="110"/>
                  </a:lnTo>
                  <a:lnTo>
                    <a:pt x="28" y="102"/>
                  </a:lnTo>
                  <a:lnTo>
                    <a:pt x="22" y="10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1" name="Freeform 401"/>
            <p:cNvSpPr>
              <a:spLocks noEditPoints="1"/>
            </p:cNvSpPr>
            <p:nvPr/>
          </p:nvSpPr>
          <p:spPr bwMode="gray">
            <a:xfrm>
              <a:off x="2926" y="3175"/>
              <a:ext cx="194" cy="195"/>
            </a:xfrm>
            <a:custGeom>
              <a:avLst/>
              <a:gdLst>
                <a:gd name="T0" fmla="*/ 2147483647 w 149"/>
                <a:gd name="T1" fmla="*/ 2147483647 h 150"/>
                <a:gd name="T2" fmla="*/ 2147483647 w 149"/>
                <a:gd name="T3" fmla="*/ 2147483647 h 150"/>
                <a:gd name="T4" fmla="*/ 2147483647 w 149"/>
                <a:gd name="T5" fmla="*/ 2147483647 h 150"/>
                <a:gd name="T6" fmla="*/ 2147483647 w 149"/>
                <a:gd name="T7" fmla="*/ 2147483647 h 150"/>
                <a:gd name="T8" fmla="*/ 0 w 149"/>
                <a:gd name="T9" fmla="*/ 2147483647 h 150"/>
                <a:gd name="T10" fmla="*/ 2147483647 w 149"/>
                <a:gd name="T11" fmla="*/ 2147483647 h 150"/>
                <a:gd name="T12" fmla="*/ 2147483647 w 149"/>
                <a:gd name="T13" fmla="*/ 2147483647 h 150"/>
                <a:gd name="T14" fmla="*/ 2147483647 w 149"/>
                <a:gd name="T15" fmla="*/ 2147483647 h 150"/>
                <a:gd name="T16" fmla="*/ 2147483647 w 149"/>
                <a:gd name="T17" fmla="*/ 2147483647 h 150"/>
                <a:gd name="T18" fmla="*/ 2147483647 w 149"/>
                <a:gd name="T19" fmla="*/ 2147483647 h 150"/>
                <a:gd name="T20" fmla="*/ 2147483647 w 149"/>
                <a:gd name="T21" fmla="*/ 2147483647 h 150"/>
                <a:gd name="T22" fmla="*/ 2147483647 w 149"/>
                <a:gd name="T23" fmla="*/ 2147483647 h 150"/>
                <a:gd name="T24" fmla="*/ 2147483647 w 149"/>
                <a:gd name="T25" fmla="*/ 2147483647 h 150"/>
                <a:gd name="T26" fmla="*/ 2147483647 w 149"/>
                <a:gd name="T27" fmla="*/ 2147483647 h 150"/>
                <a:gd name="T28" fmla="*/ 2147483647 w 149"/>
                <a:gd name="T29" fmla="*/ 2147483647 h 150"/>
                <a:gd name="T30" fmla="*/ 2147483647 w 149"/>
                <a:gd name="T31" fmla="*/ 2147483647 h 150"/>
                <a:gd name="T32" fmla="*/ 2147483647 w 149"/>
                <a:gd name="T33" fmla="*/ 2147483647 h 150"/>
                <a:gd name="T34" fmla="*/ 2147483647 w 149"/>
                <a:gd name="T35" fmla="*/ 2147483647 h 150"/>
                <a:gd name="T36" fmla="*/ 2147483647 w 149"/>
                <a:gd name="T37" fmla="*/ 2147483647 h 150"/>
                <a:gd name="T38" fmla="*/ 2147483647 w 149"/>
                <a:gd name="T39" fmla="*/ 2147483647 h 150"/>
                <a:gd name="T40" fmla="*/ 2147483647 w 149"/>
                <a:gd name="T41" fmla="*/ 2147483647 h 150"/>
                <a:gd name="T42" fmla="*/ 2147483647 w 149"/>
                <a:gd name="T43" fmla="*/ 2147483647 h 150"/>
                <a:gd name="T44" fmla="*/ 2147483647 w 149"/>
                <a:gd name="T45" fmla="*/ 2147483647 h 150"/>
                <a:gd name="T46" fmla="*/ 2147483647 w 149"/>
                <a:gd name="T47" fmla="*/ 2147483647 h 150"/>
                <a:gd name="T48" fmla="*/ 2147483647 w 149"/>
                <a:gd name="T49" fmla="*/ 2147483647 h 150"/>
                <a:gd name="T50" fmla="*/ 2147483647 w 149"/>
                <a:gd name="T51" fmla="*/ 2147483647 h 150"/>
                <a:gd name="T52" fmla="*/ 2147483647 w 149"/>
                <a:gd name="T53" fmla="*/ 2147483647 h 150"/>
                <a:gd name="T54" fmla="*/ 2147483647 w 149"/>
                <a:gd name="T55" fmla="*/ 2147483647 h 150"/>
                <a:gd name="T56" fmla="*/ 2147483647 w 149"/>
                <a:gd name="T57" fmla="*/ 2147483647 h 150"/>
                <a:gd name="T58" fmla="*/ 2147483647 w 149"/>
                <a:gd name="T59" fmla="*/ 2147483647 h 150"/>
                <a:gd name="T60" fmla="*/ 2147483647 w 149"/>
                <a:gd name="T61" fmla="*/ 2147483647 h 150"/>
                <a:gd name="T62" fmla="*/ 2147483647 w 149"/>
                <a:gd name="T63" fmla="*/ 2147483647 h 150"/>
                <a:gd name="T64" fmla="*/ 0 w 149"/>
                <a:gd name="T65" fmla="*/ 2147483647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
                <a:gd name="T100" fmla="*/ 0 h 150"/>
                <a:gd name="T101" fmla="*/ 149 w 149"/>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 h="150">
                  <a:moveTo>
                    <a:pt x="120" y="76"/>
                  </a:moveTo>
                  <a:lnTo>
                    <a:pt x="107" y="75"/>
                  </a:lnTo>
                  <a:lnTo>
                    <a:pt x="97" y="85"/>
                  </a:lnTo>
                  <a:lnTo>
                    <a:pt x="97" y="90"/>
                  </a:lnTo>
                  <a:lnTo>
                    <a:pt x="104" y="99"/>
                  </a:lnTo>
                  <a:lnTo>
                    <a:pt x="112" y="95"/>
                  </a:lnTo>
                  <a:lnTo>
                    <a:pt x="114" y="92"/>
                  </a:lnTo>
                  <a:lnTo>
                    <a:pt x="121" y="85"/>
                  </a:lnTo>
                  <a:lnTo>
                    <a:pt x="120" y="76"/>
                  </a:lnTo>
                  <a:close/>
                  <a:moveTo>
                    <a:pt x="0" y="75"/>
                  </a:moveTo>
                  <a:lnTo>
                    <a:pt x="5" y="70"/>
                  </a:lnTo>
                  <a:lnTo>
                    <a:pt x="9" y="70"/>
                  </a:lnTo>
                  <a:lnTo>
                    <a:pt x="11" y="73"/>
                  </a:lnTo>
                  <a:lnTo>
                    <a:pt x="16" y="76"/>
                  </a:lnTo>
                  <a:lnTo>
                    <a:pt x="22" y="78"/>
                  </a:lnTo>
                  <a:lnTo>
                    <a:pt x="33" y="75"/>
                  </a:lnTo>
                  <a:lnTo>
                    <a:pt x="34" y="28"/>
                  </a:lnTo>
                  <a:lnTo>
                    <a:pt x="40" y="35"/>
                  </a:lnTo>
                  <a:lnTo>
                    <a:pt x="43" y="54"/>
                  </a:lnTo>
                  <a:lnTo>
                    <a:pt x="52" y="54"/>
                  </a:lnTo>
                  <a:lnTo>
                    <a:pt x="63" y="38"/>
                  </a:lnTo>
                  <a:lnTo>
                    <a:pt x="68" y="38"/>
                  </a:lnTo>
                  <a:lnTo>
                    <a:pt x="74" y="41"/>
                  </a:lnTo>
                  <a:lnTo>
                    <a:pt x="82" y="41"/>
                  </a:lnTo>
                  <a:lnTo>
                    <a:pt x="88" y="33"/>
                  </a:lnTo>
                  <a:lnTo>
                    <a:pt x="90" y="20"/>
                  </a:lnTo>
                  <a:lnTo>
                    <a:pt x="99" y="17"/>
                  </a:lnTo>
                  <a:lnTo>
                    <a:pt x="101" y="13"/>
                  </a:lnTo>
                  <a:lnTo>
                    <a:pt x="112" y="3"/>
                  </a:lnTo>
                  <a:lnTo>
                    <a:pt x="118" y="3"/>
                  </a:lnTo>
                  <a:lnTo>
                    <a:pt x="124" y="0"/>
                  </a:lnTo>
                  <a:lnTo>
                    <a:pt x="137" y="3"/>
                  </a:lnTo>
                  <a:lnTo>
                    <a:pt x="141" y="29"/>
                  </a:lnTo>
                  <a:lnTo>
                    <a:pt x="140" y="40"/>
                  </a:lnTo>
                  <a:lnTo>
                    <a:pt x="135" y="39"/>
                  </a:lnTo>
                  <a:lnTo>
                    <a:pt x="131" y="40"/>
                  </a:lnTo>
                  <a:lnTo>
                    <a:pt x="129" y="57"/>
                  </a:lnTo>
                  <a:lnTo>
                    <a:pt x="132" y="62"/>
                  </a:lnTo>
                  <a:lnTo>
                    <a:pt x="139" y="62"/>
                  </a:lnTo>
                  <a:lnTo>
                    <a:pt x="142" y="54"/>
                  </a:lnTo>
                  <a:lnTo>
                    <a:pt x="149" y="54"/>
                  </a:lnTo>
                  <a:lnTo>
                    <a:pt x="149" y="59"/>
                  </a:lnTo>
                  <a:lnTo>
                    <a:pt x="147" y="64"/>
                  </a:lnTo>
                  <a:lnTo>
                    <a:pt x="147" y="71"/>
                  </a:lnTo>
                  <a:lnTo>
                    <a:pt x="140" y="79"/>
                  </a:lnTo>
                  <a:lnTo>
                    <a:pt x="130" y="93"/>
                  </a:lnTo>
                  <a:lnTo>
                    <a:pt x="128" y="102"/>
                  </a:lnTo>
                  <a:lnTo>
                    <a:pt x="119" y="113"/>
                  </a:lnTo>
                  <a:lnTo>
                    <a:pt x="115" y="120"/>
                  </a:lnTo>
                  <a:lnTo>
                    <a:pt x="102" y="130"/>
                  </a:lnTo>
                  <a:lnTo>
                    <a:pt x="92" y="137"/>
                  </a:lnTo>
                  <a:lnTo>
                    <a:pt x="85" y="139"/>
                  </a:lnTo>
                  <a:lnTo>
                    <a:pt x="82" y="141"/>
                  </a:lnTo>
                  <a:lnTo>
                    <a:pt x="63" y="140"/>
                  </a:lnTo>
                  <a:lnTo>
                    <a:pt x="54" y="142"/>
                  </a:lnTo>
                  <a:lnTo>
                    <a:pt x="43" y="144"/>
                  </a:lnTo>
                  <a:lnTo>
                    <a:pt x="38" y="148"/>
                  </a:lnTo>
                  <a:lnTo>
                    <a:pt x="32" y="150"/>
                  </a:lnTo>
                  <a:lnTo>
                    <a:pt x="17" y="135"/>
                  </a:lnTo>
                  <a:lnTo>
                    <a:pt x="16" y="130"/>
                  </a:lnTo>
                  <a:lnTo>
                    <a:pt x="18" y="126"/>
                  </a:lnTo>
                  <a:lnTo>
                    <a:pt x="19" y="118"/>
                  </a:lnTo>
                  <a:lnTo>
                    <a:pt x="14" y="104"/>
                  </a:lnTo>
                  <a:lnTo>
                    <a:pt x="7" y="92"/>
                  </a:lnTo>
                  <a:lnTo>
                    <a:pt x="2" y="81"/>
                  </a:lnTo>
                  <a:lnTo>
                    <a:pt x="0" y="7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 name="Freeform 402"/>
            <p:cNvSpPr>
              <a:spLocks/>
            </p:cNvSpPr>
            <p:nvPr/>
          </p:nvSpPr>
          <p:spPr bwMode="gray">
            <a:xfrm>
              <a:off x="2530" y="2697"/>
              <a:ext cx="36" cy="12"/>
            </a:xfrm>
            <a:custGeom>
              <a:avLst/>
              <a:gdLst>
                <a:gd name="T0" fmla="*/ 0 w 28"/>
                <a:gd name="T1" fmla="*/ 2147483647 h 9"/>
                <a:gd name="T2" fmla="*/ 2147483647 w 28"/>
                <a:gd name="T3" fmla="*/ 2147483647 h 9"/>
                <a:gd name="T4" fmla="*/ 0 w 28"/>
                <a:gd name="T5" fmla="*/ 2147483647 h 9"/>
                <a:gd name="T6" fmla="*/ 2147483647 w 28"/>
                <a:gd name="T7" fmla="*/ 0 h 9"/>
                <a:gd name="T8" fmla="*/ 2147483647 w 28"/>
                <a:gd name="T9" fmla="*/ 2147483647 h 9"/>
                <a:gd name="T10" fmla="*/ 2147483647 w 28"/>
                <a:gd name="T11" fmla="*/ 2147483647 h 9"/>
                <a:gd name="T12" fmla="*/ 2147483647 w 28"/>
                <a:gd name="T13" fmla="*/ 2147483647 h 9"/>
                <a:gd name="T14" fmla="*/ 2147483647 w 28"/>
                <a:gd name="T15" fmla="*/ 2147483647 h 9"/>
                <a:gd name="T16" fmla="*/ 0 w 28"/>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9"/>
                <a:gd name="T29" fmla="*/ 28 w 2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9">
                  <a:moveTo>
                    <a:pt x="0" y="9"/>
                  </a:moveTo>
                  <a:lnTo>
                    <a:pt x="1" y="4"/>
                  </a:lnTo>
                  <a:lnTo>
                    <a:pt x="0" y="2"/>
                  </a:lnTo>
                  <a:lnTo>
                    <a:pt x="17" y="0"/>
                  </a:lnTo>
                  <a:lnTo>
                    <a:pt x="25" y="2"/>
                  </a:lnTo>
                  <a:lnTo>
                    <a:pt x="28" y="7"/>
                  </a:lnTo>
                  <a:lnTo>
                    <a:pt x="24" y="9"/>
                  </a:lnTo>
                  <a:lnTo>
                    <a:pt x="15" y="7"/>
                  </a:lnTo>
                  <a:lnTo>
                    <a:pt x="0"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3" name="Freeform 403"/>
            <p:cNvSpPr>
              <a:spLocks/>
            </p:cNvSpPr>
            <p:nvPr/>
          </p:nvSpPr>
          <p:spPr bwMode="gray">
            <a:xfrm>
              <a:off x="2532" y="2715"/>
              <a:ext cx="33" cy="18"/>
            </a:xfrm>
            <a:custGeom>
              <a:avLst/>
              <a:gdLst>
                <a:gd name="T0" fmla="*/ 2147483647 w 25"/>
                <a:gd name="T1" fmla="*/ 2147483647 h 14"/>
                <a:gd name="T2" fmla="*/ 2147483647 w 25"/>
                <a:gd name="T3" fmla="*/ 2147483647 h 14"/>
                <a:gd name="T4" fmla="*/ 2147483647 w 25"/>
                <a:gd name="T5" fmla="*/ 2147483647 h 14"/>
                <a:gd name="T6" fmla="*/ 0 w 25"/>
                <a:gd name="T7" fmla="*/ 2147483647 h 14"/>
                <a:gd name="T8" fmla="*/ 2147483647 w 25"/>
                <a:gd name="T9" fmla="*/ 0 h 14"/>
                <a:gd name="T10" fmla="*/ 2147483647 w 25"/>
                <a:gd name="T11" fmla="*/ 2147483647 h 14"/>
                <a:gd name="T12" fmla="*/ 2147483647 w 25"/>
                <a:gd name="T13" fmla="*/ 2147483647 h 14"/>
                <a:gd name="T14" fmla="*/ 2147483647 w 25"/>
                <a:gd name="T15" fmla="*/ 2147483647 h 14"/>
                <a:gd name="T16" fmla="*/ 2147483647 w 25"/>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4"/>
                <a:gd name="T29" fmla="*/ 25 w 2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4">
                  <a:moveTo>
                    <a:pt x="12" y="14"/>
                  </a:moveTo>
                  <a:lnTo>
                    <a:pt x="9" y="9"/>
                  </a:lnTo>
                  <a:lnTo>
                    <a:pt x="3" y="6"/>
                  </a:lnTo>
                  <a:lnTo>
                    <a:pt x="0" y="4"/>
                  </a:lnTo>
                  <a:lnTo>
                    <a:pt x="11" y="0"/>
                  </a:lnTo>
                  <a:lnTo>
                    <a:pt x="25" y="1"/>
                  </a:lnTo>
                  <a:lnTo>
                    <a:pt x="24" y="11"/>
                  </a:lnTo>
                  <a:lnTo>
                    <a:pt x="18" y="12"/>
                  </a:lnTo>
                  <a:lnTo>
                    <a:pt x="12" y="1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4" name="Freeform 404"/>
            <p:cNvSpPr>
              <a:spLocks/>
            </p:cNvSpPr>
            <p:nvPr/>
          </p:nvSpPr>
          <p:spPr bwMode="gray">
            <a:xfrm>
              <a:off x="2434" y="2658"/>
              <a:ext cx="7" cy="2"/>
            </a:xfrm>
            <a:custGeom>
              <a:avLst/>
              <a:gdLst>
                <a:gd name="T0" fmla="*/ 0 w 5"/>
                <a:gd name="T1" fmla="*/ 2147483646 h 2"/>
                <a:gd name="T2" fmla="*/ 2147483647 w 5"/>
                <a:gd name="T3" fmla="*/ 0 h 2"/>
                <a:gd name="T4" fmla="*/ 2147483647 w 5"/>
                <a:gd name="T5" fmla="*/ 0 h 2"/>
                <a:gd name="T6" fmla="*/ 2147483647 w 5"/>
                <a:gd name="T7" fmla="*/ 2147483646 h 2"/>
                <a:gd name="T8" fmla="*/ 0 w 5"/>
                <a:gd name="T9" fmla="*/ 2147483646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2"/>
                  </a:moveTo>
                  <a:lnTo>
                    <a:pt x="1" y="0"/>
                  </a:lnTo>
                  <a:lnTo>
                    <a:pt x="4" y="0"/>
                  </a:lnTo>
                  <a:lnTo>
                    <a:pt x="5"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5" name="Freeform 405"/>
            <p:cNvSpPr>
              <a:spLocks/>
            </p:cNvSpPr>
            <p:nvPr/>
          </p:nvSpPr>
          <p:spPr bwMode="gray">
            <a:xfrm>
              <a:off x="2446" y="2679"/>
              <a:ext cx="5" cy="3"/>
            </a:xfrm>
            <a:custGeom>
              <a:avLst/>
              <a:gdLst>
                <a:gd name="T0" fmla="*/ 0 w 4"/>
                <a:gd name="T1" fmla="*/ 2147483646 h 3"/>
                <a:gd name="T2" fmla="*/ 2147483647 w 4"/>
                <a:gd name="T3" fmla="*/ 0 h 3"/>
                <a:gd name="T4" fmla="*/ 2147483647 w 4"/>
                <a:gd name="T5" fmla="*/ 2147483646 h 3"/>
                <a:gd name="T6" fmla="*/ 2147483647 w 4"/>
                <a:gd name="T7" fmla="*/ 2147483646 h 3"/>
                <a:gd name="T8" fmla="*/ 0 w 4"/>
                <a:gd name="T9" fmla="*/ 2147483646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1"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6" name="Freeform 406"/>
            <p:cNvSpPr>
              <a:spLocks/>
            </p:cNvSpPr>
            <p:nvPr/>
          </p:nvSpPr>
          <p:spPr bwMode="gray">
            <a:xfrm>
              <a:off x="2433" y="2681"/>
              <a:ext cx="5" cy="5"/>
            </a:xfrm>
            <a:custGeom>
              <a:avLst/>
              <a:gdLst>
                <a:gd name="T0" fmla="*/ 0 w 4"/>
                <a:gd name="T1" fmla="*/ 2147483647 h 4"/>
                <a:gd name="T2" fmla="*/ 2147483647 w 4"/>
                <a:gd name="T3" fmla="*/ 0 h 4"/>
                <a:gd name="T4" fmla="*/ 2147483647 w 4"/>
                <a:gd name="T5" fmla="*/ 2147483647 h 4"/>
                <a:gd name="T6" fmla="*/ 2147483647 w 4"/>
                <a:gd name="T7" fmla="*/ 2147483647 h 4"/>
                <a:gd name="T8" fmla="*/ 0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lnTo>
                    <a:pt x="2" y="0"/>
                  </a:lnTo>
                  <a:lnTo>
                    <a:pt x="4" y="2"/>
                  </a:lnTo>
                  <a:lnTo>
                    <a:pt x="2"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7" name="Freeform 407"/>
            <p:cNvSpPr>
              <a:spLocks/>
            </p:cNvSpPr>
            <p:nvPr/>
          </p:nvSpPr>
          <p:spPr bwMode="gray">
            <a:xfrm>
              <a:off x="2740" y="2722"/>
              <a:ext cx="34" cy="78"/>
            </a:xfrm>
            <a:custGeom>
              <a:avLst/>
              <a:gdLst>
                <a:gd name="T0" fmla="*/ 0 w 26"/>
                <a:gd name="T1" fmla="*/ 2147483647 h 60"/>
                <a:gd name="T2" fmla="*/ 2147483647 w 26"/>
                <a:gd name="T3" fmla="*/ 2147483647 h 60"/>
                <a:gd name="T4" fmla="*/ 2147483647 w 26"/>
                <a:gd name="T5" fmla="*/ 2147483647 h 60"/>
                <a:gd name="T6" fmla="*/ 2147483647 w 26"/>
                <a:gd name="T7" fmla="*/ 0 h 60"/>
                <a:gd name="T8" fmla="*/ 2147483647 w 26"/>
                <a:gd name="T9" fmla="*/ 2147483647 h 60"/>
                <a:gd name="T10" fmla="*/ 2147483647 w 26"/>
                <a:gd name="T11" fmla="*/ 2147483647 h 60"/>
                <a:gd name="T12" fmla="*/ 2147483647 w 26"/>
                <a:gd name="T13" fmla="*/ 2147483647 h 60"/>
                <a:gd name="T14" fmla="*/ 2147483647 w 26"/>
                <a:gd name="T15" fmla="*/ 2147483647 h 60"/>
                <a:gd name="T16" fmla="*/ 2147483647 w 26"/>
                <a:gd name="T17" fmla="*/ 2147483647 h 60"/>
                <a:gd name="T18" fmla="*/ 2147483647 w 26"/>
                <a:gd name="T19" fmla="*/ 2147483647 h 60"/>
                <a:gd name="T20" fmla="*/ 2147483647 w 26"/>
                <a:gd name="T21" fmla="*/ 2147483647 h 60"/>
                <a:gd name="T22" fmla="*/ 2147483647 w 26"/>
                <a:gd name="T23" fmla="*/ 2147483647 h 60"/>
                <a:gd name="T24" fmla="*/ 0 w 26"/>
                <a:gd name="T25" fmla="*/ 2147483647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60"/>
                <a:gd name="T41" fmla="*/ 26 w 26"/>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60">
                  <a:moveTo>
                    <a:pt x="0" y="13"/>
                  </a:moveTo>
                  <a:lnTo>
                    <a:pt x="16" y="3"/>
                  </a:lnTo>
                  <a:lnTo>
                    <a:pt x="15" y="1"/>
                  </a:lnTo>
                  <a:lnTo>
                    <a:pt x="22" y="0"/>
                  </a:lnTo>
                  <a:lnTo>
                    <a:pt x="26" y="9"/>
                  </a:lnTo>
                  <a:lnTo>
                    <a:pt x="26" y="23"/>
                  </a:lnTo>
                  <a:lnTo>
                    <a:pt x="19" y="33"/>
                  </a:lnTo>
                  <a:lnTo>
                    <a:pt x="20" y="59"/>
                  </a:lnTo>
                  <a:lnTo>
                    <a:pt x="9" y="60"/>
                  </a:lnTo>
                  <a:lnTo>
                    <a:pt x="9" y="33"/>
                  </a:lnTo>
                  <a:lnTo>
                    <a:pt x="5" y="23"/>
                  </a:lnTo>
                  <a:lnTo>
                    <a:pt x="1" y="18"/>
                  </a:lnTo>
                  <a:lnTo>
                    <a:pt x="0" y="1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8" name="Freeform 408"/>
            <p:cNvSpPr>
              <a:spLocks/>
            </p:cNvSpPr>
            <p:nvPr/>
          </p:nvSpPr>
          <p:spPr bwMode="gray">
            <a:xfrm>
              <a:off x="2730" y="2736"/>
              <a:ext cx="21" cy="69"/>
            </a:xfrm>
            <a:custGeom>
              <a:avLst/>
              <a:gdLst>
                <a:gd name="T0" fmla="*/ 2147483647 w 16"/>
                <a:gd name="T1" fmla="*/ 2147483647 h 53"/>
                <a:gd name="T2" fmla="*/ 2147483647 w 16"/>
                <a:gd name="T3" fmla="*/ 2147483647 h 53"/>
                <a:gd name="T4" fmla="*/ 2147483647 w 16"/>
                <a:gd name="T5" fmla="*/ 2147483647 h 53"/>
                <a:gd name="T6" fmla="*/ 2147483647 w 16"/>
                <a:gd name="T7" fmla="*/ 2147483647 h 53"/>
                <a:gd name="T8" fmla="*/ 2147483647 w 16"/>
                <a:gd name="T9" fmla="*/ 2147483647 h 53"/>
                <a:gd name="T10" fmla="*/ 2147483647 w 16"/>
                <a:gd name="T11" fmla="*/ 2147483647 h 53"/>
                <a:gd name="T12" fmla="*/ 2147483647 w 16"/>
                <a:gd name="T13" fmla="*/ 2147483647 h 53"/>
                <a:gd name="T14" fmla="*/ 2147483647 w 16"/>
                <a:gd name="T15" fmla="*/ 2147483647 h 53"/>
                <a:gd name="T16" fmla="*/ 2147483647 w 16"/>
                <a:gd name="T17" fmla="*/ 2147483647 h 53"/>
                <a:gd name="T18" fmla="*/ 2147483647 w 16"/>
                <a:gd name="T19" fmla="*/ 2147483647 h 53"/>
                <a:gd name="T20" fmla="*/ 0 w 16"/>
                <a:gd name="T21" fmla="*/ 0 h 53"/>
                <a:gd name="T22" fmla="*/ 2147483647 w 16"/>
                <a:gd name="T23" fmla="*/ 2147483647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53"/>
                <a:gd name="T38" fmla="*/ 16 w 16"/>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53">
                  <a:moveTo>
                    <a:pt x="7" y="2"/>
                  </a:moveTo>
                  <a:lnTo>
                    <a:pt x="8" y="7"/>
                  </a:lnTo>
                  <a:lnTo>
                    <a:pt x="12" y="12"/>
                  </a:lnTo>
                  <a:lnTo>
                    <a:pt x="16" y="22"/>
                  </a:lnTo>
                  <a:lnTo>
                    <a:pt x="16" y="49"/>
                  </a:lnTo>
                  <a:lnTo>
                    <a:pt x="6" y="53"/>
                  </a:lnTo>
                  <a:lnTo>
                    <a:pt x="5" y="46"/>
                  </a:lnTo>
                  <a:lnTo>
                    <a:pt x="5" y="35"/>
                  </a:lnTo>
                  <a:lnTo>
                    <a:pt x="1" y="31"/>
                  </a:lnTo>
                  <a:lnTo>
                    <a:pt x="1" y="11"/>
                  </a:lnTo>
                  <a:lnTo>
                    <a:pt x="0" y="0"/>
                  </a:lnTo>
                  <a:lnTo>
                    <a:pt x="7"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9" name="Freeform 409"/>
            <p:cNvSpPr>
              <a:spLocks/>
            </p:cNvSpPr>
            <p:nvPr/>
          </p:nvSpPr>
          <p:spPr bwMode="gray">
            <a:xfrm>
              <a:off x="2691" y="2729"/>
              <a:ext cx="47" cy="89"/>
            </a:xfrm>
            <a:custGeom>
              <a:avLst/>
              <a:gdLst>
                <a:gd name="T0" fmla="*/ 2147483647 w 36"/>
                <a:gd name="T1" fmla="*/ 2147483647 h 68"/>
                <a:gd name="T2" fmla="*/ 2147483647 w 36"/>
                <a:gd name="T3" fmla="*/ 2147483647 h 68"/>
                <a:gd name="T4" fmla="*/ 2147483647 w 36"/>
                <a:gd name="T5" fmla="*/ 2147483647 h 68"/>
                <a:gd name="T6" fmla="*/ 2147483647 w 36"/>
                <a:gd name="T7" fmla="*/ 2147483647 h 68"/>
                <a:gd name="T8" fmla="*/ 2147483647 w 36"/>
                <a:gd name="T9" fmla="*/ 2147483647 h 68"/>
                <a:gd name="T10" fmla="*/ 2147483647 w 36"/>
                <a:gd name="T11" fmla="*/ 2147483647 h 68"/>
                <a:gd name="T12" fmla="*/ 2147483647 w 36"/>
                <a:gd name="T13" fmla="*/ 2147483647 h 68"/>
                <a:gd name="T14" fmla="*/ 2147483647 w 36"/>
                <a:gd name="T15" fmla="*/ 2147483647 h 68"/>
                <a:gd name="T16" fmla="*/ 2147483647 w 36"/>
                <a:gd name="T17" fmla="*/ 2147483647 h 68"/>
                <a:gd name="T18" fmla="*/ 2147483647 w 36"/>
                <a:gd name="T19" fmla="*/ 2147483647 h 68"/>
                <a:gd name="T20" fmla="*/ 0 w 36"/>
                <a:gd name="T21" fmla="*/ 2147483647 h 68"/>
                <a:gd name="T22" fmla="*/ 2147483647 w 36"/>
                <a:gd name="T23" fmla="*/ 2147483647 h 68"/>
                <a:gd name="T24" fmla="*/ 2147483647 w 36"/>
                <a:gd name="T25" fmla="*/ 2147483647 h 68"/>
                <a:gd name="T26" fmla="*/ 2147483647 w 36"/>
                <a:gd name="T27" fmla="*/ 2147483647 h 68"/>
                <a:gd name="T28" fmla="*/ 2147483647 w 36"/>
                <a:gd name="T29" fmla="*/ 2147483647 h 68"/>
                <a:gd name="T30" fmla="*/ 2147483647 w 36"/>
                <a:gd name="T31" fmla="*/ 0 h 68"/>
                <a:gd name="T32" fmla="*/ 2147483647 w 36"/>
                <a:gd name="T33" fmla="*/ 2147483647 h 68"/>
                <a:gd name="T34" fmla="*/ 2147483647 w 36"/>
                <a:gd name="T35" fmla="*/ 2147483647 h 68"/>
                <a:gd name="T36" fmla="*/ 2147483647 w 36"/>
                <a:gd name="T37" fmla="*/ 2147483647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68"/>
                <a:gd name="T59" fmla="*/ 36 w 36"/>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68">
                  <a:moveTo>
                    <a:pt x="30" y="5"/>
                  </a:moveTo>
                  <a:lnTo>
                    <a:pt x="31" y="16"/>
                  </a:lnTo>
                  <a:lnTo>
                    <a:pt x="31" y="36"/>
                  </a:lnTo>
                  <a:lnTo>
                    <a:pt x="35" y="40"/>
                  </a:lnTo>
                  <a:lnTo>
                    <a:pt x="35" y="51"/>
                  </a:lnTo>
                  <a:lnTo>
                    <a:pt x="36" y="58"/>
                  </a:lnTo>
                  <a:lnTo>
                    <a:pt x="29" y="60"/>
                  </a:lnTo>
                  <a:lnTo>
                    <a:pt x="10" y="68"/>
                  </a:lnTo>
                  <a:lnTo>
                    <a:pt x="5" y="66"/>
                  </a:lnTo>
                  <a:lnTo>
                    <a:pt x="2" y="58"/>
                  </a:lnTo>
                  <a:lnTo>
                    <a:pt x="0" y="51"/>
                  </a:lnTo>
                  <a:lnTo>
                    <a:pt x="8" y="36"/>
                  </a:lnTo>
                  <a:lnTo>
                    <a:pt x="8" y="31"/>
                  </a:lnTo>
                  <a:lnTo>
                    <a:pt x="3" y="15"/>
                  </a:lnTo>
                  <a:lnTo>
                    <a:pt x="7" y="2"/>
                  </a:lnTo>
                  <a:lnTo>
                    <a:pt x="13" y="0"/>
                  </a:lnTo>
                  <a:lnTo>
                    <a:pt x="20" y="3"/>
                  </a:lnTo>
                  <a:lnTo>
                    <a:pt x="24" y="2"/>
                  </a:lnTo>
                  <a:lnTo>
                    <a:pt x="3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0" name="Freeform 410"/>
            <p:cNvSpPr>
              <a:spLocks/>
            </p:cNvSpPr>
            <p:nvPr/>
          </p:nvSpPr>
          <p:spPr bwMode="gray">
            <a:xfrm>
              <a:off x="2548" y="2716"/>
              <a:ext cx="87" cy="69"/>
            </a:xfrm>
            <a:custGeom>
              <a:avLst/>
              <a:gdLst>
                <a:gd name="T0" fmla="*/ 2147483647 w 67"/>
                <a:gd name="T1" fmla="*/ 2147483647 h 53"/>
                <a:gd name="T2" fmla="*/ 2147483647 w 67"/>
                <a:gd name="T3" fmla="*/ 2147483647 h 53"/>
                <a:gd name="T4" fmla="*/ 0 w 67"/>
                <a:gd name="T5" fmla="*/ 2147483647 h 53"/>
                <a:gd name="T6" fmla="*/ 2147483647 w 67"/>
                <a:gd name="T7" fmla="*/ 2147483647 h 53"/>
                <a:gd name="T8" fmla="*/ 2147483647 w 67"/>
                <a:gd name="T9" fmla="*/ 2147483647 h 53"/>
                <a:gd name="T10" fmla="*/ 2147483647 w 67"/>
                <a:gd name="T11" fmla="*/ 0 h 53"/>
                <a:gd name="T12" fmla="*/ 2147483647 w 67"/>
                <a:gd name="T13" fmla="*/ 0 h 53"/>
                <a:gd name="T14" fmla="*/ 2147483647 w 67"/>
                <a:gd name="T15" fmla="*/ 2147483647 h 53"/>
                <a:gd name="T16" fmla="*/ 2147483647 w 67"/>
                <a:gd name="T17" fmla="*/ 2147483647 h 53"/>
                <a:gd name="T18" fmla="*/ 2147483647 w 67"/>
                <a:gd name="T19" fmla="*/ 2147483647 h 53"/>
                <a:gd name="T20" fmla="*/ 2147483647 w 67"/>
                <a:gd name="T21" fmla="*/ 2147483647 h 53"/>
                <a:gd name="T22" fmla="*/ 2147483647 w 67"/>
                <a:gd name="T23" fmla="*/ 2147483647 h 53"/>
                <a:gd name="T24" fmla="*/ 2147483647 w 67"/>
                <a:gd name="T25" fmla="*/ 2147483647 h 53"/>
                <a:gd name="T26" fmla="*/ 2147483647 w 67"/>
                <a:gd name="T27" fmla="*/ 2147483647 h 53"/>
                <a:gd name="T28" fmla="*/ 2147483647 w 67"/>
                <a:gd name="T29" fmla="*/ 2147483647 h 53"/>
                <a:gd name="T30" fmla="*/ 2147483647 w 67"/>
                <a:gd name="T31" fmla="*/ 2147483647 h 53"/>
                <a:gd name="T32" fmla="*/ 2147483647 w 67"/>
                <a:gd name="T33" fmla="*/ 2147483647 h 53"/>
                <a:gd name="T34" fmla="*/ 2147483647 w 67"/>
                <a:gd name="T35" fmla="*/ 2147483647 h 53"/>
                <a:gd name="T36" fmla="*/ 2147483647 w 67"/>
                <a:gd name="T37" fmla="*/ 2147483647 h 53"/>
                <a:gd name="T38" fmla="*/ 2147483647 w 67"/>
                <a:gd name="T39" fmla="*/ 2147483647 h 53"/>
                <a:gd name="T40" fmla="*/ 2147483647 w 67"/>
                <a:gd name="T41" fmla="*/ 2147483647 h 53"/>
                <a:gd name="T42" fmla="*/ 2147483647 w 67"/>
                <a:gd name="T43" fmla="*/ 2147483647 h 53"/>
                <a:gd name="T44" fmla="*/ 2147483647 w 67"/>
                <a:gd name="T45" fmla="*/ 2147483647 h 53"/>
                <a:gd name="T46" fmla="*/ 2147483647 w 67"/>
                <a:gd name="T47" fmla="*/ 2147483647 h 53"/>
                <a:gd name="T48" fmla="*/ 2147483647 w 67"/>
                <a:gd name="T49" fmla="*/ 2147483647 h 53"/>
                <a:gd name="T50" fmla="*/ 2147483647 w 67"/>
                <a:gd name="T51" fmla="*/ 2147483647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53"/>
                <a:gd name="T80" fmla="*/ 67 w 67"/>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53">
                  <a:moveTo>
                    <a:pt x="15" y="33"/>
                  </a:moveTo>
                  <a:lnTo>
                    <a:pt x="2" y="16"/>
                  </a:lnTo>
                  <a:lnTo>
                    <a:pt x="0" y="13"/>
                  </a:lnTo>
                  <a:lnTo>
                    <a:pt x="6" y="11"/>
                  </a:lnTo>
                  <a:lnTo>
                    <a:pt x="12" y="10"/>
                  </a:lnTo>
                  <a:lnTo>
                    <a:pt x="13" y="0"/>
                  </a:lnTo>
                  <a:lnTo>
                    <a:pt x="21" y="0"/>
                  </a:lnTo>
                  <a:lnTo>
                    <a:pt x="35" y="3"/>
                  </a:lnTo>
                  <a:lnTo>
                    <a:pt x="45" y="8"/>
                  </a:lnTo>
                  <a:lnTo>
                    <a:pt x="52" y="7"/>
                  </a:lnTo>
                  <a:lnTo>
                    <a:pt x="54" y="4"/>
                  </a:lnTo>
                  <a:lnTo>
                    <a:pt x="59" y="9"/>
                  </a:lnTo>
                  <a:lnTo>
                    <a:pt x="65" y="24"/>
                  </a:lnTo>
                  <a:lnTo>
                    <a:pt x="67" y="38"/>
                  </a:lnTo>
                  <a:lnTo>
                    <a:pt x="65" y="48"/>
                  </a:lnTo>
                  <a:lnTo>
                    <a:pt x="62" y="53"/>
                  </a:lnTo>
                  <a:lnTo>
                    <a:pt x="54" y="51"/>
                  </a:lnTo>
                  <a:lnTo>
                    <a:pt x="51" y="48"/>
                  </a:lnTo>
                  <a:lnTo>
                    <a:pt x="44" y="44"/>
                  </a:lnTo>
                  <a:lnTo>
                    <a:pt x="43" y="41"/>
                  </a:lnTo>
                  <a:lnTo>
                    <a:pt x="38" y="42"/>
                  </a:lnTo>
                  <a:lnTo>
                    <a:pt x="36" y="38"/>
                  </a:lnTo>
                  <a:lnTo>
                    <a:pt x="38" y="31"/>
                  </a:lnTo>
                  <a:lnTo>
                    <a:pt x="33" y="27"/>
                  </a:lnTo>
                  <a:lnTo>
                    <a:pt x="24" y="28"/>
                  </a:lnTo>
                  <a:lnTo>
                    <a:pt x="15" y="3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1" name="Freeform 411"/>
            <p:cNvSpPr>
              <a:spLocks/>
            </p:cNvSpPr>
            <p:nvPr/>
          </p:nvSpPr>
          <p:spPr bwMode="gray">
            <a:xfrm>
              <a:off x="2567" y="2752"/>
              <a:ext cx="38" cy="40"/>
            </a:xfrm>
            <a:custGeom>
              <a:avLst/>
              <a:gdLst>
                <a:gd name="T0" fmla="*/ 2147483647 w 29"/>
                <a:gd name="T1" fmla="*/ 2147483647 h 31"/>
                <a:gd name="T2" fmla="*/ 2147483647 w 29"/>
                <a:gd name="T3" fmla="*/ 2147483647 h 31"/>
                <a:gd name="T4" fmla="*/ 2147483647 w 29"/>
                <a:gd name="T5" fmla="*/ 2147483647 h 31"/>
                <a:gd name="T6" fmla="*/ 0 w 29"/>
                <a:gd name="T7" fmla="*/ 2147483647 h 31"/>
                <a:gd name="T8" fmla="*/ 2147483647 w 29"/>
                <a:gd name="T9" fmla="*/ 2147483647 h 31"/>
                <a:gd name="T10" fmla="*/ 2147483647 w 29"/>
                <a:gd name="T11" fmla="*/ 0 h 31"/>
                <a:gd name="T12" fmla="*/ 2147483647 w 29"/>
                <a:gd name="T13" fmla="*/ 2147483647 h 31"/>
                <a:gd name="T14" fmla="*/ 2147483647 w 29"/>
                <a:gd name="T15" fmla="*/ 2147483647 h 31"/>
                <a:gd name="T16" fmla="*/ 2147483647 w 29"/>
                <a:gd name="T17" fmla="*/ 2147483647 h 31"/>
                <a:gd name="T18" fmla="*/ 2147483647 w 29"/>
                <a:gd name="T19" fmla="*/ 2147483647 h 31"/>
                <a:gd name="T20" fmla="*/ 2147483647 w 29"/>
                <a:gd name="T21" fmla="*/ 2147483647 h 31"/>
                <a:gd name="T22" fmla="*/ 2147483647 w 29"/>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31"/>
                <a:gd name="T38" fmla="*/ 29 w 29"/>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31">
                  <a:moveTo>
                    <a:pt x="21" y="31"/>
                  </a:moveTo>
                  <a:lnTo>
                    <a:pt x="7" y="25"/>
                  </a:lnTo>
                  <a:lnTo>
                    <a:pt x="4" y="15"/>
                  </a:lnTo>
                  <a:lnTo>
                    <a:pt x="0" y="6"/>
                  </a:lnTo>
                  <a:lnTo>
                    <a:pt x="9" y="1"/>
                  </a:lnTo>
                  <a:lnTo>
                    <a:pt x="18" y="0"/>
                  </a:lnTo>
                  <a:lnTo>
                    <a:pt x="23" y="4"/>
                  </a:lnTo>
                  <a:lnTo>
                    <a:pt x="21" y="11"/>
                  </a:lnTo>
                  <a:lnTo>
                    <a:pt x="23" y="15"/>
                  </a:lnTo>
                  <a:lnTo>
                    <a:pt x="28" y="14"/>
                  </a:lnTo>
                  <a:lnTo>
                    <a:pt x="29" y="17"/>
                  </a:lnTo>
                  <a:lnTo>
                    <a:pt x="21" y="3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2" name="Freeform 412"/>
            <p:cNvSpPr>
              <a:spLocks/>
            </p:cNvSpPr>
            <p:nvPr/>
          </p:nvSpPr>
          <p:spPr bwMode="gray">
            <a:xfrm>
              <a:off x="2629" y="2739"/>
              <a:ext cx="73" cy="85"/>
            </a:xfrm>
            <a:custGeom>
              <a:avLst/>
              <a:gdLst>
                <a:gd name="T0" fmla="*/ 2147483647 w 56"/>
                <a:gd name="T1" fmla="*/ 2147483647 h 66"/>
                <a:gd name="T2" fmla="*/ 2147483647 w 56"/>
                <a:gd name="T3" fmla="*/ 2147483647 h 66"/>
                <a:gd name="T4" fmla="*/ 2147483647 w 56"/>
                <a:gd name="T5" fmla="*/ 2147483647 h 66"/>
                <a:gd name="T6" fmla="*/ 2147483647 w 56"/>
                <a:gd name="T7" fmla="*/ 2147483647 h 66"/>
                <a:gd name="T8" fmla="*/ 2147483647 w 56"/>
                <a:gd name="T9" fmla="*/ 2147483647 h 66"/>
                <a:gd name="T10" fmla="*/ 2147483647 w 56"/>
                <a:gd name="T11" fmla="*/ 2147483647 h 66"/>
                <a:gd name="T12" fmla="*/ 2147483647 w 56"/>
                <a:gd name="T13" fmla="*/ 2147483647 h 66"/>
                <a:gd name="T14" fmla="*/ 0 w 56"/>
                <a:gd name="T15" fmla="*/ 2147483647 h 66"/>
                <a:gd name="T16" fmla="*/ 0 w 56"/>
                <a:gd name="T17" fmla="*/ 2147483647 h 66"/>
                <a:gd name="T18" fmla="*/ 2147483647 w 56"/>
                <a:gd name="T19" fmla="*/ 2147483647 h 66"/>
                <a:gd name="T20" fmla="*/ 2147483647 w 56"/>
                <a:gd name="T21" fmla="*/ 2147483647 h 66"/>
                <a:gd name="T22" fmla="*/ 2147483647 w 56"/>
                <a:gd name="T23" fmla="*/ 2147483647 h 66"/>
                <a:gd name="T24" fmla="*/ 2147483647 w 56"/>
                <a:gd name="T25" fmla="*/ 2147483647 h 66"/>
                <a:gd name="T26" fmla="*/ 2147483647 w 56"/>
                <a:gd name="T27" fmla="*/ 0 h 66"/>
                <a:gd name="T28" fmla="*/ 2147483647 w 56"/>
                <a:gd name="T29" fmla="*/ 2147483647 h 66"/>
                <a:gd name="T30" fmla="*/ 2147483647 w 56"/>
                <a:gd name="T31" fmla="*/ 2147483647 h 66"/>
                <a:gd name="T32" fmla="*/ 2147483647 w 56"/>
                <a:gd name="T33" fmla="*/ 2147483647 h 66"/>
                <a:gd name="T34" fmla="*/ 2147483647 w 56"/>
                <a:gd name="T35" fmla="*/ 2147483647 h 66"/>
                <a:gd name="T36" fmla="*/ 2147483647 w 56"/>
                <a:gd name="T37" fmla="*/ 2147483647 h 66"/>
                <a:gd name="T38" fmla="*/ 2147483647 w 56"/>
                <a:gd name="T39" fmla="*/ 2147483647 h 66"/>
                <a:gd name="T40" fmla="*/ 2147483647 w 56"/>
                <a:gd name="T41" fmla="*/ 2147483647 h 66"/>
                <a:gd name="T42" fmla="*/ 2147483647 w 56"/>
                <a:gd name="T43" fmla="*/ 2147483647 h 66"/>
                <a:gd name="T44" fmla="*/ 2147483647 w 56"/>
                <a:gd name="T45" fmla="*/ 2147483647 h 66"/>
                <a:gd name="T46" fmla="*/ 2147483647 w 56"/>
                <a:gd name="T47" fmla="*/ 2147483647 h 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66"/>
                <a:gd name="T74" fmla="*/ 56 w 56"/>
                <a:gd name="T75" fmla="*/ 66 h 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66">
                  <a:moveTo>
                    <a:pt x="53" y="59"/>
                  </a:moveTo>
                  <a:lnTo>
                    <a:pt x="40" y="59"/>
                  </a:lnTo>
                  <a:lnTo>
                    <a:pt x="29" y="61"/>
                  </a:lnTo>
                  <a:lnTo>
                    <a:pt x="16" y="64"/>
                  </a:lnTo>
                  <a:lnTo>
                    <a:pt x="6" y="66"/>
                  </a:lnTo>
                  <a:lnTo>
                    <a:pt x="9" y="57"/>
                  </a:lnTo>
                  <a:lnTo>
                    <a:pt x="8" y="51"/>
                  </a:lnTo>
                  <a:lnTo>
                    <a:pt x="0" y="47"/>
                  </a:lnTo>
                  <a:lnTo>
                    <a:pt x="0" y="36"/>
                  </a:lnTo>
                  <a:lnTo>
                    <a:pt x="3" y="31"/>
                  </a:lnTo>
                  <a:lnTo>
                    <a:pt x="5" y="21"/>
                  </a:lnTo>
                  <a:lnTo>
                    <a:pt x="3" y="7"/>
                  </a:lnTo>
                  <a:lnTo>
                    <a:pt x="12" y="5"/>
                  </a:lnTo>
                  <a:lnTo>
                    <a:pt x="17" y="0"/>
                  </a:lnTo>
                  <a:lnTo>
                    <a:pt x="22" y="5"/>
                  </a:lnTo>
                  <a:lnTo>
                    <a:pt x="28" y="5"/>
                  </a:lnTo>
                  <a:lnTo>
                    <a:pt x="35" y="14"/>
                  </a:lnTo>
                  <a:lnTo>
                    <a:pt x="41" y="8"/>
                  </a:lnTo>
                  <a:lnTo>
                    <a:pt x="51" y="8"/>
                  </a:lnTo>
                  <a:lnTo>
                    <a:pt x="56" y="24"/>
                  </a:lnTo>
                  <a:lnTo>
                    <a:pt x="56" y="29"/>
                  </a:lnTo>
                  <a:lnTo>
                    <a:pt x="48" y="44"/>
                  </a:lnTo>
                  <a:lnTo>
                    <a:pt x="50" y="51"/>
                  </a:lnTo>
                  <a:lnTo>
                    <a:pt x="53" y="5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3" name="Freeform 413"/>
            <p:cNvSpPr>
              <a:spLocks/>
            </p:cNvSpPr>
            <p:nvPr/>
          </p:nvSpPr>
          <p:spPr bwMode="gray">
            <a:xfrm>
              <a:off x="2595" y="2774"/>
              <a:ext cx="46" cy="50"/>
            </a:xfrm>
            <a:custGeom>
              <a:avLst/>
              <a:gdLst>
                <a:gd name="T0" fmla="*/ 2147483647 w 35"/>
                <a:gd name="T1" fmla="*/ 2147483647 h 39"/>
                <a:gd name="T2" fmla="*/ 2147483647 w 35"/>
                <a:gd name="T3" fmla="*/ 2147483647 h 39"/>
                <a:gd name="T4" fmla="*/ 2147483647 w 35"/>
                <a:gd name="T5" fmla="*/ 2147483647 h 39"/>
                <a:gd name="T6" fmla="*/ 2147483647 w 35"/>
                <a:gd name="T7" fmla="*/ 2147483647 h 39"/>
                <a:gd name="T8" fmla="*/ 2147483647 w 35"/>
                <a:gd name="T9" fmla="*/ 2147483647 h 39"/>
                <a:gd name="T10" fmla="*/ 2147483647 w 35"/>
                <a:gd name="T11" fmla="*/ 2147483647 h 39"/>
                <a:gd name="T12" fmla="*/ 2147483647 w 35"/>
                <a:gd name="T13" fmla="*/ 2147483647 h 39"/>
                <a:gd name="T14" fmla="*/ 0 w 35"/>
                <a:gd name="T15" fmla="*/ 2147483647 h 39"/>
                <a:gd name="T16" fmla="*/ 2147483647 w 35"/>
                <a:gd name="T17" fmla="*/ 0 h 39"/>
                <a:gd name="T18" fmla="*/ 2147483647 w 35"/>
                <a:gd name="T19" fmla="*/ 2147483647 h 39"/>
                <a:gd name="T20" fmla="*/ 2147483647 w 35"/>
                <a:gd name="T21" fmla="*/ 2147483647 h 39"/>
                <a:gd name="T22" fmla="*/ 2147483647 w 35"/>
                <a:gd name="T23" fmla="*/ 214748364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9"/>
                <a:gd name="T38" fmla="*/ 35 w 35"/>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9">
                  <a:moveTo>
                    <a:pt x="26" y="9"/>
                  </a:moveTo>
                  <a:lnTo>
                    <a:pt x="26" y="20"/>
                  </a:lnTo>
                  <a:lnTo>
                    <a:pt x="34" y="24"/>
                  </a:lnTo>
                  <a:lnTo>
                    <a:pt x="35" y="30"/>
                  </a:lnTo>
                  <a:lnTo>
                    <a:pt x="32" y="39"/>
                  </a:lnTo>
                  <a:lnTo>
                    <a:pt x="19" y="34"/>
                  </a:lnTo>
                  <a:lnTo>
                    <a:pt x="9" y="23"/>
                  </a:lnTo>
                  <a:lnTo>
                    <a:pt x="0" y="14"/>
                  </a:lnTo>
                  <a:lnTo>
                    <a:pt x="8" y="0"/>
                  </a:lnTo>
                  <a:lnTo>
                    <a:pt x="15" y="4"/>
                  </a:lnTo>
                  <a:lnTo>
                    <a:pt x="18" y="7"/>
                  </a:lnTo>
                  <a:lnTo>
                    <a:pt x="26"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4" name="Freeform 414"/>
            <p:cNvSpPr>
              <a:spLocks/>
            </p:cNvSpPr>
            <p:nvPr/>
          </p:nvSpPr>
          <p:spPr bwMode="gray">
            <a:xfrm>
              <a:off x="2834" y="2832"/>
              <a:ext cx="3" cy="6"/>
            </a:xfrm>
            <a:custGeom>
              <a:avLst/>
              <a:gdLst>
                <a:gd name="T0" fmla="*/ 0 w 3"/>
                <a:gd name="T1" fmla="*/ 2147483647 h 4"/>
                <a:gd name="T2" fmla="*/ 0 w 3"/>
                <a:gd name="T3" fmla="*/ 2147483647 h 4"/>
                <a:gd name="T4" fmla="*/ 2147483646 w 3"/>
                <a:gd name="T5" fmla="*/ 0 h 4"/>
                <a:gd name="T6" fmla="*/ 2147483646 w 3"/>
                <a:gd name="T7" fmla="*/ 2147483647 h 4"/>
                <a:gd name="T8" fmla="*/ 2147483646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2"/>
                  </a:lnTo>
                  <a:lnTo>
                    <a:pt x="1" y="0"/>
                  </a:lnTo>
                  <a:lnTo>
                    <a:pt x="3" y="1"/>
                  </a:lnTo>
                  <a:lnTo>
                    <a:pt x="3" y="2"/>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5" name="Freeform 415"/>
            <p:cNvSpPr>
              <a:spLocks/>
            </p:cNvSpPr>
            <p:nvPr/>
          </p:nvSpPr>
          <p:spPr bwMode="gray">
            <a:xfrm>
              <a:off x="2871" y="2943"/>
              <a:ext cx="17" cy="13"/>
            </a:xfrm>
            <a:custGeom>
              <a:avLst/>
              <a:gdLst>
                <a:gd name="T0" fmla="*/ 0 w 13"/>
                <a:gd name="T1" fmla="*/ 2147483647 h 10"/>
                <a:gd name="T2" fmla="*/ 2147483647 w 13"/>
                <a:gd name="T3" fmla="*/ 0 h 10"/>
                <a:gd name="T4" fmla="*/ 2147483647 w 13"/>
                <a:gd name="T5" fmla="*/ 2147483647 h 10"/>
                <a:gd name="T6" fmla="*/ 2147483647 w 13"/>
                <a:gd name="T7" fmla="*/ 2147483647 h 10"/>
                <a:gd name="T8" fmla="*/ 2147483647 w 13"/>
                <a:gd name="T9" fmla="*/ 2147483647 h 10"/>
                <a:gd name="T10" fmla="*/ 2147483647 w 13"/>
                <a:gd name="T11" fmla="*/ 2147483647 h 10"/>
                <a:gd name="T12" fmla="*/ 0 w 13"/>
                <a:gd name="T13" fmla="*/ 2147483647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0" y="6"/>
                  </a:moveTo>
                  <a:lnTo>
                    <a:pt x="11" y="0"/>
                  </a:lnTo>
                  <a:lnTo>
                    <a:pt x="12" y="1"/>
                  </a:lnTo>
                  <a:lnTo>
                    <a:pt x="13" y="4"/>
                  </a:lnTo>
                  <a:lnTo>
                    <a:pt x="12" y="8"/>
                  </a:lnTo>
                  <a:lnTo>
                    <a:pt x="4" y="10"/>
                  </a:lnTo>
                  <a:lnTo>
                    <a:pt x="0"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6" name="Freeform 416"/>
            <p:cNvSpPr>
              <a:spLocks/>
            </p:cNvSpPr>
            <p:nvPr/>
          </p:nvSpPr>
          <p:spPr bwMode="gray">
            <a:xfrm>
              <a:off x="2764" y="2696"/>
              <a:ext cx="137" cy="127"/>
            </a:xfrm>
            <a:custGeom>
              <a:avLst/>
              <a:gdLst>
                <a:gd name="T0" fmla="*/ 2147483647 w 105"/>
                <a:gd name="T1" fmla="*/ 2147483647 h 98"/>
                <a:gd name="T2" fmla="*/ 2147483647 w 105"/>
                <a:gd name="T3" fmla="*/ 2147483647 h 98"/>
                <a:gd name="T4" fmla="*/ 2147483647 w 105"/>
                <a:gd name="T5" fmla="*/ 2147483647 h 98"/>
                <a:gd name="T6" fmla="*/ 2147483647 w 105"/>
                <a:gd name="T7" fmla="*/ 2147483647 h 98"/>
                <a:gd name="T8" fmla="*/ 2147483647 w 105"/>
                <a:gd name="T9" fmla="*/ 2147483647 h 98"/>
                <a:gd name="T10" fmla="*/ 2147483647 w 105"/>
                <a:gd name="T11" fmla="*/ 2147483647 h 98"/>
                <a:gd name="T12" fmla="*/ 2147483647 w 105"/>
                <a:gd name="T13" fmla="*/ 2147483647 h 98"/>
                <a:gd name="T14" fmla="*/ 2147483647 w 105"/>
                <a:gd name="T15" fmla="*/ 2147483647 h 98"/>
                <a:gd name="T16" fmla="*/ 2147483647 w 105"/>
                <a:gd name="T17" fmla="*/ 2147483647 h 98"/>
                <a:gd name="T18" fmla="*/ 2147483647 w 105"/>
                <a:gd name="T19" fmla="*/ 2147483647 h 98"/>
                <a:gd name="T20" fmla="*/ 2147483647 w 105"/>
                <a:gd name="T21" fmla="*/ 2147483647 h 98"/>
                <a:gd name="T22" fmla="*/ 2147483647 w 105"/>
                <a:gd name="T23" fmla="*/ 2147483647 h 98"/>
                <a:gd name="T24" fmla="*/ 2147483647 w 105"/>
                <a:gd name="T25" fmla="*/ 2147483647 h 98"/>
                <a:gd name="T26" fmla="*/ 2147483647 w 105"/>
                <a:gd name="T27" fmla="*/ 2147483647 h 98"/>
                <a:gd name="T28" fmla="*/ 2147483647 w 105"/>
                <a:gd name="T29" fmla="*/ 2147483647 h 98"/>
                <a:gd name="T30" fmla="*/ 2147483647 w 105"/>
                <a:gd name="T31" fmla="*/ 2147483647 h 98"/>
                <a:gd name="T32" fmla="*/ 2147483647 w 105"/>
                <a:gd name="T33" fmla="*/ 2147483647 h 98"/>
                <a:gd name="T34" fmla="*/ 2147483647 w 105"/>
                <a:gd name="T35" fmla="*/ 2147483647 h 98"/>
                <a:gd name="T36" fmla="*/ 0 w 105"/>
                <a:gd name="T37" fmla="*/ 2147483647 h 98"/>
                <a:gd name="T38" fmla="*/ 2147483647 w 105"/>
                <a:gd name="T39" fmla="*/ 2147483647 h 98"/>
                <a:gd name="T40" fmla="*/ 2147483647 w 105"/>
                <a:gd name="T41" fmla="*/ 2147483647 h 98"/>
                <a:gd name="T42" fmla="*/ 2147483647 w 105"/>
                <a:gd name="T43" fmla="*/ 2147483647 h 98"/>
                <a:gd name="T44" fmla="*/ 2147483647 w 105"/>
                <a:gd name="T45" fmla="*/ 2147483647 h 98"/>
                <a:gd name="T46" fmla="*/ 2147483647 w 105"/>
                <a:gd name="T47" fmla="*/ 2147483647 h 98"/>
                <a:gd name="T48" fmla="*/ 2147483647 w 105"/>
                <a:gd name="T49" fmla="*/ 0 h 98"/>
                <a:gd name="T50" fmla="*/ 2147483647 w 105"/>
                <a:gd name="T51" fmla="*/ 2147483647 h 98"/>
                <a:gd name="T52" fmla="*/ 2147483647 w 105"/>
                <a:gd name="T53" fmla="*/ 2147483647 h 98"/>
                <a:gd name="T54" fmla="*/ 2147483647 w 105"/>
                <a:gd name="T55" fmla="*/ 2147483647 h 98"/>
                <a:gd name="T56" fmla="*/ 2147483647 w 105"/>
                <a:gd name="T57" fmla="*/ 2147483647 h 98"/>
                <a:gd name="T58" fmla="*/ 2147483647 w 105"/>
                <a:gd name="T59" fmla="*/ 2147483647 h 98"/>
                <a:gd name="T60" fmla="*/ 2147483647 w 105"/>
                <a:gd name="T61" fmla="*/ 2147483647 h 98"/>
                <a:gd name="T62" fmla="*/ 2147483647 w 105"/>
                <a:gd name="T63" fmla="*/ 2147483647 h 98"/>
                <a:gd name="T64" fmla="*/ 2147483647 w 105"/>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98"/>
                <a:gd name="T101" fmla="*/ 105 w 105"/>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98">
                  <a:moveTo>
                    <a:pt x="99" y="3"/>
                  </a:moveTo>
                  <a:lnTo>
                    <a:pt x="103" y="7"/>
                  </a:lnTo>
                  <a:lnTo>
                    <a:pt x="104" y="12"/>
                  </a:lnTo>
                  <a:lnTo>
                    <a:pt x="105" y="28"/>
                  </a:lnTo>
                  <a:lnTo>
                    <a:pt x="100" y="31"/>
                  </a:lnTo>
                  <a:lnTo>
                    <a:pt x="93" y="45"/>
                  </a:lnTo>
                  <a:lnTo>
                    <a:pt x="87" y="52"/>
                  </a:lnTo>
                  <a:lnTo>
                    <a:pt x="83" y="71"/>
                  </a:lnTo>
                  <a:lnTo>
                    <a:pt x="78" y="77"/>
                  </a:lnTo>
                  <a:lnTo>
                    <a:pt x="73" y="70"/>
                  </a:lnTo>
                  <a:lnTo>
                    <a:pt x="66" y="70"/>
                  </a:lnTo>
                  <a:lnTo>
                    <a:pt x="55" y="85"/>
                  </a:lnTo>
                  <a:lnTo>
                    <a:pt x="52" y="98"/>
                  </a:lnTo>
                  <a:lnTo>
                    <a:pt x="32" y="97"/>
                  </a:lnTo>
                  <a:lnTo>
                    <a:pt x="26" y="96"/>
                  </a:lnTo>
                  <a:lnTo>
                    <a:pt x="24" y="89"/>
                  </a:lnTo>
                  <a:lnTo>
                    <a:pt x="12" y="79"/>
                  </a:lnTo>
                  <a:lnTo>
                    <a:pt x="1" y="79"/>
                  </a:lnTo>
                  <a:lnTo>
                    <a:pt x="0" y="53"/>
                  </a:lnTo>
                  <a:lnTo>
                    <a:pt x="7" y="43"/>
                  </a:lnTo>
                  <a:lnTo>
                    <a:pt x="7" y="29"/>
                  </a:lnTo>
                  <a:lnTo>
                    <a:pt x="3" y="20"/>
                  </a:lnTo>
                  <a:lnTo>
                    <a:pt x="7" y="19"/>
                  </a:lnTo>
                  <a:lnTo>
                    <a:pt x="11" y="6"/>
                  </a:lnTo>
                  <a:lnTo>
                    <a:pt x="18" y="0"/>
                  </a:lnTo>
                  <a:lnTo>
                    <a:pt x="32" y="2"/>
                  </a:lnTo>
                  <a:lnTo>
                    <a:pt x="39" y="10"/>
                  </a:lnTo>
                  <a:lnTo>
                    <a:pt x="49" y="10"/>
                  </a:lnTo>
                  <a:lnTo>
                    <a:pt x="56" y="13"/>
                  </a:lnTo>
                  <a:lnTo>
                    <a:pt x="63" y="11"/>
                  </a:lnTo>
                  <a:lnTo>
                    <a:pt x="68" y="5"/>
                  </a:lnTo>
                  <a:lnTo>
                    <a:pt x="85" y="8"/>
                  </a:lnTo>
                  <a:lnTo>
                    <a:pt x="99"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7" name="Freeform 417"/>
            <p:cNvSpPr>
              <a:spLocks/>
            </p:cNvSpPr>
            <p:nvPr/>
          </p:nvSpPr>
          <p:spPr bwMode="gray">
            <a:xfrm>
              <a:off x="2832" y="2705"/>
              <a:ext cx="85" cy="152"/>
            </a:xfrm>
            <a:custGeom>
              <a:avLst/>
              <a:gdLst>
                <a:gd name="T0" fmla="*/ 0 w 65"/>
                <a:gd name="T1" fmla="*/ 2147483647 h 117"/>
                <a:gd name="T2" fmla="*/ 2147483647 w 65"/>
                <a:gd name="T3" fmla="*/ 2147483647 h 117"/>
                <a:gd name="T4" fmla="*/ 2147483647 w 65"/>
                <a:gd name="T5" fmla="*/ 2147483647 h 117"/>
                <a:gd name="T6" fmla="*/ 2147483647 w 65"/>
                <a:gd name="T7" fmla="*/ 2147483647 h 117"/>
                <a:gd name="T8" fmla="*/ 2147483647 w 65"/>
                <a:gd name="T9" fmla="*/ 2147483647 h 117"/>
                <a:gd name="T10" fmla="*/ 2147483647 w 65"/>
                <a:gd name="T11" fmla="*/ 2147483647 h 117"/>
                <a:gd name="T12" fmla="*/ 2147483647 w 65"/>
                <a:gd name="T13" fmla="*/ 2147483647 h 117"/>
                <a:gd name="T14" fmla="*/ 2147483647 w 65"/>
                <a:gd name="T15" fmla="*/ 2147483647 h 117"/>
                <a:gd name="T16" fmla="*/ 2147483647 w 65"/>
                <a:gd name="T17" fmla="*/ 2147483647 h 117"/>
                <a:gd name="T18" fmla="*/ 2147483647 w 65"/>
                <a:gd name="T19" fmla="*/ 2147483647 h 117"/>
                <a:gd name="T20" fmla="*/ 2147483647 w 65"/>
                <a:gd name="T21" fmla="*/ 2147483647 h 117"/>
                <a:gd name="T22" fmla="*/ 2147483647 w 65"/>
                <a:gd name="T23" fmla="*/ 0 h 117"/>
                <a:gd name="T24" fmla="*/ 2147483647 w 65"/>
                <a:gd name="T25" fmla="*/ 2147483647 h 117"/>
                <a:gd name="T26" fmla="*/ 2147483647 w 65"/>
                <a:gd name="T27" fmla="*/ 2147483647 h 117"/>
                <a:gd name="T28" fmla="*/ 2147483647 w 65"/>
                <a:gd name="T29" fmla="*/ 2147483647 h 117"/>
                <a:gd name="T30" fmla="*/ 2147483647 w 65"/>
                <a:gd name="T31" fmla="*/ 2147483647 h 117"/>
                <a:gd name="T32" fmla="*/ 2147483647 w 65"/>
                <a:gd name="T33" fmla="*/ 2147483647 h 117"/>
                <a:gd name="T34" fmla="*/ 2147483647 w 65"/>
                <a:gd name="T35" fmla="*/ 2147483647 h 117"/>
                <a:gd name="T36" fmla="*/ 2147483647 w 65"/>
                <a:gd name="T37" fmla="*/ 2147483647 h 117"/>
                <a:gd name="T38" fmla="*/ 2147483647 w 65"/>
                <a:gd name="T39" fmla="*/ 2147483647 h 117"/>
                <a:gd name="T40" fmla="*/ 2147483647 w 65"/>
                <a:gd name="T41" fmla="*/ 2147483647 h 117"/>
                <a:gd name="T42" fmla="*/ 2147483647 w 65"/>
                <a:gd name="T43" fmla="*/ 2147483647 h 117"/>
                <a:gd name="T44" fmla="*/ 2147483647 w 65"/>
                <a:gd name="T45" fmla="*/ 2147483647 h 117"/>
                <a:gd name="T46" fmla="*/ 2147483647 w 65"/>
                <a:gd name="T47" fmla="*/ 2147483647 h 117"/>
                <a:gd name="T48" fmla="*/ 2147483647 w 65"/>
                <a:gd name="T49" fmla="*/ 2147483647 h 117"/>
                <a:gd name="T50" fmla="*/ 2147483647 w 65"/>
                <a:gd name="T51" fmla="*/ 2147483647 h 117"/>
                <a:gd name="T52" fmla="*/ 2147483647 w 65"/>
                <a:gd name="T53" fmla="*/ 2147483647 h 117"/>
                <a:gd name="T54" fmla="*/ 2147483647 w 65"/>
                <a:gd name="T55" fmla="*/ 2147483647 h 117"/>
                <a:gd name="T56" fmla="*/ 2147483647 w 65"/>
                <a:gd name="T57" fmla="*/ 2147483647 h 117"/>
                <a:gd name="T58" fmla="*/ 0 w 65"/>
                <a:gd name="T59" fmla="*/ 2147483647 h 1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117"/>
                <a:gd name="T92" fmla="*/ 65 w 65"/>
                <a:gd name="T93" fmla="*/ 117 h 1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117">
                  <a:moveTo>
                    <a:pt x="0" y="91"/>
                  </a:moveTo>
                  <a:lnTo>
                    <a:pt x="3" y="78"/>
                  </a:lnTo>
                  <a:lnTo>
                    <a:pt x="14" y="63"/>
                  </a:lnTo>
                  <a:lnTo>
                    <a:pt x="21" y="63"/>
                  </a:lnTo>
                  <a:lnTo>
                    <a:pt x="26" y="70"/>
                  </a:lnTo>
                  <a:lnTo>
                    <a:pt x="31" y="64"/>
                  </a:lnTo>
                  <a:lnTo>
                    <a:pt x="35" y="45"/>
                  </a:lnTo>
                  <a:lnTo>
                    <a:pt x="41" y="38"/>
                  </a:lnTo>
                  <a:lnTo>
                    <a:pt x="48" y="24"/>
                  </a:lnTo>
                  <a:lnTo>
                    <a:pt x="53" y="21"/>
                  </a:lnTo>
                  <a:lnTo>
                    <a:pt x="52" y="5"/>
                  </a:lnTo>
                  <a:lnTo>
                    <a:pt x="51" y="0"/>
                  </a:lnTo>
                  <a:lnTo>
                    <a:pt x="54" y="1"/>
                  </a:lnTo>
                  <a:lnTo>
                    <a:pt x="63" y="13"/>
                  </a:lnTo>
                  <a:lnTo>
                    <a:pt x="62" y="31"/>
                  </a:lnTo>
                  <a:lnTo>
                    <a:pt x="52" y="34"/>
                  </a:lnTo>
                  <a:lnTo>
                    <a:pt x="51" y="42"/>
                  </a:lnTo>
                  <a:lnTo>
                    <a:pt x="60" y="48"/>
                  </a:lnTo>
                  <a:lnTo>
                    <a:pt x="65" y="60"/>
                  </a:lnTo>
                  <a:lnTo>
                    <a:pt x="55" y="77"/>
                  </a:lnTo>
                  <a:lnTo>
                    <a:pt x="55" y="84"/>
                  </a:lnTo>
                  <a:lnTo>
                    <a:pt x="65" y="108"/>
                  </a:lnTo>
                  <a:lnTo>
                    <a:pt x="59" y="117"/>
                  </a:lnTo>
                  <a:lnTo>
                    <a:pt x="54" y="113"/>
                  </a:lnTo>
                  <a:lnTo>
                    <a:pt x="40" y="113"/>
                  </a:lnTo>
                  <a:lnTo>
                    <a:pt x="27" y="113"/>
                  </a:lnTo>
                  <a:lnTo>
                    <a:pt x="12" y="113"/>
                  </a:lnTo>
                  <a:lnTo>
                    <a:pt x="12" y="104"/>
                  </a:lnTo>
                  <a:lnTo>
                    <a:pt x="7" y="97"/>
                  </a:lnTo>
                  <a:lnTo>
                    <a:pt x="0" y="9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8" name="Freeform 418"/>
            <p:cNvSpPr>
              <a:spLocks/>
            </p:cNvSpPr>
            <p:nvPr/>
          </p:nvSpPr>
          <p:spPr bwMode="gray">
            <a:xfrm>
              <a:off x="2839" y="2852"/>
              <a:ext cx="66" cy="90"/>
            </a:xfrm>
            <a:custGeom>
              <a:avLst/>
              <a:gdLst>
                <a:gd name="T0" fmla="*/ 2147483647 w 51"/>
                <a:gd name="T1" fmla="*/ 2147483647 h 69"/>
                <a:gd name="T2" fmla="*/ 2147483647 w 51"/>
                <a:gd name="T3" fmla="*/ 2147483647 h 69"/>
                <a:gd name="T4" fmla="*/ 2147483647 w 51"/>
                <a:gd name="T5" fmla="*/ 2147483647 h 69"/>
                <a:gd name="T6" fmla="*/ 0 w 51"/>
                <a:gd name="T7" fmla="*/ 2147483647 h 69"/>
                <a:gd name="T8" fmla="*/ 2147483647 w 51"/>
                <a:gd name="T9" fmla="*/ 2147483647 h 69"/>
                <a:gd name="T10" fmla="*/ 2147483647 w 51"/>
                <a:gd name="T11" fmla="*/ 2147483647 h 69"/>
                <a:gd name="T12" fmla="*/ 2147483647 w 51"/>
                <a:gd name="T13" fmla="*/ 2147483647 h 69"/>
                <a:gd name="T14" fmla="*/ 2147483647 w 51"/>
                <a:gd name="T15" fmla="*/ 2147483647 h 69"/>
                <a:gd name="T16" fmla="*/ 2147483647 w 51"/>
                <a:gd name="T17" fmla="*/ 0 h 69"/>
                <a:gd name="T18" fmla="*/ 2147483647 w 51"/>
                <a:gd name="T19" fmla="*/ 0 h 69"/>
                <a:gd name="T20" fmla="*/ 2147483647 w 51"/>
                <a:gd name="T21" fmla="*/ 2147483647 h 69"/>
                <a:gd name="T22" fmla="*/ 2147483647 w 51"/>
                <a:gd name="T23" fmla="*/ 2147483647 h 69"/>
                <a:gd name="T24" fmla="*/ 2147483647 w 51"/>
                <a:gd name="T25" fmla="*/ 2147483647 h 69"/>
                <a:gd name="T26" fmla="*/ 2147483647 w 51"/>
                <a:gd name="T27" fmla="*/ 2147483647 h 69"/>
                <a:gd name="T28" fmla="*/ 2147483647 w 51"/>
                <a:gd name="T29" fmla="*/ 2147483647 h 69"/>
                <a:gd name="T30" fmla="*/ 2147483647 w 51"/>
                <a:gd name="T31" fmla="*/ 2147483647 h 69"/>
                <a:gd name="T32" fmla="*/ 2147483647 w 51"/>
                <a:gd name="T33" fmla="*/ 2147483647 h 69"/>
                <a:gd name="T34" fmla="*/ 2147483647 w 51"/>
                <a:gd name="T35" fmla="*/ 2147483647 h 69"/>
                <a:gd name="T36" fmla="*/ 2147483647 w 51"/>
                <a:gd name="T37" fmla="*/ 2147483647 h 69"/>
                <a:gd name="T38" fmla="*/ 2147483647 w 51"/>
                <a:gd name="T39" fmla="*/ 2147483647 h 69"/>
                <a:gd name="T40" fmla="*/ 2147483647 w 51"/>
                <a:gd name="T41" fmla="*/ 2147483647 h 69"/>
                <a:gd name="T42" fmla="*/ 2147483647 w 51"/>
                <a:gd name="T43" fmla="*/ 2147483647 h 69"/>
                <a:gd name="T44" fmla="*/ 2147483647 w 51"/>
                <a:gd name="T45" fmla="*/ 2147483647 h 69"/>
                <a:gd name="T46" fmla="*/ 2147483647 w 51"/>
                <a:gd name="T47" fmla="*/ 2147483647 h 69"/>
                <a:gd name="T48" fmla="*/ 2147483647 w 51"/>
                <a:gd name="T49" fmla="*/ 2147483647 h 69"/>
                <a:gd name="T50" fmla="*/ 2147483647 w 51"/>
                <a:gd name="T51" fmla="*/ 2147483647 h 69"/>
                <a:gd name="T52" fmla="*/ 2147483647 w 51"/>
                <a:gd name="T53" fmla="*/ 2147483647 h 69"/>
                <a:gd name="T54" fmla="*/ 2147483647 w 51"/>
                <a:gd name="T55" fmla="*/ 2147483647 h 69"/>
                <a:gd name="T56" fmla="*/ 2147483647 w 51"/>
                <a:gd name="T57" fmla="*/ 2147483647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69"/>
                <a:gd name="T89" fmla="*/ 51 w 51"/>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69">
                  <a:moveTo>
                    <a:pt x="23" y="69"/>
                  </a:moveTo>
                  <a:lnTo>
                    <a:pt x="13" y="53"/>
                  </a:lnTo>
                  <a:lnTo>
                    <a:pt x="6" y="44"/>
                  </a:lnTo>
                  <a:lnTo>
                    <a:pt x="0" y="32"/>
                  </a:lnTo>
                  <a:lnTo>
                    <a:pt x="5" y="20"/>
                  </a:lnTo>
                  <a:lnTo>
                    <a:pt x="4" y="15"/>
                  </a:lnTo>
                  <a:lnTo>
                    <a:pt x="5" y="9"/>
                  </a:lnTo>
                  <a:lnTo>
                    <a:pt x="22" y="9"/>
                  </a:lnTo>
                  <a:lnTo>
                    <a:pt x="22" y="0"/>
                  </a:lnTo>
                  <a:lnTo>
                    <a:pt x="35" y="0"/>
                  </a:lnTo>
                  <a:lnTo>
                    <a:pt x="33" y="7"/>
                  </a:lnTo>
                  <a:lnTo>
                    <a:pt x="41" y="14"/>
                  </a:lnTo>
                  <a:lnTo>
                    <a:pt x="48" y="10"/>
                  </a:lnTo>
                  <a:lnTo>
                    <a:pt x="50" y="12"/>
                  </a:lnTo>
                  <a:lnTo>
                    <a:pt x="51" y="19"/>
                  </a:lnTo>
                  <a:lnTo>
                    <a:pt x="45" y="23"/>
                  </a:lnTo>
                  <a:lnTo>
                    <a:pt x="43" y="30"/>
                  </a:lnTo>
                  <a:lnTo>
                    <a:pt x="45" y="32"/>
                  </a:lnTo>
                  <a:lnTo>
                    <a:pt x="48" y="33"/>
                  </a:lnTo>
                  <a:lnTo>
                    <a:pt x="45" y="53"/>
                  </a:lnTo>
                  <a:lnTo>
                    <a:pt x="39" y="47"/>
                  </a:lnTo>
                  <a:lnTo>
                    <a:pt x="35" y="41"/>
                  </a:lnTo>
                  <a:lnTo>
                    <a:pt x="28" y="40"/>
                  </a:lnTo>
                  <a:lnTo>
                    <a:pt x="28" y="44"/>
                  </a:lnTo>
                  <a:lnTo>
                    <a:pt x="26" y="50"/>
                  </a:lnTo>
                  <a:lnTo>
                    <a:pt x="22" y="48"/>
                  </a:lnTo>
                  <a:lnTo>
                    <a:pt x="24" y="54"/>
                  </a:lnTo>
                  <a:lnTo>
                    <a:pt x="31" y="62"/>
                  </a:lnTo>
                  <a:lnTo>
                    <a:pt x="23" y="6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9" name="Freeform 419"/>
            <p:cNvSpPr>
              <a:spLocks/>
            </p:cNvSpPr>
            <p:nvPr/>
          </p:nvSpPr>
          <p:spPr bwMode="gray">
            <a:xfrm>
              <a:off x="2867" y="2832"/>
              <a:ext cx="84" cy="119"/>
            </a:xfrm>
            <a:custGeom>
              <a:avLst/>
              <a:gdLst>
                <a:gd name="T0" fmla="*/ 2147483647 w 64"/>
                <a:gd name="T1" fmla="*/ 2147483647 h 91"/>
                <a:gd name="T2" fmla="*/ 2147483647 w 64"/>
                <a:gd name="T3" fmla="*/ 2147483647 h 91"/>
                <a:gd name="T4" fmla="*/ 2147483647 w 64"/>
                <a:gd name="T5" fmla="*/ 2147483647 h 91"/>
                <a:gd name="T6" fmla="*/ 2147483647 w 64"/>
                <a:gd name="T7" fmla="*/ 2147483647 h 91"/>
                <a:gd name="T8" fmla="*/ 2147483647 w 64"/>
                <a:gd name="T9" fmla="*/ 2147483647 h 91"/>
                <a:gd name="T10" fmla="*/ 2147483647 w 64"/>
                <a:gd name="T11" fmla="*/ 2147483647 h 91"/>
                <a:gd name="T12" fmla="*/ 2147483647 w 64"/>
                <a:gd name="T13" fmla="*/ 2147483647 h 91"/>
                <a:gd name="T14" fmla="*/ 0 w 64"/>
                <a:gd name="T15" fmla="*/ 2147483647 h 91"/>
                <a:gd name="T16" fmla="*/ 2147483647 w 64"/>
                <a:gd name="T17" fmla="*/ 2147483647 h 91"/>
                <a:gd name="T18" fmla="*/ 2147483647 w 64"/>
                <a:gd name="T19" fmla="*/ 2147483647 h 91"/>
                <a:gd name="T20" fmla="*/ 2147483647 w 64"/>
                <a:gd name="T21" fmla="*/ 2147483647 h 91"/>
                <a:gd name="T22" fmla="*/ 2147483647 w 64"/>
                <a:gd name="T23" fmla="*/ 2147483647 h 91"/>
                <a:gd name="T24" fmla="*/ 2147483647 w 64"/>
                <a:gd name="T25" fmla="*/ 2147483647 h 91"/>
                <a:gd name="T26" fmla="*/ 2147483647 w 64"/>
                <a:gd name="T27" fmla="*/ 2147483647 h 91"/>
                <a:gd name="T28" fmla="*/ 2147483647 w 64"/>
                <a:gd name="T29" fmla="*/ 2147483647 h 91"/>
                <a:gd name="T30" fmla="*/ 2147483647 w 64"/>
                <a:gd name="T31" fmla="*/ 2147483647 h 91"/>
                <a:gd name="T32" fmla="*/ 2147483647 w 64"/>
                <a:gd name="T33" fmla="*/ 2147483647 h 91"/>
                <a:gd name="T34" fmla="*/ 2147483647 w 64"/>
                <a:gd name="T35" fmla="*/ 2147483647 h 91"/>
                <a:gd name="T36" fmla="*/ 2147483647 w 64"/>
                <a:gd name="T37" fmla="*/ 2147483647 h 91"/>
                <a:gd name="T38" fmla="*/ 2147483647 w 64"/>
                <a:gd name="T39" fmla="*/ 2147483647 h 91"/>
                <a:gd name="T40" fmla="*/ 2147483647 w 64"/>
                <a:gd name="T41" fmla="*/ 2147483647 h 91"/>
                <a:gd name="T42" fmla="*/ 2147483647 w 64"/>
                <a:gd name="T43" fmla="*/ 2147483647 h 91"/>
                <a:gd name="T44" fmla="*/ 2147483647 w 64"/>
                <a:gd name="T45" fmla="*/ 2147483647 h 91"/>
                <a:gd name="T46" fmla="*/ 2147483647 w 64"/>
                <a:gd name="T47" fmla="*/ 2147483647 h 91"/>
                <a:gd name="T48" fmla="*/ 2147483647 w 64"/>
                <a:gd name="T49" fmla="*/ 2147483647 h 91"/>
                <a:gd name="T50" fmla="*/ 2147483647 w 64"/>
                <a:gd name="T51" fmla="*/ 2147483647 h 91"/>
                <a:gd name="T52" fmla="*/ 2147483647 w 64"/>
                <a:gd name="T53" fmla="*/ 2147483647 h 91"/>
                <a:gd name="T54" fmla="*/ 2147483647 w 64"/>
                <a:gd name="T55" fmla="*/ 2147483647 h 91"/>
                <a:gd name="T56" fmla="*/ 2147483647 w 64"/>
                <a:gd name="T57" fmla="*/ 0 h 91"/>
                <a:gd name="T58" fmla="*/ 2147483647 w 64"/>
                <a:gd name="T59" fmla="*/ 0 h 91"/>
                <a:gd name="T60" fmla="*/ 2147483647 w 64"/>
                <a:gd name="T61" fmla="*/ 0 h 91"/>
                <a:gd name="T62" fmla="*/ 2147483647 w 64"/>
                <a:gd name="T63" fmla="*/ 2147483647 h 91"/>
                <a:gd name="T64" fmla="*/ 2147483647 w 64"/>
                <a:gd name="T65" fmla="*/ 2147483647 h 91"/>
                <a:gd name="T66" fmla="*/ 2147483647 w 64"/>
                <a:gd name="T67" fmla="*/ 2147483647 h 91"/>
                <a:gd name="T68" fmla="*/ 2147483647 w 64"/>
                <a:gd name="T69" fmla="*/ 2147483647 h 91"/>
                <a:gd name="T70" fmla="*/ 2147483647 w 64"/>
                <a:gd name="T71" fmla="*/ 2147483647 h 91"/>
                <a:gd name="T72" fmla="*/ 2147483647 w 64"/>
                <a:gd name="T73" fmla="*/ 2147483647 h 91"/>
                <a:gd name="T74" fmla="*/ 2147483647 w 64"/>
                <a:gd name="T75" fmla="*/ 2147483647 h 91"/>
                <a:gd name="T76" fmla="*/ 2147483647 w 64"/>
                <a:gd name="T77" fmla="*/ 2147483647 h 91"/>
                <a:gd name="T78" fmla="*/ 2147483647 w 64"/>
                <a:gd name="T79" fmla="*/ 2147483647 h 91"/>
                <a:gd name="T80" fmla="*/ 2147483647 w 64"/>
                <a:gd name="T81" fmla="*/ 2147483647 h 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4"/>
                <a:gd name="T124" fmla="*/ 0 h 91"/>
                <a:gd name="T125" fmla="*/ 64 w 64"/>
                <a:gd name="T126" fmla="*/ 91 h 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4" h="91">
                  <a:moveTo>
                    <a:pt x="16" y="89"/>
                  </a:moveTo>
                  <a:lnTo>
                    <a:pt x="15" y="86"/>
                  </a:lnTo>
                  <a:lnTo>
                    <a:pt x="14" y="85"/>
                  </a:lnTo>
                  <a:lnTo>
                    <a:pt x="3" y="91"/>
                  </a:lnTo>
                  <a:lnTo>
                    <a:pt x="1" y="84"/>
                  </a:lnTo>
                  <a:lnTo>
                    <a:pt x="9" y="77"/>
                  </a:lnTo>
                  <a:lnTo>
                    <a:pt x="2" y="69"/>
                  </a:lnTo>
                  <a:lnTo>
                    <a:pt x="0" y="63"/>
                  </a:lnTo>
                  <a:lnTo>
                    <a:pt x="4" y="65"/>
                  </a:lnTo>
                  <a:lnTo>
                    <a:pt x="6" y="59"/>
                  </a:lnTo>
                  <a:lnTo>
                    <a:pt x="6" y="55"/>
                  </a:lnTo>
                  <a:lnTo>
                    <a:pt x="13" y="56"/>
                  </a:lnTo>
                  <a:lnTo>
                    <a:pt x="17" y="62"/>
                  </a:lnTo>
                  <a:lnTo>
                    <a:pt x="23" y="68"/>
                  </a:lnTo>
                  <a:lnTo>
                    <a:pt x="26" y="48"/>
                  </a:lnTo>
                  <a:lnTo>
                    <a:pt x="23" y="47"/>
                  </a:lnTo>
                  <a:lnTo>
                    <a:pt x="21" y="45"/>
                  </a:lnTo>
                  <a:lnTo>
                    <a:pt x="23" y="38"/>
                  </a:lnTo>
                  <a:lnTo>
                    <a:pt x="29" y="34"/>
                  </a:lnTo>
                  <a:lnTo>
                    <a:pt x="28" y="27"/>
                  </a:lnTo>
                  <a:lnTo>
                    <a:pt x="26" y="25"/>
                  </a:lnTo>
                  <a:lnTo>
                    <a:pt x="19" y="29"/>
                  </a:lnTo>
                  <a:lnTo>
                    <a:pt x="11" y="22"/>
                  </a:lnTo>
                  <a:lnTo>
                    <a:pt x="13" y="15"/>
                  </a:lnTo>
                  <a:lnTo>
                    <a:pt x="27" y="15"/>
                  </a:lnTo>
                  <a:lnTo>
                    <a:pt x="32" y="19"/>
                  </a:lnTo>
                  <a:lnTo>
                    <a:pt x="38" y="10"/>
                  </a:lnTo>
                  <a:lnTo>
                    <a:pt x="43" y="2"/>
                  </a:lnTo>
                  <a:lnTo>
                    <a:pt x="49" y="0"/>
                  </a:lnTo>
                  <a:lnTo>
                    <a:pt x="58" y="0"/>
                  </a:lnTo>
                  <a:lnTo>
                    <a:pt x="64" y="0"/>
                  </a:lnTo>
                  <a:lnTo>
                    <a:pt x="64" y="11"/>
                  </a:lnTo>
                  <a:lnTo>
                    <a:pt x="58" y="19"/>
                  </a:lnTo>
                  <a:lnTo>
                    <a:pt x="57" y="36"/>
                  </a:lnTo>
                  <a:lnTo>
                    <a:pt x="53" y="50"/>
                  </a:lnTo>
                  <a:lnTo>
                    <a:pt x="46" y="54"/>
                  </a:lnTo>
                  <a:lnTo>
                    <a:pt x="40" y="80"/>
                  </a:lnTo>
                  <a:lnTo>
                    <a:pt x="23" y="89"/>
                  </a:lnTo>
                  <a:lnTo>
                    <a:pt x="23" y="84"/>
                  </a:lnTo>
                  <a:lnTo>
                    <a:pt x="20" y="84"/>
                  </a:lnTo>
                  <a:lnTo>
                    <a:pt x="16" y="8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0" name="Freeform 420"/>
            <p:cNvSpPr>
              <a:spLocks/>
            </p:cNvSpPr>
            <p:nvPr/>
          </p:nvSpPr>
          <p:spPr bwMode="gray">
            <a:xfrm>
              <a:off x="2845" y="2852"/>
              <a:ext cx="22" cy="12"/>
            </a:xfrm>
            <a:custGeom>
              <a:avLst/>
              <a:gdLst>
                <a:gd name="T0" fmla="*/ 2147483647 w 17"/>
                <a:gd name="T1" fmla="*/ 0 h 9"/>
                <a:gd name="T2" fmla="*/ 2147483647 w 17"/>
                <a:gd name="T3" fmla="*/ 0 h 9"/>
                <a:gd name="T4" fmla="*/ 2147483647 w 17"/>
                <a:gd name="T5" fmla="*/ 2147483647 h 9"/>
                <a:gd name="T6" fmla="*/ 0 w 17"/>
                <a:gd name="T7" fmla="*/ 2147483647 h 9"/>
                <a:gd name="T8" fmla="*/ 2147483647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2" y="0"/>
                  </a:moveTo>
                  <a:lnTo>
                    <a:pt x="17" y="0"/>
                  </a:lnTo>
                  <a:lnTo>
                    <a:pt x="17" y="9"/>
                  </a:lnTo>
                  <a:lnTo>
                    <a:pt x="0" y="9"/>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1" name="Freeform 421"/>
            <p:cNvSpPr>
              <a:spLocks/>
            </p:cNvSpPr>
            <p:nvPr/>
          </p:nvSpPr>
          <p:spPr bwMode="gray">
            <a:xfrm>
              <a:off x="2820" y="2857"/>
              <a:ext cx="6"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2147483647 w 4"/>
                <a:gd name="T9" fmla="*/ 2147483647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1" y="0"/>
                  </a:lnTo>
                  <a:lnTo>
                    <a:pt x="3" y="1"/>
                  </a:lnTo>
                  <a:lnTo>
                    <a:pt x="4" y="2"/>
                  </a:lnTo>
                  <a:lnTo>
                    <a:pt x="1"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2" name="Freeform 422"/>
            <p:cNvSpPr>
              <a:spLocks/>
            </p:cNvSpPr>
            <p:nvPr/>
          </p:nvSpPr>
          <p:spPr bwMode="gray">
            <a:xfrm>
              <a:off x="2817" y="2869"/>
              <a:ext cx="3" cy="4"/>
            </a:xfrm>
            <a:custGeom>
              <a:avLst/>
              <a:gdLst>
                <a:gd name="T0" fmla="*/ 0 w 3"/>
                <a:gd name="T1" fmla="*/ 2147483647 h 3"/>
                <a:gd name="T2" fmla="*/ 0 w 3"/>
                <a:gd name="T3" fmla="*/ 2147483647 h 3"/>
                <a:gd name="T4" fmla="*/ 2147483646 w 3"/>
                <a:gd name="T5" fmla="*/ 0 h 3"/>
                <a:gd name="T6" fmla="*/ 2147483646 w 3"/>
                <a:gd name="T7" fmla="*/ 2147483647 h 3"/>
                <a:gd name="T8" fmla="*/ 2147483646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2"/>
                  </a:moveTo>
                  <a:lnTo>
                    <a:pt x="0" y="1"/>
                  </a:lnTo>
                  <a:lnTo>
                    <a:pt x="1" y="0"/>
                  </a:lnTo>
                  <a:lnTo>
                    <a:pt x="3" y="2"/>
                  </a:lnTo>
                  <a:lnTo>
                    <a:pt x="2"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3" name="Freeform 423"/>
            <p:cNvSpPr>
              <a:spLocks/>
            </p:cNvSpPr>
            <p:nvPr/>
          </p:nvSpPr>
          <p:spPr bwMode="gray">
            <a:xfrm>
              <a:off x="3120" y="3003"/>
              <a:ext cx="36" cy="106"/>
            </a:xfrm>
            <a:custGeom>
              <a:avLst/>
              <a:gdLst>
                <a:gd name="T0" fmla="*/ 0 w 27"/>
                <a:gd name="T1" fmla="*/ 0 h 81"/>
                <a:gd name="T2" fmla="*/ 2147483647 w 27"/>
                <a:gd name="T3" fmla="*/ 0 h 81"/>
                <a:gd name="T4" fmla="*/ 2147483647 w 27"/>
                <a:gd name="T5" fmla="*/ 2147483647 h 81"/>
                <a:gd name="T6" fmla="*/ 2147483647 w 27"/>
                <a:gd name="T7" fmla="*/ 2147483647 h 81"/>
                <a:gd name="T8" fmla="*/ 2147483647 w 27"/>
                <a:gd name="T9" fmla="*/ 2147483647 h 81"/>
                <a:gd name="T10" fmla="*/ 2147483647 w 27"/>
                <a:gd name="T11" fmla="*/ 2147483647 h 81"/>
                <a:gd name="T12" fmla="*/ 2147483647 w 27"/>
                <a:gd name="T13" fmla="*/ 2147483647 h 81"/>
                <a:gd name="T14" fmla="*/ 2147483647 w 27"/>
                <a:gd name="T15" fmla="*/ 2147483647 h 81"/>
                <a:gd name="T16" fmla="*/ 2147483647 w 27"/>
                <a:gd name="T17" fmla="*/ 2147483647 h 81"/>
                <a:gd name="T18" fmla="*/ 2147483647 w 27"/>
                <a:gd name="T19" fmla="*/ 2147483647 h 81"/>
                <a:gd name="T20" fmla="*/ 2147483647 w 27"/>
                <a:gd name="T21" fmla="*/ 2147483647 h 81"/>
                <a:gd name="T22" fmla="*/ 2147483647 w 27"/>
                <a:gd name="T23" fmla="*/ 2147483647 h 81"/>
                <a:gd name="T24" fmla="*/ 2147483647 w 27"/>
                <a:gd name="T25" fmla="*/ 2147483647 h 81"/>
                <a:gd name="T26" fmla="*/ 2147483647 w 27"/>
                <a:gd name="T27" fmla="*/ 2147483647 h 81"/>
                <a:gd name="T28" fmla="*/ 2147483647 w 27"/>
                <a:gd name="T29" fmla="*/ 2147483647 h 81"/>
                <a:gd name="T30" fmla="*/ 2147483647 w 27"/>
                <a:gd name="T31" fmla="*/ 2147483647 h 81"/>
                <a:gd name="T32" fmla="*/ 2147483647 w 27"/>
                <a:gd name="T33" fmla="*/ 2147483647 h 81"/>
                <a:gd name="T34" fmla="*/ 2147483647 w 27"/>
                <a:gd name="T35" fmla="*/ 2147483647 h 81"/>
                <a:gd name="T36" fmla="*/ 2147483647 w 27"/>
                <a:gd name="T37" fmla="*/ 2147483647 h 81"/>
                <a:gd name="T38" fmla="*/ 2147483647 w 27"/>
                <a:gd name="T39" fmla="*/ 2147483647 h 81"/>
                <a:gd name="T40" fmla="*/ 2147483647 w 27"/>
                <a:gd name="T41" fmla="*/ 2147483647 h 81"/>
                <a:gd name="T42" fmla="*/ 2147483647 w 27"/>
                <a:gd name="T43" fmla="*/ 2147483647 h 81"/>
                <a:gd name="T44" fmla="*/ 0 w 27"/>
                <a:gd name="T45" fmla="*/ 0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81"/>
                <a:gd name="T71" fmla="*/ 27 w 27"/>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81">
                  <a:moveTo>
                    <a:pt x="0" y="0"/>
                  </a:moveTo>
                  <a:lnTo>
                    <a:pt x="7" y="0"/>
                  </a:lnTo>
                  <a:lnTo>
                    <a:pt x="14" y="2"/>
                  </a:lnTo>
                  <a:lnTo>
                    <a:pt x="18" y="11"/>
                  </a:lnTo>
                  <a:lnTo>
                    <a:pt x="19" y="23"/>
                  </a:lnTo>
                  <a:lnTo>
                    <a:pt x="18" y="36"/>
                  </a:lnTo>
                  <a:lnTo>
                    <a:pt x="23" y="44"/>
                  </a:lnTo>
                  <a:lnTo>
                    <a:pt x="27" y="52"/>
                  </a:lnTo>
                  <a:lnTo>
                    <a:pt x="27" y="64"/>
                  </a:lnTo>
                  <a:lnTo>
                    <a:pt x="23" y="72"/>
                  </a:lnTo>
                  <a:lnTo>
                    <a:pt x="25" y="80"/>
                  </a:lnTo>
                  <a:lnTo>
                    <a:pt x="22" y="81"/>
                  </a:lnTo>
                  <a:lnTo>
                    <a:pt x="16" y="77"/>
                  </a:lnTo>
                  <a:lnTo>
                    <a:pt x="15" y="70"/>
                  </a:lnTo>
                  <a:lnTo>
                    <a:pt x="15" y="62"/>
                  </a:lnTo>
                  <a:lnTo>
                    <a:pt x="15" y="53"/>
                  </a:lnTo>
                  <a:lnTo>
                    <a:pt x="10" y="52"/>
                  </a:lnTo>
                  <a:lnTo>
                    <a:pt x="7" y="48"/>
                  </a:lnTo>
                  <a:lnTo>
                    <a:pt x="2" y="48"/>
                  </a:lnTo>
                  <a:lnTo>
                    <a:pt x="4" y="30"/>
                  </a:lnTo>
                  <a:lnTo>
                    <a:pt x="7" y="27"/>
                  </a:lnTo>
                  <a:lnTo>
                    <a:pt x="6" y="9"/>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4" name="Freeform 424"/>
            <p:cNvSpPr>
              <a:spLocks/>
            </p:cNvSpPr>
            <p:nvPr/>
          </p:nvSpPr>
          <p:spPr bwMode="gray">
            <a:xfrm>
              <a:off x="3080" y="2890"/>
              <a:ext cx="20" cy="22"/>
            </a:xfrm>
            <a:custGeom>
              <a:avLst/>
              <a:gdLst>
                <a:gd name="T0" fmla="*/ 0 w 15"/>
                <a:gd name="T1" fmla="*/ 2147483647 h 17"/>
                <a:gd name="T2" fmla="*/ 2147483647 w 15"/>
                <a:gd name="T3" fmla="*/ 2147483647 h 17"/>
                <a:gd name="T4" fmla="*/ 2147483647 w 15"/>
                <a:gd name="T5" fmla="*/ 0 h 17"/>
                <a:gd name="T6" fmla="*/ 2147483647 w 15"/>
                <a:gd name="T7" fmla="*/ 2147483647 h 17"/>
                <a:gd name="T8" fmla="*/ 2147483647 w 15"/>
                <a:gd name="T9" fmla="*/ 2147483647 h 17"/>
                <a:gd name="T10" fmla="*/ 2147483647 w 15"/>
                <a:gd name="T11" fmla="*/ 2147483647 h 17"/>
                <a:gd name="T12" fmla="*/ 2147483647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2147483647 h 17"/>
                <a:gd name="T24" fmla="*/ 0 w 15"/>
                <a:gd name="T25" fmla="*/ 2147483647 h 17"/>
                <a:gd name="T26" fmla="*/ 0 w 15"/>
                <a:gd name="T27" fmla="*/ 214748364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7"/>
                <a:gd name="T44" fmla="*/ 15 w 15"/>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7">
                  <a:moveTo>
                    <a:pt x="0" y="5"/>
                  </a:moveTo>
                  <a:lnTo>
                    <a:pt x="5" y="3"/>
                  </a:lnTo>
                  <a:lnTo>
                    <a:pt x="8" y="0"/>
                  </a:lnTo>
                  <a:lnTo>
                    <a:pt x="12" y="1"/>
                  </a:lnTo>
                  <a:lnTo>
                    <a:pt x="15" y="6"/>
                  </a:lnTo>
                  <a:lnTo>
                    <a:pt x="14" y="9"/>
                  </a:lnTo>
                  <a:lnTo>
                    <a:pt x="11" y="11"/>
                  </a:lnTo>
                  <a:lnTo>
                    <a:pt x="10" y="16"/>
                  </a:lnTo>
                  <a:lnTo>
                    <a:pt x="7" y="16"/>
                  </a:lnTo>
                  <a:lnTo>
                    <a:pt x="5" y="17"/>
                  </a:lnTo>
                  <a:lnTo>
                    <a:pt x="3" y="17"/>
                  </a:lnTo>
                  <a:lnTo>
                    <a:pt x="3" y="15"/>
                  </a:lnTo>
                  <a:lnTo>
                    <a:pt x="0" y="15"/>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5" name="Freeform 425"/>
            <p:cNvSpPr>
              <a:spLocks/>
            </p:cNvSpPr>
            <p:nvPr/>
          </p:nvSpPr>
          <p:spPr bwMode="gray">
            <a:xfrm>
              <a:off x="3094" y="3226"/>
              <a:ext cx="17" cy="30"/>
            </a:xfrm>
            <a:custGeom>
              <a:avLst/>
              <a:gdLst>
                <a:gd name="T0" fmla="*/ 2147483647 w 13"/>
                <a:gd name="T1" fmla="*/ 2147483647 h 23"/>
                <a:gd name="T2" fmla="*/ 2147483647 w 13"/>
                <a:gd name="T3" fmla="*/ 2147483647 h 23"/>
                <a:gd name="T4" fmla="*/ 2147483647 w 13"/>
                <a:gd name="T5" fmla="*/ 2147483647 h 23"/>
                <a:gd name="T6" fmla="*/ 0 w 13"/>
                <a:gd name="T7" fmla="*/ 2147483647 h 23"/>
                <a:gd name="T8" fmla="*/ 2147483647 w 13"/>
                <a:gd name="T9" fmla="*/ 2147483647 h 23"/>
                <a:gd name="T10" fmla="*/ 2147483647 w 13"/>
                <a:gd name="T11" fmla="*/ 0 h 23"/>
                <a:gd name="T12" fmla="*/ 2147483647 w 13"/>
                <a:gd name="T13" fmla="*/ 2147483647 h 23"/>
                <a:gd name="T14" fmla="*/ 2147483647 w 13"/>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23"/>
                <a:gd name="T26" fmla="*/ 13 w 13"/>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23">
                  <a:moveTo>
                    <a:pt x="13" y="15"/>
                  </a:moveTo>
                  <a:lnTo>
                    <a:pt x="10" y="23"/>
                  </a:lnTo>
                  <a:lnTo>
                    <a:pt x="3" y="23"/>
                  </a:lnTo>
                  <a:lnTo>
                    <a:pt x="0" y="18"/>
                  </a:lnTo>
                  <a:lnTo>
                    <a:pt x="2" y="1"/>
                  </a:lnTo>
                  <a:lnTo>
                    <a:pt x="6" y="0"/>
                  </a:lnTo>
                  <a:lnTo>
                    <a:pt x="11" y="1"/>
                  </a:lnTo>
                  <a:lnTo>
                    <a:pt x="13" y="1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6" name="Freeform 426"/>
            <p:cNvSpPr>
              <a:spLocks/>
            </p:cNvSpPr>
            <p:nvPr/>
          </p:nvSpPr>
          <p:spPr bwMode="gray">
            <a:xfrm>
              <a:off x="3089" y="3016"/>
              <a:ext cx="127" cy="229"/>
            </a:xfrm>
            <a:custGeom>
              <a:avLst/>
              <a:gdLst>
                <a:gd name="T0" fmla="*/ 2147483647 w 97"/>
                <a:gd name="T1" fmla="*/ 2147483647 h 176"/>
                <a:gd name="T2" fmla="*/ 2147483647 w 97"/>
                <a:gd name="T3" fmla="*/ 2147483647 h 176"/>
                <a:gd name="T4" fmla="*/ 2147483647 w 97"/>
                <a:gd name="T5" fmla="*/ 2147483647 h 176"/>
                <a:gd name="T6" fmla="*/ 2147483647 w 97"/>
                <a:gd name="T7" fmla="*/ 2147483647 h 176"/>
                <a:gd name="T8" fmla="*/ 2147483647 w 97"/>
                <a:gd name="T9" fmla="*/ 2147483647 h 176"/>
                <a:gd name="T10" fmla="*/ 2147483647 w 97"/>
                <a:gd name="T11" fmla="*/ 2147483647 h 176"/>
                <a:gd name="T12" fmla="*/ 2147483647 w 97"/>
                <a:gd name="T13" fmla="*/ 2147483647 h 176"/>
                <a:gd name="T14" fmla="*/ 2147483647 w 97"/>
                <a:gd name="T15" fmla="*/ 2147483647 h 176"/>
                <a:gd name="T16" fmla="*/ 2147483647 w 97"/>
                <a:gd name="T17" fmla="*/ 2147483647 h 176"/>
                <a:gd name="T18" fmla="*/ 2147483647 w 97"/>
                <a:gd name="T19" fmla="*/ 2147483647 h 176"/>
                <a:gd name="T20" fmla="*/ 2147483647 w 97"/>
                <a:gd name="T21" fmla="*/ 2147483647 h 176"/>
                <a:gd name="T22" fmla="*/ 2147483647 w 97"/>
                <a:gd name="T23" fmla="*/ 2147483647 h 176"/>
                <a:gd name="T24" fmla="*/ 2147483647 w 97"/>
                <a:gd name="T25" fmla="*/ 2147483647 h 176"/>
                <a:gd name="T26" fmla="*/ 2147483647 w 97"/>
                <a:gd name="T27" fmla="*/ 2147483647 h 176"/>
                <a:gd name="T28" fmla="*/ 0 w 97"/>
                <a:gd name="T29" fmla="*/ 2147483647 h 176"/>
                <a:gd name="T30" fmla="*/ 2147483647 w 97"/>
                <a:gd name="T31" fmla="*/ 2147483647 h 176"/>
                <a:gd name="T32" fmla="*/ 2147483647 w 97"/>
                <a:gd name="T33" fmla="*/ 2147483647 h 176"/>
                <a:gd name="T34" fmla="*/ 2147483647 w 97"/>
                <a:gd name="T35" fmla="*/ 2147483647 h 176"/>
                <a:gd name="T36" fmla="*/ 2147483647 w 97"/>
                <a:gd name="T37" fmla="*/ 2147483647 h 176"/>
                <a:gd name="T38" fmla="*/ 2147483647 w 97"/>
                <a:gd name="T39" fmla="*/ 2147483647 h 176"/>
                <a:gd name="T40" fmla="*/ 2147483647 w 97"/>
                <a:gd name="T41" fmla="*/ 2147483647 h 176"/>
                <a:gd name="T42" fmla="*/ 2147483647 w 97"/>
                <a:gd name="T43" fmla="*/ 2147483647 h 176"/>
                <a:gd name="T44" fmla="*/ 2147483647 w 97"/>
                <a:gd name="T45" fmla="*/ 2147483647 h 176"/>
                <a:gd name="T46" fmla="*/ 2147483647 w 97"/>
                <a:gd name="T47" fmla="*/ 2147483647 h 176"/>
                <a:gd name="T48" fmla="*/ 2147483647 w 97"/>
                <a:gd name="T49" fmla="*/ 2147483647 h 176"/>
                <a:gd name="T50" fmla="*/ 2147483647 w 97"/>
                <a:gd name="T51" fmla="*/ 2147483647 h 176"/>
                <a:gd name="T52" fmla="*/ 2147483647 w 97"/>
                <a:gd name="T53" fmla="*/ 2147483647 h 176"/>
                <a:gd name="T54" fmla="*/ 2147483647 w 97"/>
                <a:gd name="T55" fmla="*/ 2147483647 h 176"/>
                <a:gd name="T56" fmla="*/ 2147483647 w 97"/>
                <a:gd name="T57" fmla="*/ 2147483647 h 176"/>
                <a:gd name="T58" fmla="*/ 2147483647 w 97"/>
                <a:gd name="T59" fmla="*/ 2147483647 h 176"/>
                <a:gd name="T60" fmla="*/ 2147483647 w 97"/>
                <a:gd name="T61" fmla="*/ 2147483647 h 176"/>
                <a:gd name="T62" fmla="*/ 2147483647 w 97"/>
                <a:gd name="T63" fmla="*/ 2147483647 h 176"/>
                <a:gd name="T64" fmla="*/ 2147483647 w 97"/>
                <a:gd name="T65" fmla="*/ 2147483647 h 176"/>
                <a:gd name="T66" fmla="*/ 2147483647 w 97"/>
                <a:gd name="T67" fmla="*/ 2147483647 h 176"/>
                <a:gd name="T68" fmla="*/ 2147483647 w 97"/>
                <a:gd name="T69" fmla="*/ 2147483647 h 176"/>
                <a:gd name="T70" fmla="*/ 2147483647 w 97"/>
                <a:gd name="T71" fmla="*/ 2147483647 h 176"/>
                <a:gd name="T72" fmla="*/ 2147483647 w 97"/>
                <a:gd name="T73" fmla="*/ 2147483647 h 176"/>
                <a:gd name="T74" fmla="*/ 2147483647 w 97"/>
                <a:gd name="T75" fmla="*/ 2147483647 h 176"/>
                <a:gd name="T76" fmla="*/ 2147483647 w 97"/>
                <a:gd name="T77" fmla="*/ 2147483647 h 176"/>
                <a:gd name="T78" fmla="*/ 2147483647 w 97"/>
                <a:gd name="T79" fmla="*/ 2147483647 h 176"/>
                <a:gd name="T80" fmla="*/ 2147483647 w 97"/>
                <a:gd name="T81" fmla="*/ 2147483647 h 176"/>
                <a:gd name="T82" fmla="*/ 2147483647 w 97"/>
                <a:gd name="T83" fmla="*/ 0 h 176"/>
                <a:gd name="T84" fmla="*/ 2147483647 w 97"/>
                <a:gd name="T85" fmla="*/ 2147483647 h 176"/>
                <a:gd name="T86" fmla="*/ 2147483647 w 97"/>
                <a:gd name="T87" fmla="*/ 2147483647 h 176"/>
                <a:gd name="T88" fmla="*/ 2147483647 w 97"/>
                <a:gd name="T89" fmla="*/ 2147483647 h 176"/>
                <a:gd name="T90" fmla="*/ 2147483647 w 97"/>
                <a:gd name="T91" fmla="*/ 2147483647 h 176"/>
                <a:gd name="T92" fmla="*/ 2147483647 w 97"/>
                <a:gd name="T93" fmla="*/ 2147483647 h 176"/>
                <a:gd name="T94" fmla="*/ 2147483647 w 97"/>
                <a:gd name="T95" fmla="*/ 2147483647 h 176"/>
                <a:gd name="T96" fmla="*/ 2147483647 w 97"/>
                <a:gd name="T97" fmla="*/ 2147483647 h 176"/>
                <a:gd name="T98" fmla="*/ 2147483647 w 97"/>
                <a:gd name="T99" fmla="*/ 2147483647 h 176"/>
                <a:gd name="T100" fmla="*/ 2147483647 w 97"/>
                <a:gd name="T101" fmla="*/ 2147483647 h 176"/>
                <a:gd name="T102" fmla="*/ 2147483647 w 97"/>
                <a:gd name="T103" fmla="*/ 2147483647 h 176"/>
                <a:gd name="T104" fmla="*/ 2147483647 w 97"/>
                <a:gd name="T105" fmla="*/ 2147483647 h 176"/>
                <a:gd name="T106" fmla="*/ 2147483647 w 97"/>
                <a:gd name="T107" fmla="*/ 2147483647 h 176"/>
                <a:gd name="T108" fmla="*/ 2147483647 w 97"/>
                <a:gd name="T109" fmla="*/ 2147483647 h 176"/>
                <a:gd name="T110" fmla="*/ 2147483647 w 97"/>
                <a:gd name="T111" fmla="*/ 2147483647 h 176"/>
                <a:gd name="T112" fmla="*/ 2147483647 w 97"/>
                <a:gd name="T113" fmla="*/ 2147483647 h 176"/>
                <a:gd name="T114" fmla="*/ 2147483647 w 97"/>
                <a:gd name="T115" fmla="*/ 2147483647 h 176"/>
                <a:gd name="T116" fmla="*/ 2147483647 w 97"/>
                <a:gd name="T117" fmla="*/ 2147483647 h 1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
                <a:gd name="T178" fmla="*/ 0 h 176"/>
                <a:gd name="T179" fmla="*/ 97 w 97"/>
                <a:gd name="T180" fmla="*/ 176 h 1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 h="176">
                  <a:moveTo>
                    <a:pt x="24" y="176"/>
                  </a:moveTo>
                  <a:lnTo>
                    <a:pt x="17" y="176"/>
                  </a:lnTo>
                  <a:lnTo>
                    <a:pt x="15" y="162"/>
                  </a:lnTo>
                  <a:lnTo>
                    <a:pt x="16" y="151"/>
                  </a:lnTo>
                  <a:lnTo>
                    <a:pt x="12" y="125"/>
                  </a:lnTo>
                  <a:lnTo>
                    <a:pt x="17" y="121"/>
                  </a:lnTo>
                  <a:lnTo>
                    <a:pt x="18" y="109"/>
                  </a:lnTo>
                  <a:lnTo>
                    <a:pt x="27" y="103"/>
                  </a:lnTo>
                  <a:lnTo>
                    <a:pt x="28" y="100"/>
                  </a:lnTo>
                  <a:lnTo>
                    <a:pt x="24" y="93"/>
                  </a:lnTo>
                  <a:lnTo>
                    <a:pt x="24" y="87"/>
                  </a:lnTo>
                  <a:lnTo>
                    <a:pt x="26" y="84"/>
                  </a:lnTo>
                  <a:lnTo>
                    <a:pt x="25" y="69"/>
                  </a:lnTo>
                  <a:lnTo>
                    <a:pt x="21" y="64"/>
                  </a:lnTo>
                  <a:lnTo>
                    <a:pt x="0" y="56"/>
                  </a:lnTo>
                  <a:lnTo>
                    <a:pt x="2" y="47"/>
                  </a:lnTo>
                  <a:lnTo>
                    <a:pt x="6" y="46"/>
                  </a:lnTo>
                  <a:lnTo>
                    <a:pt x="13" y="41"/>
                  </a:lnTo>
                  <a:lnTo>
                    <a:pt x="19" y="42"/>
                  </a:lnTo>
                  <a:lnTo>
                    <a:pt x="26" y="38"/>
                  </a:lnTo>
                  <a:lnTo>
                    <a:pt x="31" y="38"/>
                  </a:lnTo>
                  <a:lnTo>
                    <a:pt x="34" y="42"/>
                  </a:lnTo>
                  <a:lnTo>
                    <a:pt x="39" y="43"/>
                  </a:lnTo>
                  <a:lnTo>
                    <a:pt x="39" y="52"/>
                  </a:lnTo>
                  <a:lnTo>
                    <a:pt x="39" y="60"/>
                  </a:lnTo>
                  <a:lnTo>
                    <a:pt x="40" y="67"/>
                  </a:lnTo>
                  <a:lnTo>
                    <a:pt x="46" y="71"/>
                  </a:lnTo>
                  <a:lnTo>
                    <a:pt x="49" y="70"/>
                  </a:lnTo>
                  <a:lnTo>
                    <a:pt x="47" y="62"/>
                  </a:lnTo>
                  <a:lnTo>
                    <a:pt x="51" y="54"/>
                  </a:lnTo>
                  <a:lnTo>
                    <a:pt x="51" y="42"/>
                  </a:lnTo>
                  <a:lnTo>
                    <a:pt x="47" y="34"/>
                  </a:lnTo>
                  <a:lnTo>
                    <a:pt x="42" y="26"/>
                  </a:lnTo>
                  <a:lnTo>
                    <a:pt x="43" y="13"/>
                  </a:lnTo>
                  <a:lnTo>
                    <a:pt x="56" y="14"/>
                  </a:lnTo>
                  <a:lnTo>
                    <a:pt x="62" y="16"/>
                  </a:lnTo>
                  <a:lnTo>
                    <a:pt x="68" y="15"/>
                  </a:lnTo>
                  <a:lnTo>
                    <a:pt x="76" y="13"/>
                  </a:lnTo>
                  <a:lnTo>
                    <a:pt x="81" y="9"/>
                  </a:lnTo>
                  <a:lnTo>
                    <a:pt x="87" y="6"/>
                  </a:lnTo>
                  <a:lnTo>
                    <a:pt x="89" y="2"/>
                  </a:lnTo>
                  <a:lnTo>
                    <a:pt x="94" y="0"/>
                  </a:lnTo>
                  <a:lnTo>
                    <a:pt x="95" y="18"/>
                  </a:lnTo>
                  <a:lnTo>
                    <a:pt x="97" y="28"/>
                  </a:lnTo>
                  <a:lnTo>
                    <a:pt x="96" y="49"/>
                  </a:lnTo>
                  <a:lnTo>
                    <a:pt x="84" y="68"/>
                  </a:lnTo>
                  <a:lnTo>
                    <a:pt x="68" y="74"/>
                  </a:lnTo>
                  <a:lnTo>
                    <a:pt x="60" y="82"/>
                  </a:lnTo>
                  <a:lnTo>
                    <a:pt x="55" y="88"/>
                  </a:lnTo>
                  <a:lnTo>
                    <a:pt x="51" y="90"/>
                  </a:lnTo>
                  <a:lnTo>
                    <a:pt x="42" y="97"/>
                  </a:lnTo>
                  <a:lnTo>
                    <a:pt x="42" y="103"/>
                  </a:lnTo>
                  <a:lnTo>
                    <a:pt x="47" y="120"/>
                  </a:lnTo>
                  <a:lnTo>
                    <a:pt x="49" y="140"/>
                  </a:lnTo>
                  <a:lnTo>
                    <a:pt x="45" y="154"/>
                  </a:lnTo>
                  <a:lnTo>
                    <a:pt x="28" y="160"/>
                  </a:lnTo>
                  <a:lnTo>
                    <a:pt x="23" y="167"/>
                  </a:lnTo>
                  <a:lnTo>
                    <a:pt x="25" y="170"/>
                  </a:lnTo>
                  <a:lnTo>
                    <a:pt x="24" y="17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7" name="Freeform 427"/>
            <p:cNvSpPr>
              <a:spLocks/>
            </p:cNvSpPr>
            <p:nvPr/>
          </p:nvSpPr>
          <p:spPr bwMode="gray">
            <a:xfrm>
              <a:off x="3084" y="2888"/>
              <a:ext cx="128" cy="149"/>
            </a:xfrm>
            <a:custGeom>
              <a:avLst/>
              <a:gdLst>
                <a:gd name="T0" fmla="*/ 2147483647 w 98"/>
                <a:gd name="T1" fmla="*/ 2147483647 h 114"/>
                <a:gd name="T2" fmla="*/ 2147483647 w 98"/>
                <a:gd name="T3" fmla="*/ 2147483647 h 114"/>
                <a:gd name="T4" fmla="*/ 2147483647 w 98"/>
                <a:gd name="T5" fmla="*/ 2147483647 h 114"/>
                <a:gd name="T6" fmla="*/ 2147483647 w 98"/>
                <a:gd name="T7" fmla="*/ 2147483647 h 114"/>
                <a:gd name="T8" fmla="*/ 2147483647 w 98"/>
                <a:gd name="T9" fmla="*/ 2147483647 h 114"/>
                <a:gd name="T10" fmla="*/ 2147483647 w 98"/>
                <a:gd name="T11" fmla="*/ 2147483647 h 114"/>
                <a:gd name="T12" fmla="*/ 2147483647 w 98"/>
                <a:gd name="T13" fmla="*/ 2147483647 h 114"/>
                <a:gd name="T14" fmla="*/ 2147483647 w 98"/>
                <a:gd name="T15" fmla="*/ 2147483647 h 114"/>
                <a:gd name="T16" fmla="*/ 2147483647 w 98"/>
                <a:gd name="T17" fmla="*/ 2147483647 h 114"/>
                <a:gd name="T18" fmla="*/ 2147483647 w 98"/>
                <a:gd name="T19" fmla="*/ 2147483647 h 114"/>
                <a:gd name="T20" fmla="*/ 2147483647 w 98"/>
                <a:gd name="T21" fmla="*/ 2147483647 h 114"/>
                <a:gd name="T22" fmla="*/ 2147483647 w 98"/>
                <a:gd name="T23" fmla="*/ 2147483647 h 114"/>
                <a:gd name="T24" fmla="*/ 2147483647 w 98"/>
                <a:gd name="T25" fmla="*/ 2147483647 h 114"/>
                <a:gd name="T26" fmla="*/ 2147483647 w 98"/>
                <a:gd name="T27" fmla="*/ 2147483647 h 114"/>
                <a:gd name="T28" fmla="*/ 2147483647 w 98"/>
                <a:gd name="T29" fmla="*/ 2147483647 h 114"/>
                <a:gd name="T30" fmla="*/ 2147483647 w 98"/>
                <a:gd name="T31" fmla="*/ 2147483647 h 114"/>
                <a:gd name="T32" fmla="*/ 2147483647 w 98"/>
                <a:gd name="T33" fmla="*/ 2147483647 h 114"/>
                <a:gd name="T34" fmla="*/ 2147483647 w 98"/>
                <a:gd name="T35" fmla="*/ 2147483647 h 114"/>
                <a:gd name="T36" fmla="*/ 2147483647 w 98"/>
                <a:gd name="T37" fmla="*/ 2147483647 h 114"/>
                <a:gd name="T38" fmla="*/ 2147483647 w 98"/>
                <a:gd name="T39" fmla="*/ 2147483647 h 114"/>
                <a:gd name="T40" fmla="*/ 2147483647 w 98"/>
                <a:gd name="T41" fmla="*/ 2147483647 h 114"/>
                <a:gd name="T42" fmla="*/ 2147483647 w 98"/>
                <a:gd name="T43" fmla="*/ 2147483647 h 114"/>
                <a:gd name="T44" fmla="*/ 2147483647 w 98"/>
                <a:gd name="T45" fmla="*/ 2147483647 h 114"/>
                <a:gd name="T46" fmla="*/ 0 w 98"/>
                <a:gd name="T47" fmla="*/ 2147483647 h 114"/>
                <a:gd name="T48" fmla="*/ 0 w 98"/>
                <a:gd name="T49" fmla="*/ 2147483647 h 114"/>
                <a:gd name="T50" fmla="*/ 2147483647 w 98"/>
                <a:gd name="T51" fmla="*/ 2147483647 h 114"/>
                <a:gd name="T52" fmla="*/ 2147483647 w 98"/>
                <a:gd name="T53" fmla="*/ 2147483647 h 114"/>
                <a:gd name="T54" fmla="*/ 2147483647 w 98"/>
                <a:gd name="T55" fmla="*/ 2147483647 h 114"/>
                <a:gd name="T56" fmla="*/ 2147483647 w 98"/>
                <a:gd name="T57" fmla="*/ 2147483647 h 114"/>
                <a:gd name="T58" fmla="*/ 2147483647 w 98"/>
                <a:gd name="T59" fmla="*/ 2147483647 h 114"/>
                <a:gd name="T60" fmla="*/ 2147483647 w 98"/>
                <a:gd name="T61" fmla="*/ 2147483647 h 114"/>
                <a:gd name="T62" fmla="*/ 2147483647 w 98"/>
                <a:gd name="T63" fmla="*/ 2147483647 h 114"/>
                <a:gd name="T64" fmla="*/ 2147483647 w 98"/>
                <a:gd name="T65" fmla="*/ 2147483647 h 114"/>
                <a:gd name="T66" fmla="*/ 2147483647 w 98"/>
                <a:gd name="T67" fmla="*/ 2147483647 h 114"/>
                <a:gd name="T68" fmla="*/ 2147483647 w 98"/>
                <a:gd name="T69" fmla="*/ 2147483647 h 114"/>
                <a:gd name="T70" fmla="*/ 2147483647 w 98"/>
                <a:gd name="T71" fmla="*/ 0 h 114"/>
                <a:gd name="T72" fmla="*/ 2147483647 w 98"/>
                <a:gd name="T73" fmla="*/ 2147483647 h 114"/>
                <a:gd name="T74" fmla="*/ 2147483647 w 98"/>
                <a:gd name="T75" fmla="*/ 2147483647 h 114"/>
                <a:gd name="T76" fmla="*/ 2147483647 w 98"/>
                <a:gd name="T77" fmla="*/ 2147483647 h 114"/>
                <a:gd name="T78" fmla="*/ 2147483647 w 98"/>
                <a:gd name="T79" fmla="*/ 2147483647 h 114"/>
                <a:gd name="T80" fmla="*/ 2147483647 w 98"/>
                <a:gd name="T81" fmla="*/ 2147483647 h 114"/>
                <a:gd name="T82" fmla="*/ 2147483647 w 98"/>
                <a:gd name="T83" fmla="*/ 2147483647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8"/>
                <a:gd name="T127" fmla="*/ 0 h 114"/>
                <a:gd name="T128" fmla="*/ 98 w 98"/>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8" h="114">
                  <a:moveTo>
                    <a:pt x="89" y="39"/>
                  </a:moveTo>
                  <a:lnTo>
                    <a:pt x="83" y="51"/>
                  </a:lnTo>
                  <a:lnTo>
                    <a:pt x="83" y="56"/>
                  </a:lnTo>
                  <a:lnTo>
                    <a:pt x="89" y="62"/>
                  </a:lnTo>
                  <a:lnTo>
                    <a:pt x="87" y="73"/>
                  </a:lnTo>
                  <a:lnTo>
                    <a:pt x="88" y="86"/>
                  </a:lnTo>
                  <a:lnTo>
                    <a:pt x="98" y="98"/>
                  </a:lnTo>
                  <a:lnTo>
                    <a:pt x="93" y="100"/>
                  </a:lnTo>
                  <a:lnTo>
                    <a:pt x="91" y="104"/>
                  </a:lnTo>
                  <a:lnTo>
                    <a:pt x="85" y="107"/>
                  </a:lnTo>
                  <a:lnTo>
                    <a:pt x="80" y="111"/>
                  </a:lnTo>
                  <a:lnTo>
                    <a:pt x="72" y="113"/>
                  </a:lnTo>
                  <a:lnTo>
                    <a:pt x="66" y="114"/>
                  </a:lnTo>
                  <a:lnTo>
                    <a:pt x="60" y="112"/>
                  </a:lnTo>
                  <a:lnTo>
                    <a:pt x="47" y="111"/>
                  </a:lnTo>
                  <a:lnTo>
                    <a:pt x="46" y="99"/>
                  </a:lnTo>
                  <a:lnTo>
                    <a:pt x="42" y="90"/>
                  </a:lnTo>
                  <a:lnTo>
                    <a:pt x="35" y="88"/>
                  </a:lnTo>
                  <a:lnTo>
                    <a:pt x="28" y="88"/>
                  </a:lnTo>
                  <a:lnTo>
                    <a:pt x="19" y="83"/>
                  </a:lnTo>
                  <a:lnTo>
                    <a:pt x="11" y="76"/>
                  </a:lnTo>
                  <a:lnTo>
                    <a:pt x="9" y="68"/>
                  </a:lnTo>
                  <a:lnTo>
                    <a:pt x="1" y="56"/>
                  </a:lnTo>
                  <a:lnTo>
                    <a:pt x="0" y="44"/>
                  </a:lnTo>
                  <a:lnTo>
                    <a:pt x="0" y="42"/>
                  </a:lnTo>
                  <a:lnTo>
                    <a:pt x="1" y="37"/>
                  </a:lnTo>
                  <a:lnTo>
                    <a:pt x="5" y="34"/>
                  </a:lnTo>
                  <a:lnTo>
                    <a:pt x="6" y="30"/>
                  </a:lnTo>
                  <a:lnTo>
                    <a:pt x="10" y="28"/>
                  </a:lnTo>
                  <a:lnTo>
                    <a:pt x="11" y="20"/>
                  </a:lnTo>
                  <a:lnTo>
                    <a:pt x="7" y="17"/>
                  </a:lnTo>
                  <a:lnTo>
                    <a:pt x="8" y="12"/>
                  </a:lnTo>
                  <a:lnTo>
                    <a:pt x="11" y="10"/>
                  </a:lnTo>
                  <a:lnTo>
                    <a:pt x="12" y="7"/>
                  </a:lnTo>
                  <a:lnTo>
                    <a:pt x="9" y="2"/>
                  </a:lnTo>
                  <a:lnTo>
                    <a:pt x="13" y="0"/>
                  </a:lnTo>
                  <a:lnTo>
                    <a:pt x="39" y="1"/>
                  </a:lnTo>
                  <a:lnTo>
                    <a:pt x="53" y="11"/>
                  </a:lnTo>
                  <a:lnTo>
                    <a:pt x="72" y="19"/>
                  </a:lnTo>
                  <a:lnTo>
                    <a:pt x="73" y="24"/>
                  </a:lnTo>
                  <a:lnTo>
                    <a:pt x="72" y="30"/>
                  </a:lnTo>
                  <a:lnTo>
                    <a:pt x="89" y="3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8" name="Freeform 428"/>
            <p:cNvSpPr>
              <a:spLocks/>
            </p:cNvSpPr>
            <p:nvPr/>
          </p:nvSpPr>
          <p:spPr bwMode="gray">
            <a:xfrm>
              <a:off x="3080" y="2821"/>
              <a:ext cx="68" cy="75"/>
            </a:xfrm>
            <a:custGeom>
              <a:avLst/>
              <a:gdLst>
                <a:gd name="T0" fmla="*/ 2147483647 w 52"/>
                <a:gd name="T1" fmla="*/ 2147483647 h 58"/>
                <a:gd name="T2" fmla="*/ 2147483647 w 52"/>
                <a:gd name="T3" fmla="*/ 2147483647 h 58"/>
                <a:gd name="T4" fmla="*/ 2147483647 w 52"/>
                <a:gd name="T5" fmla="*/ 2147483647 h 58"/>
                <a:gd name="T6" fmla="*/ 2147483647 w 52"/>
                <a:gd name="T7" fmla="*/ 2147483647 h 58"/>
                <a:gd name="T8" fmla="*/ 2147483647 w 52"/>
                <a:gd name="T9" fmla="*/ 2147483647 h 58"/>
                <a:gd name="T10" fmla="*/ 0 w 52"/>
                <a:gd name="T11" fmla="*/ 2147483647 h 58"/>
                <a:gd name="T12" fmla="*/ 2147483647 w 52"/>
                <a:gd name="T13" fmla="*/ 2147483647 h 58"/>
                <a:gd name="T14" fmla="*/ 2147483647 w 52"/>
                <a:gd name="T15" fmla="*/ 2147483647 h 58"/>
                <a:gd name="T16" fmla="*/ 2147483647 w 52"/>
                <a:gd name="T17" fmla="*/ 2147483647 h 58"/>
                <a:gd name="T18" fmla="*/ 2147483647 w 52"/>
                <a:gd name="T19" fmla="*/ 2147483647 h 58"/>
                <a:gd name="T20" fmla="*/ 2147483647 w 52"/>
                <a:gd name="T21" fmla="*/ 2147483647 h 58"/>
                <a:gd name="T22" fmla="*/ 2147483647 w 52"/>
                <a:gd name="T23" fmla="*/ 2147483647 h 58"/>
                <a:gd name="T24" fmla="*/ 2147483647 w 52"/>
                <a:gd name="T25" fmla="*/ 2147483647 h 58"/>
                <a:gd name="T26" fmla="*/ 2147483647 w 52"/>
                <a:gd name="T27" fmla="*/ 0 h 58"/>
                <a:gd name="T28" fmla="*/ 2147483647 w 52"/>
                <a:gd name="T29" fmla="*/ 2147483647 h 58"/>
                <a:gd name="T30" fmla="*/ 2147483647 w 52"/>
                <a:gd name="T31" fmla="*/ 2147483647 h 58"/>
                <a:gd name="T32" fmla="*/ 2147483647 w 52"/>
                <a:gd name="T33" fmla="*/ 2147483647 h 58"/>
                <a:gd name="T34" fmla="*/ 2147483647 w 52"/>
                <a:gd name="T35" fmla="*/ 2147483647 h 58"/>
                <a:gd name="T36" fmla="*/ 2147483647 w 52"/>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58"/>
                <a:gd name="T59" fmla="*/ 52 w 5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58">
                  <a:moveTo>
                    <a:pt x="42" y="53"/>
                  </a:moveTo>
                  <a:lnTo>
                    <a:pt x="16" y="52"/>
                  </a:lnTo>
                  <a:lnTo>
                    <a:pt x="12" y="54"/>
                  </a:lnTo>
                  <a:lnTo>
                    <a:pt x="8" y="53"/>
                  </a:lnTo>
                  <a:lnTo>
                    <a:pt x="5" y="56"/>
                  </a:lnTo>
                  <a:lnTo>
                    <a:pt x="0" y="58"/>
                  </a:lnTo>
                  <a:lnTo>
                    <a:pt x="3" y="45"/>
                  </a:lnTo>
                  <a:lnTo>
                    <a:pt x="13" y="28"/>
                  </a:lnTo>
                  <a:lnTo>
                    <a:pt x="15" y="19"/>
                  </a:lnTo>
                  <a:lnTo>
                    <a:pt x="12" y="9"/>
                  </a:lnTo>
                  <a:lnTo>
                    <a:pt x="16" y="6"/>
                  </a:lnTo>
                  <a:lnTo>
                    <a:pt x="23" y="9"/>
                  </a:lnTo>
                  <a:lnTo>
                    <a:pt x="36" y="8"/>
                  </a:lnTo>
                  <a:lnTo>
                    <a:pt x="42" y="0"/>
                  </a:lnTo>
                  <a:lnTo>
                    <a:pt x="44" y="7"/>
                  </a:lnTo>
                  <a:lnTo>
                    <a:pt x="52" y="21"/>
                  </a:lnTo>
                  <a:lnTo>
                    <a:pt x="52" y="30"/>
                  </a:lnTo>
                  <a:lnTo>
                    <a:pt x="43" y="37"/>
                  </a:lnTo>
                  <a:lnTo>
                    <a:pt x="42" y="5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9" name="Freeform 429"/>
            <p:cNvSpPr>
              <a:spLocks/>
            </p:cNvSpPr>
            <p:nvPr/>
          </p:nvSpPr>
          <p:spPr bwMode="gray">
            <a:xfrm>
              <a:off x="3080" y="2909"/>
              <a:ext cx="18" cy="28"/>
            </a:xfrm>
            <a:custGeom>
              <a:avLst/>
              <a:gdLst>
                <a:gd name="T0" fmla="*/ 0 w 14"/>
                <a:gd name="T1" fmla="*/ 0 h 21"/>
                <a:gd name="T2" fmla="*/ 2147483647 w 14"/>
                <a:gd name="T3" fmla="*/ 0 h 21"/>
                <a:gd name="T4" fmla="*/ 2147483647 w 14"/>
                <a:gd name="T5" fmla="*/ 2147483647 h 21"/>
                <a:gd name="T6" fmla="*/ 2147483647 w 14"/>
                <a:gd name="T7" fmla="*/ 2147483647 h 21"/>
                <a:gd name="T8" fmla="*/ 2147483647 w 14"/>
                <a:gd name="T9" fmla="*/ 2147483647 h 21"/>
                <a:gd name="T10" fmla="*/ 2147483647 w 14"/>
                <a:gd name="T11" fmla="*/ 2147483647 h 21"/>
                <a:gd name="T12" fmla="*/ 2147483647 w 14"/>
                <a:gd name="T13" fmla="*/ 2147483647 h 21"/>
                <a:gd name="T14" fmla="*/ 2147483647 w 14"/>
                <a:gd name="T15" fmla="*/ 2147483647 h 21"/>
                <a:gd name="T16" fmla="*/ 2147483647 w 14"/>
                <a:gd name="T17" fmla="*/ 2147483647 h 21"/>
                <a:gd name="T18" fmla="*/ 2147483647 w 14"/>
                <a:gd name="T19" fmla="*/ 2147483647 h 21"/>
                <a:gd name="T20" fmla="*/ 2147483647 w 14"/>
                <a:gd name="T21" fmla="*/ 2147483647 h 21"/>
                <a:gd name="T22" fmla="*/ 2147483647 w 14"/>
                <a:gd name="T23" fmla="*/ 2147483647 h 21"/>
                <a:gd name="T24" fmla="*/ 2147483647 w 14"/>
                <a:gd name="T25" fmla="*/ 2147483647 h 21"/>
                <a:gd name="T26" fmla="*/ 0 w 1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1"/>
                <a:gd name="T44" fmla="*/ 14 w 1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1">
                  <a:moveTo>
                    <a:pt x="0" y="0"/>
                  </a:moveTo>
                  <a:lnTo>
                    <a:pt x="3" y="0"/>
                  </a:lnTo>
                  <a:lnTo>
                    <a:pt x="3" y="2"/>
                  </a:lnTo>
                  <a:lnTo>
                    <a:pt x="5" y="2"/>
                  </a:lnTo>
                  <a:lnTo>
                    <a:pt x="7" y="1"/>
                  </a:lnTo>
                  <a:lnTo>
                    <a:pt x="10" y="1"/>
                  </a:lnTo>
                  <a:lnTo>
                    <a:pt x="14" y="4"/>
                  </a:lnTo>
                  <a:lnTo>
                    <a:pt x="13" y="12"/>
                  </a:lnTo>
                  <a:lnTo>
                    <a:pt x="9" y="14"/>
                  </a:lnTo>
                  <a:lnTo>
                    <a:pt x="8" y="18"/>
                  </a:lnTo>
                  <a:lnTo>
                    <a:pt x="4" y="21"/>
                  </a:lnTo>
                  <a:lnTo>
                    <a:pt x="4" y="13"/>
                  </a:lnTo>
                  <a:lnTo>
                    <a:pt x="1" y="9"/>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0" name="Freeform 430"/>
            <p:cNvSpPr>
              <a:spLocks/>
            </p:cNvSpPr>
            <p:nvPr/>
          </p:nvSpPr>
          <p:spPr bwMode="gray">
            <a:xfrm>
              <a:off x="3053" y="3273"/>
              <a:ext cx="31" cy="31"/>
            </a:xfrm>
            <a:custGeom>
              <a:avLst/>
              <a:gdLst>
                <a:gd name="T0" fmla="*/ 2147483647 w 24"/>
                <a:gd name="T1" fmla="*/ 2147483647 h 24"/>
                <a:gd name="T2" fmla="*/ 2147483647 w 24"/>
                <a:gd name="T3" fmla="*/ 2147483647 h 24"/>
                <a:gd name="T4" fmla="*/ 2147483647 w 24"/>
                <a:gd name="T5" fmla="*/ 2147483647 h 24"/>
                <a:gd name="T6" fmla="*/ 2147483647 w 24"/>
                <a:gd name="T7" fmla="*/ 2147483647 h 24"/>
                <a:gd name="T8" fmla="*/ 2147483647 w 24"/>
                <a:gd name="T9" fmla="*/ 2147483647 h 24"/>
                <a:gd name="T10" fmla="*/ 0 w 24"/>
                <a:gd name="T11" fmla="*/ 2147483647 h 24"/>
                <a:gd name="T12" fmla="*/ 0 w 24"/>
                <a:gd name="T13" fmla="*/ 2147483647 h 24"/>
                <a:gd name="T14" fmla="*/ 2147483647 w 24"/>
                <a:gd name="T15" fmla="*/ 0 h 24"/>
                <a:gd name="T16" fmla="*/ 2147483647 w 24"/>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4"/>
                <a:gd name="T29" fmla="*/ 24 w 2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4">
                  <a:moveTo>
                    <a:pt x="23" y="1"/>
                  </a:moveTo>
                  <a:lnTo>
                    <a:pt x="24" y="10"/>
                  </a:lnTo>
                  <a:lnTo>
                    <a:pt x="17" y="17"/>
                  </a:lnTo>
                  <a:lnTo>
                    <a:pt x="15" y="20"/>
                  </a:lnTo>
                  <a:lnTo>
                    <a:pt x="7" y="24"/>
                  </a:lnTo>
                  <a:lnTo>
                    <a:pt x="0" y="15"/>
                  </a:lnTo>
                  <a:lnTo>
                    <a:pt x="0" y="10"/>
                  </a:lnTo>
                  <a:lnTo>
                    <a:pt x="10" y="0"/>
                  </a:lnTo>
                  <a:lnTo>
                    <a:pt x="23"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1" name="Freeform 431"/>
            <p:cNvSpPr>
              <a:spLocks/>
            </p:cNvSpPr>
            <p:nvPr/>
          </p:nvSpPr>
          <p:spPr bwMode="gray">
            <a:xfrm>
              <a:off x="2997" y="2987"/>
              <a:ext cx="133" cy="133"/>
            </a:xfrm>
            <a:custGeom>
              <a:avLst/>
              <a:gdLst>
                <a:gd name="T0" fmla="*/ 2147483647 w 102"/>
                <a:gd name="T1" fmla="*/ 2147483647 h 102"/>
                <a:gd name="T2" fmla="*/ 0 w 102"/>
                <a:gd name="T3" fmla="*/ 2147483647 h 102"/>
                <a:gd name="T4" fmla="*/ 0 w 102"/>
                <a:gd name="T5" fmla="*/ 2147483647 h 102"/>
                <a:gd name="T6" fmla="*/ 2147483647 w 102"/>
                <a:gd name="T7" fmla="*/ 2147483647 h 102"/>
                <a:gd name="T8" fmla="*/ 2147483647 w 102"/>
                <a:gd name="T9" fmla="*/ 2147483647 h 102"/>
                <a:gd name="T10" fmla="*/ 2147483647 w 102"/>
                <a:gd name="T11" fmla="*/ 2147483647 h 102"/>
                <a:gd name="T12" fmla="*/ 2147483647 w 102"/>
                <a:gd name="T13" fmla="*/ 2147483647 h 102"/>
                <a:gd name="T14" fmla="*/ 2147483647 w 102"/>
                <a:gd name="T15" fmla="*/ 2147483647 h 102"/>
                <a:gd name="T16" fmla="*/ 2147483647 w 102"/>
                <a:gd name="T17" fmla="*/ 2147483647 h 102"/>
                <a:gd name="T18" fmla="*/ 2147483647 w 102"/>
                <a:gd name="T19" fmla="*/ 2147483647 h 102"/>
                <a:gd name="T20" fmla="*/ 2147483647 w 102"/>
                <a:gd name="T21" fmla="*/ 2147483647 h 102"/>
                <a:gd name="T22" fmla="*/ 2147483647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2147483647 h 102"/>
                <a:gd name="T38" fmla="*/ 2147483647 w 102"/>
                <a:gd name="T39" fmla="*/ 2147483647 h 102"/>
                <a:gd name="T40" fmla="*/ 2147483647 w 102"/>
                <a:gd name="T41" fmla="*/ 2147483647 h 102"/>
                <a:gd name="T42" fmla="*/ 2147483647 w 102"/>
                <a:gd name="T43" fmla="*/ 2147483647 h 102"/>
                <a:gd name="T44" fmla="*/ 2147483647 w 102"/>
                <a:gd name="T45" fmla="*/ 2147483647 h 102"/>
                <a:gd name="T46" fmla="*/ 2147483647 w 102"/>
                <a:gd name="T47" fmla="*/ 0 h 102"/>
                <a:gd name="T48" fmla="*/ 2147483647 w 102"/>
                <a:gd name="T49" fmla="*/ 2147483647 h 102"/>
                <a:gd name="T50" fmla="*/ 2147483647 w 102"/>
                <a:gd name="T51" fmla="*/ 2147483647 h 102"/>
                <a:gd name="T52" fmla="*/ 2147483647 w 102"/>
                <a:gd name="T53" fmla="*/ 2147483647 h 102"/>
                <a:gd name="T54" fmla="*/ 2147483647 w 102"/>
                <a:gd name="T55" fmla="*/ 2147483647 h 102"/>
                <a:gd name="T56" fmla="*/ 2147483647 w 102"/>
                <a:gd name="T57" fmla="*/ 2147483647 h 102"/>
                <a:gd name="T58" fmla="*/ 2147483647 w 102"/>
                <a:gd name="T59" fmla="*/ 2147483647 h 102"/>
                <a:gd name="T60" fmla="*/ 2147483647 w 102"/>
                <a:gd name="T61" fmla="*/ 2147483647 h 102"/>
                <a:gd name="T62" fmla="*/ 2147483647 w 102"/>
                <a:gd name="T63" fmla="*/ 2147483647 h 102"/>
                <a:gd name="T64" fmla="*/ 2147483647 w 102"/>
                <a:gd name="T65" fmla="*/ 2147483647 h 102"/>
                <a:gd name="T66" fmla="*/ 2147483647 w 102"/>
                <a:gd name="T67" fmla="*/ 2147483647 h 102"/>
                <a:gd name="T68" fmla="*/ 2147483647 w 102"/>
                <a:gd name="T69" fmla="*/ 2147483647 h 102"/>
                <a:gd name="T70" fmla="*/ 2147483647 w 102"/>
                <a:gd name="T71" fmla="*/ 2147483647 h 102"/>
                <a:gd name="T72" fmla="*/ 2147483647 w 102"/>
                <a:gd name="T73" fmla="*/ 2147483647 h 102"/>
                <a:gd name="T74" fmla="*/ 2147483647 w 102"/>
                <a:gd name="T75" fmla="*/ 2147483647 h 102"/>
                <a:gd name="T76" fmla="*/ 2147483647 w 102"/>
                <a:gd name="T77" fmla="*/ 2147483647 h 102"/>
                <a:gd name="T78" fmla="*/ 2147483647 w 102"/>
                <a:gd name="T79" fmla="*/ 2147483647 h 102"/>
                <a:gd name="T80" fmla="*/ 2147483647 w 102"/>
                <a:gd name="T81" fmla="*/ 2147483647 h 102"/>
                <a:gd name="T82" fmla="*/ 2147483647 w 102"/>
                <a:gd name="T83" fmla="*/ 2147483647 h 102"/>
                <a:gd name="T84" fmla="*/ 2147483647 w 102"/>
                <a:gd name="T85" fmla="*/ 2147483647 h 102"/>
                <a:gd name="T86" fmla="*/ 2147483647 w 102"/>
                <a:gd name="T87" fmla="*/ 2147483647 h 102"/>
                <a:gd name="T88" fmla="*/ 2147483647 w 102"/>
                <a:gd name="T89" fmla="*/ 2147483647 h 102"/>
                <a:gd name="T90" fmla="*/ 2147483647 w 102"/>
                <a:gd name="T91" fmla="*/ 2147483647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2"/>
                <a:gd name="T139" fmla="*/ 0 h 102"/>
                <a:gd name="T140" fmla="*/ 102 w 102"/>
                <a:gd name="T141" fmla="*/ 102 h 1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2" h="102">
                  <a:moveTo>
                    <a:pt x="7" y="94"/>
                  </a:moveTo>
                  <a:lnTo>
                    <a:pt x="0" y="87"/>
                  </a:lnTo>
                  <a:lnTo>
                    <a:pt x="0" y="49"/>
                  </a:lnTo>
                  <a:lnTo>
                    <a:pt x="18" y="48"/>
                  </a:lnTo>
                  <a:lnTo>
                    <a:pt x="19" y="34"/>
                  </a:lnTo>
                  <a:lnTo>
                    <a:pt x="22" y="32"/>
                  </a:lnTo>
                  <a:lnTo>
                    <a:pt x="26" y="33"/>
                  </a:lnTo>
                  <a:lnTo>
                    <a:pt x="28" y="31"/>
                  </a:lnTo>
                  <a:lnTo>
                    <a:pt x="32" y="34"/>
                  </a:lnTo>
                  <a:lnTo>
                    <a:pt x="34" y="38"/>
                  </a:lnTo>
                  <a:lnTo>
                    <a:pt x="38" y="38"/>
                  </a:lnTo>
                  <a:lnTo>
                    <a:pt x="40" y="33"/>
                  </a:lnTo>
                  <a:lnTo>
                    <a:pt x="43" y="34"/>
                  </a:lnTo>
                  <a:lnTo>
                    <a:pt x="65" y="56"/>
                  </a:lnTo>
                  <a:lnTo>
                    <a:pt x="69" y="53"/>
                  </a:lnTo>
                  <a:lnTo>
                    <a:pt x="70" y="39"/>
                  </a:lnTo>
                  <a:lnTo>
                    <a:pt x="67" y="37"/>
                  </a:lnTo>
                  <a:lnTo>
                    <a:pt x="64" y="41"/>
                  </a:lnTo>
                  <a:lnTo>
                    <a:pt x="60" y="41"/>
                  </a:lnTo>
                  <a:lnTo>
                    <a:pt x="55" y="35"/>
                  </a:lnTo>
                  <a:lnTo>
                    <a:pt x="59" y="11"/>
                  </a:lnTo>
                  <a:lnTo>
                    <a:pt x="63" y="6"/>
                  </a:lnTo>
                  <a:lnTo>
                    <a:pt x="68" y="4"/>
                  </a:lnTo>
                  <a:lnTo>
                    <a:pt x="78" y="0"/>
                  </a:lnTo>
                  <a:lnTo>
                    <a:pt x="86" y="7"/>
                  </a:lnTo>
                  <a:lnTo>
                    <a:pt x="95" y="12"/>
                  </a:lnTo>
                  <a:lnTo>
                    <a:pt x="101" y="21"/>
                  </a:lnTo>
                  <a:lnTo>
                    <a:pt x="102" y="39"/>
                  </a:lnTo>
                  <a:lnTo>
                    <a:pt x="99" y="42"/>
                  </a:lnTo>
                  <a:lnTo>
                    <a:pt x="97" y="60"/>
                  </a:lnTo>
                  <a:lnTo>
                    <a:pt x="90" y="64"/>
                  </a:lnTo>
                  <a:lnTo>
                    <a:pt x="84" y="63"/>
                  </a:lnTo>
                  <a:lnTo>
                    <a:pt x="77" y="68"/>
                  </a:lnTo>
                  <a:lnTo>
                    <a:pt x="73" y="69"/>
                  </a:lnTo>
                  <a:lnTo>
                    <a:pt x="71" y="78"/>
                  </a:lnTo>
                  <a:lnTo>
                    <a:pt x="63" y="80"/>
                  </a:lnTo>
                  <a:lnTo>
                    <a:pt x="60" y="83"/>
                  </a:lnTo>
                  <a:lnTo>
                    <a:pt x="59" y="88"/>
                  </a:lnTo>
                  <a:lnTo>
                    <a:pt x="52" y="93"/>
                  </a:lnTo>
                  <a:lnTo>
                    <a:pt x="47" y="95"/>
                  </a:lnTo>
                  <a:lnTo>
                    <a:pt x="42" y="102"/>
                  </a:lnTo>
                  <a:lnTo>
                    <a:pt x="33" y="102"/>
                  </a:lnTo>
                  <a:lnTo>
                    <a:pt x="30" y="99"/>
                  </a:lnTo>
                  <a:lnTo>
                    <a:pt x="24" y="97"/>
                  </a:lnTo>
                  <a:lnTo>
                    <a:pt x="13" y="96"/>
                  </a:lnTo>
                  <a:lnTo>
                    <a:pt x="7" y="9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2" name="Freeform 432"/>
            <p:cNvSpPr>
              <a:spLocks/>
            </p:cNvSpPr>
            <p:nvPr/>
          </p:nvSpPr>
          <p:spPr bwMode="gray">
            <a:xfrm>
              <a:off x="2904" y="2723"/>
              <a:ext cx="156" cy="122"/>
            </a:xfrm>
            <a:custGeom>
              <a:avLst/>
              <a:gdLst>
                <a:gd name="T0" fmla="*/ 2147483647 w 120"/>
                <a:gd name="T1" fmla="*/ 2147483647 h 94"/>
                <a:gd name="T2" fmla="*/ 0 w 120"/>
                <a:gd name="T3" fmla="*/ 2147483647 h 94"/>
                <a:gd name="T4" fmla="*/ 0 w 120"/>
                <a:gd name="T5" fmla="*/ 2147483647 h 94"/>
                <a:gd name="T6" fmla="*/ 2147483647 w 120"/>
                <a:gd name="T7" fmla="*/ 2147483647 h 94"/>
                <a:gd name="T8" fmla="*/ 2147483647 w 120"/>
                <a:gd name="T9" fmla="*/ 2147483647 h 94"/>
                <a:gd name="T10" fmla="*/ 2147483647 w 120"/>
                <a:gd name="T11" fmla="*/ 2147483647 h 94"/>
                <a:gd name="T12" fmla="*/ 2147483647 w 120"/>
                <a:gd name="T13" fmla="*/ 2147483647 h 94"/>
                <a:gd name="T14" fmla="*/ 2147483647 w 120"/>
                <a:gd name="T15" fmla="*/ 2147483647 h 94"/>
                <a:gd name="T16" fmla="*/ 2147483647 w 120"/>
                <a:gd name="T17" fmla="*/ 2147483647 h 94"/>
                <a:gd name="T18" fmla="*/ 2147483647 w 120"/>
                <a:gd name="T19" fmla="*/ 0 h 94"/>
                <a:gd name="T20" fmla="*/ 2147483647 w 120"/>
                <a:gd name="T21" fmla="*/ 2147483647 h 94"/>
                <a:gd name="T22" fmla="*/ 2147483647 w 120"/>
                <a:gd name="T23" fmla="*/ 2147483647 h 94"/>
                <a:gd name="T24" fmla="*/ 2147483647 w 120"/>
                <a:gd name="T25" fmla="*/ 2147483647 h 94"/>
                <a:gd name="T26" fmla="*/ 2147483647 w 120"/>
                <a:gd name="T27" fmla="*/ 2147483647 h 94"/>
                <a:gd name="T28" fmla="*/ 2147483647 w 120"/>
                <a:gd name="T29" fmla="*/ 2147483647 h 94"/>
                <a:gd name="T30" fmla="*/ 2147483647 w 120"/>
                <a:gd name="T31" fmla="*/ 2147483647 h 94"/>
                <a:gd name="T32" fmla="*/ 2147483647 w 120"/>
                <a:gd name="T33" fmla="*/ 2147483647 h 94"/>
                <a:gd name="T34" fmla="*/ 2147483647 w 120"/>
                <a:gd name="T35" fmla="*/ 2147483647 h 94"/>
                <a:gd name="T36" fmla="*/ 2147483647 w 120"/>
                <a:gd name="T37" fmla="*/ 2147483647 h 94"/>
                <a:gd name="T38" fmla="*/ 2147483647 w 120"/>
                <a:gd name="T39" fmla="*/ 2147483647 h 94"/>
                <a:gd name="T40" fmla="*/ 2147483647 w 120"/>
                <a:gd name="T41" fmla="*/ 2147483647 h 94"/>
                <a:gd name="T42" fmla="*/ 2147483647 w 120"/>
                <a:gd name="T43" fmla="*/ 2147483647 h 94"/>
                <a:gd name="T44" fmla="*/ 2147483647 w 120"/>
                <a:gd name="T45" fmla="*/ 2147483647 h 94"/>
                <a:gd name="T46" fmla="*/ 2147483647 w 120"/>
                <a:gd name="T47" fmla="*/ 2147483647 h 94"/>
                <a:gd name="T48" fmla="*/ 2147483647 w 120"/>
                <a:gd name="T49" fmla="*/ 2147483647 h 94"/>
                <a:gd name="T50" fmla="*/ 2147483647 w 120"/>
                <a:gd name="T51" fmla="*/ 2147483647 h 94"/>
                <a:gd name="T52" fmla="*/ 2147483647 w 120"/>
                <a:gd name="T53" fmla="*/ 2147483647 h 94"/>
                <a:gd name="T54" fmla="*/ 2147483647 w 120"/>
                <a:gd name="T55" fmla="*/ 2147483647 h 94"/>
                <a:gd name="T56" fmla="*/ 2147483647 w 120"/>
                <a:gd name="T57" fmla="*/ 2147483647 h 94"/>
                <a:gd name="T58" fmla="*/ 2147483647 w 120"/>
                <a:gd name="T59" fmla="*/ 2147483647 h 94"/>
                <a:gd name="T60" fmla="*/ 2147483647 w 120"/>
                <a:gd name="T61" fmla="*/ 2147483647 h 94"/>
                <a:gd name="T62" fmla="*/ 2147483647 w 120"/>
                <a:gd name="T63" fmla="*/ 2147483647 h 94"/>
                <a:gd name="T64" fmla="*/ 2147483647 w 120"/>
                <a:gd name="T65" fmla="*/ 2147483647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94"/>
                <a:gd name="T101" fmla="*/ 120 w 12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94">
                  <a:moveTo>
                    <a:pt x="10" y="94"/>
                  </a:moveTo>
                  <a:lnTo>
                    <a:pt x="0" y="70"/>
                  </a:lnTo>
                  <a:lnTo>
                    <a:pt x="0" y="63"/>
                  </a:lnTo>
                  <a:lnTo>
                    <a:pt x="10" y="46"/>
                  </a:lnTo>
                  <a:lnTo>
                    <a:pt x="38" y="41"/>
                  </a:lnTo>
                  <a:lnTo>
                    <a:pt x="43" y="30"/>
                  </a:lnTo>
                  <a:lnTo>
                    <a:pt x="54" y="30"/>
                  </a:lnTo>
                  <a:lnTo>
                    <a:pt x="67" y="15"/>
                  </a:lnTo>
                  <a:lnTo>
                    <a:pt x="70" y="4"/>
                  </a:lnTo>
                  <a:lnTo>
                    <a:pt x="75" y="0"/>
                  </a:lnTo>
                  <a:lnTo>
                    <a:pt x="81" y="5"/>
                  </a:lnTo>
                  <a:lnTo>
                    <a:pt x="82" y="9"/>
                  </a:lnTo>
                  <a:lnTo>
                    <a:pt x="81" y="12"/>
                  </a:lnTo>
                  <a:lnTo>
                    <a:pt x="87" y="20"/>
                  </a:lnTo>
                  <a:lnTo>
                    <a:pt x="85" y="33"/>
                  </a:lnTo>
                  <a:lnTo>
                    <a:pt x="91" y="35"/>
                  </a:lnTo>
                  <a:lnTo>
                    <a:pt x="95" y="41"/>
                  </a:lnTo>
                  <a:lnTo>
                    <a:pt x="99" y="42"/>
                  </a:lnTo>
                  <a:lnTo>
                    <a:pt x="107" y="50"/>
                  </a:lnTo>
                  <a:lnTo>
                    <a:pt x="107" y="57"/>
                  </a:lnTo>
                  <a:lnTo>
                    <a:pt x="117" y="64"/>
                  </a:lnTo>
                  <a:lnTo>
                    <a:pt x="120" y="69"/>
                  </a:lnTo>
                  <a:lnTo>
                    <a:pt x="103" y="68"/>
                  </a:lnTo>
                  <a:lnTo>
                    <a:pt x="80" y="77"/>
                  </a:lnTo>
                  <a:lnTo>
                    <a:pt x="71" y="80"/>
                  </a:lnTo>
                  <a:lnTo>
                    <a:pt x="59" y="77"/>
                  </a:lnTo>
                  <a:lnTo>
                    <a:pt x="51" y="71"/>
                  </a:lnTo>
                  <a:lnTo>
                    <a:pt x="37" y="74"/>
                  </a:lnTo>
                  <a:lnTo>
                    <a:pt x="36" y="84"/>
                  </a:lnTo>
                  <a:lnTo>
                    <a:pt x="30" y="84"/>
                  </a:lnTo>
                  <a:lnTo>
                    <a:pt x="21" y="84"/>
                  </a:lnTo>
                  <a:lnTo>
                    <a:pt x="15" y="86"/>
                  </a:lnTo>
                  <a:lnTo>
                    <a:pt x="10" y="9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3" name="Freeform 433"/>
            <p:cNvSpPr>
              <a:spLocks/>
            </p:cNvSpPr>
            <p:nvPr/>
          </p:nvSpPr>
          <p:spPr bwMode="gray">
            <a:xfrm>
              <a:off x="2970" y="3119"/>
              <a:ext cx="102" cy="126"/>
            </a:xfrm>
            <a:custGeom>
              <a:avLst/>
              <a:gdLst>
                <a:gd name="T0" fmla="*/ 2147483647 w 78"/>
                <a:gd name="T1" fmla="*/ 2147483647 h 97"/>
                <a:gd name="T2" fmla="*/ 2147483647 w 78"/>
                <a:gd name="T3" fmla="*/ 2147483647 h 97"/>
                <a:gd name="T4" fmla="*/ 2147483647 w 78"/>
                <a:gd name="T5" fmla="*/ 2147483647 h 97"/>
                <a:gd name="T6" fmla="*/ 2147483647 w 78"/>
                <a:gd name="T7" fmla="*/ 2147483647 h 97"/>
                <a:gd name="T8" fmla="*/ 2147483647 w 78"/>
                <a:gd name="T9" fmla="*/ 2147483647 h 97"/>
                <a:gd name="T10" fmla="*/ 2147483647 w 78"/>
                <a:gd name="T11" fmla="*/ 2147483647 h 97"/>
                <a:gd name="T12" fmla="*/ 2147483647 w 78"/>
                <a:gd name="T13" fmla="*/ 2147483647 h 97"/>
                <a:gd name="T14" fmla="*/ 2147483647 w 78"/>
                <a:gd name="T15" fmla="*/ 2147483647 h 97"/>
                <a:gd name="T16" fmla="*/ 2147483647 w 78"/>
                <a:gd name="T17" fmla="*/ 2147483647 h 97"/>
                <a:gd name="T18" fmla="*/ 2147483647 w 78"/>
                <a:gd name="T19" fmla="*/ 2147483647 h 97"/>
                <a:gd name="T20" fmla="*/ 2147483647 w 78"/>
                <a:gd name="T21" fmla="*/ 2147483647 h 97"/>
                <a:gd name="T22" fmla="*/ 2147483647 w 78"/>
                <a:gd name="T23" fmla="*/ 2147483647 h 97"/>
                <a:gd name="T24" fmla="*/ 0 w 78"/>
                <a:gd name="T25" fmla="*/ 2147483647 h 97"/>
                <a:gd name="T26" fmla="*/ 2147483647 w 78"/>
                <a:gd name="T27" fmla="*/ 2147483647 h 97"/>
                <a:gd name="T28" fmla="*/ 2147483647 w 78"/>
                <a:gd name="T29" fmla="*/ 2147483647 h 97"/>
                <a:gd name="T30" fmla="*/ 2147483647 w 78"/>
                <a:gd name="T31" fmla="*/ 2147483647 h 97"/>
                <a:gd name="T32" fmla="*/ 2147483647 w 78"/>
                <a:gd name="T33" fmla="*/ 2147483647 h 97"/>
                <a:gd name="T34" fmla="*/ 2147483647 w 78"/>
                <a:gd name="T35" fmla="*/ 2147483647 h 97"/>
                <a:gd name="T36" fmla="*/ 2147483647 w 78"/>
                <a:gd name="T37" fmla="*/ 0 h 97"/>
                <a:gd name="T38" fmla="*/ 2147483647 w 78"/>
                <a:gd name="T39" fmla="*/ 2147483647 h 97"/>
                <a:gd name="T40" fmla="*/ 2147483647 w 78"/>
                <a:gd name="T41" fmla="*/ 2147483647 h 97"/>
                <a:gd name="T42" fmla="*/ 2147483647 w 78"/>
                <a:gd name="T43" fmla="*/ 2147483647 h 97"/>
                <a:gd name="T44" fmla="*/ 2147483647 w 78"/>
                <a:gd name="T45" fmla="*/ 2147483647 h 97"/>
                <a:gd name="T46" fmla="*/ 2147483647 w 78"/>
                <a:gd name="T47" fmla="*/ 2147483647 h 97"/>
                <a:gd name="T48" fmla="*/ 2147483647 w 78"/>
                <a:gd name="T49" fmla="*/ 2147483647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97"/>
                <a:gd name="T77" fmla="*/ 78 w 78"/>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97">
                  <a:moveTo>
                    <a:pt x="78" y="46"/>
                  </a:moveTo>
                  <a:lnTo>
                    <a:pt x="67" y="56"/>
                  </a:lnTo>
                  <a:lnTo>
                    <a:pt x="65" y="60"/>
                  </a:lnTo>
                  <a:lnTo>
                    <a:pt x="56" y="63"/>
                  </a:lnTo>
                  <a:lnTo>
                    <a:pt x="54" y="76"/>
                  </a:lnTo>
                  <a:lnTo>
                    <a:pt x="48" y="84"/>
                  </a:lnTo>
                  <a:lnTo>
                    <a:pt x="40" y="84"/>
                  </a:lnTo>
                  <a:lnTo>
                    <a:pt x="34" y="81"/>
                  </a:lnTo>
                  <a:lnTo>
                    <a:pt x="29" y="81"/>
                  </a:lnTo>
                  <a:lnTo>
                    <a:pt x="18" y="97"/>
                  </a:lnTo>
                  <a:lnTo>
                    <a:pt x="9" y="97"/>
                  </a:lnTo>
                  <a:lnTo>
                    <a:pt x="6" y="78"/>
                  </a:lnTo>
                  <a:lnTo>
                    <a:pt x="0" y="71"/>
                  </a:lnTo>
                  <a:lnTo>
                    <a:pt x="1" y="43"/>
                  </a:lnTo>
                  <a:lnTo>
                    <a:pt x="10" y="41"/>
                  </a:lnTo>
                  <a:lnTo>
                    <a:pt x="11" y="8"/>
                  </a:lnTo>
                  <a:lnTo>
                    <a:pt x="28" y="2"/>
                  </a:lnTo>
                  <a:lnTo>
                    <a:pt x="36" y="5"/>
                  </a:lnTo>
                  <a:lnTo>
                    <a:pt x="46" y="0"/>
                  </a:lnTo>
                  <a:lnTo>
                    <a:pt x="53" y="1"/>
                  </a:lnTo>
                  <a:lnTo>
                    <a:pt x="54" y="8"/>
                  </a:lnTo>
                  <a:lnTo>
                    <a:pt x="67" y="19"/>
                  </a:lnTo>
                  <a:lnTo>
                    <a:pt x="69" y="26"/>
                  </a:lnTo>
                  <a:lnTo>
                    <a:pt x="74" y="39"/>
                  </a:lnTo>
                  <a:lnTo>
                    <a:pt x="78" y="4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4" name="Freeform 434"/>
            <p:cNvSpPr>
              <a:spLocks/>
            </p:cNvSpPr>
            <p:nvPr/>
          </p:nvSpPr>
          <p:spPr bwMode="gray">
            <a:xfrm>
              <a:off x="3040" y="3089"/>
              <a:ext cx="86" cy="90"/>
            </a:xfrm>
            <a:custGeom>
              <a:avLst/>
              <a:gdLst>
                <a:gd name="T0" fmla="*/ 2147483647 w 66"/>
                <a:gd name="T1" fmla="*/ 2147483647 h 69"/>
                <a:gd name="T2" fmla="*/ 2147483647 w 66"/>
                <a:gd name="T3" fmla="*/ 2147483647 h 69"/>
                <a:gd name="T4" fmla="*/ 2147483647 w 66"/>
                <a:gd name="T5" fmla="*/ 0 h 69"/>
                <a:gd name="T6" fmla="*/ 2147483647 w 66"/>
                <a:gd name="T7" fmla="*/ 2147483647 h 69"/>
                <a:gd name="T8" fmla="*/ 2147483647 w 66"/>
                <a:gd name="T9" fmla="*/ 2147483647 h 69"/>
                <a:gd name="T10" fmla="*/ 2147483647 w 66"/>
                <a:gd name="T11" fmla="*/ 2147483647 h 69"/>
                <a:gd name="T12" fmla="*/ 2147483647 w 66"/>
                <a:gd name="T13" fmla="*/ 2147483647 h 69"/>
                <a:gd name="T14" fmla="*/ 2147483647 w 66"/>
                <a:gd name="T15" fmla="*/ 2147483647 h 69"/>
                <a:gd name="T16" fmla="*/ 2147483647 w 66"/>
                <a:gd name="T17" fmla="*/ 2147483647 h 69"/>
                <a:gd name="T18" fmla="*/ 2147483647 w 66"/>
                <a:gd name="T19" fmla="*/ 2147483647 h 69"/>
                <a:gd name="T20" fmla="*/ 2147483647 w 66"/>
                <a:gd name="T21" fmla="*/ 2147483647 h 69"/>
                <a:gd name="T22" fmla="*/ 2147483647 w 66"/>
                <a:gd name="T23" fmla="*/ 2147483647 h 69"/>
                <a:gd name="T24" fmla="*/ 2147483647 w 66"/>
                <a:gd name="T25" fmla="*/ 2147483647 h 69"/>
                <a:gd name="T26" fmla="*/ 2147483647 w 66"/>
                <a:gd name="T27" fmla="*/ 2147483647 h 69"/>
                <a:gd name="T28" fmla="*/ 2147483647 w 66"/>
                <a:gd name="T29" fmla="*/ 2147483647 h 69"/>
                <a:gd name="T30" fmla="*/ 2147483647 w 66"/>
                <a:gd name="T31" fmla="*/ 2147483647 h 69"/>
                <a:gd name="T32" fmla="*/ 2147483647 w 66"/>
                <a:gd name="T33" fmla="*/ 2147483647 h 69"/>
                <a:gd name="T34" fmla="*/ 2147483647 w 66"/>
                <a:gd name="T35" fmla="*/ 2147483647 h 69"/>
                <a:gd name="T36" fmla="*/ 2147483647 w 66"/>
                <a:gd name="T37" fmla="*/ 2147483647 h 69"/>
                <a:gd name="T38" fmla="*/ 2147483647 w 66"/>
                <a:gd name="T39" fmla="*/ 2147483647 h 69"/>
                <a:gd name="T40" fmla="*/ 0 w 66"/>
                <a:gd name="T41" fmla="*/ 2147483647 h 69"/>
                <a:gd name="T42" fmla="*/ 2147483647 w 66"/>
                <a:gd name="T43" fmla="*/ 2147483647 h 69"/>
                <a:gd name="T44" fmla="*/ 2147483647 w 66"/>
                <a:gd name="T45" fmla="*/ 2147483647 h 69"/>
                <a:gd name="T46" fmla="*/ 2147483647 w 66"/>
                <a:gd name="T47" fmla="*/ 2147483647 h 69"/>
                <a:gd name="T48" fmla="*/ 2147483647 w 66"/>
                <a:gd name="T49" fmla="*/ 2147483647 h 69"/>
                <a:gd name="T50" fmla="*/ 2147483647 w 66"/>
                <a:gd name="T51" fmla="*/ 2147483647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69"/>
                <a:gd name="T80" fmla="*/ 66 w 66"/>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69">
                  <a:moveTo>
                    <a:pt x="27" y="5"/>
                  </a:moveTo>
                  <a:lnTo>
                    <a:pt x="30" y="2"/>
                  </a:lnTo>
                  <a:lnTo>
                    <a:pt x="38" y="0"/>
                  </a:lnTo>
                  <a:lnTo>
                    <a:pt x="59" y="8"/>
                  </a:lnTo>
                  <a:lnTo>
                    <a:pt x="63" y="13"/>
                  </a:lnTo>
                  <a:lnTo>
                    <a:pt x="64" y="28"/>
                  </a:lnTo>
                  <a:lnTo>
                    <a:pt x="62" y="31"/>
                  </a:lnTo>
                  <a:lnTo>
                    <a:pt x="62" y="37"/>
                  </a:lnTo>
                  <a:lnTo>
                    <a:pt x="66" y="44"/>
                  </a:lnTo>
                  <a:lnTo>
                    <a:pt x="65" y="47"/>
                  </a:lnTo>
                  <a:lnTo>
                    <a:pt x="56" y="53"/>
                  </a:lnTo>
                  <a:lnTo>
                    <a:pt x="55" y="65"/>
                  </a:lnTo>
                  <a:lnTo>
                    <a:pt x="50" y="69"/>
                  </a:lnTo>
                  <a:lnTo>
                    <a:pt x="37" y="66"/>
                  </a:lnTo>
                  <a:lnTo>
                    <a:pt x="31" y="69"/>
                  </a:lnTo>
                  <a:lnTo>
                    <a:pt x="25" y="69"/>
                  </a:lnTo>
                  <a:lnTo>
                    <a:pt x="21" y="62"/>
                  </a:lnTo>
                  <a:lnTo>
                    <a:pt x="16" y="49"/>
                  </a:lnTo>
                  <a:lnTo>
                    <a:pt x="14" y="42"/>
                  </a:lnTo>
                  <a:lnTo>
                    <a:pt x="1" y="31"/>
                  </a:lnTo>
                  <a:lnTo>
                    <a:pt x="0" y="24"/>
                  </a:lnTo>
                  <a:lnTo>
                    <a:pt x="9" y="24"/>
                  </a:lnTo>
                  <a:lnTo>
                    <a:pt x="14" y="17"/>
                  </a:lnTo>
                  <a:lnTo>
                    <a:pt x="19" y="15"/>
                  </a:lnTo>
                  <a:lnTo>
                    <a:pt x="26" y="10"/>
                  </a:lnTo>
                  <a:lnTo>
                    <a:pt x="27"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5" name="Freeform 435"/>
            <p:cNvSpPr>
              <a:spLocks/>
            </p:cNvSpPr>
            <p:nvPr/>
          </p:nvSpPr>
          <p:spPr bwMode="gray">
            <a:xfrm>
              <a:off x="2871" y="2961"/>
              <a:ext cx="150" cy="159"/>
            </a:xfrm>
            <a:custGeom>
              <a:avLst/>
              <a:gdLst>
                <a:gd name="T0" fmla="*/ 2147483647 w 115"/>
                <a:gd name="T1" fmla="*/ 2147483647 h 122"/>
                <a:gd name="T2" fmla="*/ 0 w 115"/>
                <a:gd name="T3" fmla="*/ 2147483647 h 122"/>
                <a:gd name="T4" fmla="*/ 2147483647 w 115"/>
                <a:gd name="T5" fmla="*/ 2147483647 h 122"/>
                <a:gd name="T6" fmla="*/ 2147483647 w 115"/>
                <a:gd name="T7" fmla="*/ 2147483647 h 122"/>
                <a:gd name="T8" fmla="*/ 2147483647 w 115"/>
                <a:gd name="T9" fmla="*/ 2147483647 h 122"/>
                <a:gd name="T10" fmla="*/ 2147483647 w 115"/>
                <a:gd name="T11" fmla="*/ 2147483647 h 122"/>
                <a:gd name="T12" fmla="*/ 2147483647 w 115"/>
                <a:gd name="T13" fmla="*/ 2147483647 h 122"/>
                <a:gd name="T14" fmla="*/ 2147483647 w 115"/>
                <a:gd name="T15" fmla="*/ 2147483647 h 122"/>
                <a:gd name="T16" fmla="*/ 2147483647 w 115"/>
                <a:gd name="T17" fmla="*/ 2147483647 h 122"/>
                <a:gd name="T18" fmla="*/ 2147483647 w 115"/>
                <a:gd name="T19" fmla="*/ 2147483647 h 122"/>
                <a:gd name="T20" fmla="*/ 2147483647 w 115"/>
                <a:gd name="T21" fmla="*/ 2147483647 h 122"/>
                <a:gd name="T22" fmla="*/ 2147483647 w 115"/>
                <a:gd name="T23" fmla="*/ 2147483647 h 122"/>
                <a:gd name="T24" fmla="*/ 2147483647 w 115"/>
                <a:gd name="T25" fmla="*/ 0 h 122"/>
                <a:gd name="T26" fmla="*/ 2147483647 w 115"/>
                <a:gd name="T27" fmla="*/ 2147483647 h 122"/>
                <a:gd name="T28" fmla="*/ 2147483647 w 115"/>
                <a:gd name="T29" fmla="*/ 2147483647 h 122"/>
                <a:gd name="T30" fmla="*/ 2147483647 w 115"/>
                <a:gd name="T31" fmla="*/ 2147483647 h 122"/>
                <a:gd name="T32" fmla="*/ 2147483647 w 115"/>
                <a:gd name="T33" fmla="*/ 2147483647 h 122"/>
                <a:gd name="T34" fmla="*/ 2147483647 w 115"/>
                <a:gd name="T35" fmla="*/ 2147483647 h 122"/>
                <a:gd name="T36" fmla="*/ 2147483647 w 115"/>
                <a:gd name="T37" fmla="*/ 2147483647 h 122"/>
                <a:gd name="T38" fmla="*/ 2147483647 w 115"/>
                <a:gd name="T39" fmla="*/ 2147483647 h 122"/>
                <a:gd name="T40" fmla="*/ 2147483647 w 115"/>
                <a:gd name="T41" fmla="*/ 2147483647 h 122"/>
                <a:gd name="T42" fmla="*/ 2147483647 w 115"/>
                <a:gd name="T43" fmla="*/ 2147483647 h 122"/>
                <a:gd name="T44" fmla="*/ 2147483647 w 115"/>
                <a:gd name="T45" fmla="*/ 2147483647 h 122"/>
                <a:gd name="T46" fmla="*/ 2147483647 w 115"/>
                <a:gd name="T47" fmla="*/ 2147483647 h 122"/>
                <a:gd name="T48" fmla="*/ 2147483647 w 115"/>
                <a:gd name="T49" fmla="*/ 2147483647 h 122"/>
                <a:gd name="T50" fmla="*/ 2147483647 w 115"/>
                <a:gd name="T51" fmla="*/ 2147483647 h 122"/>
                <a:gd name="T52" fmla="*/ 2147483647 w 115"/>
                <a:gd name="T53" fmla="*/ 2147483647 h 122"/>
                <a:gd name="T54" fmla="*/ 2147483647 w 115"/>
                <a:gd name="T55" fmla="*/ 2147483647 h 122"/>
                <a:gd name="T56" fmla="*/ 2147483647 w 115"/>
                <a:gd name="T57" fmla="*/ 2147483647 h 122"/>
                <a:gd name="T58" fmla="*/ 2147483647 w 115"/>
                <a:gd name="T59" fmla="*/ 2147483647 h 122"/>
                <a:gd name="T60" fmla="*/ 2147483647 w 115"/>
                <a:gd name="T61" fmla="*/ 2147483647 h 122"/>
                <a:gd name="T62" fmla="*/ 2147483647 w 115"/>
                <a:gd name="T63" fmla="*/ 2147483647 h 122"/>
                <a:gd name="T64" fmla="*/ 2147483647 w 115"/>
                <a:gd name="T65" fmla="*/ 2147483647 h 122"/>
                <a:gd name="T66" fmla="*/ 2147483647 w 115"/>
                <a:gd name="T67" fmla="*/ 2147483647 h 122"/>
                <a:gd name="T68" fmla="*/ 2147483647 w 115"/>
                <a:gd name="T69" fmla="*/ 2147483647 h 122"/>
                <a:gd name="T70" fmla="*/ 2147483647 w 115"/>
                <a:gd name="T71" fmla="*/ 2147483647 h 122"/>
                <a:gd name="T72" fmla="*/ 2147483647 w 115"/>
                <a:gd name="T73" fmla="*/ 2147483647 h 122"/>
                <a:gd name="T74" fmla="*/ 2147483647 w 115"/>
                <a:gd name="T75" fmla="*/ 2147483647 h 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5"/>
                <a:gd name="T115" fmla="*/ 0 h 122"/>
                <a:gd name="T116" fmla="*/ 115 w 115"/>
                <a:gd name="T117" fmla="*/ 122 h 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5" h="122">
                  <a:moveTo>
                    <a:pt x="1" y="116"/>
                  </a:moveTo>
                  <a:lnTo>
                    <a:pt x="0" y="107"/>
                  </a:lnTo>
                  <a:lnTo>
                    <a:pt x="1" y="98"/>
                  </a:lnTo>
                  <a:lnTo>
                    <a:pt x="9" y="72"/>
                  </a:lnTo>
                  <a:lnTo>
                    <a:pt x="14" y="68"/>
                  </a:lnTo>
                  <a:lnTo>
                    <a:pt x="20" y="57"/>
                  </a:lnTo>
                  <a:lnTo>
                    <a:pt x="17" y="47"/>
                  </a:lnTo>
                  <a:lnTo>
                    <a:pt x="14" y="38"/>
                  </a:lnTo>
                  <a:lnTo>
                    <a:pt x="14" y="20"/>
                  </a:lnTo>
                  <a:lnTo>
                    <a:pt x="11" y="14"/>
                  </a:lnTo>
                  <a:lnTo>
                    <a:pt x="8" y="6"/>
                  </a:lnTo>
                  <a:lnTo>
                    <a:pt x="9" y="1"/>
                  </a:lnTo>
                  <a:lnTo>
                    <a:pt x="46" y="0"/>
                  </a:lnTo>
                  <a:lnTo>
                    <a:pt x="51" y="8"/>
                  </a:lnTo>
                  <a:lnTo>
                    <a:pt x="56" y="19"/>
                  </a:lnTo>
                  <a:lnTo>
                    <a:pt x="71" y="18"/>
                  </a:lnTo>
                  <a:lnTo>
                    <a:pt x="71" y="9"/>
                  </a:lnTo>
                  <a:lnTo>
                    <a:pt x="80" y="8"/>
                  </a:lnTo>
                  <a:lnTo>
                    <a:pt x="86" y="12"/>
                  </a:lnTo>
                  <a:lnTo>
                    <a:pt x="94" y="14"/>
                  </a:lnTo>
                  <a:lnTo>
                    <a:pt x="96" y="41"/>
                  </a:lnTo>
                  <a:lnTo>
                    <a:pt x="100" y="51"/>
                  </a:lnTo>
                  <a:lnTo>
                    <a:pt x="114" y="51"/>
                  </a:lnTo>
                  <a:lnTo>
                    <a:pt x="115" y="54"/>
                  </a:lnTo>
                  <a:lnTo>
                    <a:pt x="114" y="68"/>
                  </a:lnTo>
                  <a:lnTo>
                    <a:pt x="96" y="69"/>
                  </a:lnTo>
                  <a:lnTo>
                    <a:pt x="96" y="107"/>
                  </a:lnTo>
                  <a:lnTo>
                    <a:pt x="103" y="114"/>
                  </a:lnTo>
                  <a:lnTo>
                    <a:pt x="96" y="120"/>
                  </a:lnTo>
                  <a:lnTo>
                    <a:pt x="86" y="120"/>
                  </a:lnTo>
                  <a:lnTo>
                    <a:pt x="75" y="122"/>
                  </a:lnTo>
                  <a:lnTo>
                    <a:pt x="67" y="120"/>
                  </a:lnTo>
                  <a:lnTo>
                    <a:pt x="59" y="114"/>
                  </a:lnTo>
                  <a:lnTo>
                    <a:pt x="31" y="113"/>
                  </a:lnTo>
                  <a:lnTo>
                    <a:pt x="22" y="117"/>
                  </a:lnTo>
                  <a:lnTo>
                    <a:pt x="18" y="113"/>
                  </a:lnTo>
                  <a:lnTo>
                    <a:pt x="8" y="113"/>
                  </a:lnTo>
                  <a:lnTo>
                    <a:pt x="1" y="11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6" name="Freeform 436"/>
            <p:cNvSpPr>
              <a:spLocks/>
            </p:cNvSpPr>
            <p:nvPr/>
          </p:nvSpPr>
          <p:spPr bwMode="gray">
            <a:xfrm>
              <a:off x="2877" y="2811"/>
              <a:ext cx="223" cy="249"/>
            </a:xfrm>
            <a:custGeom>
              <a:avLst/>
              <a:gdLst>
                <a:gd name="T0" fmla="*/ 2147483647 w 171"/>
                <a:gd name="T1" fmla="*/ 2147483647 h 191"/>
                <a:gd name="T2" fmla="*/ 2147483647 w 171"/>
                <a:gd name="T3" fmla="*/ 2147483647 h 191"/>
                <a:gd name="T4" fmla="*/ 2147483647 w 171"/>
                <a:gd name="T5" fmla="*/ 2147483647 h 191"/>
                <a:gd name="T6" fmla="*/ 2147483647 w 171"/>
                <a:gd name="T7" fmla="*/ 2147483647 h 191"/>
                <a:gd name="T8" fmla="*/ 2147483647 w 171"/>
                <a:gd name="T9" fmla="*/ 2147483647 h 191"/>
                <a:gd name="T10" fmla="*/ 2147483647 w 171"/>
                <a:gd name="T11" fmla="*/ 2147483647 h 191"/>
                <a:gd name="T12" fmla="*/ 2147483647 w 171"/>
                <a:gd name="T13" fmla="*/ 2147483647 h 191"/>
                <a:gd name="T14" fmla="*/ 2147483647 w 171"/>
                <a:gd name="T15" fmla="*/ 2147483647 h 191"/>
                <a:gd name="T16" fmla="*/ 2147483647 w 171"/>
                <a:gd name="T17" fmla="*/ 2147483647 h 191"/>
                <a:gd name="T18" fmla="*/ 2147483647 w 171"/>
                <a:gd name="T19" fmla="*/ 2147483647 h 191"/>
                <a:gd name="T20" fmla="*/ 2147483647 w 171"/>
                <a:gd name="T21" fmla="*/ 2147483647 h 191"/>
                <a:gd name="T22" fmla="*/ 2147483647 w 171"/>
                <a:gd name="T23" fmla="*/ 2147483647 h 191"/>
                <a:gd name="T24" fmla="*/ 2147483647 w 171"/>
                <a:gd name="T25" fmla="*/ 2147483647 h 191"/>
                <a:gd name="T26" fmla="*/ 2147483647 w 171"/>
                <a:gd name="T27" fmla="*/ 2147483647 h 191"/>
                <a:gd name="T28" fmla="*/ 2147483647 w 171"/>
                <a:gd name="T29" fmla="*/ 2147483647 h 191"/>
                <a:gd name="T30" fmla="*/ 2147483647 w 171"/>
                <a:gd name="T31" fmla="*/ 2147483647 h 191"/>
                <a:gd name="T32" fmla="*/ 2147483647 w 171"/>
                <a:gd name="T33" fmla="*/ 2147483647 h 191"/>
                <a:gd name="T34" fmla="*/ 2147483647 w 171"/>
                <a:gd name="T35" fmla="*/ 2147483647 h 191"/>
                <a:gd name="T36" fmla="*/ 2147483647 w 171"/>
                <a:gd name="T37" fmla="*/ 2147483647 h 191"/>
                <a:gd name="T38" fmla="*/ 2147483647 w 171"/>
                <a:gd name="T39" fmla="*/ 2147483647 h 191"/>
                <a:gd name="T40" fmla="*/ 2147483647 w 171"/>
                <a:gd name="T41" fmla="*/ 2147483647 h 191"/>
                <a:gd name="T42" fmla="*/ 2147483647 w 171"/>
                <a:gd name="T43" fmla="*/ 2147483647 h 191"/>
                <a:gd name="T44" fmla="*/ 2147483647 w 171"/>
                <a:gd name="T45" fmla="*/ 2147483647 h 191"/>
                <a:gd name="T46" fmla="*/ 2147483647 w 171"/>
                <a:gd name="T47" fmla="*/ 2147483647 h 191"/>
                <a:gd name="T48" fmla="*/ 2147483647 w 171"/>
                <a:gd name="T49" fmla="*/ 2147483647 h 191"/>
                <a:gd name="T50" fmla="*/ 2147483647 w 171"/>
                <a:gd name="T51" fmla="*/ 2147483647 h 191"/>
                <a:gd name="T52" fmla="*/ 2147483647 w 171"/>
                <a:gd name="T53" fmla="*/ 2147483647 h 191"/>
                <a:gd name="T54" fmla="*/ 2147483647 w 171"/>
                <a:gd name="T55" fmla="*/ 2147483647 h 191"/>
                <a:gd name="T56" fmla="*/ 2147483647 w 171"/>
                <a:gd name="T57" fmla="*/ 2147483647 h 191"/>
                <a:gd name="T58" fmla="*/ 2147483647 w 171"/>
                <a:gd name="T59" fmla="*/ 2147483647 h 191"/>
                <a:gd name="T60" fmla="*/ 2147483647 w 171"/>
                <a:gd name="T61" fmla="*/ 2147483647 h 191"/>
                <a:gd name="T62" fmla="*/ 2147483647 w 171"/>
                <a:gd name="T63" fmla="*/ 2147483647 h 191"/>
                <a:gd name="T64" fmla="*/ 2147483647 w 171"/>
                <a:gd name="T65" fmla="*/ 2147483647 h 191"/>
                <a:gd name="T66" fmla="*/ 2147483647 w 171"/>
                <a:gd name="T67" fmla="*/ 2147483647 h 191"/>
                <a:gd name="T68" fmla="*/ 2147483647 w 171"/>
                <a:gd name="T69" fmla="*/ 2147483647 h 1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91"/>
                <a:gd name="T107" fmla="*/ 171 w 171"/>
                <a:gd name="T108" fmla="*/ 191 h 1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91">
                  <a:moveTo>
                    <a:pt x="170" y="135"/>
                  </a:moveTo>
                  <a:lnTo>
                    <a:pt x="160" y="139"/>
                  </a:lnTo>
                  <a:lnTo>
                    <a:pt x="155" y="141"/>
                  </a:lnTo>
                  <a:lnTo>
                    <a:pt x="151" y="146"/>
                  </a:lnTo>
                  <a:lnTo>
                    <a:pt x="147" y="170"/>
                  </a:lnTo>
                  <a:lnTo>
                    <a:pt x="152" y="176"/>
                  </a:lnTo>
                  <a:lnTo>
                    <a:pt x="156" y="176"/>
                  </a:lnTo>
                  <a:lnTo>
                    <a:pt x="159" y="172"/>
                  </a:lnTo>
                  <a:lnTo>
                    <a:pt x="162" y="174"/>
                  </a:lnTo>
                  <a:lnTo>
                    <a:pt x="161" y="188"/>
                  </a:lnTo>
                  <a:lnTo>
                    <a:pt x="157" y="191"/>
                  </a:lnTo>
                  <a:lnTo>
                    <a:pt x="135" y="169"/>
                  </a:lnTo>
                  <a:lnTo>
                    <a:pt x="132" y="168"/>
                  </a:lnTo>
                  <a:lnTo>
                    <a:pt x="130" y="173"/>
                  </a:lnTo>
                  <a:lnTo>
                    <a:pt x="126" y="173"/>
                  </a:lnTo>
                  <a:lnTo>
                    <a:pt x="124" y="169"/>
                  </a:lnTo>
                  <a:lnTo>
                    <a:pt x="120" y="166"/>
                  </a:lnTo>
                  <a:lnTo>
                    <a:pt x="118" y="168"/>
                  </a:lnTo>
                  <a:lnTo>
                    <a:pt x="114" y="167"/>
                  </a:lnTo>
                  <a:lnTo>
                    <a:pt x="111" y="169"/>
                  </a:lnTo>
                  <a:lnTo>
                    <a:pt x="110" y="166"/>
                  </a:lnTo>
                  <a:lnTo>
                    <a:pt x="96" y="166"/>
                  </a:lnTo>
                  <a:lnTo>
                    <a:pt x="92" y="156"/>
                  </a:lnTo>
                  <a:lnTo>
                    <a:pt x="90" y="129"/>
                  </a:lnTo>
                  <a:lnTo>
                    <a:pt x="82" y="127"/>
                  </a:lnTo>
                  <a:lnTo>
                    <a:pt x="76" y="123"/>
                  </a:lnTo>
                  <a:lnTo>
                    <a:pt x="67" y="124"/>
                  </a:lnTo>
                  <a:lnTo>
                    <a:pt x="67" y="133"/>
                  </a:lnTo>
                  <a:lnTo>
                    <a:pt x="52" y="134"/>
                  </a:lnTo>
                  <a:lnTo>
                    <a:pt x="47" y="123"/>
                  </a:lnTo>
                  <a:lnTo>
                    <a:pt x="42" y="115"/>
                  </a:lnTo>
                  <a:lnTo>
                    <a:pt x="5" y="116"/>
                  </a:lnTo>
                  <a:lnTo>
                    <a:pt x="0" y="111"/>
                  </a:lnTo>
                  <a:lnTo>
                    <a:pt x="8" y="109"/>
                  </a:lnTo>
                  <a:lnTo>
                    <a:pt x="9" y="105"/>
                  </a:lnTo>
                  <a:lnTo>
                    <a:pt x="13" y="100"/>
                  </a:lnTo>
                  <a:lnTo>
                    <a:pt x="16" y="100"/>
                  </a:lnTo>
                  <a:lnTo>
                    <a:pt x="16" y="105"/>
                  </a:lnTo>
                  <a:lnTo>
                    <a:pt x="33" y="96"/>
                  </a:lnTo>
                  <a:lnTo>
                    <a:pt x="39" y="70"/>
                  </a:lnTo>
                  <a:lnTo>
                    <a:pt x="46" y="66"/>
                  </a:lnTo>
                  <a:lnTo>
                    <a:pt x="50" y="52"/>
                  </a:lnTo>
                  <a:lnTo>
                    <a:pt x="51" y="35"/>
                  </a:lnTo>
                  <a:lnTo>
                    <a:pt x="57" y="27"/>
                  </a:lnTo>
                  <a:lnTo>
                    <a:pt x="57" y="16"/>
                  </a:lnTo>
                  <a:lnTo>
                    <a:pt x="58" y="6"/>
                  </a:lnTo>
                  <a:lnTo>
                    <a:pt x="72" y="3"/>
                  </a:lnTo>
                  <a:lnTo>
                    <a:pt x="80" y="9"/>
                  </a:lnTo>
                  <a:lnTo>
                    <a:pt x="92" y="12"/>
                  </a:lnTo>
                  <a:lnTo>
                    <a:pt x="101" y="9"/>
                  </a:lnTo>
                  <a:lnTo>
                    <a:pt x="124" y="0"/>
                  </a:lnTo>
                  <a:lnTo>
                    <a:pt x="141" y="1"/>
                  </a:lnTo>
                  <a:lnTo>
                    <a:pt x="144" y="7"/>
                  </a:lnTo>
                  <a:lnTo>
                    <a:pt x="149" y="7"/>
                  </a:lnTo>
                  <a:lnTo>
                    <a:pt x="151" y="5"/>
                  </a:lnTo>
                  <a:lnTo>
                    <a:pt x="156" y="7"/>
                  </a:lnTo>
                  <a:lnTo>
                    <a:pt x="161" y="6"/>
                  </a:lnTo>
                  <a:lnTo>
                    <a:pt x="168" y="16"/>
                  </a:lnTo>
                  <a:lnTo>
                    <a:pt x="171" y="26"/>
                  </a:lnTo>
                  <a:lnTo>
                    <a:pt x="169" y="35"/>
                  </a:lnTo>
                  <a:lnTo>
                    <a:pt x="159" y="52"/>
                  </a:lnTo>
                  <a:lnTo>
                    <a:pt x="156" y="65"/>
                  </a:lnTo>
                  <a:lnTo>
                    <a:pt x="156" y="75"/>
                  </a:lnTo>
                  <a:lnTo>
                    <a:pt x="157" y="84"/>
                  </a:lnTo>
                  <a:lnTo>
                    <a:pt x="160" y="88"/>
                  </a:lnTo>
                  <a:lnTo>
                    <a:pt x="160" y="96"/>
                  </a:lnTo>
                  <a:lnTo>
                    <a:pt x="159" y="101"/>
                  </a:lnTo>
                  <a:lnTo>
                    <a:pt x="159" y="103"/>
                  </a:lnTo>
                  <a:lnTo>
                    <a:pt x="160" y="115"/>
                  </a:lnTo>
                  <a:lnTo>
                    <a:pt x="168" y="127"/>
                  </a:lnTo>
                  <a:lnTo>
                    <a:pt x="170" y="13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7" name="Freeform 437"/>
            <p:cNvSpPr>
              <a:spLocks/>
            </p:cNvSpPr>
            <p:nvPr/>
          </p:nvSpPr>
          <p:spPr bwMode="gray">
            <a:xfrm>
              <a:off x="2873" y="3109"/>
              <a:ext cx="167" cy="168"/>
            </a:xfrm>
            <a:custGeom>
              <a:avLst/>
              <a:gdLst>
                <a:gd name="T0" fmla="*/ 2147483647 w 128"/>
                <a:gd name="T1" fmla="*/ 2147483647 h 129"/>
                <a:gd name="T2" fmla="*/ 2147483647 w 128"/>
                <a:gd name="T3" fmla="*/ 2147483647 h 129"/>
                <a:gd name="T4" fmla="*/ 2147483647 w 128"/>
                <a:gd name="T5" fmla="*/ 2147483647 h 129"/>
                <a:gd name="T6" fmla="*/ 2147483647 w 128"/>
                <a:gd name="T7" fmla="*/ 2147483647 h 129"/>
                <a:gd name="T8" fmla="*/ 2147483647 w 128"/>
                <a:gd name="T9" fmla="*/ 2147483647 h 129"/>
                <a:gd name="T10" fmla="*/ 2147483647 w 128"/>
                <a:gd name="T11" fmla="*/ 2147483647 h 129"/>
                <a:gd name="T12" fmla="*/ 2147483647 w 128"/>
                <a:gd name="T13" fmla="*/ 2147483647 h 129"/>
                <a:gd name="T14" fmla="*/ 2147483647 w 128"/>
                <a:gd name="T15" fmla="*/ 2147483647 h 129"/>
                <a:gd name="T16" fmla="*/ 2147483647 w 128"/>
                <a:gd name="T17" fmla="*/ 2147483647 h 129"/>
                <a:gd name="T18" fmla="*/ 2147483647 w 128"/>
                <a:gd name="T19" fmla="*/ 2147483647 h 129"/>
                <a:gd name="T20" fmla="*/ 0 w 128"/>
                <a:gd name="T21" fmla="*/ 2147483647 h 129"/>
                <a:gd name="T22" fmla="*/ 2147483647 w 128"/>
                <a:gd name="T23" fmla="*/ 0 h 129"/>
                <a:gd name="T24" fmla="*/ 2147483647 w 128"/>
                <a:gd name="T25" fmla="*/ 0 h 129"/>
                <a:gd name="T26" fmla="*/ 2147483647 w 128"/>
                <a:gd name="T27" fmla="*/ 2147483647 h 129"/>
                <a:gd name="T28" fmla="*/ 2147483647 w 128"/>
                <a:gd name="T29" fmla="*/ 0 h 129"/>
                <a:gd name="T30" fmla="*/ 2147483647 w 128"/>
                <a:gd name="T31" fmla="*/ 2147483647 h 129"/>
                <a:gd name="T32" fmla="*/ 2147483647 w 128"/>
                <a:gd name="T33" fmla="*/ 2147483647 h 129"/>
                <a:gd name="T34" fmla="*/ 2147483647 w 128"/>
                <a:gd name="T35" fmla="*/ 2147483647 h 129"/>
                <a:gd name="T36" fmla="*/ 2147483647 w 128"/>
                <a:gd name="T37" fmla="*/ 2147483647 h 129"/>
                <a:gd name="T38" fmla="*/ 2147483647 w 128"/>
                <a:gd name="T39" fmla="*/ 2147483647 h 129"/>
                <a:gd name="T40" fmla="*/ 2147483647 w 128"/>
                <a:gd name="T41" fmla="*/ 2147483647 h 129"/>
                <a:gd name="T42" fmla="*/ 2147483647 w 128"/>
                <a:gd name="T43" fmla="*/ 2147483647 h 129"/>
                <a:gd name="T44" fmla="*/ 2147483647 w 128"/>
                <a:gd name="T45" fmla="*/ 2147483647 h 129"/>
                <a:gd name="T46" fmla="*/ 2147483647 w 128"/>
                <a:gd name="T47" fmla="*/ 2147483647 h 129"/>
                <a:gd name="T48" fmla="*/ 2147483647 w 128"/>
                <a:gd name="T49" fmla="*/ 2147483647 h 129"/>
                <a:gd name="T50" fmla="*/ 2147483647 w 128"/>
                <a:gd name="T51" fmla="*/ 2147483647 h 129"/>
                <a:gd name="T52" fmla="*/ 2147483647 w 128"/>
                <a:gd name="T53" fmla="*/ 2147483647 h 129"/>
                <a:gd name="T54" fmla="*/ 2147483647 w 128"/>
                <a:gd name="T55" fmla="*/ 2147483647 h 129"/>
                <a:gd name="T56" fmla="*/ 2147483647 w 128"/>
                <a:gd name="T57" fmla="*/ 2147483647 h 129"/>
                <a:gd name="T58" fmla="*/ 2147483647 w 128"/>
                <a:gd name="T59" fmla="*/ 2147483647 h 129"/>
                <a:gd name="T60" fmla="*/ 2147483647 w 128"/>
                <a:gd name="T61" fmla="*/ 2147483647 h 129"/>
                <a:gd name="T62" fmla="*/ 2147483647 w 128"/>
                <a:gd name="T63" fmla="*/ 2147483647 h 129"/>
                <a:gd name="T64" fmla="*/ 2147483647 w 128"/>
                <a:gd name="T65" fmla="*/ 2147483647 h 129"/>
                <a:gd name="T66" fmla="*/ 2147483647 w 128"/>
                <a:gd name="T67" fmla="*/ 2147483647 h 129"/>
                <a:gd name="T68" fmla="*/ 2147483647 w 128"/>
                <a:gd name="T69" fmla="*/ 2147483647 h 129"/>
                <a:gd name="T70" fmla="*/ 2147483647 w 128"/>
                <a:gd name="T71" fmla="*/ 2147483647 h 129"/>
                <a:gd name="T72" fmla="*/ 2147483647 w 128"/>
                <a:gd name="T73" fmla="*/ 2147483647 h 129"/>
                <a:gd name="T74" fmla="*/ 2147483647 w 128"/>
                <a:gd name="T75" fmla="*/ 2147483647 h 1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29"/>
                <a:gd name="T116" fmla="*/ 128 w 128"/>
                <a:gd name="T117" fmla="*/ 129 h 12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29">
                  <a:moveTo>
                    <a:pt x="41" y="126"/>
                  </a:moveTo>
                  <a:lnTo>
                    <a:pt x="36" y="119"/>
                  </a:lnTo>
                  <a:lnTo>
                    <a:pt x="32" y="110"/>
                  </a:lnTo>
                  <a:lnTo>
                    <a:pt x="28" y="94"/>
                  </a:lnTo>
                  <a:lnTo>
                    <a:pt x="25" y="81"/>
                  </a:lnTo>
                  <a:lnTo>
                    <a:pt x="21" y="61"/>
                  </a:lnTo>
                  <a:lnTo>
                    <a:pt x="20" y="54"/>
                  </a:lnTo>
                  <a:lnTo>
                    <a:pt x="6" y="26"/>
                  </a:lnTo>
                  <a:lnTo>
                    <a:pt x="6" y="22"/>
                  </a:lnTo>
                  <a:lnTo>
                    <a:pt x="2" y="16"/>
                  </a:lnTo>
                  <a:lnTo>
                    <a:pt x="0" y="3"/>
                  </a:lnTo>
                  <a:lnTo>
                    <a:pt x="7" y="0"/>
                  </a:lnTo>
                  <a:lnTo>
                    <a:pt x="17" y="0"/>
                  </a:lnTo>
                  <a:lnTo>
                    <a:pt x="21" y="4"/>
                  </a:lnTo>
                  <a:lnTo>
                    <a:pt x="30" y="0"/>
                  </a:lnTo>
                  <a:lnTo>
                    <a:pt x="58" y="1"/>
                  </a:lnTo>
                  <a:lnTo>
                    <a:pt x="66" y="7"/>
                  </a:lnTo>
                  <a:lnTo>
                    <a:pt x="74" y="9"/>
                  </a:lnTo>
                  <a:lnTo>
                    <a:pt x="85" y="7"/>
                  </a:lnTo>
                  <a:lnTo>
                    <a:pt x="95" y="7"/>
                  </a:lnTo>
                  <a:lnTo>
                    <a:pt x="102" y="1"/>
                  </a:lnTo>
                  <a:lnTo>
                    <a:pt x="108" y="3"/>
                  </a:lnTo>
                  <a:lnTo>
                    <a:pt x="119" y="4"/>
                  </a:lnTo>
                  <a:lnTo>
                    <a:pt x="125" y="6"/>
                  </a:lnTo>
                  <a:lnTo>
                    <a:pt x="128" y="9"/>
                  </a:lnTo>
                  <a:lnTo>
                    <a:pt x="121" y="8"/>
                  </a:lnTo>
                  <a:lnTo>
                    <a:pt x="111" y="13"/>
                  </a:lnTo>
                  <a:lnTo>
                    <a:pt x="103" y="10"/>
                  </a:lnTo>
                  <a:lnTo>
                    <a:pt x="86" y="16"/>
                  </a:lnTo>
                  <a:lnTo>
                    <a:pt x="85" y="49"/>
                  </a:lnTo>
                  <a:lnTo>
                    <a:pt x="76" y="51"/>
                  </a:lnTo>
                  <a:lnTo>
                    <a:pt x="74" y="126"/>
                  </a:lnTo>
                  <a:lnTo>
                    <a:pt x="63" y="129"/>
                  </a:lnTo>
                  <a:lnTo>
                    <a:pt x="57" y="127"/>
                  </a:lnTo>
                  <a:lnTo>
                    <a:pt x="52" y="124"/>
                  </a:lnTo>
                  <a:lnTo>
                    <a:pt x="50" y="121"/>
                  </a:lnTo>
                  <a:lnTo>
                    <a:pt x="46" y="121"/>
                  </a:lnTo>
                  <a:lnTo>
                    <a:pt x="41" y="12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8" name="Freeform 438"/>
            <p:cNvSpPr>
              <a:spLocks/>
            </p:cNvSpPr>
            <p:nvPr/>
          </p:nvSpPr>
          <p:spPr bwMode="gray">
            <a:xfrm>
              <a:off x="3247" y="3038"/>
              <a:ext cx="86" cy="193"/>
            </a:xfrm>
            <a:custGeom>
              <a:avLst/>
              <a:gdLst>
                <a:gd name="T0" fmla="*/ 2147483647 w 66"/>
                <a:gd name="T1" fmla="*/ 2147483647 h 148"/>
                <a:gd name="T2" fmla="*/ 2147483647 w 66"/>
                <a:gd name="T3" fmla="*/ 0 h 148"/>
                <a:gd name="T4" fmla="*/ 2147483647 w 66"/>
                <a:gd name="T5" fmla="*/ 2147483647 h 148"/>
                <a:gd name="T6" fmla="*/ 2147483647 w 66"/>
                <a:gd name="T7" fmla="*/ 2147483647 h 148"/>
                <a:gd name="T8" fmla="*/ 2147483647 w 66"/>
                <a:gd name="T9" fmla="*/ 2147483647 h 148"/>
                <a:gd name="T10" fmla="*/ 2147483647 w 66"/>
                <a:gd name="T11" fmla="*/ 2147483647 h 148"/>
                <a:gd name="T12" fmla="*/ 2147483647 w 66"/>
                <a:gd name="T13" fmla="*/ 2147483647 h 148"/>
                <a:gd name="T14" fmla="*/ 2147483647 w 66"/>
                <a:gd name="T15" fmla="*/ 2147483647 h 148"/>
                <a:gd name="T16" fmla="*/ 2147483647 w 66"/>
                <a:gd name="T17" fmla="*/ 2147483647 h 148"/>
                <a:gd name="T18" fmla="*/ 2147483647 w 66"/>
                <a:gd name="T19" fmla="*/ 2147483647 h 148"/>
                <a:gd name="T20" fmla="*/ 2147483647 w 66"/>
                <a:gd name="T21" fmla="*/ 2147483647 h 148"/>
                <a:gd name="T22" fmla="*/ 2147483647 w 66"/>
                <a:gd name="T23" fmla="*/ 2147483647 h 148"/>
                <a:gd name="T24" fmla="*/ 2147483647 w 66"/>
                <a:gd name="T25" fmla="*/ 2147483647 h 148"/>
                <a:gd name="T26" fmla="*/ 2147483647 w 66"/>
                <a:gd name="T27" fmla="*/ 2147483647 h 148"/>
                <a:gd name="T28" fmla="*/ 2147483647 w 66"/>
                <a:gd name="T29" fmla="*/ 2147483647 h 148"/>
                <a:gd name="T30" fmla="*/ 2147483647 w 66"/>
                <a:gd name="T31" fmla="*/ 2147483647 h 148"/>
                <a:gd name="T32" fmla="*/ 2147483647 w 66"/>
                <a:gd name="T33" fmla="*/ 2147483647 h 148"/>
                <a:gd name="T34" fmla="*/ 2147483647 w 66"/>
                <a:gd name="T35" fmla="*/ 2147483647 h 148"/>
                <a:gd name="T36" fmla="*/ 2147483647 w 66"/>
                <a:gd name="T37" fmla="*/ 2147483647 h 148"/>
                <a:gd name="T38" fmla="*/ 0 w 66"/>
                <a:gd name="T39" fmla="*/ 2147483647 h 148"/>
                <a:gd name="T40" fmla="*/ 0 w 66"/>
                <a:gd name="T41" fmla="*/ 2147483647 h 148"/>
                <a:gd name="T42" fmla="*/ 2147483647 w 66"/>
                <a:gd name="T43" fmla="*/ 2147483647 h 148"/>
                <a:gd name="T44" fmla="*/ 2147483647 w 66"/>
                <a:gd name="T45" fmla="*/ 2147483647 h 148"/>
                <a:gd name="T46" fmla="*/ 2147483647 w 66"/>
                <a:gd name="T47" fmla="*/ 2147483647 h 148"/>
                <a:gd name="T48" fmla="*/ 2147483647 w 66"/>
                <a:gd name="T49" fmla="*/ 2147483647 h 148"/>
                <a:gd name="T50" fmla="*/ 2147483647 w 66"/>
                <a:gd name="T51" fmla="*/ 2147483647 h 148"/>
                <a:gd name="T52" fmla="*/ 2147483647 w 66"/>
                <a:gd name="T53" fmla="*/ 2147483647 h 148"/>
                <a:gd name="T54" fmla="*/ 2147483647 w 66"/>
                <a:gd name="T55" fmla="*/ 2147483647 h 148"/>
                <a:gd name="T56" fmla="*/ 2147483647 w 66"/>
                <a:gd name="T57" fmla="*/ 2147483647 h 148"/>
                <a:gd name="T58" fmla="*/ 2147483647 w 66"/>
                <a:gd name="T59" fmla="*/ 2147483647 h 148"/>
                <a:gd name="T60" fmla="*/ 2147483647 w 66"/>
                <a:gd name="T61" fmla="*/ 2147483647 h 148"/>
                <a:gd name="T62" fmla="*/ 2147483647 w 66"/>
                <a:gd name="T63" fmla="*/ 2147483647 h 148"/>
                <a:gd name="T64" fmla="*/ 2147483647 w 66"/>
                <a:gd name="T65" fmla="*/ 2147483647 h 148"/>
                <a:gd name="T66" fmla="*/ 2147483647 w 66"/>
                <a:gd name="T67" fmla="*/ 2147483647 h 148"/>
                <a:gd name="T68" fmla="*/ 2147483647 w 66"/>
                <a:gd name="T69" fmla="*/ 2147483647 h 148"/>
                <a:gd name="T70" fmla="*/ 2147483647 w 66"/>
                <a:gd name="T71" fmla="*/ 2147483647 h 148"/>
                <a:gd name="T72" fmla="*/ 2147483647 w 66"/>
                <a:gd name="T73" fmla="*/ 2147483647 h 1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
                <a:gd name="T112" fmla="*/ 0 h 148"/>
                <a:gd name="T113" fmla="*/ 66 w 66"/>
                <a:gd name="T114" fmla="*/ 148 h 1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 h="148">
                  <a:moveTo>
                    <a:pt x="55" y="1"/>
                  </a:moveTo>
                  <a:lnTo>
                    <a:pt x="58" y="0"/>
                  </a:lnTo>
                  <a:lnTo>
                    <a:pt x="60" y="4"/>
                  </a:lnTo>
                  <a:lnTo>
                    <a:pt x="61" y="15"/>
                  </a:lnTo>
                  <a:lnTo>
                    <a:pt x="66" y="34"/>
                  </a:lnTo>
                  <a:lnTo>
                    <a:pt x="65" y="41"/>
                  </a:lnTo>
                  <a:lnTo>
                    <a:pt x="60" y="42"/>
                  </a:lnTo>
                  <a:lnTo>
                    <a:pt x="60" y="56"/>
                  </a:lnTo>
                  <a:lnTo>
                    <a:pt x="58" y="59"/>
                  </a:lnTo>
                  <a:lnTo>
                    <a:pt x="51" y="85"/>
                  </a:lnTo>
                  <a:lnTo>
                    <a:pt x="47" y="100"/>
                  </a:lnTo>
                  <a:lnTo>
                    <a:pt x="43" y="112"/>
                  </a:lnTo>
                  <a:lnTo>
                    <a:pt x="39" y="133"/>
                  </a:lnTo>
                  <a:lnTo>
                    <a:pt x="33" y="142"/>
                  </a:lnTo>
                  <a:lnTo>
                    <a:pt x="26" y="143"/>
                  </a:lnTo>
                  <a:lnTo>
                    <a:pt x="19" y="148"/>
                  </a:lnTo>
                  <a:lnTo>
                    <a:pt x="12" y="145"/>
                  </a:lnTo>
                  <a:lnTo>
                    <a:pt x="7" y="138"/>
                  </a:lnTo>
                  <a:lnTo>
                    <a:pt x="5" y="123"/>
                  </a:lnTo>
                  <a:lnTo>
                    <a:pt x="0" y="117"/>
                  </a:lnTo>
                  <a:lnTo>
                    <a:pt x="0" y="106"/>
                  </a:lnTo>
                  <a:lnTo>
                    <a:pt x="8" y="94"/>
                  </a:lnTo>
                  <a:lnTo>
                    <a:pt x="10" y="75"/>
                  </a:lnTo>
                  <a:lnTo>
                    <a:pt x="7" y="69"/>
                  </a:lnTo>
                  <a:lnTo>
                    <a:pt x="9" y="52"/>
                  </a:lnTo>
                  <a:lnTo>
                    <a:pt x="12" y="47"/>
                  </a:lnTo>
                  <a:lnTo>
                    <a:pt x="17" y="45"/>
                  </a:lnTo>
                  <a:lnTo>
                    <a:pt x="19" y="42"/>
                  </a:lnTo>
                  <a:lnTo>
                    <a:pt x="24" y="42"/>
                  </a:lnTo>
                  <a:lnTo>
                    <a:pt x="30" y="37"/>
                  </a:lnTo>
                  <a:lnTo>
                    <a:pt x="36" y="35"/>
                  </a:lnTo>
                  <a:lnTo>
                    <a:pt x="39" y="30"/>
                  </a:lnTo>
                  <a:lnTo>
                    <a:pt x="44" y="26"/>
                  </a:lnTo>
                  <a:lnTo>
                    <a:pt x="44" y="20"/>
                  </a:lnTo>
                  <a:lnTo>
                    <a:pt x="48" y="18"/>
                  </a:lnTo>
                  <a:lnTo>
                    <a:pt x="53" y="8"/>
                  </a:lnTo>
                  <a:lnTo>
                    <a:pt x="55"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9" name="Freeform 439"/>
            <p:cNvSpPr>
              <a:spLocks/>
            </p:cNvSpPr>
            <p:nvPr/>
          </p:nvSpPr>
          <p:spPr bwMode="gray">
            <a:xfrm>
              <a:off x="3393" y="3162"/>
              <a:ext cx="9" cy="5"/>
            </a:xfrm>
            <a:custGeom>
              <a:avLst/>
              <a:gdLst>
                <a:gd name="T0" fmla="*/ 0 w 7"/>
                <a:gd name="T1" fmla="*/ 2147483647 h 4"/>
                <a:gd name="T2" fmla="*/ 2147483647 w 7"/>
                <a:gd name="T3" fmla="*/ 0 h 4"/>
                <a:gd name="T4" fmla="*/ 2147483647 w 7"/>
                <a:gd name="T5" fmla="*/ 0 h 4"/>
                <a:gd name="T6" fmla="*/ 2147483647 w 7"/>
                <a:gd name="T7" fmla="*/ 2147483647 h 4"/>
                <a:gd name="T8" fmla="*/ 2147483647 w 7"/>
                <a:gd name="T9" fmla="*/ 2147483647 h 4"/>
                <a:gd name="T10" fmla="*/ 2147483647 w 7"/>
                <a:gd name="T11" fmla="*/ 2147483647 h 4"/>
                <a:gd name="T12" fmla="*/ 0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2"/>
                  </a:moveTo>
                  <a:lnTo>
                    <a:pt x="1" y="0"/>
                  </a:lnTo>
                  <a:lnTo>
                    <a:pt x="5" y="0"/>
                  </a:lnTo>
                  <a:lnTo>
                    <a:pt x="7" y="2"/>
                  </a:lnTo>
                  <a:lnTo>
                    <a:pt x="4" y="4"/>
                  </a:lnTo>
                  <a:lnTo>
                    <a:pt x="1"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0" name="Freeform 440"/>
            <p:cNvSpPr>
              <a:spLocks/>
            </p:cNvSpPr>
            <p:nvPr/>
          </p:nvSpPr>
          <p:spPr bwMode="gray">
            <a:xfrm>
              <a:off x="3390" y="2939"/>
              <a:ext cx="4" cy="4"/>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2"/>
                  </a:moveTo>
                  <a:lnTo>
                    <a:pt x="1" y="0"/>
                  </a:lnTo>
                  <a:lnTo>
                    <a:pt x="3" y="2"/>
                  </a:lnTo>
                  <a:lnTo>
                    <a:pt x="2"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1" name="Freeform 441"/>
            <p:cNvSpPr>
              <a:spLocks/>
            </p:cNvSpPr>
            <p:nvPr/>
          </p:nvSpPr>
          <p:spPr bwMode="gray">
            <a:xfrm>
              <a:off x="3135" y="2818"/>
              <a:ext cx="95" cy="121"/>
            </a:xfrm>
            <a:custGeom>
              <a:avLst/>
              <a:gdLst>
                <a:gd name="T0" fmla="*/ 2147483647 w 73"/>
                <a:gd name="T1" fmla="*/ 2147483647 h 93"/>
                <a:gd name="T2" fmla="*/ 2147483647 w 73"/>
                <a:gd name="T3" fmla="*/ 2147483647 h 93"/>
                <a:gd name="T4" fmla="*/ 2147483647 w 73"/>
                <a:gd name="T5" fmla="*/ 2147483647 h 93"/>
                <a:gd name="T6" fmla="*/ 2147483647 w 73"/>
                <a:gd name="T7" fmla="*/ 2147483647 h 93"/>
                <a:gd name="T8" fmla="*/ 2147483647 w 73"/>
                <a:gd name="T9" fmla="*/ 2147483647 h 93"/>
                <a:gd name="T10" fmla="*/ 0 w 73"/>
                <a:gd name="T11" fmla="*/ 2147483647 h 93"/>
                <a:gd name="T12" fmla="*/ 2147483647 w 73"/>
                <a:gd name="T13" fmla="*/ 2147483647 h 93"/>
                <a:gd name="T14" fmla="*/ 2147483647 w 73"/>
                <a:gd name="T15" fmla="*/ 2147483647 h 93"/>
                <a:gd name="T16" fmla="*/ 2147483647 w 73"/>
                <a:gd name="T17" fmla="*/ 2147483647 h 93"/>
                <a:gd name="T18" fmla="*/ 2147483647 w 73"/>
                <a:gd name="T19" fmla="*/ 2147483647 h 93"/>
                <a:gd name="T20" fmla="*/ 0 w 73"/>
                <a:gd name="T21" fmla="*/ 2147483647 h 93"/>
                <a:gd name="T22" fmla="*/ 2147483647 w 73"/>
                <a:gd name="T23" fmla="*/ 0 h 93"/>
                <a:gd name="T24" fmla="*/ 2147483647 w 73"/>
                <a:gd name="T25" fmla="*/ 2147483647 h 93"/>
                <a:gd name="T26" fmla="*/ 2147483647 w 73"/>
                <a:gd name="T27" fmla="*/ 2147483647 h 93"/>
                <a:gd name="T28" fmla="*/ 2147483647 w 73"/>
                <a:gd name="T29" fmla="*/ 2147483647 h 93"/>
                <a:gd name="T30" fmla="*/ 2147483647 w 73"/>
                <a:gd name="T31" fmla="*/ 2147483647 h 93"/>
                <a:gd name="T32" fmla="*/ 2147483647 w 73"/>
                <a:gd name="T33" fmla="*/ 2147483647 h 93"/>
                <a:gd name="T34" fmla="*/ 2147483647 w 73"/>
                <a:gd name="T35" fmla="*/ 2147483647 h 93"/>
                <a:gd name="T36" fmla="*/ 2147483647 w 73"/>
                <a:gd name="T37" fmla="*/ 2147483647 h 93"/>
                <a:gd name="T38" fmla="*/ 2147483647 w 73"/>
                <a:gd name="T39" fmla="*/ 2147483647 h 93"/>
                <a:gd name="T40" fmla="*/ 2147483647 w 73"/>
                <a:gd name="T41" fmla="*/ 2147483647 h 93"/>
                <a:gd name="T42" fmla="*/ 2147483647 w 73"/>
                <a:gd name="T43" fmla="*/ 2147483647 h 93"/>
                <a:gd name="T44" fmla="*/ 2147483647 w 73"/>
                <a:gd name="T45" fmla="*/ 2147483647 h 93"/>
                <a:gd name="T46" fmla="*/ 2147483647 w 73"/>
                <a:gd name="T47" fmla="*/ 2147483647 h 93"/>
                <a:gd name="T48" fmla="*/ 2147483647 w 73"/>
                <a:gd name="T49" fmla="*/ 2147483647 h 93"/>
                <a:gd name="T50" fmla="*/ 2147483647 w 73"/>
                <a:gd name="T51" fmla="*/ 2147483647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93"/>
                <a:gd name="T80" fmla="*/ 73 w 7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93">
                  <a:moveTo>
                    <a:pt x="50" y="93"/>
                  </a:moveTo>
                  <a:lnTo>
                    <a:pt x="33" y="84"/>
                  </a:lnTo>
                  <a:lnTo>
                    <a:pt x="34" y="78"/>
                  </a:lnTo>
                  <a:lnTo>
                    <a:pt x="33" y="73"/>
                  </a:lnTo>
                  <a:lnTo>
                    <a:pt x="14" y="65"/>
                  </a:lnTo>
                  <a:lnTo>
                    <a:pt x="0" y="55"/>
                  </a:lnTo>
                  <a:lnTo>
                    <a:pt x="1" y="39"/>
                  </a:lnTo>
                  <a:lnTo>
                    <a:pt x="10" y="32"/>
                  </a:lnTo>
                  <a:lnTo>
                    <a:pt x="10" y="23"/>
                  </a:lnTo>
                  <a:lnTo>
                    <a:pt x="2" y="9"/>
                  </a:lnTo>
                  <a:lnTo>
                    <a:pt x="0" y="2"/>
                  </a:lnTo>
                  <a:lnTo>
                    <a:pt x="17" y="0"/>
                  </a:lnTo>
                  <a:lnTo>
                    <a:pt x="23" y="1"/>
                  </a:lnTo>
                  <a:lnTo>
                    <a:pt x="38" y="9"/>
                  </a:lnTo>
                  <a:lnTo>
                    <a:pt x="48" y="11"/>
                  </a:lnTo>
                  <a:lnTo>
                    <a:pt x="57" y="5"/>
                  </a:lnTo>
                  <a:lnTo>
                    <a:pt x="73" y="6"/>
                  </a:lnTo>
                  <a:lnTo>
                    <a:pt x="67" y="12"/>
                  </a:lnTo>
                  <a:lnTo>
                    <a:pt x="67" y="55"/>
                  </a:lnTo>
                  <a:lnTo>
                    <a:pt x="72" y="59"/>
                  </a:lnTo>
                  <a:lnTo>
                    <a:pt x="67" y="66"/>
                  </a:lnTo>
                  <a:lnTo>
                    <a:pt x="63" y="68"/>
                  </a:lnTo>
                  <a:lnTo>
                    <a:pt x="63" y="72"/>
                  </a:lnTo>
                  <a:lnTo>
                    <a:pt x="56" y="74"/>
                  </a:lnTo>
                  <a:lnTo>
                    <a:pt x="54" y="83"/>
                  </a:lnTo>
                  <a:lnTo>
                    <a:pt x="50" y="9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2" name="Freeform 442"/>
            <p:cNvSpPr>
              <a:spLocks/>
            </p:cNvSpPr>
            <p:nvPr/>
          </p:nvSpPr>
          <p:spPr bwMode="gray">
            <a:xfrm>
              <a:off x="3227" y="2710"/>
              <a:ext cx="23" cy="26"/>
            </a:xfrm>
            <a:custGeom>
              <a:avLst/>
              <a:gdLst>
                <a:gd name="T0" fmla="*/ 2147483647 w 17"/>
                <a:gd name="T1" fmla="*/ 2147483647 h 20"/>
                <a:gd name="T2" fmla="*/ 2147483647 w 17"/>
                <a:gd name="T3" fmla="*/ 2147483647 h 20"/>
                <a:gd name="T4" fmla="*/ 2147483647 w 17"/>
                <a:gd name="T5" fmla="*/ 0 h 20"/>
                <a:gd name="T6" fmla="*/ 2147483647 w 17"/>
                <a:gd name="T7" fmla="*/ 0 h 20"/>
                <a:gd name="T8" fmla="*/ 2147483647 w 17"/>
                <a:gd name="T9" fmla="*/ 2147483647 h 20"/>
                <a:gd name="T10" fmla="*/ 2147483647 w 17"/>
                <a:gd name="T11" fmla="*/ 2147483647 h 20"/>
                <a:gd name="T12" fmla="*/ 2147483647 w 17"/>
                <a:gd name="T13" fmla="*/ 2147483647 h 20"/>
                <a:gd name="T14" fmla="*/ 2147483647 w 17"/>
                <a:gd name="T15" fmla="*/ 2147483647 h 20"/>
                <a:gd name="T16" fmla="*/ 2147483647 w 17"/>
                <a:gd name="T17" fmla="*/ 2147483647 h 20"/>
                <a:gd name="T18" fmla="*/ 2147483647 w 17"/>
                <a:gd name="T19" fmla="*/ 2147483647 h 20"/>
                <a:gd name="T20" fmla="*/ 0 w 17"/>
                <a:gd name="T21" fmla="*/ 2147483647 h 20"/>
                <a:gd name="T22" fmla="*/ 2147483647 w 17"/>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0"/>
                <a:gd name="T38" fmla="*/ 17 w 17"/>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0">
                  <a:moveTo>
                    <a:pt x="2" y="7"/>
                  </a:moveTo>
                  <a:lnTo>
                    <a:pt x="6" y="5"/>
                  </a:lnTo>
                  <a:lnTo>
                    <a:pt x="9" y="0"/>
                  </a:lnTo>
                  <a:lnTo>
                    <a:pt x="12" y="0"/>
                  </a:lnTo>
                  <a:lnTo>
                    <a:pt x="15" y="2"/>
                  </a:lnTo>
                  <a:lnTo>
                    <a:pt x="17" y="7"/>
                  </a:lnTo>
                  <a:lnTo>
                    <a:pt x="9" y="11"/>
                  </a:lnTo>
                  <a:lnTo>
                    <a:pt x="15" y="16"/>
                  </a:lnTo>
                  <a:lnTo>
                    <a:pt x="9" y="20"/>
                  </a:lnTo>
                  <a:lnTo>
                    <a:pt x="4" y="19"/>
                  </a:lnTo>
                  <a:lnTo>
                    <a:pt x="0" y="15"/>
                  </a:lnTo>
                  <a:lnTo>
                    <a:pt x="2" y="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3" name="Freeform 443"/>
            <p:cNvSpPr>
              <a:spLocks/>
            </p:cNvSpPr>
            <p:nvPr/>
          </p:nvSpPr>
          <p:spPr bwMode="gray">
            <a:xfrm>
              <a:off x="3222" y="2719"/>
              <a:ext cx="119" cy="176"/>
            </a:xfrm>
            <a:custGeom>
              <a:avLst/>
              <a:gdLst>
                <a:gd name="T0" fmla="*/ 2147483647 w 91"/>
                <a:gd name="T1" fmla="*/ 2147483647 h 135"/>
                <a:gd name="T2" fmla="*/ 0 w 91"/>
                <a:gd name="T3" fmla="*/ 2147483647 h 135"/>
                <a:gd name="T4" fmla="*/ 0 w 91"/>
                <a:gd name="T5" fmla="*/ 2147483647 h 135"/>
                <a:gd name="T6" fmla="*/ 2147483647 w 91"/>
                <a:gd name="T7" fmla="*/ 2147483647 h 135"/>
                <a:gd name="T8" fmla="*/ 2147483647 w 91"/>
                <a:gd name="T9" fmla="*/ 2147483647 h 135"/>
                <a:gd name="T10" fmla="*/ 2147483647 w 91"/>
                <a:gd name="T11" fmla="*/ 2147483647 h 135"/>
                <a:gd name="T12" fmla="*/ 2147483647 w 91"/>
                <a:gd name="T13" fmla="*/ 2147483647 h 135"/>
                <a:gd name="T14" fmla="*/ 2147483647 w 91"/>
                <a:gd name="T15" fmla="*/ 2147483647 h 135"/>
                <a:gd name="T16" fmla="*/ 2147483647 w 91"/>
                <a:gd name="T17" fmla="*/ 2147483647 h 135"/>
                <a:gd name="T18" fmla="*/ 2147483647 w 91"/>
                <a:gd name="T19" fmla="*/ 2147483647 h 135"/>
                <a:gd name="T20" fmla="*/ 2147483647 w 91"/>
                <a:gd name="T21" fmla="*/ 2147483647 h 135"/>
                <a:gd name="T22" fmla="*/ 2147483647 w 91"/>
                <a:gd name="T23" fmla="*/ 2147483647 h 135"/>
                <a:gd name="T24" fmla="*/ 2147483647 w 91"/>
                <a:gd name="T25" fmla="*/ 2147483647 h 135"/>
                <a:gd name="T26" fmla="*/ 2147483647 w 91"/>
                <a:gd name="T27" fmla="*/ 2147483647 h 135"/>
                <a:gd name="T28" fmla="*/ 2147483647 w 91"/>
                <a:gd name="T29" fmla="*/ 2147483647 h 135"/>
                <a:gd name="T30" fmla="*/ 2147483647 w 91"/>
                <a:gd name="T31" fmla="*/ 2147483647 h 135"/>
                <a:gd name="T32" fmla="*/ 2147483647 w 91"/>
                <a:gd name="T33" fmla="*/ 2147483647 h 135"/>
                <a:gd name="T34" fmla="*/ 2147483647 w 91"/>
                <a:gd name="T35" fmla="*/ 2147483647 h 135"/>
                <a:gd name="T36" fmla="*/ 2147483647 w 91"/>
                <a:gd name="T37" fmla="*/ 2147483647 h 135"/>
                <a:gd name="T38" fmla="*/ 2147483647 w 91"/>
                <a:gd name="T39" fmla="*/ 2147483647 h 135"/>
                <a:gd name="T40" fmla="*/ 2147483647 w 91"/>
                <a:gd name="T41" fmla="*/ 2147483647 h 135"/>
                <a:gd name="T42" fmla="*/ 2147483647 w 91"/>
                <a:gd name="T43" fmla="*/ 2147483647 h 135"/>
                <a:gd name="T44" fmla="*/ 2147483647 w 91"/>
                <a:gd name="T45" fmla="*/ 2147483647 h 135"/>
                <a:gd name="T46" fmla="*/ 2147483647 w 91"/>
                <a:gd name="T47" fmla="*/ 0 h 135"/>
                <a:gd name="T48" fmla="*/ 2147483647 w 91"/>
                <a:gd name="T49" fmla="*/ 0 h 135"/>
                <a:gd name="T50" fmla="*/ 2147483647 w 91"/>
                <a:gd name="T51" fmla="*/ 2147483647 h 135"/>
                <a:gd name="T52" fmla="*/ 2147483647 w 91"/>
                <a:gd name="T53" fmla="*/ 2147483647 h 135"/>
                <a:gd name="T54" fmla="*/ 2147483647 w 91"/>
                <a:gd name="T55" fmla="*/ 2147483647 h 135"/>
                <a:gd name="T56" fmla="*/ 2147483647 w 91"/>
                <a:gd name="T57" fmla="*/ 2147483647 h 135"/>
                <a:gd name="T58" fmla="*/ 2147483647 w 91"/>
                <a:gd name="T59" fmla="*/ 2147483647 h 135"/>
                <a:gd name="T60" fmla="*/ 2147483647 w 91"/>
                <a:gd name="T61" fmla="*/ 2147483647 h 135"/>
                <a:gd name="T62" fmla="*/ 2147483647 w 91"/>
                <a:gd name="T63" fmla="*/ 2147483647 h 135"/>
                <a:gd name="T64" fmla="*/ 2147483647 w 91"/>
                <a:gd name="T65" fmla="*/ 2147483647 h 135"/>
                <a:gd name="T66" fmla="*/ 2147483647 w 91"/>
                <a:gd name="T67" fmla="*/ 2147483647 h 135"/>
                <a:gd name="T68" fmla="*/ 2147483647 w 91"/>
                <a:gd name="T69" fmla="*/ 2147483647 h 135"/>
                <a:gd name="T70" fmla="*/ 2147483647 w 91"/>
                <a:gd name="T71" fmla="*/ 2147483647 h 135"/>
                <a:gd name="T72" fmla="*/ 2147483647 w 91"/>
                <a:gd name="T73" fmla="*/ 2147483647 h 135"/>
                <a:gd name="T74" fmla="*/ 2147483647 w 91"/>
                <a:gd name="T75" fmla="*/ 2147483647 h 135"/>
                <a:gd name="T76" fmla="*/ 2147483647 w 91"/>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35"/>
                <a:gd name="T119" fmla="*/ 91 w 91"/>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35">
                  <a:moveTo>
                    <a:pt x="5" y="135"/>
                  </a:moveTo>
                  <a:lnTo>
                    <a:pt x="0" y="131"/>
                  </a:lnTo>
                  <a:lnTo>
                    <a:pt x="0" y="88"/>
                  </a:lnTo>
                  <a:lnTo>
                    <a:pt x="6" y="82"/>
                  </a:lnTo>
                  <a:lnTo>
                    <a:pt x="13" y="77"/>
                  </a:lnTo>
                  <a:lnTo>
                    <a:pt x="32" y="72"/>
                  </a:lnTo>
                  <a:lnTo>
                    <a:pt x="63" y="47"/>
                  </a:lnTo>
                  <a:lnTo>
                    <a:pt x="66" y="39"/>
                  </a:lnTo>
                  <a:lnTo>
                    <a:pt x="57" y="40"/>
                  </a:lnTo>
                  <a:lnTo>
                    <a:pt x="35" y="36"/>
                  </a:lnTo>
                  <a:lnTo>
                    <a:pt x="25" y="31"/>
                  </a:lnTo>
                  <a:lnTo>
                    <a:pt x="20" y="30"/>
                  </a:lnTo>
                  <a:lnTo>
                    <a:pt x="14" y="22"/>
                  </a:lnTo>
                  <a:lnTo>
                    <a:pt x="13" y="13"/>
                  </a:lnTo>
                  <a:lnTo>
                    <a:pt x="19" y="9"/>
                  </a:lnTo>
                  <a:lnTo>
                    <a:pt x="27" y="17"/>
                  </a:lnTo>
                  <a:lnTo>
                    <a:pt x="32" y="18"/>
                  </a:lnTo>
                  <a:lnTo>
                    <a:pt x="37" y="16"/>
                  </a:lnTo>
                  <a:lnTo>
                    <a:pt x="50" y="13"/>
                  </a:lnTo>
                  <a:lnTo>
                    <a:pt x="57" y="10"/>
                  </a:lnTo>
                  <a:lnTo>
                    <a:pt x="66" y="10"/>
                  </a:lnTo>
                  <a:lnTo>
                    <a:pt x="68" y="8"/>
                  </a:lnTo>
                  <a:lnTo>
                    <a:pt x="81" y="4"/>
                  </a:lnTo>
                  <a:lnTo>
                    <a:pt x="86" y="0"/>
                  </a:lnTo>
                  <a:lnTo>
                    <a:pt x="89" y="0"/>
                  </a:lnTo>
                  <a:lnTo>
                    <a:pt x="91" y="4"/>
                  </a:lnTo>
                  <a:lnTo>
                    <a:pt x="90" y="21"/>
                  </a:lnTo>
                  <a:lnTo>
                    <a:pt x="87" y="34"/>
                  </a:lnTo>
                  <a:lnTo>
                    <a:pt x="75" y="51"/>
                  </a:lnTo>
                  <a:lnTo>
                    <a:pt x="73" y="56"/>
                  </a:lnTo>
                  <a:lnTo>
                    <a:pt x="70" y="64"/>
                  </a:lnTo>
                  <a:lnTo>
                    <a:pt x="66" y="71"/>
                  </a:lnTo>
                  <a:lnTo>
                    <a:pt x="56" y="85"/>
                  </a:lnTo>
                  <a:lnTo>
                    <a:pt x="49" y="94"/>
                  </a:lnTo>
                  <a:lnTo>
                    <a:pt x="40" y="99"/>
                  </a:lnTo>
                  <a:lnTo>
                    <a:pt x="29" y="108"/>
                  </a:lnTo>
                  <a:lnTo>
                    <a:pt x="19" y="117"/>
                  </a:lnTo>
                  <a:lnTo>
                    <a:pt x="14" y="124"/>
                  </a:lnTo>
                  <a:lnTo>
                    <a:pt x="5" y="13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4" name="Freeform 444"/>
            <p:cNvSpPr>
              <a:spLocks/>
            </p:cNvSpPr>
            <p:nvPr/>
          </p:nvSpPr>
          <p:spPr bwMode="gray">
            <a:xfrm>
              <a:off x="3418" y="3150"/>
              <a:ext cx="6" cy="8"/>
            </a:xfrm>
            <a:custGeom>
              <a:avLst/>
              <a:gdLst>
                <a:gd name="T0" fmla="*/ 0 w 5"/>
                <a:gd name="T1" fmla="*/ 2147483647 h 6"/>
                <a:gd name="T2" fmla="*/ 0 w 5"/>
                <a:gd name="T3" fmla="*/ 2147483647 h 6"/>
                <a:gd name="T4" fmla="*/ 2147483647 w 5"/>
                <a:gd name="T5" fmla="*/ 0 h 6"/>
                <a:gd name="T6" fmla="*/ 2147483647 w 5"/>
                <a:gd name="T7" fmla="*/ 2147483647 h 6"/>
                <a:gd name="T8" fmla="*/ 2147483647 w 5"/>
                <a:gd name="T9" fmla="*/ 2147483647 h 6"/>
                <a:gd name="T10" fmla="*/ 2147483647 w 5"/>
                <a:gd name="T11" fmla="*/ 2147483647 h 6"/>
                <a:gd name="T12" fmla="*/ 2147483647 w 5"/>
                <a:gd name="T13" fmla="*/ 2147483647 h 6"/>
                <a:gd name="T14" fmla="*/ 0 w 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6"/>
                <a:gd name="T26" fmla="*/ 5 w 5"/>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6">
                  <a:moveTo>
                    <a:pt x="0" y="4"/>
                  </a:moveTo>
                  <a:lnTo>
                    <a:pt x="0" y="1"/>
                  </a:lnTo>
                  <a:lnTo>
                    <a:pt x="3" y="0"/>
                  </a:lnTo>
                  <a:lnTo>
                    <a:pt x="5" y="3"/>
                  </a:lnTo>
                  <a:lnTo>
                    <a:pt x="4" y="5"/>
                  </a:lnTo>
                  <a:lnTo>
                    <a:pt x="3" y="6"/>
                  </a:lnTo>
                  <a:lnTo>
                    <a:pt x="1" y="5"/>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5" name="Freeform 446"/>
            <p:cNvSpPr>
              <a:spLocks/>
            </p:cNvSpPr>
            <p:nvPr/>
          </p:nvSpPr>
          <p:spPr bwMode="gray">
            <a:xfrm>
              <a:off x="4430" y="2908"/>
              <a:ext cx="121" cy="107"/>
            </a:xfrm>
            <a:custGeom>
              <a:avLst/>
              <a:gdLst>
                <a:gd name="T0" fmla="*/ 2147483647 w 93"/>
                <a:gd name="T1" fmla="*/ 0 h 82"/>
                <a:gd name="T2" fmla="*/ 2147483647 w 93"/>
                <a:gd name="T3" fmla="*/ 2147483647 h 82"/>
                <a:gd name="T4" fmla="*/ 2147483647 w 93"/>
                <a:gd name="T5" fmla="*/ 2147483647 h 82"/>
                <a:gd name="T6" fmla="*/ 2147483647 w 93"/>
                <a:gd name="T7" fmla="*/ 2147483647 h 82"/>
                <a:gd name="T8" fmla="*/ 2147483647 w 93"/>
                <a:gd name="T9" fmla="*/ 2147483647 h 82"/>
                <a:gd name="T10" fmla="*/ 2147483647 w 93"/>
                <a:gd name="T11" fmla="*/ 2147483647 h 82"/>
                <a:gd name="T12" fmla="*/ 2147483647 w 93"/>
                <a:gd name="T13" fmla="*/ 2147483647 h 82"/>
                <a:gd name="T14" fmla="*/ 2147483647 w 93"/>
                <a:gd name="T15" fmla="*/ 2147483647 h 82"/>
                <a:gd name="T16" fmla="*/ 2147483647 w 93"/>
                <a:gd name="T17" fmla="*/ 2147483647 h 82"/>
                <a:gd name="T18" fmla="*/ 2147483647 w 93"/>
                <a:gd name="T19" fmla="*/ 2147483647 h 82"/>
                <a:gd name="T20" fmla="*/ 2147483647 w 93"/>
                <a:gd name="T21" fmla="*/ 2147483647 h 82"/>
                <a:gd name="T22" fmla="*/ 2147483647 w 93"/>
                <a:gd name="T23" fmla="*/ 2147483647 h 82"/>
                <a:gd name="T24" fmla="*/ 2147483647 w 93"/>
                <a:gd name="T25" fmla="*/ 2147483647 h 82"/>
                <a:gd name="T26" fmla="*/ 2147483647 w 93"/>
                <a:gd name="T27" fmla="*/ 2147483647 h 82"/>
                <a:gd name="T28" fmla="*/ 2147483647 w 93"/>
                <a:gd name="T29" fmla="*/ 2147483647 h 82"/>
                <a:gd name="T30" fmla="*/ 2147483647 w 93"/>
                <a:gd name="T31" fmla="*/ 2147483647 h 82"/>
                <a:gd name="T32" fmla="*/ 2147483647 w 93"/>
                <a:gd name="T33" fmla="*/ 2147483647 h 82"/>
                <a:gd name="T34" fmla="*/ 2147483647 w 93"/>
                <a:gd name="T35" fmla="*/ 2147483647 h 82"/>
                <a:gd name="T36" fmla="*/ 2147483647 w 93"/>
                <a:gd name="T37" fmla="*/ 2147483647 h 82"/>
                <a:gd name="T38" fmla="*/ 2147483647 w 93"/>
                <a:gd name="T39" fmla="*/ 2147483647 h 82"/>
                <a:gd name="T40" fmla="*/ 2147483647 w 93"/>
                <a:gd name="T41" fmla="*/ 2147483647 h 82"/>
                <a:gd name="T42" fmla="*/ 2147483647 w 93"/>
                <a:gd name="T43" fmla="*/ 2147483647 h 82"/>
                <a:gd name="T44" fmla="*/ 2147483647 w 93"/>
                <a:gd name="T45" fmla="*/ 2147483647 h 82"/>
                <a:gd name="T46" fmla="*/ 2147483647 w 93"/>
                <a:gd name="T47" fmla="*/ 2147483647 h 82"/>
                <a:gd name="T48" fmla="*/ 2147483647 w 93"/>
                <a:gd name="T49" fmla="*/ 2147483647 h 82"/>
                <a:gd name="T50" fmla="*/ 2147483647 w 93"/>
                <a:gd name="T51" fmla="*/ 2147483647 h 82"/>
                <a:gd name="T52" fmla="*/ 2147483647 w 93"/>
                <a:gd name="T53" fmla="*/ 2147483647 h 82"/>
                <a:gd name="T54" fmla="*/ 2147483647 w 93"/>
                <a:gd name="T55" fmla="*/ 2147483647 h 82"/>
                <a:gd name="T56" fmla="*/ 2147483647 w 93"/>
                <a:gd name="T57" fmla="*/ 2147483647 h 82"/>
                <a:gd name="T58" fmla="*/ 2147483647 w 93"/>
                <a:gd name="T59" fmla="*/ 2147483647 h 82"/>
                <a:gd name="T60" fmla="*/ 2147483647 w 93"/>
                <a:gd name="T61" fmla="*/ 2147483647 h 82"/>
                <a:gd name="T62" fmla="*/ 2147483647 w 93"/>
                <a:gd name="T63" fmla="*/ 2147483647 h 82"/>
                <a:gd name="T64" fmla="*/ 2147483647 w 93"/>
                <a:gd name="T65" fmla="*/ 2147483647 h 82"/>
                <a:gd name="T66" fmla="*/ 2147483647 w 93"/>
                <a:gd name="T67" fmla="*/ 2147483647 h 82"/>
                <a:gd name="T68" fmla="*/ 2147483647 w 93"/>
                <a:gd name="T69" fmla="*/ 2147483647 h 82"/>
                <a:gd name="T70" fmla="*/ 2147483647 w 93"/>
                <a:gd name="T71" fmla="*/ 2147483647 h 82"/>
                <a:gd name="T72" fmla="*/ 2147483647 w 93"/>
                <a:gd name="T73" fmla="*/ 2147483647 h 82"/>
                <a:gd name="T74" fmla="*/ 2147483647 w 93"/>
                <a:gd name="T75" fmla="*/ 2147483647 h 82"/>
                <a:gd name="T76" fmla="*/ 0 w 93"/>
                <a:gd name="T77" fmla="*/ 2147483647 h 82"/>
                <a:gd name="T78" fmla="*/ 2147483647 w 93"/>
                <a:gd name="T79" fmla="*/ 2147483647 h 82"/>
                <a:gd name="T80" fmla="*/ 2147483647 w 93"/>
                <a:gd name="T81" fmla="*/ 0 h 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3"/>
                <a:gd name="T124" fmla="*/ 0 h 82"/>
                <a:gd name="T125" fmla="*/ 93 w 93"/>
                <a:gd name="T126" fmla="*/ 82 h 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3" h="82">
                  <a:moveTo>
                    <a:pt x="3" y="0"/>
                  </a:moveTo>
                  <a:lnTo>
                    <a:pt x="12" y="4"/>
                  </a:lnTo>
                  <a:lnTo>
                    <a:pt x="26" y="10"/>
                  </a:lnTo>
                  <a:lnTo>
                    <a:pt x="32" y="12"/>
                  </a:lnTo>
                  <a:lnTo>
                    <a:pt x="40" y="19"/>
                  </a:lnTo>
                  <a:lnTo>
                    <a:pt x="46" y="22"/>
                  </a:lnTo>
                  <a:lnTo>
                    <a:pt x="47" y="30"/>
                  </a:lnTo>
                  <a:lnTo>
                    <a:pt x="62" y="37"/>
                  </a:lnTo>
                  <a:lnTo>
                    <a:pt x="65" y="39"/>
                  </a:lnTo>
                  <a:lnTo>
                    <a:pt x="64" y="43"/>
                  </a:lnTo>
                  <a:lnTo>
                    <a:pt x="59" y="44"/>
                  </a:lnTo>
                  <a:lnTo>
                    <a:pt x="59" y="47"/>
                  </a:lnTo>
                  <a:lnTo>
                    <a:pt x="63" y="54"/>
                  </a:lnTo>
                  <a:lnTo>
                    <a:pt x="69" y="54"/>
                  </a:lnTo>
                  <a:lnTo>
                    <a:pt x="69" y="59"/>
                  </a:lnTo>
                  <a:lnTo>
                    <a:pt x="73" y="67"/>
                  </a:lnTo>
                  <a:lnTo>
                    <a:pt x="80" y="69"/>
                  </a:lnTo>
                  <a:lnTo>
                    <a:pt x="91" y="77"/>
                  </a:lnTo>
                  <a:lnTo>
                    <a:pt x="93" y="81"/>
                  </a:lnTo>
                  <a:lnTo>
                    <a:pt x="90" y="82"/>
                  </a:lnTo>
                  <a:lnTo>
                    <a:pt x="83" y="79"/>
                  </a:lnTo>
                  <a:lnTo>
                    <a:pt x="75" y="77"/>
                  </a:lnTo>
                  <a:lnTo>
                    <a:pt x="66" y="77"/>
                  </a:lnTo>
                  <a:lnTo>
                    <a:pt x="61" y="73"/>
                  </a:lnTo>
                  <a:lnTo>
                    <a:pt x="59" y="67"/>
                  </a:lnTo>
                  <a:lnTo>
                    <a:pt x="54" y="64"/>
                  </a:lnTo>
                  <a:lnTo>
                    <a:pt x="51" y="57"/>
                  </a:lnTo>
                  <a:lnTo>
                    <a:pt x="46" y="56"/>
                  </a:lnTo>
                  <a:lnTo>
                    <a:pt x="36" y="51"/>
                  </a:lnTo>
                  <a:lnTo>
                    <a:pt x="30" y="52"/>
                  </a:lnTo>
                  <a:lnTo>
                    <a:pt x="31" y="58"/>
                  </a:lnTo>
                  <a:lnTo>
                    <a:pt x="23" y="58"/>
                  </a:lnTo>
                  <a:lnTo>
                    <a:pt x="22" y="60"/>
                  </a:lnTo>
                  <a:lnTo>
                    <a:pt x="27" y="65"/>
                  </a:lnTo>
                  <a:lnTo>
                    <a:pt x="23" y="68"/>
                  </a:lnTo>
                  <a:lnTo>
                    <a:pt x="6" y="68"/>
                  </a:lnTo>
                  <a:lnTo>
                    <a:pt x="4" y="47"/>
                  </a:lnTo>
                  <a:lnTo>
                    <a:pt x="2" y="43"/>
                  </a:lnTo>
                  <a:lnTo>
                    <a:pt x="0" y="39"/>
                  </a:lnTo>
                  <a:lnTo>
                    <a:pt x="4" y="35"/>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6" name="Freeform 447"/>
            <p:cNvSpPr>
              <a:spLocks/>
            </p:cNvSpPr>
            <p:nvPr/>
          </p:nvSpPr>
          <p:spPr bwMode="gray">
            <a:xfrm>
              <a:off x="4521" y="2927"/>
              <a:ext cx="48" cy="29"/>
            </a:xfrm>
            <a:custGeom>
              <a:avLst/>
              <a:gdLst>
                <a:gd name="T0" fmla="*/ 2147483647 w 37"/>
                <a:gd name="T1" fmla="*/ 2147483647 h 22"/>
                <a:gd name="T2" fmla="*/ 2147483647 w 37"/>
                <a:gd name="T3" fmla="*/ 2147483647 h 22"/>
                <a:gd name="T4" fmla="*/ 2147483647 w 37"/>
                <a:gd name="T5" fmla="*/ 2147483647 h 22"/>
                <a:gd name="T6" fmla="*/ 2147483647 w 37"/>
                <a:gd name="T7" fmla="*/ 2147483647 h 22"/>
                <a:gd name="T8" fmla="*/ 2147483647 w 37"/>
                <a:gd name="T9" fmla="*/ 2147483647 h 22"/>
                <a:gd name="T10" fmla="*/ 2147483647 w 37"/>
                <a:gd name="T11" fmla="*/ 2147483647 h 22"/>
                <a:gd name="T12" fmla="*/ 2147483647 w 37"/>
                <a:gd name="T13" fmla="*/ 2147483647 h 22"/>
                <a:gd name="T14" fmla="*/ 2147483647 w 37"/>
                <a:gd name="T15" fmla="*/ 2147483647 h 22"/>
                <a:gd name="T16" fmla="*/ 0 w 37"/>
                <a:gd name="T17" fmla="*/ 2147483647 h 22"/>
                <a:gd name="T18" fmla="*/ 2147483647 w 37"/>
                <a:gd name="T19" fmla="*/ 2147483647 h 22"/>
                <a:gd name="T20" fmla="*/ 2147483647 w 37"/>
                <a:gd name="T21" fmla="*/ 2147483647 h 22"/>
                <a:gd name="T22" fmla="*/ 2147483647 w 37"/>
                <a:gd name="T23" fmla="*/ 2147483647 h 22"/>
                <a:gd name="T24" fmla="*/ 2147483647 w 37"/>
                <a:gd name="T25" fmla="*/ 2147483647 h 22"/>
                <a:gd name="T26" fmla="*/ 2147483647 w 37"/>
                <a:gd name="T27" fmla="*/ 2147483647 h 22"/>
                <a:gd name="T28" fmla="*/ 2147483647 w 37"/>
                <a:gd name="T29" fmla="*/ 2147483647 h 22"/>
                <a:gd name="T30" fmla="*/ 2147483647 w 37"/>
                <a:gd name="T31" fmla="*/ 2147483647 h 22"/>
                <a:gd name="T32" fmla="*/ 2147483647 w 37"/>
                <a:gd name="T33" fmla="*/ 0 h 22"/>
                <a:gd name="T34" fmla="*/ 2147483647 w 37"/>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2"/>
                <a:gd name="T56" fmla="*/ 37 w 37"/>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2">
                  <a:moveTo>
                    <a:pt x="31" y="2"/>
                  </a:moveTo>
                  <a:lnTo>
                    <a:pt x="31" y="7"/>
                  </a:lnTo>
                  <a:lnTo>
                    <a:pt x="22" y="15"/>
                  </a:lnTo>
                  <a:lnTo>
                    <a:pt x="13" y="15"/>
                  </a:lnTo>
                  <a:lnTo>
                    <a:pt x="11" y="15"/>
                  </a:lnTo>
                  <a:lnTo>
                    <a:pt x="6" y="14"/>
                  </a:lnTo>
                  <a:lnTo>
                    <a:pt x="4" y="13"/>
                  </a:lnTo>
                  <a:lnTo>
                    <a:pt x="2" y="13"/>
                  </a:lnTo>
                  <a:lnTo>
                    <a:pt x="0" y="13"/>
                  </a:lnTo>
                  <a:lnTo>
                    <a:pt x="1" y="17"/>
                  </a:lnTo>
                  <a:lnTo>
                    <a:pt x="8" y="22"/>
                  </a:lnTo>
                  <a:lnTo>
                    <a:pt x="18" y="21"/>
                  </a:lnTo>
                  <a:lnTo>
                    <a:pt x="34" y="14"/>
                  </a:lnTo>
                  <a:lnTo>
                    <a:pt x="36" y="15"/>
                  </a:lnTo>
                  <a:lnTo>
                    <a:pt x="36" y="6"/>
                  </a:lnTo>
                  <a:lnTo>
                    <a:pt x="37" y="4"/>
                  </a:lnTo>
                  <a:lnTo>
                    <a:pt x="34" y="0"/>
                  </a:lnTo>
                  <a:lnTo>
                    <a:pt x="31"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7" name="Freeform 448"/>
            <p:cNvSpPr>
              <a:spLocks/>
            </p:cNvSpPr>
            <p:nvPr/>
          </p:nvSpPr>
          <p:spPr bwMode="gray">
            <a:xfrm>
              <a:off x="4542" y="2904"/>
              <a:ext cx="36" cy="31"/>
            </a:xfrm>
            <a:custGeom>
              <a:avLst/>
              <a:gdLst>
                <a:gd name="T0" fmla="*/ 2147483647 w 28"/>
                <a:gd name="T1" fmla="*/ 0 h 24"/>
                <a:gd name="T2" fmla="*/ 2147483647 w 28"/>
                <a:gd name="T3" fmla="*/ 2147483647 h 24"/>
                <a:gd name="T4" fmla="*/ 2147483647 w 28"/>
                <a:gd name="T5" fmla="*/ 2147483647 h 24"/>
                <a:gd name="T6" fmla="*/ 2147483647 w 28"/>
                <a:gd name="T7" fmla="*/ 2147483647 h 24"/>
                <a:gd name="T8" fmla="*/ 2147483647 w 28"/>
                <a:gd name="T9" fmla="*/ 2147483647 h 24"/>
                <a:gd name="T10" fmla="*/ 2147483647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0 w 28"/>
                <a:gd name="T25" fmla="*/ 2147483647 h 24"/>
                <a:gd name="T26" fmla="*/ 0 w 28"/>
                <a:gd name="T27" fmla="*/ 0 h 24"/>
                <a:gd name="T28" fmla="*/ 2147483647 w 28"/>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3" y="0"/>
                  </a:moveTo>
                  <a:lnTo>
                    <a:pt x="7" y="2"/>
                  </a:lnTo>
                  <a:lnTo>
                    <a:pt x="12" y="3"/>
                  </a:lnTo>
                  <a:lnTo>
                    <a:pt x="18" y="7"/>
                  </a:lnTo>
                  <a:lnTo>
                    <a:pt x="23" y="13"/>
                  </a:lnTo>
                  <a:lnTo>
                    <a:pt x="27" y="16"/>
                  </a:lnTo>
                  <a:lnTo>
                    <a:pt x="28" y="22"/>
                  </a:lnTo>
                  <a:lnTo>
                    <a:pt x="25" y="24"/>
                  </a:lnTo>
                  <a:lnTo>
                    <a:pt x="21" y="15"/>
                  </a:lnTo>
                  <a:lnTo>
                    <a:pt x="18" y="14"/>
                  </a:lnTo>
                  <a:lnTo>
                    <a:pt x="15" y="8"/>
                  </a:lnTo>
                  <a:lnTo>
                    <a:pt x="7" y="5"/>
                  </a:lnTo>
                  <a:lnTo>
                    <a:pt x="0" y="3"/>
                  </a:lnTo>
                  <a:lnTo>
                    <a:pt x="0" y="0"/>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8" name="Freeform 449"/>
            <p:cNvSpPr>
              <a:spLocks/>
            </p:cNvSpPr>
            <p:nvPr/>
          </p:nvSpPr>
          <p:spPr bwMode="gray">
            <a:xfrm>
              <a:off x="4598" y="2946"/>
              <a:ext cx="13" cy="19"/>
            </a:xfrm>
            <a:custGeom>
              <a:avLst/>
              <a:gdLst>
                <a:gd name="T0" fmla="*/ 0 w 10"/>
                <a:gd name="T1" fmla="*/ 2147483647 h 15"/>
                <a:gd name="T2" fmla="*/ 2147483647 w 10"/>
                <a:gd name="T3" fmla="*/ 0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2147483647 w 10"/>
                <a:gd name="T17" fmla="*/ 2147483647 h 15"/>
                <a:gd name="T18" fmla="*/ 0 w 10"/>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5"/>
                <a:gd name="T32" fmla="*/ 10 w 1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5">
                  <a:moveTo>
                    <a:pt x="0" y="3"/>
                  </a:moveTo>
                  <a:lnTo>
                    <a:pt x="1" y="0"/>
                  </a:lnTo>
                  <a:lnTo>
                    <a:pt x="9" y="8"/>
                  </a:lnTo>
                  <a:lnTo>
                    <a:pt x="10" y="10"/>
                  </a:lnTo>
                  <a:lnTo>
                    <a:pt x="10" y="15"/>
                  </a:lnTo>
                  <a:lnTo>
                    <a:pt x="8" y="13"/>
                  </a:lnTo>
                  <a:lnTo>
                    <a:pt x="5" y="11"/>
                  </a:lnTo>
                  <a:lnTo>
                    <a:pt x="4" y="9"/>
                  </a:lnTo>
                  <a:lnTo>
                    <a:pt x="2" y="7"/>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9" name="Freeform 450"/>
            <p:cNvSpPr>
              <a:spLocks/>
            </p:cNvSpPr>
            <p:nvPr/>
          </p:nvSpPr>
          <p:spPr bwMode="gray">
            <a:xfrm>
              <a:off x="4619" y="2959"/>
              <a:ext cx="11" cy="10"/>
            </a:xfrm>
            <a:custGeom>
              <a:avLst/>
              <a:gdLst>
                <a:gd name="T0" fmla="*/ 0 w 9"/>
                <a:gd name="T1" fmla="*/ 2147483647 h 8"/>
                <a:gd name="T2" fmla="*/ 2147483647 w 9"/>
                <a:gd name="T3" fmla="*/ 0 h 8"/>
                <a:gd name="T4" fmla="*/ 2147483647 w 9"/>
                <a:gd name="T5" fmla="*/ 2147483647 h 8"/>
                <a:gd name="T6" fmla="*/ 2147483647 w 9"/>
                <a:gd name="T7" fmla="*/ 2147483647 h 8"/>
                <a:gd name="T8" fmla="*/ 2147483647 w 9"/>
                <a:gd name="T9" fmla="*/ 2147483647 h 8"/>
                <a:gd name="T10" fmla="*/ 0 w 9"/>
                <a:gd name="T11" fmla="*/ 2147483647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0" y="4"/>
                  </a:moveTo>
                  <a:lnTo>
                    <a:pt x="1" y="0"/>
                  </a:lnTo>
                  <a:lnTo>
                    <a:pt x="5" y="2"/>
                  </a:lnTo>
                  <a:lnTo>
                    <a:pt x="9" y="7"/>
                  </a:lnTo>
                  <a:lnTo>
                    <a:pt x="6" y="8"/>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0" name="Freeform 451"/>
            <p:cNvSpPr>
              <a:spLocks/>
            </p:cNvSpPr>
            <p:nvPr/>
          </p:nvSpPr>
          <p:spPr bwMode="gray">
            <a:xfrm>
              <a:off x="4642" y="2970"/>
              <a:ext cx="18" cy="13"/>
            </a:xfrm>
            <a:custGeom>
              <a:avLst/>
              <a:gdLst>
                <a:gd name="T0" fmla="*/ 0 w 14"/>
                <a:gd name="T1" fmla="*/ 2147483647 h 10"/>
                <a:gd name="T2" fmla="*/ 0 w 14"/>
                <a:gd name="T3" fmla="*/ 2147483647 h 10"/>
                <a:gd name="T4" fmla="*/ 2147483647 w 14"/>
                <a:gd name="T5" fmla="*/ 0 h 10"/>
                <a:gd name="T6" fmla="*/ 2147483647 w 14"/>
                <a:gd name="T7" fmla="*/ 2147483647 h 10"/>
                <a:gd name="T8" fmla="*/ 2147483647 w 14"/>
                <a:gd name="T9" fmla="*/ 2147483647 h 10"/>
                <a:gd name="T10" fmla="*/ 2147483647 w 14"/>
                <a:gd name="T11" fmla="*/ 2147483647 h 10"/>
                <a:gd name="T12" fmla="*/ 0 w 14"/>
                <a:gd name="T13" fmla="*/ 2147483647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0" y="5"/>
                  </a:moveTo>
                  <a:lnTo>
                    <a:pt x="0" y="2"/>
                  </a:lnTo>
                  <a:lnTo>
                    <a:pt x="2" y="0"/>
                  </a:lnTo>
                  <a:lnTo>
                    <a:pt x="11" y="5"/>
                  </a:lnTo>
                  <a:lnTo>
                    <a:pt x="14" y="10"/>
                  </a:lnTo>
                  <a:lnTo>
                    <a:pt x="11" y="10"/>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1" name="Freeform 452"/>
            <p:cNvSpPr>
              <a:spLocks/>
            </p:cNvSpPr>
            <p:nvPr/>
          </p:nvSpPr>
          <p:spPr bwMode="gray">
            <a:xfrm>
              <a:off x="4668" y="2985"/>
              <a:ext cx="14" cy="17"/>
            </a:xfrm>
            <a:custGeom>
              <a:avLst/>
              <a:gdLst>
                <a:gd name="T0" fmla="*/ 2147483647 w 11"/>
                <a:gd name="T1" fmla="*/ 2147483647 h 13"/>
                <a:gd name="T2" fmla="*/ 0 w 11"/>
                <a:gd name="T3" fmla="*/ 2147483647 h 13"/>
                <a:gd name="T4" fmla="*/ 2147483647 w 11"/>
                <a:gd name="T5" fmla="*/ 0 h 13"/>
                <a:gd name="T6" fmla="*/ 2147483647 w 11"/>
                <a:gd name="T7" fmla="*/ 2147483647 h 13"/>
                <a:gd name="T8" fmla="*/ 2147483647 w 11"/>
                <a:gd name="T9" fmla="*/ 2147483647 h 13"/>
                <a:gd name="T10" fmla="*/ 2147483647 w 11"/>
                <a:gd name="T11" fmla="*/ 2147483647 h 13"/>
                <a:gd name="T12" fmla="*/ 2147483647 w 11"/>
                <a:gd name="T13" fmla="*/ 2147483647 h 13"/>
                <a:gd name="T14" fmla="*/ 2147483647 w 11"/>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1" y="6"/>
                  </a:moveTo>
                  <a:lnTo>
                    <a:pt x="0" y="2"/>
                  </a:lnTo>
                  <a:lnTo>
                    <a:pt x="1" y="0"/>
                  </a:lnTo>
                  <a:lnTo>
                    <a:pt x="5" y="1"/>
                  </a:lnTo>
                  <a:lnTo>
                    <a:pt x="11" y="10"/>
                  </a:lnTo>
                  <a:lnTo>
                    <a:pt x="10" y="13"/>
                  </a:lnTo>
                  <a:lnTo>
                    <a:pt x="7" y="12"/>
                  </a:lnTo>
                  <a:lnTo>
                    <a:pt x="1"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2" name="Freeform 453"/>
            <p:cNvSpPr>
              <a:spLocks/>
            </p:cNvSpPr>
            <p:nvPr/>
          </p:nvSpPr>
          <p:spPr bwMode="gray">
            <a:xfrm>
              <a:off x="4679" y="3008"/>
              <a:ext cx="10" cy="9"/>
            </a:xfrm>
            <a:custGeom>
              <a:avLst/>
              <a:gdLst>
                <a:gd name="T0" fmla="*/ 2147483647 w 8"/>
                <a:gd name="T1" fmla="*/ 2147483647 h 7"/>
                <a:gd name="T2" fmla="*/ 2147483647 w 8"/>
                <a:gd name="T3" fmla="*/ 2147483647 h 7"/>
                <a:gd name="T4" fmla="*/ 0 w 8"/>
                <a:gd name="T5" fmla="*/ 0 h 7"/>
                <a:gd name="T6" fmla="*/ 2147483647 w 8"/>
                <a:gd name="T7" fmla="*/ 0 h 7"/>
                <a:gd name="T8" fmla="*/ 2147483647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6" y="7"/>
                  </a:moveTo>
                  <a:lnTo>
                    <a:pt x="1" y="3"/>
                  </a:lnTo>
                  <a:lnTo>
                    <a:pt x="0" y="0"/>
                  </a:lnTo>
                  <a:lnTo>
                    <a:pt x="4" y="0"/>
                  </a:lnTo>
                  <a:lnTo>
                    <a:pt x="7" y="2"/>
                  </a:lnTo>
                  <a:lnTo>
                    <a:pt x="8" y="6"/>
                  </a:lnTo>
                  <a:lnTo>
                    <a:pt x="6" y="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3" name="Freeform 454"/>
            <p:cNvSpPr>
              <a:spLocks/>
            </p:cNvSpPr>
            <p:nvPr/>
          </p:nvSpPr>
          <p:spPr bwMode="gray">
            <a:xfrm>
              <a:off x="4660" y="3023"/>
              <a:ext cx="8" cy="5"/>
            </a:xfrm>
            <a:custGeom>
              <a:avLst/>
              <a:gdLst>
                <a:gd name="T0" fmla="*/ 2147483647 w 6"/>
                <a:gd name="T1" fmla="*/ 2147483647 h 4"/>
                <a:gd name="T2" fmla="*/ 0 w 6"/>
                <a:gd name="T3" fmla="*/ 2147483647 h 4"/>
                <a:gd name="T4" fmla="*/ 0 w 6"/>
                <a:gd name="T5" fmla="*/ 2147483647 h 4"/>
                <a:gd name="T6" fmla="*/ 2147483647 w 6"/>
                <a:gd name="T7" fmla="*/ 0 h 4"/>
                <a:gd name="T8" fmla="*/ 2147483647 w 6"/>
                <a:gd name="T9" fmla="*/ 2147483647 h 4"/>
                <a:gd name="T10" fmla="*/ 2147483647 w 6"/>
                <a:gd name="T11" fmla="*/ 2147483647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lnTo>
                    <a:pt x="0" y="3"/>
                  </a:lnTo>
                  <a:lnTo>
                    <a:pt x="0" y="1"/>
                  </a:lnTo>
                  <a:lnTo>
                    <a:pt x="3" y="0"/>
                  </a:lnTo>
                  <a:lnTo>
                    <a:pt x="6" y="3"/>
                  </a:lnTo>
                  <a:lnTo>
                    <a:pt x="2"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4" name="Freeform 455"/>
            <p:cNvSpPr>
              <a:spLocks/>
            </p:cNvSpPr>
            <p:nvPr/>
          </p:nvSpPr>
          <p:spPr bwMode="gray">
            <a:xfrm>
              <a:off x="4659" y="2995"/>
              <a:ext cx="10" cy="7"/>
            </a:xfrm>
            <a:custGeom>
              <a:avLst/>
              <a:gdLst>
                <a:gd name="T0" fmla="*/ 2147483647 w 8"/>
                <a:gd name="T1" fmla="*/ 2147483647 h 5"/>
                <a:gd name="T2" fmla="*/ 0 w 8"/>
                <a:gd name="T3" fmla="*/ 2147483647 h 5"/>
                <a:gd name="T4" fmla="*/ 0 w 8"/>
                <a:gd name="T5" fmla="*/ 0 h 5"/>
                <a:gd name="T6" fmla="*/ 2147483647 w 8"/>
                <a:gd name="T7" fmla="*/ 0 h 5"/>
                <a:gd name="T8" fmla="*/ 2147483647 w 8"/>
                <a:gd name="T9" fmla="*/ 2147483647 h 5"/>
                <a:gd name="T10" fmla="*/ 2147483647 w 8"/>
                <a:gd name="T11" fmla="*/ 2147483647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4" y="5"/>
                  </a:moveTo>
                  <a:lnTo>
                    <a:pt x="0" y="1"/>
                  </a:lnTo>
                  <a:lnTo>
                    <a:pt x="0" y="0"/>
                  </a:lnTo>
                  <a:lnTo>
                    <a:pt x="4" y="0"/>
                  </a:lnTo>
                  <a:lnTo>
                    <a:pt x="8" y="3"/>
                  </a:lnTo>
                  <a:lnTo>
                    <a:pt x="4"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5" name="Freeform 456"/>
            <p:cNvSpPr>
              <a:spLocks/>
            </p:cNvSpPr>
            <p:nvPr/>
          </p:nvSpPr>
          <p:spPr bwMode="gray">
            <a:xfrm>
              <a:off x="4551" y="3002"/>
              <a:ext cx="5" cy="9"/>
            </a:xfrm>
            <a:custGeom>
              <a:avLst/>
              <a:gdLst>
                <a:gd name="T0" fmla="*/ 0 w 4"/>
                <a:gd name="T1" fmla="*/ 2147483647 h 7"/>
                <a:gd name="T2" fmla="*/ 2147483647 w 4"/>
                <a:gd name="T3" fmla="*/ 2147483647 h 7"/>
                <a:gd name="T4" fmla="*/ 2147483647 w 4"/>
                <a:gd name="T5" fmla="*/ 2147483647 h 7"/>
                <a:gd name="T6" fmla="*/ 2147483647 w 4"/>
                <a:gd name="T7" fmla="*/ 2147483647 h 7"/>
                <a:gd name="T8" fmla="*/ 2147483647 w 4"/>
                <a:gd name="T9" fmla="*/ 2147483647 h 7"/>
                <a:gd name="T10" fmla="*/ 2147483647 w 4"/>
                <a:gd name="T11" fmla="*/ 0 h 7"/>
                <a:gd name="T12" fmla="*/ 0 w 4"/>
                <a:gd name="T13" fmla="*/ 2147483647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2"/>
                  </a:moveTo>
                  <a:lnTo>
                    <a:pt x="1" y="4"/>
                  </a:lnTo>
                  <a:lnTo>
                    <a:pt x="2" y="7"/>
                  </a:lnTo>
                  <a:lnTo>
                    <a:pt x="4" y="7"/>
                  </a:lnTo>
                  <a:lnTo>
                    <a:pt x="4" y="4"/>
                  </a:lnTo>
                  <a:lnTo>
                    <a:pt x="1" y="0"/>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6" name="Freeform 457"/>
            <p:cNvSpPr>
              <a:spLocks/>
            </p:cNvSpPr>
            <p:nvPr/>
          </p:nvSpPr>
          <p:spPr bwMode="gray">
            <a:xfrm>
              <a:off x="4572" y="3012"/>
              <a:ext cx="6" cy="5"/>
            </a:xfrm>
            <a:custGeom>
              <a:avLst/>
              <a:gdLst>
                <a:gd name="T0" fmla="*/ 0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3"/>
                  </a:moveTo>
                  <a:lnTo>
                    <a:pt x="0" y="1"/>
                  </a:lnTo>
                  <a:lnTo>
                    <a:pt x="3" y="0"/>
                  </a:lnTo>
                  <a:lnTo>
                    <a:pt x="5" y="3"/>
                  </a:lnTo>
                  <a:lnTo>
                    <a:pt x="3"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7" name="Freeform 458"/>
            <p:cNvSpPr>
              <a:spLocks/>
            </p:cNvSpPr>
            <p:nvPr/>
          </p:nvSpPr>
          <p:spPr bwMode="gray">
            <a:xfrm>
              <a:off x="4744" y="3071"/>
              <a:ext cx="5" cy="13"/>
            </a:xfrm>
            <a:custGeom>
              <a:avLst/>
              <a:gdLst>
                <a:gd name="T0" fmla="*/ 2147483647 w 4"/>
                <a:gd name="T1" fmla="*/ 2147483647 h 10"/>
                <a:gd name="T2" fmla="*/ 2147483647 w 4"/>
                <a:gd name="T3" fmla="*/ 2147483647 h 10"/>
                <a:gd name="T4" fmla="*/ 2147483647 w 4"/>
                <a:gd name="T5" fmla="*/ 2147483647 h 10"/>
                <a:gd name="T6" fmla="*/ 0 w 4"/>
                <a:gd name="T7" fmla="*/ 0 h 10"/>
                <a:gd name="T8" fmla="*/ 0 w 4"/>
                <a:gd name="T9" fmla="*/ 2147483647 h 10"/>
                <a:gd name="T10" fmla="*/ 0 w 4"/>
                <a:gd name="T11" fmla="*/ 2147483647 h 10"/>
                <a:gd name="T12" fmla="*/ 2147483647 w 4"/>
                <a:gd name="T13" fmla="*/ 2147483647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2" y="10"/>
                  </a:moveTo>
                  <a:lnTo>
                    <a:pt x="4" y="6"/>
                  </a:lnTo>
                  <a:lnTo>
                    <a:pt x="4" y="2"/>
                  </a:lnTo>
                  <a:lnTo>
                    <a:pt x="0" y="0"/>
                  </a:lnTo>
                  <a:lnTo>
                    <a:pt x="0" y="3"/>
                  </a:lnTo>
                  <a:lnTo>
                    <a:pt x="0" y="7"/>
                  </a:lnTo>
                  <a:lnTo>
                    <a:pt x="2" y="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8" name="Freeform 459"/>
            <p:cNvSpPr>
              <a:spLocks/>
            </p:cNvSpPr>
            <p:nvPr/>
          </p:nvSpPr>
          <p:spPr bwMode="gray">
            <a:xfrm>
              <a:off x="4749" y="3085"/>
              <a:ext cx="8" cy="8"/>
            </a:xfrm>
            <a:custGeom>
              <a:avLst/>
              <a:gdLst>
                <a:gd name="T0" fmla="*/ 0 w 6"/>
                <a:gd name="T1" fmla="*/ 2147483647 h 6"/>
                <a:gd name="T2" fmla="*/ 2147483647 w 6"/>
                <a:gd name="T3" fmla="*/ 0 h 6"/>
                <a:gd name="T4" fmla="*/ 2147483647 w 6"/>
                <a:gd name="T5" fmla="*/ 2147483647 h 6"/>
                <a:gd name="T6" fmla="*/ 2147483647 w 6"/>
                <a:gd name="T7" fmla="*/ 2147483647 h 6"/>
                <a:gd name="T8" fmla="*/ 0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2"/>
                  </a:moveTo>
                  <a:lnTo>
                    <a:pt x="1" y="0"/>
                  </a:lnTo>
                  <a:lnTo>
                    <a:pt x="6" y="4"/>
                  </a:lnTo>
                  <a:lnTo>
                    <a:pt x="5" y="6"/>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9" name="Freeform 460"/>
            <p:cNvSpPr>
              <a:spLocks/>
            </p:cNvSpPr>
            <p:nvPr/>
          </p:nvSpPr>
          <p:spPr bwMode="gray">
            <a:xfrm>
              <a:off x="4770" y="3120"/>
              <a:ext cx="5" cy="7"/>
            </a:xfrm>
            <a:custGeom>
              <a:avLst/>
              <a:gdLst>
                <a:gd name="T0" fmla="*/ 0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0" y="1"/>
                  </a:lnTo>
                  <a:lnTo>
                    <a:pt x="2" y="0"/>
                  </a:lnTo>
                  <a:lnTo>
                    <a:pt x="4" y="4"/>
                  </a:lnTo>
                  <a:lnTo>
                    <a:pt x="2" y="5"/>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0" name="Freeform 461"/>
            <p:cNvSpPr>
              <a:spLocks/>
            </p:cNvSpPr>
            <p:nvPr/>
          </p:nvSpPr>
          <p:spPr bwMode="gray">
            <a:xfrm>
              <a:off x="4772" y="3132"/>
              <a:ext cx="3" cy="4"/>
            </a:xfrm>
            <a:custGeom>
              <a:avLst/>
              <a:gdLst>
                <a:gd name="T0" fmla="*/ 0 w 2"/>
                <a:gd name="T1" fmla="*/ 2147483647 h 3"/>
                <a:gd name="T2" fmla="*/ 0 w 2"/>
                <a:gd name="T3" fmla="*/ 0 h 3"/>
                <a:gd name="T4" fmla="*/ 2147483647 w 2"/>
                <a:gd name="T5" fmla="*/ 0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2" y="2"/>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1" name="Freeform 462"/>
            <p:cNvSpPr>
              <a:spLocks/>
            </p:cNvSpPr>
            <p:nvPr/>
          </p:nvSpPr>
          <p:spPr bwMode="gray">
            <a:xfrm>
              <a:off x="4749" y="3150"/>
              <a:ext cx="4" cy="5"/>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1"/>
                  </a:lnTo>
                  <a:lnTo>
                    <a:pt x="1" y="0"/>
                  </a:lnTo>
                  <a:lnTo>
                    <a:pt x="3" y="2"/>
                  </a:lnTo>
                  <a:lnTo>
                    <a:pt x="2" y="4"/>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2" name="Freeform 463"/>
            <p:cNvSpPr>
              <a:spLocks/>
            </p:cNvSpPr>
            <p:nvPr/>
          </p:nvSpPr>
          <p:spPr bwMode="gray">
            <a:xfrm>
              <a:off x="4740" y="3148"/>
              <a:ext cx="2" cy="2"/>
            </a:xfrm>
            <a:custGeom>
              <a:avLst/>
              <a:gdLst>
                <a:gd name="T0" fmla="*/ 2147483646 w 2"/>
                <a:gd name="T1" fmla="*/ 2147483646 h 2"/>
                <a:gd name="T2" fmla="*/ 2147483646 w 2"/>
                <a:gd name="T3" fmla="*/ 0 h 2"/>
                <a:gd name="T4" fmla="*/ 0 w 2"/>
                <a:gd name="T5" fmla="*/ 0 h 2"/>
                <a:gd name="T6" fmla="*/ 0 w 2"/>
                <a:gd name="T7" fmla="*/ 2147483646 h 2"/>
                <a:gd name="T8" fmla="*/ 2147483646 w 2"/>
                <a:gd name="T9" fmla="*/ 214748364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2" y="0"/>
                  </a:lnTo>
                  <a:lnTo>
                    <a:pt x="0" y="0"/>
                  </a:lnTo>
                  <a:lnTo>
                    <a:pt x="0" y="2"/>
                  </a:lnTo>
                  <a:lnTo>
                    <a:pt x="2"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3" name="Freeform 464"/>
            <p:cNvSpPr>
              <a:spLocks/>
            </p:cNvSpPr>
            <p:nvPr/>
          </p:nvSpPr>
          <p:spPr bwMode="gray">
            <a:xfrm>
              <a:off x="4711" y="3145"/>
              <a:ext cx="34" cy="27"/>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2147483647 w 26"/>
                <a:gd name="T11" fmla="*/ 2147483647 h 21"/>
                <a:gd name="T12" fmla="*/ 2147483647 w 26"/>
                <a:gd name="T13" fmla="*/ 2147483647 h 21"/>
                <a:gd name="T14" fmla="*/ 2147483647 w 26"/>
                <a:gd name="T15" fmla="*/ 2147483647 h 21"/>
                <a:gd name="T16" fmla="*/ 2147483647 w 26"/>
                <a:gd name="T17" fmla="*/ 2147483647 h 21"/>
                <a:gd name="T18" fmla="*/ 2147483647 w 26"/>
                <a:gd name="T19" fmla="*/ 2147483647 h 21"/>
                <a:gd name="T20" fmla="*/ 2147483647 w 26"/>
                <a:gd name="T21" fmla="*/ 2147483647 h 21"/>
                <a:gd name="T22" fmla="*/ 0 w 26"/>
                <a:gd name="T23" fmla="*/ 2147483647 h 21"/>
                <a:gd name="T24" fmla="*/ 0 w 26"/>
                <a:gd name="T25" fmla="*/ 0 h 21"/>
                <a:gd name="T26" fmla="*/ 2147483647 w 26"/>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1"/>
                <a:gd name="T44" fmla="*/ 26 w 2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4" name="Freeform 465"/>
            <p:cNvSpPr>
              <a:spLocks/>
            </p:cNvSpPr>
            <p:nvPr/>
          </p:nvSpPr>
          <p:spPr bwMode="gray">
            <a:xfrm>
              <a:off x="4871" y="3106"/>
              <a:ext cx="13" cy="10"/>
            </a:xfrm>
            <a:custGeom>
              <a:avLst/>
              <a:gdLst>
                <a:gd name="T0" fmla="*/ 2147483647 w 10"/>
                <a:gd name="T1" fmla="*/ 2147483647 h 8"/>
                <a:gd name="T2" fmla="*/ 2147483647 w 10"/>
                <a:gd name="T3" fmla="*/ 2147483647 h 8"/>
                <a:gd name="T4" fmla="*/ 2147483647 w 10"/>
                <a:gd name="T5" fmla="*/ 2147483647 h 8"/>
                <a:gd name="T6" fmla="*/ 2147483647 w 10"/>
                <a:gd name="T7" fmla="*/ 0 h 8"/>
                <a:gd name="T8" fmla="*/ 0 w 10"/>
                <a:gd name="T9" fmla="*/ 2147483647 h 8"/>
                <a:gd name="T10" fmla="*/ 0 w 10"/>
                <a:gd name="T11" fmla="*/ 2147483647 h 8"/>
                <a:gd name="T12" fmla="*/ 2147483647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3" y="8"/>
                  </a:moveTo>
                  <a:lnTo>
                    <a:pt x="10" y="8"/>
                  </a:lnTo>
                  <a:lnTo>
                    <a:pt x="10" y="3"/>
                  </a:lnTo>
                  <a:lnTo>
                    <a:pt x="8" y="0"/>
                  </a:lnTo>
                  <a:lnTo>
                    <a:pt x="0" y="1"/>
                  </a:lnTo>
                  <a:lnTo>
                    <a:pt x="0" y="6"/>
                  </a:lnTo>
                  <a:lnTo>
                    <a:pt x="3"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5" name="Freeform 466"/>
            <p:cNvSpPr>
              <a:spLocks/>
            </p:cNvSpPr>
            <p:nvPr/>
          </p:nvSpPr>
          <p:spPr bwMode="gray">
            <a:xfrm>
              <a:off x="4883" y="3086"/>
              <a:ext cx="18" cy="11"/>
            </a:xfrm>
            <a:custGeom>
              <a:avLst/>
              <a:gdLst>
                <a:gd name="T0" fmla="*/ 2147483647 w 14"/>
                <a:gd name="T1" fmla="*/ 2147483647 h 8"/>
                <a:gd name="T2" fmla="*/ 2147483647 w 14"/>
                <a:gd name="T3" fmla="*/ 2147483647 h 8"/>
                <a:gd name="T4" fmla="*/ 2147483647 w 14"/>
                <a:gd name="T5" fmla="*/ 0 h 8"/>
                <a:gd name="T6" fmla="*/ 2147483647 w 14"/>
                <a:gd name="T7" fmla="*/ 2147483647 h 8"/>
                <a:gd name="T8" fmla="*/ 0 w 14"/>
                <a:gd name="T9" fmla="*/ 2147483647 h 8"/>
                <a:gd name="T10" fmla="*/ 2147483647 w 14"/>
                <a:gd name="T11" fmla="*/ 2147483647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4" y="8"/>
                  </a:moveTo>
                  <a:lnTo>
                    <a:pt x="14" y="3"/>
                  </a:lnTo>
                  <a:lnTo>
                    <a:pt x="12" y="0"/>
                  </a:lnTo>
                  <a:lnTo>
                    <a:pt x="8" y="2"/>
                  </a:lnTo>
                  <a:lnTo>
                    <a:pt x="0" y="7"/>
                  </a:lnTo>
                  <a:lnTo>
                    <a:pt x="4"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6" name="Freeform 467"/>
            <p:cNvSpPr>
              <a:spLocks/>
            </p:cNvSpPr>
            <p:nvPr/>
          </p:nvSpPr>
          <p:spPr bwMode="gray">
            <a:xfrm>
              <a:off x="4817" y="3351"/>
              <a:ext cx="69" cy="117"/>
            </a:xfrm>
            <a:custGeom>
              <a:avLst/>
              <a:gdLst>
                <a:gd name="T0" fmla="*/ 2147483647 w 53"/>
                <a:gd name="T1" fmla="*/ 2147483647 h 90"/>
                <a:gd name="T2" fmla="*/ 0 w 53"/>
                <a:gd name="T3" fmla="*/ 2147483647 h 90"/>
                <a:gd name="T4" fmla="*/ 0 w 53"/>
                <a:gd name="T5" fmla="*/ 0 h 90"/>
                <a:gd name="T6" fmla="*/ 2147483647 w 53"/>
                <a:gd name="T7" fmla="*/ 2147483647 h 90"/>
                <a:gd name="T8" fmla="*/ 2147483647 w 53"/>
                <a:gd name="T9" fmla="*/ 2147483647 h 90"/>
                <a:gd name="T10" fmla="*/ 2147483647 w 53"/>
                <a:gd name="T11" fmla="*/ 2147483647 h 90"/>
                <a:gd name="T12" fmla="*/ 2147483647 w 53"/>
                <a:gd name="T13" fmla="*/ 2147483647 h 90"/>
                <a:gd name="T14" fmla="*/ 2147483647 w 53"/>
                <a:gd name="T15" fmla="*/ 2147483647 h 90"/>
                <a:gd name="T16" fmla="*/ 2147483647 w 53"/>
                <a:gd name="T17" fmla="*/ 2147483647 h 90"/>
                <a:gd name="T18" fmla="*/ 2147483647 w 53"/>
                <a:gd name="T19" fmla="*/ 2147483647 h 90"/>
                <a:gd name="T20" fmla="*/ 2147483647 w 53"/>
                <a:gd name="T21" fmla="*/ 2147483647 h 90"/>
                <a:gd name="T22" fmla="*/ 2147483647 w 53"/>
                <a:gd name="T23" fmla="*/ 2147483647 h 90"/>
                <a:gd name="T24" fmla="*/ 2147483647 w 53"/>
                <a:gd name="T25" fmla="*/ 2147483647 h 90"/>
                <a:gd name="T26" fmla="*/ 2147483647 w 53"/>
                <a:gd name="T27" fmla="*/ 2147483647 h 90"/>
                <a:gd name="T28" fmla="*/ 2147483647 w 53"/>
                <a:gd name="T29" fmla="*/ 2147483647 h 90"/>
                <a:gd name="T30" fmla="*/ 2147483647 w 53"/>
                <a:gd name="T31" fmla="*/ 2147483647 h 90"/>
                <a:gd name="T32" fmla="*/ 2147483647 w 53"/>
                <a:gd name="T33" fmla="*/ 2147483647 h 90"/>
                <a:gd name="T34" fmla="*/ 2147483647 w 53"/>
                <a:gd name="T35" fmla="*/ 2147483647 h 90"/>
                <a:gd name="T36" fmla="*/ 2147483647 w 53"/>
                <a:gd name="T37" fmla="*/ 2147483647 h 90"/>
                <a:gd name="T38" fmla="*/ 2147483647 w 53"/>
                <a:gd name="T39" fmla="*/ 2147483647 h 90"/>
                <a:gd name="T40" fmla="*/ 2147483647 w 53"/>
                <a:gd name="T41" fmla="*/ 2147483647 h 90"/>
                <a:gd name="T42" fmla="*/ 2147483647 w 53"/>
                <a:gd name="T43" fmla="*/ 2147483647 h 90"/>
                <a:gd name="T44" fmla="*/ 2147483647 w 53"/>
                <a:gd name="T45" fmla="*/ 2147483647 h 90"/>
                <a:gd name="T46" fmla="*/ 2147483647 w 53"/>
                <a:gd name="T47" fmla="*/ 2147483647 h 90"/>
                <a:gd name="T48" fmla="*/ 2147483647 w 53"/>
                <a:gd name="T49" fmla="*/ 2147483647 h 90"/>
                <a:gd name="T50" fmla="*/ 2147483647 w 53"/>
                <a:gd name="T51" fmla="*/ 2147483647 h 90"/>
                <a:gd name="T52" fmla="*/ 2147483647 w 53"/>
                <a:gd name="T53" fmla="*/ 2147483647 h 90"/>
                <a:gd name="T54" fmla="*/ 2147483647 w 53"/>
                <a:gd name="T55" fmla="*/ 2147483647 h 90"/>
                <a:gd name="T56" fmla="*/ 2147483647 w 53"/>
                <a:gd name="T57" fmla="*/ 2147483647 h 90"/>
                <a:gd name="T58" fmla="*/ 2147483647 w 53"/>
                <a:gd name="T59" fmla="*/ 2147483647 h 90"/>
                <a:gd name="T60" fmla="*/ 2147483647 w 53"/>
                <a:gd name="T61" fmla="*/ 2147483647 h 90"/>
                <a:gd name="T62" fmla="*/ 2147483647 w 53"/>
                <a:gd name="T63" fmla="*/ 2147483647 h 90"/>
                <a:gd name="T64" fmla="*/ 2147483647 w 53"/>
                <a:gd name="T65" fmla="*/ 2147483647 h 90"/>
                <a:gd name="T66" fmla="*/ 2147483647 w 53"/>
                <a:gd name="T67" fmla="*/ 2147483647 h 90"/>
                <a:gd name="T68" fmla="*/ 2147483647 w 53"/>
                <a:gd name="T69" fmla="*/ 2147483647 h 90"/>
                <a:gd name="T70" fmla="*/ 2147483647 w 53"/>
                <a:gd name="T71" fmla="*/ 2147483647 h 90"/>
                <a:gd name="T72" fmla="*/ 2147483647 w 53"/>
                <a:gd name="T73" fmla="*/ 2147483647 h 90"/>
                <a:gd name="T74" fmla="*/ 2147483647 w 53"/>
                <a:gd name="T75" fmla="*/ 2147483647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
                <a:gd name="T115" fmla="*/ 0 h 90"/>
                <a:gd name="T116" fmla="*/ 53 w 53"/>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7" name="Freeform 468"/>
            <p:cNvSpPr>
              <a:spLocks/>
            </p:cNvSpPr>
            <p:nvPr/>
          </p:nvSpPr>
          <p:spPr bwMode="gray">
            <a:xfrm>
              <a:off x="4744" y="3454"/>
              <a:ext cx="88" cy="106"/>
            </a:xfrm>
            <a:custGeom>
              <a:avLst/>
              <a:gdLst>
                <a:gd name="T0" fmla="*/ 2147483647 w 68"/>
                <a:gd name="T1" fmla="*/ 2147483647 h 81"/>
                <a:gd name="T2" fmla="*/ 2147483647 w 68"/>
                <a:gd name="T3" fmla="*/ 2147483647 h 81"/>
                <a:gd name="T4" fmla="*/ 2147483647 w 68"/>
                <a:gd name="T5" fmla="*/ 2147483647 h 81"/>
                <a:gd name="T6" fmla="*/ 2147483647 w 68"/>
                <a:gd name="T7" fmla="*/ 2147483647 h 81"/>
                <a:gd name="T8" fmla="*/ 2147483647 w 68"/>
                <a:gd name="T9" fmla="*/ 2147483647 h 81"/>
                <a:gd name="T10" fmla="*/ 2147483647 w 68"/>
                <a:gd name="T11" fmla="*/ 2147483647 h 81"/>
                <a:gd name="T12" fmla="*/ 2147483647 w 68"/>
                <a:gd name="T13" fmla="*/ 2147483647 h 81"/>
                <a:gd name="T14" fmla="*/ 2147483647 w 68"/>
                <a:gd name="T15" fmla="*/ 2147483647 h 81"/>
                <a:gd name="T16" fmla="*/ 2147483647 w 68"/>
                <a:gd name="T17" fmla="*/ 2147483647 h 81"/>
                <a:gd name="T18" fmla="*/ 2147483647 w 68"/>
                <a:gd name="T19" fmla="*/ 2147483647 h 81"/>
                <a:gd name="T20" fmla="*/ 2147483647 w 68"/>
                <a:gd name="T21" fmla="*/ 2147483647 h 81"/>
                <a:gd name="T22" fmla="*/ 2147483647 w 68"/>
                <a:gd name="T23" fmla="*/ 2147483647 h 81"/>
                <a:gd name="T24" fmla="*/ 2147483647 w 68"/>
                <a:gd name="T25" fmla="*/ 2147483647 h 81"/>
                <a:gd name="T26" fmla="*/ 2147483647 w 68"/>
                <a:gd name="T27" fmla="*/ 2147483647 h 81"/>
                <a:gd name="T28" fmla="*/ 2147483647 w 68"/>
                <a:gd name="T29" fmla="*/ 2147483647 h 81"/>
                <a:gd name="T30" fmla="*/ 0 w 68"/>
                <a:gd name="T31" fmla="*/ 2147483647 h 81"/>
                <a:gd name="T32" fmla="*/ 2147483647 w 68"/>
                <a:gd name="T33" fmla="*/ 2147483647 h 81"/>
                <a:gd name="T34" fmla="*/ 2147483647 w 68"/>
                <a:gd name="T35" fmla="*/ 2147483647 h 81"/>
                <a:gd name="T36" fmla="*/ 2147483647 w 68"/>
                <a:gd name="T37" fmla="*/ 2147483647 h 81"/>
                <a:gd name="T38" fmla="*/ 2147483647 w 68"/>
                <a:gd name="T39" fmla="*/ 2147483647 h 81"/>
                <a:gd name="T40" fmla="*/ 2147483647 w 68"/>
                <a:gd name="T41" fmla="*/ 2147483647 h 81"/>
                <a:gd name="T42" fmla="*/ 2147483647 w 68"/>
                <a:gd name="T43" fmla="*/ 2147483647 h 81"/>
                <a:gd name="T44" fmla="*/ 2147483647 w 68"/>
                <a:gd name="T45" fmla="*/ 2147483647 h 81"/>
                <a:gd name="T46" fmla="*/ 2147483647 w 68"/>
                <a:gd name="T47" fmla="*/ 2147483647 h 81"/>
                <a:gd name="T48" fmla="*/ 2147483647 w 68"/>
                <a:gd name="T49" fmla="*/ 2147483647 h 81"/>
                <a:gd name="T50" fmla="*/ 2147483647 w 68"/>
                <a:gd name="T51" fmla="*/ 0 h 81"/>
                <a:gd name="T52" fmla="*/ 2147483647 w 68"/>
                <a:gd name="T53" fmla="*/ 2147483647 h 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81"/>
                <a:gd name="T83" fmla="*/ 68 w 68"/>
                <a:gd name="T84" fmla="*/ 81 h 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8" name="Freeform 469"/>
            <p:cNvSpPr>
              <a:spLocks/>
            </p:cNvSpPr>
            <p:nvPr/>
          </p:nvSpPr>
          <p:spPr bwMode="gray">
            <a:xfrm>
              <a:off x="4755" y="3562"/>
              <a:ext cx="6" cy="9"/>
            </a:xfrm>
            <a:custGeom>
              <a:avLst/>
              <a:gdLst>
                <a:gd name="T0" fmla="*/ 2147483647 w 4"/>
                <a:gd name="T1" fmla="*/ 0 h 7"/>
                <a:gd name="T2" fmla="*/ 2147483647 w 4"/>
                <a:gd name="T3" fmla="*/ 2147483647 h 7"/>
                <a:gd name="T4" fmla="*/ 0 w 4"/>
                <a:gd name="T5" fmla="*/ 2147483647 h 7"/>
                <a:gd name="T6" fmla="*/ 2147483647 w 4"/>
                <a:gd name="T7" fmla="*/ 0 h 7"/>
                <a:gd name="T8" fmla="*/ 2147483647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0"/>
                  </a:moveTo>
                  <a:lnTo>
                    <a:pt x="4" y="5"/>
                  </a:lnTo>
                  <a:lnTo>
                    <a:pt x="0" y="7"/>
                  </a:lnTo>
                  <a:lnTo>
                    <a:pt x="1" y="0"/>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79" name="Freeform 470"/>
            <p:cNvSpPr>
              <a:spLocks/>
            </p:cNvSpPr>
            <p:nvPr/>
          </p:nvSpPr>
          <p:spPr bwMode="gray">
            <a:xfrm>
              <a:off x="4951" y="3494"/>
              <a:ext cx="5" cy="6"/>
            </a:xfrm>
            <a:custGeom>
              <a:avLst/>
              <a:gdLst>
                <a:gd name="T0" fmla="*/ 2147483647 w 4"/>
                <a:gd name="T1" fmla="*/ 2147483647 h 4"/>
                <a:gd name="T2" fmla="*/ 0 w 4"/>
                <a:gd name="T3" fmla="*/ 2147483647 h 4"/>
                <a:gd name="T4" fmla="*/ 2147483647 w 4"/>
                <a:gd name="T5" fmla="*/ 0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lnTo>
                    <a:pt x="0" y="2"/>
                  </a:lnTo>
                  <a:lnTo>
                    <a:pt x="2" y="0"/>
                  </a:lnTo>
                  <a:lnTo>
                    <a:pt x="4" y="1"/>
                  </a:lnTo>
                  <a:lnTo>
                    <a:pt x="2"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0" name="Freeform 471"/>
            <p:cNvSpPr>
              <a:spLocks/>
            </p:cNvSpPr>
            <p:nvPr/>
          </p:nvSpPr>
          <p:spPr bwMode="gray">
            <a:xfrm>
              <a:off x="4467" y="3444"/>
              <a:ext cx="4" cy="6"/>
            </a:xfrm>
            <a:custGeom>
              <a:avLst/>
              <a:gdLst>
                <a:gd name="T0" fmla="*/ 0 w 3"/>
                <a:gd name="T1" fmla="*/ 2147483647 h 5"/>
                <a:gd name="T2" fmla="*/ 0 w 3"/>
                <a:gd name="T3" fmla="*/ 0 h 5"/>
                <a:gd name="T4" fmla="*/ 2147483647 w 3"/>
                <a:gd name="T5" fmla="*/ 0 h 5"/>
                <a:gd name="T6" fmla="*/ 2147483647 w 3"/>
                <a:gd name="T7" fmla="*/ 2147483647 h 5"/>
                <a:gd name="T8" fmla="*/ 2147483647 w 3"/>
                <a:gd name="T9" fmla="*/ 2147483647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2"/>
                  </a:moveTo>
                  <a:lnTo>
                    <a:pt x="0" y="0"/>
                  </a:lnTo>
                  <a:lnTo>
                    <a:pt x="1" y="0"/>
                  </a:lnTo>
                  <a:lnTo>
                    <a:pt x="3" y="2"/>
                  </a:lnTo>
                  <a:lnTo>
                    <a:pt x="1"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1" name="Freeform 472"/>
            <p:cNvSpPr>
              <a:spLocks/>
            </p:cNvSpPr>
            <p:nvPr/>
          </p:nvSpPr>
          <p:spPr bwMode="gray">
            <a:xfrm>
              <a:off x="4517" y="3444"/>
              <a:ext cx="5" cy="7"/>
            </a:xfrm>
            <a:custGeom>
              <a:avLst/>
              <a:gdLst>
                <a:gd name="T0" fmla="*/ 0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w 4"/>
                <a:gd name="T13" fmla="*/ 2147483647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3"/>
                  </a:moveTo>
                  <a:lnTo>
                    <a:pt x="1" y="0"/>
                  </a:lnTo>
                  <a:lnTo>
                    <a:pt x="3" y="1"/>
                  </a:lnTo>
                  <a:lnTo>
                    <a:pt x="4" y="6"/>
                  </a:lnTo>
                  <a:lnTo>
                    <a:pt x="2" y="6"/>
                  </a:lnTo>
                  <a:lnTo>
                    <a:pt x="0"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2" name="Freeform 473"/>
            <p:cNvSpPr>
              <a:spLocks/>
            </p:cNvSpPr>
            <p:nvPr/>
          </p:nvSpPr>
          <p:spPr bwMode="gray">
            <a:xfrm>
              <a:off x="4475" y="3460"/>
              <a:ext cx="48" cy="51"/>
            </a:xfrm>
            <a:custGeom>
              <a:avLst/>
              <a:gdLst>
                <a:gd name="T0" fmla="*/ 2147483647 w 37"/>
                <a:gd name="T1" fmla="*/ 2147483647 h 39"/>
                <a:gd name="T2" fmla="*/ 2147483647 w 37"/>
                <a:gd name="T3" fmla="*/ 2147483647 h 39"/>
                <a:gd name="T4" fmla="*/ 2147483647 w 37"/>
                <a:gd name="T5" fmla="*/ 2147483647 h 39"/>
                <a:gd name="T6" fmla="*/ 2147483647 w 37"/>
                <a:gd name="T7" fmla="*/ 2147483647 h 39"/>
                <a:gd name="T8" fmla="*/ 2147483647 w 37"/>
                <a:gd name="T9" fmla="*/ 2147483647 h 39"/>
                <a:gd name="T10" fmla="*/ 2147483647 w 37"/>
                <a:gd name="T11" fmla="*/ 2147483647 h 39"/>
                <a:gd name="T12" fmla="*/ 2147483647 w 37"/>
                <a:gd name="T13" fmla="*/ 0 h 39"/>
                <a:gd name="T14" fmla="*/ 2147483647 w 37"/>
                <a:gd name="T15" fmla="*/ 0 h 39"/>
                <a:gd name="T16" fmla="*/ 0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2147483647 h 39"/>
                <a:gd name="T28" fmla="*/ 2147483647 w 37"/>
                <a:gd name="T29" fmla="*/ 2147483647 h 39"/>
                <a:gd name="T30" fmla="*/ 2147483647 w 37"/>
                <a:gd name="T31" fmla="*/ 2147483647 h 39"/>
                <a:gd name="T32" fmla="*/ 2147483647 w 37"/>
                <a:gd name="T33" fmla="*/ 2147483647 h 39"/>
                <a:gd name="T34" fmla="*/ 2147483647 w 37"/>
                <a:gd name="T35" fmla="*/ 2147483647 h 39"/>
                <a:gd name="T36" fmla="*/ 2147483647 w 37"/>
                <a:gd name="T37" fmla="*/ 2147483647 h 39"/>
                <a:gd name="T38" fmla="*/ 2147483647 w 37"/>
                <a:gd name="T39" fmla="*/ 2147483647 h 39"/>
                <a:gd name="T40" fmla="*/ 2147483647 w 37"/>
                <a:gd name="T41" fmla="*/ 2147483647 h 39"/>
                <a:gd name="T42" fmla="*/ 2147483647 w 37"/>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9"/>
                <a:gd name="T68" fmla="*/ 37 w 3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9">
                  <a:moveTo>
                    <a:pt x="37" y="2"/>
                  </a:moveTo>
                  <a:lnTo>
                    <a:pt x="33" y="1"/>
                  </a:lnTo>
                  <a:lnTo>
                    <a:pt x="30" y="1"/>
                  </a:lnTo>
                  <a:lnTo>
                    <a:pt x="25" y="6"/>
                  </a:ln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3" name="Freeform 474"/>
            <p:cNvSpPr>
              <a:spLocks/>
            </p:cNvSpPr>
            <p:nvPr/>
          </p:nvSpPr>
          <p:spPr bwMode="gray">
            <a:xfrm>
              <a:off x="4744" y="3071"/>
              <a:ext cx="5" cy="13"/>
            </a:xfrm>
            <a:custGeom>
              <a:avLst/>
              <a:gdLst>
                <a:gd name="T0" fmla="*/ 2147483647 w 4"/>
                <a:gd name="T1" fmla="*/ 2147483647 h 10"/>
                <a:gd name="T2" fmla="*/ 2147483647 w 4"/>
                <a:gd name="T3" fmla="*/ 2147483647 h 10"/>
                <a:gd name="T4" fmla="*/ 2147483647 w 4"/>
                <a:gd name="T5" fmla="*/ 2147483647 h 10"/>
                <a:gd name="T6" fmla="*/ 0 w 4"/>
                <a:gd name="T7" fmla="*/ 0 h 10"/>
                <a:gd name="T8" fmla="*/ 0 w 4"/>
                <a:gd name="T9" fmla="*/ 2147483647 h 10"/>
                <a:gd name="T10" fmla="*/ 0 w 4"/>
                <a:gd name="T11" fmla="*/ 2147483647 h 10"/>
                <a:gd name="T12" fmla="*/ 2147483647 w 4"/>
                <a:gd name="T13" fmla="*/ 2147483647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2" y="10"/>
                  </a:moveTo>
                  <a:lnTo>
                    <a:pt x="4" y="6"/>
                  </a:lnTo>
                  <a:lnTo>
                    <a:pt x="4" y="2"/>
                  </a:lnTo>
                  <a:lnTo>
                    <a:pt x="0" y="0"/>
                  </a:lnTo>
                  <a:lnTo>
                    <a:pt x="0" y="3"/>
                  </a:lnTo>
                  <a:lnTo>
                    <a:pt x="0" y="7"/>
                  </a:lnTo>
                  <a:lnTo>
                    <a:pt x="2" y="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4" name="Freeform 475"/>
            <p:cNvSpPr>
              <a:spLocks/>
            </p:cNvSpPr>
            <p:nvPr/>
          </p:nvSpPr>
          <p:spPr bwMode="gray">
            <a:xfrm>
              <a:off x="4749" y="3085"/>
              <a:ext cx="8" cy="8"/>
            </a:xfrm>
            <a:custGeom>
              <a:avLst/>
              <a:gdLst>
                <a:gd name="T0" fmla="*/ 0 w 6"/>
                <a:gd name="T1" fmla="*/ 2147483647 h 6"/>
                <a:gd name="T2" fmla="*/ 2147483647 w 6"/>
                <a:gd name="T3" fmla="*/ 0 h 6"/>
                <a:gd name="T4" fmla="*/ 2147483647 w 6"/>
                <a:gd name="T5" fmla="*/ 2147483647 h 6"/>
                <a:gd name="T6" fmla="*/ 2147483647 w 6"/>
                <a:gd name="T7" fmla="*/ 2147483647 h 6"/>
                <a:gd name="T8" fmla="*/ 0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2"/>
                  </a:moveTo>
                  <a:lnTo>
                    <a:pt x="1" y="0"/>
                  </a:lnTo>
                  <a:lnTo>
                    <a:pt x="6" y="4"/>
                  </a:lnTo>
                  <a:lnTo>
                    <a:pt x="5" y="6"/>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5" name="Freeform 476"/>
            <p:cNvSpPr>
              <a:spLocks/>
            </p:cNvSpPr>
            <p:nvPr/>
          </p:nvSpPr>
          <p:spPr bwMode="gray">
            <a:xfrm>
              <a:off x="4770" y="3120"/>
              <a:ext cx="5" cy="7"/>
            </a:xfrm>
            <a:custGeom>
              <a:avLst/>
              <a:gdLst>
                <a:gd name="T0" fmla="*/ 0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0" y="1"/>
                  </a:lnTo>
                  <a:lnTo>
                    <a:pt x="2" y="0"/>
                  </a:lnTo>
                  <a:lnTo>
                    <a:pt x="4" y="4"/>
                  </a:lnTo>
                  <a:lnTo>
                    <a:pt x="2" y="5"/>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6" name="Freeform 477"/>
            <p:cNvSpPr>
              <a:spLocks/>
            </p:cNvSpPr>
            <p:nvPr/>
          </p:nvSpPr>
          <p:spPr bwMode="gray">
            <a:xfrm>
              <a:off x="4772" y="3132"/>
              <a:ext cx="3" cy="4"/>
            </a:xfrm>
            <a:custGeom>
              <a:avLst/>
              <a:gdLst>
                <a:gd name="T0" fmla="*/ 0 w 2"/>
                <a:gd name="T1" fmla="*/ 2147483647 h 3"/>
                <a:gd name="T2" fmla="*/ 0 w 2"/>
                <a:gd name="T3" fmla="*/ 0 h 3"/>
                <a:gd name="T4" fmla="*/ 2147483647 w 2"/>
                <a:gd name="T5" fmla="*/ 0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2" y="2"/>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7" name="Freeform 478"/>
            <p:cNvSpPr>
              <a:spLocks/>
            </p:cNvSpPr>
            <p:nvPr/>
          </p:nvSpPr>
          <p:spPr bwMode="gray">
            <a:xfrm>
              <a:off x="4749" y="3150"/>
              <a:ext cx="4" cy="5"/>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1"/>
                  </a:lnTo>
                  <a:lnTo>
                    <a:pt x="1" y="0"/>
                  </a:lnTo>
                  <a:lnTo>
                    <a:pt x="3" y="2"/>
                  </a:lnTo>
                  <a:lnTo>
                    <a:pt x="2" y="4"/>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8" name="Freeform 479"/>
            <p:cNvSpPr>
              <a:spLocks/>
            </p:cNvSpPr>
            <p:nvPr/>
          </p:nvSpPr>
          <p:spPr bwMode="gray">
            <a:xfrm>
              <a:off x="4740" y="3148"/>
              <a:ext cx="2" cy="2"/>
            </a:xfrm>
            <a:custGeom>
              <a:avLst/>
              <a:gdLst>
                <a:gd name="T0" fmla="*/ 2147483646 w 2"/>
                <a:gd name="T1" fmla="*/ 2147483646 h 2"/>
                <a:gd name="T2" fmla="*/ 2147483646 w 2"/>
                <a:gd name="T3" fmla="*/ 0 h 2"/>
                <a:gd name="T4" fmla="*/ 0 w 2"/>
                <a:gd name="T5" fmla="*/ 0 h 2"/>
                <a:gd name="T6" fmla="*/ 0 w 2"/>
                <a:gd name="T7" fmla="*/ 2147483646 h 2"/>
                <a:gd name="T8" fmla="*/ 2147483646 w 2"/>
                <a:gd name="T9" fmla="*/ 214748364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2" y="0"/>
                  </a:lnTo>
                  <a:lnTo>
                    <a:pt x="0" y="0"/>
                  </a:lnTo>
                  <a:lnTo>
                    <a:pt x="0" y="2"/>
                  </a:lnTo>
                  <a:lnTo>
                    <a:pt x="2"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9" name="Freeform 480"/>
            <p:cNvSpPr>
              <a:spLocks/>
            </p:cNvSpPr>
            <p:nvPr/>
          </p:nvSpPr>
          <p:spPr bwMode="gray">
            <a:xfrm>
              <a:off x="4711" y="3145"/>
              <a:ext cx="34" cy="27"/>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2147483647 w 26"/>
                <a:gd name="T11" fmla="*/ 2147483647 h 21"/>
                <a:gd name="T12" fmla="*/ 2147483647 w 26"/>
                <a:gd name="T13" fmla="*/ 2147483647 h 21"/>
                <a:gd name="T14" fmla="*/ 2147483647 w 26"/>
                <a:gd name="T15" fmla="*/ 2147483647 h 21"/>
                <a:gd name="T16" fmla="*/ 2147483647 w 26"/>
                <a:gd name="T17" fmla="*/ 2147483647 h 21"/>
                <a:gd name="T18" fmla="*/ 2147483647 w 26"/>
                <a:gd name="T19" fmla="*/ 2147483647 h 21"/>
                <a:gd name="T20" fmla="*/ 2147483647 w 26"/>
                <a:gd name="T21" fmla="*/ 2147483647 h 21"/>
                <a:gd name="T22" fmla="*/ 0 w 26"/>
                <a:gd name="T23" fmla="*/ 2147483647 h 21"/>
                <a:gd name="T24" fmla="*/ 0 w 26"/>
                <a:gd name="T25" fmla="*/ 0 h 21"/>
                <a:gd name="T26" fmla="*/ 2147483647 w 26"/>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1"/>
                <a:gd name="T44" fmla="*/ 26 w 2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0" name="Freeform 481"/>
            <p:cNvSpPr>
              <a:spLocks/>
            </p:cNvSpPr>
            <p:nvPr/>
          </p:nvSpPr>
          <p:spPr bwMode="gray">
            <a:xfrm>
              <a:off x="4871" y="3106"/>
              <a:ext cx="13" cy="10"/>
            </a:xfrm>
            <a:custGeom>
              <a:avLst/>
              <a:gdLst>
                <a:gd name="T0" fmla="*/ 2147483647 w 10"/>
                <a:gd name="T1" fmla="*/ 2147483647 h 8"/>
                <a:gd name="T2" fmla="*/ 2147483647 w 10"/>
                <a:gd name="T3" fmla="*/ 2147483647 h 8"/>
                <a:gd name="T4" fmla="*/ 2147483647 w 10"/>
                <a:gd name="T5" fmla="*/ 2147483647 h 8"/>
                <a:gd name="T6" fmla="*/ 2147483647 w 10"/>
                <a:gd name="T7" fmla="*/ 0 h 8"/>
                <a:gd name="T8" fmla="*/ 0 w 10"/>
                <a:gd name="T9" fmla="*/ 2147483647 h 8"/>
                <a:gd name="T10" fmla="*/ 0 w 10"/>
                <a:gd name="T11" fmla="*/ 2147483647 h 8"/>
                <a:gd name="T12" fmla="*/ 2147483647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3" y="8"/>
                  </a:moveTo>
                  <a:lnTo>
                    <a:pt x="10" y="8"/>
                  </a:lnTo>
                  <a:lnTo>
                    <a:pt x="10" y="3"/>
                  </a:lnTo>
                  <a:lnTo>
                    <a:pt x="8" y="0"/>
                  </a:lnTo>
                  <a:lnTo>
                    <a:pt x="0" y="1"/>
                  </a:lnTo>
                  <a:lnTo>
                    <a:pt x="0" y="6"/>
                  </a:lnTo>
                  <a:lnTo>
                    <a:pt x="3"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1" name="Freeform 482"/>
            <p:cNvSpPr>
              <a:spLocks/>
            </p:cNvSpPr>
            <p:nvPr/>
          </p:nvSpPr>
          <p:spPr bwMode="gray">
            <a:xfrm>
              <a:off x="4883" y="3086"/>
              <a:ext cx="18" cy="11"/>
            </a:xfrm>
            <a:custGeom>
              <a:avLst/>
              <a:gdLst>
                <a:gd name="T0" fmla="*/ 2147483647 w 14"/>
                <a:gd name="T1" fmla="*/ 2147483647 h 8"/>
                <a:gd name="T2" fmla="*/ 2147483647 w 14"/>
                <a:gd name="T3" fmla="*/ 2147483647 h 8"/>
                <a:gd name="T4" fmla="*/ 2147483647 w 14"/>
                <a:gd name="T5" fmla="*/ 0 h 8"/>
                <a:gd name="T6" fmla="*/ 2147483647 w 14"/>
                <a:gd name="T7" fmla="*/ 2147483647 h 8"/>
                <a:gd name="T8" fmla="*/ 0 w 14"/>
                <a:gd name="T9" fmla="*/ 2147483647 h 8"/>
                <a:gd name="T10" fmla="*/ 2147483647 w 14"/>
                <a:gd name="T11" fmla="*/ 2147483647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4" y="8"/>
                  </a:moveTo>
                  <a:lnTo>
                    <a:pt x="14" y="3"/>
                  </a:lnTo>
                  <a:lnTo>
                    <a:pt x="12" y="0"/>
                  </a:lnTo>
                  <a:lnTo>
                    <a:pt x="8" y="2"/>
                  </a:lnTo>
                  <a:lnTo>
                    <a:pt x="0" y="7"/>
                  </a:lnTo>
                  <a:lnTo>
                    <a:pt x="4"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2" name="Freeform 483"/>
            <p:cNvSpPr>
              <a:spLocks/>
            </p:cNvSpPr>
            <p:nvPr/>
          </p:nvSpPr>
          <p:spPr bwMode="gray">
            <a:xfrm>
              <a:off x="4817" y="3351"/>
              <a:ext cx="69" cy="117"/>
            </a:xfrm>
            <a:custGeom>
              <a:avLst/>
              <a:gdLst>
                <a:gd name="T0" fmla="*/ 2147483647 w 53"/>
                <a:gd name="T1" fmla="*/ 2147483647 h 90"/>
                <a:gd name="T2" fmla="*/ 0 w 53"/>
                <a:gd name="T3" fmla="*/ 2147483647 h 90"/>
                <a:gd name="T4" fmla="*/ 0 w 53"/>
                <a:gd name="T5" fmla="*/ 0 h 90"/>
                <a:gd name="T6" fmla="*/ 2147483647 w 53"/>
                <a:gd name="T7" fmla="*/ 2147483647 h 90"/>
                <a:gd name="T8" fmla="*/ 2147483647 w 53"/>
                <a:gd name="T9" fmla="*/ 2147483647 h 90"/>
                <a:gd name="T10" fmla="*/ 2147483647 w 53"/>
                <a:gd name="T11" fmla="*/ 2147483647 h 90"/>
                <a:gd name="T12" fmla="*/ 2147483647 w 53"/>
                <a:gd name="T13" fmla="*/ 2147483647 h 90"/>
                <a:gd name="T14" fmla="*/ 2147483647 w 53"/>
                <a:gd name="T15" fmla="*/ 2147483647 h 90"/>
                <a:gd name="T16" fmla="*/ 2147483647 w 53"/>
                <a:gd name="T17" fmla="*/ 2147483647 h 90"/>
                <a:gd name="T18" fmla="*/ 2147483647 w 53"/>
                <a:gd name="T19" fmla="*/ 2147483647 h 90"/>
                <a:gd name="T20" fmla="*/ 2147483647 w 53"/>
                <a:gd name="T21" fmla="*/ 2147483647 h 90"/>
                <a:gd name="T22" fmla="*/ 2147483647 w 53"/>
                <a:gd name="T23" fmla="*/ 2147483647 h 90"/>
                <a:gd name="T24" fmla="*/ 2147483647 w 53"/>
                <a:gd name="T25" fmla="*/ 2147483647 h 90"/>
                <a:gd name="T26" fmla="*/ 2147483647 w 53"/>
                <a:gd name="T27" fmla="*/ 2147483647 h 90"/>
                <a:gd name="T28" fmla="*/ 2147483647 w 53"/>
                <a:gd name="T29" fmla="*/ 2147483647 h 90"/>
                <a:gd name="T30" fmla="*/ 2147483647 w 53"/>
                <a:gd name="T31" fmla="*/ 2147483647 h 90"/>
                <a:gd name="T32" fmla="*/ 2147483647 w 53"/>
                <a:gd name="T33" fmla="*/ 2147483647 h 90"/>
                <a:gd name="T34" fmla="*/ 2147483647 w 53"/>
                <a:gd name="T35" fmla="*/ 2147483647 h 90"/>
                <a:gd name="T36" fmla="*/ 2147483647 w 53"/>
                <a:gd name="T37" fmla="*/ 2147483647 h 90"/>
                <a:gd name="T38" fmla="*/ 2147483647 w 53"/>
                <a:gd name="T39" fmla="*/ 2147483647 h 90"/>
                <a:gd name="T40" fmla="*/ 2147483647 w 53"/>
                <a:gd name="T41" fmla="*/ 2147483647 h 90"/>
                <a:gd name="T42" fmla="*/ 2147483647 w 53"/>
                <a:gd name="T43" fmla="*/ 2147483647 h 90"/>
                <a:gd name="T44" fmla="*/ 2147483647 w 53"/>
                <a:gd name="T45" fmla="*/ 2147483647 h 90"/>
                <a:gd name="T46" fmla="*/ 2147483647 w 53"/>
                <a:gd name="T47" fmla="*/ 2147483647 h 90"/>
                <a:gd name="T48" fmla="*/ 2147483647 w 53"/>
                <a:gd name="T49" fmla="*/ 2147483647 h 90"/>
                <a:gd name="T50" fmla="*/ 2147483647 w 53"/>
                <a:gd name="T51" fmla="*/ 2147483647 h 90"/>
                <a:gd name="T52" fmla="*/ 2147483647 w 53"/>
                <a:gd name="T53" fmla="*/ 2147483647 h 90"/>
                <a:gd name="T54" fmla="*/ 2147483647 w 53"/>
                <a:gd name="T55" fmla="*/ 2147483647 h 90"/>
                <a:gd name="T56" fmla="*/ 2147483647 w 53"/>
                <a:gd name="T57" fmla="*/ 2147483647 h 90"/>
                <a:gd name="T58" fmla="*/ 2147483647 w 53"/>
                <a:gd name="T59" fmla="*/ 2147483647 h 90"/>
                <a:gd name="T60" fmla="*/ 2147483647 w 53"/>
                <a:gd name="T61" fmla="*/ 2147483647 h 90"/>
                <a:gd name="T62" fmla="*/ 2147483647 w 53"/>
                <a:gd name="T63" fmla="*/ 2147483647 h 90"/>
                <a:gd name="T64" fmla="*/ 2147483647 w 53"/>
                <a:gd name="T65" fmla="*/ 2147483647 h 90"/>
                <a:gd name="T66" fmla="*/ 2147483647 w 53"/>
                <a:gd name="T67" fmla="*/ 2147483647 h 90"/>
                <a:gd name="T68" fmla="*/ 2147483647 w 53"/>
                <a:gd name="T69" fmla="*/ 2147483647 h 90"/>
                <a:gd name="T70" fmla="*/ 2147483647 w 53"/>
                <a:gd name="T71" fmla="*/ 2147483647 h 90"/>
                <a:gd name="T72" fmla="*/ 2147483647 w 53"/>
                <a:gd name="T73" fmla="*/ 2147483647 h 90"/>
                <a:gd name="T74" fmla="*/ 2147483647 w 53"/>
                <a:gd name="T75" fmla="*/ 2147483647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
                <a:gd name="T115" fmla="*/ 0 h 90"/>
                <a:gd name="T116" fmla="*/ 53 w 53"/>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3" name="Freeform 484"/>
            <p:cNvSpPr>
              <a:spLocks/>
            </p:cNvSpPr>
            <p:nvPr/>
          </p:nvSpPr>
          <p:spPr bwMode="gray">
            <a:xfrm>
              <a:off x="4744" y="3454"/>
              <a:ext cx="88" cy="106"/>
            </a:xfrm>
            <a:custGeom>
              <a:avLst/>
              <a:gdLst>
                <a:gd name="T0" fmla="*/ 2147483647 w 68"/>
                <a:gd name="T1" fmla="*/ 2147483647 h 81"/>
                <a:gd name="T2" fmla="*/ 2147483647 w 68"/>
                <a:gd name="T3" fmla="*/ 2147483647 h 81"/>
                <a:gd name="T4" fmla="*/ 2147483647 w 68"/>
                <a:gd name="T5" fmla="*/ 2147483647 h 81"/>
                <a:gd name="T6" fmla="*/ 2147483647 w 68"/>
                <a:gd name="T7" fmla="*/ 2147483647 h 81"/>
                <a:gd name="T8" fmla="*/ 2147483647 w 68"/>
                <a:gd name="T9" fmla="*/ 2147483647 h 81"/>
                <a:gd name="T10" fmla="*/ 2147483647 w 68"/>
                <a:gd name="T11" fmla="*/ 2147483647 h 81"/>
                <a:gd name="T12" fmla="*/ 2147483647 w 68"/>
                <a:gd name="T13" fmla="*/ 2147483647 h 81"/>
                <a:gd name="T14" fmla="*/ 2147483647 w 68"/>
                <a:gd name="T15" fmla="*/ 2147483647 h 81"/>
                <a:gd name="T16" fmla="*/ 2147483647 w 68"/>
                <a:gd name="T17" fmla="*/ 2147483647 h 81"/>
                <a:gd name="T18" fmla="*/ 2147483647 w 68"/>
                <a:gd name="T19" fmla="*/ 2147483647 h 81"/>
                <a:gd name="T20" fmla="*/ 2147483647 w 68"/>
                <a:gd name="T21" fmla="*/ 2147483647 h 81"/>
                <a:gd name="T22" fmla="*/ 2147483647 w 68"/>
                <a:gd name="T23" fmla="*/ 2147483647 h 81"/>
                <a:gd name="T24" fmla="*/ 2147483647 w 68"/>
                <a:gd name="T25" fmla="*/ 2147483647 h 81"/>
                <a:gd name="T26" fmla="*/ 2147483647 w 68"/>
                <a:gd name="T27" fmla="*/ 2147483647 h 81"/>
                <a:gd name="T28" fmla="*/ 2147483647 w 68"/>
                <a:gd name="T29" fmla="*/ 2147483647 h 81"/>
                <a:gd name="T30" fmla="*/ 0 w 68"/>
                <a:gd name="T31" fmla="*/ 2147483647 h 81"/>
                <a:gd name="T32" fmla="*/ 2147483647 w 68"/>
                <a:gd name="T33" fmla="*/ 2147483647 h 81"/>
                <a:gd name="T34" fmla="*/ 2147483647 w 68"/>
                <a:gd name="T35" fmla="*/ 2147483647 h 81"/>
                <a:gd name="T36" fmla="*/ 2147483647 w 68"/>
                <a:gd name="T37" fmla="*/ 2147483647 h 81"/>
                <a:gd name="T38" fmla="*/ 2147483647 w 68"/>
                <a:gd name="T39" fmla="*/ 2147483647 h 81"/>
                <a:gd name="T40" fmla="*/ 2147483647 w 68"/>
                <a:gd name="T41" fmla="*/ 2147483647 h 81"/>
                <a:gd name="T42" fmla="*/ 2147483647 w 68"/>
                <a:gd name="T43" fmla="*/ 2147483647 h 81"/>
                <a:gd name="T44" fmla="*/ 2147483647 w 68"/>
                <a:gd name="T45" fmla="*/ 2147483647 h 81"/>
                <a:gd name="T46" fmla="*/ 2147483647 w 68"/>
                <a:gd name="T47" fmla="*/ 2147483647 h 81"/>
                <a:gd name="T48" fmla="*/ 2147483647 w 68"/>
                <a:gd name="T49" fmla="*/ 2147483647 h 81"/>
                <a:gd name="T50" fmla="*/ 2147483647 w 68"/>
                <a:gd name="T51" fmla="*/ 0 h 81"/>
                <a:gd name="T52" fmla="*/ 2147483647 w 68"/>
                <a:gd name="T53" fmla="*/ 2147483647 h 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81"/>
                <a:gd name="T83" fmla="*/ 68 w 68"/>
                <a:gd name="T84" fmla="*/ 81 h 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4" name="Freeform 485"/>
            <p:cNvSpPr>
              <a:spLocks/>
            </p:cNvSpPr>
            <p:nvPr/>
          </p:nvSpPr>
          <p:spPr bwMode="gray">
            <a:xfrm>
              <a:off x="4755" y="3562"/>
              <a:ext cx="6" cy="9"/>
            </a:xfrm>
            <a:custGeom>
              <a:avLst/>
              <a:gdLst>
                <a:gd name="T0" fmla="*/ 2147483647 w 4"/>
                <a:gd name="T1" fmla="*/ 0 h 7"/>
                <a:gd name="T2" fmla="*/ 2147483647 w 4"/>
                <a:gd name="T3" fmla="*/ 2147483647 h 7"/>
                <a:gd name="T4" fmla="*/ 0 w 4"/>
                <a:gd name="T5" fmla="*/ 2147483647 h 7"/>
                <a:gd name="T6" fmla="*/ 2147483647 w 4"/>
                <a:gd name="T7" fmla="*/ 0 h 7"/>
                <a:gd name="T8" fmla="*/ 2147483647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0"/>
                  </a:moveTo>
                  <a:lnTo>
                    <a:pt x="4" y="5"/>
                  </a:lnTo>
                  <a:lnTo>
                    <a:pt x="0" y="7"/>
                  </a:lnTo>
                  <a:lnTo>
                    <a:pt x="1" y="0"/>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5" name="Freeform 486"/>
            <p:cNvSpPr>
              <a:spLocks/>
            </p:cNvSpPr>
            <p:nvPr/>
          </p:nvSpPr>
          <p:spPr bwMode="gray">
            <a:xfrm>
              <a:off x="4521" y="2927"/>
              <a:ext cx="48" cy="29"/>
            </a:xfrm>
            <a:custGeom>
              <a:avLst/>
              <a:gdLst>
                <a:gd name="T0" fmla="*/ 0 w 37"/>
                <a:gd name="T1" fmla="*/ 2147483647 h 22"/>
                <a:gd name="T2" fmla="*/ 2147483647 w 37"/>
                <a:gd name="T3" fmla="*/ 2147483647 h 22"/>
                <a:gd name="T4" fmla="*/ 2147483647 w 37"/>
                <a:gd name="T5" fmla="*/ 2147483647 h 22"/>
                <a:gd name="T6" fmla="*/ 2147483647 w 37"/>
                <a:gd name="T7" fmla="*/ 2147483647 h 22"/>
                <a:gd name="T8" fmla="*/ 2147483647 w 37"/>
                <a:gd name="T9" fmla="*/ 2147483647 h 22"/>
                <a:gd name="T10" fmla="*/ 2147483647 w 37"/>
                <a:gd name="T11" fmla="*/ 2147483647 h 22"/>
                <a:gd name="T12" fmla="*/ 2147483647 w 37"/>
                <a:gd name="T13" fmla="*/ 2147483647 h 22"/>
                <a:gd name="T14" fmla="*/ 2147483647 w 37"/>
                <a:gd name="T15" fmla="*/ 2147483647 h 22"/>
                <a:gd name="T16" fmla="*/ 2147483647 w 37"/>
                <a:gd name="T17" fmla="*/ 0 h 22"/>
                <a:gd name="T18" fmla="*/ 2147483647 w 37"/>
                <a:gd name="T19" fmla="*/ 2147483647 h 22"/>
                <a:gd name="T20" fmla="*/ 2147483647 w 37"/>
                <a:gd name="T21" fmla="*/ 2147483647 h 22"/>
                <a:gd name="T22" fmla="*/ 2147483647 w 37"/>
                <a:gd name="T23" fmla="*/ 2147483647 h 22"/>
                <a:gd name="T24" fmla="*/ 2147483647 w 37"/>
                <a:gd name="T25" fmla="*/ 2147483647 h 22"/>
                <a:gd name="T26" fmla="*/ 2147483647 w 37"/>
                <a:gd name="T27" fmla="*/ 2147483647 h 22"/>
                <a:gd name="T28" fmla="*/ 2147483647 w 37"/>
                <a:gd name="T29" fmla="*/ 2147483647 h 22"/>
                <a:gd name="T30" fmla="*/ 2147483647 w 37"/>
                <a:gd name="T31" fmla="*/ 2147483647 h 22"/>
                <a:gd name="T32" fmla="*/ 2147483647 w 37"/>
                <a:gd name="T33" fmla="*/ 2147483647 h 22"/>
                <a:gd name="T34" fmla="*/ 0 w 37"/>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2"/>
                <a:gd name="T56" fmla="*/ 37 w 37"/>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2">
                  <a:moveTo>
                    <a:pt x="0" y="13"/>
                  </a:moveTo>
                  <a:lnTo>
                    <a:pt x="1" y="17"/>
                  </a:lnTo>
                  <a:lnTo>
                    <a:pt x="8" y="22"/>
                  </a:lnTo>
                  <a:lnTo>
                    <a:pt x="18" y="21"/>
                  </a:lnTo>
                  <a:lnTo>
                    <a:pt x="34" y="14"/>
                  </a:lnTo>
                  <a:lnTo>
                    <a:pt x="36" y="15"/>
                  </a:lnTo>
                  <a:lnTo>
                    <a:pt x="36" y="6"/>
                  </a:lnTo>
                  <a:lnTo>
                    <a:pt x="37" y="4"/>
                  </a:lnTo>
                  <a:lnTo>
                    <a:pt x="34" y="0"/>
                  </a:lnTo>
                  <a:lnTo>
                    <a:pt x="31" y="2"/>
                  </a:lnTo>
                  <a:lnTo>
                    <a:pt x="31" y="7"/>
                  </a:lnTo>
                  <a:lnTo>
                    <a:pt x="22" y="15"/>
                  </a:lnTo>
                  <a:lnTo>
                    <a:pt x="13" y="15"/>
                  </a:lnTo>
                  <a:lnTo>
                    <a:pt x="11" y="15"/>
                  </a:lnTo>
                  <a:lnTo>
                    <a:pt x="6" y="14"/>
                  </a:lnTo>
                  <a:lnTo>
                    <a:pt x="4" y="13"/>
                  </a:lnTo>
                  <a:lnTo>
                    <a:pt x="2" y="13"/>
                  </a:lnTo>
                  <a:lnTo>
                    <a:pt x="0" y="1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6" name="Freeform 487"/>
            <p:cNvSpPr>
              <a:spLocks/>
            </p:cNvSpPr>
            <p:nvPr/>
          </p:nvSpPr>
          <p:spPr bwMode="gray">
            <a:xfrm>
              <a:off x="4542" y="2904"/>
              <a:ext cx="36" cy="31"/>
            </a:xfrm>
            <a:custGeom>
              <a:avLst/>
              <a:gdLst>
                <a:gd name="T0" fmla="*/ 2147483647 w 28"/>
                <a:gd name="T1" fmla="*/ 2147483647 h 24"/>
                <a:gd name="T2" fmla="*/ 2147483647 w 28"/>
                <a:gd name="T3" fmla="*/ 0 h 24"/>
                <a:gd name="T4" fmla="*/ 0 w 28"/>
                <a:gd name="T5" fmla="*/ 0 h 24"/>
                <a:gd name="T6" fmla="*/ 0 w 28"/>
                <a:gd name="T7" fmla="*/ 2147483647 h 24"/>
                <a:gd name="T8" fmla="*/ 2147483647 w 28"/>
                <a:gd name="T9" fmla="*/ 2147483647 h 24"/>
                <a:gd name="T10" fmla="*/ 2147483647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2147483647 h 24"/>
                <a:gd name="T26" fmla="*/ 2147483647 w 28"/>
                <a:gd name="T27" fmla="*/ 2147483647 h 24"/>
                <a:gd name="T28" fmla="*/ 2147483647 w 28"/>
                <a:gd name="T29" fmla="*/ 2147483647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7" y="2"/>
                  </a:moveTo>
                  <a:lnTo>
                    <a:pt x="3" y="0"/>
                  </a:lnTo>
                  <a:lnTo>
                    <a:pt x="0" y="0"/>
                  </a:lnTo>
                  <a:lnTo>
                    <a:pt x="0" y="3"/>
                  </a:lnTo>
                  <a:lnTo>
                    <a:pt x="7" y="5"/>
                  </a:lnTo>
                  <a:lnTo>
                    <a:pt x="15" y="8"/>
                  </a:lnTo>
                  <a:lnTo>
                    <a:pt x="18" y="14"/>
                  </a:lnTo>
                  <a:lnTo>
                    <a:pt x="21" y="15"/>
                  </a:lnTo>
                  <a:lnTo>
                    <a:pt x="25" y="24"/>
                  </a:lnTo>
                  <a:lnTo>
                    <a:pt x="28" y="22"/>
                  </a:lnTo>
                  <a:lnTo>
                    <a:pt x="27" y="16"/>
                  </a:lnTo>
                  <a:lnTo>
                    <a:pt x="23" y="13"/>
                  </a:lnTo>
                  <a:lnTo>
                    <a:pt x="18" y="7"/>
                  </a:lnTo>
                  <a:lnTo>
                    <a:pt x="12" y="3"/>
                  </a:lnTo>
                  <a:lnTo>
                    <a:pt x="7"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7" name="Freeform 488"/>
            <p:cNvSpPr>
              <a:spLocks/>
            </p:cNvSpPr>
            <p:nvPr/>
          </p:nvSpPr>
          <p:spPr bwMode="gray">
            <a:xfrm>
              <a:off x="4598" y="2946"/>
              <a:ext cx="13" cy="19"/>
            </a:xfrm>
            <a:custGeom>
              <a:avLst/>
              <a:gdLst>
                <a:gd name="T0" fmla="*/ 0 w 10"/>
                <a:gd name="T1" fmla="*/ 2147483647 h 15"/>
                <a:gd name="T2" fmla="*/ 2147483647 w 10"/>
                <a:gd name="T3" fmla="*/ 2147483647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2147483647 w 10"/>
                <a:gd name="T17" fmla="*/ 0 h 15"/>
                <a:gd name="T18" fmla="*/ 0 w 10"/>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5"/>
                <a:gd name="T32" fmla="*/ 10 w 1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5">
                  <a:moveTo>
                    <a:pt x="0" y="3"/>
                  </a:moveTo>
                  <a:lnTo>
                    <a:pt x="2" y="7"/>
                  </a:lnTo>
                  <a:lnTo>
                    <a:pt x="4" y="9"/>
                  </a:lnTo>
                  <a:lnTo>
                    <a:pt x="5" y="11"/>
                  </a:lnTo>
                  <a:lnTo>
                    <a:pt x="8" y="13"/>
                  </a:lnTo>
                  <a:lnTo>
                    <a:pt x="10" y="15"/>
                  </a:lnTo>
                  <a:lnTo>
                    <a:pt x="10" y="10"/>
                  </a:lnTo>
                  <a:lnTo>
                    <a:pt x="9" y="8"/>
                  </a:lnTo>
                  <a:lnTo>
                    <a:pt x="1" y="0"/>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8" name="Freeform 489"/>
            <p:cNvSpPr>
              <a:spLocks/>
            </p:cNvSpPr>
            <p:nvPr/>
          </p:nvSpPr>
          <p:spPr bwMode="gray">
            <a:xfrm>
              <a:off x="4619" y="2959"/>
              <a:ext cx="11" cy="10"/>
            </a:xfrm>
            <a:custGeom>
              <a:avLst/>
              <a:gdLst>
                <a:gd name="T0" fmla="*/ 2147483647 w 9"/>
                <a:gd name="T1" fmla="*/ 2147483647 h 8"/>
                <a:gd name="T2" fmla="*/ 2147483647 w 9"/>
                <a:gd name="T3" fmla="*/ 2147483647 h 8"/>
                <a:gd name="T4" fmla="*/ 2147483647 w 9"/>
                <a:gd name="T5" fmla="*/ 0 h 8"/>
                <a:gd name="T6" fmla="*/ 0 w 9"/>
                <a:gd name="T7" fmla="*/ 2147483647 h 8"/>
                <a:gd name="T8" fmla="*/ 2147483647 w 9"/>
                <a:gd name="T9" fmla="*/ 2147483647 h 8"/>
                <a:gd name="T10" fmla="*/ 2147483647 w 9"/>
                <a:gd name="T11" fmla="*/ 2147483647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9" y="7"/>
                  </a:moveTo>
                  <a:lnTo>
                    <a:pt x="5" y="2"/>
                  </a:lnTo>
                  <a:lnTo>
                    <a:pt x="1" y="0"/>
                  </a:lnTo>
                  <a:lnTo>
                    <a:pt x="0" y="4"/>
                  </a:lnTo>
                  <a:lnTo>
                    <a:pt x="6" y="8"/>
                  </a:lnTo>
                  <a:lnTo>
                    <a:pt x="9" y="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9" name="Freeform 490"/>
            <p:cNvSpPr>
              <a:spLocks/>
            </p:cNvSpPr>
            <p:nvPr/>
          </p:nvSpPr>
          <p:spPr bwMode="gray">
            <a:xfrm>
              <a:off x="4642" y="2970"/>
              <a:ext cx="18" cy="13"/>
            </a:xfrm>
            <a:custGeom>
              <a:avLst/>
              <a:gdLst>
                <a:gd name="T0" fmla="*/ 2147483647 w 14"/>
                <a:gd name="T1" fmla="*/ 2147483647 h 10"/>
                <a:gd name="T2" fmla="*/ 2147483647 w 14"/>
                <a:gd name="T3" fmla="*/ 2147483647 h 10"/>
                <a:gd name="T4" fmla="*/ 2147483647 w 14"/>
                <a:gd name="T5" fmla="*/ 0 h 10"/>
                <a:gd name="T6" fmla="*/ 0 w 14"/>
                <a:gd name="T7" fmla="*/ 2147483647 h 10"/>
                <a:gd name="T8" fmla="*/ 0 w 14"/>
                <a:gd name="T9" fmla="*/ 2147483647 h 10"/>
                <a:gd name="T10" fmla="*/ 2147483647 w 14"/>
                <a:gd name="T11" fmla="*/ 2147483647 h 10"/>
                <a:gd name="T12" fmla="*/ 2147483647 w 14"/>
                <a:gd name="T13" fmla="*/ 2147483647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4" y="10"/>
                  </a:moveTo>
                  <a:lnTo>
                    <a:pt x="11" y="5"/>
                  </a:lnTo>
                  <a:lnTo>
                    <a:pt x="2" y="0"/>
                  </a:lnTo>
                  <a:lnTo>
                    <a:pt x="0" y="2"/>
                  </a:lnTo>
                  <a:lnTo>
                    <a:pt x="0" y="5"/>
                  </a:lnTo>
                  <a:lnTo>
                    <a:pt x="11" y="10"/>
                  </a:lnTo>
                  <a:lnTo>
                    <a:pt x="14" y="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0" name="Freeform 491"/>
            <p:cNvSpPr>
              <a:spLocks/>
            </p:cNvSpPr>
            <p:nvPr/>
          </p:nvSpPr>
          <p:spPr bwMode="gray">
            <a:xfrm>
              <a:off x="4668" y="2985"/>
              <a:ext cx="14" cy="17"/>
            </a:xfrm>
            <a:custGeom>
              <a:avLst/>
              <a:gdLst>
                <a:gd name="T0" fmla="*/ 2147483647 w 11"/>
                <a:gd name="T1" fmla="*/ 2147483647 h 13"/>
                <a:gd name="T2" fmla="*/ 2147483647 w 11"/>
                <a:gd name="T3" fmla="*/ 2147483647 h 13"/>
                <a:gd name="T4" fmla="*/ 2147483647 w 11"/>
                <a:gd name="T5" fmla="*/ 0 h 13"/>
                <a:gd name="T6" fmla="*/ 0 w 11"/>
                <a:gd name="T7" fmla="*/ 2147483647 h 13"/>
                <a:gd name="T8" fmla="*/ 2147483647 w 11"/>
                <a:gd name="T9" fmla="*/ 2147483647 h 13"/>
                <a:gd name="T10" fmla="*/ 2147483647 w 11"/>
                <a:gd name="T11" fmla="*/ 2147483647 h 13"/>
                <a:gd name="T12" fmla="*/ 2147483647 w 11"/>
                <a:gd name="T13" fmla="*/ 2147483647 h 13"/>
                <a:gd name="T14" fmla="*/ 2147483647 w 11"/>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11" y="10"/>
                  </a:moveTo>
                  <a:lnTo>
                    <a:pt x="5" y="1"/>
                  </a:lnTo>
                  <a:lnTo>
                    <a:pt x="1" y="0"/>
                  </a:lnTo>
                  <a:lnTo>
                    <a:pt x="0" y="2"/>
                  </a:lnTo>
                  <a:lnTo>
                    <a:pt x="1" y="6"/>
                  </a:lnTo>
                  <a:lnTo>
                    <a:pt x="7" y="12"/>
                  </a:lnTo>
                  <a:lnTo>
                    <a:pt x="10" y="13"/>
                  </a:lnTo>
                  <a:lnTo>
                    <a:pt x="11" y="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1" name="Freeform 492"/>
            <p:cNvSpPr>
              <a:spLocks/>
            </p:cNvSpPr>
            <p:nvPr/>
          </p:nvSpPr>
          <p:spPr bwMode="gray">
            <a:xfrm>
              <a:off x="4679" y="3008"/>
              <a:ext cx="10" cy="9"/>
            </a:xfrm>
            <a:custGeom>
              <a:avLst/>
              <a:gdLst>
                <a:gd name="T0" fmla="*/ 2147483647 w 8"/>
                <a:gd name="T1" fmla="*/ 0 h 7"/>
                <a:gd name="T2" fmla="*/ 0 w 8"/>
                <a:gd name="T3" fmla="*/ 0 h 7"/>
                <a:gd name="T4" fmla="*/ 2147483647 w 8"/>
                <a:gd name="T5" fmla="*/ 2147483647 h 7"/>
                <a:gd name="T6" fmla="*/ 2147483647 w 8"/>
                <a:gd name="T7" fmla="*/ 2147483647 h 7"/>
                <a:gd name="T8" fmla="*/ 2147483647 w 8"/>
                <a:gd name="T9" fmla="*/ 2147483647 h 7"/>
                <a:gd name="T10" fmla="*/ 2147483647 w 8"/>
                <a:gd name="T11" fmla="*/ 2147483647 h 7"/>
                <a:gd name="T12" fmla="*/ 2147483647 w 8"/>
                <a:gd name="T13" fmla="*/ 0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4" y="0"/>
                  </a:moveTo>
                  <a:lnTo>
                    <a:pt x="0" y="0"/>
                  </a:lnTo>
                  <a:lnTo>
                    <a:pt x="1" y="3"/>
                  </a:lnTo>
                  <a:lnTo>
                    <a:pt x="6" y="7"/>
                  </a:lnTo>
                  <a:lnTo>
                    <a:pt x="8" y="6"/>
                  </a:lnTo>
                  <a:lnTo>
                    <a:pt x="7" y="2"/>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2" name="Freeform 493"/>
            <p:cNvSpPr>
              <a:spLocks/>
            </p:cNvSpPr>
            <p:nvPr/>
          </p:nvSpPr>
          <p:spPr bwMode="gray">
            <a:xfrm>
              <a:off x="4660" y="3023"/>
              <a:ext cx="8" cy="5"/>
            </a:xfrm>
            <a:custGeom>
              <a:avLst/>
              <a:gdLst>
                <a:gd name="T0" fmla="*/ 0 w 6"/>
                <a:gd name="T1" fmla="*/ 2147483647 h 4"/>
                <a:gd name="T2" fmla="*/ 0 w 6"/>
                <a:gd name="T3" fmla="*/ 2147483647 h 4"/>
                <a:gd name="T4" fmla="*/ 2147483647 w 6"/>
                <a:gd name="T5" fmla="*/ 2147483647 h 4"/>
                <a:gd name="T6" fmla="*/ 2147483647 w 6"/>
                <a:gd name="T7" fmla="*/ 2147483647 h 4"/>
                <a:gd name="T8" fmla="*/ 2147483647 w 6"/>
                <a:gd name="T9" fmla="*/ 0 h 4"/>
                <a:gd name="T10" fmla="*/ 0 w 6"/>
                <a:gd name="T11" fmla="*/ 2147483647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1"/>
                  </a:moveTo>
                  <a:lnTo>
                    <a:pt x="0" y="3"/>
                  </a:lnTo>
                  <a:lnTo>
                    <a:pt x="2" y="4"/>
                  </a:lnTo>
                  <a:lnTo>
                    <a:pt x="6" y="3"/>
                  </a:lnTo>
                  <a:lnTo>
                    <a:pt x="3"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3" name="Freeform 494"/>
            <p:cNvSpPr>
              <a:spLocks/>
            </p:cNvSpPr>
            <p:nvPr/>
          </p:nvSpPr>
          <p:spPr bwMode="gray">
            <a:xfrm>
              <a:off x="4659" y="2995"/>
              <a:ext cx="10" cy="7"/>
            </a:xfrm>
            <a:custGeom>
              <a:avLst/>
              <a:gdLst>
                <a:gd name="T0" fmla="*/ 0 w 8"/>
                <a:gd name="T1" fmla="*/ 0 h 5"/>
                <a:gd name="T2" fmla="*/ 0 w 8"/>
                <a:gd name="T3" fmla="*/ 2147483647 h 5"/>
                <a:gd name="T4" fmla="*/ 2147483647 w 8"/>
                <a:gd name="T5" fmla="*/ 2147483647 h 5"/>
                <a:gd name="T6" fmla="*/ 2147483647 w 8"/>
                <a:gd name="T7" fmla="*/ 2147483647 h 5"/>
                <a:gd name="T8" fmla="*/ 2147483647 w 8"/>
                <a:gd name="T9" fmla="*/ 0 h 5"/>
                <a:gd name="T10" fmla="*/ 0 w 8"/>
                <a:gd name="T11" fmla="*/ 0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0" y="0"/>
                  </a:moveTo>
                  <a:lnTo>
                    <a:pt x="0" y="1"/>
                  </a:lnTo>
                  <a:lnTo>
                    <a:pt x="4" y="5"/>
                  </a:lnTo>
                  <a:lnTo>
                    <a:pt x="8" y="3"/>
                  </a:lnTo>
                  <a:lnTo>
                    <a:pt x="4" y="0"/>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4" name="Freeform 495"/>
            <p:cNvSpPr>
              <a:spLocks/>
            </p:cNvSpPr>
            <p:nvPr/>
          </p:nvSpPr>
          <p:spPr bwMode="gray">
            <a:xfrm>
              <a:off x="4551" y="3002"/>
              <a:ext cx="5" cy="9"/>
            </a:xfrm>
            <a:custGeom>
              <a:avLst/>
              <a:gdLst>
                <a:gd name="T0" fmla="*/ 0 w 4"/>
                <a:gd name="T1" fmla="*/ 2147483647 h 7"/>
                <a:gd name="T2" fmla="*/ 2147483647 w 4"/>
                <a:gd name="T3" fmla="*/ 2147483647 h 7"/>
                <a:gd name="T4" fmla="*/ 2147483647 w 4"/>
                <a:gd name="T5" fmla="*/ 2147483647 h 7"/>
                <a:gd name="T6" fmla="*/ 2147483647 w 4"/>
                <a:gd name="T7" fmla="*/ 2147483647 h 7"/>
                <a:gd name="T8" fmla="*/ 2147483647 w 4"/>
                <a:gd name="T9" fmla="*/ 2147483647 h 7"/>
                <a:gd name="T10" fmla="*/ 2147483647 w 4"/>
                <a:gd name="T11" fmla="*/ 0 h 7"/>
                <a:gd name="T12" fmla="*/ 0 w 4"/>
                <a:gd name="T13" fmla="*/ 2147483647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2"/>
                  </a:moveTo>
                  <a:lnTo>
                    <a:pt x="1" y="4"/>
                  </a:lnTo>
                  <a:lnTo>
                    <a:pt x="2" y="7"/>
                  </a:lnTo>
                  <a:lnTo>
                    <a:pt x="4" y="7"/>
                  </a:lnTo>
                  <a:lnTo>
                    <a:pt x="4" y="4"/>
                  </a:lnTo>
                  <a:lnTo>
                    <a:pt x="1" y="0"/>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5" name="Freeform 496"/>
            <p:cNvSpPr>
              <a:spLocks/>
            </p:cNvSpPr>
            <p:nvPr/>
          </p:nvSpPr>
          <p:spPr bwMode="gray">
            <a:xfrm>
              <a:off x="4572" y="3012"/>
              <a:ext cx="6" cy="5"/>
            </a:xfrm>
            <a:custGeom>
              <a:avLst/>
              <a:gdLst>
                <a:gd name="T0" fmla="*/ 0 w 5"/>
                <a:gd name="T1" fmla="*/ 2147483647 h 4"/>
                <a:gd name="T2" fmla="*/ 2147483647 w 5"/>
                <a:gd name="T3" fmla="*/ 2147483647 h 4"/>
                <a:gd name="T4" fmla="*/ 2147483647 w 5"/>
                <a:gd name="T5" fmla="*/ 2147483647 h 4"/>
                <a:gd name="T6" fmla="*/ 2147483647 w 5"/>
                <a:gd name="T7" fmla="*/ 0 h 4"/>
                <a:gd name="T8" fmla="*/ 0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3"/>
                  </a:moveTo>
                  <a:lnTo>
                    <a:pt x="3" y="4"/>
                  </a:lnTo>
                  <a:lnTo>
                    <a:pt x="5" y="3"/>
                  </a:lnTo>
                  <a:lnTo>
                    <a:pt x="3" y="0"/>
                  </a:lnTo>
                  <a:lnTo>
                    <a:pt x="0" y="1"/>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6" name="Freeform 497"/>
            <p:cNvSpPr>
              <a:spLocks/>
            </p:cNvSpPr>
            <p:nvPr/>
          </p:nvSpPr>
          <p:spPr bwMode="gray">
            <a:xfrm>
              <a:off x="4467" y="3444"/>
              <a:ext cx="4" cy="6"/>
            </a:xfrm>
            <a:custGeom>
              <a:avLst/>
              <a:gdLst>
                <a:gd name="T0" fmla="*/ 0 w 3"/>
                <a:gd name="T1" fmla="*/ 2147483647 h 5"/>
                <a:gd name="T2" fmla="*/ 2147483647 w 3"/>
                <a:gd name="T3" fmla="*/ 2147483647 h 5"/>
                <a:gd name="T4" fmla="*/ 2147483647 w 3"/>
                <a:gd name="T5" fmla="*/ 2147483647 h 5"/>
                <a:gd name="T6" fmla="*/ 2147483647 w 3"/>
                <a:gd name="T7" fmla="*/ 0 h 5"/>
                <a:gd name="T8" fmla="*/ 0 w 3"/>
                <a:gd name="T9" fmla="*/ 0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2"/>
                  </a:moveTo>
                  <a:lnTo>
                    <a:pt x="1" y="5"/>
                  </a:lnTo>
                  <a:lnTo>
                    <a:pt x="3" y="2"/>
                  </a:lnTo>
                  <a:lnTo>
                    <a:pt x="1" y="0"/>
                  </a:lnTo>
                  <a:lnTo>
                    <a:pt x="0" y="0"/>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7" name="Freeform 498"/>
            <p:cNvSpPr>
              <a:spLocks/>
            </p:cNvSpPr>
            <p:nvPr/>
          </p:nvSpPr>
          <p:spPr bwMode="gray">
            <a:xfrm>
              <a:off x="4517" y="3444"/>
              <a:ext cx="5" cy="7"/>
            </a:xfrm>
            <a:custGeom>
              <a:avLst/>
              <a:gdLst>
                <a:gd name="T0" fmla="*/ 2147483647 w 4"/>
                <a:gd name="T1" fmla="*/ 2147483647 h 6"/>
                <a:gd name="T2" fmla="*/ 2147483647 w 4"/>
                <a:gd name="T3" fmla="*/ 2147483647 h 6"/>
                <a:gd name="T4" fmla="*/ 2147483647 w 4"/>
                <a:gd name="T5" fmla="*/ 0 h 6"/>
                <a:gd name="T6" fmla="*/ 0 w 4"/>
                <a:gd name="T7" fmla="*/ 2147483647 h 6"/>
                <a:gd name="T8" fmla="*/ 0 w 4"/>
                <a:gd name="T9" fmla="*/ 2147483647 h 6"/>
                <a:gd name="T10" fmla="*/ 2147483647 w 4"/>
                <a:gd name="T11" fmla="*/ 2147483647 h 6"/>
                <a:gd name="T12" fmla="*/ 2147483647 w 4"/>
                <a:gd name="T13" fmla="*/ 2147483647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4" y="6"/>
                  </a:moveTo>
                  <a:lnTo>
                    <a:pt x="3" y="1"/>
                  </a:lnTo>
                  <a:lnTo>
                    <a:pt x="1" y="0"/>
                  </a:lnTo>
                  <a:lnTo>
                    <a:pt x="0" y="3"/>
                  </a:lnTo>
                  <a:lnTo>
                    <a:pt x="0" y="4"/>
                  </a:lnTo>
                  <a:lnTo>
                    <a:pt x="2" y="6"/>
                  </a:lnTo>
                  <a:lnTo>
                    <a:pt x="4"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8" name="Freeform 499"/>
            <p:cNvSpPr>
              <a:spLocks/>
            </p:cNvSpPr>
            <p:nvPr/>
          </p:nvSpPr>
          <p:spPr bwMode="gray">
            <a:xfrm>
              <a:off x="4475" y="3460"/>
              <a:ext cx="48" cy="51"/>
            </a:xfrm>
            <a:custGeom>
              <a:avLst/>
              <a:gdLst>
                <a:gd name="T0" fmla="*/ 2147483647 w 37"/>
                <a:gd name="T1" fmla="*/ 2147483647 h 39"/>
                <a:gd name="T2" fmla="*/ 2147483647 w 37"/>
                <a:gd name="T3" fmla="*/ 2147483647 h 39"/>
                <a:gd name="T4" fmla="*/ 2147483647 w 37"/>
                <a:gd name="T5" fmla="*/ 2147483647 h 39"/>
                <a:gd name="T6" fmla="*/ 2147483647 w 37"/>
                <a:gd name="T7" fmla="*/ 0 h 39"/>
                <a:gd name="T8" fmla="*/ 2147483647 w 37"/>
                <a:gd name="T9" fmla="*/ 0 h 39"/>
                <a:gd name="T10" fmla="*/ 0 w 37"/>
                <a:gd name="T11" fmla="*/ 2147483647 h 39"/>
                <a:gd name="T12" fmla="*/ 2147483647 w 37"/>
                <a:gd name="T13" fmla="*/ 2147483647 h 39"/>
                <a:gd name="T14" fmla="*/ 2147483647 w 37"/>
                <a:gd name="T15" fmla="*/ 2147483647 h 39"/>
                <a:gd name="T16" fmla="*/ 2147483647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2147483647 h 39"/>
                <a:gd name="T28" fmla="*/ 2147483647 w 37"/>
                <a:gd name="T29" fmla="*/ 2147483647 h 39"/>
                <a:gd name="T30" fmla="*/ 2147483647 w 37"/>
                <a:gd name="T31" fmla="*/ 2147483647 h 39"/>
                <a:gd name="T32" fmla="*/ 2147483647 w 37"/>
                <a:gd name="T33" fmla="*/ 2147483647 h 39"/>
                <a:gd name="T34" fmla="*/ 2147483647 w 37"/>
                <a:gd name="T35" fmla="*/ 2147483647 h 39"/>
                <a:gd name="T36" fmla="*/ 2147483647 w 37"/>
                <a:gd name="T37" fmla="*/ 2147483647 h 39"/>
                <a:gd name="T38" fmla="*/ 2147483647 w 37"/>
                <a:gd name="T39" fmla="*/ 2147483647 h 39"/>
                <a:gd name="T40" fmla="*/ 2147483647 w 37"/>
                <a:gd name="T41" fmla="*/ 2147483647 h 39"/>
                <a:gd name="T42" fmla="*/ 2147483647 w 37"/>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9"/>
                <a:gd name="T68" fmla="*/ 37 w 3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9">
                  <a:moveTo>
                    <a:pt x="25" y="6"/>
                  </a:move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lnTo>
                    <a:pt x="33" y="1"/>
                  </a:lnTo>
                  <a:lnTo>
                    <a:pt x="30" y="1"/>
                  </a:lnTo>
                  <a:lnTo>
                    <a:pt x="25"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9" name="Freeform 500"/>
            <p:cNvSpPr>
              <a:spLocks/>
            </p:cNvSpPr>
            <p:nvPr/>
          </p:nvSpPr>
          <p:spPr bwMode="gray">
            <a:xfrm>
              <a:off x="4744" y="3071"/>
              <a:ext cx="5" cy="13"/>
            </a:xfrm>
            <a:custGeom>
              <a:avLst/>
              <a:gdLst>
                <a:gd name="T0" fmla="*/ 0 w 4"/>
                <a:gd name="T1" fmla="*/ 2147483647 h 10"/>
                <a:gd name="T2" fmla="*/ 0 w 4"/>
                <a:gd name="T3" fmla="*/ 2147483647 h 10"/>
                <a:gd name="T4" fmla="*/ 2147483647 w 4"/>
                <a:gd name="T5" fmla="*/ 2147483647 h 10"/>
                <a:gd name="T6" fmla="*/ 2147483647 w 4"/>
                <a:gd name="T7" fmla="*/ 2147483647 h 10"/>
                <a:gd name="T8" fmla="*/ 2147483647 w 4"/>
                <a:gd name="T9" fmla="*/ 2147483647 h 10"/>
                <a:gd name="T10" fmla="*/ 0 w 4"/>
                <a:gd name="T11" fmla="*/ 0 h 10"/>
                <a:gd name="T12" fmla="*/ 0 w 4"/>
                <a:gd name="T13" fmla="*/ 2147483647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0" y="3"/>
                  </a:moveTo>
                  <a:lnTo>
                    <a:pt x="0" y="7"/>
                  </a:lnTo>
                  <a:lnTo>
                    <a:pt x="2" y="10"/>
                  </a:lnTo>
                  <a:lnTo>
                    <a:pt x="4" y="6"/>
                  </a:lnTo>
                  <a:lnTo>
                    <a:pt x="4" y="2"/>
                  </a:lnTo>
                  <a:lnTo>
                    <a:pt x="0" y="0"/>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0" name="Freeform 501"/>
            <p:cNvSpPr>
              <a:spLocks/>
            </p:cNvSpPr>
            <p:nvPr/>
          </p:nvSpPr>
          <p:spPr bwMode="gray">
            <a:xfrm>
              <a:off x="4749" y="3085"/>
              <a:ext cx="8" cy="8"/>
            </a:xfrm>
            <a:custGeom>
              <a:avLst/>
              <a:gdLst>
                <a:gd name="T0" fmla="*/ 2147483647 w 6"/>
                <a:gd name="T1" fmla="*/ 2147483647 h 6"/>
                <a:gd name="T2" fmla="*/ 2147483647 w 6"/>
                <a:gd name="T3" fmla="*/ 2147483647 h 6"/>
                <a:gd name="T4" fmla="*/ 2147483647 w 6"/>
                <a:gd name="T5" fmla="*/ 0 h 6"/>
                <a:gd name="T6" fmla="*/ 0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6"/>
                  </a:moveTo>
                  <a:lnTo>
                    <a:pt x="6" y="4"/>
                  </a:lnTo>
                  <a:lnTo>
                    <a:pt x="1" y="0"/>
                  </a:lnTo>
                  <a:lnTo>
                    <a:pt x="0" y="2"/>
                  </a:lnTo>
                  <a:lnTo>
                    <a:pt x="5"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1" name="Freeform 502"/>
            <p:cNvSpPr>
              <a:spLocks/>
            </p:cNvSpPr>
            <p:nvPr/>
          </p:nvSpPr>
          <p:spPr bwMode="gray">
            <a:xfrm>
              <a:off x="4770" y="3120"/>
              <a:ext cx="5" cy="7"/>
            </a:xfrm>
            <a:custGeom>
              <a:avLst/>
              <a:gdLst>
                <a:gd name="T0" fmla="*/ 2147483647 w 4"/>
                <a:gd name="T1" fmla="*/ 0 h 5"/>
                <a:gd name="T2" fmla="*/ 0 w 4"/>
                <a:gd name="T3" fmla="*/ 2147483647 h 5"/>
                <a:gd name="T4" fmla="*/ 0 w 4"/>
                <a:gd name="T5" fmla="*/ 2147483647 h 5"/>
                <a:gd name="T6" fmla="*/ 2147483647 w 4"/>
                <a:gd name="T7" fmla="*/ 2147483647 h 5"/>
                <a:gd name="T8" fmla="*/ 2147483647 w 4"/>
                <a:gd name="T9" fmla="*/ 2147483647 h 5"/>
                <a:gd name="T10" fmla="*/ 2147483647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2" y="0"/>
                  </a:moveTo>
                  <a:lnTo>
                    <a:pt x="0" y="1"/>
                  </a:lnTo>
                  <a:lnTo>
                    <a:pt x="0" y="3"/>
                  </a:lnTo>
                  <a:lnTo>
                    <a:pt x="2" y="5"/>
                  </a:lnTo>
                  <a:lnTo>
                    <a:pt x="4" y="4"/>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 name="Freeform 503"/>
            <p:cNvSpPr>
              <a:spLocks/>
            </p:cNvSpPr>
            <p:nvPr/>
          </p:nvSpPr>
          <p:spPr bwMode="gray">
            <a:xfrm>
              <a:off x="4772" y="3132"/>
              <a:ext cx="3" cy="4"/>
            </a:xfrm>
            <a:custGeom>
              <a:avLst/>
              <a:gdLst>
                <a:gd name="T0" fmla="*/ 0 w 2"/>
                <a:gd name="T1" fmla="*/ 2147483647 h 3"/>
                <a:gd name="T2" fmla="*/ 2147483647 w 2"/>
                <a:gd name="T3" fmla="*/ 2147483647 h 3"/>
                <a:gd name="T4" fmla="*/ 2147483647 w 2"/>
                <a:gd name="T5" fmla="*/ 0 h 3"/>
                <a:gd name="T6" fmla="*/ 0 w 2"/>
                <a:gd name="T7" fmla="*/ 0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2" y="2"/>
                  </a:lnTo>
                  <a:lnTo>
                    <a:pt x="2" y="0"/>
                  </a:lnTo>
                  <a:lnTo>
                    <a:pt x="0" y="0"/>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 name="Freeform 504"/>
            <p:cNvSpPr>
              <a:spLocks/>
            </p:cNvSpPr>
            <p:nvPr/>
          </p:nvSpPr>
          <p:spPr bwMode="gray">
            <a:xfrm>
              <a:off x="4749" y="3150"/>
              <a:ext cx="4" cy="5"/>
            </a:xfrm>
            <a:custGeom>
              <a:avLst/>
              <a:gdLst>
                <a:gd name="T0" fmla="*/ 0 w 3"/>
                <a:gd name="T1" fmla="*/ 2147483647 h 4"/>
                <a:gd name="T2" fmla="*/ 2147483647 w 3"/>
                <a:gd name="T3" fmla="*/ 2147483647 h 4"/>
                <a:gd name="T4" fmla="*/ 2147483647 w 3"/>
                <a:gd name="T5" fmla="*/ 2147483647 h 4"/>
                <a:gd name="T6" fmla="*/ 2147483647 w 3"/>
                <a:gd name="T7" fmla="*/ 0 h 4"/>
                <a:gd name="T8" fmla="*/ 0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2" y="4"/>
                  </a:lnTo>
                  <a:lnTo>
                    <a:pt x="3" y="2"/>
                  </a:lnTo>
                  <a:lnTo>
                    <a:pt x="1" y="0"/>
                  </a:lnTo>
                  <a:lnTo>
                    <a:pt x="0" y="1"/>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4" name="Freeform 505"/>
            <p:cNvSpPr>
              <a:spLocks/>
            </p:cNvSpPr>
            <p:nvPr/>
          </p:nvSpPr>
          <p:spPr bwMode="gray">
            <a:xfrm>
              <a:off x="4740" y="3148"/>
              <a:ext cx="2" cy="2"/>
            </a:xfrm>
            <a:custGeom>
              <a:avLst/>
              <a:gdLst>
                <a:gd name="T0" fmla="*/ 2147483646 w 2"/>
                <a:gd name="T1" fmla="*/ 2147483646 h 2"/>
                <a:gd name="T2" fmla="*/ 2147483646 w 2"/>
                <a:gd name="T3" fmla="*/ 0 h 2"/>
                <a:gd name="T4" fmla="*/ 0 w 2"/>
                <a:gd name="T5" fmla="*/ 0 h 2"/>
                <a:gd name="T6" fmla="*/ 0 w 2"/>
                <a:gd name="T7" fmla="*/ 2147483646 h 2"/>
                <a:gd name="T8" fmla="*/ 2147483646 w 2"/>
                <a:gd name="T9" fmla="*/ 214748364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2" y="0"/>
                  </a:lnTo>
                  <a:lnTo>
                    <a:pt x="0" y="0"/>
                  </a:lnTo>
                  <a:lnTo>
                    <a:pt x="0" y="2"/>
                  </a:lnTo>
                  <a:lnTo>
                    <a:pt x="2"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5" name="Freeform 506"/>
            <p:cNvSpPr>
              <a:spLocks/>
            </p:cNvSpPr>
            <p:nvPr/>
          </p:nvSpPr>
          <p:spPr bwMode="gray">
            <a:xfrm>
              <a:off x="4711" y="3145"/>
              <a:ext cx="34" cy="27"/>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0 w 26"/>
                <a:gd name="T11" fmla="*/ 0 h 21"/>
                <a:gd name="T12" fmla="*/ 0 w 26"/>
                <a:gd name="T13" fmla="*/ 2147483647 h 21"/>
                <a:gd name="T14" fmla="*/ 2147483647 w 26"/>
                <a:gd name="T15" fmla="*/ 2147483647 h 21"/>
                <a:gd name="T16" fmla="*/ 2147483647 w 26"/>
                <a:gd name="T17" fmla="*/ 2147483647 h 21"/>
                <a:gd name="T18" fmla="*/ 2147483647 w 26"/>
                <a:gd name="T19" fmla="*/ 2147483647 h 21"/>
                <a:gd name="T20" fmla="*/ 2147483647 w 26"/>
                <a:gd name="T21" fmla="*/ 2147483647 h 21"/>
                <a:gd name="T22" fmla="*/ 2147483647 w 26"/>
                <a:gd name="T23" fmla="*/ 2147483647 h 21"/>
                <a:gd name="T24" fmla="*/ 2147483647 w 26"/>
                <a:gd name="T25" fmla="*/ 2147483647 h 21"/>
                <a:gd name="T26" fmla="*/ 2147483647 w 26"/>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1"/>
                <a:gd name="T44" fmla="*/ 26 w 2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1">
                  <a:moveTo>
                    <a:pt x="25" y="16"/>
                  </a:moveTo>
                  <a:lnTo>
                    <a:pt x="15" y="9"/>
                  </a:lnTo>
                  <a:lnTo>
                    <a:pt x="9" y="3"/>
                  </a:lnTo>
                  <a:lnTo>
                    <a:pt x="6" y="3"/>
                  </a:lnTo>
                  <a:lnTo>
                    <a:pt x="4" y="1"/>
                  </a:lnTo>
                  <a:lnTo>
                    <a:pt x="0" y="0"/>
                  </a:lnTo>
                  <a:lnTo>
                    <a:pt x="0" y="3"/>
                  </a:lnTo>
                  <a:lnTo>
                    <a:pt x="1" y="6"/>
                  </a:lnTo>
                  <a:lnTo>
                    <a:pt x="7" y="11"/>
                  </a:lnTo>
                  <a:lnTo>
                    <a:pt x="9" y="12"/>
                  </a:lnTo>
                  <a:lnTo>
                    <a:pt x="19" y="19"/>
                  </a:lnTo>
                  <a:lnTo>
                    <a:pt x="25" y="21"/>
                  </a:lnTo>
                  <a:lnTo>
                    <a:pt x="26" y="19"/>
                  </a:lnTo>
                  <a:lnTo>
                    <a:pt x="25" y="1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6" name="Freeform 507"/>
            <p:cNvSpPr>
              <a:spLocks/>
            </p:cNvSpPr>
            <p:nvPr/>
          </p:nvSpPr>
          <p:spPr bwMode="gray">
            <a:xfrm>
              <a:off x="4871" y="3106"/>
              <a:ext cx="13" cy="10"/>
            </a:xfrm>
            <a:custGeom>
              <a:avLst/>
              <a:gdLst>
                <a:gd name="T0" fmla="*/ 0 w 10"/>
                <a:gd name="T1" fmla="*/ 2147483647 h 8"/>
                <a:gd name="T2" fmla="*/ 2147483647 w 10"/>
                <a:gd name="T3" fmla="*/ 2147483647 h 8"/>
                <a:gd name="T4" fmla="*/ 2147483647 w 10"/>
                <a:gd name="T5" fmla="*/ 2147483647 h 8"/>
                <a:gd name="T6" fmla="*/ 2147483647 w 10"/>
                <a:gd name="T7" fmla="*/ 2147483647 h 8"/>
                <a:gd name="T8" fmla="*/ 2147483647 w 10"/>
                <a:gd name="T9" fmla="*/ 0 h 8"/>
                <a:gd name="T10" fmla="*/ 0 w 10"/>
                <a:gd name="T11" fmla="*/ 2147483647 h 8"/>
                <a:gd name="T12" fmla="*/ 0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6"/>
                  </a:moveTo>
                  <a:lnTo>
                    <a:pt x="3" y="8"/>
                  </a:lnTo>
                  <a:lnTo>
                    <a:pt x="10" y="8"/>
                  </a:lnTo>
                  <a:lnTo>
                    <a:pt x="10" y="3"/>
                  </a:lnTo>
                  <a:lnTo>
                    <a:pt x="8" y="0"/>
                  </a:lnTo>
                  <a:lnTo>
                    <a:pt x="0" y="1"/>
                  </a:lnTo>
                  <a:lnTo>
                    <a:pt x="0"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7" name="Freeform 508"/>
            <p:cNvSpPr>
              <a:spLocks/>
            </p:cNvSpPr>
            <p:nvPr/>
          </p:nvSpPr>
          <p:spPr bwMode="gray">
            <a:xfrm>
              <a:off x="4883" y="3086"/>
              <a:ext cx="18" cy="11"/>
            </a:xfrm>
            <a:custGeom>
              <a:avLst/>
              <a:gdLst>
                <a:gd name="T0" fmla="*/ 2147483647 w 14"/>
                <a:gd name="T1" fmla="*/ 2147483647 h 8"/>
                <a:gd name="T2" fmla="*/ 0 w 14"/>
                <a:gd name="T3" fmla="*/ 2147483647 h 8"/>
                <a:gd name="T4" fmla="*/ 2147483647 w 14"/>
                <a:gd name="T5" fmla="*/ 2147483647 h 8"/>
                <a:gd name="T6" fmla="*/ 2147483647 w 14"/>
                <a:gd name="T7" fmla="*/ 2147483647 h 8"/>
                <a:gd name="T8" fmla="*/ 2147483647 w 14"/>
                <a:gd name="T9" fmla="*/ 0 h 8"/>
                <a:gd name="T10" fmla="*/ 2147483647 w 14"/>
                <a:gd name="T11" fmla="*/ 2147483647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8" y="2"/>
                  </a:moveTo>
                  <a:lnTo>
                    <a:pt x="0" y="7"/>
                  </a:lnTo>
                  <a:lnTo>
                    <a:pt x="4" y="8"/>
                  </a:lnTo>
                  <a:lnTo>
                    <a:pt x="14" y="3"/>
                  </a:lnTo>
                  <a:lnTo>
                    <a:pt x="12" y="0"/>
                  </a:lnTo>
                  <a:lnTo>
                    <a:pt x="8"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8" name="Freeform 509"/>
            <p:cNvSpPr>
              <a:spLocks noEditPoints="1"/>
            </p:cNvSpPr>
            <p:nvPr/>
          </p:nvSpPr>
          <p:spPr bwMode="gray">
            <a:xfrm>
              <a:off x="4744" y="3351"/>
              <a:ext cx="142" cy="209"/>
            </a:xfrm>
            <a:custGeom>
              <a:avLst/>
              <a:gdLst>
                <a:gd name="T0" fmla="*/ 2147483647 w 109"/>
                <a:gd name="T1" fmla="*/ 2147483647 h 160"/>
                <a:gd name="T2" fmla="*/ 2147483647 w 109"/>
                <a:gd name="T3" fmla="*/ 2147483647 h 160"/>
                <a:gd name="T4" fmla="*/ 2147483647 w 109"/>
                <a:gd name="T5" fmla="*/ 2147483647 h 160"/>
                <a:gd name="T6" fmla="*/ 2147483647 w 109"/>
                <a:gd name="T7" fmla="*/ 2147483647 h 160"/>
                <a:gd name="T8" fmla="*/ 2147483647 w 109"/>
                <a:gd name="T9" fmla="*/ 2147483647 h 160"/>
                <a:gd name="T10" fmla="*/ 2147483647 w 109"/>
                <a:gd name="T11" fmla="*/ 2147483647 h 160"/>
                <a:gd name="T12" fmla="*/ 2147483647 w 109"/>
                <a:gd name="T13" fmla="*/ 2147483647 h 160"/>
                <a:gd name="T14" fmla="*/ 2147483647 w 109"/>
                <a:gd name="T15" fmla="*/ 2147483647 h 160"/>
                <a:gd name="T16" fmla="*/ 2147483647 w 109"/>
                <a:gd name="T17" fmla="*/ 2147483647 h 160"/>
                <a:gd name="T18" fmla="*/ 2147483647 w 109"/>
                <a:gd name="T19" fmla="*/ 2147483647 h 160"/>
                <a:gd name="T20" fmla="*/ 2147483647 w 109"/>
                <a:gd name="T21" fmla="*/ 2147483647 h 160"/>
                <a:gd name="T22" fmla="*/ 2147483647 w 109"/>
                <a:gd name="T23" fmla="*/ 2147483647 h 160"/>
                <a:gd name="T24" fmla="*/ 2147483647 w 109"/>
                <a:gd name="T25" fmla="*/ 2147483647 h 160"/>
                <a:gd name="T26" fmla="*/ 2147483647 w 109"/>
                <a:gd name="T27" fmla="*/ 2147483647 h 160"/>
                <a:gd name="T28" fmla="*/ 2147483647 w 109"/>
                <a:gd name="T29" fmla="*/ 2147483647 h 160"/>
                <a:gd name="T30" fmla="*/ 2147483647 w 109"/>
                <a:gd name="T31" fmla="*/ 2147483647 h 160"/>
                <a:gd name="T32" fmla="*/ 2147483647 w 109"/>
                <a:gd name="T33" fmla="*/ 2147483647 h 160"/>
                <a:gd name="T34" fmla="*/ 2147483647 w 109"/>
                <a:gd name="T35" fmla="*/ 2147483647 h 160"/>
                <a:gd name="T36" fmla="*/ 2147483647 w 109"/>
                <a:gd name="T37" fmla="*/ 2147483647 h 160"/>
                <a:gd name="T38" fmla="*/ 2147483647 w 109"/>
                <a:gd name="T39" fmla="*/ 2147483647 h 160"/>
                <a:gd name="T40" fmla="*/ 2147483647 w 109"/>
                <a:gd name="T41" fmla="*/ 2147483647 h 160"/>
                <a:gd name="T42" fmla="*/ 2147483647 w 109"/>
                <a:gd name="T43" fmla="*/ 2147483647 h 160"/>
                <a:gd name="T44" fmla="*/ 2147483647 w 109"/>
                <a:gd name="T45" fmla="*/ 2147483647 h 160"/>
                <a:gd name="T46" fmla="*/ 2147483647 w 109"/>
                <a:gd name="T47" fmla="*/ 2147483647 h 160"/>
                <a:gd name="T48" fmla="*/ 2147483647 w 109"/>
                <a:gd name="T49" fmla="*/ 2147483647 h 160"/>
                <a:gd name="T50" fmla="*/ 0 w 109"/>
                <a:gd name="T51" fmla="*/ 2147483647 h 160"/>
                <a:gd name="T52" fmla="*/ 2147483647 w 109"/>
                <a:gd name="T53" fmla="*/ 2147483647 h 160"/>
                <a:gd name="T54" fmla="*/ 2147483647 w 109"/>
                <a:gd name="T55" fmla="*/ 2147483647 h 160"/>
                <a:gd name="T56" fmla="*/ 2147483647 w 109"/>
                <a:gd name="T57" fmla="*/ 2147483647 h 160"/>
                <a:gd name="T58" fmla="*/ 2147483647 w 109"/>
                <a:gd name="T59" fmla="*/ 2147483647 h 160"/>
                <a:gd name="T60" fmla="*/ 2147483647 w 109"/>
                <a:gd name="T61" fmla="*/ 2147483647 h 160"/>
                <a:gd name="T62" fmla="*/ 2147483647 w 109"/>
                <a:gd name="T63" fmla="*/ 2147483647 h 1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160"/>
                <a:gd name="T98" fmla="*/ 109 w 109"/>
                <a:gd name="T99" fmla="*/ 160 h 1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160">
                  <a:moveTo>
                    <a:pt x="101" y="42"/>
                  </a:moveTo>
                  <a:lnTo>
                    <a:pt x="94" y="44"/>
                  </a:lnTo>
                  <a:lnTo>
                    <a:pt x="87" y="39"/>
                  </a:lnTo>
                  <a:lnTo>
                    <a:pt x="85" y="30"/>
                  </a:lnTo>
                  <a:lnTo>
                    <a:pt x="81" y="25"/>
                  </a:lnTo>
                  <a:lnTo>
                    <a:pt x="82" y="30"/>
                  </a:lnTo>
                  <a:lnTo>
                    <a:pt x="80" y="32"/>
                  </a:lnTo>
                  <a:lnTo>
                    <a:pt x="77" y="29"/>
                  </a:lnTo>
                  <a:lnTo>
                    <a:pt x="73" y="20"/>
                  </a:lnTo>
                  <a:lnTo>
                    <a:pt x="73" y="15"/>
                  </a:lnTo>
                  <a:lnTo>
                    <a:pt x="69" y="10"/>
                  </a:lnTo>
                  <a:lnTo>
                    <a:pt x="66" y="10"/>
                  </a:lnTo>
                  <a:lnTo>
                    <a:pt x="56" y="0"/>
                  </a:lnTo>
                  <a:lnTo>
                    <a:pt x="56" y="5"/>
                  </a:lnTo>
                  <a:lnTo>
                    <a:pt x="59" y="10"/>
                  </a:lnTo>
                  <a:lnTo>
                    <a:pt x="69" y="25"/>
                  </a:lnTo>
                  <a:lnTo>
                    <a:pt x="73" y="33"/>
                  </a:lnTo>
                  <a:lnTo>
                    <a:pt x="76" y="48"/>
                  </a:lnTo>
                  <a:lnTo>
                    <a:pt x="74" y="57"/>
                  </a:lnTo>
                  <a:lnTo>
                    <a:pt x="66" y="59"/>
                  </a:lnTo>
                  <a:lnTo>
                    <a:pt x="66" y="64"/>
                  </a:lnTo>
                  <a:lnTo>
                    <a:pt x="73" y="66"/>
                  </a:lnTo>
                  <a:lnTo>
                    <a:pt x="79" y="74"/>
                  </a:lnTo>
                  <a:lnTo>
                    <a:pt x="78" y="81"/>
                  </a:lnTo>
                  <a:lnTo>
                    <a:pt x="73" y="87"/>
                  </a:lnTo>
                  <a:lnTo>
                    <a:pt x="79" y="90"/>
                  </a:lnTo>
                  <a:lnTo>
                    <a:pt x="84" y="88"/>
                  </a:lnTo>
                  <a:lnTo>
                    <a:pt x="92" y="70"/>
                  </a:lnTo>
                  <a:lnTo>
                    <a:pt x="96" y="66"/>
                  </a:lnTo>
                  <a:lnTo>
                    <a:pt x="94" y="61"/>
                  </a:lnTo>
                  <a:lnTo>
                    <a:pt x="94" y="59"/>
                  </a:lnTo>
                  <a:lnTo>
                    <a:pt x="100" y="59"/>
                  </a:lnTo>
                  <a:lnTo>
                    <a:pt x="105" y="61"/>
                  </a:lnTo>
                  <a:lnTo>
                    <a:pt x="106" y="48"/>
                  </a:lnTo>
                  <a:lnTo>
                    <a:pt x="109" y="44"/>
                  </a:lnTo>
                  <a:lnTo>
                    <a:pt x="109" y="35"/>
                  </a:lnTo>
                  <a:lnTo>
                    <a:pt x="103" y="37"/>
                  </a:lnTo>
                  <a:lnTo>
                    <a:pt x="101" y="42"/>
                  </a:lnTo>
                  <a:close/>
                  <a:moveTo>
                    <a:pt x="61" y="88"/>
                  </a:moveTo>
                  <a:lnTo>
                    <a:pt x="58" y="88"/>
                  </a:lnTo>
                  <a:lnTo>
                    <a:pt x="58" y="82"/>
                  </a:lnTo>
                  <a:lnTo>
                    <a:pt x="56" y="79"/>
                  </a:lnTo>
                  <a:lnTo>
                    <a:pt x="50" y="81"/>
                  </a:lnTo>
                  <a:lnTo>
                    <a:pt x="50" y="87"/>
                  </a:lnTo>
                  <a:lnTo>
                    <a:pt x="44" y="96"/>
                  </a:lnTo>
                  <a:lnTo>
                    <a:pt x="44" y="101"/>
                  </a:lnTo>
                  <a:lnTo>
                    <a:pt x="40" y="107"/>
                  </a:lnTo>
                  <a:lnTo>
                    <a:pt x="29" y="114"/>
                  </a:lnTo>
                  <a:lnTo>
                    <a:pt x="21" y="123"/>
                  </a:lnTo>
                  <a:lnTo>
                    <a:pt x="11" y="129"/>
                  </a:lnTo>
                  <a:lnTo>
                    <a:pt x="5" y="137"/>
                  </a:lnTo>
                  <a:lnTo>
                    <a:pt x="0" y="149"/>
                  </a:lnTo>
                  <a:lnTo>
                    <a:pt x="1" y="154"/>
                  </a:lnTo>
                  <a:lnTo>
                    <a:pt x="8" y="154"/>
                  </a:lnTo>
                  <a:lnTo>
                    <a:pt x="23" y="160"/>
                  </a:lnTo>
                  <a:lnTo>
                    <a:pt x="36" y="147"/>
                  </a:lnTo>
                  <a:lnTo>
                    <a:pt x="43" y="130"/>
                  </a:lnTo>
                  <a:lnTo>
                    <a:pt x="48" y="124"/>
                  </a:lnTo>
                  <a:lnTo>
                    <a:pt x="56" y="121"/>
                  </a:lnTo>
                  <a:lnTo>
                    <a:pt x="58" y="114"/>
                  </a:lnTo>
                  <a:lnTo>
                    <a:pt x="61" y="109"/>
                  </a:lnTo>
                  <a:lnTo>
                    <a:pt x="67" y="100"/>
                  </a:lnTo>
                  <a:lnTo>
                    <a:pt x="68" y="85"/>
                  </a:lnTo>
                  <a:lnTo>
                    <a:pt x="63" y="84"/>
                  </a:lnTo>
                  <a:lnTo>
                    <a:pt x="61" y="8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9" name="Freeform 510"/>
            <p:cNvSpPr>
              <a:spLocks/>
            </p:cNvSpPr>
            <p:nvPr/>
          </p:nvSpPr>
          <p:spPr bwMode="gray">
            <a:xfrm>
              <a:off x="4755" y="3562"/>
              <a:ext cx="6" cy="9"/>
            </a:xfrm>
            <a:custGeom>
              <a:avLst/>
              <a:gdLst>
                <a:gd name="T0" fmla="*/ 0 w 4"/>
                <a:gd name="T1" fmla="*/ 2147483647 h 7"/>
                <a:gd name="T2" fmla="*/ 2147483647 w 4"/>
                <a:gd name="T3" fmla="*/ 2147483647 h 7"/>
                <a:gd name="T4" fmla="*/ 2147483647 w 4"/>
                <a:gd name="T5" fmla="*/ 0 h 7"/>
                <a:gd name="T6" fmla="*/ 2147483647 w 4"/>
                <a:gd name="T7" fmla="*/ 0 h 7"/>
                <a:gd name="T8" fmla="*/ 0 w 4"/>
                <a:gd name="T9" fmla="*/ 214748364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7"/>
                  </a:moveTo>
                  <a:lnTo>
                    <a:pt x="4" y="5"/>
                  </a:lnTo>
                  <a:lnTo>
                    <a:pt x="4" y="0"/>
                  </a:lnTo>
                  <a:lnTo>
                    <a:pt x="1" y="0"/>
                  </a:lnTo>
                  <a:lnTo>
                    <a:pt x="0" y="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0" name="Freeform 511"/>
            <p:cNvSpPr>
              <a:spLocks/>
            </p:cNvSpPr>
            <p:nvPr/>
          </p:nvSpPr>
          <p:spPr bwMode="gray">
            <a:xfrm>
              <a:off x="4985" y="3067"/>
              <a:ext cx="6" cy="6"/>
            </a:xfrm>
            <a:custGeom>
              <a:avLst/>
              <a:gdLst>
                <a:gd name="T0" fmla="*/ 2147483647 w 5"/>
                <a:gd name="T1" fmla="*/ 0 h 5"/>
                <a:gd name="T2" fmla="*/ 0 w 5"/>
                <a:gd name="T3" fmla="*/ 2147483647 h 5"/>
                <a:gd name="T4" fmla="*/ 0 w 5"/>
                <a:gd name="T5" fmla="*/ 2147483647 h 5"/>
                <a:gd name="T6" fmla="*/ 2147483647 w 5"/>
                <a:gd name="T7" fmla="*/ 2147483647 h 5"/>
                <a:gd name="T8" fmla="*/ 2147483647 w 5"/>
                <a:gd name="T9" fmla="*/ 2147483647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2" y="0"/>
                  </a:moveTo>
                  <a:lnTo>
                    <a:pt x="0" y="1"/>
                  </a:lnTo>
                  <a:lnTo>
                    <a:pt x="0" y="3"/>
                  </a:lnTo>
                  <a:lnTo>
                    <a:pt x="2" y="5"/>
                  </a:lnTo>
                  <a:lnTo>
                    <a:pt x="5" y="4"/>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1" name="Freeform 512"/>
            <p:cNvSpPr>
              <a:spLocks/>
            </p:cNvSpPr>
            <p:nvPr/>
          </p:nvSpPr>
          <p:spPr bwMode="gray">
            <a:xfrm>
              <a:off x="4987" y="3079"/>
              <a:ext cx="4" cy="5"/>
            </a:xfrm>
            <a:custGeom>
              <a:avLst/>
              <a:gdLst>
                <a:gd name="T0" fmla="*/ 0 w 3"/>
                <a:gd name="T1" fmla="*/ 2147483647 h 4"/>
                <a:gd name="T2" fmla="*/ 2147483647 w 3"/>
                <a:gd name="T3" fmla="*/ 2147483647 h 4"/>
                <a:gd name="T4" fmla="*/ 2147483647 w 3"/>
                <a:gd name="T5" fmla="*/ 0 h 4"/>
                <a:gd name="T6" fmla="*/ 0 w 3"/>
                <a:gd name="T7" fmla="*/ 0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4"/>
                  </a:moveTo>
                  <a:lnTo>
                    <a:pt x="3" y="3"/>
                  </a:lnTo>
                  <a:lnTo>
                    <a:pt x="3" y="0"/>
                  </a:lnTo>
                  <a:lnTo>
                    <a:pt x="0" y="0"/>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2" name="Freeform 513"/>
            <p:cNvSpPr>
              <a:spLocks/>
            </p:cNvSpPr>
            <p:nvPr/>
          </p:nvSpPr>
          <p:spPr bwMode="gray">
            <a:xfrm>
              <a:off x="4993" y="3167"/>
              <a:ext cx="6" cy="5"/>
            </a:xfrm>
            <a:custGeom>
              <a:avLst/>
              <a:gdLst>
                <a:gd name="T0" fmla="*/ 0 w 5"/>
                <a:gd name="T1" fmla="*/ 2147483647 h 4"/>
                <a:gd name="T2" fmla="*/ 2147483647 w 5"/>
                <a:gd name="T3" fmla="*/ 2147483647 h 4"/>
                <a:gd name="T4" fmla="*/ 2147483647 w 5"/>
                <a:gd name="T5" fmla="*/ 2147483647 h 4"/>
                <a:gd name="T6" fmla="*/ 2147483647 w 5"/>
                <a:gd name="T7" fmla="*/ 0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4"/>
                  </a:moveTo>
                  <a:lnTo>
                    <a:pt x="2" y="4"/>
                  </a:lnTo>
                  <a:lnTo>
                    <a:pt x="5" y="2"/>
                  </a:lnTo>
                  <a:lnTo>
                    <a:pt x="2" y="0"/>
                  </a:lnTo>
                  <a:lnTo>
                    <a:pt x="1" y="1"/>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3" name="Freeform 514"/>
            <p:cNvSpPr>
              <a:spLocks/>
            </p:cNvSpPr>
            <p:nvPr/>
          </p:nvSpPr>
          <p:spPr bwMode="gray">
            <a:xfrm>
              <a:off x="4092" y="3015"/>
              <a:ext cx="494" cy="418"/>
            </a:xfrm>
            <a:custGeom>
              <a:avLst/>
              <a:gdLst>
                <a:gd name="T0" fmla="*/ 2147483647 w 379"/>
                <a:gd name="T1" fmla="*/ 2147483647 h 321"/>
                <a:gd name="T2" fmla="*/ 2147483647 w 379"/>
                <a:gd name="T3" fmla="*/ 2147483647 h 321"/>
                <a:gd name="T4" fmla="*/ 2147483647 w 379"/>
                <a:gd name="T5" fmla="*/ 2147483647 h 321"/>
                <a:gd name="T6" fmla="*/ 2147483647 w 379"/>
                <a:gd name="T7" fmla="*/ 2147483647 h 321"/>
                <a:gd name="T8" fmla="*/ 2147483647 w 379"/>
                <a:gd name="T9" fmla="*/ 2147483647 h 321"/>
                <a:gd name="T10" fmla="*/ 2147483647 w 379"/>
                <a:gd name="T11" fmla="*/ 2147483647 h 321"/>
                <a:gd name="T12" fmla="*/ 2147483647 w 379"/>
                <a:gd name="T13" fmla="*/ 2147483647 h 321"/>
                <a:gd name="T14" fmla="*/ 2147483647 w 379"/>
                <a:gd name="T15" fmla="*/ 2147483647 h 321"/>
                <a:gd name="T16" fmla="*/ 2147483647 w 379"/>
                <a:gd name="T17" fmla="*/ 2147483647 h 321"/>
                <a:gd name="T18" fmla="*/ 2147483647 w 379"/>
                <a:gd name="T19" fmla="*/ 2147483647 h 321"/>
                <a:gd name="T20" fmla="*/ 2147483647 w 379"/>
                <a:gd name="T21" fmla="*/ 2147483647 h 321"/>
                <a:gd name="T22" fmla="*/ 2147483647 w 379"/>
                <a:gd name="T23" fmla="*/ 2147483647 h 321"/>
                <a:gd name="T24" fmla="*/ 2147483647 w 379"/>
                <a:gd name="T25" fmla="*/ 2147483647 h 321"/>
                <a:gd name="T26" fmla="*/ 2147483647 w 379"/>
                <a:gd name="T27" fmla="*/ 2147483647 h 321"/>
                <a:gd name="T28" fmla="*/ 2147483647 w 379"/>
                <a:gd name="T29" fmla="*/ 2147483647 h 321"/>
                <a:gd name="T30" fmla="*/ 2147483647 w 379"/>
                <a:gd name="T31" fmla="*/ 2147483647 h 321"/>
                <a:gd name="T32" fmla="*/ 2147483647 w 379"/>
                <a:gd name="T33" fmla="*/ 2147483647 h 321"/>
                <a:gd name="T34" fmla="*/ 2147483647 w 379"/>
                <a:gd name="T35" fmla="*/ 2147483647 h 321"/>
                <a:gd name="T36" fmla="*/ 2147483647 w 379"/>
                <a:gd name="T37" fmla="*/ 2147483647 h 321"/>
                <a:gd name="T38" fmla="*/ 2147483647 w 379"/>
                <a:gd name="T39" fmla="*/ 2147483647 h 321"/>
                <a:gd name="T40" fmla="*/ 2147483647 w 379"/>
                <a:gd name="T41" fmla="*/ 2147483647 h 321"/>
                <a:gd name="T42" fmla="*/ 2147483647 w 379"/>
                <a:gd name="T43" fmla="*/ 2147483647 h 321"/>
                <a:gd name="T44" fmla="*/ 2147483647 w 379"/>
                <a:gd name="T45" fmla="*/ 2147483647 h 321"/>
                <a:gd name="T46" fmla="*/ 2147483647 w 379"/>
                <a:gd name="T47" fmla="*/ 2147483647 h 321"/>
                <a:gd name="T48" fmla="*/ 2147483647 w 379"/>
                <a:gd name="T49" fmla="*/ 2147483647 h 321"/>
                <a:gd name="T50" fmla="*/ 2147483647 w 379"/>
                <a:gd name="T51" fmla="*/ 2147483647 h 321"/>
                <a:gd name="T52" fmla="*/ 2147483647 w 379"/>
                <a:gd name="T53" fmla="*/ 2147483647 h 321"/>
                <a:gd name="T54" fmla="*/ 2147483647 w 379"/>
                <a:gd name="T55" fmla="*/ 2147483647 h 321"/>
                <a:gd name="T56" fmla="*/ 2147483647 w 379"/>
                <a:gd name="T57" fmla="*/ 2147483647 h 321"/>
                <a:gd name="T58" fmla="*/ 2147483647 w 379"/>
                <a:gd name="T59" fmla="*/ 2147483647 h 321"/>
                <a:gd name="T60" fmla="*/ 2147483647 w 379"/>
                <a:gd name="T61" fmla="*/ 2147483647 h 321"/>
                <a:gd name="T62" fmla="*/ 2147483647 w 379"/>
                <a:gd name="T63" fmla="*/ 2147483647 h 321"/>
                <a:gd name="T64" fmla="*/ 2147483647 w 379"/>
                <a:gd name="T65" fmla="*/ 2147483647 h 321"/>
                <a:gd name="T66" fmla="*/ 2147483647 w 379"/>
                <a:gd name="T67" fmla="*/ 2147483647 h 321"/>
                <a:gd name="T68" fmla="*/ 2147483647 w 379"/>
                <a:gd name="T69" fmla="*/ 2147483647 h 321"/>
                <a:gd name="T70" fmla="*/ 2147483647 w 379"/>
                <a:gd name="T71" fmla="*/ 2147483647 h 321"/>
                <a:gd name="T72" fmla="*/ 2147483647 w 379"/>
                <a:gd name="T73" fmla="*/ 2147483647 h 321"/>
                <a:gd name="T74" fmla="*/ 2147483647 w 379"/>
                <a:gd name="T75" fmla="*/ 2147483647 h 321"/>
                <a:gd name="T76" fmla="*/ 2147483647 w 379"/>
                <a:gd name="T77" fmla="*/ 2147483647 h 321"/>
                <a:gd name="T78" fmla="*/ 2147483647 w 379"/>
                <a:gd name="T79" fmla="*/ 2147483647 h 321"/>
                <a:gd name="T80" fmla="*/ 2147483647 w 379"/>
                <a:gd name="T81" fmla="*/ 2147483647 h 321"/>
                <a:gd name="T82" fmla="*/ 2147483647 w 379"/>
                <a:gd name="T83" fmla="*/ 2147483647 h 321"/>
                <a:gd name="T84" fmla="*/ 2147483647 w 379"/>
                <a:gd name="T85" fmla="*/ 2147483647 h 321"/>
                <a:gd name="T86" fmla="*/ 2147483647 w 379"/>
                <a:gd name="T87" fmla="*/ 2147483647 h 321"/>
                <a:gd name="T88" fmla="*/ 2147483647 w 379"/>
                <a:gd name="T89" fmla="*/ 2147483647 h 321"/>
                <a:gd name="T90" fmla="*/ 2147483647 w 379"/>
                <a:gd name="T91" fmla="*/ 2147483647 h 321"/>
                <a:gd name="T92" fmla="*/ 2147483647 w 379"/>
                <a:gd name="T93" fmla="*/ 2147483647 h 321"/>
                <a:gd name="T94" fmla="*/ 2147483647 w 379"/>
                <a:gd name="T95" fmla="*/ 2147483647 h 321"/>
                <a:gd name="T96" fmla="*/ 2147483647 w 379"/>
                <a:gd name="T97" fmla="*/ 2147483647 h 321"/>
                <a:gd name="T98" fmla="*/ 2147483647 w 379"/>
                <a:gd name="T99" fmla="*/ 2147483647 h 321"/>
                <a:gd name="T100" fmla="*/ 2147483647 w 379"/>
                <a:gd name="T101" fmla="*/ 2147483647 h 321"/>
                <a:gd name="T102" fmla="*/ 2147483647 w 379"/>
                <a:gd name="T103" fmla="*/ 2147483647 h 321"/>
                <a:gd name="T104" fmla="*/ 2147483647 w 379"/>
                <a:gd name="T105" fmla="*/ 2147483647 h 321"/>
                <a:gd name="T106" fmla="*/ 2147483647 w 379"/>
                <a:gd name="T107" fmla="*/ 2147483647 h 321"/>
                <a:gd name="T108" fmla="*/ 2147483647 w 379"/>
                <a:gd name="T109" fmla="*/ 2147483647 h 321"/>
                <a:gd name="T110" fmla="*/ 2147483647 w 379"/>
                <a:gd name="T111" fmla="*/ 2147483647 h 321"/>
                <a:gd name="T112" fmla="*/ 2147483647 w 379"/>
                <a:gd name="T113" fmla="*/ 2147483647 h 321"/>
                <a:gd name="T114" fmla="*/ 2147483647 w 379"/>
                <a:gd name="T115" fmla="*/ 2147483647 h 321"/>
                <a:gd name="T116" fmla="*/ 2147483647 w 379"/>
                <a:gd name="T117" fmla="*/ 2147483647 h 321"/>
                <a:gd name="T118" fmla="*/ 2147483647 w 379"/>
                <a:gd name="T119" fmla="*/ 2147483647 h 321"/>
                <a:gd name="T120" fmla="*/ 2147483647 w 379"/>
                <a:gd name="T121" fmla="*/ 2147483647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321"/>
                <a:gd name="T185" fmla="*/ 379 w 379"/>
                <a:gd name="T186" fmla="*/ 321 h 3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321">
                  <a:moveTo>
                    <a:pt x="321" y="310"/>
                  </a:moveTo>
                  <a:lnTo>
                    <a:pt x="325" y="305"/>
                  </a:lnTo>
                  <a:lnTo>
                    <a:pt x="330" y="304"/>
                  </a:lnTo>
                  <a:lnTo>
                    <a:pt x="345" y="299"/>
                  </a:lnTo>
                  <a:lnTo>
                    <a:pt x="346" y="293"/>
                  </a:lnTo>
                  <a:lnTo>
                    <a:pt x="345" y="284"/>
                  </a:lnTo>
                  <a:lnTo>
                    <a:pt x="353" y="268"/>
                  </a:lnTo>
                  <a:lnTo>
                    <a:pt x="352" y="264"/>
                  </a:lnTo>
                  <a:lnTo>
                    <a:pt x="358" y="253"/>
                  </a:lnTo>
                  <a:lnTo>
                    <a:pt x="358" y="249"/>
                  </a:lnTo>
                  <a:lnTo>
                    <a:pt x="368" y="236"/>
                  </a:lnTo>
                  <a:lnTo>
                    <a:pt x="371" y="231"/>
                  </a:lnTo>
                  <a:lnTo>
                    <a:pt x="371" y="228"/>
                  </a:lnTo>
                  <a:lnTo>
                    <a:pt x="375" y="222"/>
                  </a:lnTo>
                  <a:lnTo>
                    <a:pt x="375" y="219"/>
                  </a:lnTo>
                  <a:lnTo>
                    <a:pt x="374" y="212"/>
                  </a:lnTo>
                  <a:lnTo>
                    <a:pt x="377" y="203"/>
                  </a:lnTo>
                  <a:lnTo>
                    <a:pt x="377" y="190"/>
                  </a:lnTo>
                  <a:lnTo>
                    <a:pt x="379" y="184"/>
                  </a:lnTo>
                  <a:lnTo>
                    <a:pt x="374" y="178"/>
                  </a:lnTo>
                  <a:lnTo>
                    <a:pt x="373" y="171"/>
                  </a:lnTo>
                  <a:lnTo>
                    <a:pt x="375" y="156"/>
                  </a:lnTo>
                  <a:lnTo>
                    <a:pt x="374" y="154"/>
                  </a:lnTo>
                  <a:lnTo>
                    <a:pt x="371" y="157"/>
                  </a:lnTo>
                  <a:lnTo>
                    <a:pt x="367" y="150"/>
                  </a:lnTo>
                  <a:lnTo>
                    <a:pt x="362" y="141"/>
                  </a:lnTo>
                  <a:lnTo>
                    <a:pt x="358" y="138"/>
                  </a:lnTo>
                  <a:lnTo>
                    <a:pt x="352" y="132"/>
                  </a:lnTo>
                  <a:lnTo>
                    <a:pt x="351" y="125"/>
                  </a:lnTo>
                  <a:lnTo>
                    <a:pt x="348" y="125"/>
                  </a:lnTo>
                  <a:lnTo>
                    <a:pt x="344" y="126"/>
                  </a:lnTo>
                  <a:lnTo>
                    <a:pt x="338" y="121"/>
                  </a:lnTo>
                  <a:lnTo>
                    <a:pt x="339" y="111"/>
                  </a:lnTo>
                  <a:lnTo>
                    <a:pt x="334" y="105"/>
                  </a:lnTo>
                  <a:lnTo>
                    <a:pt x="333" y="100"/>
                  </a:lnTo>
                  <a:lnTo>
                    <a:pt x="332" y="97"/>
                  </a:lnTo>
                  <a:lnTo>
                    <a:pt x="325" y="96"/>
                  </a:lnTo>
                  <a:lnTo>
                    <a:pt x="321" y="90"/>
                  </a:lnTo>
                  <a:lnTo>
                    <a:pt x="314" y="89"/>
                  </a:lnTo>
                  <a:lnTo>
                    <a:pt x="312" y="82"/>
                  </a:lnTo>
                  <a:lnTo>
                    <a:pt x="310" y="77"/>
                  </a:lnTo>
                  <a:lnTo>
                    <a:pt x="308" y="65"/>
                  </a:lnTo>
                  <a:lnTo>
                    <a:pt x="303" y="59"/>
                  </a:lnTo>
                  <a:lnTo>
                    <a:pt x="302" y="41"/>
                  </a:lnTo>
                  <a:lnTo>
                    <a:pt x="299" y="39"/>
                  </a:lnTo>
                  <a:lnTo>
                    <a:pt x="294" y="36"/>
                  </a:lnTo>
                  <a:lnTo>
                    <a:pt x="292" y="35"/>
                  </a:lnTo>
                  <a:lnTo>
                    <a:pt x="290" y="39"/>
                  </a:lnTo>
                  <a:lnTo>
                    <a:pt x="288" y="30"/>
                  </a:lnTo>
                  <a:lnTo>
                    <a:pt x="284" y="20"/>
                  </a:lnTo>
                  <a:lnTo>
                    <a:pt x="283" y="13"/>
                  </a:lnTo>
                  <a:lnTo>
                    <a:pt x="280" y="10"/>
                  </a:lnTo>
                  <a:lnTo>
                    <a:pt x="280" y="3"/>
                  </a:lnTo>
                  <a:lnTo>
                    <a:pt x="277" y="0"/>
                  </a:lnTo>
                  <a:lnTo>
                    <a:pt x="275" y="1"/>
                  </a:lnTo>
                  <a:lnTo>
                    <a:pt x="273" y="8"/>
                  </a:lnTo>
                  <a:lnTo>
                    <a:pt x="272" y="12"/>
                  </a:lnTo>
                  <a:lnTo>
                    <a:pt x="269" y="14"/>
                  </a:lnTo>
                  <a:lnTo>
                    <a:pt x="268" y="18"/>
                  </a:lnTo>
                  <a:lnTo>
                    <a:pt x="271" y="22"/>
                  </a:lnTo>
                  <a:lnTo>
                    <a:pt x="269" y="24"/>
                  </a:lnTo>
                  <a:lnTo>
                    <a:pt x="267" y="27"/>
                  </a:lnTo>
                  <a:lnTo>
                    <a:pt x="267" y="32"/>
                  </a:lnTo>
                  <a:lnTo>
                    <a:pt x="270" y="36"/>
                  </a:lnTo>
                  <a:lnTo>
                    <a:pt x="269" y="41"/>
                  </a:lnTo>
                  <a:lnTo>
                    <a:pt x="266" y="52"/>
                  </a:lnTo>
                  <a:lnTo>
                    <a:pt x="263" y="68"/>
                  </a:lnTo>
                  <a:lnTo>
                    <a:pt x="257" y="73"/>
                  </a:lnTo>
                  <a:lnTo>
                    <a:pt x="249" y="73"/>
                  </a:lnTo>
                  <a:lnTo>
                    <a:pt x="244" y="68"/>
                  </a:lnTo>
                  <a:lnTo>
                    <a:pt x="241" y="65"/>
                  </a:lnTo>
                  <a:lnTo>
                    <a:pt x="234" y="62"/>
                  </a:lnTo>
                  <a:lnTo>
                    <a:pt x="227" y="56"/>
                  </a:lnTo>
                  <a:lnTo>
                    <a:pt x="226" y="53"/>
                  </a:lnTo>
                  <a:lnTo>
                    <a:pt x="220" y="53"/>
                  </a:lnTo>
                  <a:lnTo>
                    <a:pt x="219" y="50"/>
                  </a:lnTo>
                  <a:lnTo>
                    <a:pt x="214" y="47"/>
                  </a:lnTo>
                  <a:lnTo>
                    <a:pt x="211" y="45"/>
                  </a:lnTo>
                  <a:lnTo>
                    <a:pt x="212" y="41"/>
                  </a:lnTo>
                  <a:lnTo>
                    <a:pt x="215" y="38"/>
                  </a:lnTo>
                  <a:lnTo>
                    <a:pt x="215" y="30"/>
                  </a:lnTo>
                  <a:lnTo>
                    <a:pt x="220" y="27"/>
                  </a:lnTo>
                  <a:lnTo>
                    <a:pt x="222" y="25"/>
                  </a:lnTo>
                  <a:lnTo>
                    <a:pt x="223" y="20"/>
                  </a:lnTo>
                  <a:lnTo>
                    <a:pt x="223" y="15"/>
                  </a:lnTo>
                  <a:lnTo>
                    <a:pt x="220" y="15"/>
                  </a:lnTo>
                  <a:lnTo>
                    <a:pt x="216" y="16"/>
                  </a:lnTo>
                  <a:lnTo>
                    <a:pt x="214" y="14"/>
                  </a:lnTo>
                  <a:lnTo>
                    <a:pt x="206" y="14"/>
                  </a:lnTo>
                  <a:lnTo>
                    <a:pt x="201" y="11"/>
                  </a:lnTo>
                  <a:lnTo>
                    <a:pt x="191" y="11"/>
                  </a:lnTo>
                  <a:lnTo>
                    <a:pt x="186" y="7"/>
                  </a:lnTo>
                  <a:lnTo>
                    <a:pt x="178" y="7"/>
                  </a:lnTo>
                  <a:lnTo>
                    <a:pt x="178" y="9"/>
                  </a:lnTo>
                  <a:lnTo>
                    <a:pt x="185" y="13"/>
                  </a:lnTo>
                  <a:lnTo>
                    <a:pt x="183" y="18"/>
                  </a:lnTo>
                  <a:lnTo>
                    <a:pt x="171" y="17"/>
                  </a:lnTo>
                  <a:lnTo>
                    <a:pt x="166" y="18"/>
                  </a:lnTo>
                  <a:lnTo>
                    <a:pt x="161" y="23"/>
                  </a:lnTo>
                  <a:lnTo>
                    <a:pt x="161" y="27"/>
                  </a:lnTo>
                  <a:lnTo>
                    <a:pt x="159" y="29"/>
                  </a:lnTo>
                  <a:lnTo>
                    <a:pt x="155" y="39"/>
                  </a:lnTo>
                  <a:lnTo>
                    <a:pt x="160" y="44"/>
                  </a:lnTo>
                  <a:lnTo>
                    <a:pt x="160" y="49"/>
                  </a:lnTo>
                  <a:lnTo>
                    <a:pt x="159" y="52"/>
                  </a:lnTo>
                  <a:lnTo>
                    <a:pt x="157" y="47"/>
                  </a:lnTo>
                  <a:lnTo>
                    <a:pt x="153" y="47"/>
                  </a:lnTo>
                  <a:lnTo>
                    <a:pt x="150" y="47"/>
                  </a:lnTo>
                  <a:lnTo>
                    <a:pt x="150" y="44"/>
                  </a:lnTo>
                  <a:lnTo>
                    <a:pt x="148" y="44"/>
                  </a:lnTo>
                  <a:lnTo>
                    <a:pt x="145" y="47"/>
                  </a:lnTo>
                  <a:lnTo>
                    <a:pt x="138" y="32"/>
                  </a:lnTo>
                  <a:lnTo>
                    <a:pt x="134" y="33"/>
                  </a:lnTo>
                  <a:lnTo>
                    <a:pt x="131" y="35"/>
                  </a:lnTo>
                  <a:lnTo>
                    <a:pt x="128" y="35"/>
                  </a:lnTo>
                  <a:lnTo>
                    <a:pt x="124" y="40"/>
                  </a:lnTo>
                  <a:lnTo>
                    <a:pt x="121" y="39"/>
                  </a:lnTo>
                  <a:lnTo>
                    <a:pt x="116" y="43"/>
                  </a:lnTo>
                  <a:lnTo>
                    <a:pt x="116" y="48"/>
                  </a:lnTo>
                  <a:lnTo>
                    <a:pt x="110" y="49"/>
                  </a:lnTo>
                  <a:lnTo>
                    <a:pt x="108" y="61"/>
                  </a:lnTo>
                  <a:lnTo>
                    <a:pt x="105" y="61"/>
                  </a:lnTo>
                  <a:lnTo>
                    <a:pt x="102" y="62"/>
                  </a:lnTo>
                  <a:lnTo>
                    <a:pt x="101" y="63"/>
                  </a:lnTo>
                  <a:lnTo>
                    <a:pt x="103" y="66"/>
                  </a:lnTo>
                  <a:lnTo>
                    <a:pt x="98" y="67"/>
                  </a:lnTo>
                  <a:lnTo>
                    <a:pt x="93" y="61"/>
                  </a:lnTo>
                  <a:lnTo>
                    <a:pt x="90" y="65"/>
                  </a:lnTo>
                  <a:lnTo>
                    <a:pt x="88" y="72"/>
                  </a:lnTo>
                  <a:lnTo>
                    <a:pt x="87" y="77"/>
                  </a:lnTo>
                  <a:lnTo>
                    <a:pt x="90" y="79"/>
                  </a:lnTo>
                  <a:lnTo>
                    <a:pt x="84" y="87"/>
                  </a:lnTo>
                  <a:lnTo>
                    <a:pt x="82" y="90"/>
                  </a:lnTo>
                  <a:lnTo>
                    <a:pt x="73" y="96"/>
                  </a:lnTo>
                  <a:lnTo>
                    <a:pt x="70" y="98"/>
                  </a:lnTo>
                  <a:lnTo>
                    <a:pt x="61" y="98"/>
                  </a:lnTo>
                  <a:lnTo>
                    <a:pt x="58" y="102"/>
                  </a:lnTo>
                  <a:lnTo>
                    <a:pt x="52" y="103"/>
                  </a:lnTo>
                  <a:lnTo>
                    <a:pt x="47" y="108"/>
                  </a:lnTo>
                  <a:lnTo>
                    <a:pt x="42" y="108"/>
                  </a:lnTo>
                  <a:lnTo>
                    <a:pt x="39" y="106"/>
                  </a:lnTo>
                  <a:lnTo>
                    <a:pt x="35" y="107"/>
                  </a:lnTo>
                  <a:lnTo>
                    <a:pt x="27" y="115"/>
                  </a:lnTo>
                  <a:lnTo>
                    <a:pt x="26" y="115"/>
                  </a:lnTo>
                  <a:lnTo>
                    <a:pt x="20" y="118"/>
                  </a:lnTo>
                  <a:lnTo>
                    <a:pt x="16" y="124"/>
                  </a:lnTo>
                  <a:lnTo>
                    <a:pt x="14" y="121"/>
                  </a:lnTo>
                  <a:lnTo>
                    <a:pt x="13" y="119"/>
                  </a:lnTo>
                  <a:lnTo>
                    <a:pt x="11" y="122"/>
                  </a:lnTo>
                  <a:lnTo>
                    <a:pt x="7" y="145"/>
                  </a:lnTo>
                  <a:lnTo>
                    <a:pt x="9" y="152"/>
                  </a:lnTo>
                  <a:lnTo>
                    <a:pt x="13" y="164"/>
                  </a:lnTo>
                  <a:lnTo>
                    <a:pt x="13" y="168"/>
                  </a:lnTo>
                  <a:lnTo>
                    <a:pt x="12" y="168"/>
                  </a:lnTo>
                  <a:lnTo>
                    <a:pt x="9" y="163"/>
                  </a:lnTo>
                  <a:lnTo>
                    <a:pt x="7" y="163"/>
                  </a:lnTo>
                  <a:lnTo>
                    <a:pt x="8" y="166"/>
                  </a:lnTo>
                  <a:lnTo>
                    <a:pt x="10" y="171"/>
                  </a:lnTo>
                  <a:lnTo>
                    <a:pt x="9" y="173"/>
                  </a:lnTo>
                  <a:lnTo>
                    <a:pt x="2" y="161"/>
                  </a:lnTo>
                  <a:lnTo>
                    <a:pt x="0" y="161"/>
                  </a:lnTo>
                  <a:lnTo>
                    <a:pt x="0" y="163"/>
                  </a:lnTo>
                  <a:lnTo>
                    <a:pt x="9" y="178"/>
                  </a:lnTo>
                  <a:lnTo>
                    <a:pt x="10" y="182"/>
                  </a:lnTo>
                  <a:lnTo>
                    <a:pt x="13" y="188"/>
                  </a:lnTo>
                  <a:lnTo>
                    <a:pt x="13" y="191"/>
                  </a:lnTo>
                  <a:lnTo>
                    <a:pt x="19" y="199"/>
                  </a:lnTo>
                  <a:lnTo>
                    <a:pt x="19" y="202"/>
                  </a:lnTo>
                  <a:lnTo>
                    <a:pt x="20" y="219"/>
                  </a:lnTo>
                  <a:lnTo>
                    <a:pt x="24" y="225"/>
                  </a:lnTo>
                  <a:lnTo>
                    <a:pt x="25" y="230"/>
                  </a:lnTo>
                  <a:lnTo>
                    <a:pt x="27" y="239"/>
                  </a:lnTo>
                  <a:lnTo>
                    <a:pt x="26" y="242"/>
                  </a:lnTo>
                  <a:lnTo>
                    <a:pt x="24" y="254"/>
                  </a:lnTo>
                  <a:lnTo>
                    <a:pt x="21" y="255"/>
                  </a:lnTo>
                  <a:lnTo>
                    <a:pt x="20" y="260"/>
                  </a:lnTo>
                  <a:lnTo>
                    <a:pt x="21" y="265"/>
                  </a:lnTo>
                  <a:lnTo>
                    <a:pt x="30" y="267"/>
                  </a:lnTo>
                  <a:lnTo>
                    <a:pt x="33" y="272"/>
                  </a:lnTo>
                  <a:lnTo>
                    <a:pt x="42" y="273"/>
                  </a:lnTo>
                  <a:lnTo>
                    <a:pt x="53" y="273"/>
                  </a:lnTo>
                  <a:lnTo>
                    <a:pt x="55" y="272"/>
                  </a:lnTo>
                  <a:lnTo>
                    <a:pt x="55" y="267"/>
                  </a:lnTo>
                  <a:lnTo>
                    <a:pt x="61" y="265"/>
                  </a:lnTo>
                  <a:lnTo>
                    <a:pt x="64" y="262"/>
                  </a:lnTo>
                  <a:lnTo>
                    <a:pt x="73" y="259"/>
                  </a:lnTo>
                  <a:lnTo>
                    <a:pt x="76" y="257"/>
                  </a:lnTo>
                  <a:lnTo>
                    <a:pt x="90" y="257"/>
                  </a:lnTo>
                  <a:lnTo>
                    <a:pt x="92" y="259"/>
                  </a:lnTo>
                  <a:lnTo>
                    <a:pt x="99" y="259"/>
                  </a:lnTo>
                  <a:lnTo>
                    <a:pt x="104" y="255"/>
                  </a:lnTo>
                  <a:lnTo>
                    <a:pt x="104" y="251"/>
                  </a:lnTo>
                  <a:lnTo>
                    <a:pt x="112" y="246"/>
                  </a:lnTo>
                  <a:lnTo>
                    <a:pt x="117" y="246"/>
                  </a:lnTo>
                  <a:lnTo>
                    <a:pt x="125" y="239"/>
                  </a:lnTo>
                  <a:lnTo>
                    <a:pt x="137" y="238"/>
                  </a:lnTo>
                  <a:lnTo>
                    <a:pt x="150" y="232"/>
                  </a:lnTo>
                  <a:lnTo>
                    <a:pt x="171" y="230"/>
                  </a:lnTo>
                  <a:lnTo>
                    <a:pt x="181" y="239"/>
                  </a:lnTo>
                  <a:lnTo>
                    <a:pt x="186" y="237"/>
                  </a:lnTo>
                  <a:lnTo>
                    <a:pt x="195" y="240"/>
                  </a:lnTo>
                  <a:lnTo>
                    <a:pt x="200" y="250"/>
                  </a:lnTo>
                  <a:lnTo>
                    <a:pt x="206" y="255"/>
                  </a:lnTo>
                  <a:lnTo>
                    <a:pt x="206" y="262"/>
                  </a:lnTo>
                  <a:lnTo>
                    <a:pt x="204" y="265"/>
                  </a:lnTo>
                  <a:lnTo>
                    <a:pt x="206" y="268"/>
                  </a:lnTo>
                  <a:lnTo>
                    <a:pt x="213" y="271"/>
                  </a:lnTo>
                  <a:lnTo>
                    <a:pt x="218" y="267"/>
                  </a:lnTo>
                  <a:lnTo>
                    <a:pt x="217" y="262"/>
                  </a:lnTo>
                  <a:lnTo>
                    <a:pt x="225" y="252"/>
                  </a:lnTo>
                  <a:lnTo>
                    <a:pt x="228" y="250"/>
                  </a:lnTo>
                  <a:lnTo>
                    <a:pt x="229" y="246"/>
                  </a:lnTo>
                  <a:lnTo>
                    <a:pt x="234" y="247"/>
                  </a:lnTo>
                  <a:lnTo>
                    <a:pt x="233" y="254"/>
                  </a:lnTo>
                  <a:lnTo>
                    <a:pt x="229" y="260"/>
                  </a:lnTo>
                  <a:lnTo>
                    <a:pt x="228" y="267"/>
                  </a:lnTo>
                  <a:lnTo>
                    <a:pt x="225" y="270"/>
                  </a:lnTo>
                  <a:lnTo>
                    <a:pt x="223" y="272"/>
                  </a:lnTo>
                  <a:lnTo>
                    <a:pt x="223" y="276"/>
                  </a:lnTo>
                  <a:lnTo>
                    <a:pt x="228" y="276"/>
                  </a:lnTo>
                  <a:lnTo>
                    <a:pt x="233" y="271"/>
                  </a:lnTo>
                  <a:lnTo>
                    <a:pt x="233" y="267"/>
                  </a:lnTo>
                  <a:lnTo>
                    <a:pt x="237" y="267"/>
                  </a:lnTo>
                  <a:lnTo>
                    <a:pt x="240" y="272"/>
                  </a:lnTo>
                  <a:lnTo>
                    <a:pt x="234" y="275"/>
                  </a:lnTo>
                  <a:lnTo>
                    <a:pt x="236" y="279"/>
                  </a:lnTo>
                  <a:lnTo>
                    <a:pt x="244" y="282"/>
                  </a:lnTo>
                  <a:lnTo>
                    <a:pt x="246" y="286"/>
                  </a:lnTo>
                  <a:lnTo>
                    <a:pt x="250" y="290"/>
                  </a:lnTo>
                  <a:lnTo>
                    <a:pt x="248" y="297"/>
                  </a:lnTo>
                  <a:lnTo>
                    <a:pt x="252" y="302"/>
                  </a:lnTo>
                  <a:lnTo>
                    <a:pt x="254" y="307"/>
                  </a:lnTo>
                  <a:lnTo>
                    <a:pt x="258" y="310"/>
                  </a:lnTo>
                  <a:lnTo>
                    <a:pt x="265" y="312"/>
                  </a:lnTo>
                  <a:lnTo>
                    <a:pt x="267" y="314"/>
                  </a:lnTo>
                  <a:lnTo>
                    <a:pt x="269" y="314"/>
                  </a:lnTo>
                  <a:lnTo>
                    <a:pt x="271" y="314"/>
                  </a:lnTo>
                  <a:lnTo>
                    <a:pt x="288" y="321"/>
                  </a:lnTo>
                  <a:lnTo>
                    <a:pt x="287" y="315"/>
                  </a:lnTo>
                  <a:lnTo>
                    <a:pt x="292" y="313"/>
                  </a:lnTo>
                  <a:lnTo>
                    <a:pt x="295" y="306"/>
                  </a:lnTo>
                  <a:lnTo>
                    <a:pt x="303" y="307"/>
                  </a:lnTo>
                  <a:lnTo>
                    <a:pt x="302" y="314"/>
                  </a:lnTo>
                  <a:lnTo>
                    <a:pt x="307" y="318"/>
                  </a:lnTo>
                  <a:lnTo>
                    <a:pt x="314" y="317"/>
                  </a:lnTo>
                  <a:lnTo>
                    <a:pt x="320" y="314"/>
                  </a:lnTo>
                  <a:lnTo>
                    <a:pt x="321" y="3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4" name="Freeform 516"/>
            <p:cNvSpPr>
              <a:spLocks/>
            </p:cNvSpPr>
            <p:nvPr/>
          </p:nvSpPr>
          <p:spPr bwMode="gray">
            <a:xfrm>
              <a:off x="4327" y="2395"/>
              <a:ext cx="28" cy="24"/>
            </a:xfrm>
            <a:custGeom>
              <a:avLst/>
              <a:gdLst>
                <a:gd name="T0" fmla="*/ 2147483647 w 22"/>
                <a:gd name="T1" fmla="*/ 2147483647 h 18"/>
                <a:gd name="T2" fmla="*/ 2147483647 w 22"/>
                <a:gd name="T3" fmla="*/ 0 h 18"/>
                <a:gd name="T4" fmla="*/ 2147483647 w 22"/>
                <a:gd name="T5" fmla="*/ 2147483647 h 18"/>
                <a:gd name="T6" fmla="*/ 2147483647 w 22"/>
                <a:gd name="T7" fmla="*/ 2147483647 h 18"/>
                <a:gd name="T8" fmla="*/ 2147483647 w 22"/>
                <a:gd name="T9" fmla="*/ 2147483647 h 18"/>
                <a:gd name="T10" fmla="*/ 0 w 22"/>
                <a:gd name="T11" fmla="*/ 2147483647 h 18"/>
                <a:gd name="T12" fmla="*/ 2147483647 w 22"/>
                <a:gd name="T13" fmla="*/ 2147483647 h 18"/>
                <a:gd name="T14" fmla="*/ 2147483647 w 22"/>
                <a:gd name="T15" fmla="*/ 2147483647 h 18"/>
                <a:gd name="T16" fmla="*/ 2147483647 w 22"/>
                <a:gd name="T17" fmla="*/ 2147483647 h 18"/>
                <a:gd name="T18" fmla="*/ 2147483647 w 22"/>
                <a:gd name="T19" fmla="*/ 2147483647 h 18"/>
                <a:gd name="T20" fmla="*/ 2147483647 w 22"/>
                <a:gd name="T21" fmla="*/ 2147483647 h 18"/>
                <a:gd name="T22" fmla="*/ 2147483647 w 22"/>
                <a:gd name="T23" fmla="*/ 2147483647 h 18"/>
                <a:gd name="T24" fmla="*/ 2147483647 w 2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8"/>
                <a:gd name="T41" fmla="*/ 22 w 2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8">
                  <a:moveTo>
                    <a:pt x="22" y="2"/>
                  </a:moveTo>
                  <a:lnTo>
                    <a:pt x="18" y="0"/>
                  </a:lnTo>
                  <a:lnTo>
                    <a:pt x="14" y="1"/>
                  </a:lnTo>
                  <a:lnTo>
                    <a:pt x="10" y="6"/>
                  </a:lnTo>
                  <a:lnTo>
                    <a:pt x="4" y="7"/>
                  </a:lnTo>
                  <a:lnTo>
                    <a:pt x="0" y="11"/>
                  </a:lnTo>
                  <a:lnTo>
                    <a:pt x="3" y="18"/>
                  </a:lnTo>
                  <a:lnTo>
                    <a:pt x="7" y="18"/>
                  </a:lnTo>
                  <a:lnTo>
                    <a:pt x="9" y="13"/>
                  </a:lnTo>
                  <a:lnTo>
                    <a:pt x="13" y="10"/>
                  </a:lnTo>
                  <a:lnTo>
                    <a:pt x="16" y="11"/>
                  </a:lnTo>
                  <a:lnTo>
                    <a:pt x="20" y="10"/>
                  </a:lnTo>
                  <a:lnTo>
                    <a:pt x="22"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5" name="Freeform 517"/>
            <p:cNvSpPr>
              <a:spLocks/>
            </p:cNvSpPr>
            <p:nvPr/>
          </p:nvSpPr>
          <p:spPr bwMode="gray">
            <a:xfrm>
              <a:off x="4294" y="2403"/>
              <a:ext cx="29" cy="45"/>
            </a:xfrm>
            <a:custGeom>
              <a:avLst/>
              <a:gdLst>
                <a:gd name="T0" fmla="*/ 2147483647 w 23"/>
                <a:gd name="T1" fmla="*/ 0 h 34"/>
                <a:gd name="T2" fmla="*/ 2147483647 w 23"/>
                <a:gd name="T3" fmla="*/ 2147483647 h 34"/>
                <a:gd name="T4" fmla="*/ 2147483647 w 23"/>
                <a:gd name="T5" fmla="*/ 2147483647 h 34"/>
                <a:gd name="T6" fmla="*/ 2147483647 w 23"/>
                <a:gd name="T7" fmla="*/ 2147483647 h 34"/>
                <a:gd name="T8" fmla="*/ 2147483647 w 23"/>
                <a:gd name="T9" fmla="*/ 2147483647 h 34"/>
                <a:gd name="T10" fmla="*/ 2147483647 w 23"/>
                <a:gd name="T11" fmla="*/ 2147483647 h 34"/>
                <a:gd name="T12" fmla="*/ 2147483647 w 23"/>
                <a:gd name="T13" fmla="*/ 2147483647 h 34"/>
                <a:gd name="T14" fmla="*/ 2147483647 w 23"/>
                <a:gd name="T15" fmla="*/ 2147483647 h 34"/>
                <a:gd name="T16" fmla="*/ 2147483647 w 23"/>
                <a:gd name="T17" fmla="*/ 2147483647 h 34"/>
                <a:gd name="T18" fmla="*/ 2147483647 w 23"/>
                <a:gd name="T19" fmla="*/ 2147483647 h 34"/>
                <a:gd name="T20" fmla="*/ 2147483647 w 23"/>
                <a:gd name="T21" fmla="*/ 2147483647 h 34"/>
                <a:gd name="T22" fmla="*/ 2147483647 w 23"/>
                <a:gd name="T23" fmla="*/ 2147483647 h 34"/>
                <a:gd name="T24" fmla="*/ 2147483647 w 23"/>
                <a:gd name="T25" fmla="*/ 2147483647 h 34"/>
                <a:gd name="T26" fmla="*/ 2147483647 w 23"/>
                <a:gd name="T27" fmla="*/ 2147483647 h 34"/>
                <a:gd name="T28" fmla="*/ 2147483647 w 23"/>
                <a:gd name="T29" fmla="*/ 2147483647 h 34"/>
                <a:gd name="T30" fmla="*/ 2147483647 w 23"/>
                <a:gd name="T31" fmla="*/ 2147483647 h 34"/>
                <a:gd name="T32" fmla="*/ 2147483647 w 23"/>
                <a:gd name="T33" fmla="*/ 2147483647 h 34"/>
                <a:gd name="T34" fmla="*/ 2147483647 w 23"/>
                <a:gd name="T35" fmla="*/ 2147483647 h 34"/>
                <a:gd name="T36" fmla="*/ 2147483647 w 23"/>
                <a:gd name="T37" fmla="*/ 2147483647 h 34"/>
                <a:gd name="T38" fmla="*/ 2147483647 w 23"/>
                <a:gd name="T39" fmla="*/ 2147483647 h 34"/>
                <a:gd name="T40" fmla="*/ 2147483647 w 23"/>
                <a:gd name="T41" fmla="*/ 2147483647 h 34"/>
                <a:gd name="T42" fmla="*/ 0 w 23"/>
                <a:gd name="T43" fmla="*/ 2147483647 h 34"/>
                <a:gd name="T44" fmla="*/ 2147483647 w 23"/>
                <a:gd name="T45" fmla="*/ 2147483647 h 34"/>
                <a:gd name="T46" fmla="*/ 2147483647 w 23"/>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34"/>
                <a:gd name="T74" fmla="*/ 23 w 23"/>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34">
                  <a:moveTo>
                    <a:pt x="11" y="0"/>
                  </a:moveTo>
                  <a:lnTo>
                    <a:pt x="19" y="4"/>
                  </a:lnTo>
                  <a:lnTo>
                    <a:pt x="20" y="8"/>
                  </a:lnTo>
                  <a:lnTo>
                    <a:pt x="23" y="14"/>
                  </a:lnTo>
                  <a:lnTo>
                    <a:pt x="18" y="21"/>
                  </a:lnTo>
                  <a:lnTo>
                    <a:pt x="17" y="32"/>
                  </a:lnTo>
                  <a:lnTo>
                    <a:pt x="11" y="34"/>
                  </a:lnTo>
                  <a:lnTo>
                    <a:pt x="11" y="28"/>
                  </a:lnTo>
                  <a:lnTo>
                    <a:pt x="9" y="28"/>
                  </a:lnTo>
                  <a:lnTo>
                    <a:pt x="7" y="31"/>
                  </a:lnTo>
                  <a:lnTo>
                    <a:pt x="5" y="30"/>
                  </a:lnTo>
                  <a:lnTo>
                    <a:pt x="6" y="21"/>
                  </a:lnTo>
                  <a:lnTo>
                    <a:pt x="7" y="21"/>
                  </a:lnTo>
                  <a:lnTo>
                    <a:pt x="8" y="19"/>
                  </a:lnTo>
                  <a:lnTo>
                    <a:pt x="9" y="18"/>
                  </a:lnTo>
                  <a:lnTo>
                    <a:pt x="10" y="15"/>
                  </a:lnTo>
                  <a:lnTo>
                    <a:pt x="10" y="13"/>
                  </a:lnTo>
                  <a:lnTo>
                    <a:pt x="9" y="11"/>
                  </a:lnTo>
                  <a:lnTo>
                    <a:pt x="9" y="10"/>
                  </a:lnTo>
                  <a:lnTo>
                    <a:pt x="5" y="14"/>
                  </a:lnTo>
                  <a:lnTo>
                    <a:pt x="1" y="10"/>
                  </a:lnTo>
                  <a:lnTo>
                    <a:pt x="0" y="5"/>
                  </a:lnTo>
                  <a:lnTo>
                    <a:pt x="6" y="3"/>
                  </a:lnTo>
                  <a:lnTo>
                    <a:pt x="1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6" name="Freeform 518"/>
            <p:cNvSpPr>
              <a:spLocks/>
            </p:cNvSpPr>
            <p:nvPr/>
          </p:nvSpPr>
          <p:spPr bwMode="gray">
            <a:xfrm>
              <a:off x="4287" y="2391"/>
              <a:ext cx="5" cy="6"/>
            </a:xfrm>
            <a:custGeom>
              <a:avLst/>
              <a:gdLst>
                <a:gd name="T0" fmla="*/ 2147483647 w 4"/>
                <a:gd name="T1" fmla="*/ 0 h 4"/>
                <a:gd name="T2" fmla="*/ 2147483647 w 4"/>
                <a:gd name="T3" fmla="*/ 2147483647 h 4"/>
                <a:gd name="T4" fmla="*/ 0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0"/>
                  </a:moveTo>
                  <a:lnTo>
                    <a:pt x="4" y="4"/>
                  </a:lnTo>
                  <a:lnTo>
                    <a:pt x="0" y="4"/>
                  </a:lnTo>
                  <a:lnTo>
                    <a:pt x="0" y="3"/>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7" name="Freeform 519"/>
            <p:cNvSpPr>
              <a:spLocks/>
            </p:cNvSpPr>
            <p:nvPr/>
          </p:nvSpPr>
          <p:spPr bwMode="gray">
            <a:xfrm>
              <a:off x="4254" y="2407"/>
              <a:ext cx="9" cy="5"/>
            </a:xfrm>
            <a:custGeom>
              <a:avLst/>
              <a:gdLst>
                <a:gd name="T0" fmla="*/ 2147483647 w 7"/>
                <a:gd name="T1" fmla="*/ 2147483647 h 4"/>
                <a:gd name="T2" fmla="*/ 0 w 7"/>
                <a:gd name="T3" fmla="*/ 2147483647 h 4"/>
                <a:gd name="T4" fmla="*/ 2147483647 w 7"/>
                <a:gd name="T5" fmla="*/ 2147483647 h 4"/>
                <a:gd name="T6" fmla="*/ 2147483647 w 7"/>
                <a:gd name="T7" fmla="*/ 0 h 4"/>
                <a:gd name="T8" fmla="*/ 2147483647 w 7"/>
                <a:gd name="T9" fmla="*/ 2147483647 h 4"/>
                <a:gd name="T10" fmla="*/ 2147483647 w 7"/>
                <a:gd name="T11" fmla="*/ 2147483647 h 4"/>
                <a:gd name="T12" fmla="*/ 2147483647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1" y="4"/>
                  </a:moveTo>
                  <a:lnTo>
                    <a:pt x="0" y="2"/>
                  </a:lnTo>
                  <a:lnTo>
                    <a:pt x="2" y="1"/>
                  </a:lnTo>
                  <a:lnTo>
                    <a:pt x="5" y="0"/>
                  </a:lnTo>
                  <a:lnTo>
                    <a:pt x="7" y="2"/>
                  </a:lnTo>
                  <a:lnTo>
                    <a:pt x="4" y="4"/>
                  </a:lnTo>
                  <a:lnTo>
                    <a:pt x="1"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8" name="Freeform 520"/>
            <p:cNvSpPr>
              <a:spLocks/>
            </p:cNvSpPr>
            <p:nvPr/>
          </p:nvSpPr>
          <p:spPr bwMode="gray">
            <a:xfrm>
              <a:off x="4287" y="2415"/>
              <a:ext cx="4" cy="2"/>
            </a:xfrm>
            <a:custGeom>
              <a:avLst/>
              <a:gdLst>
                <a:gd name="T0" fmla="*/ 0 w 3"/>
                <a:gd name="T1" fmla="*/ 2147483646 h 2"/>
                <a:gd name="T2" fmla="*/ 2147483647 w 3"/>
                <a:gd name="T3" fmla="*/ 0 h 2"/>
                <a:gd name="T4" fmla="*/ 2147483647 w 3"/>
                <a:gd name="T5" fmla="*/ 2147483646 h 2"/>
                <a:gd name="T6" fmla="*/ 2147483647 w 3"/>
                <a:gd name="T7" fmla="*/ 2147483646 h 2"/>
                <a:gd name="T8" fmla="*/ 2147483647 w 3"/>
                <a:gd name="T9" fmla="*/ 2147483646 h 2"/>
                <a:gd name="T10" fmla="*/ 0 w 3"/>
                <a:gd name="T11" fmla="*/ 2147483646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1"/>
                  </a:moveTo>
                  <a:lnTo>
                    <a:pt x="1" y="0"/>
                  </a:lnTo>
                  <a:lnTo>
                    <a:pt x="3" y="1"/>
                  </a:lnTo>
                  <a:lnTo>
                    <a:pt x="2" y="2"/>
                  </a:lnTo>
                  <a:lnTo>
                    <a:pt x="1"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9" name="Freeform 521"/>
            <p:cNvSpPr>
              <a:spLocks/>
            </p:cNvSpPr>
            <p:nvPr/>
          </p:nvSpPr>
          <p:spPr bwMode="gray">
            <a:xfrm>
              <a:off x="4295" y="2403"/>
              <a:ext cx="2" cy="3"/>
            </a:xfrm>
            <a:custGeom>
              <a:avLst/>
              <a:gdLst>
                <a:gd name="T0" fmla="*/ 0 w 2"/>
                <a:gd name="T1" fmla="*/ 2147483647 h 2"/>
                <a:gd name="T2" fmla="*/ 2147483646 w 2"/>
                <a:gd name="T3" fmla="*/ 0 h 2"/>
                <a:gd name="T4" fmla="*/ 2147483646 w 2"/>
                <a:gd name="T5" fmla="*/ 0 h 2"/>
                <a:gd name="T6" fmla="*/ 2147483646 w 2"/>
                <a:gd name="T7" fmla="*/ 2147483647 h 2"/>
                <a:gd name="T8" fmla="*/ 0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2"/>
                  </a:moveTo>
                  <a:lnTo>
                    <a:pt x="1" y="0"/>
                  </a:lnTo>
                  <a:lnTo>
                    <a:pt x="2" y="0"/>
                  </a:lnTo>
                  <a:lnTo>
                    <a:pt x="2"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0" name="Freeform 522"/>
            <p:cNvSpPr>
              <a:spLocks/>
            </p:cNvSpPr>
            <p:nvPr/>
          </p:nvSpPr>
          <p:spPr bwMode="gray">
            <a:xfrm>
              <a:off x="4309" y="2453"/>
              <a:ext cx="6" cy="6"/>
            </a:xfrm>
            <a:custGeom>
              <a:avLst/>
              <a:gdLst>
                <a:gd name="T0" fmla="*/ 2147483647 w 4"/>
                <a:gd name="T1" fmla="*/ 0 h 5"/>
                <a:gd name="T2" fmla="*/ 0 w 4"/>
                <a:gd name="T3" fmla="*/ 2147483647 h 5"/>
                <a:gd name="T4" fmla="*/ 0 w 4"/>
                <a:gd name="T5" fmla="*/ 2147483647 h 5"/>
                <a:gd name="T6" fmla="*/ 2147483647 w 4"/>
                <a:gd name="T7" fmla="*/ 2147483647 h 5"/>
                <a:gd name="T8" fmla="*/ 2147483647 w 4"/>
                <a:gd name="T9" fmla="*/ 0 h 5"/>
                <a:gd name="T10" fmla="*/ 2147483647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0"/>
                  </a:moveTo>
                  <a:lnTo>
                    <a:pt x="0" y="3"/>
                  </a:lnTo>
                  <a:lnTo>
                    <a:pt x="0" y="5"/>
                  </a:lnTo>
                  <a:lnTo>
                    <a:pt x="1" y="5"/>
                  </a:lnTo>
                  <a:lnTo>
                    <a:pt x="4" y="0"/>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1" name="Freeform 523"/>
            <p:cNvSpPr>
              <a:spLocks/>
            </p:cNvSpPr>
            <p:nvPr/>
          </p:nvSpPr>
          <p:spPr bwMode="gray">
            <a:xfrm>
              <a:off x="4303" y="2458"/>
              <a:ext cx="3" cy="4"/>
            </a:xfrm>
            <a:custGeom>
              <a:avLst/>
              <a:gdLst>
                <a:gd name="T0" fmla="*/ 2147483646 w 3"/>
                <a:gd name="T1" fmla="*/ 0 h 3"/>
                <a:gd name="T2" fmla="*/ 2147483646 w 3"/>
                <a:gd name="T3" fmla="*/ 2147483647 h 3"/>
                <a:gd name="T4" fmla="*/ 2147483646 w 3"/>
                <a:gd name="T5" fmla="*/ 2147483647 h 3"/>
                <a:gd name="T6" fmla="*/ 0 w 3"/>
                <a:gd name="T7" fmla="*/ 2147483647 h 3"/>
                <a:gd name="T8" fmla="*/ 0 w 3"/>
                <a:gd name="T9" fmla="*/ 2147483647 h 3"/>
                <a:gd name="T10" fmla="*/ 2147483646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0"/>
                  </a:moveTo>
                  <a:lnTo>
                    <a:pt x="3" y="1"/>
                  </a:lnTo>
                  <a:lnTo>
                    <a:pt x="2" y="2"/>
                  </a:lnTo>
                  <a:lnTo>
                    <a:pt x="0" y="3"/>
                  </a:lnTo>
                  <a:lnTo>
                    <a:pt x="0" y="1"/>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2" name="Freeform 524"/>
            <p:cNvSpPr>
              <a:spLocks/>
            </p:cNvSpPr>
            <p:nvPr/>
          </p:nvSpPr>
          <p:spPr bwMode="gray">
            <a:xfrm>
              <a:off x="4181" y="2533"/>
              <a:ext cx="19" cy="44"/>
            </a:xfrm>
            <a:custGeom>
              <a:avLst/>
              <a:gdLst>
                <a:gd name="T0" fmla="*/ 2147483647 w 14"/>
                <a:gd name="T1" fmla="*/ 2147483647 h 33"/>
                <a:gd name="T2" fmla="*/ 2147483647 w 14"/>
                <a:gd name="T3" fmla="*/ 0 h 33"/>
                <a:gd name="T4" fmla="*/ 2147483647 w 14"/>
                <a:gd name="T5" fmla="*/ 2147483647 h 33"/>
                <a:gd name="T6" fmla="*/ 2147483647 w 14"/>
                <a:gd name="T7" fmla="*/ 2147483647 h 33"/>
                <a:gd name="T8" fmla="*/ 2147483647 w 14"/>
                <a:gd name="T9" fmla="*/ 2147483647 h 33"/>
                <a:gd name="T10" fmla="*/ 2147483647 w 14"/>
                <a:gd name="T11" fmla="*/ 2147483647 h 33"/>
                <a:gd name="T12" fmla="*/ 2147483647 w 14"/>
                <a:gd name="T13" fmla="*/ 2147483647 h 33"/>
                <a:gd name="T14" fmla="*/ 2147483647 w 14"/>
                <a:gd name="T15" fmla="*/ 2147483647 h 33"/>
                <a:gd name="T16" fmla="*/ 0 w 14"/>
                <a:gd name="T17" fmla="*/ 2147483647 h 33"/>
                <a:gd name="T18" fmla="*/ 2147483647 w 14"/>
                <a:gd name="T19" fmla="*/ 2147483647 h 33"/>
                <a:gd name="T20" fmla="*/ 2147483647 w 14"/>
                <a:gd name="T21" fmla="*/ 2147483647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33"/>
                <a:gd name="T35" fmla="*/ 14 w 14"/>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33">
                  <a:moveTo>
                    <a:pt x="7" y="2"/>
                  </a:moveTo>
                  <a:lnTo>
                    <a:pt x="9" y="0"/>
                  </a:lnTo>
                  <a:lnTo>
                    <a:pt x="14" y="2"/>
                  </a:lnTo>
                  <a:lnTo>
                    <a:pt x="14" y="15"/>
                  </a:lnTo>
                  <a:lnTo>
                    <a:pt x="10" y="21"/>
                  </a:lnTo>
                  <a:lnTo>
                    <a:pt x="7" y="32"/>
                  </a:lnTo>
                  <a:lnTo>
                    <a:pt x="3" y="33"/>
                  </a:lnTo>
                  <a:lnTo>
                    <a:pt x="1" y="28"/>
                  </a:lnTo>
                  <a:lnTo>
                    <a:pt x="0" y="17"/>
                  </a:lnTo>
                  <a:lnTo>
                    <a:pt x="7" y="7"/>
                  </a:lnTo>
                  <a:lnTo>
                    <a:pt x="7"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3" name="Freeform 525"/>
            <p:cNvSpPr>
              <a:spLocks/>
            </p:cNvSpPr>
            <p:nvPr/>
          </p:nvSpPr>
          <p:spPr bwMode="gray">
            <a:xfrm>
              <a:off x="4285" y="2487"/>
              <a:ext cx="10" cy="5"/>
            </a:xfrm>
            <a:custGeom>
              <a:avLst/>
              <a:gdLst>
                <a:gd name="T0" fmla="*/ 2147483647 w 7"/>
                <a:gd name="T1" fmla="*/ 0 h 4"/>
                <a:gd name="T2" fmla="*/ 2147483647 w 7"/>
                <a:gd name="T3" fmla="*/ 0 h 4"/>
                <a:gd name="T4" fmla="*/ 0 w 7"/>
                <a:gd name="T5" fmla="*/ 2147483647 h 4"/>
                <a:gd name="T6" fmla="*/ 0 w 7"/>
                <a:gd name="T7" fmla="*/ 2147483647 h 4"/>
                <a:gd name="T8" fmla="*/ 2147483647 w 7"/>
                <a:gd name="T9" fmla="*/ 2147483647 h 4"/>
                <a:gd name="T10" fmla="*/ 2147483647 w 7"/>
                <a:gd name="T11" fmla="*/ 2147483647 h 4"/>
                <a:gd name="T12" fmla="*/ 2147483647 w 7"/>
                <a:gd name="T13" fmla="*/ 0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7" y="0"/>
                  </a:moveTo>
                  <a:lnTo>
                    <a:pt x="4" y="0"/>
                  </a:lnTo>
                  <a:lnTo>
                    <a:pt x="0" y="3"/>
                  </a:lnTo>
                  <a:lnTo>
                    <a:pt x="0" y="4"/>
                  </a:lnTo>
                  <a:lnTo>
                    <a:pt x="5" y="4"/>
                  </a:lnTo>
                  <a:lnTo>
                    <a:pt x="7" y="1"/>
                  </a:lnTo>
                  <a:lnTo>
                    <a:pt x="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4" name="Freeform 526"/>
            <p:cNvSpPr>
              <a:spLocks/>
            </p:cNvSpPr>
            <p:nvPr/>
          </p:nvSpPr>
          <p:spPr bwMode="gray">
            <a:xfrm>
              <a:off x="4285" y="2495"/>
              <a:ext cx="5" cy="5"/>
            </a:xfrm>
            <a:custGeom>
              <a:avLst/>
              <a:gdLst>
                <a:gd name="T0" fmla="*/ 2147483647 w 4"/>
                <a:gd name="T1" fmla="*/ 0 h 3"/>
                <a:gd name="T2" fmla="*/ 2147483647 w 4"/>
                <a:gd name="T3" fmla="*/ 0 h 3"/>
                <a:gd name="T4" fmla="*/ 2147483647 w 4"/>
                <a:gd name="T5" fmla="*/ 2147483647 h 3"/>
                <a:gd name="T6" fmla="*/ 2147483647 w 4"/>
                <a:gd name="T7" fmla="*/ 2147483647 h 3"/>
                <a:gd name="T8" fmla="*/ 0 w 4"/>
                <a:gd name="T9" fmla="*/ 2147483647 h 3"/>
                <a:gd name="T10" fmla="*/ 2147483647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1" y="0"/>
                  </a:moveTo>
                  <a:lnTo>
                    <a:pt x="3" y="0"/>
                  </a:lnTo>
                  <a:lnTo>
                    <a:pt x="4" y="2"/>
                  </a:lnTo>
                  <a:lnTo>
                    <a:pt x="2" y="3"/>
                  </a:lnTo>
                  <a:lnTo>
                    <a:pt x="0" y="2"/>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5" name="Freeform 527"/>
            <p:cNvSpPr>
              <a:spLocks/>
            </p:cNvSpPr>
            <p:nvPr/>
          </p:nvSpPr>
          <p:spPr bwMode="gray">
            <a:xfrm>
              <a:off x="4270" y="2511"/>
              <a:ext cx="9" cy="10"/>
            </a:xfrm>
            <a:custGeom>
              <a:avLst/>
              <a:gdLst>
                <a:gd name="T0" fmla="*/ 2147483647 w 7"/>
                <a:gd name="T1" fmla="*/ 2147483647 h 7"/>
                <a:gd name="T2" fmla="*/ 2147483647 w 7"/>
                <a:gd name="T3" fmla="*/ 0 h 7"/>
                <a:gd name="T4" fmla="*/ 2147483647 w 7"/>
                <a:gd name="T5" fmla="*/ 2147483647 h 7"/>
                <a:gd name="T6" fmla="*/ 2147483647 w 7"/>
                <a:gd name="T7" fmla="*/ 2147483647 h 7"/>
                <a:gd name="T8" fmla="*/ 2147483647 w 7"/>
                <a:gd name="T9" fmla="*/ 2147483647 h 7"/>
                <a:gd name="T10" fmla="*/ 0 w 7"/>
                <a:gd name="T11" fmla="*/ 2147483647 h 7"/>
                <a:gd name="T12" fmla="*/ 2147483647 w 7"/>
                <a:gd name="T13" fmla="*/ 2147483647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2" y="4"/>
                  </a:moveTo>
                  <a:lnTo>
                    <a:pt x="4" y="0"/>
                  </a:lnTo>
                  <a:lnTo>
                    <a:pt x="7" y="1"/>
                  </a:lnTo>
                  <a:lnTo>
                    <a:pt x="5" y="4"/>
                  </a:lnTo>
                  <a:lnTo>
                    <a:pt x="1" y="7"/>
                  </a:lnTo>
                  <a:lnTo>
                    <a:pt x="0" y="4"/>
                  </a:lnTo>
                  <a:lnTo>
                    <a:pt x="2"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6" name="Freeform 528"/>
            <p:cNvSpPr>
              <a:spLocks/>
            </p:cNvSpPr>
            <p:nvPr/>
          </p:nvSpPr>
          <p:spPr bwMode="gray">
            <a:xfrm>
              <a:off x="4239" y="2537"/>
              <a:ext cx="6" cy="3"/>
            </a:xfrm>
            <a:custGeom>
              <a:avLst/>
              <a:gdLst>
                <a:gd name="T0" fmla="*/ 0 w 5"/>
                <a:gd name="T1" fmla="*/ 2147483646 h 3"/>
                <a:gd name="T2" fmla="*/ 2147483647 w 5"/>
                <a:gd name="T3" fmla="*/ 0 h 3"/>
                <a:gd name="T4" fmla="*/ 2147483647 w 5"/>
                <a:gd name="T5" fmla="*/ 2147483646 h 3"/>
                <a:gd name="T6" fmla="*/ 2147483647 w 5"/>
                <a:gd name="T7" fmla="*/ 2147483646 h 3"/>
                <a:gd name="T8" fmla="*/ 2147483647 w 5"/>
                <a:gd name="T9" fmla="*/ 2147483646 h 3"/>
                <a:gd name="T10" fmla="*/ 0 w 5"/>
                <a:gd name="T11" fmla="*/ 2147483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2" y="0"/>
                  </a:lnTo>
                  <a:lnTo>
                    <a:pt x="4" y="1"/>
                  </a:lnTo>
                  <a:lnTo>
                    <a:pt x="5" y="2"/>
                  </a:lnTo>
                  <a:lnTo>
                    <a:pt x="2"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7" name="Freeform 529"/>
            <p:cNvSpPr>
              <a:spLocks/>
            </p:cNvSpPr>
            <p:nvPr/>
          </p:nvSpPr>
          <p:spPr bwMode="gray">
            <a:xfrm>
              <a:off x="4228" y="2540"/>
              <a:ext cx="4" cy="7"/>
            </a:xfrm>
            <a:custGeom>
              <a:avLst/>
              <a:gdLst>
                <a:gd name="T0" fmla="*/ 0 w 3"/>
                <a:gd name="T1" fmla="*/ 2147483647 h 5"/>
                <a:gd name="T2" fmla="*/ 2147483647 w 3"/>
                <a:gd name="T3" fmla="*/ 0 h 5"/>
                <a:gd name="T4" fmla="*/ 2147483647 w 3"/>
                <a:gd name="T5" fmla="*/ 2147483647 h 5"/>
                <a:gd name="T6" fmla="*/ 2147483647 w 3"/>
                <a:gd name="T7" fmla="*/ 2147483647 h 5"/>
                <a:gd name="T8" fmla="*/ 2147483647 w 3"/>
                <a:gd name="T9" fmla="*/ 2147483647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3"/>
                  </a:moveTo>
                  <a:lnTo>
                    <a:pt x="2" y="0"/>
                  </a:lnTo>
                  <a:lnTo>
                    <a:pt x="3" y="1"/>
                  </a:lnTo>
                  <a:lnTo>
                    <a:pt x="3" y="5"/>
                  </a:lnTo>
                  <a:lnTo>
                    <a:pt x="1" y="4"/>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8" name="Freeform 530"/>
            <p:cNvSpPr>
              <a:spLocks/>
            </p:cNvSpPr>
            <p:nvPr/>
          </p:nvSpPr>
          <p:spPr bwMode="gray">
            <a:xfrm>
              <a:off x="4221" y="2545"/>
              <a:ext cx="6" cy="3"/>
            </a:xfrm>
            <a:custGeom>
              <a:avLst/>
              <a:gdLst>
                <a:gd name="T0" fmla="*/ 0 w 5"/>
                <a:gd name="T1" fmla="*/ 2147483647 h 2"/>
                <a:gd name="T2" fmla="*/ 2147483647 w 5"/>
                <a:gd name="T3" fmla="*/ 0 h 2"/>
                <a:gd name="T4" fmla="*/ 2147483647 w 5"/>
                <a:gd name="T5" fmla="*/ 0 h 2"/>
                <a:gd name="T6" fmla="*/ 2147483647 w 5"/>
                <a:gd name="T7" fmla="*/ 2147483647 h 2"/>
                <a:gd name="T8" fmla="*/ 2147483647 w 5"/>
                <a:gd name="T9" fmla="*/ 2147483647 h 2"/>
                <a:gd name="T10" fmla="*/ 0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2" y="0"/>
                  </a:lnTo>
                  <a:lnTo>
                    <a:pt x="5" y="0"/>
                  </a:lnTo>
                  <a:lnTo>
                    <a:pt x="5" y="2"/>
                  </a:lnTo>
                  <a:lnTo>
                    <a:pt x="2"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9" name="Freeform 531"/>
            <p:cNvSpPr>
              <a:spLocks/>
            </p:cNvSpPr>
            <p:nvPr/>
          </p:nvSpPr>
          <p:spPr bwMode="gray">
            <a:xfrm>
              <a:off x="4091" y="2966"/>
              <a:ext cx="19" cy="4"/>
            </a:xfrm>
            <a:custGeom>
              <a:avLst/>
              <a:gdLst>
                <a:gd name="T0" fmla="*/ 0 w 14"/>
                <a:gd name="T1" fmla="*/ 2147483647 h 3"/>
                <a:gd name="T2" fmla="*/ 0 w 14"/>
                <a:gd name="T3" fmla="*/ 2147483647 h 3"/>
                <a:gd name="T4" fmla="*/ 2147483647 w 14"/>
                <a:gd name="T5" fmla="*/ 2147483647 h 3"/>
                <a:gd name="T6" fmla="*/ 2147483647 w 14"/>
                <a:gd name="T7" fmla="*/ 0 h 3"/>
                <a:gd name="T8" fmla="*/ 0 w 14"/>
                <a:gd name="T9" fmla="*/ 2147483647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0" y="1"/>
                  </a:moveTo>
                  <a:lnTo>
                    <a:pt x="0" y="3"/>
                  </a:lnTo>
                  <a:lnTo>
                    <a:pt x="13" y="2"/>
                  </a:lnTo>
                  <a:lnTo>
                    <a:pt x="14"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 name="Freeform 532"/>
            <p:cNvSpPr>
              <a:spLocks/>
            </p:cNvSpPr>
            <p:nvPr/>
          </p:nvSpPr>
          <p:spPr bwMode="gray">
            <a:xfrm>
              <a:off x="4112" y="2980"/>
              <a:ext cx="12" cy="10"/>
            </a:xfrm>
            <a:custGeom>
              <a:avLst/>
              <a:gdLst>
                <a:gd name="T0" fmla="*/ 0 w 9"/>
                <a:gd name="T1" fmla="*/ 0 h 7"/>
                <a:gd name="T2" fmla="*/ 2147483647 w 9"/>
                <a:gd name="T3" fmla="*/ 2147483647 h 7"/>
                <a:gd name="T4" fmla="*/ 2147483647 w 9"/>
                <a:gd name="T5" fmla="*/ 2147483647 h 7"/>
                <a:gd name="T6" fmla="*/ 2147483647 w 9"/>
                <a:gd name="T7" fmla="*/ 2147483647 h 7"/>
                <a:gd name="T8" fmla="*/ 2147483647 w 9"/>
                <a:gd name="T9" fmla="*/ 2147483647 h 7"/>
                <a:gd name="T10" fmla="*/ 0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0" y="0"/>
                  </a:moveTo>
                  <a:lnTo>
                    <a:pt x="1" y="5"/>
                  </a:lnTo>
                  <a:lnTo>
                    <a:pt x="5" y="7"/>
                  </a:lnTo>
                  <a:lnTo>
                    <a:pt x="9" y="6"/>
                  </a:lnTo>
                  <a:lnTo>
                    <a:pt x="8"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1" name="Freeform 533"/>
            <p:cNvSpPr>
              <a:spLocks/>
            </p:cNvSpPr>
            <p:nvPr/>
          </p:nvSpPr>
          <p:spPr bwMode="gray">
            <a:xfrm>
              <a:off x="4131" y="2914"/>
              <a:ext cx="2" cy="11"/>
            </a:xfrm>
            <a:custGeom>
              <a:avLst/>
              <a:gdLst>
                <a:gd name="T0" fmla="*/ 0 w 2"/>
                <a:gd name="T1" fmla="*/ 2147483647 h 8"/>
                <a:gd name="T2" fmla="*/ 0 w 2"/>
                <a:gd name="T3" fmla="*/ 2147483647 h 8"/>
                <a:gd name="T4" fmla="*/ 2147483646 w 2"/>
                <a:gd name="T5" fmla="*/ 2147483647 h 8"/>
                <a:gd name="T6" fmla="*/ 2147483646 w 2"/>
                <a:gd name="T7" fmla="*/ 0 h 8"/>
                <a:gd name="T8" fmla="*/ 0 w 2"/>
                <a:gd name="T9" fmla="*/ 2147483647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0" y="4"/>
                  </a:moveTo>
                  <a:lnTo>
                    <a:pt x="0" y="8"/>
                  </a:lnTo>
                  <a:lnTo>
                    <a:pt x="2" y="8"/>
                  </a:lnTo>
                  <a:lnTo>
                    <a:pt x="2" y="0"/>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2" name="Freeform 534"/>
            <p:cNvSpPr>
              <a:spLocks/>
            </p:cNvSpPr>
            <p:nvPr/>
          </p:nvSpPr>
          <p:spPr bwMode="gray">
            <a:xfrm>
              <a:off x="4129" y="2983"/>
              <a:ext cx="42" cy="12"/>
            </a:xfrm>
            <a:custGeom>
              <a:avLst/>
              <a:gdLst>
                <a:gd name="T0" fmla="*/ 0 w 32"/>
                <a:gd name="T1" fmla="*/ 2147483647 h 9"/>
                <a:gd name="T2" fmla="*/ 2147483647 w 32"/>
                <a:gd name="T3" fmla="*/ 0 h 9"/>
                <a:gd name="T4" fmla="*/ 2147483647 w 32"/>
                <a:gd name="T5" fmla="*/ 2147483647 h 9"/>
                <a:gd name="T6" fmla="*/ 2147483647 w 32"/>
                <a:gd name="T7" fmla="*/ 2147483647 h 9"/>
                <a:gd name="T8" fmla="*/ 2147483647 w 32"/>
                <a:gd name="T9" fmla="*/ 2147483647 h 9"/>
                <a:gd name="T10" fmla="*/ 2147483647 w 32"/>
                <a:gd name="T11" fmla="*/ 2147483647 h 9"/>
                <a:gd name="T12" fmla="*/ 2147483647 w 32"/>
                <a:gd name="T13" fmla="*/ 0 h 9"/>
                <a:gd name="T14" fmla="*/ 2147483647 w 32"/>
                <a:gd name="T15" fmla="*/ 2147483647 h 9"/>
                <a:gd name="T16" fmla="*/ 2147483647 w 32"/>
                <a:gd name="T17" fmla="*/ 2147483647 h 9"/>
                <a:gd name="T18" fmla="*/ 2147483647 w 32"/>
                <a:gd name="T19" fmla="*/ 2147483647 h 9"/>
                <a:gd name="T20" fmla="*/ 2147483647 w 32"/>
                <a:gd name="T21" fmla="*/ 2147483647 h 9"/>
                <a:gd name="T22" fmla="*/ 0 w 32"/>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9"/>
                <a:gd name="T38" fmla="*/ 32 w 32"/>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9">
                  <a:moveTo>
                    <a:pt x="0" y="3"/>
                  </a:moveTo>
                  <a:lnTo>
                    <a:pt x="3" y="0"/>
                  </a:lnTo>
                  <a:lnTo>
                    <a:pt x="7" y="3"/>
                  </a:lnTo>
                  <a:lnTo>
                    <a:pt x="13" y="1"/>
                  </a:lnTo>
                  <a:lnTo>
                    <a:pt x="18" y="2"/>
                  </a:lnTo>
                  <a:lnTo>
                    <a:pt x="19" y="1"/>
                  </a:lnTo>
                  <a:lnTo>
                    <a:pt x="30" y="0"/>
                  </a:lnTo>
                  <a:lnTo>
                    <a:pt x="32" y="3"/>
                  </a:lnTo>
                  <a:lnTo>
                    <a:pt x="29" y="6"/>
                  </a:lnTo>
                  <a:lnTo>
                    <a:pt x="11" y="9"/>
                  </a:lnTo>
                  <a:lnTo>
                    <a:pt x="1" y="6"/>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3" name="Freeform 535"/>
            <p:cNvSpPr>
              <a:spLocks/>
            </p:cNvSpPr>
            <p:nvPr/>
          </p:nvSpPr>
          <p:spPr bwMode="gray">
            <a:xfrm>
              <a:off x="4175" y="2985"/>
              <a:ext cx="30" cy="7"/>
            </a:xfrm>
            <a:custGeom>
              <a:avLst/>
              <a:gdLst>
                <a:gd name="T0" fmla="*/ 0 w 23"/>
                <a:gd name="T1" fmla="*/ 2147483647 h 6"/>
                <a:gd name="T2" fmla="*/ 2147483647 w 23"/>
                <a:gd name="T3" fmla="*/ 0 h 6"/>
                <a:gd name="T4" fmla="*/ 2147483647 w 23"/>
                <a:gd name="T5" fmla="*/ 0 h 6"/>
                <a:gd name="T6" fmla="*/ 2147483647 w 23"/>
                <a:gd name="T7" fmla="*/ 2147483647 h 6"/>
                <a:gd name="T8" fmla="*/ 2147483647 w 23"/>
                <a:gd name="T9" fmla="*/ 2147483647 h 6"/>
                <a:gd name="T10" fmla="*/ 2147483647 w 23"/>
                <a:gd name="T11" fmla="*/ 2147483647 h 6"/>
                <a:gd name="T12" fmla="*/ 0 w 23"/>
                <a:gd name="T13" fmla="*/ 2147483647 h 6"/>
                <a:gd name="T14" fmla="*/ 0 60000 65536"/>
                <a:gd name="T15" fmla="*/ 0 60000 65536"/>
                <a:gd name="T16" fmla="*/ 0 60000 65536"/>
                <a:gd name="T17" fmla="*/ 0 60000 65536"/>
                <a:gd name="T18" fmla="*/ 0 60000 65536"/>
                <a:gd name="T19" fmla="*/ 0 60000 65536"/>
                <a:gd name="T20" fmla="*/ 0 60000 65536"/>
                <a:gd name="T21" fmla="*/ 0 w 23"/>
                <a:gd name="T22" fmla="*/ 0 h 6"/>
                <a:gd name="T23" fmla="*/ 23 w 2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6">
                  <a:moveTo>
                    <a:pt x="0" y="3"/>
                  </a:moveTo>
                  <a:lnTo>
                    <a:pt x="9" y="0"/>
                  </a:lnTo>
                  <a:lnTo>
                    <a:pt x="22" y="0"/>
                  </a:lnTo>
                  <a:lnTo>
                    <a:pt x="23" y="3"/>
                  </a:lnTo>
                  <a:lnTo>
                    <a:pt x="21" y="5"/>
                  </a:lnTo>
                  <a:lnTo>
                    <a:pt x="2" y="6"/>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4" name="Freeform 536"/>
            <p:cNvSpPr>
              <a:spLocks/>
            </p:cNvSpPr>
            <p:nvPr/>
          </p:nvSpPr>
          <p:spPr bwMode="gray">
            <a:xfrm>
              <a:off x="4167" y="2996"/>
              <a:ext cx="22" cy="15"/>
            </a:xfrm>
            <a:custGeom>
              <a:avLst/>
              <a:gdLst>
                <a:gd name="T0" fmla="*/ 0 w 17"/>
                <a:gd name="T1" fmla="*/ 2147483647 h 11"/>
                <a:gd name="T2" fmla="*/ 2147483647 w 17"/>
                <a:gd name="T3" fmla="*/ 0 h 11"/>
                <a:gd name="T4" fmla="*/ 2147483647 w 17"/>
                <a:gd name="T5" fmla="*/ 2147483647 h 11"/>
                <a:gd name="T6" fmla="*/ 2147483647 w 17"/>
                <a:gd name="T7" fmla="*/ 2147483647 h 11"/>
                <a:gd name="T8" fmla="*/ 2147483647 w 17"/>
                <a:gd name="T9" fmla="*/ 2147483647 h 11"/>
                <a:gd name="T10" fmla="*/ 2147483647 w 17"/>
                <a:gd name="T11" fmla="*/ 2147483647 h 11"/>
                <a:gd name="T12" fmla="*/ 0 w 17"/>
                <a:gd name="T13" fmla="*/ 2147483647 h 11"/>
                <a:gd name="T14" fmla="*/ 0 60000 65536"/>
                <a:gd name="T15" fmla="*/ 0 60000 65536"/>
                <a:gd name="T16" fmla="*/ 0 60000 65536"/>
                <a:gd name="T17" fmla="*/ 0 60000 65536"/>
                <a:gd name="T18" fmla="*/ 0 60000 65536"/>
                <a:gd name="T19" fmla="*/ 0 60000 65536"/>
                <a:gd name="T20" fmla="*/ 0 60000 65536"/>
                <a:gd name="T21" fmla="*/ 0 w 17"/>
                <a:gd name="T22" fmla="*/ 0 h 11"/>
                <a:gd name="T23" fmla="*/ 17 w 1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1">
                  <a:moveTo>
                    <a:pt x="0" y="2"/>
                  </a:moveTo>
                  <a:lnTo>
                    <a:pt x="1" y="0"/>
                  </a:lnTo>
                  <a:lnTo>
                    <a:pt x="10" y="2"/>
                  </a:lnTo>
                  <a:lnTo>
                    <a:pt x="17" y="9"/>
                  </a:lnTo>
                  <a:lnTo>
                    <a:pt x="14" y="11"/>
                  </a:lnTo>
                  <a:lnTo>
                    <a:pt x="6" y="8"/>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5" name="Freeform 537"/>
            <p:cNvSpPr>
              <a:spLocks/>
            </p:cNvSpPr>
            <p:nvPr/>
          </p:nvSpPr>
          <p:spPr bwMode="gray">
            <a:xfrm>
              <a:off x="4221" y="2985"/>
              <a:ext cx="44" cy="24"/>
            </a:xfrm>
            <a:custGeom>
              <a:avLst/>
              <a:gdLst>
                <a:gd name="T0" fmla="*/ 2147483647 w 33"/>
                <a:gd name="T1" fmla="*/ 0 h 19"/>
                <a:gd name="T2" fmla="*/ 2147483647 w 33"/>
                <a:gd name="T3" fmla="*/ 2147483647 h 19"/>
                <a:gd name="T4" fmla="*/ 2147483647 w 33"/>
                <a:gd name="T5" fmla="*/ 2147483647 h 19"/>
                <a:gd name="T6" fmla="*/ 2147483647 w 33"/>
                <a:gd name="T7" fmla="*/ 2147483647 h 19"/>
                <a:gd name="T8" fmla="*/ 2147483647 w 33"/>
                <a:gd name="T9" fmla="*/ 2147483647 h 19"/>
                <a:gd name="T10" fmla="*/ 2147483647 w 33"/>
                <a:gd name="T11" fmla="*/ 2147483647 h 19"/>
                <a:gd name="T12" fmla="*/ 2147483647 w 33"/>
                <a:gd name="T13" fmla="*/ 2147483647 h 19"/>
                <a:gd name="T14" fmla="*/ 0 w 33"/>
                <a:gd name="T15" fmla="*/ 2147483647 h 19"/>
                <a:gd name="T16" fmla="*/ 0 w 33"/>
                <a:gd name="T17" fmla="*/ 2147483647 h 19"/>
                <a:gd name="T18" fmla="*/ 2147483647 w 33"/>
                <a:gd name="T19" fmla="*/ 2147483647 h 19"/>
                <a:gd name="T20" fmla="*/ 2147483647 w 33"/>
                <a:gd name="T21" fmla="*/ 2147483647 h 19"/>
                <a:gd name="T22" fmla="*/ 2147483647 w 33"/>
                <a:gd name="T23" fmla="*/ 2147483647 h 19"/>
                <a:gd name="T24" fmla="*/ 2147483647 w 33"/>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9"/>
                <a:gd name="T41" fmla="*/ 33 w 33"/>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9">
                  <a:moveTo>
                    <a:pt x="32" y="0"/>
                  </a:moveTo>
                  <a:lnTo>
                    <a:pt x="33" y="3"/>
                  </a:lnTo>
                  <a:lnTo>
                    <a:pt x="31" y="6"/>
                  </a:lnTo>
                  <a:lnTo>
                    <a:pt x="22" y="9"/>
                  </a:lnTo>
                  <a:lnTo>
                    <a:pt x="17" y="10"/>
                  </a:lnTo>
                  <a:lnTo>
                    <a:pt x="13" y="15"/>
                  </a:lnTo>
                  <a:lnTo>
                    <a:pt x="5" y="19"/>
                  </a:lnTo>
                  <a:lnTo>
                    <a:pt x="0" y="19"/>
                  </a:lnTo>
                  <a:lnTo>
                    <a:pt x="0" y="15"/>
                  </a:lnTo>
                  <a:lnTo>
                    <a:pt x="4" y="10"/>
                  </a:lnTo>
                  <a:lnTo>
                    <a:pt x="8" y="9"/>
                  </a:lnTo>
                  <a:lnTo>
                    <a:pt x="15" y="3"/>
                  </a:lnTo>
                  <a:lnTo>
                    <a:pt x="3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6" name="Freeform 538"/>
            <p:cNvSpPr>
              <a:spLocks/>
            </p:cNvSpPr>
            <p:nvPr/>
          </p:nvSpPr>
          <p:spPr bwMode="gray">
            <a:xfrm>
              <a:off x="4227" y="2982"/>
              <a:ext cx="13" cy="7"/>
            </a:xfrm>
            <a:custGeom>
              <a:avLst/>
              <a:gdLst>
                <a:gd name="T0" fmla="*/ 0 w 10"/>
                <a:gd name="T1" fmla="*/ 2147483647 h 5"/>
                <a:gd name="T2" fmla="*/ 2147483647 w 10"/>
                <a:gd name="T3" fmla="*/ 2147483647 h 5"/>
                <a:gd name="T4" fmla="*/ 2147483647 w 10"/>
                <a:gd name="T5" fmla="*/ 2147483647 h 5"/>
                <a:gd name="T6" fmla="*/ 2147483647 w 10"/>
                <a:gd name="T7" fmla="*/ 0 h 5"/>
                <a:gd name="T8" fmla="*/ 2147483647 w 10"/>
                <a:gd name="T9" fmla="*/ 2147483647 h 5"/>
                <a:gd name="T10" fmla="*/ 2147483647 w 10"/>
                <a:gd name="T11" fmla="*/ 2147483647 h 5"/>
                <a:gd name="T12" fmla="*/ 0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0" y="5"/>
                  </a:moveTo>
                  <a:lnTo>
                    <a:pt x="1" y="2"/>
                  </a:lnTo>
                  <a:lnTo>
                    <a:pt x="5" y="1"/>
                  </a:lnTo>
                  <a:lnTo>
                    <a:pt x="10" y="0"/>
                  </a:lnTo>
                  <a:lnTo>
                    <a:pt x="10" y="2"/>
                  </a:lnTo>
                  <a:lnTo>
                    <a:pt x="5" y="4"/>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7" name="Freeform 539"/>
            <p:cNvSpPr>
              <a:spLocks/>
            </p:cNvSpPr>
            <p:nvPr/>
          </p:nvSpPr>
          <p:spPr bwMode="gray">
            <a:xfrm>
              <a:off x="4216" y="2982"/>
              <a:ext cx="9" cy="7"/>
            </a:xfrm>
            <a:custGeom>
              <a:avLst/>
              <a:gdLst>
                <a:gd name="T0" fmla="*/ 0 w 6"/>
                <a:gd name="T1" fmla="*/ 2147483647 h 5"/>
                <a:gd name="T2" fmla="*/ 2147483647 w 6"/>
                <a:gd name="T3" fmla="*/ 2147483647 h 5"/>
                <a:gd name="T4" fmla="*/ 2147483647 w 6"/>
                <a:gd name="T5" fmla="*/ 0 h 5"/>
                <a:gd name="T6" fmla="*/ 2147483647 w 6"/>
                <a:gd name="T7" fmla="*/ 2147483647 h 5"/>
                <a:gd name="T8" fmla="*/ 2147483647 w 6"/>
                <a:gd name="T9" fmla="*/ 2147483647 h 5"/>
                <a:gd name="T10" fmla="*/ 0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3"/>
                  </a:moveTo>
                  <a:lnTo>
                    <a:pt x="2" y="1"/>
                  </a:lnTo>
                  <a:lnTo>
                    <a:pt x="6" y="0"/>
                  </a:lnTo>
                  <a:lnTo>
                    <a:pt x="6" y="1"/>
                  </a:lnTo>
                  <a:lnTo>
                    <a:pt x="1" y="5"/>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8" name="Freeform 540"/>
            <p:cNvSpPr>
              <a:spLocks/>
            </p:cNvSpPr>
            <p:nvPr/>
          </p:nvSpPr>
          <p:spPr bwMode="gray">
            <a:xfrm>
              <a:off x="4207" y="2980"/>
              <a:ext cx="9" cy="9"/>
            </a:xfrm>
            <a:custGeom>
              <a:avLst/>
              <a:gdLst>
                <a:gd name="T0" fmla="*/ 0 w 7"/>
                <a:gd name="T1" fmla="*/ 2147483647 h 6"/>
                <a:gd name="T2" fmla="*/ 2147483647 w 7"/>
                <a:gd name="T3" fmla="*/ 0 h 6"/>
                <a:gd name="T4" fmla="*/ 2147483647 w 7"/>
                <a:gd name="T5" fmla="*/ 2147483647 h 6"/>
                <a:gd name="T6" fmla="*/ 2147483647 w 7"/>
                <a:gd name="T7" fmla="*/ 2147483647 h 6"/>
                <a:gd name="T8" fmla="*/ 0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0" y="5"/>
                  </a:moveTo>
                  <a:lnTo>
                    <a:pt x="4" y="0"/>
                  </a:lnTo>
                  <a:lnTo>
                    <a:pt x="7" y="2"/>
                  </a:lnTo>
                  <a:lnTo>
                    <a:pt x="2" y="6"/>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9" name="Freeform 541"/>
            <p:cNvSpPr>
              <a:spLocks/>
            </p:cNvSpPr>
            <p:nvPr/>
          </p:nvSpPr>
          <p:spPr bwMode="gray">
            <a:xfrm>
              <a:off x="4249" y="2973"/>
              <a:ext cx="10" cy="7"/>
            </a:xfrm>
            <a:custGeom>
              <a:avLst/>
              <a:gdLst>
                <a:gd name="T0" fmla="*/ 0 w 8"/>
                <a:gd name="T1" fmla="*/ 2147483647 h 6"/>
                <a:gd name="T2" fmla="*/ 2147483647 w 8"/>
                <a:gd name="T3" fmla="*/ 0 h 6"/>
                <a:gd name="T4" fmla="*/ 2147483647 w 8"/>
                <a:gd name="T5" fmla="*/ 2147483647 h 6"/>
                <a:gd name="T6" fmla="*/ 2147483647 w 8"/>
                <a:gd name="T7" fmla="*/ 2147483647 h 6"/>
                <a:gd name="T8" fmla="*/ 2147483647 w 8"/>
                <a:gd name="T9" fmla="*/ 2147483647 h 6"/>
                <a:gd name="T10" fmla="*/ 0 w 8"/>
                <a:gd name="T11" fmla="*/ 2147483647 h 6"/>
                <a:gd name="T12" fmla="*/ 0 60000 65536"/>
                <a:gd name="T13" fmla="*/ 0 60000 65536"/>
                <a:gd name="T14" fmla="*/ 0 60000 65536"/>
                <a:gd name="T15" fmla="*/ 0 60000 65536"/>
                <a:gd name="T16" fmla="*/ 0 60000 65536"/>
                <a:gd name="T17" fmla="*/ 0 60000 65536"/>
                <a:gd name="T18" fmla="*/ 0 w 8"/>
                <a:gd name="T19" fmla="*/ 0 h 6"/>
                <a:gd name="T20" fmla="*/ 8 w 8"/>
                <a:gd name="T21" fmla="*/ 6 h 6"/>
              </a:gdLst>
              <a:ahLst/>
              <a:cxnLst>
                <a:cxn ang="T12">
                  <a:pos x="T0" y="T1"/>
                </a:cxn>
                <a:cxn ang="T13">
                  <a:pos x="T2" y="T3"/>
                </a:cxn>
                <a:cxn ang="T14">
                  <a:pos x="T4" y="T5"/>
                </a:cxn>
                <a:cxn ang="T15">
                  <a:pos x="T6" y="T7"/>
                </a:cxn>
                <a:cxn ang="T16">
                  <a:pos x="T8" y="T9"/>
                </a:cxn>
                <a:cxn ang="T17">
                  <a:pos x="T10" y="T11"/>
                </a:cxn>
              </a:cxnLst>
              <a:rect l="T18" t="T19" r="T20" b="T21"/>
              <a:pathLst>
                <a:path w="8" h="6">
                  <a:moveTo>
                    <a:pt x="0" y="3"/>
                  </a:moveTo>
                  <a:lnTo>
                    <a:pt x="7" y="0"/>
                  </a:lnTo>
                  <a:lnTo>
                    <a:pt x="8" y="2"/>
                  </a:lnTo>
                  <a:lnTo>
                    <a:pt x="7" y="4"/>
                  </a:lnTo>
                  <a:lnTo>
                    <a:pt x="1" y="6"/>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0" name="Freeform 542"/>
            <p:cNvSpPr>
              <a:spLocks/>
            </p:cNvSpPr>
            <p:nvPr/>
          </p:nvSpPr>
          <p:spPr bwMode="gray">
            <a:xfrm>
              <a:off x="4166" y="2853"/>
              <a:ext cx="74" cy="96"/>
            </a:xfrm>
            <a:custGeom>
              <a:avLst/>
              <a:gdLst>
                <a:gd name="T0" fmla="*/ 2147483647 w 57"/>
                <a:gd name="T1" fmla="*/ 0 h 74"/>
                <a:gd name="T2" fmla="*/ 2147483647 w 57"/>
                <a:gd name="T3" fmla="*/ 2147483647 h 74"/>
                <a:gd name="T4" fmla="*/ 2147483647 w 57"/>
                <a:gd name="T5" fmla="*/ 2147483647 h 74"/>
                <a:gd name="T6" fmla="*/ 2147483647 w 57"/>
                <a:gd name="T7" fmla="*/ 2147483647 h 74"/>
                <a:gd name="T8" fmla="*/ 2147483647 w 57"/>
                <a:gd name="T9" fmla="*/ 2147483647 h 74"/>
                <a:gd name="T10" fmla="*/ 2147483647 w 57"/>
                <a:gd name="T11" fmla="*/ 2147483647 h 74"/>
                <a:gd name="T12" fmla="*/ 2147483647 w 57"/>
                <a:gd name="T13" fmla="*/ 2147483647 h 74"/>
                <a:gd name="T14" fmla="*/ 2147483647 w 57"/>
                <a:gd name="T15" fmla="*/ 2147483647 h 74"/>
                <a:gd name="T16" fmla="*/ 2147483647 w 57"/>
                <a:gd name="T17" fmla="*/ 2147483647 h 74"/>
                <a:gd name="T18" fmla="*/ 2147483647 w 57"/>
                <a:gd name="T19" fmla="*/ 2147483647 h 74"/>
                <a:gd name="T20" fmla="*/ 2147483647 w 57"/>
                <a:gd name="T21" fmla="*/ 2147483647 h 74"/>
                <a:gd name="T22" fmla="*/ 2147483647 w 57"/>
                <a:gd name="T23" fmla="*/ 2147483647 h 74"/>
                <a:gd name="T24" fmla="*/ 2147483647 w 57"/>
                <a:gd name="T25" fmla="*/ 2147483647 h 74"/>
                <a:gd name="T26" fmla="*/ 2147483647 w 57"/>
                <a:gd name="T27" fmla="*/ 2147483647 h 74"/>
                <a:gd name="T28" fmla="*/ 2147483647 w 57"/>
                <a:gd name="T29" fmla="*/ 2147483647 h 74"/>
                <a:gd name="T30" fmla="*/ 0 w 57"/>
                <a:gd name="T31" fmla="*/ 2147483647 h 74"/>
                <a:gd name="T32" fmla="*/ 2147483647 w 57"/>
                <a:gd name="T33" fmla="*/ 2147483647 h 74"/>
                <a:gd name="T34" fmla="*/ 2147483647 w 57"/>
                <a:gd name="T35" fmla="*/ 2147483647 h 74"/>
                <a:gd name="T36" fmla="*/ 2147483647 w 57"/>
                <a:gd name="T37" fmla="*/ 2147483647 h 74"/>
                <a:gd name="T38" fmla="*/ 2147483647 w 57"/>
                <a:gd name="T39" fmla="*/ 2147483647 h 74"/>
                <a:gd name="T40" fmla="*/ 2147483647 w 57"/>
                <a:gd name="T41" fmla="*/ 2147483647 h 74"/>
                <a:gd name="T42" fmla="*/ 2147483647 w 57"/>
                <a:gd name="T43" fmla="*/ 2147483647 h 74"/>
                <a:gd name="T44" fmla="*/ 2147483647 w 57"/>
                <a:gd name="T45" fmla="*/ 2147483647 h 74"/>
                <a:gd name="T46" fmla="*/ 2147483647 w 57"/>
                <a:gd name="T47" fmla="*/ 2147483647 h 74"/>
                <a:gd name="T48" fmla="*/ 2147483647 w 57"/>
                <a:gd name="T49" fmla="*/ 2147483647 h 74"/>
                <a:gd name="T50" fmla="*/ 2147483647 w 57"/>
                <a:gd name="T51" fmla="*/ 2147483647 h 74"/>
                <a:gd name="T52" fmla="*/ 2147483647 w 57"/>
                <a:gd name="T53" fmla="*/ 2147483647 h 74"/>
                <a:gd name="T54" fmla="*/ 2147483647 w 57"/>
                <a:gd name="T55" fmla="*/ 2147483647 h 74"/>
                <a:gd name="T56" fmla="*/ 2147483647 w 57"/>
                <a:gd name="T57" fmla="*/ 2147483647 h 74"/>
                <a:gd name="T58" fmla="*/ 2147483647 w 57"/>
                <a:gd name="T59" fmla="*/ 2147483647 h 74"/>
                <a:gd name="T60" fmla="*/ 2147483647 w 57"/>
                <a:gd name="T61" fmla="*/ 2147483647 h 74"/>
                <a:gd name="T62" fmla="*/ 2147483647 w 57"/>
                <a:gd name="T63" fmla="*/ 2147483647 h 74"/>
                <a:gd name="T64" fmla="*/ 2147483647 w 57"/>
                <a:gd name="T65" fmla="*/ 2147483647 h 74"/>
                <a:gd name="T66" fmla="*/ 2147483647 w 57"/>
                <a:gd name="T67" fmla="*/ 2147483647 h 74"/>
                <a:gd name="T68" fmla="*/ 2147483647 w 57"/>
                <a:gd name="T69" fmla="*/ 2147483647 h 74"/>
                <a:gd name="T70" fmla="*/ 2147483647 w 57"/>
                <a:gd name="T71" fmla="*/ 2147483647 h 74"/>
                <a:gd name="T72" fmla="*/ 2147483647 w 57"/>
                <a:gd name="T73" fmla="*/ 2147483647 h 74"/>
                <a:gd name="T74" fmla="*/ 2147483647 w 57"/>
                <a:gd name="T75" fmla="*/ 2147483647 h 74"/>
                <a:gd name="T76" fmla="*/ 2147483647 w 57"/>
                <a:gd name="T77" fmla="*/ 2147483647 h 74"/>
                <a:gd name="T78" fmla="*/ 2147483647 w 57"/>
                <a:gd name="T79" fmla="*/ 2147483647 h 74"/>
                <a:gd name="T80" fmla="*/ 2147483647 w 57"/>
                <a:gd name="T81" fmla="*/ 2147483647 h 74"/>
                <a:gd name="T82" fmla="*/ 2147483647 w 57"/>
                <a:gd name="T83" fmla="*/ 2147483647 h 74"/>
                <a:gd name="T84" fmla="*/ 2147483647 w 57"/>
                <a:gd name="T85" fmla="*/ 2147483647 h 74"/>
                <a:gd name="T86" fmla="*/ 2147483647 w 57"/>
                <a:gd name="T87" fmla="*/ 2147483647 h 74"/>
                <a:gd name="T88" fmla="*/ 2147483647 w 57"/>
                <a:gd name="T89" fmla="*/ 2147483647 h 74"/>
                <a:gd name="T90" fmla="*/ 2147483647 w 57"/>
                <a:gd name="T91" fmla="*/ 2147483647 h 74"/>
                <a:gd name="T92" fmla="*/ 2147483647 w 57"/>
                <a:gd name="T93" fmla="*/ 2147483647 h 74"/>
                <a:gd name="T94" fmla="*/ 2147483647 w 57"/>
                <a:gd name="T95" fmla="*/ 2147483647 h 74"/>
                <a:gd name="T96" fmla="*/ 2147483647 w 57"/>
                <a:gd name="T97" fmla="*/ 2147483647 h 74"/>
                <a:gd name="T98" fmla="*/ 2147483647 w 57"/>
                <a:gd name="T99" fmla="*/ 2147483647 h 74"/>
                <a:gd name="T100" fmla="*/ 2147483647 w 57"/>
                <a:gd name="T101" fmla="*/ 2147483647 h 74"/>
                <a:gd name="T102" fmla="*/ 2147483647 w 57"/>
                <a:gd name="T103" fmla="*/ 2147483647 h 74"/>
                <a:gd name="T104" fmla="*/ 2147483647 w 57"/>
                <a:gd name="T105" fmla="*/ 2147483647 h 74"/>
                <a:gd name="T106" fmla="*/ 2147483647 w 57"/>
                <a:gd name="T107" fmla="*/ 2147483647 h 74"/>
                <a:gd name="T108" fmla="*/ 2147483647 w 57"/>
                <a:gd name="T109" fmla="*/ 2147483647 h 74"/>
                <a:gd name="T110" fmla="*/ 2147483647 w 57"/>
                <a:gd name="T111" fmla="*/ 0 h 74"/>
                <a:gd name="T112" fmla="*/ 2147483647 w 57"/>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74"/>
                <a:gd name="T173" fmla="*/ 57 w 57"/>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74">
                  <a:moveTo>
                    <a:pt x="52" y="0"/>
                  </a:moveTo>
                  <a:lnTo>
                    <a:pt x="50" y="5"/>
                  </a:lnTo>
                  <a:lnTo>
                    <a:pt x="43" y="7"/>
                  </a:lnTo>
                  <a:lnTo>
                    <a:pt x="32" y="8"/>
                  </a:lnTo>
                  <a:lnTo>
                    <a:pt x="22" y="3"/>
                  </a:lnTo>
                  <a:lnTo>
                    <a:pt x="19" y="3"/>
                  </a:lnTo>
                  <a:lnTo>
                    <a:pt x="16" y="8"/>
                  </a:lnTo>
                  <a:lnTo>
                    <a:pt x="13" y="8"/>
                  </a:lnTo>
                  <a:lnTo>
                    <a:pt x="10" y="9"/>
                  </a:lnTo>
                  <a:lnTo>
                    <a:pt x="8" y="18"/>
                  </a:lnTo>
                  <a:lnTo>
                    <a:pt x="5" y="23"/>
                  </a:lnTo>
                  <a:lnTo>
                    <a:pt x="4" y="28"/>
                  </a:lnTo>
                  <a:lnTo>
                    <a:pt x="5" y="36"/>
                  </a:lnTo>
                  <a:lnTo>
                    <a:pt x="3" y="42"/>
                  </a:lnTo>
                  <a:lnTo>
                    <a:pt x="1" y="42"/>
                  </a:lnTo>
                  <a:lnTo>
                    <a:pt x="0" y="52"/>
                  </a:lnTo>
                  <a:lnTo>
                    <a:pt x="5" y="52"/>
                  </a:lnTo>
                  <a:lnTo>
                    <a:pt x="7" y="56"/>
                  </a:lnTo>
                  <a:lnTo>
                    <a:pt x="8" y="65"/>
                  </a:lnTo>
                  <a:lnTo>
                    <a:pt x="5" y="71"/>
                  </a:lnTo>
                  <a:lnTo>
                    <a:pt x="5" y="74"/>
                  </a:lnTo>
                  <a:lnTo>
                    <a:pt x="9" y="74"/>
                  </a:lnTo>
                  <a:lnTo>
                    <a:pt x="12" y="66"/>
                  </a:lnTo>
                  <a:lnTo>
                    <a:pt x="13" y="49"/>
                  </a:lnTo>
                  <a:lnTo>
                    <a:pt x="11" y="46"/>
                  </a:lnTo>
                  <a:lnTo>
                    <a:pt x="12" y="44"/>
                  </a:lnTo>
                  <a:lnTo>
                    <a:pt x="15" y="45"/>
                  </a:lnTo>
                  <a:lnTo>
                    <a:pt x="16" y="41"/>
                  </a:lnTo>
                  <a:lnTo>
                    <a:pt x="20" y="44"/>
                  </a:lnTo>
                  <a:lnTo>
                    <a:pt x="20" y="54"/>
                  </a:lnTo>
                  <a:lnTo>
                    <a:pt x="25" y="60"/>
                  </a:lnTo>
                  <a:lnTo>
                    <a:pt x="24" y="67"/>
                  </a:lnTo>
                  <a:lnTo>
                    <a:pt x="28" y="68"/>
                  </a:lnTo>
                  <a:lnTo>
                    <a:pt x="30" y="60"/>
                  </a:lnTo>
                  <a:lnTo>
                    <a:pt x="33" y="60"/>
                  </a:lnTo>
                  <a:lnTo>
                    <a:pt x="33" y="57"/>
                  </a:lnTo>
                  <a:lnTo>
                    <a:pt x="30" y="51"/>
                  </a:lnTo>
                  <a:lnTo>
                    <a:pt x="30" y="41"/>
                  </a:lnTo>
                  <a:lnTo>
                    <a:pt x="23" y="38"/>
                  </a:lnTo>
                  <a:lnTo>
                    <a:pt x="22" y="35"/>
                  </a:lnTo>
                  <a:lnTo>
                    <a:pt x="23" y="34"/>
                  </a:lnTo>
                  <a:lnTo>
                    <a:pt x="29" y="35"/>
                  </a:lnTo>
                  <a:lnTo>
                    <a:pt x="35" y="27"/>
                  </a:lnTo>
                  <a:lnTo>
                    <a:pt x="41" y="27"/>
                  </a:lnTo>
                  <a:lnTo>
                    <a:pt x="43" y="25"/>
                  </a:lnTo>
                  <a:lnTo>
                    <a:pt x="39" y="22"/>
                  </a:lnTo>
                  <a:lnTo>
                    <a:pt x="30" y="23"/>
                  </a:lnTo>
                  <a:lnTo>
                    <a:pt x="22" y="26"/>
                  </a:lnTo>
                  <a:lnTo>
                    <a:pt x="19" y="31"/>
                  </a:lnTo>
                  <a:lnTo>
                    <a:pt x="10" y="23"/>
                  </a:lnTo>
                  <a:lnTo>
                    <a:pt x="11" y="17"/>
                  </a:lnTo>
                  <a:lnTo>
                    <a:pt x="15" y="13"/>
                  </a:lnTo>
                  <a:lnTo>
                    <a:pt x="39" y="13"/>
                  </a:lnTo>
                  <a:lnTo>
                    <a:pt x="44" y="15"/>
                  </a:lnTo>
                  <a:lnTo>
                    <a:pt x="53" y="11"/>
                  </a:lnTo>
                  <a:lnTo>
                    <a:pt x="57" y="0"/>
                  </a:lnTo>
                  <a:lnTo>
                    <a:pt x="5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1" name="Freeform 543"/>
            <p:cNvSpPr>
              <a:spLocks/>
            </p:cNvSpPr>
            <p:nvPr/>
          </p:nvSpPr>
          <p:spPr bwMode="gray">
            <a:xfrm>
              <a:off x="4176" y="2627"/>
              <a:ext cx="35" cy="68"/>
            </a:xfrm>
            <a:custGeom>
              <a:avLst/>
              <a:gdLst>
                <a:gd name="T0" fmla="*/ 2147483647 w 26"/>
                <a:gd name="T1" fmla="*/ 2147483647 h 52"/>
                <a:gd name="T2" fmla="*/ 2147483647 w 26"/>
                <a:gd name="T3" fmla="*/ 2147483647 h 52"/>
                <a:gd name="T4" fmla="*/ 2147483647 w 26"/>
                <a:gd name="T5" fmla="*/ 0 h 52"/>
                <a:gd name="T6" fmla="*/ 2147483647 w 26"/>
                <a:gd name="T7" fmla="*/ 2147483647 h 52"/>
                <a:gd name="T8" fmla="*/ 2147483647 w 26"/>
                <a:gd name="T9" fmla="*/ 2147483647 h 52"/>
                <a:gd name="T10" fmla="*/ 2147483647 w 26"/>
                <a:gd name="T11" fmla="*/ 2147483647 h 52"/>
                <a:gd name="T12" fmla="*/ 2147483647 w 26"/>
                <a:gd name="T13" fmla="*/ 2147483647 h 52"/>
                <a:gd name="T14" fmla="*/ 2147483647 w 26"/>
                <a:gd name="T15" fmla="*/ 2147483647 h 52"/>
                <a:gd name="T16" fmla="*/ 2147483647 w 26"/>
                <a:gd name="T17" fmla="*/ 2147483647 h 52"/>
                <a:gd name="T18" fmla="*/ 2147483647 w 26"/>
                <a:gd name="T19" fmla="*/ 2147483647 h 52"/>
                <a:gd name="T20" fmla="*/ 2147483647 w 26"/>
                <a:gd name="T21" fmla="*/ 2147483647 h 52"/>
                <a:gd name="T22" fmla="*/ 2147483647 w 26"/>
                <a:gd name="T23" fmla="*/ 2147483647 h 52"/>
                <a:gd name="T24" fmla="*/ 2147483647 w 26"/>
                <a:gd name="T25" fmla="*/ 2147483647 h 52"/>
                <a:gd name="T26" fmla="*/ 2147483647 w 26"/>
                <a:gd name="T27" fmla="*/ 2147483647 h 52"/>
                <a:gd name="T28" fmla="*/ 2147483647 w 26"/>
                <a:gd name="T29" fmla="*/ 2147483647 h 52"/>
                <a:gd name="T30" fmla="*/ 2147483647 w 26"/>
                <a:gd name="T31" fmla="*/ 2147483647 h 52"/>
                <a:gd name="T32" fmla="*/ 0 w 26"/>
                <a:gd name="T33" fmla="*/ 2147483647 h 52"/>
                <a:gd name="T34" fmla="*/ 2147483647 w 26"/>
                <a:gd name="T35" fmla="*/ 2147483647 h 52"/>
                <a:gd name="T36" fmla="*/ 2147483647 w 26"/>
                <a:gd name="T37" fmla="*/ 2147483647 h 52"/>
                <a:gd name="T38" fmla="*/ 2147483647 w 26"/>
                <a:gd name="T39" fmla="*/ 2147483647 h 52"/>
                <a:gd name="T40" fmla="*/ 2147483647 w 26"/>
                <a:gd name="T41" fmla="*/ 2147483647 h 52"/>
                <a:gd name="T42" fmla="*/ 2147483647 w 26"/>
                <a:gd name="T43" fmla="*/ 2147483647 h 52"/>
                <a:gd name="T44" fmla="*/ 2147483647 w 26"/>
                <a:gd name="T45" fmla="*/ 2147483647 h 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52"/>
                <a:gd name="T71" fmla="*/ 26 w 26"/>
                <a:gd name="T72" fmla="*/ 52 h 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52">
                  <a:moveTo>
                    <a:pt x="12" y="1"/>
                  </a:moveTo>
                  <a:lnTo>
                    <a:pt x="16" y="3"/>
                  </a:lnTo>
                  <a:lnTo>
                    <a:pt x="21" y="0"/>
                  </a:lnTo>
                  <a:lnTo>
                    <a:pt x="24" y="1"/>
                  </a:lnTo>
                  <a:lnTo>
                    <a:pt x="23" y="11"/>
                  </a:lnTo>
                  <a:lnTo>
                    <a:pt x="26" y="15"/>
                  </a:lnTo>
                  <a:lnTo>
                    <a:pt x="25" y="21"/>
                  </a:lnTo>
                  <a:lnTo>
                    <a:pt x="17" y="29"/>
                  </a:lnTo>
                  <a:lnTo>
                    <a:pt x="15" y="33"/>
                  </a:lnTo>
                  <a:lnTo>
                    <a:pt x="18" y="42"/>
                  </a:lnTo>
                  <a:lnTo>
                    <a:pt x="19" y="45"/>
                  </a:lnTo>
                  <a:lnTo>
                    <a:pt x="18" y="50"/>
                  </a:lnTo>
                  <a:lnTo>
                    <a:pt x="16" y="52"/>
                  </a:lnTo>
                  <a:lnTo>
                    <a:pt x="10" y="48"/>
                  </a:lnTo>
                  <a:lnTo>
                    <a:pt x="10" y="40"/>
                  </a:lnTo>
                  <a:lnTo>
                    <a:pt x="4" y="37"/>
                  </a:lnTo>
                  <a:lnTo>
                    <a:pt x="0" y="27"/>
                  </a:lnTo>
                  <a:lnTo>
                    <a:pt x="1" y="23"/>
                  </a:lnTo>
                  <a:lnTo>
                    <a:pt x="4" y="23"/>
                  </a:lnTo>
                  <a:lnTo>
                    <a:pt x="7" y="8"/>
                  </a:lnTo>
                  <a:lnTo>
                    <a:pt x="9" y="5"/>
                  </a:lnTo>
                  <a:lnTo>
                    <a:pt x="9" y="1"/>
                  </a:lnTo>
                  <a:lnTo>
                    <a:pt x="12"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2" name="Freeform 544"/>
            <p:cNvSpPr>
              <a:spLocks/>
            </p:cNvSpPr>
            <p:nvPr/>
          </p:nvSpPr>
          <p:spPr bwMode="gray">
            <a:xfrm>
              <a:off x="4183" y="2695"/>
              <a:ext cx="14" cy="16"/>
            </a:xfrm>
            <a:custGeom>
              <a:avLst/>
              <a:gdLst>
                <a:gd name="T0" fmla="*/ 2147483647 w 11"/>
                <a:gd name="T1" fmla="*/ 0 h 12"/>
                <a:gd name="T2" fmla="*/ 2147483647 w 11"/>
                <a:gd name="T3" fmla="*/ 2147483647 h 12"/>
                <a:gd name="T4" fmla="*/ 2147483647 w 11"/>
                <a:gd name="T5" fmla="*/ 2147483647 h 12"/>
                <a:gd name="T6" fmla="*/ 2147483647 w 11"/>
                <a:gd name="T7" fmla="*/ 2147483647 h 12"/>
                <a:gd name="T8" fmla="*/ 2147483647 w 11"/>
                <a:gd name="T9" fmla="*/ 2147483647 h 12"/>
                <a:gd name="T10" fmla="*/ 2147483647 w 11"/>
                <a:gd name="T11" fmla="*/ 2147483647 h 12"/>
                <a:gd name="T12" fmla="*/ 0 w 11"/>
                <a:gd name="T13" fmla="*/ 2147483647 h 12"/>
                <a:gd name="T14" fmla="*/ 2147483647 w 11"/>
                <a:gd name="T15" fmla="*/ 0 h 12"/>
                <a:gd name="T16" fmla="*/ 2147483647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6" y="0"/>
                  </a:moveTo>
                  <a:lnTo>
                    <a:pt x="10" y="4"/>
                  </a:lnTo>
                  <a:lnTo>
                    <a:pt x="11" y="10"/>
                  </a:lnTo>
                  <a:lnTo>
                    <a:pt x="9" y="12"/>
                  </a:lnTo>
                  <a:lnTo>
                    <a:pt x="6" y="11"/>
                  </a:lnTo>
                  <a:lnTo>
                    <a:pt x="4" y="5"/>
                  </a:lnTo>
                  <a:lnTo>
                    <a:pt x="0" y="1"/>
                  </a:lnTo>
                  <a:lnTo>
                    <a:pt x="1" y="0"/>
                  </a:lnTo>
                  <a:lnTo>
                    <a:pt x="6"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3" name="Freeform 545"/>
            <p:cNvSpPr>
              <a:spLocks/>
            </p:cNvSpPr>
            <p:nvPr/>
          </p:nvSpPr>
          <p:spPr bwMode="gray">
            <a:xfrm>
              <a:off x="4202" y="2686"/>
              <a:ext cx="28" cy="21"/>
            </a:xfrm>
            <a:custGeom>
              <a:avLst/>
              <a:gdLst>
                <a:gd name="T0" fmla="*/ 0 w 21"/>
                <a:gd name="T1" fmla="*/ 2147483647 h 16"/>
                <a:gd name="T2" fmla="*/ 2147483647 w 21"/>
                <a:gd name="T3" fmla="*/ 0 h 16"/>
                <a:gd name="T4" fmla="*/ 2147483647 w 21"/>
                <a:gd name="T5" fmla="*/ 0 h 16"/>
                <a:gd name="T6" fmla="*/ 2147483647 w 21"/>
                <a:gd name="T7" fmla="*/ 2147483647 h 16"/>
                <a:gd name="T8" fmla="*/ 2147483647 w 21"/>
                <a:gd name="T9" fmla="*/ 2147483647 h 16"/>
                <a:gd name="T10" fmla="*/ 2147483647 w 21"/>
                <a:gd name="T11" fmla="*/ 2147483647 h 16"/>
                <a:gd name="T12" fmla="*/ 2147483647 w 21"/>
                <a:gd name="T13" fmla="*/ 2147483647 h 16"/>
                <a:gd name="T14" fmla="*/ 2147483647 w 21"/>
                <a:gd name="T15" fmla="*/ 2147483647 h 16"/>
                <a:gd name="T16" fmla="*/ 2147483647 w 21"/>
                <a:gd name="T17" fmla="*/ 2147483647 h 16"/>
                <a:gd name="T18" fmla="*/ 2147483647 w 21"/>
                <a:gd name="T19" fmla="*/ 2147483647 h 16"/>
                <a:gd name="T20" fmla="*/ 2147483647 w 21"/>
                <a:gd name="T21" fmla="*/ 2147483647 h 16"/>
                <a:gd name="T22" fmla="*/ 2147483647 w 21"/>
                <a:gd name="T23" fmla="*/ 2147483647 h 16"/>
                <a:gd name="T24" fmla="*/ 0 w 21"/>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6"/>
                <a:gd name="T41" fmla="*/ 21 w 2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6">
                  <a:moveTo>
                    <a:pt x="0" y="3"/>
                  </a:moveTo>
                  <a:lnTo>
                    <a:pt x="4" y="0"/>
                  </a:lnTo>
                  <a:lnTo>
                    <a:pt x="7" y="0"/>
                  </a:lnTo>
                  <a:lnTo>
                    <a:pt x="10" y="4"/>
                  </a:lnTo>
                  <a:lnTo>
                    <a:pt x="14" y="1"/>
                  </a:lnTo>
                  <a:lnTo>
                    <a:pt x="17" y="6"/>
                  </a:lnTo>
                  <a:lnTo>
                    <a:pt x="18" y="12"/>
                  </a:lnTo>
                  <a:lnTo>
                    <a:pt x="21" y="13"/>
                  </a:lnTo>
                  <a:lnTo>
                    <a:pt x="20" y="16"/>
                  </a:lnTo>
                  <a:lnTo>
                    <a:pt x="12" y="11"/>
                  </a:lnTo>
                  <a:lnTo>
                    <a:pt x="7" y="7"/>
                  </a:lnTo>
                  <a:lnTo>
                    <a:pt x="5" y="9"/>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4" name="Freeform 546"/>
            <p:cNvSpPr>
              <a:spLocks/>
            </p:cNvSpPr>
            <p:nvPr/>
          </p:nvSpPr>
          <p:spPr bwMode="gray">
            <a:xfrm>
              <a:off x="4232" y="2710"/>
              <a:ext cx="13" cy="17"/>
            </a:xfrm>
            <a:custGeom>
              <a:avLst/>
              <a:gdLst>
                <a:gd name="T0" fmla="*/ 0 w 10"/>
                <a:gd name="T1" fmla="*/ 2147483647 h 13"/>
                <a:gd name="T2" fmla="*/ 2147483647 w 10"/>
                <a:gd name="T3" fmla="*/ 0 h 13"/>
                <a:gd name="T4" fmla="*/ 2147483647 w 10"/>
                <a:gd name="T5" fmla="*/ 2147483647 h 13"/>
                <a:gd name="T6" fmla="*/ 2147483647 w 10"/>
                <a:gd name="T7" fmla="*/ 2147483647 h 13"/>
                <a:gd name="T8" fmla="*/ 2147483647 w 10"/>
                <a:gd name="T9" fmla="*/ 2147483647 h 13"/>
                <a:gd name="T10" fmla="*/ 2147483647 w 10"/>
                <a:gd name="T11" fmla="*/ 2147483647 h 13"/>
                <a:gd name="T12" fmla="*/ 2147483647 w 10"/>
                <a:gd name="T13" fmla="*/ 2147483647 h 13"/>
                <a:gd name="T14" fmla="*/ 0 w 10"/>
                <a:gd name="T15" fmla="*/ 2147483647 h 13"/>
                <a:gd name="T16" fmla="*/ 0 w 10"/>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0" y="1"/>
                  </a:moveTo>
                  <a:lnTo>
                    <a:pt x="3" y="0"/>
                  </a:lnTo>
                  <a:lnTo>
                    <a:pt x="8" y="1"/>
                  </a:lnTo>
                  <a:lnTo>
                    <a:pt x="10" y="6"/>
                  </a:lnTo>
                  <a:lnTo>
                    <a:pt x="10" y="13"/>
                  </a:lnTo>
                  <a:lnTo>
                    <a:pt x="6" y="11"/>
                  </a:lnTo>
                  <a:lnTo>
                    <a:pt x="4" y="6"/>
                  </a:lnTo>
                  <a:lnTo>
                    <a:pt x="0"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5" name="Freeform 547"/>
            <p:cNvSpPr>
              <a:spLocks/>
            </p:cNvSpPr>
            <p:nvPr/>
          </p:nvSpPr>
          <p:spPr bwMode="gray">
            <a:xfrm>
              <a:off x="4227" y="2687"/>
              <a:ext cx="5" cy="7"/>
            </a:xfrm>
            <a:custGeom>
              <a:avLst/>
              <a:gdLst>
                <a:gd name="T0" fmla="*/ 2147483647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2147483647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5"/>
                  </a:moveTo>
                  <a:lnTo>
                    <a:pt x="0" y="3"/>
                  </a:lnTo>
                  <a:lnTo>
                    <a:pt x="1" y="0"/>
                  </a:lnTo>
                  <a:lnTo>
                    <a:pt x="4" y="1"/>
                  </a:lnTo>
                  <a:lnTo>
                    <a:pt x="4" y="4"/>
                  </a:lnTo>
                  <a:lnTo>
                    <a:pt x="1"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6" name="Freeform 548"/>
            <p:cNvSpPr>
              <a:spLocks/>
            </p:cNvSpPr>
            <p:nvPr/>
          </p:nvSpPr>
          <p:spPr bwMode="gray">
            <a:xfrm>
              <a:off x="4218" y="2711"/>
              <a:ext cx="8" cy="6"/>
            </a:xfrm>
            <a:custGeom>
              <a:avLst/>
              <a:gdLst>
                <a:gd name="T0" fmla="*/ 0 w 6"/>
                <a:gd name="T1" fmla="*/ 2147483647 h 5"/>
                <a:gd name="T2" fmla="*/ 0 w 6"/>
                <a:gd name="T3" fmla="*/ 0 h 5"/>
                <a:gd name="T4" fmla="*/ 2147483647 w 6"/>
                <a:gd name="T5" fmla="*/ 0 h 5"/>
                <a:gd name="T6" fmla="*/ 2147483647 w 6"/>
                <a:gd name="T7" fmla="*/ 2147483647 h 5"/>
                <a:gd name="T8" fmla="*/ 2147483647 w 6"/>
                <a:gd name="T9" fmla="*/ 2147483647 h 5"/>
                <a:gd name="T10" fmla="*/ 2147483647 w 6"/>
                <a:gd name="T11" fmla="*/ 2147483647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0" y="0"/>
                  </a:lnTo>
                  <a:lnTo>
                    <a:pt x="3" y="0"/>
                  </a:lnTo>
                  <a:lnTo>
                    <a:pt x="6" y="3"/>
                  </a:lnTo>
                  <a:lnTo>
                    <a:pt x="6" y="5"/>
                  </a:lnTo>
                  <a:lnTo>
                    <a:pt x="2" y="3"/>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7" name="Freeform 549"/>
            <p:cNvSpPr>
              <a:spLocks/>
            </p:cNvSpPr>
            <p:nvPr/>
          </p:nvSpPr>
          <p:spPr bwMode="gray">
            <a:xfrm>
              <a:off x="4205" y="2722"/>
              <a:ext cx="11" cy="15"/>
            </a:xfrm>
            <a:custGeom>
              <a:avLst/>
              <a:gdLst>
                <a:gd name="T0" fmla="*/ 2147483647 w 8"/>
                <a:gd name="T1" fmla="*/ 0 h 11"/>
                <a:gd name="T2" fmla="*/ 0 w 8"/>
                <a:gd name="T3" fmla="*/ 2147483647 h 11"/>
                <a:gd name="T4" fmla="*/ 2147483647 w 8"/>
                <a:gd name="T5" fmla="*/ 2147483647 h 11"/>
                <a:gd name="T6" fmla="*/ 2147483647 w 8"/>
                <a:gd name="T7" fmla="*/ 2147483647 h 11"/>
                <a:gd name="T8" fmla="*/ 2147483647 w 8"/>
                <a:gd name="T9" fmla="*/ 0 h 11"/>
                <a:gd name="T10" fmla="*/ 2147483647 w 8"/>
                <a:gd name="T11" fmla="*/ 0 h 11"/>
                <a:gd name="T12" fmla="*/ 0 60000 65536"/>
                <a:gd name="T13" fmla="*/ 0 60000 65536"/>
                <a:gd name="T14" fmla="*/ 0 60000 65536"/>
                <a:gd name="T15" fmla="*/ 0 60000 65536"/>
                <a:gd name="T16" fmla="*/ 0 60000 65536"/>
                <a:gd name="T17" fmla="*/ 0 60000 65536"/>
                <a:gd name="T18" fmla="*/ 0 w 8"/>
                <a:gd name="T19" fmla="*/ 0 h 11"/>
                <a:gd name="T20" fmla="*/ 8 w 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8" h="11">
                  <a:moveTo>
                    <a:pt x="1" y="0"/>
                  </a:moveTo>
                  <a:lnTo>
                    <a:pt x="0" y="11"/>
                  </a:lnTo>
                  <a:lnTo>
                    <a:pt x="6" y="6"/>
                  </a:lnTo>
                  <a:lnTo>
                    <a:pt x="8" y="1"/>
                  </a:lnTo>
                  <a:lnTo>
                    <a:pt x="5" y="0"/>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8" name="Freeform 550"/>
            <p:cNvSpPr>
              <a:spLocks/>
            </p:cNvSpPr>
            <p:nvPr/>
          </p:nvSpPr>
          <p:spPr bwMode="gray">
            <a:xfrm>
              <a:off x="4207" y="2732"/>
              <a:ext cx="14" cy="21"/>
            </a:xfrm>
            <a:custGeom>
              <a:avLst/>
              <a:gdLst>
                <a:gd name="T0" fmla="*/ 2147483647 w 11"/>
                <a:gd name="T1" fmla="*/ 2147483647 h 16"/>
                <a:gd name="T2" fmla="*/ 2147483647 w 11"/>
                <a:gd name="T3" fmla="*/ 2147483647 h 16"/>
                <a:gd name="T4" fmla="*/ 2147483647 w 11"/>
                <a:gd name="T5" fmla="*/ 2147483647 h 16"/>
                <a:gd name="T6" fmla="*/ 2147483647 w 11"/>
                <a:gd name="T7" fmla="*/ 2147483647 h 16"/>
                <a:gd name="T8" fmla="*/ 0 w 11"/>
                <a:gd name="T9" fmla="*/ 2147483647 h 16"/>
                <a:gd name="T10" fmla="*/ 2147483647 w 11"/>
                <a:gd name="T11" fmla="*/ 2147483647 h 16"/>
                <a:gd name="T12" fmla="*/ 2147483647 w 11"/>
                <a:gd name="T13" fmla="*/ 2147483647 h 16"/>
                <a:gd name="T14" fmla="*/ 2147483647 w 11"/>
                <a:gd name="T15" fmla="*/ 2147483647 h 16"/>
                <a:gd name="T16" fmla="*/ 2147483647 w 11"/>
                <a:gd name="T17" fmla="*/ 0 h 16"/>
                <a:gd name="T18" fmla="*/ 2147483647 w 11"/>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6"/>
                <a:gd name="T32" fmla="*/ 11 w 1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6">
                  <a:moveTo>
                    <a:pt x="11" y="1"/>
                  </a:moveTo>
                  <a:lnTo>
                    <a:pt x="11" y="9"/>
                  </a:lnTo>
                  <a:lnTo>
                    <a:pt x="8" y="14"/>
                  </a:lnTo>
                  <a:lnTo>
                    <a:pt x="5" y="16"/>
                  </a:lnTo>
                  <a:lnTo>
                    <a:pt x="0" y="13"/>
                  </a:lnTo>
                  <a:lnTo>
                    <a:pt x="1" y="9"/>
                  </a:lnTo>
                  <a:lnTo>
                    <a:pt x="8" y="7"/>
                  </a:lnTo>
                  <a:lnTo>
                    <a:pt x="5" y="4"/>
                  </a:lnTo>
                  <a:lnTo>
                    <a:pt x="7" y="0"/>
                  </a:lnTo>
                  <a:lnTo>
                    <a:pt x="11"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9" name="Freeform 551"/>
            <p:cNvSpPr>
              <a:spLocks/>
            </p:cNvSpPr>
            <p:nvPr/>
          </p:nvSpPr>
          <p:spPr bwMode="gray">
            <a:xfrm>
              <a:off x="4223" y="2729"/>
              <a:ext cx="5" cy="19"/>
            </a:xfrm>
            <a:custGeom>
              <a:avLst/>
              <a:gdLst>
                <a:gd name="T0" fmla="*/ 2147483647 w 4"/>
                <a:gd name="T1" fmla="*/ 0 h 14"/>
                <a:gd name="T2" fmla="*/ 0 w 4"/>
                <a:gd name="T3" fmla="*/ 2147483647 h 14"/>
                <a:gd name="T4" fmla="*/ 2147483647 w 4"/>
                <a:gd name="T5" fmla="*/ 2147483647 h 14"/>
                <a:gd name="T6" fmla="*/ 2147483647 w 4"/>
                <a:gd name="T7" fmla="*/ 2147483647 h 14"/>
                <a:gd name="T8" fmla="*/ 2147483647 w 4"/>
                <a:gd name="T9" fmla="*/ 0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2" y="0"/>
                  </a:moveTo>
                  <a:lnTo>
                    <a:pt x="0" y="14"/>
                  </a:lnTo>
                  <a:lnTo>
                    <a:pt x="3" y="13"/>
                  </a:lnTo>
                  <a:lnTo>
                    <a:pt x="4" y="9"/>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0" name="Freeform 552"/>
            <p:cNvSpPr>
              <a:spLocks/>
            </p:cNvSpPr>
            <p:nvPr/>
          </p:nvSpPr>
          <p:spPr bwMode="gray">
            <a:xfrm>
              <a:off x="4230" y="2727"/>
              <a:ext cx="12" cy="12"/>
            </a:xfrm>
            <a:custGeom>
              <a:avLst/>
              <a:gdLst>
                <a:gd name="T0" fmla="*/ 0 w 9"/>
                <a:gd name="T1" fmla="*/ 0 h 10"/>
                <a:gd name="T2" fmla="*/ 2147483647 w 9"/>
                <a:gd name="T3" fmla="*/ 0 h 10"/>
                <a:gd name="T4" fmla="*/ 2147483647 w 9"/>
                <a:gd name="T5" fmla="*/ 2147483647 h 10"/>
                <a:gd name="T6" fmla="*/ 2147483647 w 9"/>
                <a:gd name="T7" fmla="*/ 2147483647 h 10"/>
                <a:gd name="T8" fmla="*/ 2147483647 w 9"/>
                <a:gd name="T9" fmla="*/ 2147483647 h 10"/>
                <a:gd name="T10" fmla="*/ 2147483647 w 9"/>
                <a:gd name="T11" fmla="*/ 2147483647 h 10"/>
                <a:gd name="T12" fmla="*/ 0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0"/>
                  </a:moveTo>
                  <a:lnTo>
                    <a:pt x="5" y="0"/>
                  </a:lnTo>
                  <a:lnTo>
                    <a:pt x="8" y="5"/>
                  </a:lnTo>
                  <a:lnTo>
                    <a:pt x="9" y="9"/>
                  </a:lnTo>
                  <a:lnTo>
                    <a:pt x="5" y="10"/>
                  </a:lnTo>
                  <a:lnTo>
                    <a:pt x="5" y="5"/>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1" name="Freeform 553"/>
            <p:cNvSpPr>
              <a:spLocks/>
            </p:cNvSpPr>
            <p:nvPr/>
          </p:nvSpPr>
          <p:spPr bwMode="gray">
            <a:xfrm>
              <a:off x="4228" y="2741"/>
              <a:ext cx="9" cy="7"/>
            </a:xfrm>
            <a:custGeom>
              <a:avLst/>
              <a:gdLst>
                <a:gd name="T0" fmla="*/ 0 w 7"/>
                <a:gd name="T1" fmla="*/ 2147483647 h 6"/>
                <a:gd name="T2" fmla="*/ 2147483647 w 7"/>
                <a:gd name="T3" fmla="*/ 2147483647 h 6"/>
                <a:gd name="T4" fmla="*/ 2147483647 w 7"/>
                <a:gd name="T5" fmla="*/ 0 h 6"/>
                <a:gd name="T6" fmla="*/ 2147483647 w 7"/>
                <a:gd name="T7" fmla="*/ 2147483647 h 6"/>
                <a:gd name="T8" fmla="*/ 2147483647 w 7"/>
                <a:gd name="T9" fmla="*/ 2147483647 h 6"/>
                <a:gd name="T10" fmla="*/ 0 w 7"/>
                <a:gd name="T11" fmla="*/ 2147483647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5"/>
                  </a:moveTo>
                  <a:lnTo>
                    <a:pt x="3" y="1"/>
                  </a:lnTo>
                  <a:lnTo>
                    <a:pt x="4" y="0"/>
                  </a:lnTo>
                  <a:lnTo>
                    <a:pt x="7" y="1"/>
                  </a:lnTo>
                  <a:lnTo>
                    <a:pt x="4" y="6"/>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2" name="Freeform 554"/>
            <p:cNvSpPr>
              <a:spLocks/>
            </p:cNvSpPr>
            <p:nvPr/>
          </p:nvSpPr>
          <p:spPr bwMode="gray">
            <a:xfrm>
              <a:off x="4204" y="2748"/>
              <a:ext cx="54" cy="54"/>
            </a:xfrm>
            <a:custGeom>
              <a:avLst/>
              <a:gdLst>
                <a:gd name="T0" fmla="*/ 2147483647 w 42"/>
                <a:gd name="T1" fmla="*/ 2147483647 h 41"/>
                <a:gd name="T2" fmla="*/ 2147483647 w 42"/>
                <a:gd name="T3" fmla="*/ 2147483647 h 41"/>
                <a:gd name="T4" fmla="*/ 2147483647 w 42"/>
                <a:gd name="T5" fmla="*/ 2147483647 h 41"/>
                <a:gd name="T6" fmla="*/ 2147483647 w 42"/>
                <a:gd name="T7" fmla="*/ 2147483647 h 41"/>
                <a:gd name="T8" fmla="*/ 2147483647 w 42"/>
                <a:gd name="T9" fmla="*/ 2147483647 h 41"/>
                <a:gd name="T10" fmla="*/ 2147483647 w 42"/>
                <a:gd name="T11" fmla="*/ 2147483647 h 41"/>
                <a:gd name="T12" fmla="*/ 2147483647 w 42"/>
                <a:gd name="T13" fmla="*/ 2147483647 h 41"/>
                <a:gd name="T14" fmla="*/ 2147483647 w 42"/>
                <a:gd name="T15" fmla="*/ 2147483647 h 41"/>
                <a:gd name="T16" fmla="*/ 2147483647 w 42"/>
                <a:gd name="T17" fmla="*/ 2147483647 h 41"/>
                <a:gd name="T18" fmla="*/ 2147483647 w 42"/>
                <a:gd name="T19" fmla="*/ 2147483647 h 41"/>
                <a:gd name="T20" fmla="*/ 2147483647 w 42"/>
                <a:gd name="T21" fmla="*/ 2147483647 h 41"/>
                <a:gd name="T22" fmla="*/ 2147483647 w 42"/>
                <a:gd name="T23" fmla="*/ 2147483647 h 41"/>
                <a:gd name="T24" fmla="*/ 2147483647 w 42"/>
                <a:gd name="T25" fmla="*/ 2147483647 h 41"/>
                <a:gd name="T26" fmla="*/ 2147483647 w 42"/>
                <a:gd name="T27" fmla="*/ 2147483647 h 41"/>
                <a:gd name="T28" fmla="*/ 2147483647 w 42"/>
                <a:gd name="T29" fmla="*/ 2147483647 h 41"/>
                <a:gd name="T30" fmla="*/ 2147483647 w 42"/>
                <a:gd name="T31" fmla="*/ 2147483647 h 41"/>
                <a:gd name="T32" fmla="*/ 2147483647 w 42"/>
                <a:gd name="T33" fmla="*/ 2147483647 h 41"/>
                <a:gd name="T34" fmla="*/ 2147483647 w 42"/>
                <a:gd name="T35" fmla="*/ 2147483647 h 41"/>
                <a:gd name="T36" fmla="*/ 2147483647 w 42"/>
                <a:gd name="T37" fmla="*/ 2147483647 h 41"/>
                <a:gd name="T38" fmla="*/ 2147483647 w 42"/>
                <a:gd name="T39" fmla="*/ 2147483647 h 41"/>
                <a:gd name="T40" fmla="*/ 2147483647 w 42"/>
                <a:gd name="T41" fmla="*/ 0 h 41"/>
                <a:gd name="T42" fmla="*/ 2147483647 w 42"/>
                <a:gd name="T43" fmla="*/ 2147483647 h 41"/>
                <a:gd name="T44" fmla="*/ 2147483647 w 42"/>
                <a:gd name="T45" fmla="*/ 2147483647 h 41"/>
                <a:gd name="T46" fmla="*/ 2147483647 w 42"/>
                <a:gd name="T47" fmla="*/ 2147483647 h 41"/>
                <a:gd name="T48" fmla="*/ 2147483647 w 42"/>
                <a:gd name="T49" fmla="*/ 2147483647 h 41"/>
                <a:gd name="T50" fmla="*/ 2147483647 w 42"/>
                <a:gd name="T51" fmla="*/ 2147483647 h 41"/>
                <a:gd name="T52" fmla="*/ 2147483647 w 42"/>
                <a:gd name="T53" fmla="*/ 2147483647 h 41"/>
                <a:gd name="T54" fmla="*/ 2147483647 w 42"/>
                <a:gd name="T55" fmla="*/ 2147483647 h 41"/>
                <a:gd name="T56" fmla="*/ 2147483647 w 42"/>
                <a:gd name="T57" fmla="*/ 2147483647 h 41"/>
                <a:gd name="T58" fmla="*/ 2147483647 w 42"/>
                <a:gd name="T59" fmla="*/ 2147483647 h 41"/>
                <a:gd name="T60" fmla="*/ 2147483647 w 42"/>
                <a:gd name="T61" fmla="*/ 2147483647 h 41"/>
                <a:gd name="T62" fmla="*/ 2147483647 w 42"/>
                <a:gd name="T63" fmla="*/ 2147483647 h 41"/>
                <a:gd name="T64" fmla="*/ 2147483647 w 42"/>
                <a:gd name="T65" fmla="*/ 2147483647 h 41"/>
                <a:gd name="T66" fmla="*/ 0 w 42"/>
                <a:gd name="T67" fmla="*/ 2147483647 h 41"/>
                <a:gd name="T68" fmla="*/ 0 w 42"/>
                <a:gd name="T69" fmla="*/ 2147483647 h 41"/>
                <a:gd name="T70" fmla="*/ 2147483647 w 42"/>
                <a:gd name="T71" fmla="*/ 2147483647 h 41"/>
                <a:gd name="T72" fmla="*/ 2147483647 w 42"/>
                <a:gd name="T73" fmla="*/ 2147483647 h 41"/>
                <a:gd name="T74" fmla="*/ 2147483647 w 42"/>
                <a:gd name="T75" fmla="*/ 2147483647 h 41"/>
                <a:gd name="T76" fmla="*/ 2147483647 w 42"/>
                <a:gd name="T77" fmla="*/ 2147483647 h 41"/>
                <a:gd name="T78" fmla="*/ 2147483647 w 42"/>
                <a:gd name="T79" fmla="*/ 2147483647 h 41"/>
                <a:gd name="T80" fmla="*/ 2147483647 w 42"/>
                <a:gd name="T81" fmla="*/ 2147483647 h 41"/>
                <a:gd name="T82" fmla="*/ 2147483647 w 42"/>
                <a:gd name="T83" fmla="*/ 2147483647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41"/>
                <a:gd name="T128" fmla="*/ 42 w 42"/>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41">
                  <a:moveTo>
                    <a:pt x="18" y="21"/>
                  </a:move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3" name="Freeform 555"/>
            <p:cNvSpPr>
              <a:spLocks/>
            </p:cNvSpPr>
            <p:nvPr/>
          </p:nvSpPr>
          <p:spPr bwMode="gray">
            <a:xfrm>
              <a:off x="4244" y="2736"/>
              <a:ext cx="5" cy="7"/>
            </a:xfrm>
            <a:custGeom>
              <a:avLst/>
              <a:gdLst>
                <a:gd name="T0" fmla="*/ 2147483647 w 4"/>
                <a:gd name="T1" fmla="*/ 2147483647 h 5"/>
                <a:gd name="T2" fmla="*/ 2147483647 w 4"/>
                <a:gd name="T3" fmla="*/ 2147483647 h 5"/>
                <a:gd name="T4" fmla="*/ 0 w 4"/>
                <a:gd name="T5" fmla="*/ 2147483647 h 5"/>
                <a:gd name="T6" fmla="*/ 2147483647 w 4"/>
                <a:gd name="T7" fmla="*/ 2147483647 h 5"/>
                <a:gd name="T8" fmla="*/ 2147483647 w 4"/>
                <a:gd name="T9" fmla="*/ 0 h 5"/>
                <a:gd name="T10" fmla="*/ 2147483647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4" y="4"/>
                  </a:moveTo>
                  <a:lnTo>
                    <a:pt x="2" y="5"/>
                  </a:lnTo>
                  <a:lnTo>
                    <a:pt x="0" y="4"/>
                  </a:lnTo>
                  <a:lnTo>
                    <a:pt x="1" y="1"/>
                  </a:lnTo>
                  <a:lnTo>
                    <a:pt x="4" y="0"/>
                  </a:lnTo>
                  <a:lnTo>
                    <a:pt x="4"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4" name="Freeform 556"/>
            <p:cNvSpPr>
              <a:spLocks/>
            </p:cNvSpPr>
            <p:nvPr/>
          </p:nvSpPr>
          <p:spPr bwMode="gray">
            <a:xfrm>
              <a:off x="4271" y="2855"/>
              <a:ext cx="16" cy="25"/>
            </a:xfrm>
            <a:custGeom>
              <a:avLst/>
              <a:gdLst>
                <a:gd name="T0" fmla="*/ 0 w 12"/>
                <a:gd name="T1" fmla="*/ 2147483647 h 19"/>
                <a:gd name="T2" fmla="*/ 2147483647 w 12"/>
                <a:gd name="T3" fmla="*/ 2147483647 h 19"/>
                <a:gd name="T4" fmla="*/ 2147483647 w 12"/>
                <a:gd name="T5" fmla="*/ 2147483647 h 19"/>
                <a:gd name="T6" fmla="*/ 2147483647 w 12"/>
                <a:gd name="T7" fmla="*/ 2147483647 h 19"/>
                <a:gd name="T8" fmla="*/ 2147483647 w 12"/>
                <a:gd name="T9" fmla="*/ 2147483647 h 19"/>
                <a:gd name="T10" fmla="*/ 2147483647 w 12"/>
                <a:gd name="T11" fmla="*/ 2147483647 h 19"/>
                <a:gd name="T12" fmla="*/ 2147483647 w 12"/>
                <a:gd name="T13" fmla="*/ 2147483647 h 19"/>
                <a:gd name="T14" fmla="*/ 2147483647 w 12"/>
                <a:gd name="T15" fmla="*/ 2147483647 h 19"/>
                <a:gd name="T16" fmla="*/ 2147483647 w 12"/>
                <a:gd name="T17" fmla="*/ 2147483647 h 19"/>
                <a:gd name="T18" fmla="*/ 2147483647 w 12"/>
                <a:gd name="T19" fmla="*/ 2147483647 h 19"/>
                <a:gd name="T20" fmla="*/ 2147483647 w 12"/>
                <a:gd name="T21" fmla="*/ 2147483647 h 19"/>
                <a:gd name="T22" fmla="*/ 2147483647 w 12"/>
                <a:gd name="T23" fmla="*/ 0 h 19"/>
                <a:gd name="T24" fmla="*/ 2147483647 w 12"/>
                <a:gd name="T25" fmla="*/ 0 h 19"/>
                <a:gd name="T26" fmla="*/ 0 w 12"/>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5" name="Freeform 557"/>
            <p:cNvSpPr>
              <a:spLocks/>
            </p:cNvSpPr>
            <p:nvPr/>
          </p:nvSpPr>
          <p:spPr bwMode="gray">
            <a:xfrm>
              <a:off x="4270" y="2850"/>
              <a:ext cx="4" cy="11"/>
            </a:xfrm>
            <a:custGeom>
              <a:avLst/>
              <a:gdLst>
                <a:gd name="T0" fmla="*/ 2147483647 w 3"/>
                <a:gd name="T1" fmla="*/ 2147483647 h 8"/>
                <a:gd name="T2" fmla="*/ 2147483647 w 3"/>
                <a:gd name="T3" fmla="*/ 2147483647 h 8"/>
                <a:gd name="T4" fmla="*/ 2147483647 w 3"/>
                <a:gd name="T5" fmla="*/ 0 h 8"/>
                <a:gd name="T6" fmla="*/ 0 w 3"/>
                <a:gd name="T7" fmla="*/ 0 h 8"/>
                <a:gd name="T8" fmla="*/ 2147483647 w 3"/>
                <a:gd name="T9" fmla="*/ 2147483647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1" y="8"/>
                  </a:moveTo>
                  <a:lnTo>
                    <a:pt x="3" y="5"/>
                  </a:lnTo>
                  <a:lnTo>
                    <a:pt x="2" y="0"/>
                  </a:lnTo>
                  <a:lnTo>
                    <a:pt x="0" y="0"/>
                  </a:lnTo>
                  <a:lnTo>
                    <a:pt x="1"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6" name="Freeform 558"/>
            <p:cNvSpPr>
              <a:spLocks/>
            </p:cNvSpPr>
            <p:nvPr/>
          </p:nvSpPr>
          <p:spPr bwMode="gray">
            <a:xfrm>
              <a:off x="4279" y="2841"/>
              <a:ext cx="5" cy="7"/>
            </a:xfrm>
            <a:custGeom>
              <a:avLst/>
              <a:gdLst>
                <a:gd name="T0" fmla="*/ 0 w 4"/>
                <a:gd name="T1" fmla="*/ 2147483647 h 5"/>
                <a:gd name="T2" fmla="*/ 2147483647 w 4"/>
                <a:gd name="T3" fmla="*/ 0 h 5"/>
                <a:gd name="T4" fmla="*/ 2147483647 w 4"/>
                <a:gd name="T5" fmla="*/ 2147483647 h 5"/>
                <a:gd name="T6" fmla="*/ 2147483647 w 4"/>
                <a:gd name="T7" fmla="*/ 2147483647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3"/>
                  </a:moveTo>
                  <a:lnTo>
                    <a:pt x="2" y="0"/>
                  </a:lnTo>
                  <a:lnTo>
                    <a:pt x="4" y="3"/>
                  </a:lnTo>
                  <a:lnTo>
                    <a:pt x="2" y="5"/>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7" name="Freeform 559"/>
            <p:cNvSpPr>
              <a:spLocks/>
            </p:cNvSpPr>
            <p:nvPr/>
          </p:nvSpPr>
          <p:spPr bwMode="gray">
            <a:xfrm>
              <a:off x="4258" y="2812"/>
              <a:ext cx="5" cy="9"/>
            </a:xfrm>
            <a:custGeom>
              <a:avLst/>
              <a:gdLst>
                <a:gd name="T0" fmla="*/ 0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0" y="5"/>
                  </a:moveTo>
                  <a:lnTo>
                    <a:pt x="3" y="0"/>
                  </a:lnTo>
                  <a:lnTo>
                    <a:pt x="4" y="2"/>
                  </a:lnTo>
                  <a:lnTo>
                    <a:pt x="3" y="5"/>
                  </a:lnTo>
                  <a:lnTo>
                    <a:pt x="2" y="6"/>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8" name="Freeform 560"/>
            <p:cNvSpPr>
              <a:spLocks/>
            </p:cNvSpPr>
            <p:nvPr/>
          </p:nvSpPr>
          <p:spPr bwMode="gray">
            <a:xfrm>
              <a:off x="4268" y="2876"/>
              <a:ext cx="6" cy="9"/>
            </a:xfrm>
            <a:custGeom>
              <a:avLst/>
              <a:gdLst>
                <a:gd name="T0" fmla="*/ 2147483647 w 5"/>
                <a:gd name="T1" fmla="*/ 0 h 6"/>
                <a:gd name="T2" fmla="*/ 2147483647 w 5"/>
                <a:gd name="T3" fmla="*/ 2147483647 h 6"/>
                <a:gd name="T4" fmla="*/ 2147483647 w 5"/>
                <a:gd name="T5" fmla="*/ 2147483647 h 6"/>
                <a:gd name="T6" fmla="*/ 2147483647 w 5"/>
                <a:gd name="T7" fmla="*/ 2147483647 h 6"/>
                <a:gd name="T8" fmla="*/ 2147483647 w 5"/>
                <a:gd name="T9" fmla="*/ 2147483647 h 6"/>
                <a:gd name="T10" fmla="*/ 0 w 5"/>
                <a:gd name="T11" fmla="*/ 2147483647 h 6"/>
                <a:gd name="T12" fmla="*/ 2147483647 w 5"/>
                <a:gd name="T13" fmla="*/ 0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2" y="0"/>
                  </a:moveTo>
                  <a:lnTo>
                    <a:pt x="4" y="3"/>
                  </a:lnTo>
                  <a:lnTo>
                    <a:pt x="5" y="4"/>
                  </a:lnTo>
                  <a:lnTo>
                    <a:pt x="4" y="6"/>
                  </a:lnTo>
                  <a:lnTo>
                    <a:pt x="1" y="4"/>
                  </a:lnTo>
                  <a:lnTo>
                    <a:pt x="0" y="2"/>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9" name="Freeform 561"/>
            <p:cNvSpPr>
              <a:spLocks/>
            </p:cNvSpPr>
            <p:nvPr/>
          </p:nvSpPr>
          <p:spPr bwMode="gray">
            <a:xfrm>
              <a:off x="4254" y="2911"/>
              <a:ext cx="14" cy="10"/>
            </a:xfrm>
            <a:custGeom>
              <a:avLst/>
              <a:gdLst>
                <a:gd name="T0" fmla="*/ 0 w 10"/>
                <a:gd name="T1" fmla="*/ 2147483647 h 7"/>
                <a:gd name="T2" fmla="*/ 2147483647 w 10"/>
                <a:gd name="T3" fmla="*/ 0 h 7"/>
                <a:gd name="T4" fmla="*/ 2147483647 w 10"/>
                <a:gd name="T5" fmla="*/ 0 h 7"/>
                <a:gd name="T6" fmla="*/ 2147483647 w 10"/>
                <a:gd name="T7" fmla="*/ 2147483647 h 7"/>
                <a:gd name="T8" fmla="*/ 2147483647 w 10"/>
                <a:gd name="T9" fmla="*/ 2147483647 h 7"/>
                <a:gd name="T10" fmla="*/ 2147483647 w 10"/>
                <a:gd name="T11" fmla="*/ 2147483647 h 7"/>
                <a:gd name="T12" fmla="*/ 0 w 10"/>
                <a:gd name="T13" fmla="*/ 214748364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0" y="3"/>
                  </a:moveTo>
                  <a:lnTo>
                    <a:pt x="2" y="0"/>
                  </a:lnTo>
                  <a:lnTo>
                    <a:pt x="7" y="0"/>
                  </a:lnTo>
                  <a:lnTo>
                    <a:pt x="10" y="3"/>
                  </a:lnTo>
                  <a:lnTo>
                    <a:pt x="8" y="7"/>
                  </a:lnTo>
                  <a:lnTo>
                    <a:pt x="3" y="7"/>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0" name="Freeform 562"/>
            <p:cNvSpPr>
              <a:spLocks/>
            </p:cNvSpPr>
            <p:nvPr/>
          </p:nvSpPr>
          <p:spPr bwMode="gray">
            <a:xfrm>
              <a:off x="4275" y="2911"/>
              <a:ext cx="38" cy="15"/>
            </a:xfrm>
            <a:custGeom>
              <a:avLst/>
              <a:gdLst>
                <a:gd name="T0" fmla="*/ 0 w 29"/>
                <a:gd name="T1" fmla="*/ 2147483647 h 12"/>
                <a:gd name="T2" fmla="*/ 2147483647 w 29"/>
                <a:gd name="T3" fmla="*/ 0 h 12"/>
                <a:gd name="T4" fmla="*/ 2147483647 w 29"/>
                <a:gd name="T5" fmla="*/ 0 h 12"/>
                <a:gd name="T6" fmla="*/ 2147483647 w 29"/>
                <a:gd name="T7" fmla="*/ 2147483647 h 12"/>
                <a:gd name="T8" fmla="*/ 2147483647 w 29"/>
                <a:gd name="T9" fmla="*/ 2147483647 h 12"/>
                <a:gd name="T10" fmla="*/ 2147483647 w 29"/>
                <a:gd name="T11" fmla="*/ 2147483647 h 12"/>
                <a:gd name="T12" fmla="*/ 2147483647 w 29"/>
                <a:gd name="T13" fmla="*/ 2147483647 h 12"/>
                <a:gd name="T14" fmla="*/ 2147483647 w 29"/>
                <a:gd name="T15" fmla="*/ 2147483647 h 12"/>
                <a:gd name="T16" fmla="*/ 2147483647 w 29"/>
                <a:gd name="T17" fmla="*/ 2147483647 h 12"/>
                <a:gd name="T18" fmla="*/ 2147483647 w 29"/>
                <a:gd name="T19" fmla="*/ 2147483647 h 12"/>
                <a:gd name="T20" fmla="*/ 2147483647 w 29"/>
                <a:gd name="T21" fmla="*/ 2147483647 h 12"/>
                <a:gd name="T22" fmla="*/ 2147483647 w 29"/>
                <a:gd name="T23" fmla="*/ 2147483647 h 12"/>
                <a:gd name="T24" fmla="*/ 0 w 2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0" y="3"/>
                  </a:moveTo>
                  <a:lnTo>
                    <a:pt x="8" y="0"/>
                  </a:lnTo>
                  <a:lnTo>
                    <a:pt x="18" y="0"/>
                  </a:lnTo>
                  <a:lnTo>
                    <a:pt x="22" y="3"/>
                  </a:lnTo>
                  <a:lnTo>
                    <a:pt x="26" y="3"/>
                  </a:lnTo>
                  <a:lnTo>
                    <a:pt x="29" y="5"/>
                  </a:lnTo>
                  <a:lnTo>
                    <a:pt x="29" y="11"/>
                  </a:lnTo>
                  <a:lnTo>
                    <a:pt x="27" y="12"/>
                  </a:lnTo>
                  <a:lnTo>
                    <a:pt x="19" y="5"/>
                  </a:lnTo>
                  <a:lnTo>
                    <a:pt x="12" y="4"/>
                  </a:lnTo>
                  <a:lnTo>
                    <a:pt x="6" y="5"/>
                  </a:lnTo>
                  <a:lnTo>
                    <a:pt x="2" y="8"/>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1" name="Freeform 563"/>
            <p:cNvSpPr>
              <a:spLocks/>
            </p:cNvSpPr>
            <p:nvPr/>
          </p:nvSpPr>
          <p:spPr bwMode="gray">
            <a:xfrm>
              <a:off x="4231" y="2893"/>
              <a:ext cx="20" cy="7"/>
            </a:xfrm>
            <a:custGeom>
              <a:avLst/>
              <a:gdLst>
                <a:gd name="T0" fmla="*/ 2147483647 w 15"/>
                <a:gd name="T1" fmla="*/ 2147483647 h 5"/>
                <a:gd name="T2" fmla="*/ 0 w 15"/>
                <a:gd name="T3" fmla="*/ 2147483647 h 5"/>
                <a:gd name="T4" fmla="*/ 0 w 15"/>
                <a:gd name="T5" fmla="*/ 2147483647 h 5"/>
                <a:gd name="T6" fmla="*/ 2147483647 w 15"/>
                <a:gd name="T7" fmla="*/ 0 h 5"/>
                <a:gd name="T8" fmla="*/ 2147483647 w 15"/>
                <a:gd name="T9" fmla="*/ 2147483647 h 5"/>
                <a:gd name="T10" fmla="*/ 2147483647 w 15"/>
                <a:gd name="T11" fmla="*/ 2147483647 h 5"/>
                <a:gd name="T12" fmla="*/ 2147483647 w 15"/>
                <a:gd name="T13" fmla="*/ 2147483647 h 5"/>
                <a:gd name="T14" fmla="*/ 2147483647 w 15"/>
                <a:gd name="T15" fmla="*/ 2147483647 h 5"/>
                <a:gd name="T16" fmla="*/ 2147483647 w 15"/>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3" y="5"/>
                  </a:moveTo>
                  <a:lnTo>
                    <a:pt x="0" y="3"/>
                  </a:lnTo>
                  <a:lnTo>
                    <a:pt x="0" y="1"/>
                  </a:lnTo>
                  <a:lnTo>
                    <a:pt x="4" y="0"/>
                  </a:lnTo>
                  <a:lnTo>
                    <a:pt x="6" y="2"/>
                  </a:lnTo>
                  <a:lnTo>
                    <a:pt x="9" y="3"/>
                  </a:lnTo>
                  <a:lnTo>
                    <a:pt x="15" y="3"/>
                  </a:lnTo>
                  <a:lnTo>
                    <a:pt x="15" y="5"/>
                  </a:lnTo>
                  <a:lnTo>
                    <a:pt x="3"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2" name="Freeform 564"/>
            <p:cNvSpPr>
              <a:spLocks/>
            </p:cNvSpPr>
            <p:nvPr/>
          </p:nvSpPr>
          <p:spPr bwMode="gray">
            <a:xfrm>
              <a:off x="4209" y="2932"/>
              <a:ext cx="9" cy="17"/>
            </a:xfrm>
            <a:custGeom>
              <a:avLst/>
              <a:gdLst>
                <a:gd name="T0" fmla="*/ 2147483647 w 7"/>
                <a:gd name="T1" fmla="*/ 2147483647 h 13"/>
                <a:gd name="T2" fmla="*/ 2147483647 w 7"/>
                <a:gd name="T3" fmla="*/ 0 h 13"/>
                <a:gd name="T4" fmla="*/ 2147483647 w 7"/>
                <a:gd name="T5" fmla="*/ 2147483647 h 13"/>
                <a:gd name="T6" fmla="*/ 2147483647 w 7"/>
                <a:gd name="T7" fmla="*/ 2147483647 h 13"/>
                <a:gd name="T8" fmla="*/ 2147483647 w 7"/>
                <a:gd name="T9" fmla="*/ 2147483647 h 13"/>
                <a:gd name="T10" fmla="*/ 0 w 7"/>
                <a:gd name="T11" fmla="*/ 2147483647 h 13"/>
                <a:gd name="T12" fmla="*/ 2147483647 w 7"/>
                <a:gd name="T13" fmla="*/ 2147483647 h 13"/>
                <a:gd name="T14" fmla="*/ 2147483647 w 7"/>
                <a:gd name="T15" fmla="*/ 2147483647 h 13"/>
                <a:gd name="T16" fmla="*/ 2147483647 w 7"/>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3"/>
                <a:gd name="T29" fmla="*/ 7 w 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3">
                  <a:moveTo>
                    <a:pt x="7" y="2"/>
                  </a:moveTo>
                  <a:lnTo>
                    <a:pt x="5" y="0"/>
                  </a:lnTo>
                  <a:lnTo>
                    <a:pt x="3" y="2"/>
                  </a:lnTo>
                  <a:lnTo>
                    <a:pt x="4" y="5"/>
                  </a:lnTo>
                  <a:lnTo>
                    <a:pt x="2" y="10"/>
                  </a:lnTo>
                  <a:lnTo>
                    <a:pt x="0" y="12"/>
                  </a:lnTo>
                  <a:lnTo>
                    <a:pt x="2" y="13"/>
                  </a:lnTo>
                  <a:lnTo>
                    <a:pt x="5" y="9"/>
                  </a:lnTo>
                  <a:lnTo>
                    <a:pt x="7"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3" name="Freeform 565"/>
            <p:cNvSpPr>
              <a:spLocks/>
            </p:cNvSpPr>
            <p:nvPr/>
          </p:nvSpPr>
          <p:spPr bwMode="gray">
            <a:xfrm>
              <a:off x="4205" y="2938"/>
              <a:ext cx="6" cy="5"/>
            </a:xfrm>
            <a:custGeom>
              <a:avLst/>
              <a:gdLst>
                <a:gd name="T0" fmla="*/ 2147483647 w 5"/>
                <a:gd name="T1" fmla="*/ 2147483647 h 4"/>
                <a:gd name="T2" fmla="*/ 2147483647 w 5"/>
                <a:gd name="T3" fmla="*/ 2147483647 h 4"/>
                <a:gd name="T4" fmla="*/ 2147483647 w 5"/>
                <a:gd name="T5" fmla="*/ 2147483647 h 4"/>
                <a:gd name="T6" fmla="*/ 0 w 5"/>
                <a:gd name="T7" fmla="*/ 2147483647 h 4"/>
                <a:gd name="T8" fmla="*/ 2147483647 w 5"/>
                <a:gd name="T9" fmla="*/ 0 h 4"/>
                <a:gd name="T10" fmla="*/ 2147483647 w 5"/>
                <a:gd name="T11" fmla="*/ 0 h 4"/>
                <a:gd name="T12" fmla="*/ 2147483647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2"/>
                  </a:moveTo>
                  <a:lnTo>
                    <a:pt x="3" y="3"/>
                  </a:lnTo>
                  <a:lnTo>
                    <a:pt x="3" y="4"/>
                  </a:lnTo>
                  <a:lnTo>
                    <a:pt x="0" y="4"/>
                  </a:lnTo>
                  <a:lnTo>
                    <a:pt x="2" y="0"/>
                  </a:lnTo>
                  <a:lnTo>
                    <a:pt x="4" y="0"/>
                  </a:lnTo>
                  <a:lnTo>
                    <a:pt x="5"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4" name="Freeform 566"/>
            <p:cNvSpPr>
              <a:spLocks/>
            </p:cNvSpPr>
            <p:nvPr/>
          </p:nvSpPr>
          <p:spPr bwMode="gray">
            <a:xfrm>
              <a:off x="4329" y="2947"/>
              <a:ext cx="8" cy="7"/>
            </a:xfrm>
            <a:custGeom>
              <a:avLst/>
              <a:gdLst>
                <a:gd name="T0" fmla="*/ 2147483647 w 7"/>
                <a:gd name="T1" fmla="*/ 2147483647 h 5"/>
                <a:gd name="T2" fmla="*/ 0 w 7"/>
                <a:gd name="T3" fmla="*/ 2147483647 h 5"/>
                <a:gd name="T4" fmla="*/ 2147483647 w 7"/>
                <a:gd name="T5" fmla="*/ 0 h 5"/>
                <a:gd name="T6" fmla="*/ 2147483647 w 7"/>
                <a:gd name="T7" fmla="*/ 2147483647 h 5"/>
                <a:gd name="T8" fmla="*/ 2147483647 w 7"/>
                <a:gd name="T9" fmla="*/ 2147483647 h 5"/>
                <a:gd name="T10" fmla="*/ 2147483647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2" y="5"/>
                  </a:moveTo>
                  <a:lnTo>
                    <a:pt x="0" y="1"/>
                  </a:lnTo>
                  <a:lnTo>
                    <a:pt x="2" y="0"/>
                  </a:lnTo>
                  <a:lnTo>
                    <a:pt x="6" y="1"/>
                  </a:lnTo>
                  <a:lnTo>
                    <a:pt x="7" y="3"/>
                  </a:lnTo>
                  <a:lnTo>
                    <a:pt x="2"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5" name="Freeform 567"/>
            <p:cNvSpPr>
              <a:spLocks/>
            </p:cNvSpPr>
            <p:nvPr/>
          </p:nvSpPr>
          <p:spPr bwMode="gray">
            <a:xfrm>
              <a:off x="4313" y="2969"/>
              <a:ext cx="7" cy="11"/>
            </a:xfrm>
            <a:custGeom>
              <a:avLst/>
              <a:gdLst>
                <a:gd name="T0" fmla="*/ 0 w 5"/>
                <a:gd name="T1" fmla="*/ 2147483647 h 9"/>
                <a:gd name="T2" fmla="*/ 0 w 5"/>
                <a:gd name="T3" fmla="*/ 2147483647 h 9"/>
                <a:gd name="T4" fmla="*/ 2147483647 w 5"/>
                <a:gd name="T5" fmla="*/ 0 h 9"/>
                <a:gd name="T6" fmla="*/ 2147483647 w 5"/>
                <a:gd name="T7" fmla="*/ 2147483647 h 9"/>
                <a:gd name="T8" fmla="*/ 2147483647 w 5"/>
                <a:gd name="T9" fmla="*/ 2147483647 h 9"/>
                <a:gd name="T10" fmla="*/ 0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9"/>
                  </a:moveTo>
                  <a:lnTo>
                    <a:pt x="0" y="6"/>
                  </a:lnTo>
                  <a:lnTo>
                    <a:pt x="4" y="0"/>
                  </a:lnTo>
                  <a:lnTo>
                    <a:pt x="5" y="3"/>
                  </a:lnTo>
                  <a:lnTo>
                    <a:pt x="4" y="7"/>
                  </a:lnTo>
                  <a:lnTo>
                    <a:pt x="0"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6" name="Freeform 568"/>
            <p:cNvSpPr>
              <a:spLocks/>
            </p:cNvSpPr>
            <p:nvPr/>
          </p:nvSpPr>
          <p:spPr bwMode="gray">
            <a:xfrm>
              <a:off x="4295" y="2977"/>
              <a:ext cx="5" cy="5"/>
            </a:xfrm>
            <a:custGeom>
              <a:avLst/>
              <a:gdLst>
                <a:gd name="T0" fmla="*/ 0 w 4"/>
                <a:gd name="T1" fmla="*/ 2147483647 h 4"/>
                <a:gd name="T2" fmla="*/ 0 w 4"/>
                <a:gd name="T3" fmla="*/ 0 h 4"/>
                <a:gd name="T4" fmla="*/ 2147483647 w 4"/>
                <a:gd name="T5" fmla="*/ 0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2"/>
                  </a:moveTo>
                  <a:lnTo>
                    <a:pt x="0" y="0"/>
                  </a:lnTo>
                  <a:lnTo>
                    <a:pt x="4" y="0"/>
                  </a:lnTo>
                  <a:lnTo>
                    <a:pt x="4" y="4"/>
                  </a:lnTo>
                  <a:lnTo>
                    <a:pt x="2"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7" name="Freeform 569"/>
            <p:cNvSpPr>
              <a:spLocks/>
            </p:cNvSpPr>
            <p:nvPr/>
          </p:nvSpPr>
          <p:spPr bwMode="gray">
            <a:xfrm>
              <a:off x="4349" y="2956"/>
              <a:ext cx="4" cy="7"/>
            </a:xfrm>
            <a:custGeom>
              <a:avLst/>
              <a:gdLst>
                <a:gd name="T0" fmla="*/ 0 w 3"/>
                <a:gd name="T1" fmla="*/ 2147483647 h 5"/>
                <a:gd name="T2" fmla="*/ 0 w 3"/>
                <a:gd name="T3" fmla="*/ 2147483647 h 5"/>
                <a:gd name="T4" fmla="*/ 2147483647 w 3"/>
                <a:gd name="T5" fmla="*/ 0 h 5"/>
                <a:gd name="T6" fmla="*/ 2147483647 w 3"/>
                <a:gd name="T7" fmla="*/ 2147483647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0" y="1"/>
                  </a:lnTo>
                  <a:lnTo>
                    <a:pt x="2" y="0"/>
                  </a:lnTo>
                  <a:lnTo>
                    <a:pt x="3" y="3"/>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8" name="Freeform 570"/>
            <p:cNvSpPr>
              <a:spLocks/>
            </p:cNvSpPr>
            <p:nvPr/>
          </p:nvSpPr>
          <p:spPr bwMode="gray">
            <a:xfrm>
              <a:off x="4353" y="2947"/>
              <a:ext cx="5" cy="7"/>
            </a:xfrm>
            <a:custGeom>
              <a:avLst/>
              <a:gdLst>
                <a:gd name="T0" fmla="*/ 0 w 4"/>
                <a:gd name="T1" fmla="*/ 2147483647 h 6"/>
                <a:gd name="T2" fmla="*/ 2147483647 w 4"/>
                <a:gd name="T3" fmla="*/ 0 h 6"/>
                <a:gd name="T4" fmla="*/ 2147483647 w 4"/>
                <a:gd name="T5" fmla="*/ 0 h 6"/>
                <a:gd name="T6" fmla="*/ 2147483647 w 4"/>
                <a:gd name="T7" fmla="*/ 2147483647 h 6"/>
                <a:gd name="T8" fmla="*/ 0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3"/>
                  </a:moveTo>
                  <a:lnTo>
                    <a:pt x="1" y="0"/>
                  </a:lnTo>
                  <a:lnTo>
                    <a:pt x="4" y="0"/>
                  </a:lnTo>
                  <a:lnTo>
                    <a:pt x="4" y="6"/>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9" name="Freeform 571"/>
            <p:cNvSpPr>
              <a:spLocks/>
            </p:cNvSpPr>
            <p:nvPr/>
          </p:nvSpPr>
          <p:spPr bwMode="gray">
            <a:xfrm>
              <a:off x="4393" y="2969"/>
              <a:ext cx="14" cy="16"/>
            </a:xfrm>
            <a:custGeom>
              <a:avLst/>
              <a:gdLst>
                <a:gd name="T0" fmla="*/ 2147483647 w 11"/>
                <a:gd name="T1" fmla="*/ 0 h 12"/>
                <a:gd name="T2" fmla="*/ 2147483647 w 11"/>
                <a:gd name="T3" fmla="*/ 2147483647 h 12"/>
                <a:gd name="T4" fmla="*/ 2147483647 w 11"/>
                <a:gd name="T5" fmla="*/ 2147483647 h 12"/>
                <a:gd name="T6" fmla="*/ 0 w 11"/>
                <a:gd name="T7" fmla="*/ 2147483647 h 12"/>
                <a:gd name="T8" fmla="*/ 0 w 11"/>
                <a:gd name="T9" fmla="*/ 2147483647 h 12"/>
                <a:gd name="T10" fmla="*/ 2147483647 w 11"/>
                <a:gd name="T11" fmla="*/ 2147483647 h 12"/>
                <a:gd name="T12" fmla="*/ 2147483647 w 11"/>
                <a:gd name="T13" fmla="*/ 0 h 12"/>
                <a:gd name="T14" fmla="*/ 0 60000 65536"/>
                <a:gd name="T15" fmla="*/ 0 60000 65536"/>
                <a:gd name="T16" fmla="*/ 0 60000 65536"/>
                <a:gd name="T17" fmla="*/ 0 60000 65536"/>
                <a:gd name="T18" fmla="*/ 0 60000 65536"/>
                <a:gd name="T19" fmla="*/ 0 60000 65536"/>
                <a:gd name="T20" fmla="*/ 0 60000 65536"/>
                <a:gd name="T21" fmla="*/ 0 w 11"/>
                <a:gd name="T22" fmla="*/ 0 h 12"/>
                <a:gd name="T23" fmla="*/ 11 w 11"/>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2">
                  <a:moveTo>
                    <a:pt x="9" y="0"/>
                  </a:moveTo>
                  <a:lnTo>
                    <a:pt x="10" y="4"/>
                  </a:lnTo>
                  <a:lnTo>
                    <a:pt x="11" y="11"/>
                  </a:lnTo>
                  <a:lnTo>
                    <a:pt x="0" y="12"/>
                  </a:lnTo>
                  <a:lnTo>
                    <a:pt x="0" y="9"/>
                  </a:lnTo>
                  <a:lnTo>
                    <a:pt x="4" y="1"/>
                  </a:lnTo>
                  <a:lnTo>
                    <a:pt x="9"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0" name="Freeform 572"/>
            <p:cNvSpPr>
              <a:spLocks/>
            </p:cNvSpPr>
            <p:nvPr/>
          </p:nvSpPr>
          <p:spPr bwMode="gray">
            <a:xfrm>
              <a:off x="4269" y="2890"/>
              <a:ext cx="8" cy="5"/>
            </a:xfrm>
            <a:custGeom>
              <a:avLst/>
              <a:gdLst>
                <a:gd name="T0" fmla="*/ 2147483647 w 6"/>
                <a:gd name="T1" fmla="*/ 2147483647 h 3"/>
                <a:gd name="T2" fmla="*/ 2147483647 w 6"/>
                <a:gd name="T3" fmla="*/ 2147483647 h 3"/>
                <a:gd name="T4" fmla="*/ 2147483647 w 6"/>
                <a:gd name="T5" fmla="*/ 2147483647 h 3"/>
                <a:gd name="T6" fmla="*/ 2147483647 w 6"/>
                <a:gd name="T7" fmla="*/ 0 h 3"/>
                <a:gd name="T8" fmla="*/ 0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3"/>
                  </a:moveTo>
                  <a:lnTo>
                    <a:pt x="5" y="3"/>
                  </a:lnTo>
                  <a:lnTo>
                    <a:pt x="6" y="1"/>
                  </a:lnTo>
                  <a:lnTo>
                    <a:pt x="2" y="0"/>
                  </a:lnTo>
                  <a:lnTo>
                    <a:pt x="0" y="2"/>
                  </a:lnTo>
                  <a:lnTo>
                    <a:pt x="2"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1" name="Freeform 573"/>
            <p:cNvSpPr>
              <a:spLocks/>
            </p:cNvSpPr>
            <p:nvPr/>
          </p:nvSpPr>
          <p:spPr bwMode="gray">
            <a:xfrm>
              <a:off x="4299" y="2892"/>
              <a:ext cx="7" cy="7"/>
            </a:xfrm>
            <a:custGeom>
              <a:avLst/>
              <a:gdLst>
                <a:gd name="T0" fmla="*/ 0 w 6"/>
                <a:gd name="T1" fmla="*/ 2147483647 h 5"/>
                <a:gd name="T2" fmla="*/ 0 w 6"/>
                <a:gd name="T3" fmla="*/ 2147483647 h 5"/>
                <a:gd name="T4" fmla="*/ 2147483647 w 6"/>
                <a:gd name="T5" fmla="*/ 0 h 5"/>
                <a:gd name="T6" fmla="*/ 2147483647 w 6"/>
                <a:gd name="T7" fmla="*/ 0 h 5"/>
                <a:gd name="T8" fmla="*/ 2147483647 w 6"/>
                <a:gd name="T9" fmla="*/ 2147483647 h 5"/>
                <a:gd name="T10" fmla="*/ 2147483647 w 6"/>
                <a:gd name="T11" fmla="*/ 2147483647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0" y="3"/>
                  </a:lnTo>
                  <a:lnTo>
                    <a:pt x="1" y="0"/>
                  </a:lnTo>
                  <a:lnTo>
                    <a:pt x="6" y="0"/>
                  </a:lnTo>
                  <a:lnTo>
                    <a:pt x="6" y="3"/>
                  </a:lnTo>
                  <a:lnTo>
                    <a:pt x="4" y="5"/>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2" name="Freeform 574"/>
            <p:cNvSpPr>
              <a:spLocks/>
            </p:cNvSpPr>
            <p:nvPr/>
          </p:nvSpPr>
          <p:spPr bwMode="gray">
            <a:xfrm>
              <a:off x="4363" y="2880"/>
              <a:ext cx="16" cy="10"/>
            </a:xfrm>
            <a:custGeom>
              <a:avLst/>
              <a:gdLst>
                <a:gd name="T0" fmla="*/ 0 w 12"/>
                <a:gd name="T1" fmla="*/ 0 h 8"/>
                <a:gd name="T2" fmla="*/ 2147483647 w 12"/>
                <a:gd name="T3" fmla="*/ 2147483647 h 8"/>
                <a:gd name="T4" fmla="*/ 2147483647 w 12"/>
                <a:gd name="T5" fmla="*/ 2147483647 h 8"/>
                <a:gd name="T6" fmla="*/ 2147483647 w 12"/>
                <a:gd name="T7" fmla="*/ 2147483647 h 8"/>
                <a:gd name="T8" fmla="*/ 0 w 12"/>
                <a:gd name="T9" fmla="*/ 0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0" y="0"/>
                  </a:moveTo>
                  <a:lnTo>
                    <a:pt x="8" y="8"/>
                  </a:lnTo>
                  <a:lnTo>
                    <a:pt x="12" y="6"/>
                  </a:lnTo>
                  <a:lnTo>
                    <a:pt x="6"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3" name="Freeform 575"/>
            <p:cNvSpPr>
              <a:spLocks/>
            </p:cNvSpPr>
            <p:nvPr/>
          </p:nvSpPr>
          <p:spPr bwMode="gray">
            <a:xfrm>
              <a:off x="5030" y="2548"/>
              <a:ext cx="5" cy="4"/>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1" y="0"/>
                  </a:lnTo>
                  <a:lnTo>
                    <a:pt x="4" y="1"/>
                  </a:lnTo>
                  <a:lnTo>
                    <a:pt x="2"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4" name="Freeform 576"/>
            <p:cNvSpPr>
              <a:spLocks/>
            </p:cNvSpPr>
            <p:nvPr/>
          </p:nvSpPr>
          <p:spPr bwMode="gray">
            <a:xfrm>
              <a:off x="4111" y="2811"/>
              <a:ext cx="13" cy="11"/>
            </a:xfrm>
            <a:custGeom>
              <a:avLst/>
              <a:gdLst>
                <a:gd name="T0" fmla="*/ 2147483647 w 10"/>
                <a:gd name="T1" fmla="*/ 2147483647 h 8"/>
                <a:gd name="T2" fmla="*/ 2147483647 w 10"/>
                <a:gd name="T3" fmla="*/ 0 h 8"/>
                <a:gd name="T4" fmla="*/ 2147483647 w 10"/>
                <a:gd name="T5" fmla="*/ 2147483647 h 8"/>
                <a:gd name="T6" fmla="*/ 0 w 10"/>
                <a:gd name="T7" fmla="*/ 2147483647 h 8"/>
                <a:gd name="T8" fmla="*/ 2147483647 w 10"/>
                <a:gd name="T9" fmla="*/ 2147483647 h 8"/>
                <a:gd name="T10" fmla="*/ 2147483647 w 10"/>
                <a:gd name="T11" fmla="*/ 2147483647 h 8"/>
                <a:gd name="T12" fmla="*/ 2147483647 w 10"/>
                <a:gd name="T13" fmla="*/ 2147483647 h 8"/>
                <a:gd name="T14" fmla="*/ 2147483647 w 10"/>
                <a:gd name="T15" fmla="*/ 2147483647 h 8"/>
                <a:gd name="T16" fmla="*/ 2147483647 w 10"/>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10" y="1"/>
                  </a:moveTo>
                  <a:lnTo>
                    <a:pt x="4" y="0"/>
                  </a:lnTo>
                  <a:lnTo>
                    <a:pt x="1" y="2"/>
                  </a:lnTo>
                  <a:lnTo>
                    <a:pt x="0" y="8"/>
                  </a:lnTo>
                  <a:lnTo>
                    <a:pt x="3" y="8"/>
                  </a:lnTo>
                  <a:lnTo>
                    <a:pt x="4" y="5"/>
                  </a:lnTo>
                  <a:lnTo>
                    <a:pt x="8" y="8"/>
                  </a:lnTo>
                  <a:lnTo>
                    <a:pt x="9" y="5"/>
                  </a:lnTo>
                  <a:lnTo>
                    <a:pt x="1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5" name="Freeform 577"/>
            <p:cNvSpPr>
              <a:spLocks/>
            </p:cNvSpPr>
            <p:nvPr/>
          </p:nvSpPr>
          <p:spPr bwMode="gray">
            <a:xfrm>
              <a:off x="4315" y="2880"/>
              <a:ext cx="122" cy="116"/>
            </a:xfrm>
            <a:custGeom>
              <a:avLst/>
              <a:gdLst>
                <a:gd name="T0" fmla="*/ 2147483647 w 94"/>
                <a:gd name="T1" fmla="*/ 2147483647 h 89"/>
                <a:gd name="T2" fmla="*/ 2147483647 w 94"/>
                <a:gd name="T3" fmla="*/ 2147483647 h 89"/>
                <a:gd name="T4" fmla="*/ 2147483647 w 94"/>
                <a:gd name="T5" fmla="*/ 2147483647 h 89"/>
                <a:gd name="T6" fmla="*/ 2147483647 w 94"/>
                <a:gd name="T7" fmla="*/ 2147483647 h 89"/>
                <a:gd name="T8" fmla="*/ 2147483647 w 94"/>
                <a:gd name="T9" fmla="*/ 2147483647 h 89"/>
                <a:gd name="T10" fmla="*/ 2147483647 w 94"/>
                <a:gd name="T11" fmla="*/ 2147483647 h 89"/>
                <a:gd name="T12" fmla="*/ 2147483647 w 94"/>
                <a:gd name="T13" fmla="*/ 2147483647 h 89"/>
                <a:gd name="T14" fmla="*/ 2147483647 w 94"/>
                <a:gd name="T15" fmla="*/ 2147483647 h 89"/>
                <a:gd name="T16" fmla="*/ 2147483647 w 94"/>
                <a:gd name="T17" fmla="*/ 2147483647 h 89"/>
                <a:gd name="T18" fmla="*/ 2147483647 w 94"/>
                <a:gd name="T19" fmla="*/ 2147483647 h 89"/>
                <a:gd name="T20" fmla="*/ 2147483647 w 94"/>
                <a:gd name="T21" fmla="*/ 2147483647 h 89"/>
                <a:gd name="T22" fmla="*/ 2147483647 w 94"/>
                <a:gd name="T23" fmla="*/ 2147483647 h 89"/>
                <a:gd name="T24" fmla="*/ 2147483647 w 94"/>
                <a:gd name="T25" fmla="*/ 2147483647 h 89"/>
                <a:gd name="T26" fmla="*/ 2147483647 w 94"/>
                <a:gd name="T27" fmla="*/ 2147483647 h 89"/>
                <a:gd name="T28" fmla="*/ 2147483647 w 94"/>
                <a:gd name="T29" fmla="*/ 2147483647 h 89"/>
                <a:gd name="T30" fmla="*/ 2147483647 w 94"/>
                <a:gd name="T31" fmla="*/ 2147483647 h 89"/>
                <a:gd name="T32" fmla="*/ 2147483647 w 94"/>
                <a:gd name="T33" fmla="*/ 2147483647 h 89"/>
                <a:gd name="T34" fmla="*/ 2147483647 w 94"/>
                <a:gd name="T35" fmla="*/ 2147483647 h 89"/>
                <a:gd name="T36" fmla="*/ 2147483647 w 94"/>
                <a:gd name="T37" fmla="*/ 2147483647 h 89"/>
                <a:gd name="T38" fmla="*/ 2147483647 w 94"/>
                <a:gd name="T39" fmla="*/ 0 h 89"/>
                <a:gd name="T40" fmla="*/ 2147483647 w 94"/>
                <a:gd name="T41" fmla="*/ 0 h 89"/>
                <a:gd name="T42" fmla="*/ 2147483647 w 94"/>
                <a:gd name="T43" fmla="*/ 2147483647 h 89"/>
                <a:gd name="T44" fmla="*/ 2147483647 w 94"/>
                <a:gd name="T45" fmla="*/ 2147483647 h 89"/>
                <a:gd name="T46" fmla="*/ 0 w 94"/>
                <a:gd name="T47" fmla="*/ 2147483647 h 89"/>
                <a:gd name="T48" fmla="*/ 2147483647 w 94"/>
                <a:gd name="T49" fmla="*/ 2147483647 h 89"/>
                <a:gd name="T50" fmla="*/ 2147483647 w 94"/>
                <a:gd name="T51" fmla="*/ 2147483647 h 89"/>
                <a:gd name="T52" fmla="*/ 2147483647 w 94"/>
                <a:gd name="T53" fmla="*/ 2147483647 h 89"/>
                <a:gd name="T54" fmla="*/ 2147483647 w 94"/>
                <a:gd name="T55" fmla="*/ 2147483647 h 89"/>
                <a:gd name="T56" fmla="*/ 2147483647 w 94"/>
                <a:gd name="T57" fmla="*/ 2147483647 h 89"/>
                <a:gd name="T58" fmla="*/ 2147483647 w 94"/>
                <a:gd name="T59" fmla="*/ 2147483647 h 89"/>
                <a:gd name="T60" fmla="*/ 2147483647 w 94"/>
                <a:gd name="T61" fmla="*/ 2147483647 h 89"/>
                <a:gd name="T62" fmla="*/ 2147483647 w 94"/>
                <a:gd name="T63" fmla="*/ 2147483647 h 89"/>
                <a:gd name="T64" fmla="*/ 2147483647 w 94"/>
                <a:gd name="T65" fmla="*/ 2147483647 h 89"/>
                <a:gd name="T66" fmla="*/ 2147483647 w 94"/>
                <a:gd name="T67" fmla="*/ 2147483647 h 89"/>
                <a:gd name="T68" fmla="*/ 2147483647 w 94"/>
                <a:gd name="T69" fmla="*/ 2147483647 h 89"/>
                <a:gd name="T70" fmla="*/ 2147483647 w 94"/>
                <a:gd name="T71" fmla="*/ 2147483647 h 89"/>
                <a:gd name="T72" fmla="*/ 2147483647 w 94"/>
                <a:gd name="T73" fmla="*/ 2147483647 h 89"/>
                <a:gd name="T74" fmla="*/ 2147483647 w 94"/>
                <a:gd name="T75" fmla="*/ 2147483647 h 89"/>
                <a:gd name="T76" fmla="*/ 2147483647 w 94"/>
                <a:gd name="T77" fmla="*/ 2147483647 h 89"/>
                <a:gd name="T78" fmla="*/ 2147483647 w 94"/>
                <a:gd name="T79" fmla="*/ 2147483647 h 89"/>
                <a:gd name="T80" fmla="*/ 2147483647 w 94"/>
                <a:gd name="T81" fmla="*/ 2147483647 h 89"/>
                <a:gd name="T82" fmla="*/ 2147483647 w 94"/>
                <a:gd name="T83" fmla="*/ 2147483647 h 89"/>
                <a:gd name="T84" fmla="*/ 2147483647 w 94"/>
                <a:gd name="T85" fmla="*/ 2147483647 h 89"/>
                <a:gd name="T86" fmla="*/ 2147483647 w 94"/>
                <a:gd name="T87" fmla="*/ 2147483647 h 89"/>
                <a:gd name="T88" fmla="*/ 2147483647 w 94"/>
                <a:gd name="T89" fmla="*/ 2147483647 h 89"/>
                <a:gd name="T90" fmla="*/ 2147483647 w 94"/>
                <a:gd name="T91" fmla="*/ 2147483647 h 89"/>
                <a:gd name="T92" fmla="*/ 2147483647 w 94"/>
                <a:gd name="T93" fmla="*/ 2147483647 h 89"/>
                <a:gd name="T94" fmla="*/ 2147483647 w 94"/>
                <a:gd name="T95" fmla="*/ 2147483647 h 89"/>
                <a:gd name="T96" fmla="*/ 2147483647 w 94"/>
                <a:gd name="T97" fmla="*/ 2147483647 h 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
                <a:gd name="T148" fmla="*/ 0 h 89"/>
                <a:gd name="T149" fmla="*/ 94 w 94"/>
                <a:gd name="T150" fmla="*/ 89 h 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 h="89">
                  <a:moveTo>
                    <a:pt x="94" y="89"/>
                  </a:moveTo>
                  <a:lnTo>
                    <a:pt x="92" y="68"/>
                  </a:lnTo>
                  <a:lnTo>
                    <a:pt x="90" y="64"/>
                  </a:lnTo>
                  <a:lnTo>
                    <a:pt x="88" y="60"/>
                  </a:lnTo>
                  <a:lnTo>
                    <a:pt x="92" y="56"/>
                  </a:lnTo>
                  <a:lnTo>
                    <a:pt x="91" y="21"/>
                  </a:lnTo>
                  <a:lnTo>
                    <a:pt x="90" y="20"/>
                  </a:lnTo>
                  <a:lnTo>
                    <a:pt x="82" y="20"/>
                  </a:lnTo>
                  <a:lnTo>
                    <a:pt x="73" y="13"/>
                  </a:lnTo>
                  <a:lnTo>
                    <a:pt x="57" y="10"/>
                  </a:lnTo>
                  <a:lnTo>
                    <a:pt x="52" y="13"/>
                  </a:lnTo>
                  <a:lnTo>
                    <a:pt x="51" y="16"/>
                  </a:lnTo>
                  <a:lnTo>
                    <a:pt x="38" y="30"/>
                  </a:lnTo>
                  <a:lnTo>
                    <a:pt x="34" y="26"/>
                  </a:lnTo>
                  <a:lnTo>
                    <a:pt x="32" y="20"/>
                  </a:lnTo>
                  <a:lnTo>
                    <a:pt x="28" y="17"/>
                  </a:lnTo>
                  <a:lnTo>
                    <a:pt x="28" y="9"/>
                  </a:lnTo>
                  <a:lnTo>
                    <a:pt x="26" y="4"/>
                  </a:lnTo>
                  <a:lnTo>
                    <a:pt x="18" y="4"/>
                  </a:lnTo>
                  <a:lnTo>
                    <a:pt x="13" y="0"/>
                  </a:lnTo>
                  <a:lnTo>
                    <a:pt x="10" y="0"/>
                  </a:lnTo>
                  <a:lnTo>
                    <a:pt x="6" y="3"/>
                  </a:lnTo>
                  <a:lnTo>
                    <a:pt x="3" y="3"/>
                  </a:lnTo>
                  <a:lnTo>
                    <a:pt x="0" y="9"/>
                  </a:lnTo>
                  <a:lnTo>
                    <a:pt x="6" y="11"/>
                  </a:lnTo>
                  <a:lnTo>
                    <a:pt x="10" y="17"/>
                  </a:lnTo>
                  <a:lnTo>
                    <a:pt x="13" y="18"/>
                  </a:lnTo>
                  <a:lnTo>
                    <a:pt x="21" y="18"/>
                  </a:lnTo>
                  <a:lnTo>
                    <a:pt x="24" y="20"/>
                  </a:lnTo>
                  <a:lnTo>
                    <a:pt x="21" y="24"/>
                  </a:lnTo>
                  <a:lnTo>
                    <a:pt x="8" y="22"/>
                  </a:lnTo>
                  <a:lnTo>
                    <a:pt x="8" y="24"/>
                  </a:lnTo>
                  <a:lnTo>
                    <a:pt x="12" y="28"/>
                  </a:lnTo>
                  <a:lnTo>
                    <a:pt x="14" y="37"/>
                  </a:lnTo>
                  <a:lnTo>
                    <a:pt x="20" y="39"/>
                  </a:lnTo>
                  <a:lnTo>
                    <a:pt x="21" y="36"/>
                  </a:lnTo>
                  <a:lnTo>
                    <a:pt x="25" y="35"/>
                  </a:lnTo>
                  <a:lnTo>
                    <a:pt x="33" y="39"/>
                  </a:lnTo>
                  <a:lnTo>
                    <a:pt x="42" y="43"/>
                  </a:lnTo>
                  <a:lnTo>
                    <a:pt x="49" y="44"/>
                  </a:lnTo>
                  <a:lnTo>
                    <a:pt x="56" y="47"/>
                  </a:lnTo>
                  <a:lnTo>
                    <a:pt x="65" y="55"/>
                  </a:lnTo>
                  <a:lnTo>
                    <a:pt x="67" y="63"/>
                  </a:lnTo>
                  <a:lnTo>
                    <a:pt x="70" y="67"/>
                  </a:lnTo>
                  <a:lnTo>
                    <a:pt x="72" y="71"/>
                  </a:lnTo>
                  <a:lnTo>
                    <a:pt x="73" y="79"/>
                  </a:lnTo>
                  <a:lnTo>
                    <a:pt x="81" y="79"/>
                  </a:lnTo>
                  <a:lnTo>
                    <a:pt x="86" y="84"/>
                  </a:lnTo>
                  <a:lnTo>
                    <a:pt x="94" y="8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6" name="Freeform 578"/>
            <p:cNvSpPr>
              <a:spLocks/>
            </p:cNvSpPr>
            <p:nvPr/>
          </p:nvSpPr>
          <p:spPr bwMode="gray">
            <a:xfrm>
              <a:off x="3416" y="1423"/>
              <a:ext cx="1608" cy="835"/>
            </a:xfrm>
            <a:custGeom>
              <a:avLst/>
              <a:gdLst>
                <a:gd name="T0" fmla="*/ 2147483647 w 1233"/>
                <a:gd name="T1" fmla="*/ 2147483647 h 640"/>
                <a:gd name="T2" fmla="*/ 2147483647 w 1233"/>
                <a:gd name="T3" fmla="*/ 2147483647 h 640"/>
                <a:gd name="T4" fmla="*/ 2147483647 w 1233"/>
                <a:gd name="T5" fmla="*/ 2147483647 h 640"/>
                <a:gd name="T6" fmla="*/ 2147483647 w 1233"/>
                <a:gd name="T7" fmla="*/ 2147483647 h 640"/>
                <a:gd name="T8" fmla="*/ 2147483647 w 1233"/>
                <a:gd name="T9" fmla="*/ 2147483647 h 640"/>
                <a:gd name="T10" fmla="*/ 2147483647 w 1233"/>
                <a:gd name="T11" fmla="*/ 2147483647 h 640"/>
                <a:gd name="T12" fmla="*/ 2147483647 w 1233"/>
                <a:gd name="T13" fmla="*/ 2147483647 h 640"/>
                <a:gd name="T14" fmla="*/ 2147483647 w 1233"/>
                <a:gd name="T15" fmla="*/ 2147483647 h 640"/>
                <a:gd name="T16" fmla="*/ 2147483647 w 1233"/>
                <a:gd name="T17" fmla="*/ 2147483647 h 640"/>
                <a:gd name="T18" fmla="*/ 2147483647 w 1233"/>
                <a:gd name="T19" fmla="*/ 2147483647 h 640"/>
                <a:gd name="T20" fmla="*/ 2147483647 w 1233"/>
                <a:gd name="T21" fmla="*/ 2147483647 h 640"/>
                <a:gd name="T22" fmla="*/ 2147483647 w 1233"/>
                <a:gd name="T23" fmla="*/ 2147483647 h 640"/>
                <a:gd name="T24" fmla="*/ 2147483647 w 1233"/>
                <a:gd name="T25" fmla="*/ 2147483647 h 640"/>
                <a:gd name="T26" fmla="*/ 2147483647 w 1233"/>
                <a:gd name="T27" fmla="*/ 2147483647 h 640"/>
                <a:gd name="T28" fmla="*/ 2147483647 w 1233"/>
                <a:gd name="T29" fmla="*/ 2147483647 h 640"/>
                <a:gd name="T30" fmla="*/ 2147483647 w 1233"/>
                <a:gd name="T31" fmla="*/ 2147483647 h 640"/>
                <a:gd name="T32" fmla="*/ 2147483647 w 1233"/>
                <a:gd name="T33" fmla="*/ 2147483647 h 640"/>
                <a:gd name="T34" fmla="*/ 2147483647 w 1233"/>
                <a:gd name="T35" fmla="*/ 2147483647 h 640"/>
                <a:gd name="T36" fmla="*/ 2147483647 w 1233"/>
                <a:gd name="T37" fmla="*/ 2147483647 h 640"/>
                <a:gd name="T38" fmla="*/ 2147483647 w 1233"/>
                <a:gd name="T39" fmla="*/ 2147483647 h 640"/>
                <a:gd name="T40" fmla="*/ 2147483647 w 1233"/>
                <a:gd name="T41" fmla="*/ 2147483647 h 640"/>
                <a:gd name="T42" fmla="*/ 2147483647 w 1233"/>
                <a:gd name="T43" fmla="*/ 2147483647 h 640"/>
                <a:gd name="T44" fmla="*/ 2147483647 w 1233"/>
                <a:gd name="T45" fmla="*/ 2147483647 h 640"/>
                <a:gd name="T46" fmla="*/ 2147483647 w 1233"/>
                <a:gd name="T47" fmla="*/ 2147483647 h 640"/>
                <a:gd name="T48" fmla="*/ 2147483647 w 1233"/>
                <a:gd name="T49" fmla="*/ 2147483647 h 640"/>
                <a:gd name="T50" fmla="*/ 2147483647 w 1233"/>
                <a:gd name="T51" fmla="*/ 2147483647 h 640"/>
                <a:gd name="T52" fmla="*/ 2147483647 w 1233"/>
                <a:gd name="T53" fmla="*/ 2147483647 h 640"/>
                <a:gd name="T54" fmla="*/ 2147483647 w 1233"/>
                <a:gd name="T55" fmla="*/ 2147483647 h 640"/>
                <a:gd name="T56" fmla="*/ 2147483647 w 1233"/>
                <a:gd name="T57" fmla="*/ 2147483647 h 640"/>
                <a:gd name="T58" fmla="*/ 2147483647 w 1233"/>
                <a:gd name="T59" fmla="*/ 2147483647 h 640"/>
                <a:gd name="T60" fmla="*/ 2147483647 w 1233"/>
                <a:gd name="T61" fmla="*/ 2147483647 h 640"/>
                <a:gd name="T62" fmla="*/ 2147483647 w 1233"/>
                <a:gd name="T63" fmla="*/ 2147483647 h 640"/>
                <a:gd name="T64" fmla="*/ 2147483647 w 1233"/>
                <a:gd name="T65" fmla="*/ 2147483647 h 640"/>
                <a:gd name="T66" fmla="*/ 2147483647 w 1233"/>
                <a:gd name="T67" fmla="*/ 2147483647 h 640"/>
                <a:gd name="T68" fmla="*/ 2147483647 w 1233"/>
                <a:gd name="T69" fmla="*/ 2147483647 h 640"/>
                <a:gd name="T70" fmla="*/ 2147483647 w 1233"/>
                <a:gd name="T71" fmla="*/ 2147483647 h 640"/>
                <a:gd name="T72" fmla="*/ 2147483647 w 1233"/>
                <a:gd name="T73" fmla="*/ 2147483647 h 640"/>
                <a:gd name="T74" fmla="*/ 2147483647 w 1233"/>
                <a:gd name="T75" fmla="*/ 2147483647 h 640"/>
                <a:gd name="T76" fmla="*/ 2147483647 w 1233"/>
                <a:gd name="T77" fmla="*/ 2147483647 h 640"/>
                <a:gd name="T78" fmla="*/ 2147483647 w 1233"/>
                <a:gd name="T79" fmla="*/ 2147483647 h 640"/>
                <a:gd name="T80" fmla="*/ 2147483647 w 1233"/>
                <a:gd name="T81" fmla="*/ 2147483647 h 640"/>
                <a:gd name="T82" fmla="*/ 2147483647 w 1233"/>
                <a:gd name="T83" fmla="*/ 2147483647 h 640"/>
                <a:gd name="T84" fmla="*/ 2147483647 w 1233"/>
                <a:gd name="T85" fmla="*/ 2147483647 h 640"/>
                <a:gd name="T86" fmla="*/ 2147483647 w 1233"/>
                <a:gd name="T87" fmla="*/ 2147483647 h 640"/>
                <a:gd name="T88" fmla="*/ 2147483647 w 1233"/>
                <a:gd name="T89" fmla="*/ 2147483647 h 640"/>
                <a:gd name="T90" fmla="*/ 2147483647 w 1233"/>
                <a:gd name="T91" fmla="*/ 2147483647 h 640"/>
                <a:gd name="T92" fmla="*/ 2147483647 w 1233"/>
                <a:gd name="T93" fmla="*/ 2147483647 h 640"/>
                <a:gd name="T94" fmla="*/ 2147483647 w 1233"/>
                <a:gd name="T95" fmla="*/ 2147483647 h 640"/>
                <a:gd name="T96" fmla="*/ 2147483647 w 1233"/>
                <a:gd name="T97" fmla="*/ 2147483647 h 640"/>
                <a:gd name="T98" fmla="*/ 2147483647 w 1233"/>
                <a:gd name="T99" fmla="*/ 2147483647 h 640"/>
                <a:gd name="T100" fmla="*/ 2147483647 w 1233"/>
                <a:gd name="T101" fmla="*/ 2147483647 h 640"/>
                <a:gd name="T102" fmla="*/ 2147483647 w 1233"/>
                <a:gd name="T103" fmla="*/ 2147483647 h 640"/>
                <a:gd name="T104" fmla="*/ 2147483647 w 1233"/>
                <a:gd name="T105" fmla="*/ 2147483647 h 640"/>
                <a:gd name="T106" fmla="*/ 2147483647 w 1233"/>
                <a:gd name="T107" fmla="*/ 2147483647 h 640"/>
                <a:gd name="T108" fmla="*/ 2147483647 w 1233"/>
                <a:gd name="T109" fmla="*/ 2147483647 h 640"/>
                <a:gd name="T110" fmla="*/ 2147483647 w 1233"/>
                <a:gd name="T111" fmla="*/ 2147483647 h 640"/>
                <a:gd name="T112" fmla="*/ 2147483647 w 1233"/>
                <a:gd name="T113" fmla="*/ 2147483647 h 640"/>
                <a:gd name="T114" fmla="*/ 2147483647 w 1233"/>
                <a:gd name="T115" fmla="*/ 2147483647 h 640"/>
                <a:gd name="T116" fmla="*/ 2147483647 w 1233"/>
                <a:gd name="T117" fmla="*/ 2147483647 h 640"/>
                <a:gd name="T118" fmla="*/ 2147483647 w 1233"/>
                <a:gd name="T119" fmla="*/ 2147483647 h 640"/>
                <a:gd name="T120" fmla="*/ 2147483647 w 1233"/>
                <a:gd name="T121" fmla="*/ 2147483647 h 640"/>
                <a:gd name="T122" fmla="*/ 2147483647 w 1233"/>
                <a:gd name="T123" fmla="*/ 2147483647 h 6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3"/>
                <a:gd name="T187" fmla="*/ 0 h 640"/>
                <a:gd name="T188" fmla="*/ 1233 w 1233"/>
                <a:gd name="T189" fmla="*/ 640 h 6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3" h="640">
                  <a:moveTo>
                    <a:pt x="924" y="320"/>
                  </a:moveTo>
                  <a:lnTo>
                    <a:pt x="922" y="322"/>
                  </a:lnTo>
                  <a:lnTo>
                    <a:pt x="924" y="329"/>
                  </a:lnTo>
                  <a:lnTo>
                    <a:pt x="914" y="337"/>
                  </a:lnTo>
                  <a:lnTo>
                    <a:pt x="914" y="341"/>
                  </a:lnTo>
                  <a:lnTo>
                    <a:pt x="907" y="347"/>
                  </a:lnTo>
                  <a:lnTo>
                    <a:pt x="904" y="352"/>
                  </a:lnTo>
                  <a:lnTo>
                    <a:pt x="900" y="356"/>
                  </a:lnTo>
                  <a:lnTo>
                    <a:pt x="901" y="362"/>
                  </a:lnTo>
                  <a:lnTo>
                    <a:pt x="905" y="360"/>
                  </a:lnTo>
                  <a:lnTo>
                    <a:pt x="909" y="362"/>
                  </a:lnTo>
                  <a:lnTo>
                    <a:pt x="909" y="368"/>
                  </a:lnTo>
                  <a:lnTo>
                    <a:pt x="902" y="370"/>
                  </a:lnTo>
                  <a:lnTo>
                    <a:pt x="901" y="374"/>
                  </a:lnTo>
                  <a:lnTo>
                    <a:pt x="898" y="373"/>
                  </a:lnTo>
                  <a:lnTo>
                    <a:pt x="894" y="368"/>
                  </a:lnTo>
                  <a:lnTo>
                    <a:pt x="887" y="374"/>
                  </a:lnTo>
                  <a:lnTo>
                    <a:pt x="882" y="372"/>
                  </a:lnTo>
                  <a:lnTo>
                    <a:pt x="877" y="375"/>
                  </a:lnTo>
                  <a:lnTo>
                    <a:pt x="874" y="372"/>
                  </a:lnTo>
                  <a:lnTo>
                    <a:pt x="876" y="369"/>
                  </a:lnTo>
                  <a:lnTo>
                    <a:pt x="879" y="367"/>
                  </a:lnTo>
                  <a:lnTo>
                    <a:pt x="877" y="361"/>
                  </a:lnTo>
                  <a:lnTo>
                    <a:pt x="866" y="361"/>
                  </a:lnTo>
                  <a:lnTo>
                    <a:pt x="861" y="360"/>
                  </a:lnTo>
                  <a:lnTo>
                    <a:pt x="854" y="361"/>
                  </a:lnTo>
                  <a:lnTo>
                    <a:pt x="850" y="369"/>
                  </a:lnTo>
                  <a:lnTo>
                    <a:pt x="846" y="368"/>
                  </a:lnTo>
                  <a:lnTo>
                    <a:pt x="836" y="369"/>
                  </a:lnTo>
                  <a:lnTo>
                    <a:pt x="833" y="366"/>
                  </a:lnTo>
                  <a:lnTo>
                    <a:pt x="829" y="371"/>
                  </a:lnTo>
                  <a:lnTo>
                    <a:pt x="824" y="372"/>
                  </a:lnTo>
                  <a:lnTo>
                    <a:pt x="822" y="369"/>
                  </a:lnTo>
                  <a:lnTo>
                    <a:pt x="825" y="365"/>
                  </a:lnTo>
                  <a:lnTo>
                    <a:pt x="816" y="365"/>
                  </a:lnTo>
                  <a:lnTo>
                    <a:pt x="811" y="367"/>
                  </a:lnTo>
                  <a:lnTo>
                    <a:pt x="803" y="366"/>
                  </a:lnTo>
                  <a:lnTo>
                    <a:pt x="795" y="368"/>
                  </a:lnTo>
                  <a:lnTo>
                    <a:pt x="787" y="375"/>
                  </a:lnTo>
                  <a:lnTo>
                    <a:pt x="785" y="381"/>
                  </a:lnTo>
                  <a:lnTo>
                    <a:pt x="774" y="390"/>
                  </a:lnTo>
                  <a:lnTo>
                    <a:pt x="773" y="396"/>
                  </a:lnTo>
                  <a:lnTo>
                    <a:pt x="764" y="407"/>
                  </a:lnTo>
                  <a:lnTo>
                    <a:pt x="754" y="415"/>
                  </a:lnTo>
                  <a:lnTo>
                    <a:pt x="753" y="420"/>
                  </a:lnTo>
                  <a:lnTo>
                    <a:pt x="746" y="429"/>
                  </a:lnTo>
                  <a:lnTo>
                    <a:pt x="744" y="434"/>
                  </a:lnTo>
                  <a:lnTo>
                    <a:pt x="736" y="440"/>
                  </a:lnTo>
                  <a:lnTo>
                    <a:pt x="731" y="445"/>
                  </a:lnTo>
                  <a:lnTo>
                    <a:pt x="724" y="448"/>
                  </a:lnTo>
                  <a:lnTo>
                    <a:pt x="724" y="451"/>
                  </a:lnTo>
                  <a:lnTo>
                    <a:pt x="728" y="455"/>
                  </a:lnTo>
                  <a:lnTo>
                    <a:pt x="732" y="454"/>
                  </a:lnTo>
                  <a:lnTo>
                    <a:pt x="739" y="455"/>
                  </a:lnTo>
                  <a:lnTo>
                    <a:pt x="739" y="468"/>
                  </a:lnTo>
                  <a:lnTo>
                    <a:pt x="742" y="464"/>
                  </a:lnTo>
                  <a:lnTo>
                    <a:pt x="746" y="461"/>
                  </a:lnTo>
                  <a:lnTo>
                    <a:pt x="748" y="466"/>
                  </a:lnTo>
                  <a:lnTo>
                    <a:pt x="747" y="471"/>
                  </a:lnTo>
                  <a:lnTo>
                    <a:pt x="748" y="473"/>
                  </a:lnTo>
                  <a:lnTo>
                    <a:pt x="752" y="471"/>
                  </a:lnTo>
                  <a:lnTo>
                    <a:pt x="756" y="470"/>
                  </a:lnTo>
                  <a:lnTo>
                    <a:pt x="758" y="461"/>
                  </a:lnTo>
                  <a:lnTo>
                    <a:pt x="769" y="463"/>
                  </a:lnTo>
                  <a:lnTo>
                    <a:pt x="772" y="470"/>
                  </a:lnTo>
                  <a:lnTo>
                    <a:pt x="776" y="475"/>
                  </a:lnTo>
                  <a:lnTo>
                    <a:pt x="781" y="481"/>
                  </a:lnTo>
                  <a:lnTo>
                    <a:pt x="781" y="485"/>
                  </a:lnTo>
                  <a:lnTo>
                    <a:pt x="776" y="483"/>
                  </a:lnTo>
                  <a:lnTo>
                    <a:pt x="776" y="486"/>
                  </a:lnTo>
                  <a:lnTo>
                    <a:pt x="782" y="491"/>
                  </a:lnTo>
                  <a:lnTo>
                    <a:pt x="782" y="499"/>
                  </a:lnTo>
                  <a:lnTo>
                    <a:pt x="774" y="512"/>
                  </a:lnTo>
                  <a:lnTo>
                    <a:pt x="773" y="524"/>
                  </a:lnTo>
                  <a:lnTo>
                    <a:pt x="774" y="529"/>
                  </a:lnTo>
                  <a:lnTo>
                    <a:pt x="773" y="540"/>
                  </a:lnTo>
                  <a:lnTo>
                    <a:pt x="773" y="545"/>
                  </a:lnTo>
                  <a:lnTo>
                    <a:pt x="768" y="560"/>
                  </a:lnTo>
                  <a:lnTo>
                    <a:pt x="765" y="563"/>
                  </a:lnTo>
                  <a:lnTo>
                    <a:pt x="756" y="574"/>
                  </a:lnTo>
                  <a:lnTo>
                    <a:pt x="751" y="583"/>
                  </a:lnTo>
                  <a:lnTo>
                    <a:pt x="750" y="595"/>
                  </a:lnTo>
                  <a:lnTo>
                    <a:pt x="741" y="603"/>
                  </a:lnTo>
                  <a:lnTo>
                    <a:pt x="734" y="612"/>
                  </a:lnTo>
                  <a:lnTo>
                    <a:pt x="724" y="630"/>
                  </a:lnTo>
                  <a:lnTo>
                    <a:pt x="714" y="633"/>
                  </a:lnTo>
                  <a:lnTo>
                    <a:pt x="710" y="639"/>
                  </a:lnTo>
                  <a:lnTo>
                    <a:pt x="707" y="637"/>
                  </a:lnTo>
                  <a:lnTo>
                    <a:pt x="701" y="636"/>
                  </a:lnTo>
                  <a:lnTo>
                    <a:pt x="700" y="634"/>
                  </a:lnTo>
                  <a:lnTo>
                    <a:pt x="695" y="632"/>
                  </a:lnTo>
                  <a:lnTo>
                    <a:pt x="692" y="634"/>
                  </a:lnTo>
                  <a:lnTo>
                    <a:pt x="691" y="638"/>
                  </a:lnTo>
                  <a:lnTo>
                    <a:pt x="684" y="640"/>
                  </a:lnTo>
                  <a:lnTo>
                    <a:pt x="681" y="638"/>
                  </a:lnTo>
                  <a:lnTo>
                    <a:pt x="677" y="635"/>
                  </a:lnTo>
                  <a:lnTo>
                    <a:pt x="689" y="631"/>
                  </a:lnTo>
                  <a:lnTo>
                    <a:pt x="690" y="619"/>
                  </a:lnTo>
                  <a:lnTo>
                    <a:pt x="686" y="607"/>
                  </a:lnTo>
                  <a:lnTo>
                    <a:pt x="694" y="603"/>
                  </a:lnTo>
                  <a:lnTo>
                    <a:pt x="701" y="605"/>
                  </a:lnTo>
                  <a:lnTo>
                    <a:pt x="709" y="602"/>
                  </a:lnTo>
                  <a:lnTo>
                    <a:pt x="714" y="579"/>
                  </a:lnTo>
                  <a:lnTo>
                    <a:pt x="721" y="574"/>
                  </a:lnTo>
                  <a:lnTo>
                    <a:pt x="724" y="554"/>
                  </a:lnTo>
                  <a:lnTo>
                    <a:pt x="720" y="553"/>
                  </a:lnTo>
                  <a:lnTo>
                    <a:pt x="710" y="560"/>
                  </a:lnTo>
                  <a:lnTo>
                    <a:pt x="700" y="561"/>
                  </a:lnTo>
                  <a:lnTo>
                    <a:pt x="696" y="564"/>
                  </a:lnTo>
                  <a:lnTo>
                    <a:pt x="689" y="564"/>
                  </a:lnTo>
                  <a:lnTo>
                    <a:pt x="685" y="550"/>
                  </a:lnTo>
                  <a:lnTo>
                    <a:pt x="673" y="538"/>
                  </a:lnTo>
                  <a:lnTo>
                    <a:pt x="665" y="534"/>
                  </a:lnTo>
                  <a:lnTo>
                    <a:pt x="656" y="534"/>
                  </a:lnTo>
                  <a:lnTo>
                    <a:pt x="654" y="518"/>
                  </a:lnTo>
                  <a:lnTo>
                    <a:pt x="648" y="503"/>
                  </a:lnTo>
                  <a:lnTo>
                    <a:pt x="647" y="495"/>
                  </a:lnTo>
                  <a:lnTo>
                    <a:pt x="639" y="477"/>
                  </a:lnTo>
                  <a:lnTo>
                    <a:pt x="629" y="475"/>
                  </a:lnTo>
                  <a:lnTo>
                    <a:pt x="614" y="470"/>
                  </a:lnTo>
                  <a:lnTo>
                    <a:pt x="593" y="473"/>
                  </a:lnTo>
                  <a:lnTo>
                    <a:pt x="584" y="490"/>
                  </a:lnTo>
                  <a:lnTo>
                    <a:pt x="591" y="489"/>
                  </a:lnTo>
                  <a:lnTo>
                    <a:pt x="590" y="497"/>
                  </a:lnTo>
                  <a:lnTo>
                    <a:pt x="584" y="502"/>
                  </a:lnTo>
                  <a:lnTo>
                    <a:pt x="580" y="517"/>
                  </a:lnTo>
                  <a:lnTo>
                    <a:pt x="575" y="520"/>
                  </a:lnTo>
                  <a:lnTo>
                    <a:pt x="576" y="529"/>
                  </a:lnTo>
                  <a:lnTo>
                    <a:pt x="560" y="540"/>
                  </a:lnTo>
                  <a:lnTo>
                    <a:pt x="555" y="534"/>
                  </a:lnTo>
                  <a:lnTo>
                    <a:pt x="545" y="536"/>
                  </a:lnTo>
                  <a:lnTo>
                    <a:pt x="535" y="527"/>
                  </a:lnTo>
                  <a:lnTo>
                    <a:pt x="527" y="526"/>
                  </a:lnTo>
                  <a:lnTo>
                    <a:pt x="522" y="534"/>
                  </a:lnTo>
                  <a:lnTo>
                    <a:pt x="511" y="542"/>
                  </a:lnTo>
                  <a:lnTo>
                    <a:pt x="501" y="541"/>
                  </a:lnTo>
                  <a:lnTo>
                    <a:pt x="488" y="544"/>
                  </a:lnTo>
                  <a:lnTo>
                    <a:pt x="484" y="541"/>
                  </a:lnTo>
                  <a:lnTo>
                    <a:pt x="472" y="536"/>
                  </a:lnTo>
                  <a:lnTo>
                    <a:pt x="470" y="530"/>
                  </a:lnTo>
                  <a:lnTo>
                    <a:pt x="446" y="521"/>
                  </a:lnTo>
                  <a:lnTo>
                    <a:pt x="428" y="529"/>
                  </a:lnTo>
                  <a:lnTo>
                    <a:pt x="412" y="505"/>
                  </a:lnTo>
                  <a:lnTo>
                    <a:pt x="389" y="497"/>
                  </a:lnTo>
                  <a:lnTo>
                    <a:pt x="384" y="505"/>
                  </a:lnTo>
                  <a:lnTo>
                    <a:pt x="377" y="512"/>
                  </a:lnTo>
                  <a:lnTo>
                    <a:pt x="381" y="523"/>
                  </a:lnTo>
                  <a:lnTo>
                    <a:pt x="379" y="534"/>
                  </a:lnTo>
                  <a:lnTo>
                    <a:pt x="367" y="535"/>
                  </a:lnTo>
                  <a:lnTo>
                    <a:pt x="367" y="530"/>
                  </a:lnTo>
                  <a:lnTo>
                    <a:pt x="360" y="530"/>
                  </a:lnTo>
                  <a:lnTo>
                    <a:pt x="358" y="536"/>
                  </a:lnTo>
                  <a:lnTo>
                    <a:pt x="354" y="536"/>
                  </a:lnTo>
                  <a:lnTo>
                    <a:pt x="342" y="524"/>
                  </a:lnTo>
                  <a:lnTo>
                    <a:pt x="334" y="524"/>
                  </a:lnTo>
                  <a:lnTo>
                    <a:pt x="326" y="518"/>
                  </a:lnTo>
                  <a:lnTo>
                    <a:pt x="321" y="518"/>
                  </a:lnTo>
                  <a:lnTo>
                    <a:pt x="313" y="526"/>
                  </a:lnTo>
                  <a:lnTo>
                    <a:pt x="308" y="526"/>
                  </a:lnTo>
                  <a:lnTo>
                    <a:pt x="301" y="537"/>
                  </a:lnTo>
                  <a:lnTo>
                    <a:pt x="285" y="541"/>
                  </a:lnTo>
                  <a:lnTo>
                    <a:pt x="282" y="546"/>
                  </a:lnTo>
                  <a:lnTo>
                    <a:pt x="279" y="546"/>
                  </a:lnTo>
                  <a:lnTo>
                    <a:pt x="278" y="541"/>
                  </a:lnTo>
                  <a:lnTo>
                    <a:pt x="260" y="536"/>
                  </a:lnTo>
                  <a:lnTo>
                    <a:pt x="245" y="516"/>
                  </a:lnTo>
                  <a:lnTo>
                    <a:pt x="211" y="516"/>
                  </a:lnTo>
                  <a:lnTo>
                    <a:pt x="202" y="500"/>
                  </a:lnTo>
                  <a:lnTo>
                    <a:pt x="198" y="487"/>
                  </a:lnTo>
                  <a:lnTo>
                    <a:pt x="184" y="478"/>
                  </a:lnTo>
                  <a:lnTo>
                    <a:pt x="181" y="467"/>
                  </a:lnTo>
                  <a:lnTo>
                    <a:pt x="181" y="460"/>
                  </a:lnTo>
                  <a:lnTo>
                    <a:pt x="169" y="459"/>
                  </a:lnTo>
                  <a:lnTo>
                    <a:pt x="164" y="465"/>
                  </a:lnTo>
                  <a:lnTo>
                    <a:pt x="162" y="471"/>
                  </a:lnTo>
                  <a:lnTo>
                    <a:pt x="151" y="473"/>
                  </a:lnTo>
                  <a:lnTo>
                    <a:pt x="149" y="465"/>
                  </a:lnTo>
                  <a:lnTo>
                    <a:pt x="137" y="459"/>
                  </a:lnTo>
                  <a:lnTo>
                    <a:pt x="130" y="461"/>
                  </a:lnTo>
                  <a:lnTo>
                    <a:pt x="125" y="448"/>
                  </a:lnTo>
                  <a:lnTo>
                    <a:pt x="118" y="445"/>
                  </a:lnTo>
                  <a:lnTo>
                    <a:pt x="106" y="444"/>
                  </a:lnTo>
                  <a:lnTo>
                    <a:pt x="94" y="445"/>
                  </a:lnTo>
                  <a:lnTo>
                    <a:pt x="83" y="455"/>
                  </a:lnTo>
                  <a:lnTo>
                    <a:pt x="58" y="466"/>
                  </a:lnTo>
                  <a:lnTo>
                    <a:pt x="44" y="470"/>
                  </a:lnTo>
                  <a:lnTo>
                    <a:pt x="32" y="472"/>
                  </a:lnTo>
                  <a:lnTo>
                    <a:pt x="32" y="480"/>
                  </a:lnTo>
                  <a:lnTo>
                    <a:pt x="41" y="480"/>
                  </a:lnTo>
                  <a:lnTo>
                    <a:pt x="41" y="482"/>
                  </a:lnTo>
                  <a:lnTo>
                    <a:pt x="33" y="485"/>
                  </a:lnTo>
                  <a:lnTo>
                    <a:pt x="32" y="490"/>
                  </a:lnTo>
                  <a:lnTo>
                    <a:pt x="35" y="493"/>
                  </a:lnTo>
                  <a:lnTo>
                    <a:pt x="34" y="497"/>
                  </a:lnTo>
                  <a:lnTo>
                    <a:pt x="29" y="499"/>
                  </a:lnTo>
                  <a:lnTo>
                    <a:pt x="28" y="506"/>
                  </a:lnTo>
                  <a:lnTo>
                    <a:pt x="35" y="511"/>
                  </a:lnTo>
                  <a:lnTo>
                    <a:pt x="35" y="519"/>
                  </a:lnTo>
                  <a:lnTo>
                    <a:pt x="31" y="524"/>
                  </a:lnTo>
                  <a:lnTo>
                    <a:pt x="27" y="516"/>
                  </a:lnTo>
                  <a:lnTo>
                    <a:pt x="24" y="517"/>
                  </a:lnTo>
                  <a:lnTo>
                    <a:pt x="15" y="506"/>
                  </a:lnTo>
                  <a:lnTo>
                    <a:pt x="0" y="490"/>
                  </a:lnTo>
                  <a:lnTo>
                    <a:pt x="2" y="478"/>
                  </a:lnTo>
                  <a:lnTo>
                    <a:pt x="16" y="448"/>
                  </a:lnTo>
                  <a:lnTo>
                    <a:pt x="8" y="440"/>
                  </a:lnTo>
                  <a:lnTo>
                    <a:pt x="12" y="428"/>
                  </a:lnTo>
                  <a:lnTo>
                    <a:pt x="21" y="423"/>
                  </a:lnTo>
                  <a:lnTo>
                    <a:pt x="25" y="407"/>
                  </a:lnTo>
                  <a:lnTo>
                    <a:pt x="24" y="381"/>
                  </a:lnTo>
                  <a:lnTo>
                    <a:pt x="21" y="362"/>
                  </a:lnTo>
                  <a:lnTo>
                    <a:pt x="25" y="326"/>
                  </a:lnTo>
                  <a:lnTo>
                    <a:pt x="27" y="320"/>
                  </a:lnTo>
                  <a:lnTo>
                    <a:pt x="31" y="299"/>
                  </a:lnTo>
                  <a:lnTo>
                    <a:pt x="26" y="292"/>
                  </a:lnTo>
                  <a:lnTo>
                    <a:pt x="29" y="256"/>
                  </a:lnTo>
                  <a:lnTo>
                    <a:pt x="56" y="223"/>
                  </a:lnTo>
                  <a:lnTo>
                    <a:pt x="64" y="219"/>
                  </a:lnTo>
                  <a:lnTo>
                    <a:pt x="66" y="208"/>
                  </a:lnTo>
                  <a:lnTo>
                    <a:pt x="60" y="180"/>
                  </a:lnTo>
                  <a:lnTo>
                    <a:pt x="65" y="176"/>
                  </a:lnTo>
                  <a:lnTo>
                    <a:pt x="60" y="161"/>
                  </a:lnTo>
                  <a:lnTo>
                    <a:pt x="70" y="166"/>
                  </a:lnTo>
                  <a:lnTo>
                    <a:pt x="76" y="170"/>
                  </a:lnTo>
                  <a:lnTo>
                    <a:pt x="81" y="171"/>
                  </a:lnTo>
                  <a:lnTo>
                    <a:pt x="87" y="175"/>
                  </a:lnTo>
                  <a:lnTo>
                    <a:pt x="91" y="175"/>
                  </a:lnTo>
                  <a:lnTo>
                    <a:pt x="97" y="178"/>
                  </a:lnTo>
                  <a:lnTo>
                    <a:pt x="98" y="183"/>
                  </a:lnTo>
                  <a:lnTo>
                    <a:pt x="100" y="184"/>
                  </a:lnTo>
                  <a:lnTo>
                    <a:pt x="109" y="179"/>
                  </a:lnTo>
                  <a:lnTo>
                    <a:pt x="110" y="173"/>
                  </a:lnTo>
                  <a:lnTo>
                    <a:pt x="104" y="172"/>
                  </a:lnTo>
                  <a:lnTo>
                    <a:pt x="98" y="167"/>
                  </a:lnTo>
                  <a:lnTo>
                    <a:pt x="99" y="164"/>
                  </a:lnTo>
                  <a:lnTo>
                    <a:pt x="93" y="160"/>
                  </a:lnTo>
                  <a:lnTo>
                    <a:pt x="90" y="162"/>
                  </a:lnTo>
                  <a:lnTo>
                    <a:pt x="88" y="154"/>
                  </a:lnTo>
                  <a:lnTo>
                    <a:pt x="90" y="154"/>
                  </a:lnTo>
                  <a:lnTo>
                    <a:pt x="91" y="140"/>
                  </a:lnTo>
                  <a:lnTo>
                    <a:pt x="89" y="139"/>
                  </a:lnTo>
                  <a:lnTo>
                    <a:pt x="91" y="133"/>
                  </a:lnTo>
                  <a:lnTo>
                    <a:pt x="100" y="125"/>
                  </a:lnTo>
                  <a:lnTo>
                    <a:pt x="107" y="115"/>
                  </a:lnTo>
                  <a:lnTo>
                    <a:pt x="112" y="98"/>
                  </a:lnTo>
                  <a:lnTo>
                    <a:pt x="119" y="96"/>
                  </a:lnTo>
                  <a:lnTo>
                    <a:pt x="125" y="98"/>
                  </a:lnTo>
                  <a:lnTo>
                    <a:pt x="136" y="97"/>
                  </a:lnTo>
                  <a:lnTo>
                    <a:pt x="145" y="102"/>
                  </a:lnTo>
                  <a:lnTo>
                    <a:pt x="143" y="110"/>
                  </a:lnTo>
                  <a:lnTo>
                    <a:pt x="145" y="111"/>
                  </a:lnTo>
                  <a:lnTo>
                    <a:pt x="145" y="116"/>
                  </a:lnTo>
                  <a:lnTo>
                    <a:pt x="134" y="124"/>
                  </a:lnTo>
                  <a:lnTo>
                    <a:pt x="134" y="129"/>
                  </a:lnTo>
                  <a:lnTo>
                    <a:pt x="141" y="130"/>
                  </a:lnTo>
                  <a:lnTo>
                    <a:pt x="142" y="142"/>
                  </a:lnTo>
                  <a:lnTo>
                    <a:pt x="147" y="144"/>
                  </a:lnTo>
                  <a:lnTo>
                    <a:pt x="141" y="150"/>
                  </a:lnTo>
                  <a:lnTo>
                    <a:pt x="141" y="163"/>
                  </a:lnTo>
                  <a:lnTo>
                    <a:pt x="144" y="165"/>
                  </a:lnTo>
                  <a:lnTo>
                    <a:pt x="141" y="171"/>
                  </a:lnTo>
                  <a:lnTo>
                    <a:pt x="147" y="177"/>
                  </a:lnTo>
                  <a:lnTo>
                    <a:pt x="153" y="178"/>
                  </a:lnTo>
                  <a:lnTo>
                    <a:pt x="146" y="184"/>
                  </a:lnTo>
                  <a:lnTo>
                    <a:pt x="148" y="187"/>
                  </a:lnTo>
                  <a:lnTo>
                    <a:pt x="144" y="194"/>
                  </a:lnTo>
                  <a:lnTo>
                    <a:pt x="136" y="199"/>
                  </a:lnTo>
                  <a:lnTo>
                    <a:pt x="137" y="202"/>
                  </a:lnTo>
                  <a:lnTo>
                    <a:pt x="133" y="204"/>
                  </a:lnTo>
                  <a:lnTo>
                    <a:pt x="133" y="207"/>
                  </a:lnTo>
                  <a:lnTo>
                    <a:pt x="125" y="211"/>
                  </a:lnTo>
                  <a:lnTo>
                    <a:pt x="119" y="206"/>
                  </a:lnTo>
                  <a:lnTo>
                    <a:pt x="116" y="204"/>
                  </a:lnTo>
                  <a:lnTo>
                    <a:pt x="111" y="205"/>
                  </a:lnTo>
                  <a:lnTo>
                    <a:pt x="104" y="205"/>
                  </a:lnTo>
                  <a:lnTo>
                    <a:pt x="102" y="207"/>
                  </a:lnTo>
                  <a:lnTo>
                    <a:pt x="104" y="209"/>
                  </a:lnTo>
                  <a:lnTo>
                    <a:pt x="110" y="209"/>
                  </a:lnTo>
                  <a:lnTo>
                    <a:pt x="117" y="215"/>
                  </a:lnTo>
                  <a:lnTo>
                    <a:pt x="135" y="216"/>
                  </a:lnTo>
                  <a:lnTo>
                    <a:pt x="138" y="219"/>
                  </a:lnTo>
                  <a:lnTo>
                    <a:pt x="142" y="211"/>
                  </a:lnTo>
                  <a:lnTo>
                    <a:pt x="151" y="206"/>
                  </a:lnTo>
                  <a:lnTo>
                    <a:pt x="157" y="198"/>
                  </a:lnTo>
                  <a:lnTo>
                    <a:pt x="162" y="195"/>
                  </a:lnTo>
                  <a:lnTo>
                    <a:pt x="164" y="190"/>
                  </a:lnTo>
                  <a:lnTo>
                    <a:pt x="159" y="181"/>
                  </a:lnTo>
                  <a:lnTo>
                    <a:pt x="156" y="178"/>
                  </a:lnTo>
                  <a:lnTo>
                    <a:pt x="172" y="172"/>
                  </a:lnTo>
                  <a:lnTo>
                    <a:pt x="179" y="172"/>
                  </a:lnTo>
                  <a:lnTo>
                    <a:pt x="181" y="175"/>
                  </a:lnTo>
                  <a:lnTo>
                    <a:pt x="186" y="181"/>
                  </a:lnTo>
                  <a:lnTo>
                    <a:pt x="183" y="192"/>
                  </a:lnTo>
                  <a:lnTo>
                    <a:pt x="187" y="195"/>
                  </a:lnTo>
                  <a:lnTo>
                    <a:pt x="196" y="196"/>
                  </a:lnTo>
                  <a:lnTo>
                    <a:pt x="201" y="195"/>
                  </a:lnTo>
                  <a:lnTo>
                    <a:pt x="197" y="193"/>
                  </a:lnTo>
                  <a:lnTo>
                    <a:pt x="193" y="194"/>
                  </a:lnTo>
                  <a:lnTo>
                    <a:pt x="189" y="190"/>
                  </a:lnTo>
                  <a:lnTo>
                    <a:pt x="188" y="187"/>
                  </a:lnTo>
                  <a:lnTo>
                    <a:pt x="195" y="182"/>
                  </a:lnTo>
                  <a:lnTo>
                    <a:pt x="189" y="175"/>
                  </a:lnTo>
                  <a:lnTo>
                    <a:pt x="184" y="173"/>
                  </a:lnTo>
                  <a:lnTo>
                    <a:pt x="181" y="169"/>
                  </a:lnTo>
                  <a:lnTo>
                    <a:pt x="170" y="167"/>
                  </a:lnTo>
                  <a:lnTo>
                    <a:pt x="164" y="170"/>
                  </a:lnTo>
                  <a:lnTo>
                    <a:pt x="154" y="168"/>
                  </a:lnTo>
                  <a:lnTo>
                    <a:pt x="153" y="163"/>
                  </a:lnTo>
                  <a:lnTo>
                    <a:pt x="150" y="157"/>
                  </a:lnTo>
                  <a:lnTo>
                    <a:pt x="151" y="152"/>
                  </a:lnTo>
                  <a:lnTo>
                    <a:pt x="155" y="148"/>
                  </a:lnTo>
                  <a:lnTo>
                    <a:pt x="159" y="142"/>
                  </a:lnTo>
                  <a:lnTo>
                    <a:pt x="157" y="134"/>
                  </a:lnTo>
                  <a:lnTo>
                    <a:pt x="148" y="127"/>
                  </a:lnTo>
                  <a:lnTo>
                    <a:pt x="152" y="119"/>
                  </a:lnTo>
                  <a:lnTo>
                    <a:pt x="166" y="113"/>
                  </a:lnTo>
                  <a:lnTo>
                    <a:pt x="167" y="107"/>
                  </a:lnTo>
                  <a:lnTo>
                    <a:pt x="166" y="105"/>
                  </a:lnTo>
                  <a:lnTo>
                    <a:pt x="164" y="101"/>
                  </a:lnTo>
                  <a:lnTo>
                    <a:pt x="160" y="98"/>
                  </a:lnTo>
                  <a:lnTo>
                    <a:pt x="162" y="97"/>
                  </a:lnTo>
                  <a:lnTo>
                    <a:pt x="166" y="98"/>
                  </a:lnTo>
                  <a:lnTo>
                    <a:pt x="172" y="103"/>
                  </a:lnTo>
                  <a:lnTo>
                    <a:pt x="172" y="112"/>
                  </a:lnTo>
                  <a:lnTo>
                    <a:pt x="168" y="116"/>
                  </a:lnTo>
                  <a:lnTo>
                    <a:pt x="168" y="120"/>
                  </a:lnTo>
                  <a:lnTo>
                    <a:pt x="172" y="122"/>
                  </a:lnTo>
                  <a:lnTo>
                    <a:pt x="168" y="128"/>
                  </a:lnTo>
                  <a:lnTo>
                    <a:pt x="183" y="132"/>
                  </a:lnTo>
                  <a:lnTo>
                    <a:pt x="190" y="132"/>
                  </a:lnTo>
                  <a:lnTo>
                    <a:pt x="195" y="136"/>
                  </a:lnTo>
                  <a:lnTo>
                    <a:pt x="202" y="137"/>
                  </a:lnTo>
                  <a:lnTo>
                    <a:pt x="202" y="134"/>
                  </a:lnTo>
                  <a:lnTo>
                    <a:pt x="198" y="133"/>
                  </a:lnTo>
                  <a:lnTo>
                    <a:pt x="194" y="130"/>
                  </a:lnTo>
                  <a:lnTo>
                    <a:pt x="194" y="128"/>
                  </a:lnTo>
                  <a:lnTo>
                    <a:pt x="189" y="128"/>
                  </a:lnTo>
                  <a:lnTo>
                    <a:pt x="179" y="124"/>
                  </a:lnTo>
                  <a:lnTo>
                    <a:pt x="174" y="119"/>
                  </a:lnTo>
                  <a:lnTo>
                    <a:pt x="178" y="116"/>
                  </a:lnTo>
                  <a:lnTo>
                    <a:pt x="183" y="115"/>
                  </a:lnTo>
                  <a:lnTo>
                    <a:pt x="188" y="119"/>
                  </a:lnTo>
                  <a:lnTo>
                    <a:pt x="193" y="119"/>
                  </a:lnTo>
                  <a:lnTo>
                    <a:pt x="193" y="113"/>
                  </a:lnTo>
                  <a:lnTo>
                    <a:pt x="189" y="114"/>
                  </a:lnTo>
                  <a:lnTo>
                    <a:pt x="186" y="114"/>
                  </a:lnTo>
                  <a:lnTo>
                    <a:pt x="186" y="112"/>
                  </a:lnTo>
                  <a:lnTo>
                    <a:pt x="194" y="108"/>
                  </a:lnTo>
                  <a:lnTo>
                    <a:pt x="202" y="108"/>
                  </a:lnTo>
                  <a:lnTo>
                    <a:pt x="216" y="115"/>
                  </a:lnTo>
                  <a:lnTo>
                    <a:pt x="228" y="122"/>
                  </a:lnTo>
                  <a:lnTo>
                    <a:pt x="239" y="121"/>
                  </a:lnTo>
                  <a:lnTo>
                    <a:pt x="240" y="122"/>
                  </a:lnTo>
                  <a:lnTo>
                    <a:pt x="237" y="127"/>
                  </a:lnTo>
                  <a:lnTo>
                    <a:pt x="233" y="128"/>
                  </a:lnTo>
                  <a:lnTo>
                    <a:pt x="229" y="130"/>
                  </a:lnTo>
                  <a:lnTo>
                    <a:pt x="232" y="132"/>
                  </a:lnTo>
                  <a:lnTo>
                    <a:pt x="233" y="138"/>
                  </a:lnTo>
                  <a:lnTo>
                    <a:pt x="241" y="136"/>
                  </a:lnTo>
                  <a:lnTo>
                    <a:pt x="241" y="143"/>
                  </a:lnTo>
                  <a:lnTo>
                    <a:pt x="235" y="149"/>
                  </a:lnTo>
                  <a:lnTo>
                    <a:pt x="244" y="156"/>
                  </a:lnTo>
                  <a:lnTo>
                    <a:pt x="247" y="160"/>
                  </a:lnTo>
                  <a:lnTo>
                    <a:pt x="251" y="161"/>
                  </a:lnTo>
                  <a:lnTo>
                    <a:pt x="254" y="160"/>
                  </a:lnTo>
                  <a:lnTo>
                    <a:pt x="252" y="158"/>
                  </a:lnTo>
                  <a:lnTo>
                    <a:pt x="241" y="149"/>
                  </a:lnTo>
                  <a:lnTo>
                    <a:pt x="246" y="146"/>
                  </a:lnTo>
                  <a:lnTo>
                    <a:pt x="248" y="141"/>
                  </a:lnTo>
                  <a:lnTo>
                    <a:pt x="241" y="134"/>
                  </a:lnTo>
                  <a:lnTo>
                    <a:pt x="241" y="129"/>
                  </a:lnTo>
                  <a:lnTo>
                    <a:pt x="244" y="123"/>
                  </a:lnTo>
                  <a:lnTo>
                    <a:pt x="242" y="118"/>
                  </a:lnTo>
                  <a:lnTo>
                    <a:pt x="233" y="115"/>
                  </a:lnTo>
                  <a:lnTo>
                    <a:pt x="233" y="110"/>
                  </a:lnTo>
                  <a:lnTo>
                    <a:pt x="220" y="107"/>
                  </a:lnTo>
                  <a:lnTo>
                    <a:pt x="220" y="103"/>
                  </a:lnTo>
                  <a:lnTo>
                    <a:pt x="217" y="100"/>
                  </a:lnTo>
                  <a:lnTo>
                    <a:pt x="218" y="92"/>
                  </a:lnTo>
                  <a:lnTo>
                    <a:pt x="214" y="89"/>
                  </a:lnTo>
                  <a:lnTo>
                    <a:pt x="220" y="83"/>
                  </a:lnTo>
                  <a:lnTo>
                    <a:pt x="224" y="83"/>
                  </a:lnTo>
                  <a:lnTo>
                    <a:pt x="239" y="81"/>
                  </a:lnTo>
                  <a:lnTo>
                    <a:pt x="249" y="79"/>
                  </a:lnTo>
                  <a:lnTo>
                    <a:pt x="253" y="80"/>
                  </a:lnTo>
                  <a:lnTo>
                    <a:pt x="260" y="80"/>
                  </a:lnTo>
                  <a:lnTo>
                    <a:pt x="263" y="77"/>
                  </a:lnTo>
                  <a:lnTo>
                    <a:pt x="272" y="77"/>
                  </a:lnTo>
                  <a:lnTo>
                    <a:pt x="276" y="80"/>
                  </a:lnTo>
                  <a:lnTo>
                    <a:pt x="277" y="77"/>
                  </a:lnTo>
                  <a:lnTo>
                    <a:pt x="273" y="74"/>
                  </a:lnTo>
                  <a:lnTo>
                    <a:pt x="274" y="71"/>
                  </a:lnTo>
                  <a:lnTo>
                    <a:pt x="270" y="68"/>
                  </a:lnTo>
                  <a:lnTo>
                    <a:pt x="265" y="68"/>
                  </a:lnTo>
                  <a:lnTo>
                    <a:pt x="267" y="64"/>
                  </a:lnTo>
                  <a:lnTo>
                    <a:pt x="274" y="65"/>
                  </a:lnTo>
                  <a:lnTo>
                    <a:pt x="275" y="63"/>
                  </a:lnTo>
                  <a:lnTo>
                    <a:pt x="270" y="61"/>
                  </a:lnTo>
                  <a:lnTo>
                    <a:pt x="265" y="62"/>
                  </a:lnTo>
                  <a:lnTo>
                    <a:pt x="263" y="59"/>
                  </a:lnTo>
                  <a:lnTo>
                    <a:pt x="267" y="56"/>
                  </a:lnTo>
                  <a:lnTo>
                    <a:pt x="273" y="58"/>
                  </a:lnTo>
                  <a:lnTo>
                    <a:pt x="276" y="55"/>
                  </a:lnTo>
                  <a:lnTo>
                    <a:pt x="280" y="52"/>
                  </a:lnTo>
                  <a:lnTo>
                    <a:pt x="281" y="50"/>
                  </a:lnTo>
                  <a:lnTo>
                    <a:pt x="277" y="50"/>
                  </a:lnTo>
                  <a:lnTo>
                    <a:pt x="273" y="49"/>
                  </a:lnTo>
                  <a:lnTo>
                    <a:pt x="275" y="48"/>
                  </a:lnTo>
                  <a:lnTo>
                    <a:pt x="280" y="48"/>
                  </a:lnTo>
                  <a:lnTo>
                    <a:pt x="285" y="48"/>
                  </a:lnTo>
                  <a:lnTo>
                    <a:pt x="292" y="43"/>
                  </a:lnTo>
                  <a:lnTo>
                    <a:pt x="302" y="42"/>
                  </a:lnTo>
                  <a:lnTo>
                    <a:pt x="309" y="40"/>
                  </a:lnTo>
                  <a:lnTo>
                    <a:pt x="314" y="41"/>
                  </a:lnTo>
                  <a:lnTo>
                    <a:pt x="317" y="39"/>
                  </a:lnTo>
                  <a:lnTo>
                    <a:pt x="330" y="38"/>
                  </a:lnTo>
                  <a:lnTo>
                    <a:pt x="339" y="37"/>
                  </a:lnTo>
                  <a:lnTo>
                    <a:pt x="340" y="36"/>
                  </a:lnTo>
                  <a:lnTo>
                    <a:pt x="335" y="36"/>
                  </a:lnTo>
                  <a:lnTo>
                    <a:pt x="331" y="35"/>
                  </a:lnTo>
                  <a:lnTo>
                    <a:pt x="329" y="33"/>
                  </a:lnTo>
                  <a:lnTo>
                    <a:pt x="334" y="32"/>
                  </a:lnTo>
                  <a:lnTo>
                    <a:pt x="345" y="32"/>
                  </a:lnTo>
                  <a:lnTo>
                    <a:pt x="351" y="31"/>
                  </a:lnTo>
                  <a:lnTo>
                    <a:pt x="361" y="33"/>
                  </a:lnTo>
                  <a:lnTo>
                    <a:pt x="355" y="36"/>
                  </a:lnTo>
                  <a:lnTo>
                    <a:pt x="358" y="37"/>
                  </a:lnTo>
                  <a:lnTo>
                    <a:pt x="362" y="35"/>
                  </a:lnTo>
                  <a:lnTo>
                    <a:pt x="366" y="35"/>
                  </a:lnTo>
                  <a:lnTo>
                    <a:pt x="366" y="37"/>
                  </a:lnTo>
                  <a:lnTo>
                    <a:pt x="376" y="34"/>
                  </a:lnTo>
                  <a:lnTo>
                    <a:pt x="380" y="31"/>
                  </a:lnTo>
                  <a:lnTo>
                    <a:pt x="385" y="29"/>
                  </a:lnTo>
                  <a:lnTo>
                    <a:pt x="394" y="32"/>
                  </a:lnTo>
                  <a:lnTo>
                    <a:pt x="390" y="35"/>
                  </a:lnTo>
                  <a:lnTo>
                    <a:pt x="392" y="39"/>
                  </a:lnTo>
                  <a:lnTo>
                    <a:pt x="399" y="37"/>
                  </a:lnTo>
                  <a:lnTo>
                    <a:pt x="400" y="33"/>
                  </a:lnTo>
                  <a:lnTo>
                    <a:pt x="398" y="30"/>
                  </a:lnTo>
                  <a:lnTo>
                    <a:pt x="389" y="27"/>
                  </a:lnTo>
                  <a:lnTo>
                    <a:pt x="386" y="25"/>
                  </a:lnTo>
                  <a:lnTo>
                    <a:pt x="388" y="24"/>
                  </a:lnTo>
                  <a:lnTo>
                    <a:pt x="395" y="26"/>
                  </a:lnTo>
                  <a:lnTo>
                    <a:pt x="404" y="25"/>
                  </a:lnTo>
                  <a:lnTo>
                    <a:pt x="409" y="26"/>
                  </a:lnTo>
                  <a:lnTo>
                    <a:pt x="414" y="27"/>
                  </a:lnTo>
                  <a:lnTo>
                    <a:pt x="423" y="28"/>
                  </a:lnTo>
                  <a:lnTo>
                    <a:pt x="432" y="26"/>
                  </a:lnTo>
                  <a:lnTo>
                    <a:pt x="430" y="25"/>
                  </a:lnTo>
                  <a:lnTo>
                    <a:pt x="420" y="26"/>
                  </a:lnTo>
                  <a:lnTo>
                    <a:pt x="415" y="24"/>
                  </a:lnTo>
                  <a:lnTo>
                    <a:pt x="410" y="24"/>
                  </a:lnTo>
                  <a:lnTo>
                    <a:pt x="407" y="20"/>
                  </a:lnTo>
                  <a:lnTo>
                    <a:pt x="410" y="20"/>
                  </a:lnTo>
                  <a:lnTo>
                    <a:pt x="407" y="18"/>
                  </a:lnTo>
                  <a:lnTo>
                    <a:pt x="405" y="15"/>
                  </a:lnTo>
                  <a:lnTo>
                    <a:pt x="410" y="13"/>
                  </a:lnTo>
                  <a:lnTo>
                    <a:pt x="411" y="10"/>
                  </a:lnTo>
                  <a:lnTo>
                    <a:pt x="419" y="5"/>
                  </a:lnTo>
                  <a:lnTo>
                    <a:pt x="422" y="3"/>
                  </a:lnTo>
                  <a:lnTo>
                    <a:pt x="434" y="0"/>
                  </a:lnTo>
                  <a:lnTo>
                    <a:pt x="444" y="3"/>
                  </a:lnTo>
                  <a:lnTo>
                    <a:pt x="450" y="2"/>
                  </a:lnTo>
                  <a:lnTo>
                    <a:pt x="453" y="5"/>
                  </a:lnTo>
                  <a:lnTo>
                    <a:pt x="449" y="9"/>
                  </a:lnTo>
                  <a:lnTo>
                    <a:pt x="438" y="10"/>
                  </a:lnTo>
                  <a:lnTo>
                    <a:pt x="438" y="12"/>
                  </a:lnTo>
                  <a:lnTo>
                    <a:pt x="447" y="12"/>
                  </a:lnTo>
                  <a:lnTo>
                    <a:pt x="447" y="15"/>
                  </a:lnTo>
                  <a:lnTo>
                    <a:pt x="451" y="15"/>
                  </a:lnTo>
                  <a:lnTo>
                    <a:pt x="456" y="13"/>
                  </a:lnTo>
                  <a:lnTo>
                    <a:pt x="463" y="14"/>
                  </a:lnTo>
                  <a:lnTo>
                    <a:pt x="461" y="19"/>
                  </a:lnTo>
                  <a:lnTo>
                    <a:pt x="454" y="23"/>
                  </a:lnTo>
                  <a:lnTo>
                    <a:pt x="459" y="25"/>
                  </a:lnTo>
                  <a:lnTo>
                    <a:pt x="468" y="24"/>
                  </a:lnTo>
                  <a:lnTo>
                    <a:pt x="470" y="20"/>
                  </a:lnTo>
                  <a:lnTo>
                    <a:pt x="497" y="19"/>
                  </a:lnTo>
                  <a:lnTo>
                    <a:pt x="499" y="21"/>
                  </a:lnTo>
                  <a:lnTo>
                    <a:pt x="504" y="21"/>
                  </a:lnTo>
                  <a:lnTo>
                    <a:pt x="514" y="27"/>
                  </a:lnTo>
                  <a:lnTo>
                    <a:pt x="512" y="31"/>
                  </a:lnTo>
                  <a:lnTo>
                    <a:pt x="514" y="31"/>
                  </a:lnTo>
                  <a:lnTo>
                    <a:pt x="519" y="28"/>
                  </a:lnTo>
                  <a:lnTo>
                    <a:pt x="522" y="28"/>
                  </a:lnTo>
                  <a:lnTo>
                    <a:pt x="522" y="34"/>
                  </a:lnTo>
                  <a:lnTo>
                    <a:pt x="525" y="35"/>
                  </a:lnTo>
                  <a:lnTo>
                    <a:pt x="525" y="40"/>
                  </a:lnTo>
                  <a:lnTo>
                    <a:pt x="518" y="39"/>
                  </a:lnTo>
                  <a:lnTo>
                    <a:pt x="514" y="36"/>
                  </a:lnTo>
                  <a:lnTo>
                    <a:pt x="512" y="36"/>
                  </a:lnTo>
                  <a:lnTo>
                    <a:pt x="511" y="37"/>
                  </a:lnTo>
                  <a:lnTo>
                    <a:pt x="513" y="40"/>
                  </a:lnTo>
                  <a:lnTo>
                    <a:pt x="522" y="44"/>
                  </a:lnTo>
                  <a:lnTo>
                    <a:pt x="518" y="49"/>
                  </a:lnTo>
                  <a:lnTo>
                    <a:pt x="509" y="55"/>
                  </a:lnTo>
                  <a:lnTo>
                    <a:pt x="509" y="59"/>
                  </a:lnTo>
                  <a:lnTo>
                    <a:pt x="501" y="59"/>
                  </a:lnTo>
                  <a:lnTo>
                    <a:pt x="489" y="67"/>
                  </a:lnTo>
                  <a:lnTo>
                    <a:pt x="488" y="70"/>
                  </a:lnTo>
                  <a:lnTo>
                    <a:pt x="484" y="71"/>
                  </a:lnTo>
                  <a:lnTo>
                    <a:pt x="476" y="75"/>
                  </a:lnTo>
                  <a:lnTo>
                    <a:pt x="470" y="81"/>
                  </a:lnTo>
                  <a:lnTo>
                    <a:pt x="465" y="81"/>
                  </a:lnTo>
                  <a:lnTo>
                    <a:pt x="460" y="83"/>
                  </a:lnTo>
                  <a:lnTo>
                    <a:pt x="459" y="88"/>
                  </a:lnTo>
                  <a:lnTo>
                    <a:pt x="455" y="88"/>
                  </a:lnTo>
                  <a:lnTo>
                    <a:pt x="451" y="90"/>
                  </a:lnTo>
                  <a:lnTo>
                    <a:pt x="451" y="95"/>
                  </a:lnTo>
                  <a:lnTo>
                    <a:pt x="444" y="101"/>
                  </a:lnTo>
                  <a:lnTo>
                    <a:pt x="449" y="100"/>
                  </a:lnTo>
                  <a:lnTo>
                    <a:pt x="458" y="96"/>
                  </a:lnTo>
                  <a:lnTo>
                    <a:pt x="459" y="92"/>
                  </a:lnTo>
                  <a:lnTo>
                    <a:pt x="470" y="92"/>
                  </a:lnTo>
                  <a:lnTo>
                    <a:pt x="471" y="90"/>
                  </a:lnTo>
                  <a:lnTo>
                    <a:pt x="476" y="87"/>
                  </a:lnTo>
                  <a:lnTo>
                    <a:pt x="480" y="87"/>
                  </a:lnTo>
                  <a:lnTo>
                    <a:pt x="483" y="86"/>
                  </a:lnTo>
                  <a:lnTo>
                    <a:pt x="489" y="86"/>
                  </a:lnTo>
                  <a:lnTo>
                    <a:pt x="496" y="79"/>
                  </a:lnTo>
                  <a:lnTo>
                    <a:pt x="491" y="80"/>
                  </a:lnTo>
                  <a:lnTo>
                    <a:pt x="487" y="80"/>
                  </a:lnTo>
                  <a:lnTo>
                    <a:pt x="486" y="77"/>
                  </a:lnTo>
                  <a:lnTo>
                    <a:pt x="491" y="74"/>
                  </a:lnTo>
                  <a:lnTo>
                    <a:pt x="495" y="74"/>
                  </a:lnTo>
                  <a:lnTo>
                    <a:pt x="503" y="74"/>
                  </a:lnTo>
                  <a:lnTo>
                    <a:pt x="502" y="78"/>
                  </a:lnTo>
                  <a:lnTo>
                    <a:pt x="510" y="80"/>
                  </a:lnTo>
                  <a:lnTo>
                    <a:pt x="516" y="80"/>
                  </a:lnTo>
                  <a:lnTo>
                    <a:pt x="516" y="75"/>
                  </a:lnTo>
                  <a:lnTo>
                    <a:pt x="521" y="76"/>
                  </a:lnTo>
                  <a:lnTo>
                    <a:pt x="524" y="79"/>
                  </a:lnTo>
                  <a:lnTo>
                    <a:pt x="522" y="82"/>
                  </a:lnTo>
                  <a:lnTo>
                    <a:pt x="518" y="84"/>
                  </a:lnTo>
                  <a:lnTo>
                    <a:pt x="520" y="87"/>
                  </a:lnTo>
                  <a:lnTo>
                    <a:pt x="525" y="86"/>
                  </a:lnTo>
                  <a:lnTo>
                    <a:pt x="526" y="83"/>
                  </a:lnTo>
                  <a:lnTo>
                    <a:pt x="541" y="80"/>
                  </a:lnTo>
                  <a:lnTo>
                    <a:pt x="549" y="81"/>
                  </a:lnTo>
                  <a:lnTo>
                    <a:pt x="565" y="82"/>
                  </a:lnTo>
                  <a:lnTo>
                    <a:pt x="573" y="83"/>
                  </a:lnTo>
                  <a:lnTo>
                    <a:pt x="574" y="85"/>
                  </a:lnTo>
                  <a:lnTo>
                    <a:pt x="569" y="85"/>
                  </a:lnTo>
                  <a:lnTo>
                    <a:pt x="567" y="86"/>
                  </a:lnTo>
                  <a:lnTo>
                    <a:pt x="566" y="90"/>
                  </a:lnTo>
                  <a:lnTo>
                    <a:pt x="584" y="95"/>
                  </a:lnTo>
                  <a:lnTo>
                    <a:pt x="587" y="94"/>
                  </a:lnTo>
                  <a:lnTo>
                    <a:pt x="592" y="94"/>
                  </a:lnTo>
                  <a:lnTo>
                    <a:pt x="600" y="96"/>
                  </a:lnTo>
                  <a:lnTo>
                    <a:pt x="606" y="96"/>
                  </a:lnTo>
                  <a:lnTo>
                    <a:pt x="609" y="93"/>
                  </a:lnTo>
                  <a:lnTo>
                    <a:pt x="612" y="93"/>
                  </a:lnTo>
                  <a:lnTo>
                    <a:pt x="617" y="92"/>
                  </a:lnTo>
                  <a:lnTo>
                    <a:pt x="617" y="87"/>
                  </a:lnTo>
                  <a:lnTo>
                    <a:pt x="615" y="85"/>
                  </a:lnTo>
                  <a:lnTo>
                    <a:pt x="614" y="81"/>
                  </a:lnTo>
                  <a:lnTo>
                    <a:pt x="616" y="80"/>
                  </a:lnTo>
                  <a:lnTo>
                    <a:pt x="620" y="80"/>
                  </a:lnTo>
                  <a:lnTo>
                    <a:pt x="622" y="79"/>
                  </a:lnTo>
                  <a:lnTo>
                    <a:pt x="632" y="81"/>
                  </a:lnTo>
                  <a:lnTo>
                    <a:pt x="631" y="83"/>
                  </a:lnTo>
                  <a:lnTo>
                    <a:pt x="635" y="86"/>
                  </a:lnTo>
                  <a:lnTo>
                    <a:pt x="641" y="84"/>
                  </a:lnTo>
                  <a:lnTo>
                    <a:pt x="647" y="88"/>
                  </a:lnTo>
                  <a:lnTo>
                    <a:pt x="653" y="85"/>
                  </a:lnTo>
                  <a:lnTo>
                    <a:pt x="657" y="86"/>
                  </a:lnTo>
                  <a:lnTo>
                    <a:pt x="666" y="95"/>
                  </a:lnTo>
                  <a:lnTo>
                    <a:pt x="666" y="98"/>
                  </a:lnTo>
                  <a:lnTo>
                    <a:pt x="672" y="101"/>
                  </a:lnTo>
                  <a:lnTo>
                    <a:pt x="668" y="104"/>
                  </a:lnTo>
                  <a:lnTo>
                    <a:pt x="661" y="103"/>
                  </a:lnTo>
                  <a:lnTo>
                    <a:pt x="661" y="105"/>
                  </a:lnTo>
                  <a:lnTo>
                    <a:pt x="664" y="106"/>
                  </a:lnTo>
                  <a:lnTo>
                    <a:pt x="671" y="107"/>
                  </a:lnTo>
                  <a:lnTo>
                    <a:pt x="670" y="113"/>
                  </a:lnTo>
                  <a:lnTo>
                    <a:pt x="666" y="113"/>
                  </a:lnTo>
                  <a:lnTo>
                    <a:pt x="660" y="110"/>
                  </a:lnTo>
                  <a:lnTo>
                    <a:pt x="660" y="115"/>
                  </a:lnTo>
                  <a:lnTo>
                    <a:pt x="664" y="118"/>
                  </a:lnTo>
                  <a:lnTo>
                    <a:pt x="667" y="116"/>
                  </a:lnTo>
                  <a:lnTo>
                    <a:pt x="670" y="119"/>
                  </a:lnTo>
                  <a:lnTo>
                    <a:pt x="668" y="121"/>
                  </a:lnTo>
                  <a:lnTo>
                    <a:pt x="669" y="125"/>
                  </a:lnTo>
                  <a:lnTo>
                    <a:pt x="689" y="137"/>
                  </a:lnTo>
                  <a:lnTo>
                    <a:pt x="693" y="133"/>
                  </a:lnTo>
                  <a:lnTo>
                    <a:pt x="696" y="123"/>
                  </a:lnTo>
                  <a:lnTo>
                    <a:pt x="701" y="116"/>
                  </a:lnTo>
                  <a:lnTo>
                    <a:pt x="704" y="119"/>
                  </a:lnTo>
                  <a:lnTo>
                    <a:pt x="712" y="125"/>
                  </a:lnTo>
                  <a:lnTo>
                    <a:pt x="719" y="125"/>
                  </a:lnTo>
                  <a:lnTo>
                    <a:pt x="728" y="122"/>
                  </a:lnTo>
                  <a:lnTo>
                    <a:pt x="739" y="123"/>
                  </a:lnTo>
                  <a:lnTo>
                    <a:pt x="747" y="128"/>
                  </a:lnTo>
                  <a:lnTo>
                    <a:pt x="752" y="128"/>
                  </a:lnTo>
                  <a:lnTo>
                    <a:pt x="753" y="123"/>
                  </a:lnTo>
                  <a:lnTo>
                    <a:pt x="756" y="120"/>
                  </a:lnTo>
                  <a:lnTo>
                    <a:pt x="761" y="122"/>
                  </a:lnTo>
                  <a:lnTo>
                    <a:pt x="761" y="125"/>
                  </a:lnTo>
                  <a:lnTo>
                    <a:pt x="770" y="123"/>
                  </a:lnTo>
                  <a:lnTo>
                    <a:pt x="767" y="118"/>
                  </a:lnTo>
                  <a:lnTo>
                    <a:pt x="767" y="111"/>
                  </a:lnTo>
                  <a:lnTo>
                    <a:pt x="770" y="109"/>
                  </a:lnTo>
                  <a:lnTo>
                    <a:pt x="761" y="109"/>
                  </a:lnTo>
                  <a:lnTo>
                    <a:pt x="763" y="104"/>
                  </a:lnTo>
                  <a:lnTo>
                    <a:pt x="767" y="105"/>
                  </a:lnTo>
                  <a:lnTo>
                    <a:pt x="772" y="105"/>
                  </a:lnTo>
                  <a:lnTo>
                    <a:pt x="780" y="101"/>
                  </a:lnTo>
                  <a:lnTo>
                    <a:pt x="777" y="99"/>
                  </a:lnTo>
                  <a:lnTo>
                    <a:pt x="779" y="97"/>
                  </a:lnTo>
                  <a:lnTo>
                    <a:pt x="782" y="98"/>
                  </a:lnTo>
                  <a:lnTo>
                    <a:pt x="783" y="100"/>
                  </a:lnTo>
                  <a:lnTo>
                    <a:pt x="791" y="99"/>
                  </a:lnTo>
                  <a:lnTo>
                    <a:pt x="802" y="101"/>
                  </a:lnTo>
                  <a:lnTo>
                    <a:pt x="812" y="102"/>
                  </a:lnTo>
                  <a:lnTo>
                    <a:pt x="829" y="107"/>
                  </a:lnTo>
                  <a:lnTo>
                    <a:pt x="820" y="106"/>
                  </a:lnTo>
                  <a:lnTo>
                    <a:pt x="812" y="106"/>
                  </a:lnTo>
                  <a:lnTo>
                    <a:pt x="808" y="110"/>
                  </a:lnTo>
                  <a:lnTo>
                    <a:pt x="810" y="112"/>
                  </a:lnTo>
                  <a:lnTo>
                    <a:pt x="821" y="111"/>
                  </a:lnTo>
                  <a:lnTo>
                    <a:pt x="820" y="116"/>
                  </a:lnTo>
                  <a:lnTo>
                    <a:pt x="814" y="116"/>
                  </a:lnTo>
                  <a:lnTo>
                    <a:pt x="815" y="121"/>
                  </a:lnTo>
                  <a:lnTo>
                    <a:pt x="825" y="119"/>
                  </a:lnTo>
                  <a:lnTo>
                    <a:pt x="833" y="115"/>
                  </a:lnTo>
                  <a:lnTo>
                    <a:pt x="837" y="109"/>
                  </a:lnTo>
                  <a:lnTo>
                    <a:pt x="852" y="109"/>
                  </a:lnTo>
                  <a:lnTo>
                    <a:pt x="859" y="112"/>
                  </a:lnTo>
                  <a:lnTo>
                    <a:pt x="863" y="113"/>
                  </a:lnTo>
                  <a:lnTo>
                    <a:pt x="862" y="118"/>
                  </a:lnTo>
                  <a:lnTo>
                    <a:pt x="858" y="117"/>
                  </a:lnTo>
                  <a:lnTo>
                    <a:pt x="854" y="117"/>
                  </a:lnTo>
                  <a:lnTo>
                    <a:pt x="855" y="120"/>
                  </a:lnTo>
                  <a:lnTo>
                    <a:pt x="863" y="122"/>
                  </a:lnTo>
                  <a:lnTo>
                    <a:pt x="873" y="126"/>
                  </a:lnTo>
                  <a:lnTo>
                    <a:pt x="880" y="131"/>
                  </a:lnTo>
                  <a:lnTo>
                    <a:pt x="881" y="134"/>
                  </a:lnTo>
                  <a:lnTo>
                    <a:pt x="888" y="137"/>
                  </a:lnTo>
                  <a:lnTo>
                    <a:pt x="900" y="135"/>
                  </a:lnTo>
                  <a:lnTo>
                    <a:pt x="915" y="130"/>
                  </a:lnTo>
                  <a:lnTo>
                    <a:pt x="926" y="130"/>
                  </a:lnTo>
                  <a:lnTo>
                    <a:pt x="934" y="132"/>
                  </a:lnTo>
                  <a:lnTo>
                    <a:pt x="942" y="133"/>
                  </a:lnTo>
                  <a:lnTo>
                    <a:pt x="953" y="140"/>
                  </a:lnTo>
                  <a:lnTo>
                    <a:pt x="955" y="146"/>
                  </a:lnTo>
                  <a:lnTo>
                    <a:pt x="951" y="151"/>
                  </a:lnTo>
                  <a:lnTo>
                    <a:pt x="953" y="156"/>
                  </a:lnTo>
                  <a:lnTo>
                    <a:pt x="959" y="158"/>
                  </a:lnTo>
                  <a:lnTo>
                    <a:pt x="962" y="158"/>
                  </a:lnTo>
                  <a:lnTo>
                    <a:pt x="964" y="160"/>
                  </a:lnTo>
                  <a:lnTo>
                    <a:pt x="966" y="159"/>
                  </a:lnTo>
                  <a:lnTo>
                    <a:pt x="969" y="159"/>
                  </a:lnTo>
                  <a:lnTo>
                    <a:pt x="971" y="158"/>
                  </a:lnTo>
                  <a:lnTo>
                    <a:pt x="974" y="159"/>
                  </a:lnTo>
                  <a:lnTo>
                    <a:pt x="980" y="156"/>
                  </a:lnTo>
                  <a:lnTo>
                    <a:pt x="986" y="157"/>
                  </a:lnTo>
                  <a:lnTo>
                    <a:pt x="991" y="156"/>
                  </a:lnTo>
                  <a:lnTo>
                    <a:pt x="1000" y="160"/>
                  </a:lnTo>
                  <a:lnTo>
                    <a:pt x="1019" y="161"/>
                  </a:lnTo>
                  <a:lnTo>
                    <a:pt x="1025" y="156"/>
                  </a:lnTo>
                  <a:lnTo>
                    <a:pt x="1028" y="158"/>
                  </a:lnTo>
                  <a:lnTo>
                    <a:pt x="1032" y="165"/>
                  </a:lnTo>
                  <a:lnTo>
                    <a:pt x="1041" y="166"/>
                  </a:lnTo>
                  <a:lnTo>
                    <a:pt x="1042" y="170"/>
                  </a:lnTo>
                  <a:lnTo>
                    <a:pt x="1055" y="171"/>
                  </a:lnTo>
                  <a:lnTo>
                    <a:pt x="1057" y="165"/>
                  </a:lnTo>
                  <a:lnTo>
                    <a:pt x="1047" y="158"/>
                  </a:lnTo>
                  <a:lnTo>
                    <a:pt x="1048" y="156"/>
                  </a:lnTo>
                  <a:lnTo>
                    <a:pt x="1051" y="156"/>
                  </a:lnTo>
                  <a:lnTo>
                    <a:pt x="1053" y="154"/>
                  </a:lnTo>
                  <a:lnTo>
                    <a:pt x="1049" y="152"/>
                  </a:lnTo>
                  <a:lnTo>
                    <a:pt x="1052" y="149"/>
                  </a:lnTo>
                  <a:lnTo>
                    <a:pt x="1072" y="153"/>
                  </a:lnTo>
                  <a:lnTo>
                    <a:pt x="1078" y="154"/>
                  </a:lnTo>
                  <a:lnTo>
                    <a:pt x="1082" y="153"/>
                  </a:lnTo>
                  <a:lnTo>
                    <a:pt x="1089" y="154"/>
                  </a:lnTo>
                  <a:lnTo>
                    <a:pt x="1095" y="154"/>
                  </a:lnTo>
                  <a:lnTo>
                    <a:pt x="1099" y="155"/>
                  </a:lnTo>
                  <a:lnTo>
                    <a:pt x="1101" y="154"/>
                  </a:lnTo>
                  <a:lnTo>
                    <a:pt x="1112" y="158"/>
                  </a:lnTo>
                  <a:lnTo>
                    <a:pt x="1117" y="158"/>
                  </a:lnTo>
                  <a:lnTo>
                    <a:pt x="1124" y="162"/>
                  </a:lnTo>
                  <a:lnTo>
                    <a:pt x="1129" y="163"/>
                  </a:lnTo>
                  <a:lnTo>
                    <a:pt x="1138" y="168"/>
                  </a:lnTo>
                  <a:lnTo>
                    <a:pt x="1139" y="171"/>
                  </a:lnTo>
                  <a:lnTo>
                    <a:pt x="1145" y="171"/>
                  </a:lnTo>
                  <a:lnTo>
                    <a:pt x="1149" y="174"/>
                  </a:lnTo>
                  <a:lnTo>
                    <a:pt x="1149" y="176"/>
                  </a:lnTo>
                  <a:lnTo>
                    <a:pt x="1162" y="183"/>
                  </a:lnTo>
                  <a:lnTo>
                    <a:pt x="1168" y="184"/>
                  </a:lnTo>
                  <a:lnTo>
                    <a:pt x="1168" y="186"/>
                  </a:lnTo>
                  <a:lnTo>
                    <a:pt x="1173" y="187"/>
                  </a:lnTo>
                  <a:lnTo>
                    <a:pt x="1173" y="190"/>
                  </a:lnTo>
                  <a:lnTo>
                    <a:pt x="1177" y="190"/>
                  </a:lnTo>
                  <a:lnTo>
                    <a:pt x="1186" y="196"/>
                  </a:lnTo>
                  <a:lnTo>
                    <a:pt x="1187" y="202"/>
                  </a:lnTo>
                  <a:lnTo>
                    <a:pt x="1183" y="205"/>
                  </a:lnTo>
                  <a:lnTo>
                    <a:pt x="1192" y="211"/>
                  </a:lnTo>
                  <a:lnTo>
                    <a:pt x="1194" y="209"/>
                  </a:lnTo>
                  <a:lnTo>
                    <a:pt x="1191" y="207"/>
                  </a:lnTo>
                  <a:lnTo>
                    <a:pt x="1192" y="204"/>
                  </a:lnTo>
                  <a:lnTo>
                    <a:pt x="1190" y="199"/>
                  </a:lnTo>
                  <a:lnTo>
                    <a:pt x="1199" y="199"/>
                  </a:lnTo>
                  <a:lnTo>
                    <a:pt x="1204" y="201"/>
                  </a:lnTo>
                  <a:lnTo>
                    <a:pt x="1209" y="200"/>
                  </a:lnTo>
                  <a:lnTo>
                    <a:pt x="1222" y="208"/>
                  </a:lnTo>
                  <a:lnTo>
                    <a:pt x="1233" y="215"/>
                  </a:lnTo>
                  <a:lnTo>
                    <a:pt x="1231" y="220"/>
                  </a:lnTo>
                  <a:lnTo>
                    <a:pt x="1226" y="221"/>
                  </a:lnTo>
                  <a:lnTo>
                    <a:pt x="1225" y="226"/>
                  </a:lnTo>
                  <a:lnTo>
                    <a:pt x="1222" y="230"/>
                  </a:lnTo>
                  <a:lnTo>
                    <a:pt x="1209" y="233"/>
                  </a:lnTo>
                  <a:lnTo>
                    <a:pt x="1208" y="236"/>
                  </a:lnTo>
                  <a:lnTo>
                    <a:pt x="1205" y="238"/>
                  </a:lnTo>
                  <a:lnTo>
                    <a:pt x="1209" y="242"/>
                  </a:lnTo>
                  <a:lnTo>
                    <a:pt x="1203" y="247"/>
                  </a:lnTo>
                  <a:lnTo>
                    <a:pt x="1202" y="253"/>
                  </a:lnTo>
                  <a:lnTo>
                    <a:pt x="1207" y="257"/>
                  </a:lnTo>
                  <a:lnTo>
                    <a:pt x="1198" y="261"/>
                  </a:lnTo>
                  <a:lnTo>
                    <a:pt x="1193" y="258"/>
                  </a:lnTo>
                  <a:lnTo>
                    <a:pt x="1189" y="251"/>
                  </a:lnTo>
                  <a:lnTo>
                    <a:pt x="1184" y="248"/>
                  </a:lnTo>
                  <a:lnTo>
                    <a:pt x="1176" y="249"/>
                  </a:lnTo>
                  <a:lnTo>
                    <a:pt x="1175" y="237"/>
                  </a:lnTo>
                  <a:lnTo>
                    <a:pt x="1173" y="235"/>
                  </a:lnTo>
                  <a:lnTo>
                    <a:pt x="1166" y="232"/>
                  </a:lnTo>
                  <a:lnTo>
                    <a:pt x="1160" y="233"/>
                  </a:lnTo>
                  <a:lnTo>
                    <a:pt x="1154" y="233"/>
                  </a:lnTo>
                  <a:lnTo>
                    <a:pt x="1151" y="229"/>
                  </a:lnTo>
                  <a:lnTo>
                    <a:pt x="1151" y="222"/>
                  </a:lnTo>
                  <a:lnTo>
                    <a:pt x="1152" y="217"/>
                  </a:lnTo>
                  <a:lnTo>
                    <a:pt x="1152" y="213"/>
                  </a:lnTo>
                  <a:lnTo>
                    <a:pt x="1147" y="215"/>
                  </a:lnTo>
                  <a:lnTo>
                    <a:pt x="1145" y="214"/>
                  </a:lnTo>
                  <a:lnTo>
                    <a:pt x="1139" y="218"/>
                  </a:lnTo>
                  <a:lnTo>
                    <a:pt x="1143" y="228"/>
                  </a:lnTo>
                  <a:lnTo>
                    <a:pt x="1145" y="235"/>
                  </a:lnTo>
                  <a:lnTo>
                    <a:pt x="1138" y="244"/>
                  </a:lnTo>
                  <a:lnTo>
                    <a:pt x="1135" y="246"/>
                  </a:lnTo>
                  <a:lnTo>
                    <a:pt x="1131" y="251"/>
                  </a:lnTo>
                  <a:lnTo>
                    <a:pt x="1119" y="252"/>
                  </a:lnTo>
                  <a:lnTo>
                    <a:pt x="1117" y="247"/>
                  </a:lnTo>
                  <a:lnTo>
                    <a:pt x="1112" y="242"/>
                  </a:lnTo>
                  <a:lnTo>
                    <a:pt x="1108" y="244"/>
                  </a:lnTo>
                  <a:lnTo>
                    <a:pt x="1112" y="248"/>
                  </a:lnTo>
                  <a:lnTo>
                    <a:pt x="1110" y="250"/>
                  </a:lnTo>
                  <a:lnTo>
                    <a:pt x="1108" y="246"/>
                  </a:lnTo>
                  <a:lnTo>
                    <a:pt x="1104" y="246"/>
                  </a:lnTo>
                  <a:lnTo>
                    <a:pt x="1106" y="253"/>
                  </a:lnTo>
                  <a:lnTo>
                    <a:pt x="1112" y="254"/>
                  </a:lnTo>
                  <a:lnTo>
                    <a:pt x="1115" y="256"/>
                  </a:lnTo>
                  <a:lnTo>
                    <a:pt x="1120" y="261"/>
                  </a:lnTo>
                  <a:lnTo>
                    <a:pt x="1122" y="257"/>
                  </a:lnTo>
                  <a:lnTo>
                    <a:pt x="1125" y="258"/>
                  </a:lnTo>
                  <a:lnTo>
                    <a:pt x="1124" y="263"/>
                  </a:lnTo>
                  <a:lnTo>
                    <a:pt x="1128" y="266"/>
                  </a:lnTo>
                  <a:lnTo>
                    <a:pt x="1128" y="279"/>
                  </a:lnTo>
                  <a:lnTo>
                    <a:pt x="1131" y="282"/>
                  </a:lnTo>
                  <a:lnTo>
                    <a:pt x="1132" y="291"/>
                  </a:lnTo>
                  <a:lnTo>
                    <a:pt x="1135" y="294"/>
                  </a:lnTo>
                  <a:lnTo>
                    <a:pt x="1132" y="301"/>
                  </a:lnTo>
                  <a:lnTo>
                    <a:pt x="1132" y="305"/>
                  </a:lnTo>
                  <a:lnTo>
                    <a:pt x="1123" y="303"/>
                  </a:lnTo>
                  <a:lnTo>
                    <a:pt x="1118" y="300"/>
                  </a:lnTo>
                  <a:lnTo>
                    <a:pt x="1107" y="302"/>
                  </a:lnTo>
                  <a:lnTo>
                    <a:pt x="1104" y="308"/>
                  </a:lnTo>
                  <a:lnTo>
                    <a:pt x="1092" y="311"/>
                  </a:lnTo>
                  <a:lnTo>
                    <a:pt x="1085" y="318"/>
                  </a:lnTo>
                  <a:lnTo>
                    <a:pt x="1080" y="319"/>
                  </a:lnTo>
                  <a:lnTo>
                    <a:pt x="1079" y="320"/>
                  </a:lnTo>
                  <a:lnTo>
                    <a:pt x="1075" y="326"/>
                  </a:lnTo>
                  <a:lnTo>
                    <a:pt x="1070" y="328"/>
                  </a:lnTo>
                  <a:lnTo>
                    <a:pt x="1068" y="333"/>
                  </a:lnTo>
                  <a:lnTo>
                    <a:pt x="1058" y="339"/>
                  </a:lnTo>
                  <a:lnTo>
                    <a:pt x="1052" y="346"/>
                  </a:lnTo>
                  <a:lnTo>
                    <a:pt x="1051" y="351"/>
                  </a:lnTo>
                  <a:lnTo>
                    <a:pt x="1047" y="354"/>
                  </a:lnTo>
                  <a:lnTo>
                    <a:pt x="1046" y="348"/>
                  </a:lnTo>
                  <a:lnTo>
                    <a:pt x="1044" y="343"/>
                  </a:lnTo>
                  <a:lnTo>
                    <a:pt x="1035" y="339"/>
                  </a:lnTo>
                  <a:lnTo>
                    <a:pt x="1019" y="347"/>
                  </a:lnTo>
                  <a:lnTo>
                    <a:pt x="1015" y="355"/>
                  </a:lnTo>
                  <a:lnTo>
                    <a:pt x="1010" y="359"/>
                  </a:lnTo>
                  <a:lnTo>
                    <a:pt x="1010" y="352"/>
                  </a:lnTo>
                  <a:lnTo>
                    <a:pt x="1013" y="345"/>
                  </a:lnTo>
                  <a:lnTo>
                    <a:pt x="1012" y="343"/>
                  </a:lnTo>
                  <a:lnTo>
                    <a:pt x="1008" y="348"/>
                  </a:lnTo>
                  <a:lnTo>
                    <a:pt x="1004" y="351"/>
                  </a:lnTo>
                  <a:lnTo>
                    <a:pt x="1000" y="356"/>
                  </a:lnTo>
                  <a:lnTo>
                    <a:pt x="997" y="354"/>
                  </a:lnTo>
                  <a:lnTo>
                    <a:pt x="991" y="353"/>
                  </a:lnTo>
                  <a:lnTo>
                    <a:pt x="985" y="361"/>
                  </a:lnTo>
                  <a:lnTo>
                    <a:pt x="983" y="370"/>
                  </a:lnTo>
                  <a:lnTo>
                    <a:pt x="978" y="378"/>
                  </a:lnTo>
                  <a:lnTo>
                    <a:pt x="975" y="380"/>
                  </a:lnTo>
                  <a:lnTo>
                    <a:pt x="972" y="391"/>
                  </a:lnTo>
                  <a:lnTo>
                    <a:pt x="977" y="396"/>
                  </a:lnTo>
                  <a:lnTo>
                    <a:pt x="978" y="393"/>
                  </a:lnTo>
                  <a:lnTo>
                    <a:pt x="984" y="396"/>
                  </a:lnTo>
                  <a:lnTo>
                    <a:pt x="985" y="399"/>
                  </a:lnTo>
                  <a:lnTo>
                    <a:pt x="979" y="405"/>
                  </a:lnTo>
                  <a:lnTo>
                    <a:pt x="980" y="414"/>
                  </a:lnTo>
                  <a:lnTo>
                    <a:pt x="984" y="416"/>
                  </a:lnTo>
                  <a:lnTo>
                    <a:pt x="987" y="426"/>
                  </a:lnTo>
                  <a:lnTo>
                    <a:pt x="984" y="429"/>
                  </a:lnTo>
                  <a:lnTo>
                    <a:pt x="980" y="429"/>
                  </a:lnTo>
                  <a:lnTo>
                    <a:pt x="980" y="422"/>
                  </a:lnTo>
                  <a:lnTo>
                    <a:pt x="973" y="429"/>
                  </a:lnTo>
                  <a:lnTo>
                    <a:pt x="969" y="440"/>
                  </a:lnTo>
                  <a:lnTo>
                    <a:pt x="971" y="443"/>
                  </a:lnTo>
                  <a:lnTo>
                    <a:pt x="974" y="448"/>
                  </a:lnTo>
                  <a:lnTo>
                    <a:pt x="971" y="455"/>
                  </a:lnTo>
                  <a:lnTo>
                    <a:pt x="967" y="456"/>
                  </a:lnTo>
                  <a:lnTo>
                    <a:pt x="966" y="454"/>
                  </a:lnTo>
                  <a:lnTo>
                    <a:pt x="954" y="464"/>
                  </a:lnTo>
                  <a:lnTo>
                    <a:pt x="956" y="476"/>
                  </a:lnTo>
                  <a:lnTo>
                    <a:pt x="954" y="480"/>
                  </a:lnTo>
                  <a:lnTo>
                    <a:pt x="949" y="478"/>
                  </a:lnTo>
                  <a:lnTo>
                    <a:pt x="943" y="480"/>
                  </a:lnTo>
                  <a:lnTo>
                    <a:pt x="941" y="489"/>
                  </a:lnTo>
                  <a:lnTo>
                    <a:pt x="941" y="495"/>
                  </a:lnTo>
                  <a:lnTo>
                    <a:pt x="926" y="516"/>
                  </a:lnTo>
                  <a:lnTo>
                    <a:pt x="922" y="517"/>
                  </a:lnTo>
                  <a:lnTo>
                    <a:pt x="924" y="514"/>
                  </a:lnTo>
                  <a:lnTo>
                    <a:pt x="921" y="507"/>
                  </a:lnTo>
                  <a:lnTo>
                    <a:pt x="922" y="498"/>
                  </a:lnTo>
                  <a:lnTo>
                    <a:pt x="921" y="489"/>
                  </a:lnTo>
                  <a:lnTo>
                    <a:pt x="917" y="473"/>
                  </a:lnTo>
                  <a:lnTo>
                    <a:pt x="915" y="467"/>
                  </a:lnTo>
                  <a:lnTo>
                    <a:pt x="915" y="458"/>
                  </a:lnTo>
                  <a:lnTo>
                    <a:pt x="913" y="441"/>
                  </a:lnTo>
                  <a:lnTo>
                    <a:pt x="915" y="423"/>
                  </a:lnTo>
                  <a:lnTo>
                    <a:pt x="921" y="414"/>
                  </a:lnTo>
                  <a:lnTo>
                    <a:pt x="923" y="412"/>
                  </a:lnTo>
                  <a:lnTo>
                    <a:pt x="924" y="394"/>
                  </a:lnTo>
                  <a:lnTo>
                    <a:pt x="932" y="394"/>
                  </a:lnTo>
                  <a:lnTo>
                    <a:pt x="935" y="390"/>
                  </a:lnTo>
                  <a:lnTo>
                    <a:pt x="939" y="388"/>
                  </a:lnTo>
                  <a:lnTo>
                    <a:pt x="945" y="383"/>
                  </a:lnTo>
                  <a:lnTo>
                    <a:pt x="945" y="380"/>
                  </a:lnTo>
                  <a:lnTo>
                    <a:pt x="955" y="370"/>
                  </a:lnTo>
                  <a:lnTo>
                    <a:pt x="956" y="362"/>
                  </a:lnTo>
                  <a:lnTo>
                    <a:pt x="961" y="361"/>
                  </a:lnTo>
                  <a:lnTo>
                    <a:pt x="969" y="349"/>
                  </a:lnTo>
                  <a:lnTo>
                    <a:pt x="972" y="343"/>
                  </a:lnTo>
                  <a:lnTo>
                    <a:pt x="987" y="336"/>
                  </a:lnTo>
                  <a:lnTo>
                    <a:pt x="987" y="331"/>
                  </a:lnTo>
                  <a:lnTo>
                    <a:pt x="988" y="329"/>
                  </a:lnTo>
                  <a:lnTo>
                    <a:pt x="989" y="320"/>
                  </a:lnTo>
                  <a:lnTo>
                    <a:pt x="990" y="317"/>
                  </a:lnTo>
                  <a:lnTo>
                    <a:pt x="991" y="312"/>
                  </a:lnTo>
                  <a:lnTo>
                    <a:pt x="994" y="303"/>
                  </a:lnTo>
                  <a:lnTo>
                    <a:pt x="1001" y="301"/>
                  </a:lnTo>
                  <a:lnTo>
                    <a:pt x="994" y="295"/>
                  </a:lnTo>
                  <a:lnTo>
                    <a:pt x="985" y="299"/>
                  </a:lnTo>
                  <a:lnTo>
                    <a:pt x="980" y="312"/>
                  </a:lnTo>
                  <a:lnTo>
                    <a:pt x="983" y="316"/>
                  </a:lnTo>
                  <a:lnTo>
                    <a:pt x="981" y="320"/>
                  </a:lnTo>
                  <a:lnTo>
                    <a:pt x="973" y="320"/>
                  </a:lnTo>
                  <a:lnTo>
                    <a:pt x="956" y="320"/>
                  </a:lnTo>
                  <a:lnTo>
                    <a:pt x="957" y="316"/>
                  </a:lnTo>
                  <a:lnTo>
                    <a:pt x="953" y="312"/>
                  </a:lnTo>
                  <a:lnTo>
                    <a:pt x="951" y="315"/>
                  </a:lnTo>
                  <a:lnTo>
                    <a:pt x="949" y="317"/>
                  </a:lnTo>
                  <a:lnTo>
                    <a:pt x="944" y="312"/>
                  </a:lnTo>
                  <a:lnTo>
                    <a:pt x="940" y="316"/>
                  </a:lnTo>
                  <a:lnTo>
                    <a:pt x="929" y="317"/>
                  </a:lnTo>
                  <a:lnTo>
                    <a:pt x="924" y="32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7" name="Freeform 579"/>
            <p:cNvSpPr>
              <a:spLocks/>
            </p:cNvSpPr>
            <p:nvPr/>
          </p:nvSpPr>
          <p:spPr bwMode="gray">
            <a:xfrm>
              <a:off x="4287" y="2415"/>
              <a:ext cx="4" cy="2"/>
            </a:xfrm>
            <a:custGeom>
              <a:avLst/>
              <a:gdLst>
                <a:gd name="T0" fmla="*/ 2147483647 w 3"/>
                <a:gd name="T1" fmla="*/ 2147483646 h 2"/>
                <a:gd name="T2" fmla="*/ 2147483647 w 3"/>
                <a:gd name="T3" fmla="*/ 2147483646 h 2"/>
                <a:gd name="T4" fmla="*/ 2147483647 w 3"/>
                <a:gd name="T5" fmla="*/ 2147483646 h 2"/>
                <a:gd name="T6" fmla="*/ 2147483647 w 3"/>
                <a:gd name="T7" fmla="*/ 0 h 2"/>
                <a:gd name="T8" fmla="*/ 0 w 3"/>
                <a:gd name="T9" fmla="*/ 2147483646 h 2"/>
                <a:gd name="T10" fmla="*/ 2147483647 w 3"/>
                <a:gd name="T11" fmla="*/ 2147483646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1" y="2"/>
                  </a:moveTo>
                  <a:lnTo>
                    <a:pt x="2" y="2"/>
                  </a:lnTo>
                  <a:lnTo>
                    <a:pt x="3" y="1"/>
                  </a:lnTo>
                  <a:lnTo>
                    <a:pt x="1" y="0"/>
                  </a:lnTo>
                  <a:lnTo>
                    <a:pt x="0" y="1"/>
                  </a:lnTo>
                  <a:lnTo>
                    <a:pt x="1"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8" name="Freeform 580"/>
            <p:cNvSpPr>
              <a:spLocks/>
            </p:cNvSpPr>
            <p:nvPr/>
          </p:nvSpPr>
          <p:spPr bwMode="gray">
            <a:xfrm>
              <a:off x="4295" y="2403"/>
              <a:ext cx="2" cy="3"/>
            </a:xfrm>
            <a:custGeom>
              <a:avLst/>
              <a:gdLst>
                <a:gd name="T0" fmla="*/ 2147483646 w 2"/>
                <a:gd name="T1" fmla="*/ 0 h 2"/>
                <a:gd name="T2" fmla="*/ 0 w 2"/>
                <a:gd name="T3" fmla="*/ 2147483647 h 2"/>
                <a:gd name="T4" fmla="*/ 2147483646 w 2"/>
                <a:gd name="T5" fmla="*/ 2147483647 h 2"/>
                <a:gd name="T6" fmla="*/ 2147483646 w 2"/>
                <a:gd name="T7" fmla="*/ 0 h 2"/>
                <a:gd name="T8" fmla="*/ 2147483646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lnTo>
                    <a:pt x="0" y="2"/>
                  </a:lnTo>
                  <a:lnTo>
                    <a:pt x="2" y="2"/>
                  </a:lnTo>
                  <a:lnTo>
                    <a:pt x="2" y="0"/>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89" name="Freeform 581"/>
            <p:cNvSpPr>
              <a:spLocks/>
            </p:cNvSpPr>
            <p:nvPr/>
          </p:nvSpPr>
          <p:spPr bwMode="gray">
            <a:xfrm>
              <a:off x="4309" y="2453"/>
              <a:ext cx="6" cy="6"/>
            </a:xfrm>
            <a:custGeom>
              <a:avLst/>
              <a:gdLst>
                <a:gd name="T0" fmla="*/ 2147483647 w 4"/>
                <a:gd name="T1" fmla="*/ 0 h 5"/>
                <a:gd name="T2" fmla="*/ 0 w 4"/>
                <a:gd name="T3" fmla="*/ 2147483647 h 5"/>
                <a:gd name="T4" fmla="*/ 0 w 4"/>
                <a:gd name="T5" fmla="*/ 2147483647 h 5"/>
                <a:gd name="T6" fmla="*/ 2147483647 w 4"/>
                <a:gd name="T7" fmla="*/ 2147483647 h 5"/>
                <a:gd name="T8" fmla="*/ 2147483647 w 4"/>
                <a:gd name="T9" fmla="*/ 0 h 5"/>
                <a:gd name="T10" fmla="*/ 2147483647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0"/>
                  </a:moveTo>
                  <a:lnTo>
                    <a:pt x="0" y="3"/>
                  </a:lnTo>
                  <a:lnTo>
                    <a:pt x="0" y="5"/>
                  </a:lnTo>
                  <a:lnTo>
                    <a:pt x="1" y="5"/>
                  </a:lnTo>
                  <a:lnTo>
                    <a:pt x="4" y="0"/>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0" name="Freeform 582"/>
            <p:cNvSpPr>
              <a:spLocks/>
            </p:cNvSpPr>
            <p:nvPr/>
          </p:nvSpPr>
          <p:spPr bwMode="gray">
            <a:xfrm>
              <a:off x="4303" y="2458"/>
              <a:ext cx="3" cy="4"/>
            </a:xfrm>
            <a:custGeom>
              <a:avLst/>
              <a:gdLst>
                <a:gd name="T0" fmla="*/ 2147483646 w 3"/>
                <a:gd name="T1" fmla="*/ 2147483647 h 3"/>
                <a:gd name="T2" fmla="*/ 2147483646 w 3"/>
                <a:gd name="T3" fmla="*/ 0 h 3"/>
                <a:gd name="T4" fmla="*/ 0 w 3"/>
                <a:gd name="T5" fmla="*/ 2147483647 h 3"/>
                <a:gd name="T6" fmla="*/ 0 w 3"/>
                <a:gd name="T7" fmla="*/ 2147483647 h 3"/>
                <a:gd name="T8" fmla="*/ 2147483646 w 3"/>
                <a:gd name="T9" fmla="*/ 2147483647 h 3"/>
                <a:gd name="T10" fmla="*/ 2147483646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1"/>
                  </a:moveTo>
                  <a:lnTo>
                    <a:pt x="1" y="0"/>
                  </a:lnTo>
                  <a:lnTo>
                    <a:pt x="0" y="1"/>
                  </a:lnTo>
                  <a:lnTo>
                    <a:pt x="0" y="3"/>
                  </a:lnTo>
                  <a:lnTo>
                    <a:pt x="2" y="2"/>
                  </a:lnTo>
                  <a:lnTo>
                    <a:pt x="3"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1" name="Freeform 583"/>
            <p:cNvSpPr>
              <a:spLocks noEditPoints="1"/>
            </p:cNvSpPr>
            <p:nvPr/>
          </p:nvSpPr>
          <p:spPr bwMode="gray">
            <a:xfrm>
              <a:off x="4042" y="2533"/>
              <a:ext cx="158" cy="99"/>
            </a:xfrm>
            <a:custGeom>
              <a:avLst/>
              <a:gdLst>
                <a:gd name="T0" fmla="*/ 2147483647 w 121"/>
                <a:gd name="T1" fmla="*/ 2147483647 h 76"/>
                <a:gd name="T2" fmla="*/ 2147483647 w 121"/>
                <a:gd name="T3" fmla="*/ 2147483647 h 76"/>
                <a:gd name="T4" fmla="*/ 2147483647 w 121"/>
                <a:gd name="T5" fmla="*/ 2147483647 h 76"/>
                <a:gd name="T6" fmla="*/ 2147483647 w 121"/>
                <a:gd name="T7" fmla="*/ 2147483647 h 76"/>
                <a:gd name="T8" fmla="*/ 2147483647 w 121"/>
                <a:gd name="T9" fmla="*/ 0 h 76"/>
                <a:gd name="T10" fmla="*/ 2147483647 w 121"/>
                <a:gd name="T11" fmla="*/ 2147483647 h 76"/>
                <a:gd name="T12" fmla="*/ 2147483647 w 121"/>
                <a:gd name="T13" fmla="*/ 2147483647 h 76"/>
                <a:gd name="T14" fmla="*/ 2147483647 w 121"/>
                <a:gd name="T15" fmla="*/ 2147483647 h 76"/>
                <a:gd name="T16" fmla="*/ 2147483647 w 121"/>
                <a:gd name="T17" fmla="*/ 2147483647 h 76"/>
                <a:gd name="T18" fmla="*/ 2147483647 w 121"/>
                <a:gd name="T19" fmla="*/ 2147483647 h 76"/>
                <a:gd name="T20" fmla="*/ 2147483647 w 121"/>
                <a:gd name="T21" fmla="*/ 2147483647 h 76"/>
                <a:gd name="T22" fmla="*/ 2147483647 w 121"/>
                <a:gd name="T23" fmla="*/ 2147483647 h 76"/>
                <a:gd name="T24" fmla="*/ 2147483647 w 121"/>
                <a:gd name="T25" fmla="*/ 2147483647 h 76"/>
                <a:gd name="T26" fmla="*/ 2147483647 w 121"/>
                <a:gd name="T27" fmla="*/ 2147483647 h 76"/>
                <a:gd name="T28" fmla="*/ 2147483647 w 121"/>
                <a:gd name="T29" fmla="*/ 2147483647 h 76"/>
                <a:gd name="T30" fmla="*/ 2147483647 w 121"/>
                <a:gd name="T31" fmla="*/ 2147483647 h 76"/>
                <a:gd name="T32" fmla="*/ 2147483647 w 121"/>
                <a:gd name="T33" fmla="*/ 2147483647 h 76"/>
                <a:gd name="T34" fmla="*/ 2147483647 w 121"/>
                <a:gd name="T35" fmla="*/ 2147483647 h 76"/>
                <a:gd name="T36" fmla="*/ 0 w 121"/>
                <a:gd name="T37" fmla="*/ 2147483647 h 76"/>
                <a:gd name="T38" fmla="*/ 0 w 121"/>
                <a:gd name="T39" fmla="*/ 2147483647 h 76"/>
                <a:gd name="T40" fmla="*/ 2147483647 w 121"/>
                <a:gd name="T41" fmla="*/ 2147483647 h 76"/>
                <a:gd name="T42" fmla="*/ 2147483647 w 121"/>
                <a:gd name="T43" fmla="*/ 2147483647 h 76"/>
                <a:gd name="T44" fmla="*/ 2147483647 w 121"/>
                <a:gd name="T45" fmla="*/ 2147483647 h 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76"/>
                <a:gd name="T71" fmla="*/ 121 w 121"/>
                <a:gd name="T72" fmla="*/ 76 h 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76">
                  <a:moveTo>
                    <a:pt x="114" y="32"/>
                  </a:moveTo>
                  <a:lnTo>
                    <a:pt x="117" y="21"/>
                  </a:lnTo>
                  <a:lnTo>
                    <a:pt x="121" y="15"/>
                  </a:lnTo>
                  <a:lnTo>
                    <a:pt x="121" y="2"/>
                  </a:lnTo>
                  <a:lnTo>
                    <a:pt x="116" y="0"/>
                  </a:lnTo>
                  <a:lnTo>
                    <a:pt x="114" y="2"/>
                  </a:lnTo>
                  <a:lnTo>
                    <a:pt x="114" y="7"/>
                  </a:lnTo>
                  <a:lnTo>
                    <a:pt x="107" y="17"/>
                  </a:lnTo>
                  <a:lnTo>
                    <a:pt x="108" y="28"/>
                  </a:lnTo>
                  <a:lnTo>
                    <a:pt x="110" y="33"/>
                  </a:lnTo>
                  <a:lnTo>
                    <a:pt x="114" y="32"/>
                  </a:lnTo>
                  <a:close/>
                  <a:moveTo>
                    <a:pt x="17" y="70"/>
                  </a:moveTo>
                  <a:lnTo>
                    <a:pt x="19" y="62"/>
                  </a:lnTo>
                  <a:lnTo>
                    <a:pt x="22" y="58"/>
                  </a:lnTo>
                  <a:lnTo>
                    <a:pt x="17" y="56"/>
                  </a:lnTo>
                  <a:lnTo>
                    <a:pt x="14" y="56"/>
                  </a:lnTo>
                  <a:lnTo>
                    <a:pt x="8" y="59"/>
                  </a:lnTo>
                  <a:lnTo>
                    <a:pt x="6" y="58"/>
                  </a:lnTo>
                  <a:lnTo>
                    <a:pt x="0" y="64"/>
                  </a:lnTo>
                  <a:lnTo>
                    <a:pt x="0" y="72"/>
                  </a:lnTo>
                  <a:lnTo>
                    <a:pt x="6" y="76"/>
                  </a:lnTo>
                  <a:lnTo>
                    <a:pt x="12" y="75"/>
                  </a:lnTo>
                  <a:lnTo>
                    <a:pt x="17" y="7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2" name="Freeform 584"/>
            <p:cNvSpPr>
              <a:spLocks/>
            </p:cNvSpPr>
            <p:nvPr/>
          </p:nvSpPr>
          <p:spPr bwMode="gray">
            <a:xfrm>
              <a:off x="4285" y="2487"/>
              <a:ext cx="10" cy="5"/>
            </a:xfrm>
            <a:custGeom>
              <a:avLst/>
              <a:gdLst>
                <a:gd name="T0" fmla="*/ 0 w 7"/>
                <a:gd name="T1" fmla="*/ 2147483647 h 4"/>
                <a:gd name="T2" fmla="*/ 2147483647 w 7"/>
                <a:gd name="T3" fmla="*/ 2147483647 h 4"/>
                <a:gd name="T4" fmla="*/ 2147483647 w 7"/>
                <a:gd name="T5" fmla="*/ 2147483647 h 4"/>
                <a:gd name="T6" fmla="*/ 2147483647 w 7"/>
                <a:gd name="T7" fmla="*/ 0 h 4"/>
                <a:gd name="T8" fmla="*/ 2147483647 w 7"/>
                <a:gd name="T9" fmla="*/ 0 h 4"/>
                <a:gd name="T10" fmla="*/ 0 w 7"/>
                <a:gd name="T11" fmla="*/ 2147483647 h 4"/>
                <a:gd name="T12" fmla="*/ 0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4"/>
                  </a:moveTo>
                  <a:lnTo>
                    <a:pt x="5" y="4"/>
                  </a:lnTo>
                  <a:lnTo>
                    <a:pt x="7" y="1"/>
                  </a:lnTo>
                  <a:lnTo>
                    <a:pt x="7" y="0"/>
                  </a:lnTo>
                  <a:lnTo>
                    <a:pt x="4" y="0"/>
                  </a:lnTo>
                  <a:lnTo>
                    <a:pt x="0" y="3"/>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3" name="Freeform 585"/>
            <p:cNvSpPr>
              <a:spLocks/>
            </p:cNvSpPr>
            <p:nvPr/>
          </p:nvSpPr>
          <p:spPr bwMode="gray">
            <a:xfrm>
              <a:off x="4285" y="2495"/>
              <a:ext cx="5" cy="5"/>
            </a:xfrm>
            <a:custGeom>
              <a:avLst/>
              <a:gdLst>
                <a:gd name="T0" fmla="*/ 0 w 4"/>
                <a:gd name="T1" fmla="*/ 2147483647 h 3"/>
                <a:gd name="T2" fmla="*/ 2147483647 w 4"/>
                <a:gd name="T3" fmla="*/ 2147483647 h 3"/>
                <a:gd name="T4" fmla="*/ 2147483647 w 4"/>
                <a:gd name="T5" fmla="*/ 2147483647 h 3"/>
                <a:gd name="T6" fmla="*/ 2147483647 w 4"/>
                <a:gd name="T7" fmla="*/ 0 h 3"/>
                <a:gd name="T8" fmla="*/ 2147483647 w 4"/>
                <a:gd name="T9" fmla="*/ 0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2" y="3"/>
                  </a:lnTo>
                  <a:lnTo>
                    <a:pt x="4" y="2"/>
                  </a:lnTo>
                  <a:lnTo>
                    <a:pt x="3" y="0"/>
                  </a:lnTo>
                  <a:lnTo>
                    <a:pt x="1" y="0"/>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4" name="Freeform 586"/>
            <p:cNvSpPr>
              <a:spLocks/>
            </p:cNvSpPr>
            <p:nvPr/>
          </p:nvSpPr>
          <p:spPr bwMode="gray">
            <a:xfrm>
              <a:off x="4270" y="2511"/>
              <a:ext cx="9" cy="10"/>
            </a:xfrm>
            <a:custGeom>
              <a:avLst/>
              <a:gdLst>
                <a:gd name="T0" fmla="*/ 2147483647 w 7"/>
                <a:gd name="T1" fmla="*/ 2147483647 h 7"/>
                <a:gd name="T2" fmla="*/ 0 w 7"/>
                <a:gd name="T3" fmla="*/ 2147483647 h 7"/>
                <a:gd name="T4" fmla="*/ 2147483647 w 7"/>
                <a:gd name="T5" fmla="*/ 2147483647 h 7"/>
                <a:gd name="T6" fmla="*/ 2147483647 w 7"/>
                <a:gd name="T7" fmla="*/ 2147483647 h 7"/>
                <a:gd name="T8" fmla="*/ 2147483647 w 7"/>
                <a:gd name="T9" fmla="*/ 2147483647 h 7"/>
                <a:gd name="T10" fmla="*/ 2147483647 w 7"/>
                <a:gd name="T11" fmla="*/ 0 h 7"/>
                <a:gd name="T12" fmla="*/ 2147483647 w 7"/>
                <a:gd name="T13" fmla="*/ 2147483647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2" y="4"/>
                  </a:moveTo>
                  <a:lnTo>
                    <a:pt x="0" y="4"/>
                  </a:lnTo>
                  <a:lnTo>
                    <a:pt x="1" y="7"/>
                  </a:lnTo>
                  <a:lnTo>
                    <a:pt x="5" y="4"/>
                  </a:lnTo>
                  <a:lnTo>
                    <a:pt x="7" y="1"/>
                  </a:lnTo>
                  <a:lnTo>
                    <a:pt x="4" y="0"/>
                  </a:lnTo>
                  <a:lnTo>
                    <a:pt x="2"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5" name="Freeform 587"/>
            <p:cNvSpPr>
              <a:spLocks/>
            </p:cNvSpPr>
            <p:nvPr/>
          </p:nvSpPr>
          <p:spPr bwMode="gray">
            <a:xfrm>
              <a:off x="4239" y="2537"/>
              <a:ext cx="6" cy="3"/>
            </a:xfrm>
            <a:custGeom>
              <a:avLst/>
              <a:gdLst>
                <a:gd name="T0" fmla="*/ 2147483647 w 5"/>
                <a:gd name="T1" fmla="*/ 2147483646 h 3"/>
                <a:gd name="T2" fmla="*/ 2147483647 w 5"/>
                <a:gd name="T3" fmla="*/ 0 h 3"/>
                <a:gd name="T4" fmla="*/ 0 w 5"/>
                <a:gd name="T5" fmla="*/ 2147483646 h 3"/>
                <a:gd name="T6" fmla="*/ 2147483647 w 5"/>
                <a:gd name="T7" fmla="*/ 2147483646 h 3"/>
                <a:gd name="T8" fmla="*/ 2147483647 w 5"/>
                <a:gd name="T9" fmla="*/ 2147483646 h 3"/>
                <a:gd name="T10" fmla="*/ 2147483647 w 5"/>
                <a:gd name="T11" fmla="*/ 2147483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4" y="1"/>
                  </a:moveTo>
                  <a:lnTo>
                    <a:pt x="2" y="0"/>
                  </a:lnTo>
                  <a:lnTo>
                    <a:pt x="0" y="2"/>
                  </a:lnTo>
                  <a:lnTo>
                    <a:pt x="2" y="3"/>
                  </a:lnTo>
                  <a:lnTo>
                    <a:pt x="5" y="2"/>
                  </a:lnTo>
                  <a:lnTo>
                    <a:pt x="4"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6" name="Freeform 588"/>
            <p:cNvSpPr>
              <a:spLocks/>
            </p:cNvSpPr>
            <p:nvPr/>
          </p:nvSpPr>
          <p:spPr bwMode="gray">
            <a:xfrm>
              <a:off x="4228" y="2540"/>
              <a:ext cx="4" cy="7"/>
            </a:xfrm>
            <a:custGeom>
              <a:avLst/>
              <a:gdLst>
                <a:gd name="T0" fmla="*/ 2147483647 w 3"/>
                <a:gd name="T1" fmla="*/ 2147483647 h 5"/>
                <a:gd name="T2" fmla="*/ 2147483647 w 3"/>
                <a:gd name="T3" fmla="*/ 0 h 5"/>
                <a:gd name="T4" fmla="*/ 0 w 3"/>
                <a:gd name="T5" fmla="*/ 2147483647 h 5"/>
                <a:gd name="T6" fmla="*/ 2147483647 w 3"/>
                <a:gd name="T7" fmla="*/ 2147483647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1"/>
                  </a:moveTo>
                  <a:lnTo>
                    <a:pt x="2" y="0"/>
                  </a:lnTo>
                  <a:lnTo>
                    <a:pt x="0" y="3"/>
                  </a:lnTo>
                  <a:lnTo>
                    <a:pt x="1" y="4"/>
                  </a:lnTo>
                  <a:lnTo>
                    <a:pt x="3" y="5"/>
                  </a:lnTo>
                  <a:lnTo>
                    <a:pt x="3"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7" name="Freeform 589"/>
            <p:cNvSpPr>
              <a:spLocks/>
            </p:cNvSpPr>
            <p:nvPr/>
          </p:nvSpPr>
          <p:spPr bwMode="gray">
            <a:xfrm>
              <a:off x="4221" y="2545"/>
              <a:ext cx="6" cy="3"/>
            </a:xfrm>
            <a:custGeom>
              <a:avLst/>
              <a:gdLst>
                <a:gd name="T0" fmla="*/ 2147483647 w 5"/>
                <a:gd name="T1" fmla="*/ 0 h 2"/>
                <a:gd name="T2" fmla="*/ 2147483647 w 5"/>
                <a:gd name="T3" fmla="*/ 0 h 2"/>
                <a:gd name="T4" fmla="*/ 0 w 5"/>
                <a:gd name="T5" fmla="*/ 2147483647 h 2"/>
                <a:gd name="T6" fmla="*/ 2147483647 w 5"/>
                <a:gd name="T7" fmla="*/ 2147483647 h 2"/>
                <a:gd name="T8" fmla="*/ 2147483647 w 5"/>
                <a:gd name="T9" fmla="*/ 2147483647 h 2"/>
                <a:gd name="T10" fmla="*/ 2147483647 w 5"/>
                <a:gd name="T11" fmla="*/ 0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5" y="0"/>
                  </a:moveTo>
                  <a:lnTo>
                    <a:pt x="2" y="0"/>
                  </a:lnTo>
                  <a:lnTo>
                    <a:pt x="0" y="1"/>
                  </a:lnTo>
                  <a:lnTo>
                    <a:pt x="2" y="2"/>
                  </a:lnTo>
                  <a:lnTo>
                    <a:pt x="5" y="2"/>
                  </a:lnTo>
                  <a:lnTo>
                    <a:pt x="5"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8" name="Freeform 590"/>
            <p:cNvSpPr>
              <a:spLocks/>
            </p:cNvSpPr>
            <p:nvPr/>
          </p:nvSpPr>
          <p:spPr bwMode="gray">
            <a:xfrm>
              <a:off x="4091" y="2966"/>
              <a:ext cx="19" cy="4"/>
            </a:xfrm>
            <a:custGeom>
              <a:avLst/>
              <a:gdLst>
                <a:gd name="T0" fmla="*/ 0 w 14"/>
                <a:gd name="T1" fmla="*/ 2147483647 h 3"/>
                <a:gd name="T2" fmla="*/ 2147483647 w 14"/>
                <a:gd name="T3" fmla="*/ 2147483647 h 3"/>
                <a:gd name="T4" fmla="*/ 2147483647 w 14"/>
                <a:gd name="T5" fmla="*/ 0 h 3"/>
                <a:gd name="T6" fmla="*/ 0 w 14"/>
                <a:gd name="T7" fmla="*/ 2147483647 h 3"/>
                <a:gd name="T8" fmla="*/ 0 w 14"/>
                <a:gd name="T9" fmla="*/ 2147483647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0" y="3"/>
                  </a:moveTo>
                  <a:lnTo>
                    <a:pt x="13" y="2"/>
                  </a:lnTo>
                  <a:lnTo>
                    <a:pt x="14" y="0"/>
                  </a:lnTo>
                  <a:lnTo>
                    <a:pt x="0" y="1"/>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9" name="Freeform 591"/>
            <p:cNvSpPr>
              <a:spLocks/>
            </p:cNvSpPr>
            <p:nvPr/>
          </p:nvSpPr>
          <p:spPr bwMode="gray">
            <a:xfrm>
              <a:off x="4112" y="2980"/>
              <a:ext cx="12" cy="10"/>
            </a:xfrm>
            <a:custGeom>
              <a:avLst/>
              <a:gdLst>
                <a:gd name="T0" fmla="*/ 2147483647 w 9"/>
                <a:gd name="T1" fmla="*/ 2147483647 h 7"/>
                <a:gd name="T2" fmla="*/ 2147483647 w 9"/>
                <a:gd name="T3" fmla="*/ 2147483647 h 7"/>
                <a:gd name="T4" fmla="*/ 0 w 9"/>
                <a:gd name="T5" fmla="*/ 0 h 7"/>
                <a:gd name="T6" fmla="*/ 2147483647 w 9"/>
                <a:gd name="T7" fmla="*/ 2147483647 h 7"/>
                <a:gd name="T8" fmla="*/ 2147483647 w 9"/>
                <a:gd name="T9" fmla="*/ 2147483647 h 7"/>
                <a:gd name="T10" fmla="*/ 2147483647 w 9"/>
                <a:gd name="T11" fmla="*/ 2147483647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9" y="6"/>
                  </a:moveTo>
                  <a:lnTo>
                    <a:pt x="8" y="1"/>
                  </a:lnTo>
                  <a:lnTo>
                    <a:pt x="0" y="0"/>
                  </a:lnTo>
                  <a:lnTo>
                    <a:pt x="1" y="5"/>
                  </a:lnTo>
                  <a:lnTo>
                    <a:pt x="5" y="7"/>
                  </a:lnTo>
                  <a:lnTo>
                    <a:pt x="9"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0" name="Freeform 592"/>
            <p:cNvSpPr>
              <a:spLocks/>
            </p:cNvSpPr>
            <p:nvPr/>
          </p:nvSpPr>
          <p:spPr bwMode="gray">
            <a:xfrm>
              <a:off x="4131" y="2914"/>
              <a:ext cx="2" cy="11"/>
            </a:xfrm>
            <a:custGeom>
              <a:avLst/>
              <a:gdLst>
                <a:gd name="T0" fmla="*/ 2147483646 w 2"/>
                <a:gd name="T1" fmla="*/ 0 h 8"/>
                <a:gd name="T2" fmla="*/ 0 w 2"/>
                <a:gd name="T3" fmla="*/ 2147483647 h 8"/>
                <a:gd name="T4" fmla="*/ 0 w 2"/>
                <a:gd name="T5" fmla="*/ 2147483647 h 8"/>
                <a:gd name="T6" fmla="*/ 2147483646 w 2"/>
                <a:gd name="T7" fmla="*/ 2147483647 h 8"/>
                <a:gd name="T8" fmla="*/ 2147483646 w 2"/>
                <a:gd name="T9" fmla="*/ 0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0"/>
                  </a:moveTo>
                  <a:lnTo>
                    <a:pt x="0" y="4"/>
                  </a:lnTo>
                  <a:lnTo>
                    <a:pt x="0" y="8"/>
                  </a:lnTo>
                  <a:lnTo>
                    <a:pt x="2" y="8"/>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1" name="Freeform 593"/>
            <p:cNvSpPr>
              <a:spLocks/>
            </p:cNvSpPr>
            <p:nvPr/>
          </p:nvSpPr>
          <p:spPr bwMode="gray">
            <a:xfrm>
              <a:off x="4227" y="2982"/>
              <a:ext cx="13" cy="7"/>
            </a:xfrm>
            <a:custGeom>
              <a:avLst/>
              <a:gdLst>
                <a:gd name="T0" fmla="*/ 0 w 10"/>
                <a:gd name="T1" fmla="*/ 2147483647 h 5"/>
                <a:gd name="T2" fmla="*/ 2147483647 w 10"/>
                <a:gd name="T3" fmla="*/ 2147483647 h 5"/>
                <a:gd name="T4" fmla="*/ 2147483647 w 10"/>
                <a:gd name="T5" fmla="*/ 2147483647 h 5"/>
                <a:gd name="T6" fmla="*/ 2147483647 w 10"/>
                <a:gd name="T7" fmla="*/ 0 h 5"/>
                <a:gd name="T8" fmla="*/ 2147483647 w 10"/>
                <a:gd name="T9" fmla="*/ 2147483647 h 5"/>
                <a:gd name="T10" fmla="*/ 2147483647 w 10"/>
                <a:gd name="T11" fmla="*/ 2147483647 h 5"/>
                <a:gd name="T12" fmla="*/ 0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0" y="5"/>
                  </a:moveTo>
                  <a:lnTo>
                    <a:pt x="5" y="4"/>
                  </a:lnTo>
                  <a:lnTo>
                    <a:pt x="10" y="2"/>
                  </a:lnTo>
                  <a:lnTo>
                    <a:pt x="10" y="0"/>
                  </a:lnTo>
                  <a:lnTo>
                    <a:pt x="5" y="1"/>
                  </a:lnTo>
                  <a:lnTo>
                    <a:pt x="1" y="2"/>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2" name="Freeform 594"/>
            <p:cNvSpPr>
              <a:spLocks/>
            </p:cNvSpPr>
            <p:nvPr/>
          </p:nvSpPr>
          <p:spPr bwMode="gray">
            <a:xfrm>
              <a:off x="4216" y="2982"/>
              <a:ext cx="9" cy="7"/>
            </a:xfrm>
            <a:custGeom>
              <a:avLst/>
              <a:gdLst>
                <a:gd name="T0" fmla="*/ 0 w 6"/>
                <a:gd name="T1" fmla="*/ 2147483647 h 5"/>
                <a:gd name="T2" fmla="*/ 2147483647 w 6"/>
                <a:gd name="T3" fmla="*/ 2147483647 h 5"/>
                <a:gd name="T4" fmla="*/ 2147483647 w 6"/>
                <a:gd name="T5" fmla="*/ 2147483647 h 5"/>
                <a:gd name="T6" fmla="*/ 2147483647 w 6"/>
                <a:gd name="T7" fmla="*/ 0 h 5"/>
                <a:gd name="T8" fmla="*/ 2147483647 w 6"/>
                <a:gd name="T9" fmla="*/ 2147483647 h 5"/>
                <a:gd name="T10" fmla="*/ 0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3"/>
                  </a:moveTo>
                  <a:lnTo>
                    <a:pt x="1" y="5"/>
                  </a:lnTo>
                  <a:lnTo>
                    <a:pt x="6" y="1"/>
                  </a:lnTo>
                  <a:lnTo>
                    <a:pt x="6" y="0"/>
                  </a:lnTo>
                  <a:lnTo>
                    <a:pt x="2" y="1"/>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3" name="Freeform 595"/>
            <p:cNvSpPr>
              <a:spLocks/>
            </p:cNvSpPr>
            <p:nvPr/>
          </p:nvSpPr>
          <p:spPr bwMode="gray">
            <a:xfrm>
              <a:off x="4207" y="2980"/>
              <a:ext cx="9" cy="9"/>
            </a:xfrm>
            <a:custGeom>
              <a:avLst/>
              <a:gdLst>
                <a:gd name="T0" fmla="*/ 0 w 7"/>
                <a:gd name="T1" fmla="*/ 2147483647 h 6"/>
                <a:gd name="T2" fmla="*/ 2147483647 w 7"/>
                <a:gd name="T3" fmla="*/ 2147483647 h 6"/>
                <a:gd name="T4" fmla="*/ 2147483647 w 7"/>
                <a:gd name="T5" fmla="*/ 2147483647 h 6"/>
                <a:gd name="T6" fmla="*/ 2147483647 w 7"/>
                <a:gd name="T7" fmla="*/ 0 h 6"/>
                <a:gd name="T8" fmla="*/ 0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0" y="5"/>
                  </a:moveTo>
                  <a:lnTo>
                    <a:pt x="2" y="6"/>
                  </a:lnTo>
                  <a:lnTo>
                    <a:pt x="7" y="2"/>
                  </a:lnTo>
                  <a:lnTo>
                    <a:pt x="4" y="0"/>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4" name="Freeform 596"/>
            <p:cNvSpPr>
              <a:spLocks/>
            </p:cNvSpPr>
            <p:nvPr/>
          </p:nvSpPr>
          <p:spPr bwMode="gray">
            <a:xfrm>
              <a:off x="4249" y="2973"/>
              <a:ext cx="10" cy="7"/>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0 w 8"/>
                <a:gd name="T9" fmla="*/ 2147483647 h 6"/>
                <a:gd name="T10" fmla="*/ 2147483647 w 8"/>
                <a:gd name="T11" fmla="*/ 2147483647 h 6"/>
                <a:gd name="T12" fmla="*/ 0 60000 65536"/>
                <a:gd name="T13" fmla="*/ 0 60000 65536"/>
                <a:gd name="T14" fmla="*/ 0 60000 65536"/>
                <a:gd name="T15" fmla="*/ 0 60000 65536"/>
                <a:gd name="T16" fmla="*/ 0 60000 65536"/>
                <a:gd name="T17" fmla="*/ 0 60000 65536"/>
                <a:gd name="T18" fmla="*/ 0 w 8"/>
                <a:gd name="T19" fmla="*/ 0 h 6"/>
                <a:gd name="T20" fmla="*/ 8 w 8"/>
                <a:gd name="T21" fmla="*/ 6 h 6"/>
              </a:gdLst>
              <a:ahLst/>
              <a:cxnLst>
                <a:cxn ang="T12">
                  <a:pos x="T0" y="T1"/>
                </a:cxn>
                <a:cxn ang="T13">
                  <a:pos x="T2" y="T3"/>
                </a:cxn>
                <a:cxn ang="T14">
                  <a:pos x="T4" y="T5"/>
                </a:cxn>
                <a:cxn ang="T15">
                  <a:pos x="T6" y="T7"/>
                </a:cxn>
                <a:cxn ang="T16">
                  <a:pos x="T8" y="T9"/>
                </a:cxn>
                <a:cxn ang="T17">
                  <a:pos x="T10" y="T11"/>
                </a:cxn>
              </a:cxnLst>
              <a:rect l="T18" t="T19" r="T20" b="T21"/>
              <a:pathLst>
                <a:path w="8" h="6">
                  <a:moveTo>
                    <a:pt x="1" y="6"/>
                  </a:moveTo>
                  <a:lnTo>
                    <a:pt x="7" y="4"/>
                  </a:lnTo>
                  <a:lnTo>
                    <a:pt x="8" y="2"/>
                  </a:lnTo>
                  <a:lnTo>
                    <a:pt x="7" y="0"/>
                  </a:lnTo>
                  <a:lnTo>
                    <a:pt x="0" y="3"/>
                  </a:lnTo>
                  <a:lnTo>
                    <a:pt x="1"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5" name="Freeform 597"/>
            <p:cNvSpPr>
              <a:spLocks noEditPoints="1"/>
            </p:cNvSpPr>
            <p:nvPr/>
          </p:nvSpPr>
          <p:spPr bwMode="gray">
            <a:xfrm>
              <a:off x="4166" y="2627"/>
              <a:ext cx="79" cy="322"/>
            </a:xfrm>
            <a:custGeom>
              <a:avLst/>
              <a:gdLst>
                <a:gd name="T0" fmla="*/ 0 w 61"/>
                <a:gd name="T1" fmla="*/ 2147483647 h 247"/>
                <a:gd name="T2" fmla="*/ 2147483647 w 61"/>
                <a:gd name="T3" fmla="*/ 2147483647 h 247"/>
                <a:gd name="T4" fmla="*/ 2147483647 w 61"/>
                <a:gd name="T5" fmla="*/ 2147483647 h 247"/>
                <a:gd name="T6" fmla="*/ 2147483647 w 61"/>
                <a:gd name="T7" fmla="*/ 2147483647 h 247"/>
                <a:gd name="T8" fmla="*/ 2147483647 w 61"/>
                <a:gd name="T9" fmla="*/ 2147483647 h 247"/>
                <a:gd name="T10" fmla="*/ 2147483647 w 61"/>
                <a:gd name="T11" fmla="*/ 2147483647 h 247"/>
                <a:gd name="T12" fmla="*/ 2147483647 w 61"/>
                <a:gd name="T13" fmla="*/ 2147483647 h 247"/>
                <a:gd name="T14" fmla="*/ 2147483647 w 61"/>
                <a:gd name="T15" fmla="*/ 2147483647 h 247"/>
                <a:gd name="T16" fmla="*/ 2147483647 w 61"/>
                <a:gd name="T17" fmla="*/ 2147483647 h 247"/>
                <a:gd name="T18" fmla="*/ 2147483647 w 61"/>
                <a:gd name="T19" fmla="*/ 2147483647 h 247"/>
                <a:gd name="T20" fmla="*/ 2147483647 w 61"/>
                <a:gd name="T21" fmla="*/ 2147483647 h 247"/>
                <a:gd name="T22" fmla="*/ 2147483647 w 61"/>
                <a:gd name="T23" fmla="*/ 2147483647 h 247"/>
                <a:gd name="T24" fmla="*/ 2147483647 w 61"/>
                <a:gd name="T25" fmla="*/ 2147483647 h 247"/>
                <a:gd name="T26" fmla="*/ 2147483647 w 61"/>
                <a:gd name="T27" fmla="*/ 2147483647 h 247"/>
                <a:gd name="T28" fmla="*/ 2147483647 w 61"/>
                <a:gd name="T29" fmla="*/ 2147483647 h 247"/>
                <a:gd name="T30" fmla="*/ 2147483647 w 61"/>
                <a:gd name="T31" fmla="*/ 2147483647 h 247"/>
                <a:gd name="T32" fmla="*/ 2147483647 w 61"/>
                <a:gd name="T33" fmla="*/ 2147483647 h 247"/>
                <a:gd name="T34" fmla="*/ 2147483647 w 61"/>
                <a:gd name="T35" fmla="*/ 2147483647 h 247"/>
                <a:gd name="T36" fmla="*/ 2147483647 w 61"/>
                <a:gd name="T37" fmla="*/ 2147483647 h 247"/>
                <a:gd name="T38" fmla="*/ 2147483647 w 61"/>
                <a:gd name="T39" fmla="*/ 2147483647 h 247"/>
                <a:gd name="T40" fmla="*/ 2147483647 w 61"/>
                <a:gd name="T41" fmla="*/ 2147483647 h 247"/>
                <a:gd name="T42" fmla="*/ 2147483647 w 61"/>
                <a:gd name="T43" fmla="*/ 2147483647 h 247"/>
                <a:gd name="T44" fmla="*/ 2147483647 w 61"/>
                <a:gd name="T45" fmla="*/ 2147483647 h 247"/>
                <a:gd name="T46" fmla="*/ 2147483647 w 61"/>
                <a:gd name="T47" fmla="*/ 2147483647 h 247"/>
                <a:gd name="T48" fmla="*/ 2147483647 w 61"/>
                <a:gd name="T49" fmla="*/ 2147483647 h 247"/>
                <a:gd name="T50" fmla="*/ 2147483647 w 61"/>
                <a:gd name="T51" fmla="*/ 2147483647 h 247"/>
                <a:gd name="T52" fmla="*/ 2147483647 w 61"/>
                <a:gd name="T53" fmla="*/ 2147483647 h 247"/>
                <a:gd name="T54" fmla="*/ 2147483647 w 61"/>
                <a:gd name="T55" fmla="*/ 2147483647 h 247"/>
                <a:gd name="T56" fmla="*/ 2147483647 w 61"/>
                <a:gd name="T57" fmla="*/ 2147483647 h 247"/>
                <a:gd name="T58" fmla="*/ 2147483647 w 61"/>
                <a:gd name="T59" fmla="*/ 2147483647 h 247"/>
                <a:gd name="T60" fmla="*/ 2147483647 w 61"/>
                <a:gd name="T61" fmla="*/ 2147483647 h 247"/>
                <a:gd name="T62" fmla="*/ 2147483647 w 61"/>
                <a:gd name="T63" fmla="*/ 2147483647 h 247"/>
                <a:gd name="T64" fmla="*/ 2147483647 w 61"/>
                <a:gd name="T65" fmla="*/ 2147483647 h 247"/>
                <a:gd name="T66" fmla="*/ 2147483647 w 61"/>
                <a:gd name="T67" fmla="*/ 2147483647 h 247"/>
                <a:gd name="T68" fmla="*/ 2147483647 w 61"/>
                <a:gd name="T69" fmla="*/ 2147483647 h 247"/>
                <a:gd name="T70" fmla="*/ 2147483647 w 61"/>
                <a:gd name="T71" fmla="*/ 2147483647 h 247"/>
                <a:gd name="T72" fmla="*/ 2147483647 w 61"/>
                <a:gd name="T73" fmla="*/ 2147483647 h 247"/>
                <a:gd name="T74" fmla="*/ 2147483647 w 61"/>
                <a:gd name="T75" fmla="*/ 2147483647 h 247"/>
                <a:gd name="T76" fmla="*/ 2147483647 w 61"/>
                <a:gd name="T77" fmla="*/ 2147483647 h 247"/>
                <a:gd name="T78" fmla="*/ 2147483647 w 61"/>
                <a:gd name="T79" fmla="*/ 2147483647 h 247"/>
                <a:gd name="T80" fmla="*/ 2147483647 w 61"/>
                <a:gd name="T81" fmla="*/ 2147483647 h 247"/>
                <a:gd name="T82" fmla="*/ 2147483647 w 61"/>
                <a:gd name="T83" fmla="*/ 2147483647 h 247"/>
                <a:gd name="T84" fmla="*/ 2147483647 w 61"/>
                <a:gd name="T85" fmla="*/ 2147483647 h 247"/>
                <a:gd name="T86" fmla="*/ 2147483647 w 61"/>
                <a:gd name="T87" fmla="*/ 2147483647 h 247"/>
                <a:gd name="T88" fmla="*/ 2147483647 w 61"/>
                <a:gd name="T89" fmla="*/ 2147483647 h 247"/>
                <a:gd name="T90" fmla="*/ 2147483647 w 61"/>
                <a:gd name="T91" fmla="*/ 2147483647 h 247"/>
                <a:gd name="T92" fmla="*/ 2147483647 w 61"/>
                <a:gd name="T93" fmla="*/ 2147483647 h 247"/>
                <a:gd name="T94" fmla="*/ 2147483647 w 61"/>
                <a:gd name="T95" fmla="*/ 2147483647 h 247"/>
                <a:gd name="T96" fmla="*/ 2147483647 w 61"/>
                <a:gd name="T97" fmla="*/ 2147483647 h 247"/>
                <a:gd name="T98" fmla="*/ 2147483647 w 61"/>
                <a:gd name="T99" fmla="*/ 2147483647 h 247"/>
                <a:gd name="T100" fmla="*/ 2147483647 w 61"/>
                <a:gd name="T101" fmla="*/ 2147483647 h 247"/>
                <a:gd name="T102" fmla="*/ 2147483647 w 61"/>
                <a:gd name="T103" fmla="*/ 2147483647 h 247"/>
                <a:gd name="T104" fmla="*/ 2147483647 w 61"/>
                <a:gd name="T105" fmla="*/ 2147483647 h 247"/>
                <a:gd name="T106" fmla="*/ 2147483647 w 61"/>
                <a:gd name="T107" fmla="*/ 2147483647 h 247"/>
                <a:gd name="T108" fmla="*/ 2147483647 w 61"/>
                <a:gd name="T109" fmla="*/ 2147483647 h 2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247"/>
                <a:gd name="T167" fmla="*/ 61 w 61"/>
                <a:gd name="T168" fmla="*/ 247 h 2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247">
                  <a:moveTo>
                    <a:pt x="1" y="215"/>
                  </a:moveTo>
                  <a:lnTo>
                    <a:pt x="0" y="225"/>
                  </a:lnTo>
                  <a:lnTo>
                    <a:pt x="5" y="225"/>
                  </a:lnTo>
                  <a:lnTo>
                    <a:pt x="7" y="229"/>
                  </a:lnTo>
                  <a:lnTo>
                    <a:pt x="8" y="238"/>
                  </a:lnTo>
                  <a:lnTo>
                    <a:pt x="5" y="244"/>
                  </a:lnTo>
                  <a:lnTo>
                    <a:pt x="5" y="247"/>
                  </a:lnTo>
                  <a:lnTo>
                    <a:pt x="9" y="247"/>
                  </a:lnTo>
                  <a:lnTo>
                    <a:pt x="12" y="239"/>
                  </a:lnTo>
                  <a:lnTo>
                    <a:pt x="13" y="222"/>
                  </a:lnTo>
                  <a:lnTo>
                    <a:pt x="11" y="219"/>
                  </a:lnTo>
                  <a:lnTo>
                    <a:pt x="12" y="217"/>
                  </a:lnTo>
                  <a:lnTo>
                    <a:pt x="15" y="218"/>
                  </a:lnTo>
                  <a:lnTo>
                    <a:pt x="16" y="214"/>
                  </a:lnTo>
                  <a:lnTo>
                    <a:pt x="20" y="217"/>
                  </a:lnTo>
                  <a:lnTo>
                    <a:pt x="20" y="227"/>
                  </a:lnTo>
                  <a:lnTo>
                    <a:pt x="25" y="233"/>
                  </a:lnTo>
                  <a:lnTo>
                    <a:pt x="24" y="240"/>
                  </a:lnTo>
                  <a:lnTo>
                    <a:pt x="28" y="241"/>
                  </a:lnTo>
                  <a:lnTo>
                    <a:pt x="30" y="233"/>
                  </a:lnTo>
                  <a:lnTo>
                    <a:pt x="33" y="233"/>
                  </a:lnTo>
                  <a:lnTo>
                    <a:pt x="33" y="230"/>
                  </a:lnTo>
                  <a:lnTo>
                    <a:pt x="30" y="224"/>
                  </a:lnTo>
                  <a:lnTo>
                    <a:pt x="30" y="214"/>
                  </a:lnTo>
                  <a:lnTo>
                    <a:pt x="23" y="211"/>
                  </a:lnTo>
                  <a:lnTo>
                    <a:pt x="22" y="208"/>
                  </a:lnTo>
                  <a:lnTo>
                    <a:pt x="23" y="207"/>
                  </a:lnTo>
                  <a:lnTo>
                    <a:pt x="29" y="208"/>
                  </a:lnTo>
                  <a:lnTo>
                    <a:pt x="35" y="200"/>
                  </a:lnTo>
                  <a:lnTo>
                    <a:pt x="41" y="200"/>
                  </a:lnTo>
                  <a:lnTo>
                    <a:pt x="43" y="198"/>
                  </a:lnTo>
                  <a:lnTo>
                    <a:pt x="39" y="195"/>
                  </a:lnTo>
                  <a:lnTo>
                    <a:pt x="30" y="196"/>
                  </a:lnTo>
                  <a:lnTo>
                    <a:pt x="22" y="199"/>
                  </a:lnTo>
                  <a:lnTo>
                    <a:pt x="19" y="204"/>
                  </a:lnTo>
                  <a:lnTo>
                    <a:pt x="10" y="196"/>
                  </a:lnTo>
                  <a:lnTo>
                    <a:pt x="11" y="190"/>
                  </a:lnTo>
                  <a:lnTo>
                    <a:pt x="15" y="186"/>
                  </a:lnTo>
                  <a:lnTo>
                    <a:pt x="39" y="186"/>
                  </a:lnTo>
                  <a:lnTo>
                    <a:pt x="44" y="188"/>
                  </a:lnTo>
                  <a:lnTo>
                    <a:pt x="53" y="184"/>
                  </a:lnTo>
                  <a:lnTo>
                    <a:pt x="57" y="173"/>
                  </a:lnTo>
                  <a:lnTo>
                    <a:pt x="52" y="173"/>
                  </a:lnTo>
                  <a:lnTo>
                    <a:pt x="50" y="178"/>
                  </a:lnTo>
                  <a:lnTo>
                    <a:pt x="43" y="180"/>
                  </a:lnTo>
                  <a:lnTo>
                    <a:pt x="32" y="181"/>
                  </a:lnTo>
                  <a:lnTo>
                    <a:pt x="22" y="176"/>
                  </a:lnTo>
                  <a:lnTo>
                    <a:pt x="19" y="176"/>
                  </a:lnTo>
                  <a:lnTo>
                    <a:pt x="16" y="181"/>
                  </a:lnTo>
                  <a:lnTo>
                    <a:pt x="13" y="181"/>
                  </a:lnTo>
                  <a:lnTo>
                    <a:pt x="10" y="182"/>
                  </a:lnTo>
                  <a:lnTo>
                    <a:pt x="8" y="191"/>
                  </a:lnTo>
                  <a:lnTo>
                    <a:pt x="5" y="196"/>
                  </a:lnTo>
                  <a:lnTo>
                    <a:pt x="4" y="201"/>
                  </a:lnTo>
                  <a:lnTo>
                    <a:pt x="5" y="209"/>
                  </a:lnTo>
                  <a:lnTo>
                    <a:pt x="3" y="215"/>
                  </a:lnTo>
                  <a:lnTo>
                    <a:pt x="1" y="215"/>
                  </a:lnTo>
                  <a:close/>
                  <a:moveTo>
                    <a:pt x="9" y="23"/>
                  </a:moveTo>
                  <a:lnTo>
                    <a:pt x="8" y="27"/>
                  </a:lnTo>
                  <a:lnTo>
                    <a:pt x="12" y="37"/>
                  </a:lnTo>
                  <a:lnTo>
                    <a:pt x="18" y="40"/>
                  </a:lnTo>
                  <a:lnTo>
                    <a:pt x="18" y="48"/>
                  </a:lnTo>
                  <a:lnTo>
                    <a:pt x="24" y="52"/>
                  </a:lnTo>
                  <a:lnTo>
                    <a:pt x="26" y="50"/>
                  </a:lnTo>
                  <a:lnTo>
                    <a:pt x="27" y="45"/>
                  </a:lnTo>
                  <a:lnTo>
                    <a:pt x="26" y="42"/>
                  </a:lnTo>
                  <a:lnTo>
                    <a:pt x="23" y="33"/>
                  </a:lnTo>
                  <a:lnTo>
                    <a:pt x="25" y="29"/>
                  </a:lnTo>
                  <a:lnTo>
                    <a:pt x="33" y="21"/>
                  </a:lnTo>
                  <a:lnTo>
                    <a:pt x="34" y="15"/>
                  </a:lnTo>
                  <a:lnTo>
                    <a:pt x="31" y="11"/>
                  </a:lnTo>
                  <a:lnTo>
                    <a:pt x="32" y="1"/>
                  </a:lnTo>
                  <a:lnTo>
                    <a:pt x="29" y="0"/>
                  </a:lnTo>
                  <a:lnTo>
                    <a:pt x="24" y="3"/>
                  </a:lnTo>
                  <a:lnTo>
                    <a:pt x="20" y="1"/>
                  </a:lnTo>
                  <a:lnTo>
                    <a:pt x="17" y="1"/>
                  </a:lnTo>
                  <a:lnTo>
                    <a:pt x="17" y="5"/>
                  </a:lnTo>
                  <a:lnTo>
                    <a:pt x="15" y="8"/>
                  </a:lnTo>
                  <a:lnTo>
                    <a:pt x="12" y="23"/>
                  </a:lnTo>
                  <a:lnTo>
                    <a:pt x="9" y="23"/>
                  </a:lnTo>
                  <a:close/>
                  <a:moveTo>
                    <a:pt x="19" y="52"/>
                  </a:moveTo>
                  <a:lnTo>
                    <a:pt x="14" y="52"/>
                  </a:lnTo>
                  <a:lnTo>
                    <a:pt x="13" y="53"/>
                  </a:lnTo>
                  <a:lnTo>
                    <a:pt x="17" y="57"/>
                  </a:lnTo>
                  <a:lnTo>
                    <a:pt x="19" y="63"/>
                  </a:lnTo>
                  <a:lnTo>
                    <a:pt x="22" y="64"/>
                  </a:lnTo>
                  <a:lnTo>
                    <a:pt x="24" y="62"/>
                  </a:lnTo>
                  <a:lnTo>
                    <a:pt x="23" y="56"/>
                  </a:lnTo>
                  <a:lnTo>
                    <a:pt x="19" y="52"/>
                  </a:lnTo>
                  <a:close/>
                  <a:moveTo>
                    <a:pt x="38" y="49"/>
                  </a:moveTo>
                  <a:lnTo>
                    <a:pt x="35" y="45"/>
                  </a:lnTo>
                  <a:lnTo>
                    <a:pt x="32" y="45"/>
                  </a:lnTo>
                  <a:lnTo>
                    <a:pt x="28" y="48"/>
                  </a:lnTo>
                  <a:lnTo>
                    <a:pt x="33" y="54"/>
                  </a:lnTo>
                  <a:lnTo>
                    <a:pt x="35" y="52"/>
                  </a:lnTo>
                  <a:lnTo>
                    <a:pt x="40" y="56"/>
                  </a:lnTo>
                  <a:lnTo>
                    <a:pt x="48" y="61"/>
                  </a:lnTo>
                  <a:lnTo>
                    <a:pt x="49" y="58"/>
                  </a:lnTo>
                  <a:lnTo>
                    <a:pt x="46" y="57"/>
                  </a:lnTo>
                  <a:lnTo>
                    <a:pt x="45" y="51"/>
                  </a:lnTo>
                  <a:lnTo>
                    <a:pt x="42" y="46"/>
                  </a:lnTo>
                  <a:lnTo>
                    <a:pt x="38" y="49"/>
                  </a:lnTo>
                  <a:close/>
                  <a:moveTo>
                    <a:pt x="51" y="64"/>
                  </a:moveTo>
                  <a:lnTo>
                    <a:pt x="51" y="66"/>
                  </a:lnTo>
                  <a:lnTo>
                    <a:pt x="55" y="69"/>
                  </a:lnTo>
                  <a:lnTo>
                    <a:pt x="57" y="74"/>
                  </a:lnTo>
                  <a:lnTo>
                    <a:pt x="61" y="76"/>
                  </a:lnTo>
                  <a:lnTo>
                    <a:pt x="61" y="69"/>
                  </a:lnTo>
                  <a:lnTo>
                    <a:pt x="59" y="64"/>
                  </a:lnTo>
                  <a:lnTo>
                    <a:pt x="54" y="63"/>
                  </a:lnTo>
                  <a:lnTo>
                    <a:pt x="51" y="6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6" name="Freeform 598"/>
            <p:cNvSpPr>
              <a:spLocks/>
            </p:cNvSpPr>
            <p:nvPr/>
          </p:nvSpPr>
          <p:spPr bwMode="gray">
            <a:xfrm>
              <a:off x="4227" y="2687"/>
              <a:ext cx="5" cy="7"/>
            </a:xfrm>
            <a:custGeom>
              <a:avLst/>
              <a:gdLst>
                <a:gd name="T0" fmla="*/ 0 w 4"/>
                <a:gd name="T1" fmla="*/ 2147483647 h 5"/>
                <a:gd name="T2" fmla="*/ 2147483647 w 4"/>
                <a:gd name="T3" fmla="*/ 2147483647 h 5"/>
                <a:gd name="T4" fmla="*/ 2147483647 w 4"/>
                <a:gd name="T5" fmla="*/ 2147483647 h 5"/>
                <a:gd name="T6" fmla="*/ 2147483647 w 4"/>
                <a:gd name="T7" fmla="*/ 2147483647 h 5"/>
                <a:gd name="T8" fmla="*/ 2147483647 w 4"/>
                <a:gd name="T9" fmla="*/ 0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1" y="5"/>
                  </a:lnTo>
                  <a:lnTo>
                    <a:pt x="4" y="4"/>
                  </a:lnTo>
                  <a:lnTo>
                    <a:pt x="4" y="1"/>
                  </a:lnTo>
                  <a:lnTo>
                    <a:pt x="1" y="0"/>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7" name="Freeform 599"/>
            <p:cNvSpPr>
              <a:spLocks/>
            </p:cNvSpPr>
            <p:nvPr/>
          </p:nvSpPr>
          <p:spPr bwMode="gray">
            <a:xfrm>
              <a:off x="4218" y="2711"/>
              <a:ext cx="8" cy="6"/>
            </a:xfrm>
            <a:custGeom>
              <a:avLst/>
              <a:gdLst>
                <a:gd name="T0" fmla="*/ 0 w 6"/>
                <a:gd name="T1" fmla="*/ 0 h 5"/>
                <a:gd name="T2" fmla="*/ 0 w 6"/>
                <a:gd name="T3" fmla="*/ 2147483647 h 5"/>
                <a:gd name="T4" fmla="*/ 2147483647 w 6"/>
                <a:gd name="T5" fmla="*/ 2147483647 h 5"/>
                <a:gd name="T6" fmla="*/ 2147483647 w 6"/>
                <a:gd name="T7" fmla="*/ 2147483647 h 5"/>
                <a:gd name="T8" fmla="*/ 2147483647 w 6"/>
                <a:gd name="T9" fmla="*/ 2147483647 h 5"/>
                <a:gd name="T10" fmla="*/ 2147483647 w 6"/>
                <a:gd name="T11" fmla="*/ 0 h 5"/>
                <a:gd name="T12" fmla="*/ 0 w 6"/>
                <a:gd name="T13" fmla="*/ 0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0"/>
                  </a:moveTo>
                  <a:lnTo>
                    <a:pt x="0" y="5"/>
                  </a:lnTo>
                  <a:lnTo>
                    <a:pt x="2" y="3"/>
                  </a:lnTo>
                  <a:lnTo>
                    <a:pt x="6" y="5"/>
                  </a:lnTo>
                  <a:lnTo>
                    <a:pt x="6" y="3"/>
                  </a:lnTo>
                  <a:lnTo>
                    <a:pt x="3" y="0"/>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8" name="Freeform 600"/>
            <p:cNvSpPr>
              <a:spLocks noEditPoints="1"/>
            </p:cNvSpPr>
            <p:nvPr/>
          </p:nvSpPr>
          <p:spPr bwMode="gray">
            <a:xfrm>
              <a:off x="4205" y="2722"/>
              <a:ext cx="16" cy="31"/>
            </a:xfrm>
            <a:custGeom>
              <a:avLst/>
              <a:gdLst>
                <a:gd name="T0" fmla="*/ 2147483647 w 13"/>
                <a:gd name="T1" fmla="*/ 0 h 23"/>
                <a:gd name="T2" fmla="*/ 0 w 13"/>
                <a:gd name="T3" fmla="*/ 2147483647 h 23"/>
                <a:gd name="T4" fmla="*/ 2147483647 w 13"/>
                <a:gd name="T5" fmla="*/ 2147483647 h 23"/>
                <a:gd name="T6" fmla="*/ 2147483647 w 13"/>
                <a:gd name="T7" fmla="*/ 2147483647 h 23"/>
                <a:gd name="T8" fmla="*/ 2147483647 w 13"/>
                <a:gd name="T9" fmla="*/ 0 h 23"/>
                <a:gd name="T10" fmla="*/ 2147483647 w 13"/>
                <a:gd name="T11" fmla="*/ 0 h 23"/>
                <a:gd name="T12" fmla="*/ 2147483647 w 13"/>
                <a:gd name="T13" fmla="*/ 2147483647 h 23"/>
                <a:gd name="T14" fmla="*/ 2147483647 w 13"/>
                <a:gd name="T15" fmla="*/ 2147483647 h 23"/>
                <a:gd name="T16" fmla="*/ 2147483647 w 13"/>
                <a:gd name="T17" fmla="*/ 2147483647 h 23"/>
                <a:gd name="T18" fmla="*/ 2147483647 w 13"/>
                <a:gd name="T19" fmla="*/ 2147483647 h 23"/>
                <a:gd name="T20" fmla="*/ 2147483647 w 13"/>
                <a:gd name="T21" fmla="*/ 2147483647 h 23"/>
                <a:gd name="T22" fmla="*/ 2147483647 w 13"/>
                <a:gd name="T23" fmla="*/ 2147483647 h 23"/>
                <a:gd name="T24" fmla="*/ 2147483647 w 13"/>
                <a:gd name="T25" fmla="*/ 2147483647 h 23"/>
                <a:gd name="T26" fmla="*/ 2147483647 w 13"/>
                <a:gd name="T27" fmla="*/ 2147483647 h 23"/>
                <a:gd name="T28" fmla="*/ 2147483647 w 13"/>
                <a:gd name="T29" fmla="*/ 2147483647 h 23"/>
                <a:gd name="T30" fmla="*/ 2147483647 w 13"/>
                <a:gd name="T31" fmla="*/ 2147483647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23"/>
                <a:gd name="T50" fmla="*/ 13 w 13"/>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23">
                  <a:moveTo>
                    <a:pt x="1" y="0"/>
                  </a:moveTo>
                  <a:lnTo>
                    <a:pt x="0" y="11"/>
                  </a:lnTo>
                  <a:lnTo>
                    <a:pt x="6" y="6"/>
                  </a:lnTo>
                  <a:lnTo>
                    <a:pt x="8" y="1"/>
                  </a:lnTo>
                  <a:lnTo>
                    <a:pt x="5" y="0"/>
                  </a:lnTo>
                  <a:lnTo>
                    <a:pt x="1" y="0"/>
                  </a:lnTo>
                  <a:close/>
                  <a:moveTo>
                    <a:pt x="7" y="11"/>
                  </a:moveTo>
                  <a:lnTo>
                    <a:pt x="10" y="14"/>
                  </a:lnTo>
                  <a:lnTo>
                    <a:pt x="3" y="16"/>
                  </a:lnTo>
                  <a:lnTo>
                    <a:pt x="2" y="20"/>
                  </a:lnTo>
                  <a:lnTo>
                    <a:pt x="7" y="23"/>
                  </a:lnTo>
                  <a:lnTo>
                    <a:pt x="10" y="21"/>
                  </a:lnTo>
                  <a:lnTo>
                    <a:pt x="13" y="16"/>
                  </a:lnTo>
                  <a:lnTo>
                    <a:pt x="13" y="8"/>
                  </a:lnTo>
                  <a:lnTo>
                    <a:pt x="9" y="7"/>
                  </a:lnTo>
                  <a:lnTo>
                    <a:pt x="7" y="1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9" name="Freeform 601"/>
            <p:cNvSpPr>
              <a:spLocks/>
            </p:cNvSpPr>
            <p:nvPr/>
          </p:nvSpPr>
          <p:spPr bwMode="gray">
            <a:xfrm>
              <a:off x="4223" y="2729"/>
              <a:ext cx="5" cy="19"/>
            </a:xfrm>
            <a:custGeom>
              <a:avLst/>
              <a:gdLst>
                <a:gd name="T0" fmla="*/ 0 w 4"/>
                <a:gd name="T1" fmla="*/ 2147483647 h 14"/>
                <a:gd name="T2" fmla="*/ 2147483647 w 4"/>
                <a:gd name="T3" fmla="*/ 2147483647 h 14"/>
                <a:gd name="T4" fmla="*/ 2147483647 w 4"/>
                <a:gd name="T5" fmla="*/ 2147483647 h 14"/>
                <a:gd name="T6" fmla="*/ 2147483647 w 4"/>
                <a:gd name="T7" fmla="*/ 0 h 14"/>
                <a:gd name="T8" fmla="*/ 0 w 4"/>
                <a:gd name="T9" fmla="*/ 2147483647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0" y="14"/>
                  </a:moveTo>
                  <a:lnTo>
                    <a:pt x="3" y="13"/>
                  </a:lnTo>
                  <a:lnTo>
                    <a:pt x="4" y="9"/>
                  </a:lnTo>
                  <a:lnTo>
                    <a:pt x="2" y="0"/>
                  </a:lnTo>
                  <a:lnTo>
                    <a:pt x="0" y="1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0" name="Freeform 602"/>
            <p:cNvSpPr>
              <a:spLocks/>
            </p:cNvSpPr>
            <p:nvPr/>
          </p:nvSpPr>
          <p:spPr bwMode="gray">
            <a:xfrm>
              <a:off x="4230" y="2727"/>
              <a:ext cx="12" cy="12"/>
            </a:xfrm>
            <a:custGeom>
              <a:avLst/>
              <a:gdLst>
                <a:gd name="T0" fmla="*/ 2147483647 w 9"/>
                <a:gd name="T1" fmla="*/ 2147483647 h 10"/>
                <a:gd name="T2" fmla="*/ 2147483647 w 9"/>
                <a:gd name="T3" fmla="*/ 2147483647 h 10"/>
                <a:gd name="T4" fmla="*/ 2147483647 w 9"/>
                <a:gd name="T5" fmla="*/ 2147483647 h 10"/>
                <a:gd name="T6" fmla="*/ 2147483647 w 9"/>
                <a:gd name="T7" fmla="*/ 2147483647 h 10"/>
                <a:gd name="T8" fmla="*/ 2147483647 w 9"/>
                <a:gd name="T9" fmla="*/ 0 h 10"/>
                <a:gd name="T10" fmla="*/ 0 w 9"/>
                <a:gd name="T11" fmla="*/ 0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5" y="5"/>
                  </a:moveTo>
                  <a:lnTo>
                    <a:pt x="5" y="10"/>
                  </a:lnTo>
                  <a:lnTo>
                    <a:pt x="9" y="9"/>
                  </a:lnTo>
                  <a:lnTo>
                    <a:pt x="8" y="5"/>
                  </a:lnTo>
                  <a:lnTo>
                    <a:pt x="5" y="0"/>
                  </a:lnTo>
                  <a:lnTo>
                    <a:pt x="0" y="0"/>
                  </a:lnTo>
                  <a:lnTo>
                    <a:pt x="5"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1" name="Freeform 603"/>
            <p:cNvSpPr>
              <a:spLocks/>
            </p:cNvSpPr>
            <p:nvPr/>
          </p:nvSpPr>
          <p:spPr bwMode="gray">
            <a:xfrm>
              <a:off x="4228" y="2741"/>
              <a:ext cx="9" cy="7"/>
            </a:xfrm>
            <a:custGeom>
              <a:avLst/>
              <a:gdLst>
                <a:gd name="T0" fmla="*/ 2147483647 w 7"/>
                <a:gd name="T1" fmla="*/ 2147483647 h 6"/>
                <a:gd name="T2" fmla="*/ 2147483647 w 7"/>
                <a:gd name="T3" fmla="*/ 0 h 6"/>
                <a:gd name="T4" fmla="*/ 2147483647 w 7"/>
                <a:gd name="T5" fmla="*/ 2147483647 h 6"/>
                <a:gd name="T6" fmla="*/ 0 w 7"/>
                <a:gd name="T7" fmla="*/ 2147483647 h 6"/>
                <a:gd name="T8" fmla="*/ 2147483647 w 7"/>
                <a:gd name="T9" fmla="*/ 2147483647 h 6"/>
                <a:gd name="T10" fmla="*/ 2147483647 w 7"/>
                <a:gd name="T11" fmla="*/ 2147483647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7" y="1"/>
                  </a:moveTo>
                  <a:lnTo>
                    <a:pt x="4" y="0"/>
                  </a:lnTo>
                  <a:lnTo>
                    <a:pt x="3" y="1"/>
                  </a:lnTo>
                  <a:lnTo>
                    <a:pt x="0" y="5"/>
                  </a:lnTo>
                  <a:lnTo>
                    <a:pt x="4" y="6"/>
                  </a:lnTo>
                  <a:lnTo>
                    <a:pt x="7"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2" name="Freeform 604"/>
            <p:cNvSpPr>
              <a:spLocks/>
            </p:cNvSpPr>
            <p:nvPr/>
          </p:nvSpPr>
          <p:spPr bwMode="gray">
            <a:xfrm>
              <a:off x="4204" y="2748"/>
              <a:ext cx="54" cy="54"/>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2147483647 w 42"/>
                <a:gd name="T9" fmla="*/ 2147483647 h 41"/>
                <a:gd name="T10" fmla="*/ 2147483647 w 42"/>
                <a:gd name="T11" fmla="*/ 2147483647 h 41"/>
                <a:gd name="T12" fmla="*/ 2147483647 w 42"/>
                <a:gd name="T13" fmla="*/ 2147483647 h 41"/>
                <a:gd name="T14" fmla="*/ 2147483647 w 42"/>
                <a:gd name="T15" fmla="*/ 2147483647 h 41"/>
                <a:gd name="T16" fmla="*/ 2147483647 w 42"/>
                <a:gd name="T17" fmla="*/ 2147483647 h 41"/>
                <a:gd name="T18" fmla="*/ 2147483647 w 42"/>
                <a:gd name="T19" fmla="*/ 2147483647 h 41"/>
                <a:gd name="T20" fmla="*/ 2147483647 w 42"/>
                <a:gd name="T21" fmla="*/ 2147483647 h 41"/>
                <a:gd name="T22" fmla="*/ 2147483647 w 42"/>
                <a:gd name="T23" fmla="*/ 2147483647 h 41"/>
                <a:gd name="T24" fmla="*/ 2147483647 w 42"/>
                <a:gd name="T25" fmla="*/ 2147483647 h 41"/>
                <a:gd name="T26" fmla="*/ 0 w 42"/>
                <a:gd name="T27" fmla="*/ 2147483647 h 41"/>
                <a:gd name="T28" fmla="*/ 0 w 42"/>
                <a:gd name="T29" fmla="*/ 2147483647 h 41"/>
                <a:gd name="T30" fmla="*/ 2147483647 w 42"/>
                <a:gd name="T31" fmla="*/ 2147483647 h 41"/>
                <a:gd name="T32" fmla="*/ 2147483647 w 42"/>
                <a:gd name="T33" fmla="*/ 2147483647 h 41"/>
                <a:gd name="T34" fmla="*/ 2147483647 w 42"/>
                <a:gd name="T35" fmla="*/ 2147483647 h 41"/>
                <a:gd name="T36" fmla="*/ 2147483647 w 42"/>
                <a:gd name="T37" fmla="*/ 2147483647 h 41"/>
                <a:gd name="T38" fmla="*/ 2147483647 w 42"/>
                <a:gd name="T39" fmla="*/ 2147483647 h 41"/>
                <a:gd name="T40" fmla="*/ 2147483647 w 42"/>
                <a:gd name="T41" fmla="*/ 2147483647 h 41"/>
                <a:gd name="T42" fmla="*/ 2147483647 w 42"/>
                <a:gd name="T43" fmla="*/ 2147483647 h 41"/>
                <a:gd name="T44" fmla="*/ 2147483647 w 42"/>
                <a:gd name="T45" fmla="*/ 2147483647 h 41"/>
                <a:gd name="T46" fmla="*/ 2147483647 w 42"/>
                <a:gd name="T47" fmla="*/ 2147483647 h 41"/>
                <a:gd name="T48" fmla="*/ 2147483647 w 42"/>
                <a:gd name="T49" fmla="*/ 2147483647 h 41"/>
                <a:gd name="T50" fmla="*/ 2147483647 w 42"/>
                <a:gd name="T51" fmla="*/ 2147483647 h 41"/>
                <a:gd name="T52" fmla="*/ 2147483647 w 42"/>
                <a:gd name="T53" fmla="*/ 2147483647 h 41"/>
                <a:gd name="T54" fmla="*/ 2147483647 w 42"/>
                <a:gd name="T55" fmla="*/ 2147483647 h 41"/>
                <a:gd name="T56" fmla="*/ 2147483647 w 42"/>
                <a:gd name="T57" fmla="*/ 2147483647 h 41"/>
                <a:gd name="T58" fmla="*/ 2147483647 w 42"/>
                <a:gd name="T59" fmla="*/ 2147483647 h 41"/>
                <a:gd name="T60" fmla="*/ 2147483647 w 42"/>
                <a:gd name="T61" fmla="*/ 2147483647 h 41"/>
                <a:gd name="T62" fmla="*/ 2147483647 w 42"/>
                <a:gd name="T63" fmla="*/ 2147483647 h 41"/>
                <a:gd name="T64" fmla="*/ 2147483647 w 42"/>
                <a:gd name="T65" fmla="*/ 2147483647 h 41"/>
                <a:gd name="T66" fmla="*/ 2147483647 w 42"/>
                <a:gd name="T67" fmla="*/ 2147483647 h 41"/>
                <a:gd name="T68" fmla="*/ 2147483647 w 42"/>
                <a:gd name="T69" fmla="*/ 2147483647 h 41"/>
                <a:gd name="T70" fmla="*/ 2147483647 w 42"/>
                <a:gd name="T71" fmla="*/ 2147483647 h 41"/>
                <a:gd name="T72" fmla="*/ 2147483647 w 42"/>
                <a:gd name="T73" fmla="*/ 2147483647 h 41"/>
                <a:gd name="T74" fmla="*/ 2147483647 w 42"/>
                <a:gd name="T75" fmla="*/ 2147483647 h 41"/>
                <a:gd name="T76" fmla="*/ 2147483647 w 42"/>
                <a:gd name="T77" fmla="*/ 2147483647 h 41"/>
                <a:gd name="T78" fmla="*/ 2147483647 w 42"/>
                <a:gd name="T79" fmla="*/ 2147483647 h 41"/>
                <a:gd name="T80" fmla="*/ 2147483647 w 42"/>
                <a:gd name="T81" fmla="*/ 2147483647 h 41"/>
                <a:gd name="T82" fmla="*/ 2147483647 w 42"/>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41"/>
                <a:gd name="T128" fmla="*/ 42 w 42"/>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41">
                  <a:moveTo>
                    <a:pt x="31" y="0"/>
                  </a:move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3" name="Freeform 605"/>
            <p:cNvSpPr>
              <a:spLocks/>
            </p:cNvSpPr>
            <p:nvPr/>
          </p:nvSpPr>
          <p:spPr bwMode="gray">
            <a:xfrm>
              <a:off x="4244" y="2736"/>
              <a:ext cx="5" cy="7"/>
            </a:xfrm>
            <a:custGeom>
              <a:avLst/>
              <a:gdLst>
                <a:gd name="T0" fmla="*/ 0 w 4"/>
                <a:gd name="T1" fmla="*/ 2147483647 h 5"/>
                <a:gd name="T2" fmla="*/ 2147483647 w 4"/>
                <a:gd name="T3" fmla="*/ 2147483647 h 5"/>
                <a:gd name="T4" fmla="*/ 2147483647 w 4"/>
                <a:gd name="T5" fmla="*/ 2147483647 h 5"/>
                <a:gd name="T6" fmla="*/ 2147483647 w 4"/>
                <a:gd name="T7" fmla="*/ 0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4"/>
                  </a:moveTo>
                  <a:lnTo>
                    <a:pt x="2" y="5"/>
                  </a:lnTo>
                  <a:lnTo>
                    <a:pt x="4" y="4"/>
                  </a:lnTo>
                  <a:lnTo>
                    <a:pt x="4" y="0"/>
                  </a:lnTo>
                  <a:lnTo>
                    <a:pt x="1" y="1"/>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4" name="Freeform 606"/>
            <p:cNvSpPr>
              <a:spLocks/>
            </p:cNvSpPr>
            <p:nvPr/>
          </p:nvSpPr>
          <p:spPr bwMode="gray">
            <a:xfrm>
              <a:off x="4271" y="2855"/>
              <a:ext cx="16" cy="25"/>
            </a:xfrm>
            <a:custGeom>
              <a:avLst/>
              <a:gdLst>
                <a:gd name="T0" fmla="*/ 0 w 12"/>
                <a:gd name="T1" fmla="*/ 2147483647 h 19"/>
                <a:gd name="T2" fmla="*/ 2147483647 w 12"/>
                <a:gd name="T3" fmla="*/ 2147483647 h 19"/>
                <a:gd name="T4" fmla="*/ 2147483647 w 12"/>
                <a:gd name="T5" fmla="*/ 2147483647 h 19"/>
                <a:gd name="T6" fmla="*/ 2147483647 w 12"/>
                <a:gd name="T7" fmla="*/ 2147483647 h 19"/>
                <a:gd name="T8" fmla="*/ 2147483647 w 12"/>
                <a:gd name="T9" fmla="*/ 2147483647 h 19"/>
                <a:gd name="T10" fmla="*/ 2147483647 w 12"/>
                <a:gd name="T11" fmla="*/ 2147483647 h 19"/>
                <a:gd name="T12" fmla="*/ 2147483647 w 12"/>
                <a:gd name="T13" fmla="*/ 2147483647 h 19"/>
                <a:gd name="T14" fmla="*/ 2147483647 w 12"/>
                <a:gd name="T15" fmla="*/ 2147483647 h 19"/>
                <a:gd name="T16" fmla="*/ 2147483647 w 12"/>
                <a:gd name="T17" fmla="*/ 2147483647 h 19"/>
                <a:gd name="T18" fmla="*/ 2147483647 w 12"/>
                <a:gd name="T19" fmla="*/ 2147483647 h 19"/>
                <a:gd name="T20" fmla="*/ 2147483647 w 12"/>
                <a:gd name="T21" fmla="*/ 2147483647 h 19"/>
                <a:gd name="T22" fmla="*/ 2147483647 w 12"/>
                <a:gd name="T23" fmla="*/ 0 h 19"/>
                <a:gd name="T24" fmla="*/ 2147483647 w 12"/>
                <a:gd name="T25" fmla="*/ 0 h 19"/>
                <a:gd name="T26" fmla="*/ 0 w 12"/>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5" name="Freeform 607"/>
            <p:cNvSpPr>
              <a:spLocks/>
            </p:cNvSpPr>
            <p:nvPr/>
          </p:nvSpPr>
          <p:spPr bwMode="gray">
            <a:xfrm>
              <a:off x="4270" y="2850"/>
              <a:ext cx="4" cy="11"/>
            </a:xfrm>
            <a:custGeom>
              <a:avLst/>
              <a:gdLst>
                <a:gd name="T0" fmla="*/ 2147483647 w 3"/>
                <a:gd name="T1" fmla="*/ 2147483647 h 8"/>
                <a:gd name="T2" fmla="*/ 2147483647 w 3"/>
                <a:gd name="T3" fmla="*/ 2147483647 h 8"/>
                <a:gd name="T4" fmla="*/ 2147483647 w 3"/>
                <a:gd name="T5" fmla="*/ 0 h 8"/>
                <a:gd name="T6" fmla="*/ 0 w 3"/>
                <a:gd name="T7" fmla="*/ 0 h 8"/>
                <a:gd name="T8" fmla="*/ 2147483647 w 3"/>
                <a:gd name="T9" fmla="*/ 2147483647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1" y="8"/>
                  </a:moveTo>
                  <a:lnTo>
                    <a:pt x="3" y="5"/>
                  </a:lnTo>
                  <a:lnTo>
                    <a:pt x="2" y="0"/>
                  </a:lnTo>
                  <a:lnTo>
                    <a:pt x="0" y="0"/>
                  </a:lnTo>
                  <a:lnTo>
                    <a:pt x="1"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6" name="Freeform 608"/>
            <p:cNvSpPr>
              <a:spLocks/>
            </p:cNvSpPr>
            <p:nvPr/>
          </p:nvSpPr>
          <p:spPr bwMode="gray">
            <a:xfrm>
              <a:off x="4279" y="2841"/>
              <a:ext cx="5" cy="7"/>
            </a:xfrm>
            <a:custGeom>
              <a:avLst/>
              <a:gdLst>
                <a:gd name="T0" fmla="*/ 0 w 4"/>
                <a:gd name="T1" fmla="*/ 2147483647 h 5"/>
                <a:gd name="T2" fmla="*/ 2147483647 w 4"/>
                <a:gd name="T3" fmla="*/ 2147483647 h 5"/>
                <a:gd name="T4" fmla="*/ 2147483647 w 4"/>
                <a:gd name="T5" fmla="*/ 2147483647 h 5"/>
                <a:gd name="T6" fmla="*/ 2147483647 w 4"/>
                <a:gd name="T7" fmla="*/ 0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3"/>
                  </a:moveTo>
                  <a:lnTo>
                    <a:pt x="2" y="5"/>
                  </a:lnTo>
                  <a:lnTo>
                    <a:pt x="4" y="3"/>
                  </a:lnTo>
                  <a:lnTo>
                    <a:pt x="2" y="0"/>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7" name="Freeform 609"/>
            <p:cNvSpPr>
              <a:spLocks/>
            </p:cNvSpPr>
            <p:nvPr/>
          </p:nvSpPr>
          <p:spPr bwMode="gray">
            <a:xfrm>
              <a:off x="4258" y="2812"/>
              <a:ext cx="5" cy="9"/>
            </a:xfrm>
            <a:custGeom>
              <a:avLst/>
              <a:gdLst>
                <a:gd name="T0" fmla="*/ 0 w 4"/>
                <a:gd name="T1" fmla="*/ 2147483647 h 6"/>
                <a:gd name="T2" fmla="*/ 2147483647 w 4"/>
                <a:gd name="T3" fmla="*/ 2147483647 h 6"/>
                <a:gd name="T4" fmla="*/ 2147483647 w 4"/>
                <a:gd name="T5" fmla="*/ 2147483647 h 6"/>
                <a:gd name="T6" fmla="*/ 2147483647 w 4"/>
                <a:gd name="T7" fmla="*/ 2147483647 h 6"/>
                <a:gd name="T8" fmla="*/ 2147483647 w 4"/>
                <a:gd name="T9" fmla="*/ 0 h 6"/>
                <a:gd name="T10" fmla="*/ 0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0" y="5"/>
                  </a:moveTo>
                  <a:lnTo>
                    <a:pt x="2" y="6"/>
                  </a:lnTo>
                  <a:lnTo>
                    <a:pt x="3" y="5"/>
                  </a:lnTo>
                  <a:lnTo>
                    <a:pt x="4" y="2"/>
                  </a:lnTo>
                  <a:lnTo>
                    <a:pt x="3" y="0"/>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8" name="Freeform 610"/>
            <p:cNvSpPr>
              <a:spLocks/>
            </p:cNvSpPr>
            <p:nvPr/>
          </p:nvSpPr>
          <p:spPr bwMode="gray">
            <a:xfrm>
              <a:off x="4268" y="2876"/>
              <a:ext cx="6" cy="9"/>
            </a:xfrm>
            <a:custGeom>
              <a:avLst/>
              <a:gdLst>
                <a:gd name="T0" fmla="*/ 0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2147483647 w 5"/>
                <a:gd name="T11" fmla="*/ 0 h 6"/>
                <a:gd name="T12" fmla="*/ 0 w 5"/>
                <a:gd name="T13" fmla="*/ 2147483647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0" y="2"/>
                  </a:moveTo>
                  <a:lnTo>
                    <a:pt x="1" y="4"/>
                  </a:lnTo>
                  <a:lnTo>
                    <a:pt x="4" y="6"/>
                  </a:lnTo>
                  <a:lnTo>
                    <a:pt x="5" y="4"/>
                  </a:lnTo>
                  <a:lnTo>
                    <a:pt x="4" y="3"/>
                  </a:lnTo>
                  <a:lnTo>
                    <a:pt x="2" y="0"/>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9" name="Freeform 611"/>
            <p:cNvSpPr>
              <a:spLocks/>
            </p:cNvSpPr>
            <p:nvPr/>
          </p:nvSpPr>
          <p:spPr bwMode="gray">
            <a:xfrm>
              <a:off x="4254" y="2911"/>
              <a:ext cx="14" cy="10"/>
            </a:xfrm>
            <a:custGeom>
              <a:avLst/>
              <a:gdLst>
                <a:gd name="T0" fmla="*/ 2147483647 w 10"/>
                <a:gd name="T1" fmla="*/ 0 h 7"/>
                <a:gd name="T2" fmla="*/ 0 w 10"/>
                <a:gd name="T3" fmla="*/ 2147483647 h 7"/>
                <a:gd name="T4" fmla="*/ 2147483647 w 10"/>
                <a:gd name="T5" fmla="*/ 2147483647 h 7"/>
                <a:gd name="T6" fmla="*/ 2147483647 w 10"/>
                <a:gd name="T7" fmla="*/ 2147483647 h 7"/>
                <a:gd name="T8" fmla="*/ 2147483647 w 10"/>
                <a:gd name="T9" fmla="*/ 2147483647 h 7"/>
                <a:gd name="T10" fmla="*/ 2147483647 w 10"/>
                <a:gd name="T11" fmla="*/ 0 h 7"/>
                <a:gd name="T12" fmla="*/ 2147483647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2" y="0"/>
                  </a:moveTo>
                  <a:lnTo>
                    <a:pt x="0" y="3"/>
                  </a:lnTo>
                  <a:lnTo>
                    <a:pt x="3" y="7"/>
                  </a:lnTo>
                  <a:lnTo>
                    <a:pt x="8" y="7"/>
                  </a:lnTo>
                  <a:lnTo>
                    <a:pt x="10" y="3"/>
                  </a:lnTo>
                  <a:lnTo>
                    <a:pt x="7" y="0"/>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0" name="Freeform 612"/>
            <p:cNvSpPr>
              <a:spLocks/>
            </p:cNvSpPr>
            <p:nvPr/>
          </p:nvSpPr>
          <p:spPr bwMode="gray">
            <a:xfrm>
              <a:off x="4275" y="2911"/>
              <a:ext cx="38" cy="15"/>
            </a:xfrm>
            <a:custGeom>
              <a:avLst/>
              <a:gdLst>
                <a:gd name="T0" fmla="*/ 2147483647 w 29"/>
                <a:gd name="T1" fmla="*/ 2147483647 h 12"/>
                <a:gd name="T2" fmla="*/ 2147483647 w 29"/>
                <a:gd name="T3" fmla="*/ 2147483647 h 12"/>
                <a:gd name="T4" fmla="*/ 2147483647 w 29"/>
                <a:gd name="T5" fmla="*/ 2147483647 h 12"/>
                <a:gd name="T6" fmla="*/ 2147483647 w 29"/>
                <a:gd name="T7" fmla="*/ 2147483647 h 12"/>
                <a:gd name="T8" fmla="*/ 2147483647 w 29"/>
                <a:gd name="T9" fmla="*/ 2147483647 h 12"/>
                <a:gd name="T10" fmla="*/ 2147483647 w 29"/>
                <a:gd name="T11" fmla="*/ 0 h 12"/>
                <a:gd name="T12" fmla="*/ 2147483647 w 29"/>
                <a:gd name="T13" fmla="*/ 0 h 12"/>
                <a:gd name="T14" fmla="*/ 0 w 29"/>
                <a:gd name="T15" fmla="*/ 2147483647 h 12"/>
                <a:gd name="T16" fmla="*/ 2147483647 w 29"/>
                <a:gd name="T17" fmla="*/ 2147483647 h 12"/>
                <a:gd name="T18" fmla="*/ 2147483647 w 29"/>
                <a:gd name="T19" fmla="*/ 2147483647 h 12"/>
                <a:gd name="T20" fmla="*/ 2147483647 w 29"/>
                <a:gd name="T21" fmla="*/ 2147483647 h 12"/>
                <a:gd name="T22" fmla="*/ 2147483647 w 29"/>
                <a:gd name="T23" fmla="*/ 2147483647 h 12"/>
                <a:gd name="T24" fmla="*/ 2147483647 w 2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27" y="12"/>
                  </a:moveTo>
                  <a:lnTo>
                    <a:pt x="29" y="11"/>
                  </a:lnTo>
                  <a:lnTo>
                    <a:pt x="29" y="5"/>
                  </a:lnTo>
                  <a:lnTo>
                    <a:pt x="26" y="3"/>
                  </a:lnTo>
                  <a:lnTo>
                    <a:pt x="22" y="3"/>
                  </a:lnTo>
                  <a:lnTo>
                    <a:pt x="18" y="0"/>
                  </a:lnTo>
                  <a:lnTo>
                    <a:pt x="8" y="0"/>
                  </a:lnTo>
                  <a:lnTo>
                    <a:pt x="0" y="3"/>
                  </a:lnTo>
                  <a:lnTo>
                    <a:pt x="2" y="8"/>
                  </a:lnTo>
                  <a:lnTo>
                    <a:pt x="6" y="5"/>
                  </a:lnTo>
                  <a:lnTo>
                    <a:pt x="12" y="4"/>
                  </a:lnTo>
                  <a:lnTo>
                    <a:pt x="19" y="5"/>
                  </a:lnTo>
                  <a:lnTo>
                    <a:pt x="27" y="1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1" name="Freeform 613"/>
            <p:cNvSpPr>
              <a:spLocks/>
            </p:cNvSpPr>
            <p:nvPr/>
          </p:nvSpPr>
          <p:spPr bwMode="gray">
            <a:xfrm>
              <a:off x="4231" y="2893"/>
              <a:ext cx="20" cy="7"/>
            </a:xfrm>
            <a:custGeom>
              <a:avLst/>
              <a:gdLst>
                <a:gd name="T0" fmla="*/ 2147483647 w 15"/>
                <a:gd name="T1" fmla="*/ 2147483647 h 5"/>
                <a:gd name="T2" fmla="*/ 2147483647 w 15"/>
                <a:gd name="T3" fmla="*/ 0 h 5"/>
                <a:gd name="T4" fmla="*/ 0 w 15"/>
                <a:gd name="T5" fmla="*/ 2147483647 h 5"/>
                <a:gd name="T6" fmla="*/ 0 w 15"/>
                <a:gd name="T7" fmla="*/ 2147483647 h 5"/>
                <a:gd name="T8" fmla="*/ 2147483647 w 15"/>
                <a:gd name="T9" fmla="*/ 2147483647 h 5"/>
                <a:gd name="T10" fmla="*/ 2147483647 w 15"/>
                <a:gd name="T11" fmla="*/ 2147483647 h 5"/>
                <a:gd name="T12" fmla="*/ 2147483647 w 15"/>
                <a:gd name="T13" fmla="*/ 2147483647 h 5"/>
                <a:gd name="T14" fmla="*/ 2147483647 w 15"/>
                <a:gd name="T15" fmla="*/ 2147483647 h 5"/>
                <a:gd name="T16" fmla="*/ 2147483647 w 15"/>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6" y="2"/>
                  </a:moveTo>
                  <a:lnTo>
                    <a:pt x="4" y="0"/>
                  </a:lnTo>
                  <a:lnTo>
                    <a:pt x="0" y="1"/>
                  </a:lnTo>
                  <a:lnTo>
                    <a:pt x="0" y="3"/>
                  </a:lnTo>
                  <a:lnTo>
                    <a:pt x="3" y="5"/>
                  </a:lnTo>
                  <a:lnTo>
                    <a:pt x="15" y="5"/>
                  </a:lnTo>
                  <a:lnTo>
                    <a:pt x="15" y="3"/>
                  </a:lnTo>
                  <a:lnTo>
                    <a:pt x="9" y="3"/>
                  </a:lnTo>
                  <a:lnTo>
                    <a:pt x="6"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2" name="Freeform 614"/>
            <p:cNvSpPr>
              <a:spLocks/>
            </p:cNvSpPr>
            <p:nvPr/>
          </p:nvSpPr>
          <p:spPr bwMode="gray">
            <a:xfrm>
              <a:off x="4209" y="2932"/>
              <a:ext cx="9" cy="17"/>
            </a:xfrm>
            <a:custGeom>
              <a:avLst/>
              <a:gdLst>
                <a:gd name="T0" fmla="*/ 0 w 7"/>
                <a:gd name="T1" fmla="*/ 2147483647 h 13"/>
                <a:gd name="T2" fmla="*/ 2147483647 w 7"/>
                <a:gd name="T3" fmla="*/ 2147483647 h 13"/>
                <a:gd name="T4" fmla="*/ 2147483647 w 7"/>
                <a:gd name="T5" fmla="*/ 2147483647 h 13"/>
                <a:gd name="T6" fmla="*/ 2147483647 w 7"/>
                <a:gd name="T7" fmla="*/ 2147483647 h 13"/>
                <a:gd name="T8" fmla="*/ 2147483647 w 7"/>
                <a:gd name="T9" fmla="*/ 0 h 13"/>
                <a:gd name="T10" fmla="*/ 2147483647 w 7"/>
                <a:gd name="T11" fmla="*/ 2147483647 h 13"/>
                <a:gd name="T12" fmla="*/ 2147483647 w 7"/>
                <a:gd name="T13" fmla="*/ 2147483647 h 13"/>
                <a:gd name="T14" fmla="*/ 2147483647 w 7"/>
                <a:gd name="T15" fmla="*/ 2147483647 h 13"/>
                <a:gd name="T16" fmla="*/ 0 w 7"/>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3"/>
                <a:gd name="T29" fmla="*/ 7 w 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3">
                  <a:moveTo>
                    <a:pt x="0" y="12"/>
                  </a:moveTo>
                  <a:lnTo>
                    <a:pt x="2" y="13"/>
                  </a:lnTo>
                  <a:lnTo>
                    <a:pt x="5" y="9"/>
                  </a:lnTo>
                  <a:lnTo>
                    <a:pt x="7" y="2"/>
                  </a:lnTo>
                  <a:lnTo>
                    <a:pt x="5" y="0"/>
                  </a:lnTo>
                  <a:lnTo>
                    <a:pt x="3" y="2"/>
                  </a:lnTo>
                  <a:lnTo>
                    <a:pt x="4" y="5"/>
                  </a:lnTo>
                  <a:lnTo>
                    <a:pt x="2" y="10"/>
                  </a:lnTo>
                  <a:lnTo>
                    <a:pt x="0" y="1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3" name="Freeform 615"/>
            <p:cNvSpPr>
              <a:spLocks/>
            </p:cNvSpPr>
            <p:nvPr/>
          </p:nvSpPr>
          <p:spPr bwMode="gray">
            <a:xfrm>
              <a:off x="4205" y="2938"/>
              <a:ext cx="6" cy="5"/>
            </a:xfrm>
            <a:custGeom>
              <a:avLst/>
              <a:gdLst>
                <a:gd name="T0" fmla="*/ 2147483647 w 5"/>
                <a:gd name="T1" fmla="*/ 0 h 4"/>
                <a:gd name="T2" fmla="*/ 0 w 5"/>
                <a:gd name="T3" fmla="*/ 2147483647 h 4"/>
                <a:gd name="T4" fmla="*/ 2147483647 w 5"/>
                <a:gd name="T5" fmla="*/ 2147483647 h 4"/>
                <a:gd name="T6" fmla="*/ 2147483647 w 5"/>
                <a:gd name="T7" fmla="*/ 2147483647 h 4"/>
                <a:gd name="T8" fmla="*/ 2147483647 w 5"/>
                <a:gd name="T9" fmla="*/ 2147483647 h 4"/>
                <a:gd name="T10" fmla="*/ 2147483647 w 5"/>
                <a:gd name="T11" fmla="*/ 0 h 4"/>
                <a:gd name="T12" fmla="*/ 2147483647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2" y="0"/>
                  </a:moveTo>
                  <a:lnTo>
                    <a:pt x="0" y="4"/>
                  </a:lnTo>
                  <a:lnTo>
                    <a:pt x="3" y="4"/>
                  </a:lnTo>
                  <a:lnTo>
                    <a:pt x="3" y="3"/>
                  </a:lnTo>
                  <a:lnTo>
                    <a:pt x="5" y="2"/>
                  </a:lnTo>
                  <a:lnTo>
                    <a:pt x="4" y="0"/>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4" name="Freeform 616"/>
            <p:cNvSpPr>
              <a:spLocks/>
            </p:cNvSpPr>
            <p:nvPr/>
          </p:nvSpPr>
          <p:spPr bwMode="gray">
            <a:xfrm>
              <a:off x="4329" y="2947"/>
              <a:ext cx="8" cy="7"/>
            </a:xfrm>
            <a:custGeom>
              <a:avLst/>
              <a:gdLst>
                <a:gd name="T0" fmla="*/ 0 w 7"/>
                <a:gd name="T1" fmla="*/ 2147483647 h 5"/>
                <a:gd name="T2" fmla="*/ 2147483647 w 7"/>
                <a:gd name="T3" fmla="*/ 2147483647 h 5"/>
                <a:gd name="T4" fmla="*/ 2147483647 w 7"/>
                <a:gd name="T5" fmla="*/ 2147483647 h 5"/>
                <a:gd name="T6" fmla="*/ 2147483647 w 7"/>
                <a:gd name="T7" fmla="*/ 2147483647 h 5"/>
                <a:gd name="T8" fmla="*/ 2147483647 w 7"/>
                <a:gd name="T9" fmla="*/ 0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1"/>
                  </a:moveTo>
                  <a:lnTo>
                    <a:pt x="2" y="5"/>
                  </a:lnTo>
                  <a:lnTo>
                    <a:pt x="7" y="3"/>
                  </a:lnTo>
                  <a:lnTo>
                    <a:pt x="6" y="1"/>
                  </a:lnTo>
                  <a:lnTo>
                    <a:pt x="2"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5" name="Freeform 617"/>
            <p:cNvSpPr>
              <a:spLocks/>
            </p:cNvSpPr>
            <p:nvPr/>
          </p:nvSpPr>
          <p:spPr bwMode="gray">
            <a:xfrm>
              <a:off x="4313" y="2969"/>
              <a:ext cx="7" cy="11"/>
            </a:xfrm>
            <a:custGeom>
              <a:avLst/>
              <a:gdLst>
                <a:gd name="T0" fmla="*/ 2147483647 w 5"/>
                <a:gd name="T1" fmla="*/ 2147483647 h 9"/>
                <a:gd name="T2" fmla="*/ 2147483647 w 5"/>
                <a:gd name="T3" fmla="*/ 0 h 9"/>
                <a:gd name="T4" fmla="*/ 0 w 5"/>
                <a:gd name="T5" fmla="*/ 2147483647 h 9"/>
                <a:gd name="T6" fmla="*/ 0 w 5"/>
                <a:gd name="T7" fmla="*/ 2147483647 h 9"/>
                <a:gd name="T8" fmla="*/ 2147483647 w 5"/>
                <a:gd name="T9" fmla="*/ 2147483647 h 9"/>
                <a:gd name="T10" fmla="*/ 2147483647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3"/>
                  </a:moveTo>
                  <a:lnTo>
                    <a:pt x="4" y="0"/>
                  </a:lnTo>
                  <a:lnTo>
                    <a:pt x="0" y="6"/>
                  </a:lnTo>
                  <a:lnTo>
                    <a:pt x="0" y="9"/>
                  </a:lnTo>
                  <a:lnTo>
                    <a:pt x="4" y="7"/>
                  </a:lnTo>
                  <a:lnTo>
                    <a:pt x="5"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6" name="Freeform 618"/>
            <p:cNvSpPr>
              <a:spLocks/>
            </p:cNvSpPr>
            <p:nvPr/>
          </p:nvSpPr>
          <p:spPr bwMode="gray">
            <a:xfrm>
              <a:off x="4295" y="2977"/>
              <a:ext cx="5" cy="5"/>
            </a:xfrm>
            <a:custGeom>
              <a:avLst/>
              <a:gdLst>
                <a:gd name="T0" fmla="*/ 2147483647 w 4"/>
                <a:gd name="T1" fmla="*/ 2147483647 h 4"/>
                <a:gd name="T2" fmla="*/ 2147483647 w 4"/>
                <a:gd name="T3" fmla="*/ 2147483647 h 4"/>
                <a:gd name="T4" fmla="*/ 2147483647 w 4"/>
                <a:gd name="T5" fmla="*/ 0 h 4"/>
                <a:gd name="T6" fmla="*/ 0 w 4"/>
                <a:gd name="T7" fmla="*/ 0 h 4"/>
                <a:gd name="T8" fmla="*/ 0 w 4"/>
                <a:gd name="T9" fmla="*/ 2147483647 h 4"/>
                <a:gd name="T10" fmla="*/ 2147483647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2" y="4"/>
                  </a:moveTo>
                  <a:lnTo>
                    <a:pt x="4" y="4"/>
                  </a:lnTo>
                  <a:lnTo>
                    <a:pt x="4" y="0"/>
                  </a:lnTo>
                  <a:lnTo>
                    <a:pt x="0" y="0"/>
                  </a:lnTo>
                  <a:lnTo>
                    <a:pt x="0" y="2"/>
                  </a:lnTo>
                  <a:lnTo>
                    <a:pt x="2"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7" name="Freeform 619"/>
            <p:cNvSpPr>
              <a:spLocks/>
            </p:cNvSpPr>
            <p:nvPr/>
          </p:nvSpPr>
          <p:spPr bwMode="gray">
            <a:xfrm>
              <a:off x="4349" y="2956"/>
              <a:ext cx="4" cy="7"/>
            </a:xfrm>
            <a:custGeom>
              <a:avLst/>
              <a:gdLst>
                <a:gd name="T0" fmla="*/ 0 w 3"/>
                <a:gd name="T1" fmla="*/ 2147483647 h 5"/>
                <a:gd name="T2" fmla="*/ 0 w 3"/>
                <a:gd name="T3" fmla="*/ 2147483647 h 5"/>
                <a:gd name="T4" fmla="*/ 2147483647 w 3"/>
                <a:gd name="T5" fmla="*/ 2147483647 h 5"/>
                <a:gd name="T6" fmla="*/ 2147483647 w 3"/>
                <a:gd name="T7" fmla="*/ 0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1"/>
                  </a:moveTo>
                  <a:lnTo>
                    <a:pt x="0" y="5"/>
                  </a:lnTo>
                  <a:lnTo>
                    <a:pt x="3" y="3"/>
                  </a:lnTo>
                  <a:lnTo>
                    <a:pt x="2"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8" name="Freeform 620"/>
            <p:cNvSpPr>
              <a:spLocks/>
            </p:cNvSpPr>
            <p:nvPr/>
          </p:nvSpPr>
          <p:spPr bwMode="gray">
            <a:xfrm>
              <a:off x="4353" y="2947"/>
              <a:ext cx="5" cy="7"/>
            </a:xfrm>
            <a:custGeom>
              <a:avLst/>
              <a:gdLst>
                <a:gd name="T0" fmla="*/ 2147483647 w 4"/>
                <a:gd name="T1" fmla="*/ 0 h 6"/>
                <a:gd name="T2" fmla="*/ 2147483647 w 4"/>
                <a:gd name="T3" fmla="*/ 0 h 6"/>
                <a:gd name="T4" fmla="*/ 0 w 4"/>
                <a:gd name="T5" fmla="*/ 2147483647 h 6"/>
                <a:gd name="T6" fmla="*/ 2147483647 w 4"/>
                <a:gd name="T7" fmla="*/ 2147483647 h 6"/>
                <a:gd name="T8" fmla="*/ 2147483647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4" y="0"/>
                  </a:moveTo>
                  <a:lnTo>
                    <a:pt x="1" y="0"/>
                  </a:lnTo>
                  <a:lnTo>
                    <a:pt x="0" y="3"/>
                  </a:lnTo>
                  <a:lnTo>
                    <a:pt x="4" y="6"/>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29" name="Freeform 621"/>
            <p:cNvSpPr>
              <a:spLocks/>
            </p:cNvSpPr>
            <p:nvPr/>
          </p:nvSpPr>
          <p:spPr bwMode="gray">
            <a:xfrm>
              <a:off x="4269" y="2890"/>
              <a:ext cx="8" cy="5"/>
            </a:xfrm>
            <a:custGeom>
              <a:avLst/>
              <a:gdLst>
                <a:gd name="T0" fmla="*/ 2147483647 w 6"/>
                <a:gd name="T1" fmla="*/ 0 h 3"/>
                <a:gd name="T2" fmla="*/ 0 w 6"/>
                <a:gd name="T3" fmla="*/ 2147483647 h 3"/>
                <a:gd name="T4" fmla="*/ 2147483647 w 6"/>
                <a:gd name="T5" fmla="*/ 2147483647 h 3"/>
                <a:gd name="T6" fmla="*/ 2147483647 w 6"/>
                <a:gd name="T7" fmla="*/ 2147483647 h 3"/>
                <a:gd name="T8" fmla="*/ 2147483647 w 6"/>
                <a:gd name="T9" fmla="*/ 2147483647 h 3"/>
                <a:gd name="T10" fmla="*/ 2147483647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0"/>
                  </a:moveTo>
                  <a:lnTo>
                    <a:pt x="0" y="2"/>
                  </a:lnTo>
                  <a:lnTo>
                    <a:pt x="2" y="3"/>
                  </a:lnTo>
                  <a:lnTo>
                    <a:pt x="5" y="3"/>
                  </a:lnTo>
                  <a:lnTo>
                    <a:pt x="6" y="1"/>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0" name="Freeform 622"/>
            <p:cNvSpPr>
              <a:spLocks/>
            </p:cNvSpPr>
            <p:nvPr/>
          </p:nvSpPr>
          <p:spPr bwMode="gray">
            <a:xfrm>
              <a:off x="4299" y="2892"/>
              <a:ext cx="7" cy="7"/>
            </a:xfrm>
            <a:custGeom>
              <a:avLst/>
              <a:gdLst>
                <a:gd name="T0" fmla="*/ 0 w 6"/>
                <a:gd name="T1" fmla="*/ 2147483647 h 5"/>
                <a:gd name="T2" fmla="*/ 0 w 6"/>
                <a:gd name="T3" fmla="*/ 2147483647 h 5"/>
                <a:gd name="T4" fmla="*/ 2147483647 w 6"/>
                <a:gd name="T5" fmla="*/ 2147483647 h 5"/>
                <a:gd name="T6" fmla="*/ 2147483647 w 6"/>
                <a:gd name="T7" fmla="*/ 2147483647 h 5"/>
                <a:gd name="T8" fmla="*/ 2147483647 w 6"/>
                <a:gd name="T9" fmla="*/ 0 h 5"/>
                <a:gd name="T10" fmla="*/ 2147483647 w 6"/>
                <a:gd name="T11" fmla="*/ 0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3"/>
                  </a:moveTo>
                  <a:lnTo>
                    <a:pt x="0" y="5"/>
                  </a:lnTo>
                  <a:lnTo>
                    <a:pt x="4" y="5"/>
                  </a:lnTo>
                  <a:lnTo>
                    <a:pt x="6" y="3"/>
                  </a:lnTo>
                  <a:lnTo>
                    <a:pt x="6" y="0"/>
                  </a:lnTo>
                  <a:lnTo>
                    <a:pt x="1" y="0"/>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1" name="Freeform 623"/>
            <p:cNvSpPr>
              <a:spLocks/>
            </p:cNvSpPr>
            <p:nvPr/>
          </p:nvSpPr>
          <p:spPr bwMode="gray">
            <a:xfrm>
              <a:off x="4363" y="2880"/>
              <a:ext cx="16" cy="10"/>
            </a:xfrm>
            <a:custGeom>
              <a:avLst/>
              <a:gdLst>
                <a:gd name="T0" fmla="*/ 2147483647 w 12"/>
                <a:gd name="T1" fmla="*/ 2147483647 h 8"/>
                <a:gd name="T2" fmla="*/ 2147483647 w 12"/>
                <a:gd name="T3" fmla="*/ 2147483647 h 8"/>
                <a:gd name="T4" fmla="*/ 0 w 12"/>
                <a:gd name="T5" fmla="*/ 0 h 8"/>
                <a:gd name="T6" fmla="*/ 2147483647 w 12"/>
                <a:gd name="T7" fmla="*/ 2147483647 h 8"/>
                <a:gd name="T8" fmla="*/ 2147483647 w 12"/>
                <a:gd name="T9" fmla="*/ 2147483647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12" y="6"/>
                  </a:moveTo>
                  <a:lnTo>
                    <a:pt x="6" y="1"/>
                  </a:lnTo>
                  <a:lnTo>
                    <a:pt x="0" y="0"/>
                  </a:lnTo>
                  <a:lnTo>
                    <a:pt x="8" y="8"/>
                  </a:lnTo>
                  <a:lnTo>
                    <a:pt x="12"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2" name="Freeform 624"/>
            <p:cNvSpPr>
              <a:spLocks/>
            </p:cNvSpPr>
            <p:nvPr/>
          </p:nvSpPr>
          <p:spPr bwMode="gray">
            <a:xfrm>
              <a:off x="5030" y="2548"/>
              <a:ext cx="5" cy="4"/>
            </a:xfrm>
            <a:custGeom>
              <a:avLst/>
              <a:gdLst>
                <a:gd name="T0" fmla="*/ 0 w 4"/>
                <a:gd name="T1" fmla="*/ 2147483647 h 3"/>
                <a:gd name="T2" fmla="*/ 2147483647 w 4"/>
                <a:gd name="T3" fmla="*/ 2147483647 h 3"/>
                <a:gd name="T4" fmla="*/ 2147483647 w 4"/>
                <a:gd name="T5" fmla="*/ 2147483647 h 3"/>
                <a:gd name="T6" fmla="*/ 2147483647 w 4"/>
                <a:gd name="T7" fmla="*/ 0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3"/>
                  </a:lnTo>
                  <a:lnTo>
                    <a:pt x="4" y="1"/>
                  </a:lnTo>
                  <a:lnTo>
                    <a:pt x="1"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3" name="Freeform 625"/>
            <p:cNvSpPr>
              <a:spLocks/>
            </p:cNvSpPr>
            <p:nvPr/>
          </p:nvSpPr>
          <p:spPr bwMode="gray">
            <a:xfrm>
              <a:off x="3420" y="1288"/>
              <a:ext cx="15" cy="7"/>
            </a:xfrm>
            <a:custGeom>
              <a:avLst/>
              <a:gdLst>
                <a:gd name="T0" fmla="*/ 2147483647 w 12"/>
                <a:gd name="T1" fmla="*/ 0 h 6"/>
                <a:gd name="T2" fmla="*/ 2147483647 w 12"/>
                <a:gd name="T3" fmla="*/ 2147483647 h 6"/>
                <a:gd name="T4" fmla="*/ 2147483647 w 12"/>
                <a:gd name="T5" fmla="*/ 2147483647 h 6"/>
                <a:gd name="T6" fmla="*/ 0 w 12"/>
                <a:gd name="T7" fmla="*/ 2147483647 h 6"/>
                <a:gd name="T8" fmla="*/ 2147483647 w 12"/>
                <a:gd name="T9" fmla="*/ 2147483647 h 6"/>
                <a:gd name="T10" fmla="*/ 2147483647 w 12"/>
                <a:gd name="T11" fmla="*/ 0 h 6"/>
                <a:gd name="T12" fmla="*/ 2147483647 w 12"/>
                <a:gd name="T13" fmla="*/ 0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11" y="0"/>
                  </a:moveTo>
                  <a:lnTo>
                    <a:pt x="12" y="4"/>
                  </a:lnTo>
                  <a:lnTo>
                    <a:pt x="7" y="6"/>
                  </a:lnTo>
                  <a:lnTo>
                    <a:pt x="0" y="5"/>
                  </a:lnTo>
                  <a:lnTo>
                    <a:pt x="2" y="2"/>
                  </a:lnTo>
                  <a:lnTo>
                    <a:pt x="6" y="0"/>
                  </a:lnTo>
                  <a:lnTo>
                    <a:pt x="1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4" name="Freeform 626"/>
            <p:cNvSpPr>
              <a:spLocks/>
            </p:cNvSpPr>
            <p:nvPr/>
          </p:nvSpPr>
          <p:spPr bwMode="gray">
            <a:xfrm>
              <a:off x="3408" y="1301"/>
              <a:ext cx="18" cy="5"/>
            </a:xfrm>
            <a:custGeom>
              <a:avLst/>
              <a:gdLst>
                <a:gd name="T0" fmla="*/ 2147483647 w 14"/>
                <a:gd name="T1" fmla="*/ 0 h 4"/>
                <a:gd name="T2" fmla="*/ 2147483647 w 14"/>
                <a:gd name="T3" fmla="*/ 2147483647 h 4"/>
                <a:gd name="T4" fmla="*/ 2147483647 w 14"/>
                <a:gd name="T5" fmla="*/ 2147483647 h 4"/>
                <a:gd name="T6" fmla="*/ 0 w 14"/>
                <a:gd name="T7" fmla="*/ 2147483647 h 4"/>
                <a:gd name="T8" fmla="*/ 2147483647 w 14"/>
                <a:gd name="T9" fmla="*/ 2147483647 h 4"/>
                <a:gd name="T10" fmla="*/ 2147483647 w 14"/>
                <a:gd name="T11" fmla="*/ 0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7" y="0"/>
                  </a:moveTo>
                  <a:lnTo>
                    <a:pt x="14" y="3"/>
                  </a:lnTo>
                  <a:lnTo>
                    <a:pt x="8" y="4"/>
                  </a:lnTo>
                  <a:lnTo>
                    <a:pt x="0" y="4"/>
                  </a:lnTo>
                  <a:lnTo>
                    <a:pt x="1" y="2"/>
                  </a:lnTo>
                  <a:lnTo>
                    <a:pt x="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5" name="Freeform 627"/>
            <p:cNvSpPr>
              <a:spLocks/>
            </p:cNvSpPr>
            <p:nvPr/>
          </p:nvSpPr>
          <p:spPr bwMode="gray">
            <a:xfrm>
              <a:off x="3392" y="1307"/>
              <a:ext cx="27" cy="5"/>
            </a:xfrm>
            <a:custGeom>
              <a:avLst/>
              <a:gdLst>
                <a:gd name="T0" fmla="*/ 2147483647 w 20"/>
                <a:gd name="T1" fmla="*/ 0 h 4"/>
                <a:gd name="T2" fmla="*/ 2147483647 w 20"/>
                <a:gd name="T3" fmla="*/ 0 h 4"/>
                <a:gd name="T4" fmla="*/ 2147483647 w 20"/>
                <a:gd name="T5" fmla="*/ 2147483647 h 4"/>
                <a:gd name="T6" fmla="*/ 2147483647 w 20"/>
                <a:gd name="T7" fmla="*/ 2147483647 h 4"/>
                <a:gd name="T8" fmla="*/ 2147483647 w 20"/>
                <a:gd name="T9" fmla="*/ 2147483647 h 4"/>
                <a:gd name="T10" fmla="*/ 2147483647 w 20"/>
                <a:gd name="T11" fmla="*/ 2147483647 h 4"/>
                <a:gd name="T12" fmla="*/ 0 w 20"/>
                <a:gd name="T13" fmla="*/ 2147483647 h 4"/>
                <a:gd name="T14" fmla="*/ 2147483647 w 20"/>
                <a:gd name="T15" fmla="*/ 2147483647 h 4"/>
                <a:gd name="T16" fmla="*/ 2147483647 w 20"/>
                <a:gd name="T17" fmla="*/ 2147483647 h 4"/>
                <a:gd name="T18" fmla="*/ 2147483647 w 2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4"/>
                <a:gd name="T32" fmla="*/ 20 w 2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4">
                  <a:moveTo>
                    <a:pt x="10" y="0"/>
                  </a:moveTo>
                  <a:lnTo>
                    <a:pt x="14" y="0"/>
                  </a:lnTo>
                  <a:lnTo>
                    <a:pt x="20" y="1"/>
                  </a:lnTo>
                  <a:lnTo>
                    <a:pt x="20" y="3"/>
                  </a:lnTo>
                  <a:lnTo>
                    <a:pt x="11" y="4"/>
                  </a:lnTo>
                  <a:lnTo>
                    <a:pt x="2" y="4"/>
                  </a:lnTo>
                  <a:lnTo>
                    <a:pt x="0" y="2"/>
                  </a:lnTo>
                  <a:lnTo>
                    <a:pt x="4" y="2"/>
                  </a:lnTo>
                  <a:lnTo>
                    <a:pt x="6" y="3"/>
                  </a:lnTo>
                  <a:lnTo>
                    <a:pt x="1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6" name="Freeform 628"/>
            <p:cNvSpPr>
              <a:spLocks/>
            </p:cNvSpPr>
            <p:nvPr/>
          </p:nvSpPr>
          <p:spPr bwMode="gray">
            <a:xfrm>
              <a:off x="3400" y="1319"/>
              <a:ext cx="23" cy="8"/>
            </a:xfrm>
            <a:custGeom>
              <a:avLst/>
              <a:gdLst>
                <a:gd name="T0" fmla="*/ 0 w 17"/>
                <a:gd name="T1" fmla="*/ 0 h 6"/>
                <a:gd name="T2" fmla="*/ 2147483647 w 17"/>
                <a:gd name="T3" fmla="*/ 0 h 6"/>
                <a:gd name="T4" fmla="*/ 2147483647 w 17"/>
                <a:gd name="T5" fmla="*/ 2147483647 h 6"/>
                <a:gd name="T6" fmla="*/ 2147483647 w 17"/>
                <a:gd name="T7" fmla="*/ 2147483647 h 6"/>
                <a:gd name="T8" fmla="*/ 2147483647 w 17"/>
                <a:gd name="T9" fmla="*/ 2147483647 h 6"/>
                <a:gd name="T10" fmla="*/ 2147483647 w 17"/>
                <a:gd name="T11" fmla="*/ 2147483647 h 6"/>
                <a:gd name="T12" fmla="*/ 2147483647 w 17"/>
                <a:gd name="T13" fmla="*/ 2147483647 h 6"/>
                <a:gd name="T14" fmla="*/ 0 w 17"/>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6"/>
                <a:gd name="T26" fmla="*/ 17 w 1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6">
                  <a:moveTo>
                    <a:pt x="0" y="0"/>
                  </a:moveTo>
                  <a:lnTo>
                    <a:pt x="9" y="0"/>
                  </a:lnTo>
                  <a:lnTo>
                    <a:pt x="12" y="1"/>
                  </a:lnTo>
                  <a:lnTo>
                    <a:pt x="17" y="4"/>
                  </a:lnTo>
                  <a:lnTo>
                    <a:pt x="16" y="6"/>
                  </a:lnTo>
                  <a:lnTo>
                    <a:pt x="12" y="5"/>
                  </a:lnTo>
                  <a:lnTo>
                    <a:pt x="6"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7" name="Freeform 629"/>
            <p:cNvSpPr>
              <a:spLocks/>
            </p:cNvSpPr>
            <p:nvPr/>
          </p:nvSpPr>
          <p:spPr bwMode="gray">
            <a:xfrm>
              <a:off x="3382" y="1318"/>
              <a:ext cx="38" cy="14"/>
            </a:xfrm>
            <a:custGeom>
              <a:avLst/>
              <a:gdLst>
                <a:gd name="T0" fmla="*/ 2147483647 w 29"/>
                <a:gd name="T1" fmla="*/ 0 h 11"/>
                <a:gd name="T2" fmla="*/ 2147483647 w 29"/>
                <a:gd name="T3" fmla="*/ 2147483647 h 11"/>
                <a:gd name="T4" fmla="*/ 2147483647 w 29"/>
                <a:gd name="T5" fmla="*/ 2147483647 h 11"/>
                <a:gd name="T6" fmla="*/ 2147483647 w 29"/>
                <a:gd name="T7" fmla="*/ 2147483647 h 11"/>
                <a:gd name="T8" fmla="*/ 2147483647 w 29"/>
                <a:gd name="T9" fmla="*/ 2147483647 h 11"/>
                <a:gd name="T10" fmla="*/ 2147483647 w 29"/>
                <a:gd name="T11" fmla="*/ 2147483647 h 11"/>
                <a:gd name="T12" fmla="*/ 2147483647 w 29"/>
                <a:gd name="T13" fmla="*/ 2147483647 h 11"/>
                <a:gd name="T14" fmla="*/ 2147483647 w 29"/>
                <a:gd name="T15" fmla="*/ 2147483647 h 11"/>
                <a:gd name="T16" fmla="*/ 2147483647 w 29"/>
                <a:gd name="T17" fmla="*/ 2147483647 h 11"/>
                <a:gd name="T18" fmla="*/ 2147483647 w 29"/>
                <a:gd name="T19" fmla="*/ 2147483647 h 11"/>
                <a:gd name="T20" fmla="*/ 2147483647 w 29"/>
                <a:gd name="T21" fmla="*/ 2147483647 h 11"/>
                <a:gd name="T22" fmla="*/ 2147483647 w 29"/>
                <a:gd name="T23" fmla="*/ 2147483647 h 11"/>
                <a:gd name="T24" fmla="*/ 2147483647 w 29"/>
                <a:gd name="T25" fmla="*/ 2147483647 h 11"/>
                <a:gd name="T26" fmla="*/ 0 w 29"/>
                <a:gd name="T27" fmla="*/ 2147483647 h 11"/>
                <a:gd name="T28" fmla="*/ 2147483647 w 29"/>
                <a:gd name="T29" fmla="*/ 0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11"/>
                <a:gd name="T47" fmla="*/ 29 w 29"/>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11">
                  <a:moveTo>
                    <a:pt x="3" y="0"/>
                  </a:moveTo>
                  <a:lnTo>
                    <a:pt x="9" y="2"/>
                  </a:lnTo>
                  <a:lnTo>
                    <a:pt x="13" y="3"/>
                  </a:lnTo>
                  <a:lnTo>
                    <a:pt x="17" y="4"/>
                  </a:lnTo>
                  <a:lnTo>
                    <a:pt x="24" y="6"/>
                  </a:lnTo>
                  <a:lnTo>
                    <a:pt x="29" y="8"/>
                  </a:lnTo>
                  <a:lnTo>
                    <a:pt x="28" y="10"/>
                  </a:lnTo>
                  <a:lnTo>
                    <a:pt x="23" y="11"/>
                  </a:lnTo>
                  <a:lnTo>
                    <a:pt x="19" y="8"/>
                  </a:lnTo>
                  <a:lnTo>
                    <a:pt x="13" y="8"/>
                  </a:lnTo>
                  <a:lnTo>
                    <a:pt x="8" y="6"/>
                  </a:lnTo>
                  <a:lnTo>
                    <a:pt x="7" y="5"/>
                  </a:lnTo>
                  <a:lnTo>
                    <a:pt x="1" y="3"/>
                  </a:lnTo>
                  <a:lnTo>
                    <a:pt x="0" y="1"/>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8" name="Freeform 630"/>
            <p:cNvSpPr>
              <a:spLocks/>
            </p:cNvSpPr>
            <p:nvPr/>
          </p:nvSpPr>
          <p:spPr bwMode="gray">
            <a:xfrm>
              <a:off x="3374" y="1310"/>
              <a:ext cx="7" cy="2"/>
            </a:xfrm>
            <a:custGeom>
              <a:avLst/>
              <a:gdLst>
                <a:gd name="T0" fmla="*/ 0 w 5"/>
                <a:gd name="T1" fmla="*/ 0 h 2"/>
                <a:gd name="T2" fmla="*/ 2147483647 w 5"/>
                <a:gd name="T3" fmla="*/ 0 h 2"/>
                <a:gd name="T4" fmla="*/ 2147483647 w 5"/>
                <a:gd name="T5" fmla="*/ 2147483646 h 2"/>
                <a:gd name="T6" fmla="*/ 2147483647 w 5"/>
                <a:gd name="T7" fmla="*/ 2147483646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4" y="0"/>
                  </a:lnTo>
                  <a:lnTo>
                    <a:pt x="5" y="1"/>
                  </a:lnTo>
                  <a:lnTo>
                    <a:pt x="1"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9" name="Freeform 631"/>
            <p:cNvSpPr>
              <a:spLocks/>
            </p:cNvSpPr>
            <p:nvPr/>
          </p:nvSpPr>
          <p:spPr bwMode="gray">
            <a:xfrm>
              <a:off x="3411" y="1314"/>
              <a:ext cx="12" cy="2"/>
            </a:xfrm>
            <a:custGeom>
              <a:avLst/>
              <a:gdLst>
                <a:gd name="T0" fmla="*/ 0 w 9"/>
                <a:gd name="T1" fmla="*/ 2147483646 h 2"/>
                <a:gd name="T2" fmla="*/ 2147483647 w 9"/>
                <a:gd name="T3" fmla="*/ 0 h 2"/>
                <a:gd name="T4" fmla="*/ 2147483647 w 9"/>
                <a:gd name="T5" fmla="*/ 0 h 2"/>
                <a:gd name="T6" fmla="*/ 2147483647 w 9"/>
                <a:gd name="T7" fmla="*/ 2147483646 h 2"/>
                <a:gd name="T8" fmla="*/ 2147483647 w 9"/>
                <a:gd name="T9" fmla="*/ 2147483646 h 2"/>
                <a:gd name="T10" fmla="*/ 0 w 9"/>
                <a:gd name="T11" fmla="*/ 2147483646 h 2"/>
                <a:gd name="T12" fmla="*/ 0 60000 65536"/>
                <a:gd name="T13" fmla="*/ 0 60000 65536"/>
                <a:gd name="T14" fmla="*/ 0 60000 65536"/>
                <a:gd name="T15" fmla="*/ 0 60000 65536"/>
                <a:gd name="T16" fmla="*/ 0 60000 65536"/>
                <a:gd name="T17" fmla="*/ 0 60000 65536"/>
                <a:gd name="T18" fmla="*/ 0 w 9"/>
                <a:gd name="T19" fmla="*/ 0 h 2"/>
                <a:gd name="T20" fmla="*/ 9 w 9"/>
                <a:gd name="T21" fmla="*/ 2 h 2"/>
              </a:gdLst>
              <a:ahLst/>
              <a:cxnLst>
                <a:cxn ang="T12">
                  <a:pos x="T0" y="T1"/>
                </a:cxn>
                <a:cxn ang="T13">
                  <a:pos x="T2" y="T3"/>
                </a:cxn>
                <a:cxn ang="T14">
                  <a:pos x="T4" y="T5"/>
                </a:cxn>
                <a:cxn ang="T15">
                  <a:pos x="T6" y="T7"/>
                </a:cxn>
                <a:cxn ang="T16">
                  <a:pos x="T8" y="T9"/>
                </a:cxn>
                <a:cxn ang="T17">
                  <a:pos x="T10" y="T11"/>
                </a:cxn>
              </a:cxnLst>
              <a:rect l="T18" t="T19" r="T20" b="T21"/>
              <a:pathLst>
                <a:path w="9" h="2">
                  <a:moveTo>
                    <a:pt x="0" y="1"/>
                  </a:moveTo>
                  <a:lnTo>
                    <a:pt x="4" y="0"/>
                  </a:lnTo>
                  <a:lnTo>
                    <a:pt x="9" y="0"/>
                  </a:lnTo>
                  <a:lnTo>
                    <a:pt x="9" y="1"/>
                  </a:lnTo>
                  <a:lnTo>
                    <a:pt x="4"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0" name="Freeform 632"/>
            <p:cNvSpPr>
              <a:spLocks/>
            </p:cNvSpPr>
            <p:nvPr/>
          </p:nvSpPr>
          <p:spPr bwMode="gray">
            <a:xfrm>
              <a:off x="3423" y="1319"/>
              <a:ext cx="7" cy="4"/>
            </a:xfrm>
            <a:custGeom>
              <a:avLst/>
              <a:gdLst>
                <a:gd name="T0" fmla="*/ 0 w 6"/>
                <a:gd name="T1" fmla="*/ 2147483647 h 3"/>
                <a:gd name="T2" fmla="*/ 0 w 6"/>
                <a:gd name="T3" fmla="*/ 0 h 3"/>
                <a:gd name="T4" fmla="*/ 2147483647 w 6"/>
                <a:gd name="T5" fmla="*/ 2147483647 h 3"/>
                <a:gd name="T6" fmla="*/ 2147483647 w 6"/>
                <a:gd name="T7" fmla="*/ 2147483647 h 3"/>
                <a:gd name="T8" fmla="*/ 2147483647 w 6"/>
                <a:gd name="T9" fmla="*/ 2147483647 h 3"/>
                <a:gd name="T10" fmla="*/ 0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2"/>
                  </a:moveTo>
                  <a:lnTo>
                    <a:pt x="0" y="0"/>
                  </a:lnTo>
                  <a:lnTo>
                    <a:pt x="4" y="1"/>
                  </a:lnTo>
                  <a:lnTo>
                    <a:pt x="6" y="3"/>
                  </a:lnTo>
                  <a:lnTo>
                    <a:pt x="2"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1" name="Freeform 633"/>
            <p:cNvSpPr>
              <a:spLocks/>
            </p:cNvSpPr>
            <p:nvPr/>
          </p:nvSpPr>
          <p:spPr bwMode="gray">
            <a:xfrm>
              <a:off x="3426" y="1324"/>
              <a:ext cx="8" cy="6"/>
            </a:xfrm>
            <a:custGeom>
              <a:avLst/>
              <a:gdLst>
                <a:gd name="T0" fmla="*/ 0 w 6"/>
                <a:gd name="T1" fmla="*/ 2147483647 h 4"/>
                <a:gd name="T2" fmla="*/ 2147483647 w 6"/>
                <a:gd name="T3" fmla="*/ 0 h 4"/>
                <a:gd name="T4" fmla="*/ 2147483647 w 6"/>
                <a:gd name="T5" fmla="*/ 2147483647 h 4"/>
                <a:gd name="T6" fmla="*/ 2147483647 w 6"/>
                <a:gd name="T7" fmla="*/ 2147483647 h 4"/>
                <a:gd name="T8" fmla="*/ 0 w 6"/>
                <a:gd name="T9" fmla="*/ 214748364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2"/>
                  </a:moveTo>
                  <a:lnTo>
                    <a:pt x="3" y="0"/>
                  </a:lnTo>
                  <a:lnTo>
                    <a:pt x="6" y="2"/>
                  </a:lnTo>
                  <a:lnTo>
                    <a:pt x="3"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2" name="Freeform 634"/>
            <p:cNvSpPr>
              <a:spLocks/>
            </p:cNvSpPr>
            <p:nvPr/>
          </p:nvSpPr>
          <p:spPr bwMode="gray">
            <a:xfrm>
              <a:off x="3414" y="1335"/>
              <a:ext cx="12" cy="2"/>
            </a:xfrm>
            <a:custGeom>
              <a:avLst/>
              <a:gdLst>
                <a:gd name="T0" fmla="*/ 0 w 9"/>
                <a:gd name="T1" fmla="*/ 0 h 2"/>
                <a:gd name="T2" fmla="*/ 2147483647 w 9"/>
                <a:gd name="T3" fmla="*/ 0 h 2"/>
                <a:gd name="T4" fmla="*/ 2147483647 w 9"/>
                <a:gd name="T5" fmla="*/ 0 h 2"/>
                <a:gd name="T6" fmla="*/ 2147483647 w 9"/>
                <a:gd name="T7" fmla="*/ 2147483646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2" y="0"/>
                  </a:lnTo>
                  <a:lnTo>
                    <a:pt x="9" y="0"/>
                  </a:lnTo>
                  <a:lnTo>
                    <a:pt x="5"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3" name="Freeform 635"/>
            <p:cNvSpPr>
              <a:spLocks/>
            </p:cNvSpPr>
            <p:nvPr/>
          </p:nvSpPr>
          <p:spPr bwMode="gray">
            <a:xfrm>
              <a:off x="3376" y="1324"/>
              <a:ext cx="16" cy="7"/>
            </a:xfrm>
            <a:custGeom>
              <a:avLst/>
              <a:gdLst>
                <a:gd name="T0" fmla="*/ 2147483647 w 11"/>
                <a:gd name="T1" fmla="*/ 2147483647 h 5"/>
                <a:gd name="T2" fmla="*/ 2147483647 w 11"/>
                <a:gd name="T3" fmla="*/ 2147483647 h 5"/>
                <a:gd name="T4" fmla="*/ 2147483647 w 11"/>
                <a:gd name="T5" fmla="*/ 2147483647 h 5"/>
                <a:gd name="T6" fmla="*/ 2147483647 w 11"/>
                <a:gd name="T7" fmla="*/ 2147483647 h 5"/>
                <a:gd name="T8" fmla="*/ 0 w 11"/>
                <a:gd name="T9" fmla="*/ 2147483647 h 5"/>
                <a:gd name="T10" fmla="*/ 0 w 11"/>
                <a:gd name="T11" fmla="*/ 0 h 5"/>
                <a:gd name="T12" fmla="*/ 2147483647 w 11"/>
                <a:gd name="T13" fmla="*/ 0 h 5"/>
                <a:gd name="T14" fmla="*/ 2147483647 w 11"/>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5"/>
                <a:gd name="T26" fmla="*/ 11 w 1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5">
                  <a:moveTo>
                    <a:pt x="9" y="1"/>
                  </a:moveTo>
                  <a:lnTo>
                    <a:pt x="11" y="3"/>
                  </a:lnTo>
                  <a:lnTo>
                    <a:pt x="10" y="4"/>
                  </a:lnTo>
                  <a:lnTo>
                    <a:pt x="5" y="5"/>
                  </a:lnTo>
                  <a:lnTo>
                    <a:pt x="0" y="3"/>
                  </a:lnTo>
                  <a:lnTo>
                    <a:pt x="0" y="0"/>
                  </a:lnTo>
                  <a:lnTo>
                    <a:pt x="5" y="0"/>
                  </a:lnTo>
                  <a:lnTo>
                    <a:pt x="9"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4" name="Freeform 636"/>
            <p:cNvSpPr>
              <a:spLocks/>
            </p:cNvSpPr>
            <p:nvPr/>
          </p:nvSpPr>
          <p:spPr bwMode="gray">
            <a:xfrm>
              <a:off x="3392" y="1331"/>
              <a:ext cx="15" cy="4"/>
            </a:xfrm>
            <a:custGeom>
              <a:avLst/>
              <a:gdLst>
                <a:gd name="T0" fmla="*/ 0 w 11"/>
                <a:gd name="T1" fmla="*/ 2147483647 h 3"/>
                <a:gd name="T2" fmla="*/ 2147483647 w 11"/>
                <a:gd name="T3" fmla="*/ 0 h 3"/>
                <a:gd name="T4" fmla="*/ 2147483647 w 11"/>
                <a:gd name="T5" fmla="*/ 0 h 3"/>
                <a:gd name="T6" fmla="*/ 2147483647 w 11"/>
                <a:gd name="T7" fmla="*/ 2147483647 h 3"/>
                <a:gd name="T8" fmla="*/ 2147483647 w 11"/>
                <a:gd name="T9" fmla="*/ 2147483647 h 3"/>
                <a:gd name="T10" fmla="*/ 0 w 11"/>
                <a:gd name="T11" fmla="*/ 2147483647 h 3"/>
                <a:gd name="T12" fmla="*/ 0 60000 65536"/>
                <a:gd name="T13" fmla="*/ 0 60000 65536"/>
                <a:gd name="T14" fmla="*/ 0 60000 65536"/>
                <a:gd name="T15" fmla="*/ 0 60000 65536"/>
                <a:gd name="T16" fmla="*/ 0 60000 65536"/>
                <a:gd name="T17" fmla="*/ 0 60000 65536"/>
                <a:gd name="T18" fmla="*/ 0 w 11"/>
                <a:gd name="T19" fmla="*/ 0 h 3"/>
                <a:gd name="T20" fmla="*/ 11 w 1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1" h="3">
                  <a:moveTo>
                    <a:pt x="0" y="2"/>
                  </a:moveTo>
                  <a:lnTo>
                    <a:pt x="4" y="0"/>
                  </a:lnTo>
                  <a:lnTo>
                    <a:pt x="10" y="0"/>
                  </a:lnTo>
                  <a:lnTo>
                    <a:pt x="11" y="2"/>
                  </a:lnTo>
                  <a:lnTo>
                    <a:pt x="7" y="3"/>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5" name="Freeform 637"/>
            <p:cNvSpPr>
              <a:spLocks/>
            </p:cNvSpPr>
            <p:nvPr/>
          </p:nvSpPr>
          <p:spPr bwMode="gray">
            <a:xfrm>
              <a:off x="3397" y="1342"/>
              <a:ext cx="11" cy="10"/>
            </a:xfrm>
            <a:custGeom>
              <a:avLst/>
              <a:gdLst>
                <a:gd name="T0" fmla="*/ 2147483647 w 8"/>
                <a:gd name="T1" fmla="*/ 0 h 7"/>
                <a:gd name="T2" fmla="*/ 2147483647 w 8"/>
                <a:gd name="T3" fmla="*/ 2147483647 h 7"/>
                <a:gd name="T4" fmla="*/ 2147483647 w 8"/>
                <a:gd name="T5" fmla="*/ 2147483647 h 7"/>
                <a:gd name="T6" fmla="*/ 2147483647 w 8"/>
                <a:gd name="T7" fmla="*/ 2147483647 h 7"/>
                <a:gd name="T8" fmla="*/ 0 w 8"/>
                <a:gd name="T9" fmla="*/ 2147483647 h 7"/>
                <a:gd name="T10" fmla="*/ 2147483647 w 8"/>
                <a:gd name="T11" fmla="*/ 2147483647 h 7"/>
                <a:gd name="T12" fmla="*/ 2147483647 w 8"/>
                <a:gd name="T13" fmla="*/ 0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7" y="0"/>
                  </a:moveTo>
                  <a:lnTo>
                    <a:pt x="8" y="2"/>
                  </a:lnTo>
                  <a:lnTo>
                    <a:pt x="8" y="6"/>
                  </a:lnTo>
                  <a:lnTo>
                    <a:pt x="1" y="7"/>
                  </a:lnTo>
                  <a:lnTo>
                    <a:pt x="0" y="5"/>
                  </a:lnTo>
                  <a:lnTo>
                    <a:pt x="1" y="1"/>
                  </a:lnTo>
                  <a:lnTo>
                    <a:pt x="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6" name="Freeform 638"/>
            <p:cNvSpPr>
              <a:spLocks/>
            </p:cNvSpPr>
            <p:nvPr/>
          </p:nvSpPr>
          <p:spPr bwMode="gray">
            <a:xfrm>
              <a:off x="3421" y="1358"/>
              <a:ext cx="11" cy="1"/>
            </a:xfrm>
            <a:custGeom>
              <a:avLst/>
              <a:gdLst>
                <a:gd name="T0" fmla="*/ 0 w 8"/>
                <a:gd name="T1" fmla="*/ 2147483646 h 1"/>
                <a:gd name="T2" fmla="*/ 2147483647 w 8"/>
                <a:gd name="T3" fmla="*/ 0 h 1"/>
                <a:gd name="T4" fmla="*/ 2147483647 w 8"/>
                <a:gd name="T5" fmla="*/ 0 h 1"/>
                <a:gd name="T6" fmla="*/ 2147483647 w 8"/>
                <a:gd name="T7" fmla="*/ 2147483646 h 1"/>
                <a:gd name="T8" fmla="*/ 2147483647 w 8"/>
                <a:gd name="T9" fmla="*/ 2147483646 h 1"/>
                <a:gd name="T10" fmla="*/ 0 w 8"/>
                <a:gd name="T11" fmla="*/ 2147483646 h 1"/>
                <a:gd name="T12" fmla="*/ 0 60000 65536"/>
                <a:gd name="T13" fmla="*/ 0 60000 65536"/>
                <a:gd name="T14" fmla="*/ 0 60000 65536"/>
                <a:gd name="T15" fmla="*/ 0 60000 65536"/>
                <a:gd name="T16" fmla="*/ 0 60000 65536"/>
                <a:gd name="T17" fmla="*/ 0 60000 65536"/>
                <a:gd name="T18" fmla="*/ 0 w 8"/>
                <a:gd name="T19" fmla="*/ 0 h 1"/>
                <a:gd name="T20" fmla="*/ 8 w 8"/>
                <a:gd name="T21" fmla="*/ 1 h 1"/>
              </a:gdLst>
              <a:ahLst/>
              <a:cxnLst>
                <a:cxn ang="T12">
                  <a:pos x="T0" y="T1"/>
                </a:cxn>
                <a:cxn ang="T13">
                  <a:pos x="T2" y="T3"/>
                </a:cxn>
                <a:cxn ang="T14">
                  <a:pos x="T4" y="T5"/>
                </a:cxn>
                <a:cxn ang="T15">
                  <a:pos x="T6" y="T7"/>
                </a:cxn>
                <a:cxn ang="T16">
                  <a:pos x="T8" y="T9"/>
                </a:cxn>
                <a:cxn ang="T17">
                  <a:pos x="T10" y="T11"/>
                </a:cxn>
              </a:cxnLst>
              <a:rect l="T18" t="T19" r="T20" b="T21"/>
              <a:pathLst>
                <a:path w="8" h="1">
                  <a:moveTo>
                    <a:pt x="0" y="1"/>
                  </a:moveTo>
                  <a:lnTo>
                    <a:pt x="3" y="0"/>
                  </a:lnTo>
                  <a:lnTo>
                    <a:pt x="8" y="0"/>
                  </a:lnTo>
                  <a:lnTo>
                    <a:pt x="8" y="1"/>
                  </a:lnTo>
                  <a:lnTo>
                    <a:pt x="2" y="1"/>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7" name="Freeform 639"/>
            <p:cNvSpPr>
              <a:spLocks/>
            </p:cNvSpPr>
            <p:nvPr/>
          </p:nvSpPr>
          <p:spPr bwMode="gray">
            <a:xfrm>
              <a:off x="3354" y="1342"/>
              <a:ext cx="15" cy="7"/>
            </a:xfrm>
            <a:custGeom>
              <a:avLst/>
              <a:gdLst>
                <a:gd name="T0" fmla="*/ 2147483647 w 12"/>
                <a:gd name="T1" fmla="*/ 0 h 5"/>
                <a:gd name="T2" fmla="*/ 2147483647 w 12"/>
                <a:gd name="T3" fmla="*/ 0 h 5"/>
                <a:gd name="T4" fmla="*/ 2147483647 w 12"/>
                <a:gd name="T5" fmla="*/ 2147483647 h 5"/>
                <a:gd name="T6" fmla="*/ 2147483647 w 12"/>
                <a:gd name="T7" fmla="*/ 2147483647 h 5"/>
                <a:gd name="T8" fmla="*/ 2147483647 w 12"/>
                <a:gd name="T9" fmla="*/ 2147483647 h 5"/>
                <a:gd name="T10" fmla="*/ 0 w 12"/>
                <a:gd name="T11" fmla="*/ 2147483647 h 5"/>
                <a:gd name="T12" fmla="*/ 2147483647 w 12"/>
                <a:gd name="T13" fmla="*/ 0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8" y="0"/>
                  </a:moveTo>
                  <a:lnTo>
                    <a:pt x="10" y="0"/>
                  </a:lnTo>
                  <a:lnTo>
                    <a:pt x="12" y="2"/>
                  </a:lnTo>
                  <a:lnTo>
                    <a:pt x="11" y="5"/>
                  </a:lnTo>
                  <a:lnTo>
                    <a:pt x="5" y="5"/>
                  </a:lnTo>
                  <a:lnTo>
                    <a:pt x="0" y="3"/>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8" name="Freeform 640"/>
            <p:cNvSpPr>
              <a:spLocks/>
            </p:cNvSpPr>
            <p:nvPr/>
          </p:nvSpPr>
          <p:spPr bwMode="gray">
            <a:xfrm>
              <a:off x="3373" y="1335"/>
              <a:ext cx="5" cy="3"/>
            </a:xfrm>
            <a:custGeom>
              <a:avLst/>
              <a:gdLst>
                <a:gd name="T0" fmla="*/ 2147483647 w 4"/>
                <a:gd name="T1" fmla="*/ 0 h 3"/>
                <a:gd name="T2" fmla="*/ 0 w 4"/>
                <a:gd name="T3" fmla="*/ 0 h 3"/>
                <a:gd name="T4" fmla="*/ 0 w 4"/>
                <a:gd name="T5" fmla="*/ 2147483646 h 3"/>
                <a:gd name="T6" fmla="*/ 2147483647 w 4"/>
                <a:gd name="T7" fmla="*/ 2147483646 h 3"/>
                <a:gd name="T8" fmla="*/ 2147483647 w 4"/>
                <a:gd name="T9" fmla="*/ 2147483646 h 3"/>
                <a:gd name="T10" fmla="*/ 2147483647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0"/>
                  </a:moveTo>
                  <a:lnTo>
                    <a:pt x="0" y="0"/>
                  </a:lnTo>
                  <a:lnTo>
                    <a:pt x="0" y="3"/>
                  </a:lnTo>
                  <a:lnTo>
                    <a:pt x="3" y="3"/>
                  </a:lnTo>
                  <a:lnTo>
                    <a:pt x="4" y="2"/>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9" name="Freeform 641"/>
            <p:cNvSpPr>
              <a:spLocks/>
            </p:cNvSpPr>
            <p:nvPr/>
          </p:nvSpPr>
          <p:spPr bwMode="gray">
            <a:xfrm>
              <a:off x="3381" y="1337"/>
              <a:ext cx="9" cy="4"/>
            </a:xfrm>
            <a:custGeom>
              <a:avLst/>
              <a:gdLst>
                <a:gd name="T0" fmla="*/ 2147483647 w 7"/>
                <a:gd name="T1" fmla="*/ 0 h 3"/>
                <a:gd name="T2" fmla="*/ 2147483647 w 7"/>
                <a:gd name="T3" fmla="*/ 2147483647 h 3"/>
                <a:gd name="T4" fmla="*/ 0 w 7"/>
                <a:gd name="T5" fmla="*/ 2147483647 h 3"/>
                <a:gd name="T6" fmla="*/ 0 w 7"/>
                <a:gd name="T7" fmla="*/ 2147483647 h 3"/>
                <a:gd name="T8" fmla="*/ 2147483647 w 7"/>
                <a:gd name="T9" fmla="*/ 2147483647 h 3"/>
                <a:gd name="T10" fmla="*/ 2147483647 w 7"/>
                <a:gd name="T11" fmla="*/ 2147483647 h 3"/>
                <a:gd name="T12" fmla="*/ 2147483647 w 7"/>
                <a:gd name="T13" fmla="*/ 0 h 3"/>
                <a:gd name="T14" fmla="*/ 2147483647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2" y="0"/>
                  </a:moveTo>
                  <a:lnTo>
                    <a:pt x="3" y="1"/>
                  </a:lnTo>
                  <a:lnTo>
                    <a:pt x="0" y="2"/>
                  </a:lnTo>
                  <a:lnTo>
                    <a:pt x="0" y="3"/>
                  </a:lnTo>
                  <a:lnTo>
                    <a:pt x="5" y="3"/>
                  </a:lnTo>
                  <a:lnTo>
                    <a:pt x="7" y="1"/>
                  </a:lnTo>
                  <a:lnTo>
                    <a:pt x="4" y="0"/>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0" name="Freeform 642"/>
            <p:cNvSpPr>
              <a:spLocks/>
            </p:cNvSpPr>
            <p:nvPr/>
          </p:nvSpPr>
          <p:spPr bwMode="gray">
            <a:xfrm>
              <a:off x="3386" y="1342"/>
              <a:ext cx="8" cy="5"/>
            </a:xfrm>
            <a:custGeom>
              <a:avLst/>
              <a:gdLst>
                <a:gd name="T0" fmla="*/ 2147483647 w 6"/>
                <a:gd name="T1" fmla="*/ 2147483647 h 3"/>
                <a:gd name="T2" fmla="*/ 0 w 6"/>
                <a:gd name="T3" fmla="*/ 2147483647 h 3"/>
                <a:gd name="T4" fmla="*/ 0 w 6"/>
                <a:gd name="T5" fmla="*/ 2147483647 h 3"/>
                <a:gd name="T6" fmla="*/ 2147483647 w 6"/>
                <a:gd name="T7" fmla="*/ 2147483647 h 3"/>
                <a:gd name="T8" fmla="*/ 2147483647 w 6"/>
                <a:gd name="T9" fmla="*/ 0 h 3"/>
                <a:gd name="T10" fmla="*/ 2147483647 w 6"/>
                <a:gd name="T11" fmla="*/ 2147483647 h 3"/>
                <a:gd name="T12" fmla="*/ 2147483647 w 6"/>
                <a:gd name="T13" fmla="*/ 2147483647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3"/>
                  </a:moveTo>
                  <a:lnTo>
                    <a:pt x="0" y="2"/>
                  </a:lnTo>
                  <a:lnTo>
                    <a:pt x="0" y="1"/>
                  </a:lnTo>
                  <a:lnTo>
                    <a:pt x="3" y="1"/>
                  </a:lnTo>
                  <a:lnTo>
                    <a:pt x="6" y="0"/>
                  </a:lnTo>
                  <a:lnTo>
                    <a:pt x="5" y="2"/>
                  </a:lnTo>
                  <a:lnTo>
                    <a:pt x="3"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1" name="Freeform 643"/>
            <p:cNvSpPr>
              <a:spLocks/>
            </p:cNvSpPr>
            <p:nvPr/>
          </p:nvSpPr>
          <p:spPr bwMode="gray">
            <a:xfrm>
              <a:off x="3373" y="1344"/>
              <a:ext cx="3" cy="3"/>
            </a:xfrm>
            <a:custGeom>
              <a:avLst/>
              <a:gdLst>
                <a:gd name="T0" fmla="*/ 0 w 2"/>
                <a:gd name="T1" fmla="*/ 0 h 3"/>
                <a:gd name="T2" fmla="*/ 0 w 2"/>
                <a:gd name="T3" fmla="*/ 2147483646 h 3"/>
                <a:gd name="T4" fmla="*/ 2147483647 w 2"/>
                <a:gd name="T5" fmla="*/ 2147483646 h 3"/>
                <a:gd name="T6" fmla="*/ 2147483647 w 2"/>
                <a:gd name="T7" fmla="*/ 2147483646 h 3"/>
                <a:gd name="T8" fmla="*/ 2147483647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3"/>
                  </a:lnTo>
                  <a:lnTo>
                    <a:pt x="2" y="3"/>
                  </a:lnTo>
                  <a:lnTo>
                    <a:pt x="2" y="2"/>
                  </a:lnTo>
                  <a:lnTo>
                    <a:pt x="1" y="0"/>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2" name="Freeform 644"/>
            <p:cNvSpPr>
              <a:spLocks/>
            </p:cNvSpPr>
            <p:nvPr/>
          </p:nvSpPr>
          <p:spPr bwMode="gray">
            <a:xfrm>
              <a:off x="3284" y="1323"/>
              <a:ext cx="59" cy="33"/>
            </a:xfrm>
            <a:custGeom>
              <a:avLst/>
              <a:gdLst>
                <a:gd name="T0" fmla="*/ 2147483647 w 45"/>
                <a:gd name="T1" fmla="*/ 0 h 25"/>
                <a:gd name="T2" fmla="*/ 2147483647 w 45"/>
                <a:gd name="T3" fmla="*/ 2147483647 h 25"/>
                <a:gd name="T4" fmla="*/ 2147483647 w 45"/>
                <a:gd name="T5" fmla="*/ 2147483647 h 25"/>
                <a:gd name="T6" fmla="*/ 2147483647 w 45"/>
                <a:gd name="T7" fmla="*/ 2147483647 h 25"/>
                <a:gd name="T8" fmla="*/ 2147483647 w 45"/>
                <a:gd name="T9" fmla="*/ 2147483647 h 25"/>
                <a:gd name="T10" fmla="*/ 2147483647 w 45"/>
                <a:gd name="T11" fmla="*/ 2147483647 h 25"/>
                <a:gd name="T12" fmla="*/ 2147483647 w 45"/>
                <a:gd name="T13" fmla="*/ 2147483647 h 25"/>
                <a:gd name="T14" fmla="*/ 2147483647 w 45"/>
                <a:gd name="T15" fmla="*/ 2147483647 h 25"/>
                <a:gd name="T16" fmla="*/ 2147483647 w 45"/>
                <a:gd name="T17" fmla="*/ 2147483647 h 25"/>
                <a:gd name="T18" fmla="*/ 2147483647 w 45"/>
                <a:gd name="T19" fmla="*/ 2147483647 h 25"/>
                <a:gd name="T20" fmla="*/ 2147483647 w 45"/>
                <a:gd name="T21" fmla="*/ 2147483647 h 25"/>
                <a:gd name="T22" fmla="*/ 2147483647 w 45"/>
                <a:gd name="T23" fmla="*/ 2147483647 h 25"/>
                <a:gd name="T24" fmla="*/ 2147483647 w 45"/>
                <a:gd name="T25" fmla="*/ 2147483647 h 25"/>
                <a:gd name="T26" fmla="*/ 2147483647 w 45"/>
                <a:gd name="T27" fmla="*/ 2147483647 h 25"/>
                <a:gd name="T28" fmla="*/ 2147483647 w 45"/>
                <a:gd name="T29" fmla="*/ 2147483647 h 25"/>
                <a:gd name="T30" fmla="*/ 2147483647 w 45"/>
                <a:gd name="T31" fmla="*/ 2147483647 h 25"/>
                <a:gd name="T32" fmla="*/ 2147483647 w 45"/>
                <a:gd name="T33" fmla="*/ 2147483647 h 25"/>
                <a:gd name="T34" fmla="*/ 2147483647 w 45"/>
                <a:gd name="T35" fmla="*/ 2147483647 h 25"/>
                <a:gd name="T36" fmla="*/ 2147483647 w 45"/>
                <a:gd name="T37" fmla="*/ 2147483647 h 25"/>
                <a:gd name="T38" fmla="*/ 2147483647 w 45"/>
                <a:gd name="T39" fmla="*/ 2147483647 h 25"/>
                <a:gd name="T40" fmla="*/ 2147483647 w 45"/>
                <a:gd name="T41" fmla="*/ 2147483647 h 25"/>
                <a:gd name="T42" fmla="*/ 2147483647 w 45"/>
                <a:gd name="T43" fmla="*/ 2147483647 h 25"/>
                <a:gd name="T44" fmla="*/ 0 w 45"/>
                <a:gd name="T45" fmla="*/ 2147483647 h 25"/>
                <a:gd name="T46" fmla="*/ 2147483647 w 45"/>
                <a:gd name="T47" fmla="*/ 2147483647 h 25"/>
                <a:gd name="T48" fmla="*/ 2147483647 w 45"/>
                <a:gd name="T49" fmla="*/ 2147483647 h 25"/>
                <a:gd name="T50" fmla="*/ 0 w 45"/>
                <a:gd name="T51" fmla="*/ 2147483647 h 25"/>
                <a:gd name="T52" fmla="*/ 0 w 45"/>
                <a:gd name="T53" fmla="*/ 2147483647 h 25"/>
                <a:gd name="T54" fmla="*/ 2147483647 w 45"/>
                <a:gd name="T55" fmla="*/ 2147483647 h 25"/>
                <a:gd name="T56" fmla="*/ 2147483647 w 45"/>
                <a:gd name="T57" fmla="*/ 2147483647 h 25"/>
                <a:gd name="T58" fmla="*/ 2147483647 w 45"/>
                <a:gd name="T59" fmla="*/ 2147483647 h 25"/>
                <a:gd name="T60" fmla="*/ 2147483647 w 45"/>
                <a:gd name="T61" fmla="*/ 2147483647 h 25"/>
                <a:gd name="T62" fmla="*/ 2147483647 w 45"/>
                <a:gd name="T63" fmla="*/ 2147483647 h 25"/>
                <a:gd name="T64" fmla="*/ 2147483647 w 45"/>
                <a:gd name="T65" fmla="*/ 0 h 25"/>
                <a:gd name="T66" fmla="*/ 2147483647 w 45"/>
                <a:gd name="T67" fmla="*/ 0 h 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5"/>
                <a:gd name="T104" fmla="*/ 45 w 45"/>
                <a:gd name="T105" fmla="*/ 25 h 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5">
                  <a:moveTo>
                    <a:pt x="40" y="0"/>
                  </a:moveTo>
                  <a:lnTo>
                    <a:pt x="42" y="1"/>
                  </a:lnTo>
                  <a:lnTo>
                    <a:pt x="36" y="4"/>
                  </a:lnTo>
                  <a:lnTo>
                    <a:pt x="36" y="5"/>
                  </a:lnTo>
                  <a:lnTo>
                    <a:pt x="45" y="5"/>
                  </a:lnTo>
                  <a:lnTo>
                    <a:pt x="45" y="7"/>
                  </a:lnTo>
                  <a:lnTo>
                    <a:pt x="45" y="10"/>
                  </a:lnTo>
                  <a:lnTo>
                    <a:pt x="43" y="11"/>
                  </a:lnTo>
                  <a:lnTo>
                    <a:pt x="36" y="11"/>
                  </a:lnTo>
                  <a:lnTo>
                    <a:pt x="33" y="12"/>
                  </a:lnTo>
                  <a:lnTo>
                    <a:pt x="33" y="13"/>
                  </a:lnTo>
                  <a:lnTo>
                    <a:pt x="36" y="14"/>
                  </a:lnTo>
                  <a:lnTo>
                    <a:pt x="35" y="16"/>
                  </a:lnTo>
                  <a:lnTo>
                    <a:pt x="21" y="16"/>
                  </a:lnTo>
                  <a:lnTo>
                    <a:pt x="22" y="18"/>
                  </a:lnTo>
                  <a:lnTo>
                    <a:pt x="21" y="21"/>
                  </a:lnTo>
                  <a:lnTo>
                    <a:pt x="14" y="25"/>
                  </a:lnTo>
                  <a:lnTo>
                    <a:pt x="9" y="25"/>
                  </a:lnTo>
                  <a:lnTo>
                    <a:pt x="9" y="24"/>
                  </a:lnTo>
                  <a:lnTo>
                    <a:pt x="13" y="22"/>
                  </a:lnTo>
                  <a:lnTo>
                    <a:pt x="12" y="21"/>
                  </a:lnTo>
                  <a:lnTo>
                    <a:pt x="4" y="20"/>
                  </a:lnTo>
                  <a:lnTo>
                    <a:pt x="0" y="18"/>
                  </a:lnTo>
                  <a:lnTo>
                    <a:pt x="2" y="16"/>
                  </a:lnTo>
                  <a:lnTo>
                    <a:pt x="8" y="14"/>
                  </a:lnTo>
                  <a:lnTo>
                    <a:pt x="0" y="10"/>
                  </a:lnTo>
                  <a:lnTo>
                    <a:pt x="0" y="8"/>
                  </a:lnTo>
                  <a:lnTo>
                    <a:pt x="24" y="8"/>
                  </a:lnTo>
                  <a:lnTo>
                    <a:pt x="25" y="5"/>
                  </a:lnTo>
                  <a:lnTo>
                    <a:pt x="29" y="4"/>
                  </a:lnTo>
                  <a:lnTo>
                    <a:pt x="33" y="4"/>
                  </a:lnTo>
                  <a:lnTo>
                    <a:pt x="29" y="1"/>
                  </a:lnTo>
                  <a:lnTo>
                    <a:pt x="31" y="0"/>
                  </a:lnTo>
                  <a:lnTo>
                    <a:pt x="4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3" name="Freeform 645"/>
            <p:cNvSpPr>
              <a:spLocks/>
            </p:cNvSpPr>
            <p:nvPr/>
          </p:nvSpPr>
          <p:spPr bwMode="gray">
            <a:xfrm>
              <a:off x="3255" y="1324"/>
              <a:ext cx="58" cy="16"/>
            </a:xfrm>
            <a:custGeom>
              <a:avLst/>
              <a:gdLst>
                <a:gd name="T0" fmla="*/ 2147483647 w 44"/>
                <a:gd name="T1" fmla="*/ 2147483647 h 12"/>
                <a:gd name="T2" fmla="*/ 2147483647 w 44"/>
                <a:gd name="T3" fmla="*/ 2147483647 h 12"/>
                <a:gd name="T4" fmla="*/ 2147483647 w 44"/>
                <a:gd name="T5" fmla="*/ 2147483647 h 12"/>
                <a:gd name="T6" fmla="*/ 2147483647 w 44"/>
                <a:gd name="T7" fmla="*/ 2147483647 h 12"/>
                <a:gd name="T8" fmla="*/ 2147483647 w 44"/>
                <a:gd name="T9" fmla="*/ 0 h 12"/>
                <a:gd name="T10" fmla="*/ 2147483647 w 44"/>
                <a:gd name="T11" fmla="*/ 2147483647 h 12"/>
                <a:gd name="T12" fmla="*/ 2147483647 w 44"/>
                <a:gd name="T13" fmla="*/ 2147483647 h 12"/>
                <a:gd name="T14" fmla="*/ 0 w 44"/>
                <a:gd name="T15" fmla="*/ 2147483647 h 12"/>
                <a:gd name="T16" fmla="*/ 0 w 44"/>
                <a:gd name="T17" fmla="*/ 2147483647 h 12"/>
                <a:gd name="T18" fmla="*/ 2147483647 w 44"/>
                <a:gd name="T19" fmla="*/ 2147483647 h 12"/>
                <a:gd name="T20" fmla="*/ 2147483647 w 44"/>
                <a:gd name="T21" fmla="*/ 2147483647 h 12"/>
                <a:gd name="T22" fmla="*/ 2147483647 w 44"/>
                <a:gd name="T23" fmla="*/ 2147483647 h 12"/>
                <a:gd name="T24" fmla="*/ 2147483647 w 44"/>
                <a:gd name="T25" fmla="*/ 2147483647 h 12"/>
                <a:gd name="T26" fmla="*/ 2147483647 w 44"/>
                <a:gd name="T27" fmla="*/ 2147483647 h 12"/>
                <a:gd name="T28" fmla="*/ 2147483647 w 44"/>
                <a:gd name="T29" fmla="*/ 2147483647 h 12"/>
                <a:gd name="T30" fmla="*/ 2147483647 w 44"/>
                <a:gd name="T31" fmla="*/ 2147483647 h 12"/>
                <a:gd name="T32" fmla="*/ 2147483647 w 44"/>
                <a:gd name="T33" fmla="*/ 2147483647 h 12"/>
                <a:gd name="T34" fmla="*/ 2147483647 w 44"/>
                <a:gd name="T35" fmla="*/ 2147483647 h 12"/>
                <a:gd name="T36" fmla="*/ 2147483647 w 44"/>
                <a:gd name="T37" fmla="*/ 2147483647 h 12"/>
                <a:gd name="T38" fmla="*/ 2147483647 w 44"/>
                <a:gd name="T39" fmla="*/ 2147483647 h 12"/>
                <a:gd name="T40" fmla="*/ 2147483647 w 44"/>
                <a:gd name="T41" fmla="*/ 2147483647 h 12"/>
                <a:gd name="T42" fmla="*/ 2147483647 w 44"/>
                <a:gd name="T43" fmla="*/ 2147483647 h 12"/>
                <a:gd name="T44" fmla="*/ 2147483647 w 44"/>
                <a:gd name="T45" fmla="*/ 2147483647 h 12"/>
                <a:gd name="T46" fmla="*/ 2147483647 w 44"/>
                <a:gd name="T47" fmla="*/ 2147483647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12"/>
                <a:gd name="T74" fmla="*/ 44 w 44"/>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12">
                  <a:moveTo>
                    <a:pt x="44" y="4"/>
                  </a:moveTo>
                  <a:lnTo>
                    <a:pt x="40" y="1"/>
                  </a:lnTo>
                  <a:lnTo>
                    <a:pt x="32" y="1"/>
                  </a:lnTo>
                  <a:lnTo>
                    <a:pt x="20" y="1"/>
                  </a:lnTo>
                  <a:lnTo>
                    <a:pt x="18" y="0"/>
                  </a:lnTo>
                  <a:lnTo>
                    <a:pt x="14" y="2"/>
                  </a:lnTo>
                  <a:lnTo>
                    <a:pt x="2" y="4"/>
                  </a:lnTo>
                  <a:lnTo>
                    <a:pt x="0" y="6"/>
                  </a:lnTo>
                  <a:lnTo>
                    <a:pt x="0" y="7"/>
                  </a:lnTo>
                  <a:lnTo>
                    <a:pt x="1" y="9"/>
                  </a:lnTo>
                  <a:lnTo>
                    <a:pt x="1" y="10"/>
                  </a:lnTo>
                  <a:lnTo>
                    <a:pt x="5" y="10"/>
                  </a:lnTo>
                  <a:lnTo>
                    <a:pt x="10" y="12"/>
                  </a:lnTo>
                  <a:lnTo>
                    <a:pt x="11" y="11"/>
                  </a:lnTo>
                  <a:lnTo>
                    <a:pt x="16" y="12"/>
                  </a:lnTo>
                  <a:lnTo>
                    <a:pt x="19" y="11"/>
                  </a:lnTo>
                  <a:lnTo>
                    <a:pt x="18" y="9"/>
                  </a:lnTo>
                  <a:lnTo>
                    <a:pt x="14" y="9"/>
                  </a:lnTo>
                  <a:lnTo>
                    <a:pt x="14" y="7"/>
                  </a:lnTo>
                  <a:lnTo>
                    <a:pt x="23" y="2"/>
                  </a:lnTo>
                  <a:lnTo>
                    <a:pt x="32" y="3"/>
                  </a:lnTo>
                  <a:lnTo>
                    <a:pt x="34" y="5"/>
                  </a:lnTo>
                  <a:lnTo>
                    <a:pt x="38" y="5"/>
                  </a:lnTo>
                  <a:lnTo>
                    <a:pt x="44"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4" name="Freeform 646"/>
            <p:cNvSpPr>
              <a:spLocks/>
            </p:cNvSpPr>
            <p:nvPr/>
          </p:nvSpPr>
          <p:spPr bwMode="gray">
            <a:xfrm>
              <a:off x="3322" y="1347"/>
              <a:ext cx="9" cy="7"/>
            </a:xfrm>
            <a:custGeom>
              <a:avLst/>
              <a:gdLst>
                <a:gd name="T0" fmla="*/ 0 w 7"/>
                <a:gd name="T1" fmla="*/ 2147483647 h 5"/>
                <a:gd name="T2" fmla="*/ 0 w 7"/>
                <a:gd name="T3" fmla="*/ 2147483647 h 5"/>
                <a:gd name="T4" fmla="*/ 2147483647 w 7"/>
                <a:gd name="T5" fmla="*/ 2147483647 h 5"/>
                <a:gd name="T6" fmla="*/ 2147483647 w 7"/>
                <a:gd name="T7" fmla="*/ 2147483647 h 5"/>
                <a:gd name="T8" fmla="*/ 2147483647 w 7"/>
                <a:gd name="T9" fmla="*/ 0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1"/>
                  </a:moveTo>
                  <a:lnTo>
                    <a:pt x="0" y="4"/>
                  </a:lnTo>
                  <a:lnTo>
                    <a:pt x="1" y="5"/>
                  </a:lnTo>
                  <a:lnTo>
                    <a:pt x="7" y="4"/>
                  </a:lnTo>
                  <a:lnTo>
                    <a:pt x="5"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5" name="Freeform 647"/>
            <p:cNvSpPr>
              <a:spLocks/>
            </p:cNvSpPr>
            <p:nvPr/>
          </p:nvSpPr>
          <p:spPr bwMode="gray">
            <a:xfrm>
              <a:off x="3329" y="1353"/>
              <a:ext cx="13" cy="6"/>
            </a:xfrm>
            <a:custGeom>
              <a:avLst/>
              <a:gdLst>
                <a:gd name="T0" fmla="*/ 0 w 10"/>
                <a:gd name="T1" fmla="*/ 2147483647 h 5"/>
                <a:gd name="T2" fmla="*/ 2147483647 w 10"/>
                <a:gd name="T3" fmla="*/ 2147483647 h 5"/>
                <a:gd name="T4" fmla="*/ 2147483647 w 10"/>
                <a:gd name="T5" fmla="*/ 2147483647 h 5"/>
                <a:gd name="T6" fmla="*/ 2147483647 w 10"/>
                <a:gd name="T7" fmla="*/ 2147483647 h 5"/>
                <a:gd name="T8" fmla="*/ 2147483647 w 10"/>
                <a:gd name="T9" fmla="*/ 0 h 5"/>
                <a:gd name="T10" fmla="*/ 2147483647 w 10"/>
                <a:gd name="T11" fmla="*/ 2147483647 h 5"/>
                <a:gd name="T12" fmla="*/ 0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0" y="2"/>
                  </a:moveTo>
                  <a:lnTo>
                    <a:pt x="6" y="4"/>
                  </a:lnTo>
                  <a:lnTo>
                    <a:pt x="10" y="5"/>
                  </a:lnTo>
                  <a:lnTo>
                    <a:pt x="10" y="1"/>
                  </a:lnTo>
                  <a:lnTo>
                    <a:pt x="8" y="0"/>
                  </a:lnTo>
                  <a:lnTo>
                    <a:pt x="6"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6" name="Freeform 648"/>
            <p:cNvSpPr>
              <a:spLocks/>
            </p:cNvSpPr>
            <p:nvPr/>
          </p:nvSpPr>
          <p:spPr bwMode="gray">
            <a:xfrm>
              <a:off x="3313" y="1353"/>
              <a:ext cx="9" cy="4"/>
            </a:xfrm>
            <a:custGeom>
              <a:avLst/>
              <a:gdLst>
                <a:gd name="T0" fmla="*/ 0 w 7"/>
                <a:gd name="T1" fmla="*/ 2147483647 h 3"/>
                <a:gd name="T2" fmla="*/ 2147483647 w 7"/>
                <a:gd name="T3" fmla="*/ 2147483647 h 3"/>
                <a:gd name="T4" fmla="*/ 2147483647 w 7"/>
                <a:gd name="T5" fmla="*/ 0 h 3"/>
                <a:gd name="T6" fmla="*/ 2147483647 w 7"/>
                <a:gd name="T7" fmla="*/ 2147483647 h 3"/>
                <a:gd name="T8" fmla="*/ 0 w 7"/>
                <a:gd name="T9" fmla="*/ 2147483647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3"/>
                  </a:moveTo>
                  <a:lnTo>
                    <a:pt x="2" y="1"/>
                  </a:lnTo>
                  <a:lnTo>
                    <a:pt x="4" y="0"/>
                  </a:lnTo>
                  <a:lnTo>
                    <a:pt x="7" y="1"/>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7" name="Freeform 649"/>
            <p:cNvSpPr>
              <a:spLocks/>
            </p:cNvSpPr>
            <p:nvPr/>
          </p:nvSpPr>
          <p:spPr bwMode="gray">
            <a:xfrm>
              <a:off x="3336" y="1316"/>
              <a:ext cx="6" cy="4"/>
            </a:xfrm>
            <a:custGeom>
              <a:avLst/>
              <a:gdLst>
                <a:gd name="T0" fmla="*/ 2147483647 w 4"/>
                <a:gd name="T1" fmla="*/ 2147483647 h 3"/>
                <a:gd name="T2" fmla="*/ 0 w 4"/>
                <a:gd name="T3" fmla="*/ 2147483647 h 3"/>
                <a:gd name="T4" fmla="*/ 0 w 4"/>
                <a:gd name="T5" fmla="*/ 2147483647 h 3"/>
                <a:gd name="T6" fmla="*/ 2147483647 w 4"/>
                <a:gd name="T7" fmla="*/ 0 h 3"/>
                <a:gd name="T8" fmla="*/ 2147483647 w 4"/>
                <a:gd name="T9" fmla="*/ 2147483647 h 3"/>
                <a:gd name="T10" fmla="*/ 2147483647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3"/>
                  </a:moveTo>
                  <a:lnTo>
                    <a:pt x="0" y="2"/>
                  </a:lnTo>
                  <a:lnTo>
                    <a:pt x="0" y="1"/>
                  </a:lnTo>
                  <a:lnTo>
                    <a:pt x="3" y="0"/>
                  </a:lnTo>
                  <a:lnTo>
                    <a:pt x="4" y="2"/>
                  </a:lnTo>
                  <a:lnTo>
                    <a:pt x="2"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8" name="Freeform 650"/>
            <p:cNvSpPr>
              <a:spLocks/>
            </p:cNvSpPr>
            <p:nvPr/>
          </p:nvSpPr>
          <p:spPr bwMode="gray">
            <a:xfrm>
              <a:off x="3345" y="1541"/>
              <a:ext cx="71" cy="71"/>
            </a:xfrm>
            <a:custGeom>
              <a:avLst/>
              <a:gdLst>
                <a:gd name="T0" fmla="*/ 2147483647 w 54"/>
                <a:gd name="T1" fmla="*/ 2147483647 h 55"/>
                <a:gd name="T2" fmla="*/ 2147483647 w 54"/>
                <a:gd name="T3" fmla="*/ 2147483647 h 55"/>
                <a:gd name="T4" fmla="*/ 2147483647 w 54"/>
                <a:gd name="T5" fmla="*/ 2147483647 h 55"/>
                <a:gd name="T6" fmla="*/ 2147483647 w 54"/>
                <a:gd name="T7" fmla="*/ 2147483647 h 55"/>
                <a:gd name="T8" fmla="*/ 2147483647 w 54"/>
                <a:gd name="T9" fmla="*/ 2147483647 h 55"/>
                <a:gd name="T10" fmla="*/ 2147483647 w 54"/>
                <a:gd name="T11" fmla="*/ 2147483647 h 55"/>
                <a:gd name="T12" fmla="*/ 2147483647 w 54"/>
                <a:gd name="T13" fmla="*/ 2147483647 h 55"/>
                <a:gd name="T14" fmla="*/ 2147483647 w 54"/>
                <a:gd name="T15" fmla="*/ 2147483647 h 55"/>
                <a:gd name="T16" fmla="*/ 2147483647 w 54"/>
                <a:gd name="T17" fmla="*/ 2147483647 h 55"/>
                <a:gd name="T18" fmla="*/ 2147483647 w 54"/>
                <a:gd name="T19" fmla="*/ 2147483647 h 55"/>
                <a:gd name="T20" fmla="*/ 2147483647 w 54"/>
                <a:gd name="T21" fmla="*/ 2147483647 h 55"/>
                <a:gd name="T22" fmla="*/ 2147483647 w 54"/>
                <a:gd name="T23" fmla="*/ 2147483647 h 55"/>
                <a:gd name="T24" fmla="*/ 2147483647 w 54"/>
                <a:gd name="T25" fmla="*/ 2147483647 h 55"/>
                <a:gd name="T26" fmla="*/ 2147483647 w 54"/>
                <a:gd name="T27" fmla="*/ 2147483647 h 55"/>
                <a:gd name="T28" fmla="*/ 2147483647 w 54"/>
                <a:gd name="T29" fmla="*/ 2147483647 h 55"/>
                <a:gd name="T30" fmla="*/ 2147483647 w 54"/>
                <a:gd name="T31" fmla="*/ 2147483647 h 55"/>
                <a:gd name="T32" fmla="*/ 2147483647 w 54"/>
                <a:gd name="T33" fmla="*/ 2147483647 h 55"/>
                <a:gd name="T34" fmla="*/ 2147483647 w 54"/>
                <a:gd name="T35" fmla="*/ 2147483647 h 55"/>
                <a:gd name="T36" fmla="*/ 0 w 54"/>
                <a:gd name="T37" fmla="*/ 2147483647 h 55"/>
                <a:gd name="T38" fmla="*/ 2147483647 w 54"/>
                <a:gd name="T39" fmla="*/ 2147483647 h 55"/>
                <a:gd name="T40" fmla="*/ 2147483647 w 54"/>
                <a:gd name="T41" fmla="*/ 2147483647 h 55"/>
                <a:gd name="T42" fmla="*/ 2147483647 w 54"/>
                <a:gd name="T43" fmla="*/ 2147483647 h 55"/>
                <a:gd name="T44" fmla="*/ 2147483647 w 54"/>
                <a:gd name="T45" fmla="*/ 2147483647 h 55"/>
                <a:gd name="T46" fmla="*/ 2147483647 w 54"/>
                <a:gd name="T47" fmla="*/ 2147483647 h 55"/>
                <a:gd name="T48" fmla="*/ 2147483647 w 54"/>
                <a:gd name="T49" fmla="*/ 2147483647 h 55"/>
                <a:gd name="T50" fmla="*/ 2147483647 w 54"/>
                <a:gd name="T51" fmla="*/ 2147483647 h 55"/>
                <a:gd name="T52" fmla="*/ 2147483647 w 54"/>
                <a:gd name="T53" fmla="*/ 2147483647 h 55"/>
                <a:gd name="T54" fmla="*/ 2147483647 w 54"/>
                <a:gd name="T55" fmla="*/ 0 h 55"/>
                <a:gd name="T56" fmla="*/ 2147483647 w 54"/>
                <a:gd name="T57" fmla="*/ 2147483647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
                <a:gd name="T88" fmla="*/ 0 h 55"/>
                <a:gd name="T89" fmla="*/ 54 w 54"/>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 h="55">
                  <a:moveTo>
                    <a:pt x="45" y="4"/>
                  </a:moveTo>
                  <a:lnTo>
                    <a:pt x="41" y="13"/>
                  </a:lnTo>
                  <a:lnTo>
                    <a:pt x="36" y="14"/>
                  </a:lnTo>
                  <a:lnTo>
                    <a:pt x="35" y="30"/>
                  </a:lnTo>
                  <a:lnTo>
                    <a:pt x="38" y="36"/>
                  </a:lnTo>
                  <a:lnTo>
                    <a:pt x="54" y="47"/>
                  </a:lnTo>
                  <a:lnTo>
                    <a:pt x="53" y="51"/>
                  </a:lnTo>
                  <a:lnTo>
                    <a:pt x="45" y="53"/>
                  </a:lnTo>
                  <a:lnTo>
                    <a:pt x="36" y="55"/>
                  </a:lnTo>
                  <a:lnTo>
                    <a:pt x="27" y="50"/>
                  </a:lnTo>
                  <a:lnTo>
                    <a:pt x="19" y="50"/>
                  </a:lnTo>
                  <a:lnTo>
                    <a:pt x="19" y="45"/>
                  </a:lnTo>
                  <a:lnTo>
                    <a:pt x="22" y="39"/>
                  </a:lnTo>
                  <a:lnTo>
                    <a:pt x="17" y="38"/>
                  </a:lnTo>
                  <a:lnTo>
                    <a:pt x="10" y="36"/>
                  </a:lnTo>
                  <a:lnTo>
                    <a:pt x="9" y="33"/>
                  </a:lnTo>
                  <a:lnTo>
                    <a:pt x="5" y="37"/>
                  </a:lnTo>
                  <a:lnTo>
                    <a:pt x="1" y="35"/>
                  </a:lnTo>
                  <a:lnTo>
                    <a:pt x="0" y="31"/>
                  </a:lnTo>
                  <a:lnTo>
                    <a:pt x="2" y="24"/>
                  </a:lnTo>
                  <a:lnTo>
                    <a:pt x="8" y="23"/>
                  </a:lnTo>
                  <a:lnTo>
                    <a:pt x="11" y="19"/>
                  </a:lnTo>
                  <a:lnTo>
                    <a:pt x="12" y="14"/>
                  </a:lnTo>
                  <a:lnTo>
                    <a:pt x="9" y="11"/>
                  </a:lnTo>
                  <a:lnTo>
                    <a:pt x="11" y="7"/>
                  </a:lnTo>
                  <a:lnTo>
                    <a:pt x="15" y="7"/>
                  </a:lnTo>
                  <a:lnTo>
                    <a:pt x="18" y="1"/>
                  </a:lnTo>
                  <a:lnTo>
                    <a:pt x="37" y="0"/>
                  </a:lnTo>
                  <a:lnTo>
                    <a:pt x="45"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59" name="Freeform 651"/>
            <p:cNvSpPr>
              <a:spLocks/>
            </p:cNvSpPr>
            <p:nvPr/>
          </p:nvSpPr>
          <p:spPr bwMode="gray">
            <a:xfrm>
              <a:off x="3352" y="1590"/>
              <a:ext cx="14" cy="8"/>
            </a:xfrm>
            <a:custGeom>
              <a:avLst/>
              <a:gdLst>
                <a:gd name="T0" fmla="*/ 2147483647 w 11"/>
                <a:gd name="T1" fmla="*/ 0 h 6"/>
                <a:gd name="T2" fmla="*/ 2147483647 w 11"/>
                <a:gd name="T3" fmla="*/ 2147483647 h 6"/>
                <a:gd name="T4" fmla="*/ 2147483647 w 11"/>
                <a:gd name="T5" fmla="*/ 2147483647 h 6"/>
                <a:gd name="T6" fmla="*/ 0 w 11"/>
                <a:gd name="T7" fmla="*/ 2147483647 h 6"/>
                <a:gd name="T8" fmla="*/ 2147483647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4" y="0"/>
                  </a:moveTo>
                  <a:lnTo>
                    <a:pt x="11" y="4"/>
                  </a:lnTo>
                  <a:lnTo>
                    <a:pt x="10" y="6"/>
                  </a:lnTo>
                  <a:lnTo>
                    <a:pt x="0" y="1"/>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0" name="Freeform 652"/>
            <p:cNvSpPr>
              <a:spLocks/>
            </p:cNvSpPr>
            <p:nvPr/>
          </p:nvSpPr>
          <p:spPr bwMode="gray">
            <a:xfrm>
              <a:off x="3622" y="1544"/>
              <a:ext cx="9" cy="4"/>
            </a:xfrm>
            <a:custGeom>
              <a:avLst/>
              <a:gdLst>
                <a:gd name="T0" fmla="*/ 2147483647 w 7"/>
                <a:gd name="T1" fmla="*/ 2147483647 h 3"/>
                <a:gd name="T2" fmla="*/ 2147483647 w 7"/>
                <a:gd name="T3" fmla="*/ 2147483647 h 3"/>
                <a:gd name="T4" fmla="*/ 2147483647 w 7"/>
                <a:gd name="T5" fmla="*/ 0 h 3"/>
                <a:gd name="T6" fmla="*/ 2147483647 w 7"/>
                <a:gd name="T7" fmla="*/ 0 h 3"/>
                <a:gd name="T8" fmla="*/ 0 w 7"/>
                <a:gd name="T9" fmla="*/ 0 h 3"/>
                <a:gd name="T10" fmla="*/ 2147483647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2" y="3"/>
                  </a:moveTo>
                  <a:lnTo>
                    <a:pt x="6" y="2"/>
                  </a:lnTo>
                  <a:lnTo>
                    <a:pt x="7" y="0"/>
                  </a:lnTo>
                  <a:lnTo>
                    <a:pt x="2" y="0"/>
                  </a:lnTo>
                  <a:lnTo>
                    <a:pt x="0" y="0"/>
                  </a:lnTo>
                  <a:lnTo>
                    <a:pt x="2"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1" name="Freeform 653"/>
            <p:cNvSpPr>
              <a:spLocks/>
            </p:cNvSpPr>
            <p:nvPr/>
          </p:nvSpPr>
          <p:spPr bwMode="gray">
            <a:xfrm>
              <a:off x="3480" y="1307"/>
              <a:ext cx="28" cy="21"/>
            </a:xfrm>
            <a:custGeom>
              <a:avLst/>
              <a:gdLst>
                <a:gd name="T0" fmla="*/ 2147483647 w 22"/>
                <a:gd name="T1" fmla="*/ 0 h 16"/>
                <a:gd name="T2" fmla="*/ 2147483647 w 22"/>
                <a:gd name="T3" fmla="*/ 0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2147483647 w 22"/>
                <a:gd name="T15" fmla="*/ 2147483647 h 16"/>
                <a:gd name="T16" fmla="*/ 2147483647 w 22"/>
                <a:gd name="T17" fmla="*/ 2147483647 h 16"/>
                <a:gd name="T18" fmla="*/ 2147483647 w 22"/>
                <a:gd name="T19" fmla="*/ 2147483647 h 16"/>
                <a:gd name="T20" fmla="*/ 2147483647 w 22"/>
                <a:gd name="T21" fmla="*/ 2147483647 h 16"/>
                <a:gd name="T22" fmla="*/ 0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2147483647 h 16"/>
                <a:gd name="T32" fmla="*/ 2147483647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4" y="0"/>
                  </a:moveTo>
                  <a:lnTo>
                    <a:pt x="19" y="0"/>
                  </a:lnTo>
                  <a:lnTo>
                    <a:pt x="21" y="2"/>
                  </a:lnTo>
                  <a:lnTo>
                    <a:pt x="19" y="4"/>
                  </a:lnTo>
                  <a:lnTo>
                    <a:pt x="22" y="8"/>
                  </a:lnTo>
                  <a:lnTo>
                    <a:pt x="22" y="11"/>
                  </a:lnTo>
                  <a:lnTo>
                    <a:pt x="13" y="11"/>
                  </a:lnTo>
                  <a:lnTo>
                    <a:pt x="12" y="13"/>
                  </a:lnTo>
                  <a:lnTo>
                    <a:pt x="9" y="16"/>
                  </a:lnTo>
                  <a:lnTo>
                    <a:pt x="6" y="16"/>
                  </a:lnTo>
                  <a:lnTo>
                    <a:pt x="4" y="13"/>
                  </a:lnTo>
                  <a:lnTo>
                    <a:pt x="0" y="11"/>
                  </a:lnTo>
                  <a:lnTo>
                    <a:pt x="4" y="8"/>
                  </a:lnTo>
                  <a:lnTo>
                    <a:pt x="3" y="6"/>
                  </a:lnTo>
                  <a:lnTo>
                    <a:pt x="7" y="3"/>
                  </a:lnTo>
                  <a:lnTo>
                    <a:pt x="13" y="2"/>
                  </a:lnTo>
                  <a:lnTo>
                    <a:pt x="1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2" name="Freeform 654"/>
            <p:cNvSpPr>
              <a:spLocks/>
            </p:cNvSpPr>
            <p:nvPr/>
          </p:nvSpPr>
          <p:spPr bwMode="gray">
            <a:xfrm>
              <a:off x="3442" y="1327"/>
              <a:ext cx="31" cy="14"/>
            </a:xfrm>
            <a:custGeom>
              <a:avLst/>
              <a:gdLst>
                <a:gd name="T0" fmla="*/ 2147483647 w 24"/>
                <a:gd name="T1" fmla="*/ 0 h 11"/>
                <a:gd name="T2" fmla="*/ 2147483647 w 24"/>
                <a:gd name="T3" fmla="*/ 2147483647 h 11"/>
                <a:gd name="T4" fmla="*/ 2147483647 w 24"/>
                <a:gd name="T5" fmla="*/ 2147483647 h 11"/>
                <a:gd name="T6" fmla="*/ 2147483647 w 24"/>
                <a:gd name="T7" fmla="*/ 2147483647 h 11"/>
                <a:gd name="T8" fmla="*/ 2147483647 w 24"/>
                <a:gd name="T9" fmla="*/ 2147483647 h 11"/>
                <a:gd name="T10" fmla="*/ 2147483647 w 24"/>
                <a:gd name="T11" fmla="*/ 2147483647 h 11"/>
                <a:gd name="T12" fmla="*/ 2147483647 w 24"/>
                <a:gd name="T13" fmla="*/ 2147483647 h 11"/>
                <a:gd name="T14" fmla="*/ 0 w 24"/>
                <a:gd name="T15" fmla="*/ 2147483647 h 11"/>
                <a:gd name="T16" fmla="*/ 0 w 24"/>
                <a:gd name="T17" fmla="*/ 2147483647 h 11"/>
                <a:gd name="T18" fmla="*/ 2147483647 w 24"/>
                <a:gd name="T19" fmla="*/ 2147483647 h 11"/>
                <a:gd name="T20" fmla="*/ 2147483647 w 24"/>
                <a:gd name="T21" fmla="*/ 2147483647 h 11"/>
                <a:gd name="T22" fmla="*/ 2147483647 w 24"/>
                <a:gd name="T23" fmla="*/ 2147483647 h 11"/>
                <a:gd name="T24" fmla="*/ 2147483647 w 24"/>
                <a:gd name="T25" fmla="*/ 0 h 11"/>
                <a:gd name="T26" fmla="*/ 2147483647 w 24"/>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1"/>
                <a:gd name="T44" fmla="*/ 24 w 24"/>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1">
                  <a:moveTo>
                    <a:pt x="24" y="0"/>
                  </a:moveTo>
                  <a:lnTo>
                    <a:pt x="24" y="3"/>
                  </a:lnTo>
                  <a:lnTo>
                    <a:pt x="17" y="3"/>
                  </a:lnTo>
                  <a:lnTo>
                    <a:pt x="16" y="5"/>
                  </a:lnTo>
                  <a:lnTo>
                    <a:pt x="20" y="9"/>
                  </a:lnTo>
                  <a:lnTo>
                    <a:pt x="18" y="11"/>
                  </a:lnTo>
                  <a:lnTo>
                    <a:pt x="4" y="10"/>
                  </a:lnTo>
                  <a:lnTo>
                    <a:pt x="0" y="9"/>
                  </a:lnTo>
                  <a:lnTo>
                    <a:pt x="0" y="5"/>
                  </a:lnTo>
                  <a:lnTo>
                    <a:pt x="3" y="4"/>
                  </a:lnTo>
                  <a:lnTo>
                    <a:pt x="3" y="1"/>
                  </a:lnTo>
                  <a:lnTo>
                    <a:pt x="17" y="1"/>
                  </a:lnTo>
                  <a:lnTo>
                    <a:pt x="20" y="0"/>
                  </a:lnTo>
                  <a:lnTo>
                    <a:pt x="2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3" name="Freeform 655"/>
            <p:cNvSpPr>
              <a:spLocks/>
            </p:cNvSpPr>
            <p:nvPr/>
          </p:nvSpPr>
          <p:spPr bwMode="gray">
            <a:xfrm>
              <a:off x="3454" y="1319"/>
              <a:ext cx="14" cy="5"/>
            </a:xfrm>
            <a:custGeom>
              <a:avLst/>
              <a:gdLst>
                <a:gd name="T0" fmla="*/ 2147483647 w 11"/>
                <a:gd name="T1" fmla="*/ 0 h 4"/>
                <a:gd name="T2" fmla="*/ 2147483647 w 11"/>
                <a:gd name="T3" fmla="*/ 2147483647 h 4"/>
                <a:gd name="T4" fmla="*/ 2147483647 w 11"/>
                <a:gd name="T5" fmla="*/ 2147483647 h 4"/>
                <a:gd name="T6" fmla="*/ 0 w 11"/>
                <a:gd name="T7" fmla="*/ 2147483647 h 4"/>
                <a:gd name="T8" fmla="*/ 0 w 11"/>
                <a:gd name="T9" fmla="*/ 2147483647 h 4"/>
                <a:gd name="T10" fmla="*/ 2147483647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8" y="0"/>
                  </a:moveTo>
                  <a:lnTo>
                    <a:pt x="11" y="2"/>
                  </a:lnTo>
                  <a:lnTo>
                    <a:pt x="7" y="4"/>
                  </a:lnTo>
                  <a:lnTo>
                    <a:pt x="0" y="3"/>
                  </a:lnTo>
                  <a:lnTo>
                    <a:pt x="0" y="1"/>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4" name="Freeform 656"/>
            <p:cNvSpPr>
              <a:spLocks/>
            </p:cNvSpPr>
            <p:nvPr/>
          </p:nvSpPr>
          <p:spPr bwMode="gray">
            <a:xfrm>
              <a:off x="3477" y="1292"/>
              <a:ext cx="13" cy="3"/>
            </a:xfrm>
            <a:custGeom>
              <a:avLst/>
              <a:gdLst>
                <a:gd name="T0" fmla="*/ 0 w 10"/>
                <a:gd name="T1" fmla="*/ 2147483646 h 3"/>
                <a:gd name="T2" fmla="*/ 2147483647 w 10"/>
                <a:gd name="T3" fmla="*/ 0 h 3"/>
                <a:gd name="T4" fmla="*/ 2147483647 w 10"/>
                <a:gd name="T5" fmla="*/ 2147483646 h 3"/>
                <a:gd name="T6" fmla="*/ 2147483647 w 10"/>
                <a:gd name="T7" fmla="*/ 2147483646 h 3"/>
                <a:gd name="T8" fmla="*/ 0 w 10"/>
                <a:gd name="T9" fmla="*/ 2147483646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1"/>
                  </a:moveTo>
                  <a:lnTo>
                    <a:pt x="9" y="0"/>
                  </a:lnTo>
                  <a:lnTo>
                    <a:pt x="10" y="3"/>
                  </a:lnTo>
                  <a:lnTo>
                    <a:pt x="6"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5" name="Freeform 657"/>
            <p:cNvSpPr>
              <a:spLocks/>
            </p:cNvSpPr>
            <p:nvPr/>
          </p:nvSpPr>
          <p:spPr bwMode="gray">
            <a:xfrm>
              <a:off x="3429" y="1304"/>
              <a:ext cx="9" cy="3"/>
            </a:xfrm>
            <a:custGeom>
              <a:avLst/>
              <a:gdLst>
                <a:gd name="T0" fmla="*/ 0 w 7"/>
                <a:gd name="T1" fmla="*/ 2147483647 h 2"/>
                <a:gd name="T2" fmla="*/ 0 w 7"/>
                <a:gd name="T3" fmla="*/ 2147483647 h 2"/>
                <a:gd name="T4" fmla="*/ 2147483647 w 7"/>
                <a:gd name="T5" fmla="*/ 0 h 2"/>
                <a:gd name="T6" fmla="*/ 2147483647 w 7"/>
                <a:gd name="T7" fmla="*/ 2147483647 h 2"/>
                <a:gd name="T8" fmla="*/ 2147483647 w 7"/>
                <a:gd name="T9" fmla="*/ 2147483647 h 2"/>
                <a:gd name="T10" fmla="*/ 0 w 7"/>
                <a:gd name="T11" fmla="*/ 2147483647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0" y="2"/>
                  </a:moveTo>
                  <a:lnTo>
                    <a:pt x="0" y="1"/>
                  </a:lnTo>
                  <a:lnTo>
                    <a:pt x="4" y="0"/>
                  </a:lnTo>
                  <a:lnTo>
                    <a:pt x="7" y="1"/>
                  </a:lnTo>
                  <a:lnTo>
                    <a:pt x="5"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6" name="Freeform 658"/>
            <p:cNvSpPr>
              <a:spLocks/>
            </p:cNvSpPr>
            <p:nvPr/>
          </p:nvSpPr>
          <p:spPr bwMode="gray">
            <a:xfrm>
              <a:off x="3454" y="1309"/>
              <a:ext cx="7" cy="2"/>
            </a:xfrm>
            <a:custGeom>
              <a:avLst/>
              <a:gdLst>
                <a:gd name="T0" fmla="*/ 0 w 6"/>
                <a:gd name="T1" fmla="*/ 2147483646 h 2"/>
                <a:gd name="T2" fmla="*/ 2147483647 w 6"/>
                <a:gd name="T3" fmla="*/ 0 h 2"/>
                <a:gd name="T4" fmla="*/ 2147483647 w 6"/>
                <a:gd name="T5" fmla="*/ 2147483646 h 2"/>
                <a:gd name="T6" fmla="*/ 2147483647 w 6"/>
                <a:gd name="T7" fmla="*/ 2147483646 h 2"/>
                <a:gd name="T8" fmla="*/ 0 w 6"/>
                <a:gd name="T9" fmla="*/ 2147483646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0" y="1"/>
                  </a:moveTo>
                  <a:lnTo>
                    <a:pt x="6" y="0"/>
                  </a:lnTo>
                  <a:lnTo>
                    <a:pt x="6" y="1"/>
                  </a:lnTo>
                  <a:lnTo>
                    <a:pt x="2"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7" name="Freeform 659"/>
            <p:cNvSpPr>
              <a:spLocks/>
            </p:cNvSpPr>
            <p:nvPr/>
          </p:nvSpPr>
          <p:spPr bwMode="gray">
            <a:xfrm>
              <a:off x="3414" y="1340"/>
              <a:ext cx="23" cy="12"/>
            </a:xfrm>
            <a:custGeom>
              <a:avLst/>
              <a:gdLst>
                <a:gd name="T0" fmla="*/ 2147483647 w 17"/>
                <a:gd name="T1" fmla="*/ 0 h 9"/>
                <a:gd name="T2" fmla="*/ 2147483647 w 17"/>
                <a:gd name="T3" fmla="*/ 2147483647 h 9"/>
                <a:gd name="T4" fmla="*/ 2147483647 w 17"/>
                <a:gd name="T5" fmla="*/ 2147483647 h 9"/>
                <a:gd name="T6" fmla="*/ 2147483647 w 17"/>
                <a:gd name="T7" fmla="*/ 2147483647 h 9"/>
                <a:gd name="T8" fmla="*/ 2147483647 w 17"/>
                <a:gd name="T9" fmla="*/ 2147483647 h 9"/>
                <a:gd name="T10" fmla="*/ 2147483647 w 17"/>
                <a:gd name="T11" fmla="*/ 2147483647 h 9"/>
                <a:gd name="T12" fmla="*/ 2147483647 w 17"/>
                <a:gd name="T13" fmla="*/ 2147483647 h 9"/>
                <a:gd name="T14" fmla="*/ 2147483647 w 17"/>
                <a:gd name="T15" fmla="*/ 2147483647 h 9"/>
                <a:gd name="T16" fmla="*/ 2147483647 w 17"/>
                <a:gd name="T17" fmla="*/ 2147483647 h 9"/>
                <a:gd name="T18" fmla="*/ 2147483647 w 17"/>
                <a:gd name="T19" fmla="*/ 2147483647 h 9"/>
                <a:gd name="T20" fmla="*/ 0 w 17"/>
                <a:gd name="T21" fmla="*/ 0 h 9"/>
                <a:gd name="T22" fmla="*/ 2147483647 w 17"/>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
                <a:gd name="T38" fmla="*/ 17 w 1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
                  <a:moveTo>
                    <a:pt x="7" y="0"/>
                  </a:moveTo>
                  <a:lnTo>
                    <a:pt x="11" y="1"/>
                  </a:lnTo>
                  <a:lnTo>
                    <a:pt x="16" y="2"/>
                  </a:lnTo>
                  <a:lnTo>
                    <a:pt x="17" y="3"/>
                  </a:lnTo>
                  <a:lnTo>
                    <a:pt x="12" y="3"/>
                  </a:lnTo>
                  <a:lnTo>
                    <a:pt x="5" y="6"/>
                  </a:lnTo>
                  <a:lnTo>
                    <a:pt x="5" y="9"/>
                  </a:lnTo>
                  <a:lnTo>
                    <a:pt x="2" y="8"/>
                  </a:lnTo>
                  <a:lnTo>
                    <a:pt x="1" y="6"/>
                  </a:lnTo>
                  <a:lnTo>
                    <a:pt x="1" y="2"/>
                  </a:lnTo>
                  <a:lnTo>
                    <a:pt x="0" y="0"/>
                  </a:lnTo>
                  <a:lnTo>
                    <a:pt x="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8" name="Freeform 660"/>
            <p:cNvSpPr>
              <a:spLocks/>
            </p:cNvSpPr>
            <p:nvPr/>
          </p:nvSpPr>
          <p:spPr bwMode="gray">
            <a:xfrm>
              <a:off x="3432" y="1353"/>
              <a:ext cx="13" cy="5"/>
            </a:xfrm>
            <a:custGeom>
              <a:avLst/>
              <a:gdLst>
                <a:gd name="T0" fmla="*/ 2147483647 w 10"/>
                <a:gd name="T1" fmla="*/ 0 h 4"/>
                <a:gd name="T2" fmla="*/ 2147483647 w 10"/>
                <a:gd name="T3" fmla="*/ 2147483647 h 4"/>
                <a:gd name="T4" fmla="*/ 2147483647 w 10"/>
                <a:gd name="T5" fmla="*/ 2147483647 h 4"/>
                <a:gd name="T6" fmla="*/ 2147483647 w 10"/>
                <a:gd name="T7" fmla="*/ 2147483647 h 4"/>
                <a:gd name="T8" fmla="*/ 2147483647 w 10"/>
                <a:gd name="T9" fmla="*/ 2147483647 h 4"/>
                <a:gd name="T10" fmla="*/ 0 w 10"/>
                <a:gd name="T11" fmla="*/ 2147483647 h 4"/>
                <a:gd name="T12" fmla="*/ 0 w 10"/>
                <a:gd name="T13" fmla="*/ 0 h 4"/>
                <a:gd name="T14" fmla="*/ 2147483647 w 10"/>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7" y="0"/>
                  </a:moveTo>
                  <a:lnTo>
                    <a:pt x="9" y="1"/>
                  </a:lnTo>
                  <a:lnTo>
                    <a:pt x="10" y="3"/>
                  </a:lnTo>
                  <a:lnTo>
                    <a:pt x="6" y="4"/>
                  </a:lnTo>
                  <a:lnTo>
                    <a:pt x="3" y="3"/>
                  </a:lnTo>
                  <a:lnTo>
                    <a:pt x="0" y="1"/>
                  </a:lnTo>
                  <a:lnTo>
                    <a:pt x="0" y="0"/>
                  </a:lnTo>
                  <a:lnTo>
                    <a:pt x="7"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69" name="Freeform 661"/>
            <p:cNvSpPr>
              <a:spLocks/>
            </p:cNvSpPr>
            <p:nvPr/>
          </p:nvSpPr>
          <p:spPr bwMode="gray">
            <a:xfrm>
              <a:off x="3572" y="1534"/>
              <a:ext cx="17" cy="13"/>
            </a:xfrm>
            <a:custGeom>
              <a:avLst/>
              <a:gdLst>
                <a:gd name="T0" fmla="*/ 2147483647 w 14"/>
                <a:gd name="T1" fmla="*/ 2147483647 h 10"/>
                <a:gd name="T2" fmla="*/ 0 w 14"/>
                <a:gd name="T3" fmla="*/ 2147483647 h 10"/>
                <a:gd name="T4" fmla="*/ 0 w 14"/>
                <a:gd name="T5" fmla="*/ 2147483647 h 10"/>
                <a:gd name="T6" fmla="*/ 2147483647 w 14"/>
                <a:gd name="T7" fmla="*/ 0 h 10"/>
                <a:gd name="T8" fmla="*/ 2147483647 w 14"/>
                <a:gd name="T9" fmla="*/ 2147483647 h 10"/>
                <a:gd name="T10" fmla="*/ 2147483647 w 14"/>
                <a:gd name="T11" fmla="*/ 2147483647 h 10"/>
                <a:gd name="T12" fmla="*/ 2147483647 w 14"/>
                <a:gd name="T13" fmla="*/ 2147483647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4" y="10"/>
                  </a:moveTo>
                  <a:lnTo>
                    <a:pt x="0" y="8"/>
                  </a:lnTo>
                  <a:lnTo>
                    <a:pt x="0" y="4"/>
                  </a:lnTo>
                  <a:lnTo>
                    <a:pt x="7" y="0"/>
                  </a:lnTo>
                  <a:lnTo>
                    <a:pt x="14" y="4"/>
                  </a:lnTo>
                  <a:lnTo>
                    <a:pt x="9" y="8"/>
                  </a:lnTo>
                  <a:lnTo>
                    <a:pt x="4" y="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0" name="Freeform 662"/>
            <p:cNvSpPr>
              <a:spLocks/>
            </p:cNvSpPr>
            <p:nvPr/>
          </p:nvSpPr>
          <p:spPr bwMode="gray">
            <a:xfrm>
              <a:off x="3767" y="1491"/>
              <a:ext cx="8" cy="4"/>
            </a:xfrm>
            <a:custGeom>
              <a:avLst/>
              <a:gdLst>
                <a:gd name="T0" fmla="*/ 2147483647 w 6"/>
                <a:gd name="T1" fmla="*/ 2147483647 h 3"/>
                <a:gd name="T2" fmla="*/ 2147483647 w 6"/>
                <a:gd name="T3" fmla="*/ 2147483647 h 3"/>
                <a:gd name="T4" fmla="*/ 2147483647 w 6"/>
                <a:gd name="T5" fmla="*/ 0 h 3"/>
                <a:gd name="T6" fmla="*/ 0 w 6"/>
                <a:gd name="T7" fmla="*/ 0 h 3"/>
                <a:gd name="T8" fmla="*/ 0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4" y="3"/>
                  </a:moveTo>
                  <a:lnTo>
                    <a:pt x="6" y="1"/>
                  </a:lnTo>
                  <a:lnTo>
                    <a:pt x="2" y="0"/>
                  </a:lnTo>
                  <a:lnTo>
                    <a:pt x="0" y="0"/>
                  </a:lnTo>
                  <a:lnTo>
                    <a:pt x="0" y="2"/>
                  </a:lnTo>
                  <a:lnTo>
                    <a:pt x="4"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1" name="Freeform 663"/>
            <p:cNvSpPr>
              <a:spLocks/>
            </p:cNvSpPr>
            <p:nvPr/>
          </p:nvSpPr>
          <p:spPr bwMode="gray">
            <a:xfrm>
              <a:off x="3719" y="1515"/>
              <a:ext cx="9" cy="3"/>
            </a:xfrm>
            <a:custGeom>
              <a:avLst/>
              <a:gdLst>
                <a:gd name="T0" fmla="*/ 2147483647 w 7"/>
                <a:gd name="T1" fmla="*/ 0 h 2"/>
                <a:gd name="T2" fmla="*/ 2147483647 w 7"/>
                <a:gd name="T3" fmla="*/ 0 h 2"/>
                <a:gd name="T4" fmla="*/ 2147483647 w 7"/>
                <a:gd name="T5" fmla="*/ 2147483647 h 2"/>
                <a:gd name="T6" fmla="*/ 0 w 7"/>
                <a:gd name="T7" fmla="*/ 2147483647 h 2"/>
                <a:gd name="T8" fmla="*/ 2147483647 w 7"/>
                <a:gd name="T9" fmla="*/ 0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3" y="0"/>
                  </a:moveTo>
                  <a:lnTo>
                    <a:pt x="7" y="0"/>
                  </a:lnTo>
                  <a:lnTo>
                    <a:pt x="4" y="2"/>
                  </a:lnTo>
                  <a:lnTo>
                    <a:pt x="0" y="1"/>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2" name="Freeform 664"/>
            <p:cNvSpPr>
              <a:spLocks/>
            </p:cNvSpPr>
            <p:nvPr/>
          </p:nvSpPr>
          <p:spPr bwMode="gray">
            <a:xfrm>
              <a:off x="3729" y="1515"/>
              <a:ext cx="8" cy="3"/>
            </a:xfrm>
            <a:custGeom>
              <a:avLst/>
              <a:gdLst>
                <a:gd name="T0" fmla="*/ 0 w 6"/>
                <a:gd name="T1" fmla="*/ 0 h 2"/>
                <a:gd name="T2" fmla="*/ 2147483647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3" y="2"/>
                  </a:lnTo>
                  <a:lnTo>
                    <a:pt x="6" y="0"/>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3" name="Freeform 665"/>
            <p:cNvSpPr>
              <a:spLocks/>
            </p:cNvSpPr>
            <p:nvPr/>
          </p:nvSpPr>
          <p:spPr bwMode="gray">
            <a:xfrm>
              <a:off x="3740" y="1518"/>
              <a:ext cx="6" cy="3"/>
            </a:xfrm>
            <a:custGeom>
              <a:avLst/>
              <a:gdLst>
                <a:gd name="T0" fmla="*/ 0 w 5"/>
                <a:gd name="T1" fmla="*/ 2147483647 h 2"/>
                <a:gd name="T2" fmla="*/ 2147483647 w 5"/>
                <a:gd name="T3" fmla="*/ 0 h 2"/>
                <a:gd name="T4" fmla="*/ 2147483647 w 5"/>
                <a:gd name="T5" fmla="*/ 2147483647 h 2"/>
                <a:gd name="T6" fmla="*/ 2147483647 w 5"/>
                <a:gd name="T7" fmla="*/ 2147483647 h 2"/>
                <a:gd name="T8" fmla="*/ 0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1"/>
                  </a:moveTo>
                  <a:lnTo>
                    <a:pt x="4" y="0"/>
                  </a:lnTo>
                  <a:lnTo>
                    <a:pt x="5" y="2"/>
                  </a:lnTo>
                  <a:lnTo>
                    <a:pt x="1"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4" name="Freeform 666"/>
            <p:cNvSpPr>
              <a:spLocks/>
            </p:cNvSpPr>
            <p:nvPr/>
          </p:nvSpPr>
          <p:spPr bwMode="gray">
            <a:xfrm>
              <a:off x="3756" y="1515"/>
              <a:ext cx="8" cy="2"/>
            </a:xfrm>
            <a:custGeom>
              <a:avLst/>
              <a:gdLst>
                <a:gd name="T0" fmla="*/ 2147483647 w 6"/>
                <a:gd name="T1" fmla="*/ 0 h 2"/>
                <a:gd name="T2" fmla="*/ 2147483647 w 6"/>
                <a:gd name="T3" fmla="*/ 0 h 2"/>
                <a:gd name="T4" fmla="*/ 2147483647 w 6"/>
                <a:gd name="T5" fmla="*/ 2147483646 h 2"/>
                <a:gd name="T6" fmla="*/ 0 w 6"/>
                <a:gd name="T7" fmla="*/ 2147483646 h 2"/>
                <a:gd name="T8" fmla="*/ 2147483647 w 6"/>
                <a:gd name="T9" fmla="*/ 0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1" y="0"/>
                  </a:moveTo>
                  <a:lnTo>
                    <a:pt x="3" y="0"/>
                  </a:lnTo>
                  <a:lnTo>
                    <a:pt x="6" y="1"/>
                  </a:lnTo>
                  <a:lnTo>
                    <a:pt x="0" y="2"/>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5" name="Freeform 667"/>
            <p:cNvSpPr>
              <a:spLocks/>
            </p:cNvSpPr>
            <p:nvPr/>
          </p:nvSpPr>
          <p:spPr bwMode="gray">
            <a:xfrm>
              <a:off x="3676" y="1547"/>
              <a:ext cx="12" cy="8"/>
            </a:xfrm>
            <a:custGeom>
              <a:avLst/>
              <a:gdLst>
                <a:gd name="T0" fmla="*/ 0 w 9"/>
                <a:gd name="T1" fmla="*/ 2147483647 h 6"/>
                <a:gd name="T2" fmla="*/ 2147483647 w 9"/>
                <a:gd name="T3" fmla="*/ 0 h 6"/>
                <a:gd name="T4" fmla="*/ 2147483647 w 9"/>
                <a:gd name="T5" fmla="*/ 0 h 6"/>
                <a:gd name="T6" fmla="*/ 2147483647 w 9"/>
                <a:gd name="T7" fmla="*/ 2147483647 h 6"/>
                <a:gd name="T8" fmla="*/ 2147483647 w 9"/>
                <a:gd name="T9" fmla="*/ 2147483647 h 6"/>
                <a:gd name="T10" fmla="*/ 2147483647 w 9"/>
                <a:gd name="T11" fmla="*/ 2147483647 h 6"/>
                <a:gd name="T12" fmla="*/ 0 w 9"/>
                <a:gd name="T13" fmla="*/ 2147483647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2"/>
                  </a:moveTo>
                  <a:lnTo>
                    <a:pt x="5" y="0"/>
                  </a:lnTo>
                  <a:lnTo>
                    <a:pt x="8" y="0"/>
                  </a:lnTo>
                  <a:lnTo>
                    <a:pt x="9" y="3"/>
                  </a:lnTo>
                  <a:lnTo>
                    <a:pt x="6" y="6"/>
                  </a:lnTo>
                  <a:lnTo>
                    <a:pt x="1"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6" name="Freeform 668"/>
            <p:cNvSpPr>
              <a:spLocks/>
            </p:cNvSpPr>
            <p:nvPr/>
          </p:nvSpPr>
          <p:spPr bwMode="gray">
            <a:xfrm>
              <a:off x="3651" y="1559"/>
              <a:ext cx="14" cy="8"/>
            </a:xfrm>
            <a:custGeom>
              <a:avLst/>
              <a:gdLst>
                <a:gd name="T0" fmla="*/ 2147483647 w 11"/>
                <a:gd name="T1" fmla="*/ 0 h 6"/>
                <a:gd name="T2" fmla="*/ 2147483647 w 11"/>
                <a:gd name="T3" fmla="*/ 2147483647 h 6"/>
                <a:gd name="T4" fmla="*/ 2147483647 w 11"/>
                <a:gd name="T5" fmla="*/ 2147483647 h 6"/>
                <a:gd name="T6" fmla="*/ 2147483647 w 11"/>
                <a:gd name="T7" fmla="*/ 2147483647 h 6"/>
                <a:gd name="T8" fmla="*/ 0 w 11"/>
                <a:gd name="T9" fmla="*/ 2147483647 h 6"/>
                <a:gd name="T10" fmla="*/ 0 w 11"/>
                <a:gd name="T11" fmla="*/ 2147483647 h 6"/>
                <a:gd name="T12" fmla="*/ 2147483647 w 11"/>
                <a:gd name="T13" fmla="*/ 0 h 6"/>
                <a:gd name="T14" fmla="*/ 0 60000 65536"/>
                <a:gd name="T15" fmla="*/ 0 60000 65536"/>
                <a:gd name="T16" fmla="*/ 0 60000 65536"/>
                <a:gd name="T17" fmla="*/ 0 60000 65536"/>
                <a:gd name="T18" fmla="*/ 0 60000 65536"/>
                <a:gd name="T19" fmla="*/ 0 60000 65536"/>
                <a:gd name="T20" fmla="*/ 0 60000 65536"/>
                <a:gd name="T21" fmla="*/ 0 w 11"/>
                <a:gd name="T22" fmla="*/ 0 h 6"/>
                <a:gd name="T23" fmla="*/ 11 w 1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6">
                  <a:moveTo>
                    <a:pt x="8" y="0"/>
                  </a:moveTo>
                  <a:lnTo>
                    <a:pt x="11" y="1"/>
                  </a:lnTo>
                  <a:lnTo>
                    <a:pt x="11" y="3"/>
                  </a:lnTo>
                  <a:lnTo>
                    <a:pt x="6" y="6"/>
                  </a:lnTo>
                  <a:lnTo>
                    <a:pt x="0" y="5"/>
                  </a:lnTo>
                  <a:lnTo>
                    <a:pt x="0" y="3"/>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7" name="Freeform 669"/>
            <p:cNvSpPr>
              <a:spLocks/>
            </p:cNvSpPr>
            <p:nvPr/>
          </p:nvSpPr>
          <p:spPr bwMode="gray">
            <a:xfrm>
              <a:off x="3646" y="1539"/>
              <a:ext cx="7" cy="4"/>
            </a:xfrm>
            <a:custGeom>
              <a:avLst/>
              <a:gdLst>
                <a:gd name="T0" fmla="*/ 0 w 6"/>
                <a:gd name="T1" fmla="*/ 0 h 3"/>
                <a:gd name="T2" fmla="*/ 2147483647 w 6"/>
                <a:gd name="T3" fmla="*/ 2147483647 h 3"/>
                <a:gd name="T4" fmla="*/ 2147483647 w 6"/>
                <a:gd name="T5" fmla="*/ 2147483647 h 3"/>
                <a:gd name="T6" fmla="*/ 2147483647 w 6"/>
                <a:gd name="T7" fmla="*/ 2147483647 h 3"/>
                <a:gd name="T8" fmla="*/ 0 w 6"/>
                <a:gd name="T9" fmla="*/ 0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0"/>
                  </a:moveTo>
                  <a:lnTo>
                    <a:pt x="6" y="1"/>
                  </a:lnTo>
                  <a:lnTo>
                    <a:pt x="4" y="3"/>
                  </a:lnTo>
                  <a:lnTo>
                    <a:pt x="1"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8" name="Freeform 670"/>
            <p:cNvSpPr>
              <a:spLocks/>
            </p:cNvSpPr>
            <p:nvPr/>
          </p:nvSpPr>
          <p:spPr bwMode="gray">
            <a:xfrm>
              <a:off x="3639" y="1531"/>
              <a:ext cx="8" cy="7"/>
            </a:xfrm>
            <a:custGeom>
              <a:avLst/>
              <a:gdLst>
                <a:gd name="T0" fmla="*/ 0 w 6"/>
                <a:gd name="T1" fmla="*/ 2147483647 h 5"/>
                <a:gd name="T2" fmla="*/ 2147483647 w 6"/>
                <a:gd name="T3" fmla="*/ 0 h 5"/>
                <a:gd name="T4" fmla="*/ 2147483647 w 6"/>
                <a:gd name="T5" fmla="*/ 2147483647 h 5"/>
                <a:gd name="T6" fmla="*/ 2147483647 w 6"/>
                <a:gd name="T7" fmla="*/ 2147483647 h 5"/>
                <a:gd name="T8" fmla="*/ 0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0" y="5"/>
                  </a:moveTo>
                  <a:lnTo>
                    <a:pt x="1" y="0"/>
                  </a:lnTo>
                  <a:lnTo>
                    <a:pt x="6" y="1"/>
                  </a:lnTo>
                  <a:lnTo>
                    <a:pt x="6" y="2"/>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9" name="Freeform 671"/>
            <p:cNvSpPr>
              <a:spLocks/>
            </p:cNvSpPr>
            <p:nvPr/>
          </p:nvSpPr>
          <p:spPr bwMode="gray">
            <a:xfrm>
              <a:off x="3780" y="2135"/>
              <a:ext cx="3" cy="1"/>
            </a:xfrm>
            <a:custGeom>
              <a:avLst/>
              <a:gdLst>
                <a:gd name="T0" fmla="*/ 0 w 3"/>
                <a:gd name="T1" fmla="*/ 0 h 1"/>
                <a:gd name="T2" fmla="*/ 2147483646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0" name="Freeform 672"/>
            <p:cNvSpPr>
              <a:spLocks/>
            </p:cNvSpPr>
            <p:nvPr/>
          </p:nvSpPr>
          <p:spPr bwMode="gray">
            <a:xfrm>
              <a:off x="3783" y="2071"/>
              <a:ext cx="392" cy="203"/>
            </a:xfrm>
            <a:custGeom>
              <a:avLst/>
              <a:gdLst>
                <a:gd name="T0" fmla="*/ 2147483647 w 300"/>
                <a:gd name="T1" fmla="*/ 2147483647 h 156"/>
                <a:gd name="T2" fmla="*/ 2147483647 w 300"/>
                <a:gd name="T3" fmla="*/ 2147483647 h 156"/>
                <a:gd name="T4" fmla="*/ 2147483647 w 300"/>
                <a:gd name="T5" fmla="*/ 2147483647 h 156"/>
                <a:gd name="T6" fmla="*/ 2147483647 w 300"/>
                <a:gd name="T7" fmla="*/ 2147483647 h 156"/>
                <a:gd name="T8" fmla="*/ 2147483647 w 300"/>
                <a:gd name="T9" fmla="*/ 2147483647 h 156"/>
                <a:gd name="T10" fmla="*/ 2147483647 w 300"/>
                <a:gd name="T11" fmla="*/ 2147483647 h 156"/>
                <a:gd name="T12" fmla="*/ 2147483647 w 300"/>
                <a:gd name="T13" fmla="*/ 2147483647 h 156"/>
                <a:gd name="T14" fmla="*/ 2147483647 w 300"/>
                <a:gd name="T15" fmla="*/ 2147483647 h 156"/>
                <a:gd name="T16" fmla="*/ 2147483647 w 300"/>
                <a:gd name="T17" fmla="*/ 2147483647 h 156"/>
                <a:gd name="T18" fmla="*/ 2147483647 w 300"/>
                <a:gd name="T19" fmla="*/ 2147483647 h 156"/>
                <a:gd name="T20" fmla="*/ 2147483647 w 300"/>
                <a:gd name="T21" fmla="*/ 2147483647 h 156"/>
                <a:gd name="T22" fmla="*/ 2147483647 w 300"/>
                <a:gd name="T23" fmla="*/ 2147483647 h 156"/>
                <a:gd name="T24" fmla="*/ 2147483647 w 300"/>
                <a:gd name="T25" fmla="*/ 2147483647 h 156"/>
                <a:gd name="T26" fmla="*/ 2147483647 w 300"/>
                <a:gd name="T27" fmla="*/ 2147483647 h 156"/>
                <a:gd name="T28" fmla="*/ 2147483647 w 300"/>
                <a:gd name="T29" fmla="*/ 2147483647 h 156"/>
                <a:gd name="T30" fmla="*/ 2147483647 w 300"/>
                <a:gd name="T31" fmla="*/ 2147483647 h 156"/>
                <a:gd name="T32" fmla="*/ 2147483647 w 300"/>
                <a:gd name="T33" fmla="*/ 2147483647 h 156"/>
                <a:gd name="T34" fmla="*/ 2147483647 w 300"/>
                <a:gd name="T35" fmla="*/ 2147483647 h 156"/>
                <a:gd name="T36" fmla="*/ 2147483647 w 300"/>
                <a:gd name="T37" fmla="*/ 2147483647 h 156"/>
                <a:gd name="T38" fmla="*/ 2147483647 w 300"/>
                <a:gd name="T39" fmla="*/ 2147483647 h 156"/>
                <a:gd name="T40" fmla="*/ 2147483647 w 300"/>
                <a:gd name="T41" fmla="*/ 2147483647 h 156"/>
                <a:gd name="T42" fmla="*/ 2147483647 w 300"/>
                <a:gd name="T43" fmla="*/ 2147483647 h 156"/>
                <a:gd name="T44" fmla="*/ 2147483647 w 300"/>
                <a:gd name="T45" fmla="*/ 2147483647 h 156"/>
                <a:gd name="T46" fmla="*/ 2147483647 w 300"/>
                <a:gd name="T47" fmla="*/ 2147483647 h 156"/>
                <a:gd name="T48" fmla="*/ 2147483647 w 300"/>
                <a:gd name="T49" fmla="*/ 2147483647 h 156"/>
                <a:gd name="T50" fmla="*/ 2147483647 w 300"/>
                <a:gd name="T51" fmla="*/ 2147483647 h 156"/>
                <a:gd name="T52" fmla="*/ 2147483647 w 300"/>
                <a:gd name="T53" fmla="*/ 2147483647 h 156"/>
                <a:gd name="T54" fmla="*/ 2147483647 w 300"/>
                <a:gd name="T55" fmla="*/ 2147483647 h 156"/>
                <a:gd name="T56" fmla="*/ 2147483647 w 300"/>
                <a:gd name="T57" fmla="*/ 2147483647 h 156"/>
                <a:gd name="T58" fmla="*/ 2147483647 w 300"/>
                <a:gd name="T59" fmla="*/ 2147483647 h 156"/>
                <a:gd name="T60" fmla="*/ 2147483647 w 300"/>
                <a:gd name="T61" fmla="*/ 2147483647 h 156"/>
                <a:gd name="T62" fmla="*/ 2147483647 w 300"/>
                <a:gd name="T63" fmla="*/ 2147483647 h 156"/>
                <a:gd name="T64" fmla="*/ 2147483647 w 300"/>
                <a:gd name="T65" fmla="*/ 2147483647 h 156"/>
                <a:gd name="T66" fmla="*/ 2147483647 w 300"/>
                <a:gd name="T67" fmla="*/ 2147483647 h 156"/>
                <a:gd name="T68" fmla="*/ 2147483647 w 300"/>
                <a:gd name="T69" fmla="*/ 2147483647 h 156"/>
                <a:gd name="T70" fmla="*/ 2147483647 w 300"/>
                <a:gd name="T71" fmla="*/ 2147483647 h 156"/>
                <a:gd name="T72" fmla="*/ 2147483647 w 300"/>
                <a:gd name="T73" fmla="*/ 2147483647 h 156"/>
                <a:gd name="T74" fmla="*/ 2147483647 w 300"/>
                <a:gd name="T75" fmla="*/ 2147483647 h 156"/>
                <a:gd name="T76" fmla="*/ 2147483647 w 300"/>
                <a:gd name="T77" fmla="*/ 2147483647 h 156"/>
                <a:gd name="T78" fmla="*/ 2147483647 w 300"/>
                <a:gd name="T79" fmla="*/ 2147483647 h 156"/>
                <a:gd name="T80" fmla="*/ 2147483647 w 300"/>
                <a:gd name="T81" fmla="*/ 2147483647 h 1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0"/>
                <a:gd name="T124" fmla="*/ 0 h 156"/>
                <a:gd name="T125" fmla="*/ 300 w 300"/>
                <a:gd name="T126" fmla="*/ 156 h 1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0" h="156">
                  <a:moveTo>
                    <a:pt x="0" y="49"/>
                  </a:moveTo>
                  <a:lnTo>
                    <a:pt x="3" y="44"/>
                  </a:lnTo>
                  <a:lnTo>
                    <a:pt x="19" y="40"/>
                  </a:lnTo>
                  <a:lnTo>
                    <a:pt x="26" y="29"/>
                  </a:lnTo>
                  <a:lnTo>
                    <a:pt x="31" y="29"/>
                  </a:lnTo>
                  <a:lnTo>
                    <a:pt x="38" y="20"/>
                  </a:lnTo>
                  <a:lnTo>
                    <a:pt x="44" y="20"/>
                  </a:lnTo>
                  <a:lnTo>
                    <a:pt x="52" y="27"/>
                  </a:lnTo>
                  <a:lnTo>
                    <a:pt x="60" y="26"/>
                  </a:lnTo>
                  <a:lnTo>
                    <a:pt x="72" y="39"/>
                  </a:lnTo>
                  <a:lnTo>
                    <a:pt x="75" y="39"/>
                  </a:lnTo>
                  <a:lnTo>
                    <a:pt x="77" y="33"/>
                  </a:lnTo>
                  <a:lnTo>
                    <a:pt x="85" y="33"/>
                  </a:lnTo>
                  <a:lnTo>
                    <a:pt x="85" y="38"/>
                  </a:lnTo>
                  <a:lnTo>
                    <a:pt x="97" y="36"/>
                  </a:lnTo>
                  <a:lnTo>
                    <a:pt x="98" y="26"/>
                  </a:lnTo>
                  <a:lnTo>
                    <a:pt x="95" y="15"/>
                  </a:lnTo>
                  <a:lnTo>
                    <a:pt x="102" y="8"/>
                  </a:lnTo>
                  <a:lnTo>
                    <a:pt x="107" y="0"/>
                  </a:lnTo>
                  <a:lnTo>
                    <a:pt x="130" y="8"/>
                  </a:lnTo>
                  <a:lnTo>
                    <a:pt x="146" y="32"/>
                  </a:lnTo>
                  <a:lnTo>
                    <a:pt x="163" y="24"/>
                  </a:lnTo>
                  <a:lnTo>
                    <a:pt x="188" y="33"/>
                  </a:lnTo>
                  <a:lnTo>
                    <a:pt x="190" y="39"/>
                  </a:lnTo>
                  <a:lnTo>
                    <a:pt x="201" y="44"/>
                  </a:lnTo>
                  <a:lnTo>
                    <a:pt x="205" y="47"/>
                  </a:lnTo>
                  <a:lnTo>
                    <a:pt x="219" y="44"/>
                  </a:lnTo>
                  <a:lnTo>
                    <a:pt x="229" y="45"/>
                  </a:lnTo>
                  <a:lnTo>
                    <a:pt x="240" y="37"/>
                  </a:lnTo>
                  <a:lnTo>
                    <a:pt x="245" y="29"/>
                  </a:lnTo>
                  <a:lnTo>
                    <a:pt x="253" y="30"/>
                  </a:lnTo>
                  <a:lnTo>
                    <a:pt x="262" y="39"/>
                  </a:lnTo>
                  <a:lnTo>
                    <a:pt x="273" y="37"/>
                  </a:lnTo>
                  <a:lnTo>
                    <a:pt x="272" y="41"/>
                  </a:lnTo>
                  <a:lnTo>
                    <a:pt x="266" y="56"/>
                  </a:lnTo>
                  <a:lnTo>
                    <a:pt x="261" y="61"/>
                  </a:lnTo>
                  <a:lnTo>
                    <a:pt x="260" y="68"/>
                  </a:lnTo>
                  <a:lnTo>
                    <a:pt x="266" y="71"/>
                  </a:lnTo>
                  <a:lnTo>
                    <a:pt x="269" y="67"/>
                  </a:lnTo>
                  <a:lnTo>
                    <a:pt x="276" y="71"/>
                  </a:lnTo>
                  <a:lnTo>
                    <a:pt x="281" y="65"/>
                  </a:lnTo>
                  <a:lnTo>
                    <a:pt x="296" y="70"/>
                  </a:lnTo>
                  <a:lnTo>
                    <a:pt x="300" y="81"/>
                  </a:lnTo>
                  <a:lnTo>
                    <a:pt x="296" y="84"/>
                  </a:lnTo>
                  <a:lnTo>
                    <a:pt x="290" y="82"/>
                  </a:lnTo>
                  <a:lnTo>
                    <a:pt x="282" y="83"/>
                  </a:lnTo>
                  <a:lnTo>
                    <a:pt x="283" y="89"/>
                  </a:lnTo>
                  <a:lnTo>
                    <a:pt x="276" y="91"/>
                  </a:lnTo>
                  <a:lnTo>
                    <a:pt x="273" y="86"/>
                  </a:lnTo>
                  <a:lnTo>
                    <a:pt x="268" y="88"/>
                  </a:lnTo>
                  <a:lnTo>
                    <a:pt x="264" y="102"/>
                  </a:lnTo>
                  <a:lnTo>
                    <a:pt x="259" y="103"/>
                  </a:lnTo>
                  <a:lnTo>
                    <a:pt x="254" y="98"/>
                  </a:lnTo>
                  <a:lnTo>
                    <a:pt x="243" y="110"/>
                  </a:lnTo>
                  <a:lnTo>
                    <a:pt x="229" y="106"/>
                  </a:lnTo>
                  <a:lnTo>
                    <a:pt x="222" y="117"/>
                  </a:lnTo>
                  <a:lnTo>
                    <a:pt x="228" y="122"/>
                  </a:lnTo>
                  <a:lnTo>
                    <a:pt x="225" y="129"/>
                  </a:lnTo>
                  <a:lnTo>
                    <a:pt x="217" y="132"/>
                  </a:lnTo>
                  <a:lnTo>
                    <a:pt x="209" y="141"/>
                  </a:lnTo>
                  <a:lnTo>
                    <a:pt x="198" y="147"/>
                  </a:lnTo>
                  <a:lnTo>
                    <a:pt x="189" y="148"/>
                  </a:lnTo>
                  <a:lnTo>
                    <a:pt x="181" y="144"/>
                  </a:lnTo>
                  <a:lnTo>
                    <a:pt x="167" y="154"/>
                  </a:lnTo>
                  <a:lnTo>
                    <a:pt x="161" y="156"/>
                  </a:lnTo>
                  <a:lnTo>
                    <a:pt x="153" y="152"/>
                  </a:lnTo>
                  <a:lnTo>
                    <a:pt x="142" y="151"/>
                  </a:lnTo>
                  <a:lnTo>
                    <a:pt x="133" y="141"/>
                  </a:lnTo>
                  <a:lnTo>
                    <a:pt x="117" y="139"/>
                  </a:lnTo>
                  <a:lnTo>
                    <a:pt x="105" y="142"/>
                  </a:lnTo>
                  <a:lnTo>
                    <a:pt x="100" y="139"/>
                  </a:lnTo>
                  <a:lnTo>
                    <a:pt x="97" y="141"/>
                  </a:lnTo>
                  <a:lnTo>
                    <a:pt x="94" y="144"/>
                  </a:lnTo>
                  <a:lnTo>
                    <a:pt x="85" y="144"/>
                  </a:lnTo>
                  <a:lnTo>
                    <a:pt x="78" y="135"/>
                  </a:lnTo>
                  <a:lnTo>
                    <a:pt x="79" y="124"/>
                  </a:lnTo>
                  <a:lnTo>
                    <a:pt x="47" y="109"/>
                  </a:lnTo>
                  <a:lnTo>
                    <a:pt x="36" y="106"/>
                  </a:lnTo>
                  <a:lnTo>
                    <a:pt x="29" y="97"/>
                  </a:lnTo>
                  <a:lnTo>
                    <a:pt x="35" y="89"/>
                  </a:lnTo>
                  <a:lnTo>
                    <a:pt x="21" y="66"/>
                  </a:lnTo>
                  <a:lnTo>
                    <a:pt x="10" y="66"/>
                  </a:lnTo>
                  <a:lnTo>
                    <a:pt x="0" y="4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1" name="Freeform 673"/>
            <p:cNvSpPr>
              <a:spLocks/>
            </p:cNvSpPr>
            <p:nvPr/>
          </p:nvSpPr>
          <p:spPr bwMode="gray">
            <a:xfrm>
              <a:off x="4226" y="1521"/>
              <a:ext cx="7" cy="3"/>
            </a:xfrm>
            <a:custGeom>
              <a:avLst/>
              <a:gdLst>
                <a:gd name="T0" fmla="*/ 0 w 6"/>
                <a:gd name="T1" fmla="*/ 2147483647 h 2"/>
                <a:gd name="T2" fmla="*/ 2147483647 w 6"/>
                <a:gd name="T3" fmla="*/ 0 h 2"/>
                <a:gd name="T4" fmla="*/ 2147483647 w 6"/>
                <a:gd name="T5" fmla="*/ 0 h 2"/>
                <a:gd name="T6" fmla="*/ 2147483647 w 6"/>
                <a:gd name="T7" fmla="*/ 2147483647 h 2"/>
                <a:gd name="T8" fmla="*/ 2147483647 w 6"/>
                <a:gd name="T9" fmla="*/ 2147483647 h 2"/>
                <a:gd name="T10" fmla="*/ 0 w 6"/>
                <a:gd name="T11" fmla="*/ 2147483647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2"/>
                  </a:moveTo>
                  <a:lnTo>
                    <a:pt x="1" y="0"/>
                  </a:lnTo>
                  <a:lnTo>
                    <a:pt x="4" y="0"/>
                  </a:lnTo>
                  <a:lnTo>
                    <a:pt x="6" y="2"/>
                  </a:lnTo>
                  <a:lnTo>
                    <a:pt x="3"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2" name="Freeform 674"/>
            <p:cNvSpPr>
              <a:spLocks/>
            </p:cNvSpPr>
            <p:nvPr/>
          </p:nvSpPr>
          <p:spPr bwMode="gray">
            <a:xfrm>
              <a:off x="4073" y="1505"/>
              <a:ext cx="24" cy="10"/>
            </a:xfrm>
            <a:custGeom>
              <a:avLst/>
              <a:gdLst>
                <a:gd name="T0" fmla="*/ 2147483647 w 18"/>
                <a:gd name="T1" fmla="*/ 0 h 8"/>
                <a:gd name="T2" fmla="*/ 2147483647 w 18"/>
                <a:gd name="T3" fmla="*/ 0 h 8"/>
                <a:gd name="T4" fmla="*/ 2147483647 w 18"/>
                <a:gd name="T5" fmla="*/ 0 h 8"/>
                <a:gd name="T6" fmla="*/ 2147483647 w 18"/>
                <a:gd name="T7" fmla="*/ 2147483647 h 8"/>
                <a:gd name="T8" fmla="*/ 2147483647 w 18"/>
                <a:gd name="T9" fmla="*/ 2147483647 h 8"/>
                <a:gd name="T10" fmla="*/ 2147483647 w 18"/>
                <a:gd name="T11" fmla="*/ 2147483647 h 8"/>
                <a:gd name="T12" fmla="*/ 2147483647 w 18"/>
                <a:gd name="T13" fmla="*/ 2147483647 h 8"/>
                <a:gd name="T14" fmla="*/ 2147483647 w 18"/>
                <a:gd name="T15" fmla="*/ 2147483647 h 8"/>
                <a:gd name="T16" fmla="*/ 0 w 18"/>
                <a:gd name="T17" fmla="*/ 2147483647 h 8"/>
                <a:gd name="T18" fmla="*/ 2147483647 w 18"/>
                <a:gd name="T19" fmla="*/ 2147483647 h 8"/>
                <a:gd name="T20" fmla="*/ 2147483647 w 18"/>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8"/>
                <a:gd name="T35" fmla="*/ 18 w 18"/>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8">
                  <a:moveTo>
                    <a:pt x="5" y="0"/>
                  </a:moveTo>
                  <a:lnTo>
                    <a:pt x="11" y="0"/>
                  </a:lnTo>
                  <a:lnTo>
                    <a:pt x="18" y="0"/>
                  </a:lnTo>
                  <a:lnTo>
                    <a:pt x="18" y="1"/>
                  </a:lnTo>
                  <a:lnTo>
                    <a:pt x="14" y="4"/>
                  </a:lnTo>
                  <a:lnTo>
                    <a:pt x="14" y="6"/>
                  </a:lnTo>
                  <a:lnTo>
                    <a:pt x="8" y="8"/>
                  </a:lnTo>
                  <a:lnTo>
                    <a:pt x="3" y="4"/>
                  </a:lnTo>
                  <a:lnTo>
                    <a:pt x="0" y="4"/>
                  </a:lnTo>
                  <a:lnTo>
                    <a:pt x="2" y="1"/>
                  </a:lnTo>
                  <a:lnTo>
                    <a:pt x="5"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3" name="Freeform 675"/>
            <p:cNvSpPr>
              <a:spLocks/>
            </p:cNvSpPr>
            <p:nvPr/>
          </p:nvSpPr>
          <p:spPr bwMode="gray">
            <a:xfrm>
              <a:off x="4121" y="1508"/>
              <a:ext cx="10" cy="7"/>
            </a:xfrm>
            <a:custGeom>
              <a:avLst/>
              <a:gdLst>
                <a:gd name="T0" fmla="*/ 2147483647 w 8"/>
                <a:gd name="T1" fmla="*/ 0 h 5"/>
                <a:gd name="T2" fmla="*/ 2147483647 w 8"/>
                <a:gd name="T3" fmla="*/ 0 h 5"/>
                <a:gd name="T4" fmla="*/ 2147483647 w 8"/>
                <a:gd name="T5" fmla="*/ 2147483647 h 5"/>
                <a:gd name="T6" fmla="*/ 2147483647 w 8"/>
                <a:gd name="T7" fmla="*/ 2147483647 h 5"/>
                <a:gd name="T8" fmla="*/ 2147483647 w 8"/>
                <a:gd name="T9" fmla="*/ 2147483647 h 5"/>
                <a:gd name="T10" fmla="*/ 0 w 8"/>
                <a:gd name="T11" fmla="*/ 2147483647 h 5"/>
                <a:gd name="T12" fmla="*/ 2147483647 w 8"/>
                <a:gd name="T13" fmla="*/ 2147483647 h 5"/>
                <a:gd name="T14" fmla="*/ 2147483647 w 8"/>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6" y="0"/>
                  </a:moveTo>
                  <a:lnTo>
                    <a:pt x="8" y="0"/>
                  </a:lnTo>
                  <a:lnTo>
                    <a:pt x="4" y="3"/>
                  </a:lnTo>
                  <a:lnTo>
                    <a:pt x="4" y="5"/>
                  </a:lnTo>
                  <a:lnTo>
                    <a:pt x="1" y="5"/>
                  </a:lnTo>
                  <a:lnTo>
                    <a:pt x="0" y="4"/>
                  </a:lnTo>
                  <a:lnTo>
                    <a:pt x="3" y="1"/>
                  </a:lnTo>
                  <a:lnTo>
                    <a:pt x="6"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4" name="Freeform 676"/>
            <p:cNvSpPr>
              <a:spLocks/>
            </p:cNvSpPr>
            <p:nvPr/>
          </p:nvSpPr>
          <p:spPr bwMode="gray">
            <a:xfrm>
              <a:off x="4360" y="1510"/>
              <a:ext cx="14" cy="11"/>
            </a:xfrm>
            <a:custGeom>
              <a:avLst/>
              <a:gdLst>
                <a:gd name="T0" fmla="*/ 2147483647 w 11"/>
                <a:gd name="T1" fmla="*/ 2147483647 h 8"/>
                <a:gd name="T2" fmla="*/ 2147483647 w 11"/>
                <a:gd name="T3" fmla="*/ 2147483647 h 8"/>
                <a:gd name="T4" fmla="*/ 2147483647 w 11"/>
                <a:gd name="T5" fmla="*/ 2147483647 h 8"/>
                <a:gd name="T6" fmla="*/ 0 w 11"/>
                <a:gd name="T7" fmla="*/ 0 h 8"/>
                <a:gd name="T8" fmla="*/ 2147483647 w 11"/>
                <a:gd name="T9" fmla="*/ 2147483647 h 8"/>
                <a:gd name="T10" fmla="*/ 0 60000 65536"/>
                <a:gd name="T11" fmla="*/ 0 60000 65536"/>
                <a:gd name="T12" fmla="*/ 0 60000 65536"/>
                <a:gd name="T13" fmla="*/ 0 60000 65536"/>
                <a:gd name="T14" fmla="*/ 0 60000 65536"/>
                <a:gd name="T15" fmla="*/ 0 w 11"/>
                <a:gd name="T16" fmla="*/ 0 h 8"/>
                <a:gd name="T17" fmla="*/ 11 w 11"/>
                <a:gd name="T18" fmla="*/ 8 h 8"/>
              </a:gdLst>
              <a:ahLst/>
              <a:cxnLst>
                <a:cxn ang="T10">
                  <a:pos x="T0" y="T1"/>
                </a:cxn>
                <a:cxn ang="T11">
                  <a:pos x="T2" y="T3"/>
                </a:cxn>
                <a:cxn ang="T12">
                  <a:pos x="T4" y="T5"/>
                </a:cxn>
                <a:cxn ang="T13">
                  <a:pos x="T6" y="T7"/>
                </a:cxn>
                <a:cxn ang="T14">
                  <a:pos x="T8" y="T9"/>
                </a:cxn>
              </a:cxnLst>
              <a:rect l="T15" t="T16" r="T17" b="T18"/>
              <a:pathLst>
                <a:path w="11" h="8">
                  <a:moveTo>
                    <a:pt x="5" y="1"/>
                  </a:moveTo>
                  <a:lnTo>
                    <a:pt x="11" y="6"/>
                  </a:lnTo>
                  <a:lnTo>
                    <a:pt x="10" y="8"/>
                  </a:lnTo>
                  <a:lnTo>
                    <a:pt x="0" y="0"/>
                  </a:lnTo>
                  <a:lnTo>
                    <a:pt x="5"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5" name="Freeform 677"/>
            <p:cNvSpPr>
              <a:spLocks/>
            </p:cNvSpPr>
            <p:nvPr/>
          </p:nvSpPr>
          <p:spPr bwMode="gray">
            <a:xfrm>
              <a:off x="4384" y="1581"/>
              <a:ext cx="9" cy="4"/>
            </a:xfrm>
            <a:custGeom>
              <a:avLst/>
              <a:gdLst>
                <a:gd name="T0" fmla="*/ 0 w 7"/>
                <a:gd name="T1" fmla="*/ 2147483647 h 3"/>
                <a:gd name="T2" fmla="*/ 2147483647 w 7"/>
                <a:gd name="T3" fmla="*/ 2147483647 h 3"/>
                <a:gd name="T4" fmla="*/ 2147483647 w 7"/>
                <a:gd name="T5" fmla="*/ 2147483647 h 3"/>
                <a:gd name="T6" fmla="*/ 2147483647 w 7"/>
                <a:gd name="T7" fmla="*/ 2147483647 h 3"/>
                <a:gd name="T8" fmla="*/ 2147483647 w 7"/>
                <a:gd name="T9" fmla="*/ 0 h 3"/>
                <a:gd name="T10" fmla="*/ 0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2" y="3"/>
                  </a:lnTo>
                  <a:lnTo>
                    <a:pt x="7" y="3"/>
                  </a:lnTo>
                  <a:lnTo>
                    <a:pt x="6" y="1"/>
                  </a:lnTo>
                  <a:lnTo>
                    <a:pt x="1"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6" name="Freeform 678"/>
            <p:cNvSpPr>
              <a:spLocks/>
            </p:cNvSpPr>
            <p:nvPr/>
          </p:nvSpPr>
          <p:spPr bwMode="gray">
            <a:xfrm>
              <a:off x="4396" y="1574"/>
              <a:ext cx="5" cy="3"/>
            </a:xfrm>
            <a:custGeom>
              <a:avLst/>
              <a:gdLst>
                <a:gd name="T0" fmla="*/ 2147483647 w 4"/>
                <a:gd name="T1" fmla="*/ 0 h 2"/>
                <a:gd name="T2" fmla="*/ 2147483647 w 4"/>
                <a:gd name="T3" fmla="*/ 0 h 2"/>
                <a:gd name="T4" fmla="*/ 2147483647 w 4"/>
                <a:gd name="T5" fmla="*/ 2147483647 h 2"/>
                <a:gd name="T6" fmla="*/ 0 w 4"/>
                <a:gd name="T7" fmla="*/ 2147483647 h 2"/>
                <a:gd name="T8" fmla="*/ 2147483647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lnTo>
                    <a:pt x="4" y="0"/>
                  </a:lnTo>
                  <a:lnTo>
                    <a:pt x="4" y="1"/>
                  </a:lnTo>
                  <a:lnTo>
                    <a:pt x="0" y="2"/>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7" name="Freeform 679"/>
            <p:cNvSpPr>
              <a:spLocks/>
            </p:cNvSpPr>
            <p:nvPr/>
          </p:nvSpPr>
          <p:spPr bwMode="gray">
            <a:xfrm>
              <a:off x="4389" y="2005"/>
              <a:ext cx="10" cy="9"/>
            </a:xfrm>
            <a:custGeom>
              <a:avLst/>
              <a:gdLst>
                <a:gd name="T0" fmla="*/ 0 w 8"/>
                <a:gd name="T1" fmla="*/ 2147483647 h 7"/>
                <a:gd name="T2" fmla="*/ 0 w 8"/>
                <a:gd name="T3" fmla="*/ 2147483647 h 7"/>
                <a:gd name="T4" fmla="*/ 2147483647 w 8"/>
                <a:gd name="T5" fmla="*/ 0 h 7"/>
                <a:gd name="T6" fmla="*/ 2147483647 w 8"/>
                <a:gd name="T7" fmla="*/ 0 h 7"/>
                <a:gd name="T8" fmla="*/ 2147483647 w 8"/>
                <a:gd name="T9" fmla="*/ 2147483647 h 7"/>
                <a:gd name="T10" fmla="*/ 2147483647 w 8"/>
                <a:gd name="T11" fmla="*/ 2147483647 h 7"/>
                <a:gd name="T12" fmla="*/ 0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0" y="5"/>
                  </a:moveTo>
                  <a:lnTo>
                    <a:pt x="0" y="2"/>
                  </a:lnTo>
                  <a:lnTo>
                    <a:pt x="2" y="0"/>
                  </a:lnTo>
                  <a:lnTo>
                    <a:pt x="5" y="0"/>
                  </a:lnTo>
                  <a:lnTo>
                    <a:pt x="8" y="3"/>
                  </a:lnTo>
                  <a:lnTo>
                    <a:pt x="5" y="7"/>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8" name="Freeform 680"/>
            <p:cNvSpPr>
              <a:spLocks/>
            </p:cNvSpPr>
            <p:nvPr/>
          </p:nvSpPr>
          <p:spPr bwMode="gray">
            <a:xfrm>
              <a:off x="4379" y="2005"/>
              <a:ext cx="7" cy="5"/>
            </a:xfrm>
            <a:custGeom>
              <a:avLst/>
              <a:gdLst>
                <a:gd name="T0" fmla="*/ 2147483647 w 6"/>
                <a:gd name="T1" fmla="*/ 2147483647 h 3"/>
                <a:gd name="T2" fmla="*/ 2147483647 w 6"/>
                <a:gd name="T3" fmla="*/ 0 h 3"/>
                <a:gd name="T4" fmla="*/ 0 w 6"/>
                <a:gd name="T5" fmla="*/ 2147483647 h 3"/>
                <a:gd name="T6" fmla="*/ 2147483647 w 6"/>
                <a:gd name="T7" fmla="*/ 2147483647 h 3"/>
                <a:gd name="T8" fmla="*/ 2147483647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1"/>
                  </a:moveTo>
                  <a:lnTo>
                    <a:pt x="3" y="0"/>
                  </a:lnTo>
                  <a:lnTo>
                    <a:pt x="0" y="2"/>
                  </a:lnTo>
                  <a:lnTo>
                    <a:pt x="2" y="3"/>
                  </a:lnTo>
                  <a:lnTo>
                    <a:pt x="4" y="2"/>
                  </a:lnTo>
                  <a:lnTo>
                    <a:pt x="6"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89" name="Freeform 681"/>
            <p:cNvSpPr>
              <a:spLocks/>
            </p:cNvSpPr>
            <p:nvPr/>
          </p:nvSpPr>
          <p:spPr bwMode="gray">
            <a:xfrm>
              <a:off x="4396" y="2331"/>
              <a:ext cx="9" cy="10"/>
            </a:xfrm>
            <a:custGeom>
              <a:avLst/>
              <a:gdLst>
                <a:gd name="T0" fmla="*/ 2147483647 w 6"/>
                <a:gd name="T1" fmla="*/ 2147483647 h 8"/>
                <a:gd name="T2" fmla="*/ 2147483647 w 6"/>
                <a:gd name="T3" fmla="*/ 2147483647 h 8"/>
                <a:gd name="T4" fmla="*/ 2147483647 w 6"/>
                <a:gd name="T5" fmla="*/ 2147483647 h 8"/>
                <a:gd name="T6" fmla="*/ 0 w 6"/>
                <a:gd name="T7" fmla="*/ 2147483647 h 8"/>
                <a:gd name="T8" fmla="*/ 2147483647 w 6"/>
                <a:gd name="T9" fmla="*/ 2147483647 h 8"/>
                <a:gd name="T10" fmla="*/ 2147483647 w 6"/>
                <a:gd name="T11" fmla="*/ 0 h 8"/>
                <a:gd name="T12" fmla="*/ 2147483647 w 6"/>
                <a:gd name="T13" fmla="*/ 2147483647 h 8"/>
                <a:gd name="T14" fmla="*/ 0 60000 65536"/>
                <a:gd name="T15" fmla="*/ 0 60000 65536"/>
                <a:gd name="T16" fmla="*/ 0 60000 65536"/>
                <a:gd name="T17" fmla="*/ 0 60000 65536"/>
                <a:gd name="T18" fmla="*/ 0 60000 65536"/>
                <a:gd name="T19" fmla="*/ 0 60000 65536"/>
                <a:gd name="T20" fmla="*/ 0 60000 65536"/>
                <a:gd name="T21" fmla="*/ 0 w 6"/>
                <a:gd name="T22" fmla="*/ 0 h 8"/>
                <a:gd name="T23" fmla="*/ 6 w 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8">
                  <a:moveTo>
                    <a:pt x="6" y="1"/>
                  </a:moveTo>
                  <a:lnTo>
                    <a:pt x="5" y="5"/>
                  </a:lnTo>
                  <a:lnTo>
                    <a:pt x="1" y="8"/>
                  </a:lnTo>
                  <a:lnTo>
                    <a:pt x="0" y="6"/>
                  </a:lnTo>
                  <a:lnTo>
                    <a:pt x="3" y="2"/>
                  </a:lnTo>
                  <a:lnTo>
                    <a:pt x="3" y="0"/>
                  </a:lnTo>
                  <a:lnTo>
                    <a:pt x="6"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0" name="Freeform 682"/>
            <p:cNvSpPr>
              <a:spLocks/>
            </p:cNvSpPr>
            <p:nvPr/>
          </p:nvSpPr>
          <p:spPr bwMode="gray">
            <a:xfrm>
              <a:off x="4228" y="2251"/>
              <a:ext cx="80" cy="91"/>
            </a:xfrm>
            <a:custGeom>
              <a:avLst/>
              <a:gdLst>
                <a:gd name="T0" fmla="*/ 2147483647 w 61"/>
                <a:gd name="T1" fmla="*/ 2147483647 h 70"/>
                <a:gd name="T2" fmla="*/ 2147483647 w 61"/>
                <a:gd name="T3" fmla="*/ 2147483647 h 70"/>
                <a:gd name="T4" fmla="*/ 2147483647 w 61"/>
                <a:gd name="T5" fmla="*/ 2147483647 h 70"/>
                <a:gd name="T6" fmla="*/ 2147483647 w 61"/>
                <a:gd name="T7" fmla="*/ 2147483647 h 70"/>
                <a:gd name="T8" fmla="*/ 2147483647 w 61"/>
                <a:gd name="T9" fmla="*/ 2147483647 h 70"/>
                <a:gd name="T10" fmla="*/ 2147483647 w 61"/>
                <a:gd name="T11" fmla="*/ 2147483647 h 70"/>
                <a:gd name="T12" fmla="*/ 2147483647 w 61"/>
                <a:gd name="T13" fmla="*/ 2147483647 h 70"/>
                <a:gd name="T14" fmla="*/ 2147483647 w 61"/>
                <a:gd name="T15" fmla="*/ 2147483647 h 70"/>
                <a:gd name="T16" fmla="*/ 2147483647 w 61"/>
                <a:gd name="T17" fmla="*/ 2147483647 h 70"/>
                <a:gd name="T18" fmla="*/ 2147483647 w 61"/>
                <a:gd name="T19" fmla="*/ 2147483647 h 70"/>
                <a:gd name="T20" fmla="*/ 2147483647 w 61"/>
                <a:gd name="T21" fmla="*/ 2147483647 h 70"/>
                <a:gd name="T22" fmla="*/ 2147483647 w 61"/>
                <a:gd name="T23" fmla="*/ 2147483647 h 70"/>
                <a:gd name="T24" fmla="*/ 2147483647 w 61"/>
                <a:gd name="T25" fmla="*/ 2147483647 h 70"/>
                <a:gd name="T26" fmla="*/ 2147483647 w 61"/>
                <a:gd name="T27" fmla="*/ 2147483647 h 70"/>
                <a:gd name="T28" fmla="*/ 2147483647 w 61"/>
                <a:gd name="T29" fmla="*/ 2147483647 h 70"/>
                <a:gd name="T30" fmla="*/ 2147483647 w 61"/>
                <a:gd name="T31" fmla="*/ 2147483647 h 70"/>
                <a:gd name="T32" fmla="*/ 2147483647 w 61"/>
                <a:gd name="T33" fmla="*/ 2147483647 h 70"/>
                <a:gd name="T34" fmla="*/ 2147483647 w 61"/>
                <a:gd name="T35" fmla="*/ 2147483647 h 70"/>
                <a:gd name="T36" fmla="*/ 2147483647 w 61"/>
                <a:gd name="T37" fmla="*/ 2147483647 h 70"/>
                <a:gd name="T38" fmla="*/ 2147483647 w 61"/>
                <a:gd name="T39" fmla="*/ 2147483647 h 70"/>
                <a:gd name="T40" fmla="*/ 2147483647 w 61"/>
                <a:gd name="T41" fmla="*/ 2147483647 h 70"/>
                <a:gd name="T42" fmla="*/ 2147483647 w 61"/>
                <a:gd name="T43" fmla="*/ 2147483647 h 70"/>
                <a:gd name="T44" fmla="*/ 0 w 61"/>
                <a:gd name="T45" fmla="*/ 2147483647 h 70"/>
                <a:gd name="T46" fmla="*/ 2147483647 w 61"/>
                <a:gd name="T47" fmla="*/ 2147483647 h 70"/>
                <a:gd name="T48" fmla="*/ 2147483647 w 61"/>
                <a:gd name="T49" fmla="*/ 2147483647 h 70"/>
                <a:gd name="T50" fmla="*/ 2147483647 w 61"/>
                <a:gd name="T51" fmla="*/ 2147483647 h 70"/>
                <a:gd name="T52" fmla="*/ 2147483647 w 61"/>
                <a:gd name="T53" fmla="*/ 2147483647 h 70"/>
                <a:gd name="T54" fmla="*/ 2147483647 w 61"/>
                <a:gd name="T55" fmla="*/ 2147483647 h 70"/>
                <a:gd name="T56" fmla="*/ 2147483647 w 61"/>
                <a:gd name="T57" fmla="*/ 2147483647 h 70"/>
                <a:gd name="T58" fmla="*/ 2147483647 w 61"/>
                <a:gd name="T59" fmla="*/ 2147483647 h 70"/>
                <a:gd name="T60" fmla="*/ 2147483647 w 61"/>
                <a:gd name="T61" fmla="*/ 2147483647 h 70"/>
                <a:gd name="T62" fmla="*/ 2147483647 w 61"/>
                <a:gd name="T63" fmla="*/ 2147483647 h 70"/>
                <a:gd name="T64" fmla="*/ 2147483647 w 61"/>
                <a:gd name="T65" fmla="*/ 0 h 70"/>
                <a:gd name="T66" fmla="*/ 2147483647 w 61"/>
                <a:gd name="T67" fmla="*/ 2147483647 h 70"/>
                <a:gd name="T68" fmla="*/ 2147483647 w 61"/>
                <a:gd name="T69" fmla="*/ 2147483647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
                <a:gd name="T106" fmla="*/ 0 h 70"/>
                <a:gd name="T107" fmla="*/ 61 w 61"/>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 h="70">
                  <a:moveTo>
                    <a:pt x="61" y="5"/>
                  </a:moveTo>
                  <a:lnTo>
                    <a:pt x="55" y="13"/>
                  </a:lnTo>
                  <a:lnTo>
                    <a:pt x="52" y="19"/>
                  </a:lnTo>
                  <a:lnTo>
                    <a:pt x="53" y="25"/>
                  </a:lnTo>
                  <a:lnTo>
                    <a:pt x="46" y="34"/>
                  </a:lnTo>
                  <a:lnTo>
                    <a:pt x="38" y="40"/>
                  </a:lnTo>
                  <a:lnTo>
                    <a:pt x="32" y="41"/>
                  </a:lnTo>
                  <a:lnTo>
                    <a:pt x="30" y="44"/>
                  </a:lnTo>
                  <a:lnTo>
                    <a:pt x="30" y="51"/>
                  </a:lnTo>
                  <a:lnTo>
                    <a:pt x="34" y="52"/>
                  </a:lnTo>
                  <a:lnTo>
                    <a:pt x="40" y="57"/>
                  </a:lnTo>
                  <a:lnTo>
                    <a:pt x="26" y="61"/>
                  </a:lnTo>
                  <a:lnTo>
                    <a:pt x="19" y="69"/>
                  </a:lnTo>
                  <a:lnTo>
                    <a:pt x="18" y="69"/>
                  </a:lnTo>
                  <a:lnTo>
                    <a:pt x="13" y="70"/>
                  </a:lnTo>
                  <a:lnTo>
                    <a:pt x="9" y="70"/>
                  </a:lnTo>
                  <a:lnTo>
                    <a:pt x="5" y="65"/>
                  </a:lnTo>
                  <a:lnTo>
                    <a:pt x="11" y="59"/>
                  </a:lnTo>
                  <a:lnTo>
                    <a:pt x="10" y="53"/>
                  </a:lnTo>
                  <a:lnTo>
                    <a:pt x="10" y="48"/>
                  </a:lnTo>
                  <a:lnTo>
                    <a:pt x="6" y="47"/>
                  </a:lnTo>
                  <a:lnTo>
                    <a:pt x="3" y="46"/>
                  </a:lnTo>
                  <a:lnTo>
                    <a:pt x="0" y="43"/>
                  </a:lnTo>
                  <a:lnTo>
                    <a:pt x="5" y="34"/>
                  </a:lnTo>
                  <a:lnTo>
                    <a:pt x="17" y="29"/>
                  </a:lnTo>
                  <a:lnTo>
                    <a:pt x="24" y="15"/>
                  </a:lnTo>
                  <a:lnTo>
                    <a:pt x="28" y="16"/>
                  </a:lnTo>
                  <a:lnTo>
                    <a:pt x="28" y="23"/>
                  </a:lnTo>
                  <a:lnTo>
                    <a:pt x="36" y="22"/>
                  </a:lnTo>
                  <a:lnTo>
                    <a:pt x="39" y="19"/>
                  </a:lnTo>
                  <a:lnTo>
                    <a:pt x="37" y="10"/>
                  </a:lnTo>
                  <a:lnTo>
                    <a:pt x="44" y="10"/>
                  </a:lnTo>
                  <a:lnTo>
                    <a:pt x="54" y="0"/>
                  </a:lnTo>
                  <a:lnTo>
                    <a:pt x="58" y="3"/>
                  </a:lnTo>
                  <a:lnTo>
                    <a:pt x="61"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1" name="Freeform 683"/>
            <p:cNvSpPr>
              <a:spLocks/>
            </p:cNvSpPr>
            <p:nvPr/>
          </p:nvSpPr>
          <p:spPr bwMode="gray">
            <a:xfrm>
              <a:off x="4252" y="2325"/>
              <a:ext cx="40" cy="70"/>
            </a:xfrm>
            <a:custGeom>
              <a:avLst/>
              <a:gdLst>
                <a:gd name="T0" fmla="*/ 2147483647 w 31"/>
                <a:gd name="T1" fmla="*/ 2147483647 h 54"/>
                <a:gd name="T2" fmla="*/ 2147483647 w 31"/>
                <a:gd name="T3" fmla="*/ 2147483647 h 54"/>
                <a:gd name="T4" fmla="*/ 2147483647 w 31"/>
                <a:gd name="T5" fmla="*/ 0 h 54"/>
                <a:gd name="T6" fmla="*/ 2147483647 w 31"/>
                <a:gd name="T7" fmla="*/ 2147483647 h 54"/>
                <a:gd name="T8" fmla="*/ 2147483647 w 31"/>
                <a:gd name="T9" fmla="*/ 2147483647 h 54"/>
                <a:gd name="T10" fmla="*/ 2147483647 w 31"/>
                <a:gd name="T11" fmla="*/ 2147483647 h 54"/>
                <a:gd name="T12" fmla="*/ 2147483647 w 31"/>
                <a:gd name="T13" fmla="*/ 2147483647 h 54"/>
                <a:gd name="T14" fmla="*/ 2147483647 w 31"/>
                <a:gd name="T15" fmla="*/ 2147483647 h 54"/>
                <a:gd name="T16" fmla="*/ 2147483647 w 31"/>
                <a:gd name="T17" fmla="*/ 2147483647 h 54"/>
                <a:gd name="T18" fmla="*/ 2147483647 w 31"/>
                <a:gd name="T19" fmla="*/ 2147483647 h 54"/>
                <a:gd name="T20" fmla="*/ 2147483647 w 31"/>
                <a:gd name="T21" fmla="*/ 2147483647 h 54"/>
                <a:gd name="T22" fmla="*/ 2147483647 w 31"/>
                <a:gd name="T23" fmla="*/ 2147483647 h 54"/>
                <a:gd name="T24" fmla="*/ 2147483647 w 31"/>
                <a:gd name="T25" fmla="*/ 2147483647 h 54"/>
                <a:gd name="T26" fmla="*/ 2147483647 w 31"/>
                <a:gd name="T27" fmla="*/ 2147483647 h 54"/>
                <a:gd name="T28" fmla="*/ 2147483647 w 31"/>
                <a:gd name="T29" fmla="*/ 2147483647 h 54"/>
                <a:gd name="T30" fmla="*/ 2147483647 w 31"/>
                <a:gd name="T31" fmla="*/ 2147483647 h 54"/>
                <a:gd name="T32" fmla="*/ 2147483647 w 31"/>
                <a:gd name="T33" fmla="*/ 2147483647 h 54"/>
                <a:gd name="T34" fmla="*/ 2147483647 w 31"/>
                <a:gd name="T35" fmla="*/ 2147483647 h 54"/>
                <a:gd name="T36" fmla="*/ 2147483647 w 31"/>
                <a:gd name="T37" fmla="*/ 2147483647 h 54"/>
                <a:gd name="T38" fmla="*/ 2147483647 w 31"/>
                <a:gd name="T39" fmla="*/ 2147483647 h 54"/>
                <a:gd name="T40" fmla="*/ 2147483647 w 31"/>
                <a:gd name="T41" fmla="*/ 2147483647 h 54"/>
                <a:gd name="T42" fmla="*/ 2147483647 w 31"/>
                <a:gd name="T43" fmla="*/ 2147483647 h 54"/>
                <a:gd name="T44" fmla="*/ 2147483647 w 31"/>
                <a:gd name="T45" fmla="*/ 2147483647 h 54"/>
                <a:gd name="T46" fmla="*/ 0 w 31"/>
                <a:gd name="T47" fmla="*/ 2147483647 h 54"/>
                <a:gd name="T48" fmla="*/ 2147483647 w 31"/>
                <a:gd name="T49" fmla="*/ 2147483647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54"/>
                <a:gd name="T77" fmla="*/ 31 w 31"/>
                <a:gd name="T78" fmla="*/ 54 h 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54">
                  <a:moveTo>
                    <a:pt x="1" y="12"/>
                  </a:moveTo>
                  <a:lnTo>
                    <a:pt x="8" y="4"/>
                  </a:lnTo>
                  <a:lnTo>
                    <a:pt x="22" y="0"/>
                  </a:lnTo>
                  <a:lnTo>
                    <a:pt x="24" y="5"/>
                  </a:lnTo>
                  <a:lnTo>
                    <a:pt x="29" y="15"/>
                  </a:lnTo>
                  <a:lnTo>
                    <a:pt x="29" y="23"/>
                  </a:lnTo>
                  <a:lnTo>
                    <a:pt x="31" y="35"/>
                  </a:lnTo>
                  <a:lnTo>
                    <a:pt x="29" y="43"/>
                  </a:lnTo>
                  <a:lnTo>
                    <a:pt x="27" y="45"/>
                  </a:lnTo>
                  <a:lnTo>
                    <a:pt x="23" y="46"/>
                  </a:lnTo>
                  <a:lnTo>
                    <a:pt x="20" y="49"/>
                  </a:lnTo>
                  <a:lnTo>
                    <a:pt x="16" y="50"/>
                  </a:lnTo>
                  <a:lnTo>
                    <a:pt x="10" y="52"/>
                  </a:lnTo>
                  <a:lnTo>
                    <a:pt x="8" y="54"/>
                  </a:lnTo>
                  <a:lnTo>
                    <a:pt x="4" y="54"/>
                  </a:lnTo>
                  <a:lnTo>
                    <a:pt x="1" y="48"/>
                  </a:lnTo>
                  <a:lnTo>
                    <a:pt x="3" y="45"/>
                  </a:lnTo>
                  <a:lnTo>
                    <a:pt x="3" y="40"/>
                  </a:lnTo>
                  <a:lnTo>
                    <a:pt x="4" y="36"/>
                  </a:lnTo>
                  <a:lnTo>
                    <a:pt x="3" y="27"/>
                  </a:lnTo>
                  <a:lnTo>
                    <a:pt x="2" y="23"/>
                  </a:lnTo>
                  <a:lnTo>
                    <a:pt x="4" y="21"/>
                  </a:lnTo>
                  <a:lnTo>
                    <a:pt x="5" y="15"/>
                  </a:lnTo>
                  <a:lnTo>
                    <a:pt x="0" y="12"/>
                  </a:lnTo>
                  <a:lnTo>
                    <a:pt x="1" y="1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2" name="Freeform 684"/>
            <p:cNvSpPr>
              <a:spLocks/>
            </p:cNvSpPr>
            <p:nvPr/>
          </p:nvSpPr>
          <p:spPr bwMode="gray">
            <a:xfrm>
              <a:off x="4259" y="1531"/>
              <a:ext cx="6" cy="3"/>
            </a:xfrm>
            <a:custGeom>
              <a:avLst/>
              <a:gdLst>
                <a:gd name="T0" fmla="*/ 2147483647 w 4"/>
                <a:gd name="T1" fmla="*/ 2147483647 h 2"/>
                <a:gd name="T2" fmla="*/ 0 w 4"/>
                <a:gd name="T3" fmla="*/ 0 h 2"/>
                <a:gd name="T4" fmla="*/ 2147483647 w 4"/>
                <a:gd name="T5" fmla="*/ 0 h 2"/>
                <a:gd name="T6" fmla="*/ 2147483647 w 4"/>
                <a:gd name="T7" fmla="*/ 0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lnTo>
                    <a:pt x="0" y="0"/>
                  </a:lnTo>
                  <a:lnTo>
                    <a:pt x="3" y="0"/>
                  </a:lnTo>
                  <a:lnTo>
                    <a:pt x="4" y="0"/>
                  </a:lnTo>
                  <a:lnTo>
                    <a:pt x="2"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3" name="Freeform 685"/>
            <p:cNvSpPr>
              <a:spLocks/>
            </p:cNvSpPr>
            <p:nvPr/>
          </p:nvSpPr>
          <p:spPr bwMode="gray">
            <a:xfrm>
              <a:off x="4244" y="1526"/>
              <a:ext cx="7" cy="5"/>
            </a:xfrm>
            <a:custGeom>
              <a:avLst/>
              <a:gdLst>
                <a:gd name="T0" fmla="*/ 2147483647 w 5"/>
                <a:gd name="T1" fmla="*/ 2147483647 h 4"/>
                <a:gd name="T2" fmla="*/ 0 w 5"/>
                <a:gd name="T3" fmla="*/ 2147483647 h 4"/>
                <a:gd name="T4" fmla="*/ 2147483647 w 5"/>
                <a:gd name="T5" fmla="*/ 2147483647 h 4"/>
                <a:gd name="T6" fmla="*/ 2147483647 w 5"/>
                <a:gd name="T7" fmla="*/ 0 h 4"/>
                <a:gd name="T8" fmla="*/ 2147483647 w 5"/>
                <a:gd name="T9" fmla="*/ 2147483647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4"/>
                  </a:moveTo>
                  <a:lnTo>
                    <a:pt x="0" y="4"/>
                  </a:lnTo>
                  <a:lnTo>
                    <a:pt x="1" y="2"/>
                  </a:lnTo>
                  <a:lnTo>
                    <a:pt x="5" y="0"/>
                  </a:lnTo>
                  <a:lnTo>
                    <a:pt x="2" y="3"/>
                  </a:lnTo>
                  <a:lnTo>
                    <a:pt x="2"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4" name="Freeform 686"/>
            <p:cNvSpPr>
              <a:spLocks/>
            </p:cNvSpPr>
            <p:nvPr/>
          </p:nvSpPr>
          <p:spPr bwMode="gray">
            <a:xfrm>
              <a:off x="4490" y="1564"/>
              <a:ext cx="11" cy="10"/>
            </a:xfrm>
            <a:custGeom>
              <a:avLst/>
              <a:gdLst>
                <a:gd name="T0" fmla="*/ 0 w 8"/>
                <a:gd name="T1" fmla="*/ 2147483647 h 8"/>
                <a:gd name="T2" fmla="*/ 2147483647 w 8"/>
                <a:gd name="T3" fmla="*/ 2147483647 h 8"/>
                <a:gd name="T4" fmla="*/ 2147483647 w 8"/>
                <a:gd name="T5" fmla="*/ 0 h 8"/>
                <a:gd name="T6" fmla="*/ 2147483647 w 8"/>
                <a:gd name="T7" fmla="*/ 2147483647 h 8"/>
                <a:gd name="T8" fmla="*/ 2147483647 w 8"/>
                <a:gd name="T9" fmla="*/ 2147483647 h 8"/>
                <a:gd name="T10" fmla="*/ 2147483647 w 8"/>
                <a:gd name="T11" fmla="*/ 2147483647 h 8"/>
                <a:gd name="T12" fmla="*/ 2147483647 w 8"/>
                <a:gd name="T13" fmla="*/ 2147483647 h 8"/>
                <a:gd name="T14" fmla="*/ 2147483647 w 8"/>
                <a:gd name="T15" fmla="*/ 2147483647 h 8"/>
                <a:gd name="T16" fmla="*/ 0 w 8"/>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0" y="3"/>
                  </a:moveTo>
                  <a:lnTo>
                    <a:pt x="1" y="1"/>
                  </a:lnTo>
                  <a:lnTo>
                    <a:pt x="7" y="0"/>
                  </a:lnTo>
                  <a:lnTo>
                    <a:pt x="8" y="1"/>
                  </a:lnTo>
                  <a:lnTo>
                    <a:pt x="6" y="6"/>
                  </a:lnTo>
                  <a:lnTo>
                    <a:pt x="2" y="8"/>
                  </a:lnTo>
                  <a:lnTo>
                    <a:pt x="2" y="6"/>
                  </a:lnTo>
                  <a:lnTo>
                    <a:pt x="5" y="3"/>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5" name="Freeform 687"/>
            <p:cNvSpPr>
              <a:spLocks/>
            </p:cNvSpPr>
            <p:nvPr/>
          </p:nvSpPr>
          <p:spPr bwMode="gray">
            <a:xfrm>
              <a:off x="4497" y="1475"/>
              <a:ext cx="56" cy="23"/>
            </a:xfrm>
            <a:custGeom>
              <a:avLst/>
              <a:gdLst>
                <a:gd name="T0" fmla="*/ 0 w 43"/>
                <a:gd name="T1" fmla="*/ 0 h 17"/>
                <a:gd name="T2" fmla="*/ 2147483647 w 43"/>
                <a:gd name="T3" fmla="*/ 2147483647 h 17"/>
                <a:gd name="T4" fmla="*/ 2147483647 w 43"/>
                <a:gd name="T5" fmla="*/ 2147483647 h 17"/>
                <a:gd name="T6" fmla="*/ 2147483647 w 43"/>
                <a:gd name="T7" fmla="*/ 2147483647 h 17"/>
                <a:gd name="T8" fmla="*/ 2147483647 w 43"/>
                <a:gd name="T9" fmla="*/ 2147483647 h 17"/>
                <a:gd name="T10" fmla="*/ 2147483647 w 43"/>
                <a:gd name="T11" fmla="*/ 2147483647 h 17"/>
                <a:gd name="T12" fmla="*/ 2147483647 w 43"/>
                <a:gd name="T13" fmla="*/ 2147483647 h 17"/>
                <a:gd name="T14" fmla="*/ 2147483647 w 43"/>
                <a:gd name="T15" fmla="*/ 2147483647 h 17"/>
                <a:gd name="T16" fmla="*/ 2147483647 w 43"/>
                <a:gd name="T17" fmla="*/ 2147483647 h 17"/>
                <a:gd name="T18" fmla="*/ 2147483647 w 43"/>
                <a:gd name="T19" fmla="*/ 2147483647 h 17"/>
                <a:gd name="T20" fmla="*/ 2147483647 w 43"/>
                <a:gd name="T21" fmla="*/ 2147483647 h 17"/>
                <a:gd name="T22" fmla="*/ 2147483647 w 43"/>
                <a:gd name="T23" fmla="*/ 2147483647 h 17"/>
                <a:gd name="T24" fmla="*/ 2147483647 w 43"/>
                <a:gd name="T25" fmla="*/ 2147483647 h 17"/>
                <a:gd name="T26" fmla="*/ 2147483647 w 43"/>
                <a:gd name="T27" fmla="*/ 2147483647 h 17"/>
                <a:gd name="T28" fmla="*/ 2147483647 w 43"/>
                <a:gd name="T29" fmla="*/ 2147483647 h 17"/>
                <a:gd name="T30" fmla="*/ 0 w 43"/>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17"/>
                <a:gd name="T50" fmla="*/ 43 w 43"/>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17">
                  <a:moveTo>
                    <a:pt x="0" y="0"/>
                  </a:moveTo>
                  <a:lnTo>
                    <a:pt x="3" y="1"/>
                  </a:lnTo>
                  <a:lnTo>
                    <a:pt x="8" y="3"/>
                  </a:lnTo>
                  <a:lnTo>
                    <a:pt x="21" y="3"/>
                  </a:lnTo>
                  <a:lnTo>
                    <a:pt x="23" y="5"/>
                  </a:lnTo>
                  <a:lnTo>
                    <a:pt x="31" y="6"/>
                  </a:lnTo>
                  <a:lnTo>
                    <a:pt x="40" y="8"/>
                  </a:lnTo>
                  <a:lnTo>
                    <a:pt x="43" y="10"/>
                  </a:lnTo>
                  <a:lnTo>
                    <a:pt x="41" y="14"/>
                  </a:lnTo>
                  <a:lnTo>
                    <a:pt x="32" y="17"/>
                  </a:lnTo>
                  <a:lnTo>
                    <a:pt x="23" y="16"/>
                  </a:lnTo>
                  <a:lnTo>
                    <a:pt x="14" y="11"/>
                  </a:lnTo>
                  <a:lnTo>
                    <a:pt x="8" y="9"/>
                  </a:lnTo>
                  <a:lnTo>
                    <a:pt x="7" y="6"/>
                  </a:lnTo>
                  <a:lnTo>
                    <a:pt x="1"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6" name="Freeform 688"/>
            <p:cNvSpPr>
              <a:spLocks/>
            </p:cNvSpPr>
            <p:nvPr/>
          </p:nvSpPr>
          <p:spPr bwMode="gray">
            <a:xfrm>
              <a:off x="4524" y="1447"/>
              <a:ext cx="9" cy="2"/>
            </a:xfrm>
            <a:custGeom>
              <a:avLst/>
              <a:gdLst>
                <a:gd name="T0" fmla="*/ 0 w 7"/>
                <a:gd name="T1" fmla="*/ 2147483646 h 2"/>
                <a:gd name="T2" fmla="*/ 0 w 7"/>
                <a:gd name="T3" fmla="*/ 2147483646 h 2"/>
                <a:gd name="T4" fmla="*/ 2147483647 w 7"/>
                <a:gd name="T5" fmla="*/ 0 h 2"/>
                <a:gd name="T6" fmla="*/ 2147483647 w 7"/>
                <a:gd name="T7" fmla="*/ 2147483646 h 2"/>
                <a:gd name="T8" fmla="*/ 0 w 7"/>
                <a:gd name="T9" fmla="*/ 2147483646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2"/>
                  </a:moveTo>
                  <a:lnTo>
                    <a:pt x="0" y="1"/>
                  </a:lnTo>
                  <a:lnTo>
                    <a:pt x="7" y="0"/>
                  </a:lnTo>
                  <a:lnTo>
                    <a:pt x="7"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7" name="Freeform 689"/>
            <p:cNvSpPr>
              <a:spLocks/>
            </p:cNvSpPr>
            <p:nvPr/>
          </p:nvSpPr>
          <p:spPr bwMode="gray">
            <a:xfrm>
              <a:off x="4574" y="1463"/>
              <a:ext cx="5" cy="2"/>
            </a:xfrm>
            <a:custGeom>
              <a:avLst/>
              <a:gdLst>
                <a:gd name="T0" fmla="*/ 0 w 4"/>
                <a:gd name="T1" fmla="*/ 0 h 2"/>
                <a:gd name="T2" fmla="*/ 2147483647 w 4"/>
                <a:gd name="T3" fmla="*/ 0 h 2"/>
                <a:gd name="T4" fmla="*/ 2147483647 w 4"/>
                <a:gd name="T5" fmla="*/ 2147483646 h 2"/>
                <a:gd name="T6" fmla="*/ 0 w 4"/>
                <a:gd name="T7" fmla="*/ 2147483646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0"/>
                  </a:lnTo>
                  <a:lnTo>
                    <a:pt x="2" y="2"/>
                  </a:lnTo>
                  <a:lnTo>
                    <a:pt x="0"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8" name="Freeform 690"/>
            <p:cNvSpPr>
              <a:spLocks/>
            </p:cNvSpPr>
            <p:nvPr/>
          </p:nvSpPr>
          <p:spPr bwMode="gray">
            <a:xfrm>
              <a:off x="4489" y="2221"/>
              <a:ext cx="11" cy="11"/>
            </a:xfrm>
            <a:custGeom>
              <a:avLst/>
              <a:gdLst>
                <a:gd name="T0" fmla="*/ 0 w 8"/>
                <a:gd name="T1" fmla="*/ 2147483647 h 8"/>
                <a:gd name="T2" fmla="*/ 2147483647 w 8"/>
                <a:gd name="T3" fmla="*/ 0 h 8"/>
                <a:gd name="T4" fmla="*/ 2147483647 w 8"/>
                <a:gd name="T5" fmla="*/ 0 h 8"/>
                <a:gd name="T6" fmla="*/ 2147483647 w 8"/>
                <a:gd name="T7" fmla="*/ 2147483647 h 8"/>
                <a:gd name="T8" fmla="*/ 2147483647 w 8"/>
                <a:gd name="T9" fmla="*/ 2147483647 h 8"/>
                <a:gd name="T10" fmla="*/ 2147483647 w 8"/>
                <a:gd name="T11" fmla="*/ 2147483647 h 8"/>
                <a:gd name="T12" fmla="*/ 2147483647 w 8"/>
                <a:gd name="T13" fmla="*/ 2147483647 h 8"/>
                <a:gd name="T14" fmla="*/ 0 w 8"/>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8"/>
                <a:gd name="T26" fmla="*/ 8 w 8"/>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8">
                  <a:moveTo>
                    <a:pt x="0" y="8"/>
                  </a:moveTo>
                  <a:lnTo>
                    <a:pt x="5" y="0"/>
                  </a:lnTo>
                  <a:lnTo>
                    <a:pt x="8" y="0"/>
                  </a:lnTo>
                  <a:lnTo>
                    <a:pt x="8" y="3"/>
                  </a:lnTo>
                  <a:lnTo>
                    <a:pt x="7" y="4"/>
                  </a:lnTo>
                  <a:lnTo>
                    <a:pt x="5" y="4"/>
                  </a:lnTo>
                  <a:lnTo>
                    <a:pt x="1" y="8"/>
                  </a:lnTo>
                  <a:lnTo>
                    <a:pt x="0"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99" name="Freeform 691"/>
            <p:cNvSpPr>
              <a:spLocks/>
            </p:cNvSpPr>
            <p:nvPr/>
          </p:nvSpPr>
          <p:spPr bwMode="gray">
            <a:xfrm>
              <a:off x="4503" y="2203"/>
              <a:ext cx="26" cy="20"/>
            </a:xfrm>
            <a:custGeom>
              <a:avLst/>
              <a:gdLst>
                <a:gd name="T0" fmla="*/ 0 w 20"/>
                <a:gd name="T1" fmla="*/ 2147483647 h 16"/>
                <a:gd name="T2" fmla="*/ 2147483647 w 20"/>
                <a:gd name="T3" fmla="*/ 2147483647 h 16"/>
                <a:gd name="T4" fmla="*/ 2147483647 w 20"/>
                <a:gd name="T5" fmla="*/ 2147483647 h 16"/>
                <a:gd name="T6" fmla="*/ 2147483647 w 20"/>
                <a:gd name="T7" fmla="*/ 2147483647 h 16"/>
                <a:gd name="T8" fmla="*/ 2147483647 w 20"/>
                <a:gd name="T9" fmla="*/ 2147483647 h 16"/>
                <a:gd name="T10" fmla="*/ 2147483647 w 20"/>
                <a:gd name="T11" fmla="*/ 0 h 16"/>
                <a:gd name="T12" fmla="*/ 2147483647 w 20"/>
                <a:gd name="T13" fmla="*/ 2147483647 h 16"/>
                <a:gd name="T14" fmla="*/ 2147483647 w 20"/>
                <a:gd name="T15" fmla="*/ 2147483647 h 16"/>
                <a:gd name="T16" fmla="*/ 2147483647 w 20"/>
                <a:gd name="T17" fmla="*/ 2147483647 h 16"/>
                <a:gd name="T18" fmla="*/ 0 w 20"/>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6"/>
                <a:gd name="T32" fmla="*/ 20 w 2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6">
                  <a:moveTo>
                    <a:pt x="0" y="16"/>
                  </a:moveTo>
                  <a:lnTo>
                    <a:pt x="1" y="12"/>
                  </a:lnTo>
                  <a:lnTo>
                    <a:pt x="9" y="2"/>
                  </a:lnTo>
                  <a:lnTo>
                    <a:pt x="10" y="4"/>
                  </a:lnTo>
                  <a:lnTo>
                    <a:pt x="13" y="1"/>
                  </a:lnTo>
                  <a:lnTo>
                    <a:pt x="20" y="0"/>
                  </a:lnTo>
                  <a:lnTo>
                    <a:pt x="14" y="6"/>
                  </a:lnTo>
                  <a:lnTo>
                    <a:pt x="7" y="9"/>
                  </a:lnTo>
                  <a:lnTo>
                    <a:pt x="2" y="16"/>
                  </a:lnTo>
                  <a:lnTo>
                    <a:pt x="0" y="1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0" name="Freeform 692"/>
            <p:cNvSpPr>
              <a:spLocks/>
            </p:cNvSpPr>
            <p:nvPr/>
          </p:nvSpPr>
          <p:spPr bwMode="gray">
            <a:xfrm>
              <a:off x="4500" y="2232"/>
              <a:ext cx="5" cy="3"/>
            </a:xfrm>
            <a:custGeom>
              <a:avLst/>
              <a:gdLst>
                <a:gd name="T0" fmla="*/ 0 w 4"/>
                <a:gd name="T1" fmla="*/ 2147483647 h 2"/>
                <a:gd name="T2" fmla="*/ 0 w 4"/>
                <a:gd name="T3" fmla="*/ 0 h 2"/>
                <a:gd name="T4" fmla="*/ 2147483647 w 4"/>
                <a:gd name="T5" fmla="*/ 0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0" y="0"/>
                  </a:lnTo>
                  <a:lnTo>
                    <a:pt x="4" y="0"/>
                  </a:lnTo>
                  <a:lnTo>
                    <a:pt x="2"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1" name="Freeform 693"/>
            <p:cNvSpPr>
              <a:spLocks/>
            </p:cNvSpPr>
            <p:nvPr/>
          </p:nvSpPr>
          <p:spPr bwMode="gray">
            <a:xfrm>
              <a:off x="4533" y="2190"/>
              <a:ext cx="16" cy="10"/>
            </a:xfrm>
            <a:custGeom>
              <a:avLst/>
              <a:gdLst>
                <a:gd name="T0" fmla="*/ 0 w 12"/>
                <a:gd name="T1" fmla="*/ 2147483647 h 8"/>
                <a:gd name="T2" fmla="*/ 2147483647 w 12"/>
                <a:gd name="T3" fmla="*/ 0 h 8"/>
                <a:gd name="T4" fmla="*/ 2147483647 w 12"/>
                <a:gd name="T5" fmla="*/ 0 h 8"/>
                <a:gd name="T6" fmla="*/ 2147483647 w 12"/>
                <a:gd name="T7" fmla="*/ 2147483647 h 8"/>
                <a:gd name="T8" fmla="*/ 2147483647 w 12"/>
                <a:gd name="T9" fmla="*/ 2147483647 h 8"/>
                <a:gd name="T10" fmla="*/ 2147483647 w 12"/>
                <a:gd name="T11" fmla="*/ 2147483647 h 8"/>
                <a:gd name="T12" fmla="*/ 0 w 12"/>
                <a:gd name="T13" fmla="*/ 2147483647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0" y="8"/>
                  </a:moveTo>
                  <a:lnTo>
                    <a:pt x="7" y="0"/>
                  </a:lnTo>
                  <a:lnTo>
                    <a:pt x="12" y="0"/>
                  </a:lnTo>
                  <a:lnTo>
                    <a:pt x="12" y="1"/>
                  </a:lnTo>
                  <a:lnTo>
                    <a:pt x="5" y="8"/>
                  </a:lnTo>
                  <a:lnTo>
                    <a:pt x="2" y="8"/>
                  </a:lnTo>
                  <a:lnTo>
                    <a:pt x="0"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2" name="Freeform 694"/>
            <p:cNvSpPr>
              <a:spLocks/>
            </p:cNvSpPr>
            <p:nvPr/>
          </p:nvSpPr>
          <p:spPr bwMode="gray">
            <a:xfrm>
              <a:off x="4561" y="2170"/>
              <a:ext cx="9" cy="10"/>
            </a:xfrm>
            <a:custGeom>
              <a:avLst/>
              <a:gdLst>
                <a:gd name="T0" fmla="*/ 0 w 7"/>
                <a:gd name="T1" fmla="*/ 2147483647 h 8"/>
                <a:gd name="T2" fmla="*/ 2147483647 w 7"/>
                <a:gd name="T3" fmla="*/ 0 h 8"/>
                <a:gd name="T4" fmla="*/ 2147483647 w 7"/>
                <a:gd name="T5" fmla="*/ 2147483647 h 8"/>
                <a:gd name="T6" fmla="*/ 2147483647 w 7"/>
                <a:gd name="T7" fmla="*/ 2147483647 h 8"/>
                <a:gd name="T8" fmla="*/ 2147483647 w 7"/>
                <a:gd name="T9" fmla="*/ 2147483647 h 8"/>
                <a:gd name="T10" fmla="*/ 0 w 7"/>
                <a:gd name="T11" fmla="*/ 2147483647 h 8"/>
                <a:gd name="T12" fmla="*/ 0 w 7"/>
                <a:gd name="T13" fmla="*/ 2147483647 h 8"/>
                <a:gd name="T14" fmla="*/ 0 60000 65536"/>
                <a:gd name="T15" fmla="*/ 0 60000 65536"/>
                <a:gd name="T16" fmla="*/ 0 60000 65536"/>
                <a:gd name="T17" fmla="*/ 0 60000 65536"/>
                <a:gd name="T18" fmla="*/ 0 60000 65536"/>
                <a:gd name="T19" fmla="*/ 0 60000 65536"/>
                <a:gd name="T20" fmla="*/ 0 60000 65536"/>
                <a:gd name="T21" fmla="*/ 0 w 7"/>
                <a:gd name="T22" fmla="*/ 0 h 8"/>
                <a:gd name="T23" fmla="*/ 7 w 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8">
                  <a:moveTo>
                    <a:pt x="0" y="5"/>
                  </a:moveTo>
                  <a:lnTo>
                    <a:pt x="5" y="0"/>
                  </a:lnTo>
                  <a:lnTo>
                    <a:pt x="7" y="1"/>
                  </a:lnTo>
                  <a:lnTo>
                    <a:pt x="7" y="3"/>
                  </a:lnTo>
                  <a:lnTo>
                    <a:pt x="3" y="7"/>
                  </a:lnTo>
                  <a:lnTo>
                    <a:pt x="0" y="8"/>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3" name="Freeform 695"/>
            <p:cNvSpPr>
              <a:spLocks/>
            </p:cNvSpPr>
            <p:nvPr/>
          </p:nvSpPr>
          <p:spPr bwMode="gray">
            <a:xfrm>
              <a:off x="4602" y="2101"/>
              <a:ext cx="12" cy="13"/>
            </a:xfrm>
            <a:custGeom>
              <a:avLst/>
              <a:gdLst>
                <a:gd name="T0" fmla="*/ 2147483647 w 9"/>
                <a:gd name="T1" fmla="*/ 0 h 10"/>
                <a:gd name="T2" fmla="*/ 2147483647 w 9"/>
                <a:gd name="T3" fmla="*/ 0 h 10"/>
                <a:gd name="T4" fmla="*/ 2147483647 w 9"/>
                <a:gd name="T5" fmla="*/ 2147483647 h 10"/>
                <a:gd name="T6" fmla="*/ 2147483647 w 9"/>
                <a:gd name="T7" fmla="*/ 2147483647 h 10"/>
                <a:gd name="T8" fmla="*/ 0 w 9"/>
                <a:gd name="T9" fmla="*/ 2147483647 h 10"/>
                <a:gd name="T10" fmla="*/ 2147483647 w 9"/>
                <a:gd name="T11" fmla="*/ 2147483647 h 10"/>
                <a:gd name="T12" fmla="*/ 2147483647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8" y="0"/>
                  </a:moveTo>
                  <a:lnTo>
                    <a:pt x="9" y="0"/>
                  </a:lnTo>
                  <a:lnTo>
                    <a:pt x="8" y="8"/>
                  </a:lnTo>
                  <a:lnTo>
                    <a:pt x="2" y="10"/>
                  </a:lnTo>
                  <a:lnTo>
                    <a:pt x="0" y="7"/>
                  </a:lnTo>
                  <a:lnTo>
                    <a:pt x="4" y="4"/>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4" name="Freeform 696"/>
            <p:cNvSpPr>
              <a:spLocks/>
            </p:cNvSpPr>
            <p:nvPr/>
          </p:nvSpPr>
          <p:spPr bwMode="gray">
            <a:xfrm>
              <a:off x="4596" y="2121"/>
              <a:ext cx="5" cy="9"/>
            </a:xfrm>
            <a:custGeom>
              <a:avLst/>
              <a:gdLst>
                <a:gd name="T0" fmla="*/ 2147483647 w 4"/>
                <a:gd name="T1" fmla="*/ 0 h 6"/>
                <a:gd name="T2" fmla="*/ 2147483647 w 4"/>
                <a:gd name="T3" fmla="*/ 2147483647 h 6"/>
                <a:gd name="T4" fmla="*/ 2147483647 w 4"/>
                <a:gd name="T5" fmla="*/ 2147483647 h 6"/>
                <a:gd name="T6" fmla="*/ 0 w 4"/>
                <a:gd name="T7" fmla="*/ 2147483647 h 6"/>
                <a:gd name="T8" fmla="*/ 2147483647 w 4"/>
                <a:gd name="T9" fmla="*/ 0 h 6"/>
                <a:gd name="T10" fmla="*/ 2147483647 w 4"/>
                <a:gd name="T11" fmla="*/ 0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0"/>
                  </a:moveTo>
                  <a:lnTo>
                    <a:pt x="4" y="3"/>
                  </a:lnTo>
                  <a:lnTo>
                    <a:pt x="2" y="6"/>
                  </a:lnTo>
                  <a:lnTo>
                    <a:pt x="0" y="6"/>
                  </a:lnTo>
                  <a:lnTo>
                    <a:pt x="1" y="0"/>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5" name="Freeform 697"/>
            <p:cNvSpPr>
              <a:spLocks/>
            </p:cNvSpPr>
            <p:nvPr/>
          </p:nvSpPr>
          <p:spPr bwMode="gray">
            <a:xfrm>
              <a:off x="4590" y="2135"/>
              <a:ext cx="5" cy="7"/>
            </a:xfrm>
            <a:custGeom>
              <a:avLst/>
              <a:gdLst>
                <a:gd name="T0" fmla="*/ 0 w 4"/>
                <a:gd name="T1" fmla="*/ 2147483647 h 5"/>
                <a:gd name="T2" fmla="*/ 2147483647 w 4"/>
                <a:gd name="T3" fmla="*/ 0 h 5"/>
                <a:gd name="T4" fmla="*/ 2147483647 w 4"/>
                <a:gd name="T5" fmla="*/ 0 h 5"/>
                <a:gd name="T6" fmla="*/ 2147483647 w 4"/>
                <a:gd name="T7" fmla="*/ 2147483647 h 5"/>
                <a:gd name="T8" fmla="*/ 2147483647 w 4"/>
                <a:gd name="T9" fmla="*/ 2147483647 h 5"/>
                <a:gd name="T10" fmla="*/ 0 w 4"/>
                <a:gd name="T11" fmla="*/ 2147483647 h 5"/>
                <a:gd name="T12" fmla="*/ 0 w 4"/>
                <a:gd name="T13" fmla="*/ 2147483647 h 5"/>
                <a:gd name="T14" fmla="*/ 0 60000 65536"/>
                <a:gd name="T15" fmla="*/ 0 60000 65536"/>
                <a:gd name="T16" fmla="*/ 0 60000 65536"/>
                <a:gd name="T17" fmla="*/ 0 60000 65536"/>
                <a:gd name="T18" fmla="*/ 0 60000 65536"/>
                <a:gd name="T19" fmla="*/ 0 60000 65536"/>
                <a:gd name="T20" fmla="*/ 0 60000 65536"/>
                <a:gd name="T21" fmla="*/ 0 w 4"/>
                <a:gd name="T22" fmla="*/ 0 h 5"/>
                <a:gd name="T23" fmla="*/ 4 w 4"/>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5">
                  <a:moveTo>
                    <a:pt x="0" y="2"/>
                  </a:moveTo>
                  <a:lnTo>
                    <a:pt x="1" y="0"/>
                  </a:lnTo>
                  <a:lnTo>
                    <a:pt x="4" y="0"/>
                  </a:lnTo>
                  <a:lnTo>
                    <a:pt x="4" y="2"/>
                  </a:lnTo>
                  <a:lnTo>
                    <a:pt x="1" y="5"/>
                  </a:lnTo>
                  <a:lnTo>
                    <a:pt x="0"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6" name="Freeform 698"/>
            <p:cNvSpPr>
              <a:spLocks/>
            </p:cNvSpPr>
            <p:nvPr/>
          </p:nvSpPr>
          <p:spPr bwMode="gray">
            <a:xfrm>
              <a:off x="4579" y="2147"/>
              <a:ext cx="4" cy="6"/>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2"/>
                  </a:lnTo>
                  <a:lnTo>
                    <a:pt x="2" y="0"/>
                  </a:lnTo>
                  <a:lnTo>
                    <a:pt x="3" y="3"/>
                  </a:lnTo>
                  <a:lnTo>
                    <a:pt x="1" y="4"/>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7" name="Freeform 699"/>
            <p:cNvSpPr>
              <a:spLocks/>
            </p:cNvSpPr>
            <p:nvPr/>
          </p:nvSpPr>
          <p:spPr bwMode="gray">
            <a:xfrm>
              <a:off x="4443" y="2023"/>
              <a:ext cx="34" cy="169"/>
            </a:xfrm>
            <a:custGeom>
              <a:avLst/>
              <a:gdLst>
                <a:gd name="T0" fmla="*/ 2147483647 w 27"/>
                <a:gd name="T1" fmla="*/ 2147483647 h 130"/>
                <a:gd name="T2" fmla="*/ 2147483647 w 27"/>
                <a:gd name="T3" fmla="*/ 2147483647 h 130"/>
                <a:gd name="T4" fmla="*/ 2147483647 w 27"/>
                <a:gd name="T5" fmla="*/ 2147483647 h 130"/>
                <a:gd name="T6" fmla="*/ 2147483647 w 27"/>
                <a:gd name="T7" fmla="*/ 2147483647 h 130"/>
                <a:gd name="T8" fmla="*/ 2147483647 w 27"/>
                <a:gd name="T9" fmla="*/ 2147483647 h 130"/>
                <a:gd name="T10" fmla="*/ 2147483647 w 27"/>
                <a:gd name="T11" fmla="*/ 2147483647 h 130"/>
                <a:gd name="T12" fmla="*/ 2147483647 w 27"/>
                <a:gd name="T13" fmla="*/ 2147483647 h 130"/>
                <a:gd name="T14" fmla="*/ 2147483647 w 27"/>
                <a:gd name="T15" fmla="*/ 2147483647 h 130"/>
                <a:gd name="T16" fmla="*/ 2147483647 w 27"/>
                <a:gd name="T17" fmla="*/ 2147483647 h 130"/>
                <a:gd name="T18" fmla="*/ 2147483647 w 27"/>
                <a:gd name="T19" fmla="*/ 2147483647 h 130"/>
                <a:gd name="T20" fmla="*/ 2147483647 w 27"/>
                <a:gd name="T21" fmla="*/ 2147483647 h 130"/>
                <a:gd name="T22" fmla="*/ 2147483647 w 27"/>
                <a:gd name="T23" fmla="*/ 2147483647 h 130"/>
                <a:gd name="T24" fmla="*/ 2147483647 w 27"/>
                <a:gd name="T25" fmla="*/ 2147483647 h 130"/>
                <a:gd name="T26" fmla="*/ 2147483647 w 27"/>
                <a:gd name="T27" fmla="*/ 2147483647 h 130"/>
                <a:gd name="T28" fmla="*/ 2147483647 w 27"/>
                <a:gd name="T29" fmla="*/ 2147483647 h 130"/>
                <a:gd name="T30" fmla="*/ 2147483647 w 27"/>
                <a:gd name="T31" fmla="*/ 2147483647 h 130"/>
                <a:gd name="T32" fmla="*/ 2147483647 w 27"/>
                <a:gd name="T33" fmla="*/ 2147483647 h 130"/>
                <a:gd name="T34" fmla="*/ 2147483647 w 27"/>
                <a:gd name="T35" fmla="*/ 2147483647 h 130"/>
                <a:gd name="T36" fmla="*/ 2147483647 w 27"/>
                <a:gd name="T37" fmla="*/ 2147483647 h 130"/>
                <a:gd name="T38" fmla="*/ 2147483647 w 27"/>
                <a:gd name="T39" fmla="*/ 2147483647 h 130"/>
                <a:gd name="T40" fmla="*/ 2147483647 w 27"/>
                <a:gd name="T41" fmla="*/ 2147483647 h 130"/>
                <a:gd name="T42" fmla="*/ 2147483647 w 27"/>
                <a:gd name="T43" fmla="*/ 2147483647 h 130"/>
                <a:gd name="T44" fmla="*/ 2147483647 w 27"/>
                <a:gd name="T45" fmla="*/ 2147483647 h 130"/>
                <a:gd name="T46" fmla="*/ 2147483647 w 27"/>
                <a:gd name="T47" fmla="*/ 2147483647 h 130"/>
                <a:gd name="T48" fmla="*/ 2147483647 w 27"/>
                <a:gd name="T49" fmla="*/ 2147483647 h 130"/>
                <a:gd name="T50" fmla="*/ 2147483647 w 27"/>
                <a:gd name="T51" fmla="*/ 2147483647 h 130"/>
                <a:gd name="T52" fmla="*/ 2147483647 w 27"/>
                <a:gd name="T53" fmla="*/ 2147483647 h 130"/>
                <a:gd name="T54" fmla="*/ 2147483647 w 27"/>
                <a:gd name="T55" fmla="*/ 2147483647 h 130"/>
                <a:gd name="T56" fmla="*/ 2147483647 w 27"/>
                <a:gd name="T57" fmla="*/ 2147483647 h 130"/>
                <a:gd name="T58" fmla="*/ 2147483647 w 27"/>
                <a:gd name="T59" fmla="*/ 2147483647 h 130"/>
                <a:gd name="T60" fmla="*/ 2147483647 w 27"/>
                <a:gd name="T61" fmla="*/ 2147483647 h 130"/>
                <a:gd name="T62" fmla="*/ 2147483647 w 27"/>
                <a:gd name="T63" fmla="*/ 2147483647 h 130"/>
                <a:gd name="T64" fmla="*/ 2147483647 w 27"/>
                <a:gd name="T65" fmla="*/ 2147483647 h 130"/>
                <a:gd name="T66" fmla="*/ 2147483647 w 27"/>
                <a:gd name="T67" fmla="*/ 2147483647 h 130"/>
                <a:gd name="T68" fmla="*/ 2147483647 w 27"/>
                <a:gd name="T69" fmla="*/ 2147483647 h 130"/>
                <a:gd name="T70" fmla="*/ 2147483647 w 27"/>
                <a:gd name="T71" fmla="*/ 2147483647 h 130"/>
                <a:gd name="T72" fmla="*/ 2147483647 w 27"/>
                <a:gd name="T73" fmla="*/ 2147483647 h 130"/>
                <a:gd name="T74" fmla="*/ 2147483647 w 27"/>
                <a:gd name="T75" fmla="*/ 2147483647 h 130"/>
                <a:gd name="T76" fmla="*/ 2147483647 w 27"/>
                <a:gd name="T77" fmla="*/ 2147483647 h 130"/>
                <a:gd name="T78" fmla="*/ 0 w 27"/>
                <a:gd name="T79" fmla="*/ 2147483647 h 130"/>
                <a:gd name="T80" fmla="*/ 2147483647 w 27"/>
                <a:gd name="T81" fmla="*/ 2147483647 h 130"/>
                <a:gd name="T82" fmla="*/ 0 w 27"/>
                <a:gd name="T83" fmla="*/ 2147483647 h 130"/>
                <a:gd name="T84" fmla="*/ 2147483647 w 27"/>
                <a:gd name="T85" fmla="*/ 2147483647 h 130"/>
                <a:gd name="T86" fmla="*/ 0 w 27"/>
                <a:gd name="T87" fmla="*/ 2147483647 h 130"/>
                <a:gd name="T88" fmla="*/ 2147483647 w 27"/>
                <a:gd name="T89" fmla="*/ 2147483647 h 130"/>
                <a:gd name="T90" fmla="*/ 2147483647 w 27"/>
                <a:gd name="T91" fmla="*/ 2147483647 h 130"/>
                <a:gd name="T92" fmla="*/ 2147483647 w 27"/>
                <a:gd name="T93" fmla="*/ 2147483647 h 130"/>
                <a:gd name="T94" fmla="*/ 2147483647 w 27"/>
                <a:gd name="T95" fmla="*/ 2147483647 h 130"/>
                <a:gd name="T96" fmla="*/ 2147483647 w 27"/>
                <a:gd name="T97" fmla="*/ 0 h 130"/>
                <a:gd name="T98" fmla="*/ 2147483647 w 27"/>
                <a:gd name="T99" fmla="*/ 0 h 130"/>
                <a:gd name="T100" fmla="*/ 2147483647 w 27"/>
                <a:gd name="T101" fmla="*/ 2147483647 h 1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
                <a:gd name="T154" fmla="*/ 0 h 130"/>
                <a:gd name="T155" fmla="*/ 27 w 27"/>
                <a:gd name="T156" fmla="*/ 130 h 1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 h="130">
                  <a:moveTo>
                    <a:pt x="11" y="3"/>
                  </a:moveTo>
                  <a:lnTo>
                    <a:pt x="13" y="6"/>
                  </a:lnTo>
                  <a:lnTo>
                    <a:pt x="14" y="15"/>
                  </a:lnTo>
                  <a:lnTo>
                    <a:pt x="14" y="26"/>
                  </a:lnTo>
                  <a:lnTo>
                    <a:pt x="15" y="34"/>
                  </a:lnTo>
                  <a:lnTo>
                    <a:pt x="17" y="52"/>
                  </a:lnTo>
                  <a:lnTo>
                    <a:pt x="20" y="64"/>
                  </a:lnTo>
                  <a:lnTo>
                    <a:pt x="22" y="77"/>
                  </a:lnTo>
                  <a:lnTo>
                    <a:pt x="26" y="82"/>
                  </a:lnTo>
                  <a:lnTo>
                    <a:pt x="27" y="87"/>
                  </a:lnTo>
                  <a:lnTo>
                    <a:pt x="26" y="89"/>
                  </a:lnTo>
                  <a:lnTo>
                    <a:pt x="24" y="88"/>
                  </a:lnTo>
                  <a:lnTo>
                    <a:pt x="24" y="87"/>
                  </a:lnTo>
                  <a:lnTo>
                    <a:pt x="19" y="81"/>
                  </a:lnTo>
                  <a:lnTo>
                    <a:pt x="15" y="80"/>
                  </a:lnTo>
                  <a:lnTo>
                    <a:pt x="13" y="82"/>
                  </a:lnTo>
                  <a:lnTo>
                    <a:pt x="12" y="92"/>
                  </a:lnTo>
                  <a:lnTo>
                    <a:pt x="10" y="95"/>
                  </a:lnTo>
                  <a:lnTo>
                    <a:pt x="10" y="98"/>
                  </a:lnTo>
                  <a:lnTo>
                    <a:pt x="9" y="102"/>
                  </a:lnTo>
                  <a:lnTo>
                    <a:pt x="9" y="111"/>
                  </a:lnTo>
                  <a:lnTo>
                    <a:pt x="12" y="116"/>
                  </a:lnTo>
                  <a:lnTo>
                    <a:pt x="17" y="120"/>
                  </a:lnTo>
                  <a:lnTo>
                    <a:pt x="17" y="126"/>
                  </a:lnTo>
                  <a:lnTo>
                    <a:pt x="14" y="129"/>
                  </a:lnTo>
                  <a:lnTo>
                    <a:pt x="11" y="124"/>
                  </a:lnTo>
                  <a:lnTo>
                    <a:pt x="9" y="122"/>
                  </a:lnTo>
                  <a:lnTo>
                    <a:pt x="6" y="125"/>
                  </a:lnTo>
                  <a:lnTo>
                    <a:pt x="4" y="129"/>
                  </a:lnTo>
                  <a:lnTo>
                    <a:pt x="2" y="130"/>
                  </a:lnTo>
                  <a:lnTo>
                    <a:pt x="2" y="115"/>
                  </a:lnTo>
                  <a:lnTo>
                    <a:pt x="3" y="108"/>
                  </a:lnTo>
                  <a:lnTo>
                    <a:pt x="3" y="99"/>
                  </a:lnTo>
                  <a:lnTo>
                    <a:pt x="2" y="94"/>
                  </a:lnTo>
                  <a:lnTo>
                    <a:pt x="3" y="83"/>
                  </a:lnTo>
                  <a:lnTo>
                    <a:pt x="5" y="76"/>
                  </a:lnTo>
                  <a:lnTo>
                    <a:pt x="4" y="70"/>
                  </a:lnTo>
                  <a:lnTo>
                    <a:pt x="4" y="51"/>
                  </a:lnTo>
                  <a:lnTo>
                    <a:pt x="1" y="47"/>
                  </a:lnTo>
                  <a:lnTo>
                    <a:pt x="0" y="36"/>
                  </a:lnTo>
                  <a:lnTo>
                    <a:pt x="2" y="33"/>
                  </a:lnTo>
                  <a:lnTo>
                    <a:pt x="0" y="31"/>
                  </a:lnTo>
                  <a:lnTo>
                    <a:pt x="1" y="21"/>
                  </a:lnTo>
                  <a:lnTo>
                    <a:pt x="0" y="15"/>
                  </a:lnTo>
                  <a:lnTo>
                    <a:pt x="4" y="14"/>
                  </a:lnTo>
                  <a:lnTo>
                    <a:pt x="7" y="14"/>
                  </a:lnTo>
                  <a:lnTo>
                    <a:pt x="8" y="12"/>
                  </a:lnTo>
                  <a:lnTo>
                    <a:pt x="6" y="2"/>
                  </a:lnTo>
                  <a:lnTo>
                    <a:pt x="6" y="0"/>
                  </a:lnTo>
                  <a:lnTo>
                    <a:pt x="10" y="0"/>
                  </a:lnTo>
                  <a:lnTo>
                    <a:pt x="11"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8" name="Freeform 700"/>
            <p:cNvSpPr>
              <a:spLocks/>
            </p:cNvSpPr>
            <p:nvPr/>
          </p:nvSpPr>
          <p:spPr bwMode="gray">
            <a:xfrm>
              <a:off x="4413" y="2205"/>
              <a:ext cx="76" cy="69"/>
            </a:xfrm>
            <a:custGeom>
              <a:avLst/>
              <a:gdLst>
                <a:gd name="T0" fmla="*/ 2147483647 w 58"/>
                <a:gd name="T1" fmla="*/ 2147483647 h 53"/>
                <a:gd name="T2" fmla="*/ 2147483647 w 58"/>
                <a:gd name="T3" fmla="*/ 0 h 53"/>
                <a:gd name="T4" fmla="*/ 2147483647 w 58"/>
                <a:gd name="T5" fmla="*/ 0 h 53"/>
                <a:gd name="T6" fmla="*/ 2147483647 w 58"/>
                <a:gd name="T7" fmla="*/ 2147483647 h 53"/>
                <a:gd name="T8" fmla="*/ 2147483647 w 58"/>
                <a:gd name="T9" fmla="*/ 2147483647 h 53"/>
                <a:gd name="T10" fmla="*/ 2147483647 w 58"/>
                <a:gd name="T11" fmla="*/ 2147483647 h 53"/>
                <a:gd name="T12" fmla="*/ 2147483647 w 58"/>
                <a:gd name="T13" fmla="*/ 2147483647 h 53"/>
                <a:gd name="T14" fmla="*/ 2147483647 w 58"/>
                <a:gd name="T15" fmla="*/ 2147483647 h 53"/>
                <a:gd name="T16" fmla="*/ 2147483647 w 58"/>
                <a:gd name="T17" fmla="*/ 2147483647 h 53"/>
                <a:gd name="T18" fmla="*/ 2147483647 w 58"/>
                <a:gd name="T19" fmla="*/ 2147483647 h 53"/>
                <a:gd name="T20" fmla="*/ 2147483647 w 58"/>
                <a:gd name="T21" fmla="*/ 2147483647 h 53"/>
                <a:gd name="T22" fmla="*/ 2147483647 w 58"/>
                <a:gd name="T23" fmla="*/ 2147483647 h 53"/>
                <a:gd name="T24" fmla="*/ 2147483647 w 58"/>
                <a:gd name="T25" fmla="*/ 2147483647 h 53"/>
                <a:gd name="T26" fmla="*/ 2147483647 w 58"/>
                <a:gd name="T27" fmla="*/ 2147483647 h 53"/>
                <a:gd name="T28" fmla="*/ 2147483647 w 58"/>
                <a:gd name="T29" fmla="*/ 2147483647 h 53"/>
                <a:gd name="T30" fmla="*/ 2147483647 w 58"/>
                <a:gd name="T31" fmla="*/ 2147483647 h 53"/>
                <a:gd name="T32" fmla="*/ 2147483647 w 58"/>
                <a:gd name="T33" fmla="*/ 2147483647 h 53"/>
                <a:gd name="T34" fmla="*/ 2147483647 w 58"/>
                <a:gd name="T35" fmla="*/ 2147483647 h 53"/>
                <a:gd name="T36" fmla="*/ 2147483647 w 58"/>
                <a:gd name="T37" fmla="*/ 2147483647 h 53"/>
                <a:gd name="T38" fmla="*/ 2147483647 w 58"/>
                <a:gd name="T39" fmla="*/ 2147483647 h 53"/>
                <a:gd name="T40" fmla="*/ 2147483647 w 58"/>
                <a:gd name="T41" fmla="*/ 2147483647 h 53"/>
                <a:gd name="T42" fmla="*/ 2147483647 w 58"/>
                <a:gd name="T43" fmla="*/ 2147483647 h 53"/>
                <a:gd name="T44" fmla="*/ 2147483647 w 58"/>
                <a:gd name="T45" fmla="*/ 2147483647 h 53"/>
                <a:gd name="T46" fmla="*/ 2147483647 w 58"/>
                <a:gd name="T47" fmla="*/ 2147483647 h 53"/>
                <a:gd name="T48" fmla="*/ 2147483647 w 58"/>
                <a:gd name="T49" fmla="*/ 2147483647 h 53"/>
                <a:gd name="T50" fmla="*/ 2147483647 w 58"/>
                <a:gd name="T51" fmla="*/ 2147483647 h 53"/>
                <a:gd name="T52" fmla="*/ 2147483647 w 58"/>
                <a:gd name="T53" fmla="*/ 2147483647 h 53"/>
                <a:gd name="T54" fmla="*/ 2147483647 w 58"/>
                <a:gd name="T55" fmla="*/ 2147483647 h 53"/>
                <a:gd name="T56" fmla="*/ 2147483647 w 58"/>
                <a:gd name="T57" fmla="*/ 2147483647 h 53"/>
                <a:gd name="T58" fmla="*/ 2147483647 w 58"/>
                <a:gd name="T59" fmla="*/ 2147483647 h 53"/>
                <a:gd name="T60" fmla="*/ 2147483647 w 58"/>
                <a:gd name="T61" fmla="*/ 2147483647 h 53"/>
                <a:gd name="T62" fmla="*/ 0 w 58"/>
                <a:gd name="T63" fmla="*/ 2147483647 h 53"/>
                <a:gd name="T64" fmla="*/ 2147483647 w 58"/>
                <a:gd name="T65" fmla="*/ 2147483647 h 53"/>
                <a:gd name="T66" fmla="*/ 2147483647 w 58"/>
                <a:gd name="T67" fmla="*/ 2147483647 h 53"/>
                <a:gd name="T68" fmla="*/ 2147483647 w 58"/>
                <a:gd name="T69" fmla="*/ 2147483647 h 53"/>
                <a:gd name="T70" fmla="*/ 2147483647 w 58"/>
                <a:gd name="T71" fmla="*/ 2147483647 h 53"/>
                <a:gd name="T72" fmla="*/ 2147483647 w 58"/>
                <a:gd name="T73" fmla="*/ 2147483647 h 53"/>
                <a:gd name="T74" fmla="*/ 2147483647 w 58"/>
                <a:gd name="T75" fmla="*/ 2147483647 h 53"/>
                <a:gd name="T76" fmla="*/ 2147483647 w 58"/>
                <a:gd name="T77" fmla="*/ 2147483647 h 53"/>
                <a:gd name="T78" fmla="*/ 2147483647 w 58"/>
                <a:gd name="T79" fmla="*/ 2147483647 h 53"/>
                <a:gd name="T80" fmla="*/ 2147483647 w 58"/>
                <a:gd name="T81" fmla="*/ 2147483647 h 53"/>
                <a:gd name="T82" fmla="*/ 2147483647 w 58"/>
                <a:gd name="T83" fmla="*/ 2147483647 h 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
                <a:gd name="T127" fmla="*/ 0 h 53"/>
                <a:gd name="T128" fmla="*/ 58 w 58"/>
                <a:gd name="T129" fmla="*/ 53 h 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 h="53">
                  <a:moveTo>
                    <a:pt x="20" y="5"/>
                  </a:moveTo>
                  <a:lnTo>
                    <a:pt x="21" y="0"/>
                  </a:lnTo>
                  <a:lnTo>
                    <a:pt x="26" y="0"/>
                  </a:lnTo>
                  <a:lnTo>
                    <a:pt x="29" y="4"/>
                  </a:lnTo>
                  <a:lnTo>
                    <a:pt x="31" y="11"/>
                  </a:lnTo>
                  <a:lnTo>
                    <a:pt x="35" y="14"/>
                  </a:lnTo>
                  <a:lnTo>
                    <a:pt x="38" y="15"/>
                  </a:lnTo>
                  <a:lnTo>
                    <a:pt x="42" y="19"/>
                  </a:lnTo>
                  <a:lnTo>
                    <a:pt x="46" y="21"/>
                  </a:lnTo>
                  <a:lnTo>
                    <a:pt x="50" y="20"/>
                  </a:lnTo>
                  <a:lnTo>
                    <a:pt x="54" y="16"/>
                  </a:lnTo>
                  <a:lnTo>
                    <a:pt x="54" y="24"/>
                  </a:lnTo>
                  <a:lnTo>
                    <a:pt x="57" y="25"/>
                  </a:lnTo>
                  <a:lnTo>
                    <a:pt x="58" y="29"/>
                  </a:lnTo>
                  <a:lnTo>
                    <a:pt x="54" y="33"/>
                  </a:lnTo>
                  <a:lnTo>
                    <a:pt x="48" y="34"/>
                  </a:lnTo>
                  <a:lnTo>
                    <a:pt x="43" y="35"/>
                  </a:lnTo>
                  <a:lnTo>
                    <a:pt x="38" y="41"/>
                  </a:lnTo>
                  <a:lnTo>
                    <a:pt x="38" y="45"/>
                  </a:lnTo>
                  <a:lnTo>
                    <a:pt x="35" y="46"/>
                  </a:lnTo>
                  <a:lnTo>
                    <a:pt x="31" y="41"/>
                  </a:lnTo>
                  <a:lnTo>
                    <a:pt x="25" y="41"/>
                  </a:lnTo>
                  <a:lnTo>
                    <a:pt x="23" y="39"/>
                  </a:lnTo>
                  <a:lnTo>
                    <a:pt x="20" y="41"/>
                  </a:lnTo>
                  <a:lnTo>
                    <a:pt x="14" y="40"/>
                  </a:lnTo>
                  <a:lnTo>
                    <a:pt x="9" y="40"/>
                  </a:lnTo>
                  <a:lnTo>
                    <a:pt x="7" y="42"/>
                  </a:lnTo>
                  <a:lnTo>
                    <a:pt x="11" y="46"/>
                  </a:lnTo>
                  <a:lnTo>
                    <a:pt x="11" y="51"/>
                  </a:lnTo>
                  <a:lnTo>
                    <a:pt x="5" y="53"/>
                  </a:lnTo>
                  <a:lnTo>
                    <a:pt x="3" y="45"/>
                  </a:lnTo>
                  <a:lnTo>
                    <a:pt x="0" y="44"/>
                  </a:lnTo>
                  <a:lnTo>
                    <a:pt x="3" y="40"/>
                  </a:lnTo>
                  <a:lnTo>
                    <a:pt x="8" y="36"/>
                  </a:lnTo>
                  <a:lnTo>
                    <a:pt x="8" y="31"/>
                  </a:lnTo>
                  <a:lnTo>
                    <a:pt x="11" y="29"/>
                  </a:lnTo>
                  <a:lnTo>
                    <a:pt x="15" y="31"/>
                  </a:lnTo>
                  <a:lnTo>
                    <a:pt x="18" y="30"/>
                  </a:lnTo>
                  <a:lnTo>
                    <a:pt x="19" y="26"/>
                  </a:lnTo>
                  <a:lnTo>
                    <a:pt x="22" y="19"/>
                  </a:lnTo>
                  <a:lnTo>
                    <a:pt x="22" y="6"/>
                  </a:lnTo>
                  <a:lnTo>
                    <a:pt x="2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09" name="Freeform 701"/>
            <p:cNvSpPr>
              <a:spLocks/>
            </p:cNvSpPr>
            <p:nvPr/>
          </p:nvSpPr>
          <p:spPr bwMode="gray">
            <a:xfrm>
              <a:off x="4311" y="2275"/>
              <a:ext cx="134" cy="135"/>
            </a:xfrm>
            <a:custGeom>
              <a:avLst/>
              <a:gdLst>
                <a:gd name="T0" fmla="*/ 2147483647 w 103"/>
                <a:gd name="T1" fmla="*/ 2147483647 h 103"/>
                <a:gd name="T2" fmla="*/ 2147483647 w 103"/>
                <a:gd name="T3" fmla="*/ 2147483647 h 103"/>
                <a:gd name="T4" fmla="*/ 2147483647 w 103"/>
                <a:gd name="T5" fmla="*/ 2147483647 h 103"/>
                <a:gd name="T6" fmla="*/ 2147483647 w 103"/>
                <a:gd name="T7" fmla="*/ 2147483647 h 103"/>
                <a:gd name="T8" fmla="*/ 2147483647 w 103"/>
                <a:gd name="T9" fmla="*/ 2147483647 h 103"/>
                <a:gd name="T10" fmla="*/ 2147483647 w 103"/>
                <a:gd name="T11" fmla="*/ 2147483647 h 103"/>
                <a:gd name="T12" fmla="*/ 2147483647 w 103"/>
                <a:gd name="T13" fmla="*/ 2147483647 h 103"/>
                <a:gd name="T14" fmla="*/ 2147483647 w 103"/>
                <a:gd name="T15" fmla="*/ 2147483647 h 103"/>
                <a:gd name="T16" fmla="*/ 2147483647 w 103"/>
                <a:gd name="T17" fmla="*/ 2147483647 h 103"/>
                <a:gd name="T18" fmla="*/ 2147483647 w 103"/>
                <a:gd name="T19" fmla="*/ 2147483647 h 103"/>
                <a:gd name="T20" fmla="*/ 2147483647 w 103"/>
                <a:gd name="T21" fmla="*/ 2147483647 h 103"/>
                <a:gd name="T22" fmla="*/ 2147483647 w 103"/>
                <a:gd name="T23" fmla="*/ 2147483647 h 103"/>
                <a:gd name="T24" fmla="*/ 2147483647 w 103"/>
                <a:gd name="T25" fmla="*/ 2147483647 h 103"/>
                <a:gd name="T26" fmla="*/ 2147483647 w 103"/>
                <a:gd name="T27" fmla="*/ 2147483647 h 103"/>
                <a:gd name="T28" fmla="*/ 2147483647 w 103"/>
                <a:gd name="T29" fmla="*/ 2147483647 h 103"/>
                <a:gd name="T30" fmla="*/ 2147483647 w 103"/>
                <a:gd name="T31" fmla="*/ 2147483647 h 103"/>
                <a:gd name="T32" fmla="*/ 2147483647 w 103"/>
                <a:gd name="T33" fmla="*/ 2147483647 h 103"/>
                <a:gd name="T34" fmla="*/ 2147483647 w 103"/>
                <a:gd name="T35" fmla="*/ 2147483647 h 103"/>
                <a:gd name="T36" fmla="*/ 2147483647 w 103"/>
                <a:gd name="T37" fmla="*/ 2147483647 h 103"/>
                <a:gd name="T38" fmla="*/ 2147483647 w 103"/>
                <a:gd name="T39" fmla="*/ 2147483647 h 103"/>
                <a:gd name="T40" fmla="*/ 2147483647 w 103"/>
                <a:gd name="T41" fmla="*/ 2147483647 h 103"/>
                <a:gd name="T42" fmla="*/ 2147483647 w 103"/>
                <a:gd name="T43" fmla="*/ 2147483647 h 103"/>
                <a:gd name="T44" fmla="*/ 2147483647 w 103"/>
                <a:gd name="T45" fmla="*/ 2147483647 h 103"/>
                <a:gd name="T46" fmla="*/ 2147483647 w 103"/>
                <a:gd name="T47" fmla="*/ 2147483647 h 103"/>
                <a:gd name="T48" fmla="*/ 2147483647 w 103"/>
                <a:gd name="T49" fmla="*/ 2147483647 h 103"/>
                <a:gd name="T50" fmla="*/ 2147483647 w 103"/>
                <a:gd name="T51" fmla="*/ 2147483647 h 103"/>
                <a:gd name="T52" fmla="*/ 2147483647 w 103"/>
                <a:gd name="T53" fmla="*/ 2147483647 h 103"/>
                <a:gd name="T54" fmla="*/ 2147483647 w 103"/>
                <a:gd name="T55" fmla="*/ 2147483647 h 103"/>
                <a:gd name="T56" fmla="*/ 2147483647 w 103"/>
                <a:gd name="T57" fmla="*/ 2147483647 h 103"/>
                <a:gd name="T58" fmla="*/ 2147483647 w 103"/>
                <a:gd name="T59" fmla="*/ 2147483647 h 103"/>
                <a:gd name="T60" fmla="*/ 2147483647 w 103"/>
                <a:gd name="T61" fmla="*/ 2147483647 h 103"/>
                <a:gd name="T62" fmla="*/ 2147483647 w 103"/>
                <a:gd name="T63" fmla="*/ 2147483647 h 103"/>
                <a:gd name="T64" fmla="*/ 2147483647 w 103"/>
                <a:gd name="T65" fmla="*/ 2147483647 h 103"/>
                <a:gd name="T66" fmla="*/ 2147483647 w 103"/>
                <a:gd name="T67" fmla="*/ 2147483647 h 103"/>
                <a:gd name="T68" fmla="*/ 2147483647 w 103"/>
                <a:gd name="T69" fmla="*/ 2147483647 h 103"/>
                <a:gd name="T70" fmla="*/ 2147483647 w 103"/>
                <a:gd name="T71" fmla="*/ 2147483647 h 103"/>
                <a:gd name="T72" fmla="*/ 2147483647 w 103"/>
                <a:gd name="T73" fmla="*/ 2147483647 h 103"/>
                <a:gd name="T74" fmla="*/ 2147483647 w 103"/>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
                <a:gd name="T115" fmla="*/ 0 h 103"/>
                <a:gd name="T116" fmla="*/ 103 w 103"/>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 h="103">
                  <a:moveTo>
                    <a:pt x="97" y="11"/>
                  </a:moveTo>
                  <a:lnTo>
                    <a:pt x="100" y="14"/>
                  </a:lnTo>
                  <a:lnTo>
                    <a:pt x="102" y="19"/>
                  </a:lnTo>
                  <a:lnTo>
                    <a:pt x="103" y="20"/>
                  </a:lnTo>
                  <a:lnTo>
                    <a:pt x="103" y="27"/>
                  </a:lnTo>
                  <a:lnTo>
                    <a:pt x="99" y="36"/>
                  </a:lnTo>
                  <a:lnTo>
                    <a:pt x="99" y="44"/>
                  </a:lnTo>
                  <a:lnTo>
                    <a:pt x="96" y="44"/>
                  </a:lnTo>
                  <a:lnTo>
                    <a:pt x="93" y="46"/>
                  </a:lnTo>
                  <a:lnTo>
                    <a:pt x="91" y="51"/>
                  </a:lnTo>
                  <a:lnTo>
                    <a:pt x="95" y="56"/>
                  </a:lnTo>
                  <a:lnTo>
                    <a:pt x="89" y="67"/>
                  </a:lnTo>
                  <a:lnTo>
                    <a:pt x="89" y="71"/>
                  </a:lnTo>
                  <a:lnTo>
                    <a:pt x="90" y="75"/>
                  </a:lnTo>
                  <a:lnTo>
                    <a:pt x="84" y="84"/>
                  </a:lnTo>
                  <a:lnTo>
                    <a:pt x="81" y="83"/>
                  </a:lnTo>
                  <a:lnTo>
                    <a:pt x="83" y="81"/>
                  </a:lnTo>
                  <a:lnTo>
                    <a:pt x="83" y="78"/>
                  </a:lnTo>
                  <a:lnTo>
                    <a:pt x="81" y="75"/>
                  </a:lnTo>
                  <a:lnTo>
                    <a:pt x="76" y="80"/>
                  </a:lnTo>
                  <a:lnTo>
                    <a:pt x="75" y="87"/>
                  </a:lnTo>
                  <a:lnTo>
                    <a:pt x="72" y="88"/>
                  </a:lnTo>
                  <a:lnTo>
                    <a:pt x="71" y="83"/>
                  </a:lnTo>
                  <a:lnTo>
                    <a:pt x="69" y="83"/>
                  </a:lnTo>
                  <a:lnTo>
                    <a:pt x="66" y="87"/>
                  </a:lnTo>
                  <a:lnTo>
                    <a:pt x="58" y="88"/>
                  </a:lnTo>
                  <a:lnTo>
                    <a:pt x="58" y="83"/>
                  </a:lnTo>
                  <a:lnTo>
                    <a:pt x="54" y="83"/>
                  </a:lnTo>
                  <a:lnTo>
                    <a:pt x="52" y="86"/>
                  </a:lnTo>
                  <a:lnTo>
                    <a:pt x="54" y="89"/>
                  </a:lnTo>
                  <a:lnTo>
                    <a:pt x="54" y="92"/>
                  </a:lnTo>
                  <a:lnTo>
                    <a:pt x="54" y="95"/>
                  </a:lnTo>
                  <a:lnTo>
                    <a:pt x="49" y="95"/>
                  </a:lnTo>
                  <a:lnTo>
                    <a:pt x="48" y="100"/>
                  </a:lnTo>
                  <a:lnTo>
                    <a:pt x="45" y="103"/>
                  </a:lnTo>
                  <a:lnTo>
                    <a:pt x="41" y="100"/>
                  </a:lnTo>
                  <a:lnTo>
                    <a:pt x="40" y="96"/>
                  </a:lnTo>
                  <a:lnTo>
                    <a:pt x="41" y="93"/>
                  </a:lnTo>
                  <a:lnTo>
                    <a:pt x="41" y="88"/>
                  </a:lnTo>
                  <a:lnTo>
                    <a:pt x="35" y="85"/>
                  </a:lnTo>
                  <a:lnTo>
                    <a:pt x="24" y="88"/>
                  </a:lnTo>
                  <a:lnTo>
                    <a:pt x="21" y="92"/>
                  </a:lnTo>
                  <a:lnTo>
                    <a:pt x="12" y="94"/>
                  </a:lnTo>
                  <a:lnTo>
                    <a:pt x="7" y="98"/>
                  </a:lnTo>
                  <a:lnTo>
                    <a:pt x="7" y="95"/>
                  </a:lnTo>
                  <a:lnTo>
                    <a:pt x="1" y="95"/>
                  </a:lnTo>
                  <a:lnTo>
                    <a:pt x="0" y="92"/>
                  </a:lnTo>
                  <a:lnTo>
                    <a:pt x="3" y="89"/>
                  </a:lnTo>
                  <a:lnTo>
                    <a:pt x="7" y="88"/>
                  </a:lnTo>
                  <a:lnTo>
                    <a:pt x="15" y="81"/>
                  </a:lnTo>
                  <a:lnTo>
                    <a:pt x="17" y="77"/>
                  </a:lnTo>
                  <a:lnTo>
                    <a:pt x="21" y="76"/>
                  </a:lnTo>
                  <a:lnTo>
                    <a:pt x="25" y="78"/>
                  </a:lnTo>
                  <a:lnTo>
                    <a:pt x="32" y="78"/>
                  </a:lnTo>
                  <a:lnTo>
                    <a:pt x="37" y="75"/>
                  </a:lnTo>
                  <a:lnTo>
                    <a:pt x="43" y="76"/>
                  </a:lnTo>
                  <a:lnTo>
                    <a:pt x="54" y="60"/>
                  </a:lnTo>
                  <a:lnTo>
                    <a:pt x="54" y="55"/>
                  </a:lnTo>
                  <a:lnTo>
                    <a:pt x="57" y="54"/>
                  </a:lnTo>
                  <a:lnTo>
                    <a:pt x="59" y="54"/>
                  </a:lnTo>
                  <a:lnTo>
                    <a:pt x="57" y="60"/>
                  </a:lnTo>
                  <a:lnTo>
                    <a:pt x="60" y="62"/>
                  </a:lnTo>
                  <a:lnTo>
                    <a:pt x="65" y="59"/>
                  </a:lnTo>
                  <a:lnTo>
                    <a:pt x="67" y="55"/>
                  </a:lnTo>
                  <a:lnTo>
                    <a:pt x="72" y="52"/>
                  </a:lnTo>
                  <a:lnTo>
                    <a:pt x="79" y="42"/>
                  </a:lnTo>
                  <a:lnTo>
                    <a:pt x="82" y="32"/>
                  </a:lnTo>
                  <a:lnTo>
                    <a:pt x="82" y="13"/>
                  </a:lnTo>
                  <a:lnTo>
                    <a:pt x="86" y="7"/>
                  </a:lnTo>
                  <a:lnTo>
                    <a:pt x="88" y="6"/>
                  </a:lnTo>
                  <a:lnTo>
                    <a:pt x="91" y="10"/>
                  </a:lnTo>
                  <a:lnTo>
                    <a:pt x="95" y="10"/>
                  </a:lnTo>
                  <a:lnTo>
                    <a:pt x="93" y="6"/>
                  </a:lnTo>
                  <a:lnTo>
                    <a:pt x="91" y="2"/>
                  </a:lnTo>
                  <a:lnTo>
                    <a:pt x="95" y="0"/>
                  </a:lnTo>
                  <a:lnTo>
                    <a:pt x="97" y="2"/>
                  </a:lnTo>
                  <a:lnTo>
                    <a:pt x="97" y="1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0" name="Freeform 702"/>
            <p:cNvSpPr>
              <a:spLocks/>
            </p:cNvSpPr>
            <p:nvPr/>
          </p:nvSpPr>
          <p:spPr bwMode="gray">
            <a:xfrm>
              <a:off x="4424" y="1521"/>
              <a:ext cx="40" cy="20"/>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0 w 31"/>
                <a:gd name="T19" fmla="*/ 2147483647 h 15"/>
                <a:gd name="T20" fmla="*/ 0 w 31"/>
                <a:gd name="T21" fmla="*/ 2147483647 h 15"/>
                <a:gd name="T22" fmla="*/ 2147483647 w 31"/>
                <a:gd name="T23" fmla="*/ 2147483647 h 15"/>
                <a:gd name="T24" fmla="*/ 2147483647 w 31"/>
                <a:gd name="T25" fmla="*/ 2147483647 h 15"/>
                <a:gd name="T26" fmla="*/ 2147483647 w 31"/>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15"/>
                <a:gd name="T44" fmla="*/ 31 w 3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15">
                  <a:moveTo>
                    <a:pt x="8" y="0"/>
                  </a:moveTo>
                  <a:lnTo>
                    <a:pt x="20" y="0"/>
                  </a:lnTo>
                  <a:lnTo>
                    <a:pt x="21" y="2"/>
                  </a:lnTo>
                  <a:lnTo>
                    <a:pt x="27" y="6"/>
                  </a:lnTo>
                  <a:lnTo>
                    <a:pt x="31" y="10"/>
                  </a:lnTo>
                  <a:lnTo>
                    <a:pt x="30" y="15"/>
                  </a:lnTo>
                  <a:lnTo>
                    <a:pt x="17" y="14"/>
                  </a:lnTo>
                  <a:lnTo>
                    <a:pt x="10" y="13"/>
                  </a:lnTo>
                  <a:lnTo>
                    <a:pt x="8" y="11"/>
                  </a:lnTo>
                  <a:lnTo>
                    <a:pt x="0" y="11"/>
                  </a:lnTo>
                  <a:lnTo>
                    <a:pt x="0" y="10"/>
                  </a:lnTo>
                  <a:lnTo>
                    <a:pt x="3" y="7"/>
                  </a:lnTo>
                  <a:lnTo>
                    <a:pt x="4" y="4"/>
                  </a:lnTo>
                  <a:lnTo>
                    <a:pt x="8"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1" name="Freeform 703"/>
            <p:cNvSpPr>
              <a:spLocks/>
            </p:cNvSpPr>
            <p:nvPr/>
          </p:nvSpPr>
          <p:spPr bwMode="gray">
            <a:xfrm>
              <a:off x="4419" y="1508"/>
              <a:ext cx="14" cy="14"/>
            </a:xfrm>
            <a:custGeom>
              <a:avLst/>
              <a:gdLst>
                <a:gd name="T0" fmla="*/ 2147483647 w 11"/>
                <a:gd name="T1" fmla="*/ 2147483647 h 11"/>
                <a:gd name="T2" fmla="*/ 2147483647 w 11"/>
                <a:gd name="T3" fmla="*/ 2147483647 h 11"/>
                <a:gd name="T4" fmla="*/ 2147483647 w 11"/>
                <a:gd name="T5" fmla="*/ 2147483647 h 11"/>
                <a:gd name="T6" fmla="*/ 0 w 11"/>
                <a:gd name="T7" fmla="*/ 2147483647 h 11"/>
                <a:gd name="T8" fmla="*/ 2147483647 w 11"/>
                <a:gd name="T9" fmla="*/ 2147483647 h 11"/>
                <a:gd name="T10" fmla="*/ 2147483647 w 11"/>
                <a:gd name="T11" fmla="*/ 0 h 11"/>
                <a:gd name="T12" fmla="*/ 2147483647 w 11"/>
                <a:gd name="T13" fmla="*/ 2147483647 h 11"/>
                <a:gd name="T14" fmla="*/ 2147483647 w 11"/>
                <a:gd name="T15" fmla="*/ 2147483647 h 11"/>
                <a:gd name="T16" fmla="*/ 2147483647 w 11"/>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1"/>
                <a:gd name="T29" fmla="*/ 11 w 1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1">
                  <a:moveTo>
                    <a:pt x="11" y="6"/>
                  </a:moveTo>
                  <a:lnTo>
                    <a:pt x="11" y="8"/>
                  </a:lnTo>
                  <a:lnTo>
                    <a:pt x="5" y="11"/>
                  </a:lnTo>
                  <a:lnTo>
                    <a:pt x="0" y="8"/>
                  </a:lnTo>
                  <a:lnTo>
                    <a:pt x="1" y="3"/>
                  </a:lnTo>
                  <a:lnTo>
                    <a:pt x="6" y="0"/>
                  </a:lnTo>
                  <a:lnTo>
                    <a:pt x="11" y="2"/>
                  </a:lnTo>
                  <a:lnTo>
                    <a:pt x="10" y="5"/>
                  </a:lnTo>
                  <a:lnTo>
                    <a:pt x="11"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2" name="Freeform 704"/>
            <p:cNvSpPr>
              <a:spLocks/>
            </p:cNvSpPr>
            <p:nvPr/>
          </p:nvSpPr>
          <p:spPr bwMode="gray">
            <a:xfrm>
              <a:off x="4381" y="1461"/>
              <a:ext cx="102" cy="40"/>
            </a:xfrm>
            <a:custGeom>
              <a:avLst/>
              <a:gdLst>
                <a:gd name="T0" fmla="*/ 2147483647 w 78"/>
                <a:gd name="T1" fmla="*/ 2147483647 h 31"/>
                <a:gd name="T2" fmla="*/ 2147483647 w 78"/>
                <a:gd name="T3" fmla="*/ 2147483647 h 31"/>
                <a:gd name="T4" fmla="*/ 2147483647 w 78"/>
                <a:gd name="T5" fmla="*/ 2147483647 h 31"/>
                <a:gd name="T6" fmla="*/ 2147483647 w 78"/>
                <a:gd name="T7" fmla="*/ 2147483647 h 31"/>
                <a:gd name="T8" fmla="*/ 2147483647 w 78"/>
                <a:gd name="T9" fmla="*/ 2147483647 h 31"/>
                <a:gd name="T10" fmla="*/ 2147483647 w 78"/>
                <a:gd name="T11" fmla="*/ 2147483647 h 31"/>
                <a:gd name="T12" fmla="*/ 2147483647 w 78"/>
                <a:gd name="T13" fmla="*/ 2147483647 h 31"/>
                <a:gd name="T14" fmla="*/ 2147483647 w 78"/>
                <a:gd name="T15" fmla="*/ 2147483647 h 31"/>
                <a:gd name="T16" fmla="*/ 0 w 78"/>
                <a:gd name="T17" fmla="*/ 2147483647 h 31"/>
                <a:gd name="T18" fmla="*/ 2147483647 w 78"/>
                <a:gd name="T19" fmla="*/ 2147483647 h 31"/>
                <a:gd name="T20" fmla="*/ 2147483647 w 78"/>
                <a:gd name="T21" fmla="*/ 2147483647 h 31"/>
                <a:gd name="T22" fmla="*/ 2147483647 w 78"/>
                <a:gd name="T23" fmla="*/ 2147483647 h 31"/>
                <a:gd name="T24" fmla="*/ 2147483647 w 78"/>
                <a:gd name="T25" fmla="*/ 2147483647 h 31"/>
                <a:gd name="T26" fmla="*/ 2147483647 w 78"/>
                <a:gd name="T27" fmla="*/ 2147483647 h 31"/>
                <a:gd name="T28" fmla="*/ 2147483647 w 78"/>
                <a:gd name="T29" fmla="*/ 2147483647 h 31"/>
                <a:gd name="T30" fmla="*/ 2147483647 w 78"/>
                <a:gd name="T31" fmla="*/ 2147483647 h 31"/>
                <a:gd name="T32" fmla="*/ 2147483647 w 78"/>
                <a:gd name="T33" fmla="*/ 2147483647 h 31"/>
                <a:gd name="T34" fmla="*/ 2147483647 w 78"/>
                <a:gd name="T35" fmla="*/ 2147483647 h 31"/>
                <a:gd name="T36" fmla="*/ 2147483647 w 78"/>
                <a:gd name="T37" fmla="*/ 2147483647 h 31"/>
                <a:gd name="T38" fmla="*/ 2147483647 w 78"/>
                <a:gd name="T39" fmla="*/ 2147483647 h 31"/>
                <a:gd name="T40" fmla="*/ 2147483647 w 78"/>
                <a:gd name="T41" fmla="*/ 2147483647 h 31"/>
                <a:gd name="T42" fmla="*/ 2147483647 w 78"/>
                <a:gd name="T43" fmla="*/ 2147483647 h 31"/>
                <a:gd name="T44" fmla="*/ 2147483647 w 78"/>
                <a:gd name="T45" fmla="*/ 2147483647 h 31"/>
                <a:gd name="T46" fmla="*/ 2147483647 w 78"/>
                <a:gd name="T47" fmla="*/ 2147483647 h 31"/>
                <a:gd name="T48" fmla="*/ 2147483647 w 78"/>
                <a:gd name="T49" fmla="*/ 2147483647 h 31"/>
                <a:gd name="T50" fmla="*/ 2147483647 w 78"/>
                <a:gd name="T51" fmla="*/ 2147483647 h 31"/>
                <a:gd name="T52" fmla="*/ 2147483647 w 78"/>
                <a:gd name="T53" fmla="*/ 2147483647 h 31"/>
                <a:gd name="T54" fmla="*/ 2147483647 w 78"/>
                <a:gd name="T55" fmla="*/ 2147483647 h 31"/>
                <a:gd name="T56" fmla="*/ 2147483647 w 78"/>
                <a:gd name="T57" fmla="*/ 2147483647 h 31"/>
                <a:gd name="T58" fmla="*/ 2147483647 w 78"/>
                <a:gd name="T59" fmla="*/ 2147483647 h 31"/>
                <a:gd name="T60" fmla="*/ 2147483647 w 78"/>
                <a:gd name="T61" fmla="*/ 2147483647 h 31"/>
                <a:gd name="T62" fmla="*/ 2147483647 w 78"/>
                <a:gd name="T63" fmla="*/ 2147483647 h 31"/>
                <a:gd name="T64" fmla="*/ 2147483647 w 78"/>
                <a:gd name="T65" fmla="*/ 2147483647 h 31"/>
                <a:gd name="T66" fmla="*/ 2147483647 w 78"/>
                <a:gd name="T67" fmla="*/ 2147483647 h 31"/>
                <a:gd name="T68" fmla="*/ 2147483647 w 78"/>
                <a:gd name="T69" fmla="*/ 2147483647 h 31"/>
                <a:gd name="T70" fmla="*/ 2147483647 w 78"/>
                <a:gd name="T71" fmla="*/ 2147483647 h 31"/>
                <a:gd name="T72" fmla="*/ 2147483647 w 78"/>
                <a:gd name="T73" fmla="*/ 2147483647 h 31"/>
                <a:gd name="T74" fmla="*/ 2147483647 w 78"/>
                <a:gd name="T75" fmla="*/ 2147483647 h 31"/>
                <a:gd name="T76" fmla="*/ 2147483647 w 78"/>
                <a:gd name="T77" fmla="*/ 2147483647 h 31"/>
                <a:gd name="T78" fmla="*/ 2147483647 w 78"/>
                <a:gd name="T79" fmla="*/ 2147483647 h 31"/>
                <a:gd name="T80" fmla="*/ 2147483647 w 78"/>
                <a:gd name="T81" fmla="*/ 2147483647 h 31"/>
                <a:gd name="T82" fmla="*/ 2147483647 w 78"/>
                <a:gd name="T83" fmla="*/ 2147483647 h 31"/>
                <a:gd name="T84" fmla="*/ 2147483647 w 78"/>
                <a:gd name="T85" fmla="*/ 2147483647 h 31"/>
                <a:gd name="T86" fmla="*/ 2147483647 w 78"/>
                <a:gd name="T87" fmla="*/ 2147483647 h 31"/>
                <a:gd name="T88" fmla="*/ 2147483647 w 78"/>
                <a:gd name="T89" fmla="*/ 2147483647 h 31"/>
                <a:gd name="T90" fmla="*/ 2147483647 w 78"/>
                <a:gd name="T91" fmla="*/ 2147483647 h 31"/>
                <a:gd name="T92" fmla="*/ 2147483647 w 78"/>
                <a:gd name="T93" fmla="*/ 0 h 31"/>
                <a:gd name="T94" fmla="*/ 2147483647 w 78"/>
                <a:gd name="T95" fmla="*/ 2147483647 h 31"/>
                <a:gd name="T96" fmla="*/ 2147483647 w 78"/>
                <a:gd name="T97" fmla="*/ 2147483647 h 31"/>
                <a:gd name="T98" fmla="*/ 2147483647 w 78"/>
                <a:gd name="T99" fmla="*/ 2147483647 h 31"/>
                <a:gd name="T100" fmla="*/ 2147483647 w 78"/>
                <a:gd name="T101" fmla="*/ 2147483647 h 31"/>
                <a:gd name="T102" fmla="*/ 2147483647 w 78"/>
                <a:gd name="T103" fmla="*/ 2147483647 h 31"/>
                <a:gd name="T104" fmla="*/ 2147483647 w 78"/>
                <a:gd name="T105" fmla="*/ 2147483647 h 31"/>
                <a:gd name="T106" fmla="*/ 2147483647 w 78"/>
                <a:gd name="T107" fmla="*/ 2147483647 h 31"/>
                <a:gd name="T108" fmla="*/ 2147483647 w 78"/>
                <a:gd name="T109" fmla="*/ 2147483647 h 31"/>
                <a:gd name="T110" fmla="*/ 2147483647 w 78"/>
                <a:gd name="T111" fmla="*/ 2147483647 h 31"/>
                <a:gd name="T112" fmla="*/ 2147483647 w 78"/>
                <a:gd name="T113" fmla="*/ 2147483647 h 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
                <a:gd name="T172" fmla="*/ 0 h 31"/>
                <a:gd name="T173" fmla="*/ 78 w 78"/>
                <a:gd name="T174" fmla="*/ 31 h 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 h="31">
                  <a:moveTo>
                    <a:pt x="17" y="1"/>
                  </a:moveTo>
                  <a:lnTo>
                    <a:pt x="11" y="3"/>
                  </a:lnTo>
                  <a:lnTo>
                    <a:pt x="11" y="4"/>
                  </a:lnTo>
                  <a:lnTo>
                    <a:pt x="4" y="5"/>
                  </a:lnTo>
                  <a:lnTo>
                    <a:pt x="6" y="8"/>
                  </a:lnTo>
                  <a:lnTo>
                    <a:pt x="2" y="9"/>
                  </a:lnTo>
                  <a:lnTo>
                    <a:pt x="2" y="10"/>
                  </a:lnTo>
                  <a:lnTo>
                    <a:pt x="3" y="15"/>
                  </a:lnTo>
                  <a:lnTo>
                    <a:pt x="0" y="17"/>
                  </a:lnTo>
                  <a:lnTo>
                    <a:pt x="4" y="23"/>
                  </a:lnTo>
                  <a:lnTo>
                    <a:pt x="8" y="23"/>
                  </a:lnTo>
                  <a:lnTo>
                    <a:pt x="11" y="25"/>
                  </a:lnTo>
                  <a:lnTo>
                    <a:pt x="10" y="27"/>
                  </a:lnTo>
                  <a:lnTo>
                    <a:pt x="22" y="31"/>
                  </a:lnTo>
                  <a:lnTo>
                    <a:pt x="25" y="29"/>
                  </a:lnTo>
                  <a:lnTo>
                    <a:pt x="24" y="24"/>
                  </a:lnTo>
                  <a:lnTo>
                    <a:pt x="26" y="23"/>
                  </a:lnTo>
                  <a:lnTo>
                    <a:pt x="28" y="23"/>
                  </a:lnTo>
                  <a:lnTo>
                    <a:pt x="29" y="26"/>
                  </a:lnTo>
                  <a:lnTo>
                    <a:pt x="37" y="26"/>
                  </a:lnTo>
                  <a:lnTo>
                    <a:pt x="45" y="21"/>
                  </a:lnTo>
                  <a:lnTo>
                    <a:pt x="50" y="22"/>
                  </a:lnTo>
                  <a:lnTo>
                    <a:pt x="50" y="26"/>
                  </a:lnTo>
                  <a:lnTo>
                    <a:pt x="56" y="27"/>
                  </a:lnTo>
                  <a:lnTo>
                    <a:pt x="63" y="23"/>
                  </a:lnTo>
                  <a:lnTo>
                    <a:pt x="58" y="22"/>
                  </a:lnTo>
                  <a:lnTo>
                    <a:pt x="51" y="19"/>
                  </a:lnTo>
                  <a:lnTo>
                    <a:pt x="49" y="14"/>
                  </a:lnTo>
                  <a:lnTo>
                    <a:pt x="53" y="10"/>
                  </a:lnTo>
                  <a:lnTo>
                    <a:pt x="56" y="10"/>
                  </a:lnTo>
                  <a:lnTo>
                    <a:pt x="57" y="12"/>
                  </a:lnTo>
                  <a:lnTo>
                    <a:pt x="54" y="14"/>
                  </a:lnTo>
                  <a:lnTo>
                    <a:pt x="54" y="17"/>
                  </a:lnTo>
                  <a:lnTo>
                    <a:pt x="59" y="20"/>
                  </a:lnTo>
                  <a:lnTo>
                    <a:pt x="64" y="19"/>
                  </a:lnTo>
                  <a:lnTo>
                    <a:pt x="68" y="21"/>
                  </a:lnTo>
                  <a:lnTo>
                    <a:pt x="75" y="16"/>
                  </a:lnTo>
                  <a:lnTo>
                    <a:pt x="72" y="14"/>
                  </a:lnTo>
                  <a:lnTo>
                    <a:pt x="78" y="13"/>
                  </a:lnTo>
                  <a:lnTo>
                    <a:pt x="77" y="11"/>
                  </a:lnTo>
                  <a:lnTo>
                    <a:pt x="70" y="10"/>
                  </a:lnTo>
                  <a:lnTo>
                    <a:pt x="63" y="6"/>
                  </a:lnTo>
                  <a:lnTo>
                    <a:pt x="61" y="7"/>
                  </a:lnTo>
                  <a:lnTo>
                    <a:pt x="55" y="7"/>
                  </a:lnTo>
                  <a:lnTo>
                    <a:pt x="50" y="5"/>
                  </a:lnTo>
                  <a:lnTo>
                    <a:pt x="48" y="2"/>
                  </a:lnTo>
                  <a:lnTo>
                    <a:pt x="45" y="0"/>
                  </a:lnTo>
                  <a:lnTo>
                    <a:pt x="42" y="1"/>
                  </a:lnTo>
                  <a:lnTo>
                    <a:pt x="39" y="4"/>
                  </a:lnTo>
                  <a:lnTo>
                    <a:pt x="39" y="11"/>
                  </a:lnTo>
                  <a:lnTo>
                    <a:pt x="32" y="11"/>
                  </a:lnTo>
                  <a:lnTo>
                    <a:pt x="30" y="10"/>
                  </a:lnTo>
                  <a:lnTo>
                    <a:pt x="30" y="8"/>
                  </a:lnTo>
                  <a:lnTo>
                    <a:pt x="25" y="7"/>
                  </a:lnTo>
                  <a:lnTo>
                    <a:pt x="25" y="5"/>
                  </a:lnTo>
                  <a:lnTo>
                    <a:pt x="28" y="4"/>
                  </a:lnTo>
                  <a:lnTo>
                    <a:pt x="17"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3" name="Freeform 705"/>
            <p:cNvSpPr>
              <a:spLocks/>
            </p:cNvSpPr>
            <p:nvPr/>
          </p:nvSpPr>
          <p:spPr bwMode="gray">
            <a:xfrm>
              <a:off x="4755" y="1619"/>
              <a:ext cx="19" cy="12"/>
            </a:xfrm>
            <a:custGeom>
              <a:avLst/>
              <a:gdLst>
                <a:gd name="T0" fmla="*/ 2147483647 w 14"/>
                <a:gd name="T1" fmla="*/ 2147483647 h 9"/>
                <a:gd name="T2" fmla="*/ 2147483647 w 14"/>
                <a:gd name="T3" fmla="*/ 2147483647 h 9"/>
                <a:gd name="T4" fmla="*/ 0 w 14"/>
                <a:gd name="T5" fmla="*/ 2147483647 h 9"/>
                <a:gd name="T6" fmla="*/ 2147483647 w 14"/>
                <a:gd name="T7" fmla="*/ 2147483647 h 9"/>
                <a:gd name="T8" fmla="*/ 2147483647 w 14"/>
                <a:gd name="T9" fmla="*/ 0 h 9"/>
                <a:gd name="T10" fmla="*/ 2147483647 w 14"/>
                <a:gd name="T11" fmla="*/ 2147483647 h 9"/>
                <a:gd name="T12" fmla="*/ 2147483647 w 14"/>
                <a:gd name="T13" fmla="*/ 2147483647 h 9"/>
                <a:gd name="T14" fmla="*/ 2147483647 w 14"/>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9"/>
                <a:gd name="T26" fmla="*/ 14 w 14"/>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9">
                  <a:moveTo>
                    <a:pt x="11" y="9"/>
                  </a:moveTo>
                  <a:lnTo>
                    <a:pt x="6" y="8"/>
                  </a:lnTo>
                  <a:lnTo>
                    <a:pt x="0" y="5"/>
                  </a:lnTo>
                  <a:lnTo>
                    <a:pt x="2" y="2"/>
                  </a:lnTo>
                  <a:lnTo>
                    <a:pt x="5" y="0"/>
                  </a:lnTo>
                  <a:lnTo>
                    <a:pt x="13" y="3"/>
                  </a:lnTo>
                  <a:lnTo>
                    <a:pt x="14" y="7"/>
                  </a:lnTo>
                  <a:lnTo>
                    <a:pt x="11"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4" name="Freeform 706"/>
            <p:cNvSpPr>
              <a:spLocks/>
            </p:cNvSpPr>
            <p:nvPr/>
          </p:nvSpPr>
          <p:spPr bwMode="gray">
            <a:xfrm>
              <a:off x="4701" y="1903"/>
              <a:ext cx="16" cy="18"/>
            </a:xfrm>
            <a:custGeom>
              <a:avLst/>
              <a:gdLst>
                <a:gd name="T0" fmla="*/ 0 w 13"/>
                <a:gd name="T1" fmla="*/ 2147483647 h 14"/>
                <a:gd name="T2" fmla="*/ 2147483647 w 13"/>
                <a:gd name="T3" fmla="*/ 2147483647 h 14"/>
                <a:gd name="T4" fmla="*/ 2147483647 w 13"/>
                <a:gd name="T5" fmla="*/ 2147483647 h 14"/>
                <a:gd name="T6" fmla="*/ 2147483647 w 13"/>
                <a:gd name="T7" fmla="*/ 2147483647 h 14"/>
                <a:gd name="T8" fmla="*/ 2147483647 w 13"/>
                <a:gd name="T9" fmla="*/ 0 h 14"/>
                <a:gd name="T10" fmla="*/ 2147483647 w 13"/>
                <a:gd name="T11" fmla="*/ 2147483647 h 14"/>
                <a:gd name="T12" fmla="*/ 2147483647 w 13"/>
                <a:gd name="T13" fmla="*/ 2147483647 h 14"/>
                <a:gd name="T14" fmla="*/ 0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0" y="14"/>
                  </a:moveTo>
                  <a:lnTo>
                    <a:pt x="1" y="11"/>
                  </a:lnTo>
                  <a:lnTo>
                    <a:pt x="3" y="9"/>
                  </a:lnTo>
                  <a:lnTo>
                    <a:pt x="4" y="4"/>
                  </a:lnTo>
                  <a:lnTo>
                    <a:pt x="12" y="0"/>
                  </a:lnTo>
                  <a:lnTo>
                    <a:pt x="13" y="8"/>
                  </a:lnTo>
                  <a:lnTo>
                    <a:pt x="4" y="14"/>
                  </a:lnTo>
                  <a:lnTo>
                    <a:pt x="0" y="1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5" name="Freeform 707"/>
            <p:cNvSpPr>
              <a:spLocks/>
            </p:cNvSpPr>
            <p:nvPr/>
          </p:nvSpPr>
          <p:spPr bwMode="gray">
            <a:xfrm>
              <a:off x="4729" y="1997"/>
              <a:ext cx="15" cy="18"/>
            </a:xfrm>
            <a:custGeom>
              <a:avLst/>
              <a:gdLst>
                <a:gd name="T0" fmla="*/ 0 w 12"/>
                <a:gd name="T1" fmla="*/ 2147483647 h 14"/>
                <a:gd name="T2" fmla="*/ 2147483647 w 12"/>
                <a:gd name="T3" fmla="*/ 0 h 14"/>
                <a:gd name="T4" fmla="*/ 2147483647 w 12"/>
                <a:gd name="T5" fmla="*/ 2147483647 h 14"/>
                <a:gd name="T6" fmla="*/ 2147483647 w 12"/>
                <a:gd name="T7" fmla="*/ 2147483647 h 14"/>
                <a:gd name="T8" fmla="*/ 2147483647 w 12"/>
                <a:gd name="T9" fmla="*/ 2147483647 h 14"/>
                <a:gd name="T10" fmla="*/ 2147483647 w 12"/>
                <a:gd name="T11" fmla="*/ 2147483647 h 14"/>
                <a:gd name="T12" fmla="*/ 0 w 12"/>
                <a:gd name="T13" fmla="*/ 2147483647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0" y="4"/>
                  </a:moveTo>
                  <a:lnTo>
                    <a:pt x="2" y="0"/>
                  </a:lnTo>
                  <a:lnTo>
                    <a:pt x="6" y="3"/>
                  </a:lnTo>
                  <a:lnTo>
                    <a:pt x="11" y="12"/>
                  </a:lnTo>
                  <a:lnTo>
                    <a:pt x="12" y="14"/>
                  </a:lnTo>
                  <a:lnTo>
                    <a:pt x="6" y="12"/>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6" name="Freeform 708"/>
            <p:cNvSpPr>
              <a:spLocks/>
            </p:cNvSpPr>
            <p:nvPr/>
          </p:nvSpPr>
          <p:spPr bwMode="gray">
            <a:xfrm>
              <a:off x="4749" y="2007"/>
              <a:ext cx="13" cy="12"/>
            </a:xfrm>
            <a:custGeom>
              <a:avLst/>
              <a:gdLst>
                <a:gd name="T0" fmla="*/ 0 w 10"/>
                <a:gd name="T1" fmla="*/ 2147483647 h 9"/>
                <a:gd name="T2" fmla="*/ 2147483647 w 10"/>
                <a:gd name="T3" fmla="*/ 0 h 9"/>
                <a:gd name="T4" fmla="*/ 2147483647 w 10"/>
                <a:gd name="T5" fmla="*/ 2147483647 h 9"/>
                <a:gd name="T6" fmla="*/ 2147483647 w 10"/>
                <a:gd name="T7" fmla="*/ 2147483647 h 9"/>
                <a:gd name="T8" fmla="*/ 2147483647 w 10"/>
                <a:gd name="T9" fmla="*/ 2147483647 h 9"/>
                <a:gd name="T10" fmla="*/ 0 w 10"/>
                <a:gd name="T11" fmla="*/ 2147483647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0" y="1"/>
                  </a:moveTo>
                  <a:lnTo>
                    <a:pt x="4" y="0"/>
                  </a:lnTo>
                  <a:lnTo>
                    <a:pt x="10" y="7"/>
                  </a:lnTo>
                  <a:lnTo>
                    <a:pt x="6" y="9"/>
                  </a:lnTo>
                  <a:lnTo>
                    <a:pt x="1" y="4"/>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7" name="Freeform 709"/>
            <p:cNvSpPr>
              <a:spLocks/>
            </p:cNvSpPr>
            <p:nvPr/>
          </p:nvSpPr>
          <p:spPr bwMode="gray">
            <a:xfrm>
              <a:off x="4798" y="2063"/>
              <a:ext cx="10" cy="6"/>
            </a:xfrm>
            <a:custGeom>
              <a:avLst/>
              <a:gdLst>
                <a:gd name="T0" fmla="*/ 0 w 8"/>
                <a:gd name="T1" fmla="*/ 0 h 5"/>
                <a:gd name="T2" fmla="*/ 2147483647 w 8"/>
                <a:gd name="T3" fmla="*/ 2147483647 h 5"/>
                <a:gd name="T4" fmla="*/ 2147483647 w 8"/>
                <a:gd name="T5" fmla="*/ 2147483647 h 5"/>
                <a:gd name="T6" fmla="*/ 2147483647 w 8"/>
                <a:gd name="T7" fmla="*/ 2147483647 h 5"/>
                <a:gd name="T8" fmla="*/ 0 w 8"/>
                <a:gd name="T9" fmla="*/ 2147483647 h 5"/>
                <a:gd name="T10" fmla="*/ 0 w 8"/>
                <a:gd name="T11" fmla="*/ 0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0" y="0"/>
                  </a:moveTo>
                  <a:lnTo>
                    <a:pt x="6" y="2"/>
                  </a:lnTo>
                  <a:lnTo>
                    <a:pt x="8" y="4"/>
                  </a:lnTo>
                  <a:lnTo>
                    <a:pt x="5" y="5"/>
                  </a:lnTo>
                  <a:lnTo>
                    <a:pt x="0"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8" name="Freeform 710"/>
            <p:cNvSpPr>
              <a:spLocks/>
            </p:cNvSpPr>
            <p:nvPr/>
          </p:nvSpPr>
          <p:spPr bwMode="gray">
            <a:xfrm>
              <a:off x="4806" y="2075"/>
              <a:ext cx="9" cy="4"/>
            </a:xfrm>
            <a:custGeom>
              <a:avLst/>
              <a:gdLst>
                <a:gd name="T0" fmla="*/ 0 w 7"/>
                <a:gd name="T1" fmla="*/ 0 h 3"/>
                <a:gd name="T2" fmla="*/ 2147483647 w 7"/>
                <a:gd name="T3" fmla="*/ 2147483647 h 3"/>
                <a:gd name="T4" fmla="*/ 2147483647 w 7"/>
                <a:gd name="T5" fmla="*/ 2147483647 h 3"/>
                <a:gd name="T6" fmla="*/ 2147483647 w 7"/>
                <a:gd name="T7" fmla="*/ 2147483647 h 3"/>
                <a:gd name="T8" fmla="*/ 0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0"/>
                  </a:moveTo>
                  <a:lnTo>
                    <a:pt x="5" y="1"/>
                  </a:lnTo>
                  <a:lnTo>
                    <a:pt x="7" y="3"/>
                  </a:lnTo>
                  <a:lnTo>
                    <a:pt x="2"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19" name="Freeform 711"/>
            <p:cNvSpPr>
              <a:spLocks/>
            </p:cNvSpPr>
            <p:nvPr/>
          </p:nvSpPr>
          <p:spPr bwMode="gray">
            <a:xfrm>
              <a:off x="4656" y="1840"/>
              <a:ext cx="29" cy="25"/>
            </a:xfrm>
            <a:custGeom>
              <a:avLst/>
              <a:gdLst>
                <a:gd name="T0" fmla="*/ 2147483647 w 22"/>
                <a:gd name="T1" fmla="*/ 0 h 19"/>
                <a:gd name="T2" fmla="*/ 2147483647 w 22"/>
                <a:gd name="T3" fmla="*/ 2147483647 h 19"/>
                <a:gd name="T4" fmla="*/ 2147483647 w 22"/>
                <a:gd name="T5" fmla="*/ 2147483647 h 19"/>
                <a:gd name="T6" fmla="*/ 2147483647 w 22"/>
                <a:gd name="T7" fmla="*/ 2147483647 h 19"/>
                <a:gd name="T8" fmla="*/ 2147483647 w 22"/>
                <a:gd name="T9" fmla="*/ 2147483647 h 19"/>
                <a:gd name="T10" fmla="*/ 2147483647 w 22"/>
                <a:gd name="T11" fmla="*/ 2147483647 h 19"/>
                <a:gd name="T12" fmla="*/ 2147483647 w 22"/>
                <a:gd name="T13" fmla="*/ 2147483647 h 19"/>
                <a:gd name="T14" fmla="*/ 0 w 22"/>
                <a:gd name="T15" fmla="*/ 2147483647 h 19"/>
                <a:gd name="T16" fmla="*/ 2147483647 w 22"/>
                <a:gd name="T17" fmla="*/ 2147483647 h 19"/>
                <a:gd name="T18" fmla="*/ 2147483647 w 22"/>
                <a:gd name="T19" fmla="*/ 0 h 19"/>
                <a:gd name="T20" fmla="*/ 2147483647 w 2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9"/>
                <a:gd name="T35" fmla="*/ 22 w 2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9">
                  <a:moveTo>
                    <a:pt x="22" y="0"/>
                  </a:moveTo>
                  <a:lnTo>
                    <a:pt x="21" y="3"/>
                  </a:lnTo>
                  <a:lnTo>
                    <a:pt x="11" y="11"/>
                  </a:lnTo>
                  <a:lnTo>
                    <a:pt x="9" y="19"/>
                  </a:lnTo>
                  <a:lnTo>
                    <a:pt x="5" y="19"/>
                  </a:lnTo>
                  <a:lnTo>
                    <a:pt x="4" y="12"/>
                  </a:lnTo>
                  <a:lnTo>
                    <a:pt x="2" y="11"/>
                  </a:lnTo>
                  <a:lnTo>
                    <a:pt x="0" y="8"/>
                  </a:lnTo>
                  <a:lnTo>
                    <a:pt x="5" y="2"/>
                  </a:lnTo>
                  <a:lnTo>
                    <a:pt x="5" y="0"/>
                  </a:lnTo>
                  <a:lnTo>
                    <a:pt x="2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0" name="Freeform 712"/>
            <p:cNvSpPr>
              <a:spLocks/>
            </p:cNvSpPr>
            <p:nvPr/>
          </p:nvSpPr>
          <p:spPr bwMode="gray">
            <a:xfrm>
              <a:off x="5042" y="2046"/>
              <a:ext cx="13" cy="11"/>
            </a:xfrm>
            <a:custGeom>
              <a:avLst/>
              <a:gdLst>
                <a:gd name="T0" fmla="*/ 2147483647 w 10"/>
                <a:gd name="T1" fmla="*/ 2147483647 h 8"/>
                <a:gd name="T2" fmla="*/ 2147483647 w 10"/>
                <a:gd name="T3" fmla="*/ 2147483647 h 8"/>
                <a:gd name="T4" fmla="*/ 2147483647 w 10"/>
                <a:gd name="T5" fmla="*/ 0 h 8"/>
                <a:gd name="T6" fmla="*/ 2147483647 w 10"/>
                <a:gd name="T7" fmla="*/ 2147483647 h 8"/>
                <a:gd name="T8" fmla="*/ 0 w 10"/>
                <a:gd name="T9" fmla="*/ 2147483647 h 8"/>
                <a:gd name="T10" fmla="*/ 2147483647 w 10"/>
                <a:gd name="T11" fmla="*/ 2147483647 h 8"/>
                <a:gd name="T12" fmla="*/ 2147483647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10" y="3"/>
                  </a:moveTo>
                  <a:lnTo>
                    <a:pt x="10" y="1"/>
                  </a:lnTo>
                  <a:lnTo>
                    <a:pt x="8" y="0"/>
                  </a:lnTo>
                  <a:lnTo>
                    <a:pt x="1" y="6"/>
                  </a:lnTo>
                  <a:lnTo>
                    <a:pt x="0" y="8"/>
                  </a:lnTo>
                  <a:lnTo>
                    <a:pt x="3" y="8"/>
                  </a:lnTo>
                  <a:lnTo>
                    <a:pt x="1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1" name="Freeform 713"/>
            <p:cNvSpPr>
              <a:spLocks/>
            </p:cNvSpPr>
            <p:nvPr/>
          </p:nvSpPr>
          <p:spPr bwMode="gray">
            <a:xfrm>
              <a:off x="5024" y="2054"/>
              <a:ext cx="13" cy="13"/>
            </a:xfrm>
            <a:custGeom>
              <a:avLst/>
              <a:gdLst>
                <a:gd name="T0" fmla="*/ 2147483647 w 10"/>
                <a:gd name="T1" fmla="*/ 2147483647 h 10"/>
                <a:gd name="T2" fmla="*/ 2147483647 w 10"/>
                <a:gd name="T3" fmla="*/ 2147483647 h 10"/>
                <a:gd name="T4" fmla="*/ 0 w 10"/>
                <a:gd name="T5" fmla="*/ 2147483647 h 10"/>
                <a:gd name="T6" fmla="*/ 2147483647 w 10"/>
                <a:gd name="T7" fmla="*/ 2147483647 h 10"/>
                <a:gd name="T8" fmla="*/ 2147483647 w 10"/>
                <a:gd name="T9" fmla="*/ 2147483647 h 10"/>
                <a:gd name="T10" fmla="*/ 2147483647 w 10"/>
                <a:gd name="T11" fmla="*/ 0 h 10"/>
                <a:gd name="T12" fmla="*/ 2147483647 w 10"/>
                <a:gd name="T13" fmla="*/ 2147483647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10" y="1"/>
                  </a:moveTo>
                  <a:lnTo>
                    <a:pt x="2" y="10"/>
                  </a:lnTo>
                  <a:lnTo>
                    <a:pt x="0" y="9"/>
                  </a:lnTo>
                  <a:lnTo>
                    <a:pt x="3" y="5"/>
                  </a:lnTo>
                  <a:lnTo>
                    <a:pt x="3" y="1"/>
                  </a:lnTo>
                  <a:lnTo>
                    <a:pt x="7" y="0"/>
                  </a:lnTo>
                  <a:lnTo>
                    <a:pt x="1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2" name="Freeform 714"/>
            <p:cNvSpPr>
              <a:spLocks/>
            </p:cNvSpPr>
            <p:nvPr/>
          </p:nvSpPr>
          <p:spPr bwMode="gray">
            <a:xfrm>
              <a:off x="4947" y="2079"/>
              <a:ext cx="13" cy="11"/>
            </a:xfrm>
            <a:custGeom>
              <a:avLst/>
              <a:gdLst>
                <a:gd name="T0" fmla="*/ 2147483647 w 10"/>
                <a:gd name="T1" fmla="*/ 2147483647 h 8"/>
                <a:gd name="T2" fmla="*/ 2147483647 w 10"/>
                <a:gd name="T3" fmla="*/ 2147483647 h 8"/>
                <a:gd name="T4" fmla="*/ 2147483647 w 10"/>
                <a:gd name="T5" fmla="*/ 2147483647 h 8"/>
                <a:gd name="T6" fmla="*/ 0 w 10"/>
                <a:gd name="T7" fmla="*/ 2147483647 h 8"/>
                <a:gd name="T8" fmla="*/ 2147483647 w 10"/>
                <a:gd name="T9" fmla="*/ 2147483647 h 8"/>
                <a:gd name="T10" fmla="*/ 2147483647 w 10"/>
                <a:gd name="T11" fmla="*/ 2147483647 h 8"/>
                <a:gd name="T12" fmla="*/ 2147483647 w 10"/>
                <a:gd name="T13" fmla="*/ 0 h 8"/>
                <a:gd name="T14" fmla="*/ 2147483647 w 10"/>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10" y="1"/>
                  </a:moveTo>
                  <a:lnTo>
                    <a:pt x="9" y="3"/>
                  </a:lnTo>
                  <a:lnTo>
                    <a:pt x="3" y="8"/>
                  </a:lnTo>
                  <a:lnTo>
                    <a:pt x="0" y="7"/>
                  </a:lnTo>
                  <a:lnTo>
                    <a:pt x="1" y="5"/>
                  </a:lnTo>
                  <a:lnTo>
                    <a:pt x="7" y="1"/>
                  </a:lnTo>
                  <a:lnTo>
                    <a:pt x="8" y="0"/>
                  </a:lnTo>
                  <a:lnTo>
                    <a:pt x="1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3" name="Freeform 715"/>
            <p:cNvSpPr>
              <a:spLocks/>
            </p:cNvSpPr>
            <p:nvPr/>
          </p:nvSpPr>
          <p:spPr bwMode="gray">
            <a:xfrm>
              <a:off x="4959" y="2085"/>
              <a:ext cx="12" cy="3"/>
            </a:xfrm>
            <a:custGeom>
              <a:avLst/>
              <a:gdLst>
                <a:gd name="T0" fmla="*/ 0 w 9"/>
                <a:gd name="T1" fmla="*/ 2147483647 h 2"/>
                <a:gd name="T2" fmla="*/ 2147483647 w 9"/>
                <a:gd name="T3" fmla="*/ 0 h 2"/>
                <a:gd name="T4" fmla="*/ 2147483647 w 9"/>
                <a:gd name="T5" fmla="*/ 0 h 2"/>
                <a:gd name="T6" fmla="*/ 2147483647 w 9"/>
                <a:gd name="T7" fmla="*/ 2147483647 h 2"/>
                <a:gd name="T8" fmla="*/ 0 w 9"/>
                <a:gd name="T9" fmla="*/ 2147483647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2"/>
                  </a:moveTo>
                  <a:lnTo>
                    <a:pt x="2" y="0"/>
                  </a:lnTo>
                  <a:lnTo>
                    <a:pt x="9" y="0"/>
                  </a:lnTo>
                  <a:lnTo>
                    <a:pt x="9" y="2"/>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4" name="Freeform 716"/>
            <p:cNvSpPr>
              <a:spLocks/>
            </p:cNvSpPr>
            <p:nvPr/>
          </p:nvSpPr>
          <p:spPr bwMode="gray">
            <a:xfrm>
              <a:off x="4909" y="2090"/>
              <a:ext cx="13" cy="5"/>
            </a:xfrm>
            <a:custGeom>
              <a:avLst/>
              <a:gdLst>
                <a:gd name="T0" fmla="*/ 2147483647 w 10"/>
                <a:gd name="T1" fmla="*/ 2147483646 h 5"/>
                <a:gd name="T2" fmla="*/ 2147483647 w 10"/>
                <a:gd name="T3" fmla="*/ 0 h 5"/>
                <a:gd name="T4" fmla="*/ 2147483647 w 10"/>
                <a:gd name="T5" fmla="*/ 2147483646 h 5"/>
                <a:gd name="T6" fmla="*/ 2147483647 w 10"/>
                <a:gd name="T7" fmla="*/ 2147483646 h 5"/>
                <a:gd name="T8" fmla="*/ 0 w 10"/>
                <a:gd name="T9" fmla="*/ 2147483646 h 5"/>
                <a:gd name="T10" fmla="*/ 2147483647 w 10"/>
                <a:gd name="T11" fmla="*/ 2147483646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2" y="1"/>
                  </a:moveTo>
                  <a:lnTo>
                    <a:pt x="5" y="0"/>
                  </a:lnTo>
                  <a:lnTo>
                    <a:pt x="10" y="2"/>
                  </a:lnTo>
                  <a:lnTo>
                    <a:pt x="10" y="5"/>
                  </a:lnTo>
                  <a:lnTo>
                    <a:pt x="0" y="4"/>
                  </a:lnTo>
                  <a:lnTo>
                    <a:pt x="2"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5" name="Freeform 717"/>
            <p:cNvSpPr>
              <a:spLocks/>
            </p:cNvSpPr>
            <p:nvPr/>
          </p:nvSpPr>
          <p:spPr bwMode="gray">
            <a:xfrm>
              <a:off x="4923" y="2090"/>
              <a:ext cx="8" cy="9"/>
            </a:xfrm>
            <a:custGeom>
              <a:avLst/>
              <a:gdLst>
                <a:gd name="T0" fmla="*/ 2147483647 w 6"/>
                <a:gd name="T1" fmla="*/ 0 h 7"/>
                <a:gd name="T2" fmla="*/ 2147483647 w 6"/>
                <a:gd name="T3" fmla="*/ 2147483647 h 7"/>
                <a:gd name="T4" fmla="*/ 0 w 6"/>
                <a:gd name="T5" fmla="*/ 2147483647 h 7"/>
                <a:gd name="T6" fmla="*/ 2147483647 w 6"/>
                <a:gd name="T7" fmla="*/ 2147483647 h 7"/>
                <a:gd name="T8" fmla="*/ 2147483647 w 6"/>
                <a:gd name="T9" fmla="*/ 2147483647 h 7"/>
                <a:gd name="T10" fmla="*/ 2147483647 w 6"/>
                <a:gd name="T11" fmla="*/ 2147483647 h 7"/>
                <a:gd name="T12" fmla="*/ 2147483647 w 6"/>
                <a:gd name="T13" fmla="*/ 0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3" y="0"/>
                  </a:moveTo>
                  <a:lnTo>
                    <a:pt x="2" y="3"/>
                  </a:lnTo>
                  <a:lnTo>
                    <a:pt x="0" y="6"/>
                  </a:lnTo>
                  <a:lnTo>
                    <a:pt x="2" y="7"/>
                  </a:lnTo>
                  <a:lnTo>
                    <a:pt x="6" y="3"/>
                  </a:lnTo>
                  <a:lnTo>
                    <a:pt x="6" y="1"/>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6" name="Freeform 718"/>
            <p:cNvSpPr>
              <a:spLocks/>
            </p:cNvSpPr>
            <p:nvPr/>
          </p:nvSpPr>
          <p:spPr bwMode="gray">
            <a:xfrm>
              <a:off x="5120" y="2012"/>
              <a:ext cx="4" cy="7"/>
            </a:xfrm>
            <a:custGeom>
              <a:avLst/>
              <a:gdLst>
                <a:gd name="T0" fmla="*/ 0 w 3"/>
                <a:gd name="T1" fmla="*/ 2147483647 h 5"/>
                <a:gd name="T2" fmla="*/ 2147483647 w 3"/>
                <a:gd name="T3" fmla="*/ 2147483647 h 5"/>
                <a:gd name="T4" fmla="*/ 2147483647 w 3"/>
                <a:gd name="T5" fmla="*/ 0 h 5"/>
                <a:gd name="T6" fmla="*/ 0 w 3"/>
                <a:gd name="T7" fmla="*/ 2147483647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3" y="2"/>
                  </a:lnTo>
                  <a:lnTo>
                    <a:pt x="2" y="0"/>
                  </a:lnTo>
                  <a:lnTo>
                    <a:pt x="0" y="1"/>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7" name="Freeform 719"/>
            <p:cNvSpPr>
              <a:spLocks/>
            </p:cNvSpPr>
            <p:nvPr/>
          </p:nvSpPr>
          <p:spPr bwMode="gray">
            <a:xfrm>
              <a:off x="5128" y="2016"/>
              <a:ext cx="4" cy="7"/>
            </a:xfrm>
            <a:custGeom>
              <a:avLst/>
              <a:gdLst>
                <a:gd name="T0" fmla="*/ 0 w 3"/>
                <a:gd name="T1" fmla="*/ 2147483647 h 5"/>
                <a:gd name="T2" fmla="*/ 2147483647 w 3"/>
                <a:gd name="T3" fmla="*/ 0 h 5"/>
                <a:gd name="T4" fmla="*/ 2147483647 w 3"/>
                <a:gd name="T5" fmla="*/ 2147483647 h 5"/>
                <a:gd name="T6" fmla="*/ 2147483647 w 3"/>
                <a:gd name="T7" fmla="*/ 2147483647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2"/>
                  </a:moveTo>
                  <a:lnTo>
                    <a:pt x="2" y="0"/>
                  </a:lnTo>
                  <a:lnTo>
                    <a:pt x="3" y="1"/>
                  </a:lnTo>
                  <a:lnTo>
                    <a:pt x="1"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8" name="Freeform 720"/>
            <p:cNvSpPr>
              <a:spLocks/>
            </p:cNvSpPr>
            <p:nvPr/>
          </p:nvSpPr>
          <p:spPr bwMode="gray">
            <a:xfrm>
              <a:off x="4883" y="1582"/>
              <a:ext cx="47" cy="16"/>
            </a:xfrm>
            <a:custGeom>
              <a:avLst/>
              <a:gdLst>
                <a:gd name="T0" fmla="*/ 2147483647 w 36"/>
                <a:gd name="T1" fmla="*/ 0 h 12"/>
                <a:gd name="T2" fmla="*/ 2147483647 w 36"/>
                <a:gd name="T3" fmla="*/ 0 h 12"/>
                <a:gd name="T4" fmla="*/ 2147483647 w 36"/>
                <a:gd name="T5" fmla="*/ 2147483647 h 12"/>
                <a:gd name="T6" fmla="*/ 2147483647 w 36"/>
                <a:gd name="T7" fmla="*/ 2147483647 h 12"/>
                <a:gd name="T8" fmla="*/ 2147483647 w 36"/>
                <a:gd name="T9" fmla="*/ 2147483647 h 12"/>
                <a:gd name="T10" fmla="*/ 2147483647 w 36"/>
                <a:gd name="T11" fmla="*/ 2147483647 h 12"/>
                <a:gd name="T12" fmla="*/ 2147483647 w 36"/>
                <a:gd name="T13" fmla="*/ 2147483647 h 12"/>
                <a:gd name="T14" fmla="*/ 2147483647 w 36"/>
                <a:gd name="T15" fmla="*/ 2147483647 h 12"/>
                <a:gd name="T16" fmla="*/ 2147483647 w 36"/>
                <a:gd name="T17" fmla="*/ 2147483647 h 12"/>
                <a:gd name="T18" fmla="*/ 2147483647 w 36"/>
                <a:gd name="T19" fmla="*/ 2147483647 h 12"/>
                <a:gd name="T20" fmla="*/ 2147483647 w 36"/>
                <a:gd name="T21" fmla="*/ 2147483647 h 12"/>
                <a:gd name="T22" fmla="*/ 2147483647 w 36"/>
                <a:gd name="T23" fmla="*/ 2147483647 h 12"/>
                <a:gd name="T24" fmla="*/ 0 w 36"/>
                <a:gd name="T25" fmla="*/ 2147483647 h 12"/>
                <a:gd name="T26" fmla="*/ 2147483647 w 36"/>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2"/>
                <a:gd name="T44" fmla="*/ 36 w 36"/>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2">
                  <a:moveTo>
                    <a:pt x="2" y="0"/>
                  </a:moveTo>
                  <a:lnTo>
                    <a:pt x="4" y="0"/>
                  </a:lnTo>
                  <a:lnTo>
                    <a:pt x="12" y="2"/>
                  </a:lnTo>
                  <a:lnTo>
                    <a:pt x="20" y="1"/>
                  </a:lnTo>
                  <a:lnTo>
                    <a:pt x="27" y="1"/>
                  </a:lnTo>
                  <a:lnTo>
                    <a:pt x="31" y="4"/>
                  </a:lnTo>
                  <a:lnTo>
                    <a:pt x="36" y="4"/>
                  </a:lnTo>
                  <a:lnTo>
                    <a:pt x="36" y="5"/>
                  </a:lnTo>
                  <a:lnTo>
                    <a:pt x="36" y="9"/>
                  </a:lnTo>
                  <a:lnTo>
                    <a:pt x="30" y="12"/>
                  </a:lnTo>
                  <a:lnTo>
                    <a:pt x="15" y="12"/>
                  </a:lnTo>
                  <a:lnTo>
                    <a:pt x="8" y="8"/>
                  </a:lnTo>
                  <a:lnTo>
                    <a:pt x="0" y="3"/>
                  </a:lnTo>
                  <a:lnTo>
                    <a:pt x="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29" name="Freeform 721"/>
            <p:cNvSpPr>
              <a:spLocks/>
            </p:cNvSpPr>
            <p:nvPr/>
          </p:nvSpPr>
          <p:spPr bwMode="gray">
            <a:xfrm>
              <a:off x="4872" y="2093"/>
              <a:ext cx="11" cy="7"/>
            </a:xfrm>
            <a:custGeom>
              <a:avLst/>
              <a:gdLst>
                <a:gd name="T0" fmla="*/ 2147483647 w 8"/>
                <a:gd name="T1" fmla="*/ 0 h 5"/>
                <a:gd name="T2" fmla="*/ 2147483647 w 8"/>
                <a:gd name="T3" fmla="*/ 2147483647 h 5"/>
                <a:gd name="T4" fmla="*/ 2147483647 w 8"/>
                <a:gd name="T5" fmla="*/ 2147483647 h 5"/>
                <a:gd name="T6" fmla="*/ 2147483647 w 8"/>
                <a:gd name="T7" fmla="*/ 2147483647 h 5"/>
                <a:gd name="T8" fmla="*/ 0 w 8"/>
                <a:gd name="T9" fmla="*/ 0 h 5"/>
                <a:gd name="T10" fmla="*/ 2147483647 w 8"/>
                <a:gd name="T11" fmla="*/ 0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3" y="0"/>
                  </a:moveTo>
                  <a:lnTo>
                    <a:pt x="8" y="4"/>
                  </a:lnTo>
                  <a:lnTo>
                    <a:pt x="5" y="5"/>
                  </a:lnTo>
                  <a:lnTo>
                    <a:pt x="1" y="1"/>
                  </a:lnTo>
                  <a:lnTo>
                    <a:pt x="0" y="0"/>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0" name="Freeform 722"/>
            <p:cNvSpPr>
              <a:spLocks/>
            </p:cNvSpPr>
            <p:nvPr/>
          </p:nvSpPr>
          <p:spPr bwMode="gray">
            <a:xfrm>
              <a:off x="4855" y="2081"/>
              <a:ext cx="9" cy="7"/>
            </a:xfrm>
            <a:custGeom>
              <a:avLst/>
              <a:gdLst>
                <a:gd name="T0" fmla="*/ 2147483647 w 7"/>
                <a:gd name="T1" fmla="*/ 0 h 5"/>
                <a:gd name="T2" fmla="*/ 2147483647 w 7"/>
                <a:gd name="T3" fmla="*/ 0 h 5"/>
                <a:gd name="T4" fmla="*/ 2147483647 w 7"/>
                <a:gd name="T5" fmla="*/ 2147483647 h 5"/>
                <a:gd name="T6" fmla="*/ 2147483647 w 7"/>
                <a:gd name="T7" fmla="*/ 2147483647 h 5"/>
                <a:gd name="T8" fmla="*/ 0 w 7"/>
                <a:gd name="T9" fmla="*/ 2147483647 h 5"/>
                <a:gd name="T10" fmla="*/ 2147483647 w 7"/>
                <a:gd name="T11" fmla="*/ 2147483647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4" y="0"/>
                  </a:moveTo>
                  <a:lnTo>
                    <a:pt x="7" y="0"/>
                  </a:lnTo>
                  <a:lnTo>
                    <a:pt x="6" y="4"/>
                  </a:lnTo>
                  <a:lnTo>
                    <a:pt x="3" y="5"/>
                  </a:lnTo>
                  <a:lnTo>
                    <a:pt x="0" y="4"/>
                  </a:lnTo>
                  <a:lnTo>
                    <a:pt x="3" y="2"/>
                  </a:lnTo>
                  <a:lnTo>
                    <a:pt x="4"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1" name="Freeform 723"/>
            <p:cNvSpPr>
              <a:spLocks/>
            </p:cNvSpPr>
            <p:nvPr/>
          </p:nvSpPr>
          <p:spPr bwMode="gray">
            <a:xfrm>
              <a:off x="3812" y="1314"/>
              <a:ext cx="18" cy="4"/>
            </a:xfrm>
            <a:custGeom>
              <a:avLst/>
              <a:gdLst>
                <a:gd name="T0" fmla="*/ 2147483647 w 14"/>
                <a:gd name="T1" fmla="*/ 0 h 3"/>
                <a:gd name="T2" fmla="*/ 2147483647 w 14"/>
                <a:gd name="T3" fmla="*/ 2147483647 h 3"/>
                <a:gd name="T4" fmla="*/ 2147483647 w 14"/>
                <a:gd name="T5" fmla="*/ 2147483647 h 3"/>
                <a:gd name="T6" fmla="*/ 2147483647 w 14"/>
                <a:gd name="T7" fmla="*/ 2147483647 h 3"/>
                <a:gd name="T8" fmla="*/ 0 w 14"/>
                <a:gd name="T9" fmla="*/ 2147483647 h 3"/>
                <a:gd name="T10" fmla="*/ 2147483647 w 14"/>
                <a:gd name="T11" fmla="*/ 0 h 3"/>
                <a:gd name="T12" fmla="*/ 2147483647 w 14"/>
                <a:gd name="T13" fmla="*/ 0 h 3"/>
                <a:gd name="T14" fmla="*/ 0 60000 65536"/>
                <a:gd name="T15" fmla="*/ 0 60000 65536"/>
                <a:gd name="T16" fmla="*/ 0 60000 65536"/>
                <a:gd name="T17" fmla="*/ 0 60000 65536"/>
                <a:gd name="T18" fmla="*/ 0 60000 65536"/>
                <a:gd name="T19" fmla="*/ 0 60000 65536"/>
                <a:gd name="T20" fmla="*/ 0 60000 65536"/>
                <a:gd name="T21" fmla="*/ 0 w 14"/>
                <a:gd name="T22" fmla="*/ 0 h 3"/>
                <a:gd name="T23" fmla="*/ 14 w 1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
                  <a:moveTo>
                    <a:pt x="12" y="0"/>
                  </a:moveTo>
                  <a:lnTo>
                    <a:pt x="14" y="2"/>
                  </a:lnTo>
                  <a:lnTo>
                    <a:pt x="13" y="3"/>
                  </a:lnTo>
                  <a:lnTo>
                    <a:pt x="5" y="3"/>
                  </a:lnTo>
                  <a:lnTo>
                    <a:pt x="0" y="1"/>
                  </a:lnTo>
                  <a:lnTo>
                    <a:pt x="4" y="0"/>
                  </a:lnTo>
                  <a:lnTo>
                    <a:pt x="12"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2" name="Rectangle 724"/>
            <p:cNvSpPr>
              <a:spLocks noChangeArrowheads="1"/>
            </p:cNvSpPr>
            <p:nvPr/>
          </p:nvSpPr>
          <p:spPr bwMode="gray">
            <a:xfrm>
              <a:off x="3828" y="1366"/>
              <a:ext cx="7" cy="2"/>
            </a:xfrm>
            <a:prstGeom prst="rect">
              <a:avLst/>
            </a:prstGeom>
            <a:grpFill/>
            <a:ln w="3175">
              <a:solidFill>
                <a:schemeClr val="tx2">
                  <a:lumMod val="50000"/>
                </a:schemeClr>
              </a:solid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marL="0" marR="0" lvl="0" indent="0" algn="ctr" defTabSz="685783" rtl="0" eaLnBrk="1" fontAlgn="auto" latinLnBrk="0" hangingPunct="1">
                <a:lnSpc>
                  <a:spcPct val="100000"/>
                </a:lnSpc>
                <a:spcBef>
                  <a:spcPct val="50000"/>
                </a:spcBef>
                <a:spcAft>
                  <a:spcPts val="0"/>
                </a:spcAft>
                <a:buClrTx/>
                <a:buSzTx/>
                <a:buFontTx/>
                <a:buNone/>
                <a:tabLst/>
                <a:defRPr/>
              </a:pPr>
              <a:endParaRPr kumimoji="0" lang="en-GB" altLang="en-US" sz="9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endParaRPr>
            </a:p>
          </p:txBody>
        </p:sp>
        <p:sp>
          <p:nvSpPr>
            <p:cNvPr id="733" name="Freeform 725"/>
            <p:cNvSpPr>
              <a:spLocks/>
            </p:cNvSpPr>
            <p:nvPr/>
          </p:nvSpPr>
          <p:spPr bwMode="gray">
            <a:xfrm>
              <a:off x="3818" y="1368"/>
              <a:ext cx="9" cy="3"/>
            </a:xfrm>
            <a:custGeom>
              <a:avLst/>
              <a:gdLst>
                <a:gd name="T0" fmla="*/ 0 w 7"/>
                <a:gd name="T1" fmla="*/ 0 h 2"/>
                <a:gd name="T2" fmla="*/ 2147483647 w 7"/>
                <a:gd name="T3" fmla="*/ 0 h 2"/>
                <a:gd name="T4" fmla="*/ 2147483647 w 7"/>
                <a:gd name="T5" fmla="*/ 2147483647 h 2"/>
                <a:gd name="T6" fmla="*/ 2147483647 w 7"/>
                <a:gd name="T7" fmla="*/ 2147483647 h 2"/>
                <a:gd name="T8" fmla="*/ 0 w 7"/>
                <a:gd name="T9" fmla="*/ 0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0"/>
                  </a:moveTo>
                  <a:lnTo>
                    <a:pt x="3" y="0"/>
                  </a:lnTo>
                  <a:lnTo>
                    <a:pt x="7" y="2"/>
                  </a:lnTo>
                  <a:lnTo>
                    <a:pt x="2"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4" name="Freeform 726"/>
            <p:cNvSpPr>
              <a:spLocks/>
            </p:cNvSpPr>
            <p:nvPr/>
          </p:nvSpPr>
          <p:spPr bwMode="gray">
            <a:xfrm>
              <a:off x="3828" y="1373"/>
              <a:ext cx="4" cy="0"/>
            </a:xfrm>
            <a:custGeom>
              <a:avLst/>
              <a:gdLst>
                <a:gd name="T0" fmla="*/ 0 w 3"/>
                <a:gd name="T1" fmla="*/ 0 h 1"/>
                <a:gd name="T2" fmla="*/ 2147483647 w 3"/>
                <a:gd name="T3" fmla="*/ 0 h 1"/>
                <a:gd name="T4" fmla="*/ 2147483647 w 3"/>
                <a:gd name="T5" fmla="*/ 0 h 1"/>
                <a:gd name="T6" fmla="*/ 0 w 3"/>
                <a:gd name="T7" fmla="*/ 0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0 h 1"/>
              </a:gdLst>
              <a:ahLst/>
              <a:cxnLst>
                <a:cxn ang="T10">
                  <a:pos x="T0" y="T1"/>
                </a:cxn>
                <a:cxn ang="T11">
                  <a:pos x="T2" y="T3"/>
                </a:cxn>
                <a:cxn ang="T12">
                  <a:pos x="T4" y="T5"/>
                </a:cxn>
                <a:cxn ang="T13">
                  <a:pos x="T6" y="T7"/>
                </a:cxn>
                <a:cxn ang="T14">
                  <a:pos x="T8" y="T9"/>
                </a:cxn>
              </a:cxnLst>
              <a:rect l="T15" t="T16" r="T17" b="T18"/>
              <a:pathLst>
                <a:path w="3" h="1">
                  <a:moveTo>
                    <a:pt x="0" y="0"/>
                  </a:moveTo>
                  <a:lnTo>
                    <a:pt x="2" y="0"/>
                  </a:lnTo>
                  <a:lnTo>
                    <a:pt x="3" y="1"/>
                  </a:lnTo>
                  <a:lnTo>
                    <a:pt x="0"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5" name="Freeform 727"/>
            <p:cNvSpPr>
              <a:spLocks/>
            </p:cNvSpPr>
            <p:nvPr/>
          </p:nvSpPr>
          <p:spPr bwMode="gray">
            <a:xfrm>
              <a:off x="3801" y="1432"/>
              <a:ext cx="8" cy="5"/>
            </a:xfrm>
            <a:custGeom>
              <a:avLst/>
              <a:gdLst>
                <a:gd name="T0" fmla="*/ 0 w 7"/>
                <a:gd name="T1" fmla="*/ 2147483647 h 4"/>
                <a:gd name="T2" fmla="*/ 0 w 7"/>
                <a:gd name="T3" fmla="*/ 2147483647 h 4"/>
                <a:gd name="T4" fmla="*/ 2147483647 w 7"/>
                <a:gd name="T5" fmla="*/ 0 h 4"/>
                <a:gd name="T6" fmla="*/ 2147483647 w 7"/>
                <a:gd name="T7" fmla="*/ 2147483647 h 4"/>
                <a:gd name="T8" fmla="*/ 2147483647 w 7"/>
                <a:gd name="T9" fmla="*/ 2147483647 h 4"/>
                <a:gd name="T10" fmla="*/ 0 w 7"/>
                <a:gd name="T11" fmla="*/ 2147483647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2"/>
                  </a:moveTo>
                  <a:lnTo>
                    <a:pt x="0" y="1"/>
                  </a:lnTo>
                  <a:lnTo>
                    <a:pt x="6" y="0"/>
                  </a:lnTo>
                  <a:lnTo>
                    <a:pt x="7" y="2"/>
                  </a:lnTo>
                  <a:lnTo>
                    <a:pt x="3"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6" name="Freeform 728"/>
            <p:cNvSpPr>
              <a:spLocks/>
            </p:cNvSpPr>
            <p:nvPr/>
          </p:nvSpPr>
          <p:spPr bwMode="gray">
            <a:xfrm>
              <a:off x="3794" y="1437"/>
              <a:ext cx="4" cy="4"/>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1"/>
                  </a:moveTo>
                  <a:lnTo>
                    <a:pt x="2" y="0"/>
                  </a:lnTo>
                  <a:lnTo>
                    <a:pt x="3" y="1"/>
                  </a:lnTo>
                  <a:lnTo>
                    <a:pt x="2" y="3"/>
                  </a:lnTo>
                  <a:lnTo>
                    <a:pt x="0"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7" name="Freeform 729"/>
            <p:cNvSpPr>
              <a:spLocks/>
            </p:cNvSpPr>
            <p:nvPr/>
          </p:nvSpPr>
          <p:spPr bwMode="gray">
            <a:xfrm>
              <a:off x="3705" y="1478"/>
              <a:ext cx="14" cy="6"/>
            </a:xfrm>
            <a:custGeom>
              <a:avLst/>
              <a:gdLst>
                <a:gd name="T0" fmla="*/ 0 w 10"/>
                <a:gd name="T1" fmla="*/ 2147483647 h 5"/>
                <a:gd name="T2" fmla="*/ 2147483647 w 10"/>
                <a:gd name="T3" fmla="*/ 0 h 5"/>
                <a:gd name="T4" fmla="*/ 2147483647 w 10"/>
                <a:gd name="T5" fmla="*/ 2147483647 h 5"/>
                <a:gd name="T6" fmla="*/ 2147483647 w 10"/>
                <a:gd name="T7" fmla="*/ 2147483647 h 5"/>
                <a:gd name="T8" fmla="*/ 2147483647 w 10"/>
                <a:gd name="T9" fmla="*/ 2147483647 h 5"/>
                <a:gd name="T10" fmla="*/ 0 w 10"/>
                <a:gd name="T11" fmla="*/ 2147483647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2"/>
                  </a:moveTo>
                  <a:lnTo>
                    <a:pt x="4" y="0"/>
                  </a:lnTo>
                  <a:lnTo>
                    <a:pt x="8" y="1"/>
                  </a:lnTo>
                  <a:lnTo>
                    <a:pt x="10" y="4"/>
                  </a:lnTo>
                  <a:lnTo>
                    <a:pt x="6" y="5"/>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8" name="Freeform 730"/>
            <p:cNvSpPr>
              <a:spLocks/>
            </p:cNvSpPr>
            <p:nvPr/>
          </p:nvSpPr>
          <p:spPr bwMode="gray">
            <a:xfrm>
              <a:off x="3711" y="1468"/>
              <a:ext cx="8" cy="4"/>
            </a:xfrm>
            <a:custGeom>
              <a:avLst/>
              <a:gdLst>
                <a:gd name="T0" fmla="*/ 0 w 7"/>
                <a:gd name="T1" fmla="*/ 2147483647 h 3"/>
                <a:gd name="T2" fmla="*/ 2147483647 w 7"/>
                <a:gd name="T3" fmla="*/ 2147483647 h 3"/>
                <a:gd name="T4" fmla="*/ 2147483647 w 7"/>
                <a:gd name="T5" fmla="*/ 2147483647 h 3"/>
                <a:gd name="T6" fmla="*/ 2147483647 w 7"/>
                <a:gd name="T7" fmla="*/ 2147483647 h 3"/>
                <a:gd name="T8" fmla="*/ 2147483647 w 7"/>
                <a:gd name="T9" fmla="*/ 0 h 3"/>
                <a:gd name="T10" fmla="*/ 0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2" y="2"/>
                  </a:lnTo>
                  <a:lnTo>
                    <a:pt x="7" y="3"/>
                  </a:lnTo>
                  <a:lnTo>
                    <a:pt x="7" y="1"/>
                  </a:lnTo>
                  <a:lnTo>
                    <a:pt x="3" y="0"/>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9" name="Freeform 731"/>
            <p:cNvSpPr>
              <a:spLocks/>
            </p:cNvSpPr>
            <p:nvPr/>
          </p:nvSpPr>
          <p:spPr bwMode="gray">
            <a:xfrm>
              <a:off x="3717" y="1466"/>
              <a:ext cx="12" cy="3"/>
            </a:xfrm>
            <a:custGeom>
              <a:avLst/>
              <a:gdLst>
                <a:gd name="T0" fmla="*/ 0 w 9"/>
                <a:gd name="T1" fmla="*/ 0 h 2"/>
                <a:gd name="T2" fmla="*/ 2147483647 w 9"/>
                <a:gd name="T3" fmla="*/ 2147483647 h 2"/>
                <a:gd name="T4" fmla="*/ 2147483647 w 9"/>
                <a:gd name="T5" fmla="*/ 2147483647 h 2"/>
                <a:gd name="T6" fmla="*/ 2147483647 w 9"/>
                <a:gd name="T7" fmla="*/ 2147483647 h 2"/>
                <a:gd name="T8" fmla="*/ 2147483647 w 9"/>
                <a:gd name="T9" fmla="*/ 0 h 2"/>
                <a:gd name="T10" fmla="*/ 0 w 9"/>
                <a:gd name="T11" fmla="*/ 0 h 2"/>
                <a:gd name="T12" fmla="*/ 0 60000 65536"/>
                <a:gd name="T13" fmla="*/ 0 60000 65536"/>
                <a:gd name="T14" fmla="*/ 0 60000 65536"/>
                <a:gd name="T15" fmla="*/ 0 60000 65536"/>
                <a:gd name="T16" fmla="*/ 0 60000 65536"/>
                <a:gd name="T17" fmla="*/ 0 60000 65536"/>
                <a:gd name="T18" fmla="*/ 0 w 9"/>
                <a:gd name="T19" fmla="*/ 0 h 2"/>
                <a:gd name="T20" fmla="*/ 9 w 9"/>
                <a:gd name="T21" fmla="*/ 2 h 2"/>
              </a:gdLst>
              <a:ahLst/>
              <a:cxnLst>
                <a:cxn ang="T12">
                  <a:pos x="T0" y="T1"/>
                </a:cxn>
                <a:cxn ang="T13">
                  <a:pos x="T2" y="T3"/>
                </a:cxn>
                <a:cxn ang="T14">
                  <a:pos x="T4" y="T5"/>
                </a:cxn>
                <a:cxn ang="T15">
                  <a:pos x="T6" y="T7"/>
                </a:cxn>
                <a:cxn ang="T16">
                  <a:pos x="T8" y="T9"/>
                </a:cxn>
                <a:cxn ang="T17">
                  <a:pos x="T10" y="T11"/>
                </a:cxn>
              </a:cxnLst>
              <a:rect l="T18" t="T19" r="T20" b="T21"/>
              <a:pathLst>
                <a:path w="9" h="2">
                  <a:moveTo>
                    <a:pt x="0" y="0"/>
                  </a:moveTo>
                  <a:lnTo>
                    <a:pt x="4" y="2"/>
                  </a:lnTo>
                  <a:lnTo>
                    <a:pt x="8" y="2"/>
                  </a:lnTo>
                  <a:lnTo>
                    <a:pt x="9" y="1"/>
                  </a:lnTo>
                  <a:lnTo>
                    <a:pt x="6" y="0"/>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0" name="Freeform 732"/>
            <p:cNvSpPr>
              <a:spLocks/>
            </p:cNvSpPr>
            <p:nvPr/>
          </p:nvSpPr>
          <p:spPr bwMode="gray">
            <a:xfrm>
              <a:off x="3714" y="1427"/>
              <a:ext cx="8" cy="4"/>
            </a:xfrm>
            <a:custGeom>
              <a:avLst/>
              <a:gdLst>
                <a:gd name="T0" fmla="*/ 0 w 6"/>
                <a:gd name="T1" fmla="*/ 0 h 3"/>
                <a:gd name="T2" fmla="*/ 2147483647 w 6"/>
                <a:gd name="T3" fmla="*/ 2147483647 h 3"/>
                <a:gd name="T4" fmla="*/ 2147483647 w 6"/>
                <a:gd name="T5" fmla="*/ 2147483647 h 3"/>
                <a:gd name="T6" fmla="*/ 2147483647 w 6"/>
                <a:gd name="T7" fmla="*/ 2147483647 h 3"/>
                <a:gd name="T8" fmla="*/ 0 w 6"/>
                <a:gd name="T9" fmla="*/ 0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0"/>
                  </a:moveTo>
                  <a:lnTo>
                    <a:pt x="5" y="1"/>
                  </a:lnTo>
                  <a:lnTo>
                    <a:pt x="6" y="3"/>
                  </a:lnTo>
                  <a:lnTo>
                    <a:pt x="3"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1" name="Freeform 733"/>
            <p:cNvSpPr>
              <a:spLocks/>
            </p:cNvSpPr>
            <p:nvPr/>
          </p:nvSpPr>
          <p:spPr bwMode="gray">
            <a:xfrm>
              <a:off x="3646" y="1368"/>
              <a:ext cx="16" cy="3"/>
            </a:xfrm>
            <a:custGeom>
              <a:avLst/>
              <a:gdLst>
                <a:gd name="T0" fmla="*/ 0 w 13"/>
                <a:gd name="T1" fmla="*/ 0 h 2"/>
                <a:gd name="T2" fmla="*/ 2147483647 w 13"/>
                <a:gd name="T3" fmla="*/ 0 h 2"/>
                <a:gd name="T4" fmla="*/ 2147483647 w 13"/>
                <a:gd name="T5" fmla="*/ 2147483647 h 2"/>
                <a:gd name="T6" fmla="*/ 2147483647 w 13"/>
                <a:gd name="T7" fmla="*/ 2147483647 h 2"/>
                <a:gd name="T8" fmla="*/ 2147483647 w 13"/>
                <a:gd name="T9" fmla="*/ 2147483647 h 2"/>
                <a:gd name="T10" fmla="*/ 0 w 13"/>
                <a:gd name="T11" fmla="*/ 0 h 2"/>
                <a:gd name="T12" fmla="*/ 0 60000 65536"/>
                <a:gd name="T13" fmla="*/ 0 60000 65536"/>
                <a:gd name="T14" fmla="*/ 0 60000 65536"/>
                <a:gd name="T15" fmla="*/ 0 60000 65536"/>
                <a:gd name="T16" fmla="*/ 0 60000 65536"/>
                <a:gd name="T17" fmla="*/ 0 60000 65536"/>
                <a:gd name="T18" fmla="*/ 0 w 13"/>
                <a:gd name="T19" fmla="*/ 0 h 2"/>
                <a:gd name="T20" fmla="*/ 13 w 13"/>
                <a:gd name="T21" fmla="*/ 2 h 2"/>
              </a:gdLst>
              <a:ahLst/>
              <a:cxnLst>
                <a:cxn ang="T12">
                  <a:pos x="T0" y="T1"/>
                </a:cxn>
                <a:cxn ang="T13">
                  <a:pos x="T2" y="T3"/>
                </a:cxn>
                <a:cxn ang="T14">
                  <a:pos x="T4" y="T5"/>
                </a:cxn>
                <a:cxn ang="T15">
                  <a:pos x="T6" y="T7"/>
                </a:cxn>
                <a:cxn ang="T16">
                  <a:pos x="T8" y="T9"/>
                </a:cxn>
                <a:cxn ang="T17">
                  <a:pos x="T10" y="T11"/>
                </a:cxn>
              </a:cxnLst>
              <a:rect l="T18" t="T19" r="T20" b="T21"/>
              <a:pathLst>
                <a:path w="13" h="2">
                  <a:moveTo>
                    <a:pt x="0" y="0"/>
                  </a:moveTo>
                  <a:lnTo>
                    <a:pt x="9" y="0"/>
                  </a:lnTo>
                  <a:lnTo>
                    <a:pt x="13" y="1"/>
                  </a:lnTo>
                  <a:lnTo>
                    <a:pt x="11" y="2"/>
                  </a:lnTo>
                  <a:lnTo>
                    <a:pt x="3"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2" name="Freeform 734"/>
            <p:cNvSpPr>
              <a:spLocks/>
            </p:cNvSpPr>
            <p:nvPr/>
          </p:nvSpPr>
          <p:spPr bwMode="gray">
            <a:xfrm>
              <a:off x="3674" y="1324"/>
              <a:ext cx="16" cy="7"/>
            </a:xfrm>
            <a:custGeom>
              <a:avLst/>
              <a:gdLst>
                <a:gd name="T0" fmla="*/ 0 w 12"/>
                <a:gd name="T1" fmla="*/ 2147483647 h 5"/>
                <a:gd name="T2" fmla="*/ 2147483647 w 12"/>
                <a:gd name="T3" fmla="*/ 0 h 5"/>
                <a:gd name="T4" fmla="*/ 2147483647 w 12"/>
                <a:gd name="T5" fmla="*/ 2147483647 h 5"/>
                <a:gd name="T6" fmla="*/ 2147483647 w 12"/>
                <a:gd name="T7" fmla="*/ 2147483647 h 5"/>
                <a:gd name="T8" fmla="*/ 2147483647 w 12"/>
                <a:gd name="T9" fmla="*/ 2147483647 h 5"/>
                <a:gd name="T10" fmla="*/ 2147483647 w 12"/>
                <a:gd name="T11" fmla="*/ 2147483647 h 5"/>
                <a:gd name="T12" fmla="*/ 0 w 12"/>
                <a:gd name="T13" fmla="*/ 2147483647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0" y="3"/>
                  </a:moveTo>
                  <a:lnTo>
                    <a:pt x="4" y="0"/>
                  </a:lnTo>
                  <a:lnTo>
                    <a:pt x="8" y="1"/>
                  </a:lnTo>
                  <a:lnTo>
                    <a:pt x="12" y="2"/>
                  </a:lnTo>
                  <a:lnTo>
                    <a:pt x="11" y="4"/>
                  </a:lnTo>
                  <a:lnTo>
                    <a:pt x="3" y="5"/>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3" name="Freeform 735"/>
            <p:cNvSpPr>
              <a:spLocks/>
            </p:cNvSpPr>
            <p:nvPr/>
          </p:nvSpPr>
          <p:spPr bwMode="gray">
            <a:xfrm>
              <a:off x="3371" y="1441"/>
              <a:ext cx="186" cy="100"/>
            </a:xfrm>
            <a:custGeom>
              <a:avLst/>
              <a:gdLst>
                <a:gd name="T0" fmla="*/ 2147483647 w 143"/>
                <a:gd name="T1" fmla="*/ 2147483647 h 76"/>
                <a:gd name="T2" fmla="*/ 2147483647 w 143"/>
                <a:gd name="T3" fmla="*/ 2147483647 h 76"/>
                <a:gd name="T4" fmla="*/ 2147483647 w 143"/>
                <a:gd name="T5" fmla="*/ 2147483647 h 76"/>
                <a:gd name="T6" fmla="*/ 2147483647 w 143"/>
                <a:gd name="T7" fmla="*/ 2147483647 h 76"/>
                <a:gd name="T8" fmla="*/ 2147483647 w 143"/>
                <a:gd name="T9" fmla="*/ 2147483647 h 76"/>
                <a:gd name="T10" fmla="*/ 2147483647 w 143"/>
                <a:gd name="T11" fmla="*/ 2147483647 h 76"/>
                <a:gd name="T12" fmla="*/ 2147483647 w 143"/>
                <a:gd name="T13" fmla="*/ 2147483647 h 76"/>
                <a:gd name="T14" fmla="*/ 2147483647 w 143"/>
                <a:gd name="T15" fmla="*/ 2147483647 h 76"/>
                <a:gd name="T16" fmla="*/ 2147483647 w 143"/>
                <a:gd name="T17" fmla="*/ 2147483647 h 76"/>
                <a:gd name="T18" fmla="*/ 2147483647 w 143"/>
                <a:gd name="T19" fmla="*/ 2147483647 h 76"/>
                <a:gd name="T20" fmla="*/ 2147483647 w 143"/>
                <a:gd name="T21" fmla="*/ 2147483647 h 76"/>
                <a:gd name="T22" fmla="*/ 2147483647 w 143"/>
                <a:gd name="T23" fmla="*/ 2147483647 h 76"/>
                <a:gd name="T24" fmla="*/ 2147483647 w 143"/>
                <a:gd name="T25" fmla="*/ 2147483647 h 76"/>
                <a:gd name="T26" fmla="*/ 2147483647 w 143"/>
                <a:gd name="T27" fmla="*/ 2147483647 h 76"/>
                <a:gd name="T28" fmla="*/ 2147483647 w 143"/>
                <a:gd name="T29" fmla="*/ 2147483647 h 76"/>
                <a:gd name="T30" fmla="*/ 2147483647 w 143"/>
                <a:gd name="T31" fmla="*/ 2147483647 h 76"/>
                <a:gd name="T32" fmla="*/ 2147483647 w 143"/>
                <a:gd name="T33" fmla="*/ 2147483647 h 76"/>
                <a:gd name="T34" fmla="*/ 2147483647 w 143"/>
                <a:gd name="T35" fmla="*/ 2147483647 h 76"/>
                <a:gd name="T36" fmla="*/ 2147483647 w 143"/>
                <a:gd name="T37" fmla="*/ 2147483647 h 76"/>
                <a:gd name="T38" fmla="*/ 2147483647 w 143"/>
                <a:gd name="T39" fmla="*/ 2147483647 h 76"/>
                <a:gd name="T40" fmla="*/ 2147483647 w 143"/>
                <a:gd name="T41" fmla="*/ 2147483647 h 76"/>
                <a:gd name="T42" fmla="*/ 2147483647 w 143"/>
                <a:gd name="T43" fmla="*/ 2147483647 h 76"/>
                <a:gd name="T44" fmla="*/ 2147483647 w 143"/>
                <a:gd name="T45" fmla="*/ 2147483647 h 76"/>
                <a:gd name="T46" fmla="*/ 2147483647 w 143"/>
                <a:gd name="T47" fmla="*/ 2147483647 h 76"/>
                <a:gd name="T48" fmla="*/ 2147483647 w 143"/>
                <a:gd name="T49" fmla="*/ 2147483647 h 76"/>
                <a:gd name="T50" fmla="*/ 2147483647 w 143"/>
                <a:gd name="T51" fmla="*/ 2147483647 h 76"/>
                <a:gd name="T52" fmla="*/ 2147483647 w 143"/>
                <a:gd name="T53" fmla="*/ 2147483647 h 76"/>
                <a:gd name="T54" fmla="*/ 2147483647 w 143"/>
                <a:gd name="T55" fmla="*/ 2147483647 h 76"/>
                <a:gd name="T56" fmla="*/ 2147483647 w 143"/>
                <a:gd name="T57" fmla="*/ 2147483647 h 76"/>
                <a:gd name="T58" fmla="*/ 2147483647 w 143"/>
                <a:gd name="T59" fmla="*/ 2147483647 h 76"/>
                <a:gd name="T60" fmla="*/ 2147483647 w 143"/>
                <a:gd name="T61" fmla="*/ 2147483647 h 76"/>
                <a:gd name="T62" fmla="*/ 2147483647 w 143"/>
                <a:gd name="T63" fmla="*/ 2147483647 h 76"/>
                <a:gd name="T64" fmla="*/ 2147483647 w 143"/>
                <a:gd name="T65" fmla="*/ 2147483647 h 76"/>
                <a:gd name="T66" fmla="*/ 2147483647 w 143"/>
                <a:gd name="T67" fmla="*/ 2147483647 h 76"/>
                <a:gd name="T68" fmla="*/ 2147483647 w 143"/>
                <a:gd name="T69" fmla="*/ 2147483647 h 76"/>
                <a:gd name="T70" fmla="*/ 2147483647 w 143"/>
                <a:gd name="T71" fmla="*/ 2147483647 h 76"/>
                <a:gd name="T72" fmla="*/ 2147483647 w 143"/>
                <a:gd name="T73" fmla="*/ 0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3"/>
                <a:gd name="T112" fmla="*/ 0 h 76"/>
                <a:gd name="T113" fmla="*/ 143 w 143"/>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3" h="76">
                  <a:moveTo>
                    <a:pt x="130" y="0"/>
                  </a:moveTo>
                  <a:lnTo>
                    <a:pt x="142" y="3"/>
                  </a:lnTo>
                  <a:lnTo>
                    <a:pt x="143" y="7"/>
                  </a:lnTo>
                  <a:lnTo>
                    <a:pt x="139" y="11"/>
                  </a:lnTo>
                  <a:lnTo>
                    <a:pt x="140" y="15"/>
                  </a:lnTo>
                  <a:lnTo>
                    <a:pt x="131" y="16"/>
                  </a:lnTo>
                  <a:lnTo>
                    <a:pt x="119" y="21"/>
                  </a:lnTo>
                  <a:lnTo>
                    <a:pt x="107" y="22"/>
                  </a:lnTo>
                  <a:lnTo>
                    <a:pt x="103" y="24"/>
                  </a:lnTo>
                  <a:lnTo>
                    <a:pt x="93" y="25"/>
                  </a:lnTo>
                  <a:lnTo>
                    <a:pt x="91" y="27"/>
                  </a:lnTo>
                  <a:lnTo>
                    <a:pt x="84" y="29"/>
                  </a:lnTo>
                  <a:lnTo>
                    <a:pt x="79" y="31"/>
                  </a:lnTo>
                  <a:lnTo>
                    <a:pt x="75" y="34"/>
                  </a:lnTo>
                  <a:lnTo>
                    <a:pt x="64" y="38"/>
                  </a:lnTo>
                  <a:lnTo>
                    <a:pt x="64" y="42"/>
                  </a:lnTo>
                  <a:lnTo>
                    <a:pt x="60" y="43"/>
                  </a:lnTo>
                  <a:lnTo>
                    <a:pt x="59" y="46"/>
                  </a:lnTo>
                  <a:lnTo>
                    <a:pt x="51" y="46"/>
                  </a:lnTo>
                  <a:lnTo>
                    <a:pt x="50" y="50"/>
                  </a:lnTo>
                  <a:lnTo>
                    <a:pt x="46" y="50"/>
                  </a:lnTo>
                  <a:lnTo>
                    <a:pt x="46" y="54"/>
                  </a:lnTo>
                  <a:lnTo>
                    <a:pt x="42" y="57"/>
                  </a:lnTo>
                  <a:lnTo>
                    <a:pt x="38" y="58"/>
                  </a:lnTo>
                  <a:lnTo>
                    <a:pt x="38" y="65"/>
                  </a:lnTo>
                  <a:lnTo>
                    <a:pt x="29" y="76"/>
                  </a:lnTo>
                  <a:lnTo>
                    <a:pt x="21" y="74"/>
                  </a:lnTo>
                  <a:lnTo>
                    <a:pt x="19" y="73"/>
                  </a:lnTo>
                  <a:lnTo>
                    <a:pt x="9" y="73"/>
                  </a:lnTo>
                  <a:lnTo>
                    <a:pt x="8" y="70"/>
                  </a:lnTo>
                  <a:lnTo>
                    <a:pt x="11" y="68"/>
                  </a:lnTo>
                  <a:lnTo>
                    <a:pt x="17" y="66"/>
                  </a:lnTo>
                  <a:lnTo>
                    <a:pt x="16" y="65"/>
                  </a:lnTo>
                  <a:lnTo>
                    <a:pt x="6" y="67"/>
                  </a:lnTo>
                  <a:lnTo>
                    <a:pt x="0" y="64"/>
                  </a:lnTo>
                  <a:lnTo>
                    <a:pt x="2" y="62"/>
                  </a:lnTo>
                  <a:lnTo>
                    <a:pt x="8" y="61"/>
                  </a:lnTo>
                  <a:lnTo>
                    <a:pt x="9" y="57"/>
                  </a:lnTo>
                  <a:lnTo>
                    <a:pt x="12" y="56"/>
                  </a:lnTo>
                  <a:lnTo>
                    <a:pt x="17" y="57"/>
                  </a:lnTo>
                  <a:lnTo>
                    <a:pt x="19" y="58"/>
                  </a:lnTo>
                  <a:lnTo>
                    <a:pt x="20" y="57"/>
                  </a:lnTo>
                  <a:lnTo>
                    <a:pt x="21" y="57"/>
                  </a:lnTo>
                  <a:lnTo>
                    <a:pt x="17" y="53"/>
                  </a:lnTo>
                  <a:lnTo>
                    <a:pt x="18" y="50"/>
                  </a:lnTo>
                  <a:lnTo>
                    <a:pt x="24" y="49"/>
                  </a:lnTo>
                  <a:lnTo>
                    <a:pt x="20" y="46"/>
                  </a:lnTo>
                  <a:lnTo>
                    <a:pt x="23" y="44"/>
                  </a:lnTo>
                  <a:lnTo>
                    <a:pt x="25" y="43"/>
                  </a:lnTo>
                  <a:lnTo>
                    <a:pt x="20" y="41"/>
                  </a:lnTo>
                  <a:lnTo>
                    <a:pt x="19" y="37"/>
                  </a:lnTo>
                  <a:lnTo>
                    <a:pt x="17" y="35"/>
                  </a:lnTo>
                  <a:lnTo>
                    <a:pt x="21" y="34"/>
                  </a:lnTo>
                  <a:lnTo>
                    <a:pt x="26" y="35"/>
                  </a:lnTo>
                  <a:lnTo>
                    <a:pt x="32" y="33"/>
                  </a:lnTo>
                  <a:lnTo>
                    <a:pt x="32" y="31"/>
                  </a:lnTo>
                  <a:lnTo>
                    <a:pt x="40" y="31"/>
                  </a:lnTo>
                  <a:lnTo>
                    <a:pt x="43" y="26"/>
                  </a:lnTo>
                  <a:lnTo>
                    <a:pt x="46" y="26"/>
                  </a:lnTo>
                  <a:lnTo>
                    <a:pt x="46" y="23"/>
                  </a:lnTo>
                  <a:lnTo>
                    <a:pt x="55" y="22"/>
                  </a:lnTo>
                  <a:lnTo>
                    <a:pt x="60" y="18"/>
                  </a:lnTo>
                  <a:lnTo>
                    <a:pt x="65" y="18"/>
                  </a:lnTo>
                  <a:lnTo>
                    <a:pt x="65" y="20"/>
                  </a:lnTo>
                  <a:lnTo>
                    <a:pt x="71" y="19"/>
                  </a:lnTo>
                  <a:lnTo>
                    <a:pt x="67" y="17"/>
                  </a:lnTo>
                  <a:lnTo>
                    <a:pt x="70" y="15"/>
                  </a:lnTo>
                  <a:lnTo>
                    <a:pt x="80" y="14"/>
                  </a:lnTo>
                  <a:lnTo>
                    <a:pt x="81" y="16"/>
                  </a:lnTo>
                  <a:lnTo>
                    <a:pt x="91" y="14"/>
                  </a:lnTo>
                  <a:lnTo>
                    <a:pt x="114" y="9"/>
                  </a:lnTo>
                  <a:lnTo>
                    <a:pt x="115" y="3"/>
                  </a:lnTo>
                  <a:lnTo>
                    <a:pt x="122" y="3"/>
                  </a:lnTo>
                  <a:lnTo>
                    <a:pt x="13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4" name="Freeform 736"/>
            <p:cNvSpPr>
              <a:spLocks/>
            </p:cNvSpPr>
            <p:nvPr/>
          </p:nvSpPr>
          <p:spPr bwMode="gray">
            <a:xfrm>
              <a:off x="3927" y="1375"/>
              <a:ext cx="72" cy="43"/>
            </a:xfrm>
            <a:custGeom>
              <a:avLst/>
              <a:gdLst>
                <a:gd name="T0" fmla="*/ 2147483647 w 55"/>
                <a:gd name="T1" fmla="*/ 2147483647 h 33"/>
                <a:gd name="T2" fmla="*/ 2147483647 w 55"/>
                <a:gd name="T3" fmla="*/ 2147483647 h 33"/>
                <a:gd name="T4" fmla="*/ 2147483647 w 55"/>
                <a:gd name="T5" fmla="*/ 2147483647 h 33"/>
                <a:gd name="T6" fmla="*/ 2147483647 w 55"/>
                <a:gd name="T7" fmla="*/ 2147483647 h 33"/>
                <a:gd name="T8" fmla="*/ 2147483647 w 55"/>
                <a:gd name="T9" fmla="*/ 2147483647 h 33"/>
                <a:gd name="T10" fmla="*/ 2147483647 w 55"/>
                <a:gd name="T11" fmla="*/ 2147483647 h 33"/>
                <a:gd name="T12" fmla="*/ 2147483647 w 55"/>
                <a:gd name="T13" fmla="*/ 2147483647 h 33"/>
                <a:gd name="T14" fmla="*/ 2147483647 w 55"/>
                <a:gd name="T15" fmla="*/ 2147483647 h 33"/>
                <a:gd name="T16" fmla="*/ 2147483647 w 55"/>
                <a:gd name="T17" fmla="*/ 2147483647 h 33"/>
                <a:gd name="T18" fmla="*/ 2147483647 w 55"/>
                <a:gd name="T19" fmla="*/ 2147483647 h 33"/>
                <a:gd name="T20" fmla="*/ 2147483647 w 55"/>
                <a:gd name="T21" fmla="*/ 2147483647 h 33"/>
                <a:gd name="T22" fmla="*/ 2147483647 w 55"/>
                <a:gd name="T23" fmla="*/ 0 h 33"/>
                <a:gd name="T24" fmla="*/ 2147483647 w 55"/>
                <a:gd name="T25" fmla="*/ 2147483647 h 33"/>
                <a:gd name="T26" fmla="*/ 2147483647 w 55"/>
                <a:gd name="T27" fmla="*/ 2147483647 h 33"/>
                <a:gd name="T28" fmla="*/ 2147483647 w 55"/>
                <a:gd name="T29" fmla="*/ 2147483647 h 33"/>
                <a:gd name="T30" fmla="*/ 2147483647 w 55"/>
                <a:gd name="T31" fmla="*/ 0 h 33"/>
                <a:gd name="T32" fmla="*/ 2147483647 w 55"/>
                <a:gd name="T33" fmla="*/ 0 h 33"/>
                <a:gd name="T34" fmla="*/ 2147483647 w 55"/>
                <a:gd name="T35" fmla="*/ 2147483647 h 33"/>
                <a:gd name="T36" fmla="*/ 2147483647 w 55"/>
                <a:gd name="T37" fmla="*/ 2147483647 h 33"/>
                <a:gd name="T38" fmla="*/ 2147483647 w 55"/>
                <a:gd name="T39" fmla="*/ 2147483647 h 33"/>
                <a:gd name="T40" fmla="*/ 2147483647 w 55"/>
                <a:gd name="T41" fmla="*/ 2147483647 h 33"/>
                <a:gd name="T42" fmla="*/ 2147483647 w 55"/>
                <a:gd name="T43" fmla="*/ 2147483647 h 33"/>
                <a:gd name="T44" fmla="*/ 2147483647 w 55"/>
                <a:gd name="T45" fmla="*/ 2147483647 h 33"/>
                <a:gd name="T46" fmla="*/ 2147483647 w 55"/>
                <a:gd name="T47" fmla="*/ 2147483647 h 33"/>
                <a:gd name="T48" fmla="*/ 2147483647 w 55"/>
                <a:gd name="T49" fmla="*/ 2147483647 h 33"/>
                <a:gd name="T50" fmla="*/ 2147483647 w 55"/>
                <a:gd name="T51" fmla="*/ 2147483647 h 33"/>
                <a:gd name="T52" fmla="*/ 2147483647 w 55"/>
                <a:gd name="T53" fmla="*/ 2147483647 h 33"/>
                <a:gd name="T54" fmla="*/ 2147483647 w 55"/>
                <a:gd name="T55" fmla="*/ 2147483647 h 33"/>
                <a:gd name="T56" fmla="*/ 2147483647 w 55"/>
                <a:gd name="T57" fmla="*/ 2147483647 h 33"/>
                <a:gd name="T58" fmla="*/ 2147483647 w 55"/>
                <a:gd name="T59" fmla="*/ 2147483647 h 33"/>
                <a:gd name="T60" fmla="*/ 2147483647 w 55"/>
                <a:gd name="T61" fmla="*/ 2147483647 h 33"/>
                <a:gd name="T62" fmla="*/ 2147483647 w 55"/>
                <a:gd name="T63" fmla="*/ 2147483647 h 33"/>
                <a:gd name="T64" fmla="*/ 2147483647 w 55"/>
                <a:gd name="T65" fmla="*/ 2147483647 h 33"/>
                <a:gd name="T66" fmla="*/ 2147483647 w 55"/>
                <a:gd name="T67" fmla="*/ 2147483647 h 33"/>
                <a:gd name="T68" fmla="*/ 2147483647 w 55"/>
                <a:gd name="T69" fmla="*/ 2147483647 h 33"/>
                <a:gd name="T70" fmla="*/ 2147483647 w 55"/>
                <a:gd name="T71" fmla="*/ 2147483647 h 33"/>
                <a:gd name="T72" fmla="*/ 0 w 55"/>
                <a:gd name="T73" fmla="*/ 2147483647 h 33"/>
                <a:gd name="T74" fmla="*/ 0 w 55"/>
                <a:gd name="T75" fmla="*/ 2147483647 h 33"/>
                <a:gd name="T76" fmla="*/ 2147483647 w 55"/>
                <a:gd name="T77" fmla="*/ 2147483647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
                <a:gd name="T118" fmla="*/ 0 h 33"/>
                <a:gd name="T119" fmla="*/ 55 w 55"/>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 h="33">
                  <a:moveTo>
                    <a:pt x="7" y="24"/>
                  </a:moveTo>
                  <a:lnTo>
                    <a:pt x="6" y="21"/>
                  </a:lnTo>
                  <a:lnTo>
                    <a:pt x="7" y="20"/>
                  </a:lnTo>
                  <a:lnTo>
                    <a:pt x="8" y="14"/>
                  </a:lnTo>
                  <a:lnTo>
                    <a:pt x="15" y="13"/>
                  </a:lnTo>
                  <a:lnTo>
                    <a:pt x="14" y="10"/>
                  </a:lnTo>
                  <a:lnTo>
                    <a:pt x="16" y="7"/>
                  </a:lnTo>
                  <a:lnTo>
                    <a:pt x="15" y="6"/>
                  </a:lnTo>
                  <a:lnTo>
                    <a:pt x="17" y="4"/>
                  </a:lnTo>
                  <a:lnTo>
                    <a:pt x="23" y="3"/>
                  </a:lnTo>
                  <a:lnTo>
                    <a:pt x="20" y="1"/>
                  </a:lnTo>
                  <a:lnTo>
                    <a:pt x="21" y="0"/>
                  </a:lnTo>
                  <a:lnTo>
                    <a:pt x="25" y="1"/>
                  </a:lnTo>
                  <a:lnTo>
                    <a:pt x="26" y="3"/>
                  </a:lnTo>
                  <a:lnTo>
                    <a:pt x="28" y="3"/>
                  </a:lnTo>
                  <a:lnTo>
                    <a:pt x="29" y="0"/>
                  </a:lnTo>
                  <a:lnTo>
                    <a:pt x="34" y="0"/>
                  </a:lnTo>
                  <a:lnTo>
                    <a:pt x="35" y="3"/>
                  </a:lnTo>
                  <a:lnTo>
                    <a:pt x="32" y="4"/>
                  </a:lnTo>
                  <a:lnTo>
                    <a:pt x="32" y="9"/>
                  </a:lnTo>
                  <a:lnTo>
                    <a:pt x="36" y="7"/>
                  </a:lnTo>
                  <a:lnTo>
                    <a:pt x="38" y="4"/>
                  </a:lnTo>
                  <a:lnTo>
                    <a:pt x="43" y="5"/>
                  </a:lnTo>
                  <a:lnTo>
                    <a:pt x="44" y="7"/>
                  </a:lnTo>
                  <a:lnTo>
                    <a:pt x="50" y="11"/>
                  </a:lnTo>
                  <a:lnTo>
                    <a:pt x="50" y="14"/>
                  </a:lnTo>
                  <a:lnTo>
                    <a:pt x="55" y="17"/>
                  </a:lnTo>
                  <a:lnTo>
                    <a:pt x="54" y="21"/>
                  </a:lnTo>
                  <a:lnTo>
                    <a:pt x="43" y="27"/>
                  </a:lnTo>
                  <a:lnTo>
                    <a:pt x="37" y="27"/>
                  </a:lnTo>
                  <a:lnTo>
                    <a:pt x="32" y="29"/>
                  </a:lnTo>
                  <a:lnTo>
                    <a:pt x="30" y="26"/>
                  </a:lnTo>
                  <a:lnTo>
                    <a:pt x="25" y="26"/>
                  </a:lnTo>
                  <a:lnTo>
                    <a:pt x="19" y="28"/>
                  </a:lnTo>
                  <a:lnTo>
                    <a:pt x="9" y="30"/>
                  </a:lnTo>
                  <a:lnTo>
                    <a:pt x="5" y="33"/>
                  </a:lnTo>
                  <a:lnTo>
                    <a:pt x="0" y="30"/>
                  </a:lnTo>
                  <a:lnTo>
                    <a:pt x="0" y="27"/>
                  </a:lnTo>
                  <a:lnTo>
                    <a:pt x="7" y="2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5" name="Freeform 737"/>
            <p:cNvSpPr>
              <a:spLocks/>
            </p:cNvSpPr>
            <p:nvPr/>
          </p:nvSpPr>
          <p:spPr bwMode="gray">
            <a:xfrm>
              <a:off x="3853" y="1350"/>
              <a:ext cx="82" cy="44"/>
            </a:xfrm>
            <a:custGeom>
              <a:avLst/>
              <a:gdLst>
                <a:gd name="T0" fmla="*/ 2147483647 w 63"/>
                <a:gd name="T1" fmla="*/ 2147483647 h 33"/>
                <a:gd name="T2" fmla="*/ 2147483647 w 63"/>
                <a:gd name="T3" fmla="*/ 2147483647 h 33"/>
                <a:gd name="T4" fmla="*/ 2147483647 w 63"/>
                <a:gd name="T5" fmla="*/ 2147483647 h 33"/>
                <a:gd name="T6" fmla="*/ 2147483647 w 63"/>
                <a:gd name="T7" fmla="*/ 2147483647 h 33"/>
                <a:gd name="T8" fmla="*/ 2147483647 w 63"/>
                <a:gd name="T9" fmla="*/ 2147483647 h 33"/>
                <a:gd name="T10" fmla="*/ 2147483647 w 63"/>
                <a:gd name="T11" fmla="*/ 2147483647 h 33"/>
                <a:gd name="T12" fmla="*/ 2147483647 w 63"/>
                <a:gd name="T13" fmla="*/ 2147483647 h 33"/>
                <a:gd name="T14" fmla="*/ 2147483647 w 63"/>
                <a:gd name="T15" fmla="*/ 2147483647 h 33"/>
                <a:gd name="T16" fmla="*/ 2147483647 w 63"/>
                <a:gd name="T17" fmla="*/ 2147483647 h 33"/>
                <a:gd name="T18" fmla="*/ 2147483647 w 63"/>
                <a:gd name="T19" fmla="*/ 2147483647 h 33"/>
                <a:gd name="T20" fmla="*/ 2147483647 w 63"/>
                <a:gd name="T21" fmla="*/ 2147483647 h 33"/>
                <a:gd name="T22" fmla="*/ 2147483647 w 63"/>
                <a:gd name="T23" fmla="*/ 2147483647 h 33"/>
                <a:gd name="T24" fmla="*/ 2147483647 w 63"/>
                <a:gd name="T25" fmla="*/ 2147483647 h 33"/>
                <a:gd name="T26" fmla="*/ 2147483647 w 63"/>
                <a:gd name="T27" fmla="*/ 2147483647 h 33"/>
                <a:gd name="T28" fmla="*/ 2147483647 w 63"/>
                <a:gd name="T29" fmla="*/ 2147483647 h 33"/>
                <a:gd name="T30" fmla="*/ 2147483647 w 63"/>
                <a:gd name="T31" fmla="*/ 2147483647 h 33"/>
                <a:gd name="T32" fmla="*/ 2147483647 w 63"/>
                <a:gd name="T33" fmla="*/ 2147483647 h 33"/>
                <a:gd name="T34" fmla="*/ 2147483647 w 63"/>
                <a:gd name="T35" fmla="*/ 2147483647 h 33"/>
                <a:gd name="T36" fmla="*/ 0 w 63"/>
                <a:gd name="T37" fmla="*/ 2147483647 h 33"/>
                <a:gd name="T38" fmla="*/ 2147483647 w 63"/>
                <a:gd name="T39" fmla="*/ 2147483647 h 33"/>
                <a:gd name="T40" fmla="*/ 2147483647 w 63"/>
                <a:gd name="T41" fmla="*/ 2147483647 h 33"/>
                <a:gd name="T42" fmla="*/ 2147483647 w 63"/>
                <a:gd name="T43" fmla="*/ 2147483647 h 33"/>
                <a:gd name="T44" fmla="*/ 2147483647 w 63"/>
                <a:gd name="T45" fmla="*/ 2147483647 h 33"/>
                <a:gd name="T46" fmla="*/ 2147483647 w 63"/>
                <a:gd name="T47" fmla="*/ 2147483647 h 33"/>
                <a:gd name="T48" fmla="*/ 2147483647 w 63"/>
                <a:gd name="T49" fmla="*/ 2147483647 h 33"/>
                <a:gd name="T50" fmla="*/ 2147483647 w 63"/>
                <a:gd name="T51" fmla="*/ 2147483647 h 33"/>
                <a:gd name="T52" fmla="*/ 2147483647 w 63"/>
                <a:gd name="T53" fmla="*/ 0 h 33"/>
                <a:gd name="T54" fmla="*/ 2147483647 w 63"/>
                <a:gd name="T55" fmla="*/ 2147483647 h 33"/>
                <a:gd name="T56" fmla="*/ 2147483647 w 63"/>
                <a:gd name="T57" fmla="*/ 2147483647 h 33"/>
                <a:gd name="T58" fmla="*/ 2147483647 w 63"/>
                <a:gd name="T59" fmla="*/ 2147483647 h 33"/>
                <a:gd name="T60" fmla="*/ 2147483647 w 63"/>
                <a:gd name="T61" fmla="*/ 2147483647 h 33"/>
                <a:gd name="T62" fmla="*/ 2147483647 w 63"/>
                <a:gd name="T63" fmla="*/ 2147483647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33"/>
                <a:gd name="T98" fmla="*/ 63 w 63"/>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33">
                  <a:moveTo>
                    <a:pt x="51" y="3"/>
                  </a:moveTo>
                  <a:lnTo>
                    <a:pt x="56" y="4"/>
                  </a:lnTo>
                  <a:lnTo>
                    <a:pt x="63" y="10"/>
                  </a:lnTo>
                  <a:lnTo>
                    <a:pt x="61" y="20"/>
                  </a:lnTo>
                  <a:lnTo>
                    <a:pt x="57" y="21"/>
                  </a:lnTo>
                  <a:lnTo>
                    <a:pt x="51" y="20"/>
                  </a:lnTo>
                  <a:lnTo>
                    <a:pt x="51" y="23"/>
                  </a:lnTo>
                  <a:lnTo>
                    <a:pt x="62" y="28"/>
                  </a:lnTo>
                  <a:lnTo>
                    <a:pt x="62" y="31"/>
                  </a:lnTo>
                  <a:lnTo>
                    <a:pt x="42" y="33"/>
                  </a:lnTo>
                  <a:lnTo>
                    <a:pt x="38" y="33"/>
                  </a:lnTo>
                  <a:lnTo>
                    <a:pt x="37" y="31"/>
                  </a:lnTo>
                  <a:lnTo>
                    <a:pt x="21" y="26"/>
                  </a:lnTo>
                  <a:lnTo>
                    <a:pt x="17" y="27"/>
                  </a:lnTo>
                  <a:lnTo>
                    <a:pt x="11" y="25"/>
                  </a:lnTo>
                  <a:lnTo>
                    <a:pt x="8" y="22"/>
                  </a:lnTo>
                  <a:lnTo>
                    <a:pt x="10" y="17"/>
                  </a:lnTo>
                  <a:lnTo>
                    <a:pt x="5" y="17"/>
                  </a:lnTo>
                  <a:lnTo>
                    <a:pt x="0" y="14"/>
                  </a:lnTo>
                  <a:lnTo>
                    <a:pt x="2" y="13"/>
                  </a:lnTo>
                  <a:lnTo>
                    <a:pt x="4" y="10"/>
                  </a:lnTo>
                  <a:lnTo>
                    <a:pt x="10" y="9"/>
                  </a:lnTo>
                  <a:lnTo>
                    <a:pt x="11" y="5"/>
                  </a:lnTo>
                  <a:lnTo>
                    <a:pt x="15" y="2"/>
                  </a:lnTo>
                  <a:lnTo>
                    <a:pt x="18" y="3"/>
                  </a:lnTo>
                  <a:lnTo>
                    <a:pt x="26" y="1"/>
                  </a:lnTo>
                  <a:lnTo>
                    <a:pt x="40" y="0"/>
                  </a:lnTo>
                  <a:lnTo>
                    <a:pt x="44" y="3"/>
                  </a:lnTo>
                  <a:lnTo>
                    <a:pt x="40" y="6"/>
                  </a:lnTo>
                  <a:lnTo>
                    <a:pt x="42" y="8"/>
                  </a:lnTo>
                  <a:lnTo>
                    <a:pt x="47" y="7"/>
                  </a:lnTo>
                  <a:lnTo>
                    <a:pt x="51"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6" name="Freeform 738"/>
            <p:cNvSpPr>
              <a:spLocks/>
            </p:cNvSpPr>
            <p:nvPr/>
          </p:nvSpPr>
          <p:spPr bwMode="gray">
            <a:xfrm>
              <a:off x="3827" y="1311"/>
              <a:ext cx="82" cy="43"/>
            </a:xfrm>
            <a:custGeom>
              <a:avLst/>
              <a:gdLst>
                <a:gd name="T0" fmla="*/ 2147483647 w 63"/>
                <a:gd name="T1" fmla="*/ 2147483647 h 33"/>
                <a:gd name="T2" fmla="*/ 2147483647 w 63"/>
                <a:gd name="T3" fmla="*/ 2147483647 h 33"/>
                <a:gd name="T4" fmla="*/ 2147483647 w 63"/>
                <a:gd name="T5" fmla="*/ 2147483647 h 33"/>
                <a:gd name="T6" fmla="*/ 2147483647 w 63"/>
                <a:gd name="T7" fmla="*/ 2147483647 h 33"/>
                <a:gd name="T8" fmla="*/ 2147483647 w 63"/>
                <a:gd name="T9" fmla="*/ 2147483647 h 33"/>
                <a:gd name="T10" fmla="*/ 2147483647 w 63"/>
                <a:gd name="T11" fmla="*/ 2147483647 h 33"/>
                <a:gd name="T12" fmla="*/ 2147483647 w 63"/>
                <a:gd name="T13" fmla="*/ 2147483647 h 33"/>
                <a:gd name="T14" fmla="*/ 2147483647 w 63"/>
                <a:gd name="T15" fmla="*/ 2147483647 h 33"/>
                <a:gd name="T16" fmla="*/ 2147483647 w 63"/>
                <a:gd name="T17" fmla="*/ 2147483647 h 33"/>
                <a:gd name="T18" fmla="*/ 2147483647 w 63"/>
                <a:gd name="T19" fmla="*/ 2147483647 h 33"/>
                <a:gd name="T20" fmla="*/ 2147483647 w 63"/>
                <a:gd name="T21" fmla="*/ 2147483647 h 33"/>
                <a:gd name="T22" fmla="*/ 0 w 63"/>
                <a:gd name="T23" fmla="*/ 2147483647 h 33"/>
                <a:gd name="T24" fmla="*/ 2147483647 w 63"/>
                <a:gd name="T25" fmla="*/ 2147483647 h 33"/>
                <a:gd name="T26" fmla="*/ 2147483647 w 63"/>
                <a:gd name="T27" fmla="*/ 2147483647 h 33"/>
                <a:gd name="T28" fmla="*/ 2147483647 w 63"/>
                <a:gd name="T29" fmla="*/ 2147483647 h 33"/>
                <a:gd name="T30" fmla="*/ 2147483647 w 63"/>
                <a:gd name="T31" fmla="*/ 2147483647 h 33"/>
                <a:gd name="T32" fmla="*/ 2147483647 w 63"/>
                <a:gd name="T33" fmla="*/ 2147483647 h 33"/>
                <a:gd name="T34" fmla="*/ 2147483647 w 63"/>
                <a:gd name="T35" fmla="*/ 2147483647 h 33"/>
                <a:gd name="T36" fmla="*/ 2147483647 w 63"/>
                <a:gd name="T37" fmla="*/ 2147483647 h 33"/>
                <a:gd name="T38" fmla="*/ 2147483647 w 63"/>
                <a:gd name="T39" fmla="*/ 0 h 33"/>
                <a:gd name="T40" fmla="*/ 2147483647 w 63"/>
                <a:gd name="T41" fmla="*/ 2147483647 h 33"/>
                <a:gd name="T42" fmla="*/ 2147483647 w 63"/>
                <a:gd name="T43" fmla="*/ 2147483647 h 33"/>
                <a:gd name="T44" fmla="*/ 2147483647 w 63"/>
                <a:gd name="T45" fmla="*/ 2147483647 h 33"/>
                <a:gd name="T46" fmla="*/ 2147483647 w 63"/>
                <a:gd name="T47" fmla="*/ 2147483647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33"/>
                <a:gd name="T74" fmla="*/ 63 w 63"/>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33">
                  <a:moveTo>
                    <a:pt x="63" y="16"/>
                  </a:moveTo>
                  <a:lnTo>
                    <a:pt x="56" y="20"/>
                  </a:lnTo>
                  <a:lnTo>
                    <a:pt x="56" y="25"/>
                  </a:lnTo>
                  <a:lnTo>
                    <a:pt x="57" y="27"/>
                  </a:lnTo>
                  <a:lnTo>
                    <a:pt x="39" y="28"/>
                  </a:lnTo>
                  <a:lnTo>
                    <a:pt x="33" y="29"/>
                  </a:lnTo>
                  <a:lnTo>
                    <a:pt x="31" y="32"/>
                  </a:lnTo>
                  <a:lnTo>
                    <a:pt x="20" y="33"/>
                  </a:lnTo>
                  <a:lnTo>
                    <a:pt x="9" y="30"/>
                  </a:lnTo>
                  <a:lnTo>
                    <a:pt x="9" y="27"/>
                  </a:lnTo>
                  <a:lnTo>
                    <a:pt x="3" y="27"/>
                  </a:lnTo>
                  <a:lnTo>
                    <a:pt x="0" y="25"/>
                  </a:lnTo>
                  <a:lnTo>
                    <a:pt x="5" y="22"/>
                  </a:lnTo>
                  <a:lnTo>
                    <a:pt x="12" y="22"/>
                  </a:lnTo>
                  <a:lnTo>
                    <a:pt x="16" y="19"/>
                  </a:lnTo>
                  <a:lnTo>
                    <a:pt x="11" y="15"/>
                  </a:lnTo>
                  <a:lnTo>
                    <a:pt x="17" y="11"/>
                  </a:lnTo>
                  <a:lnTo>
                    <a:pt x="35" y="6"/>
                  </a:lnTo>
                  <a:lnTo>
                    <a:pt x="37" y="1"/>
                  </a:lnTo>
                  <a:lnTo>
                    <a:pt x="43" y="0"/>
                  </a:lnTo>
                  <a:lnTo>
                    <a:pt x="48" y="3"/>
                  </a:lnTo>
                  <a:lnTo>
                    <a:pt x="52" y="11"/>
                  </a:lnTo>
                  <a:lnTo>
                    <a:pt x="61" y="15"/>
                  </a:lnTo>
                  <a:lnTo>
                    <a:pt x="63" y="1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7" name="Freeform 739"/>
            <p:cNvSpPr>
              <a:spLocks/>
            </p:cNvSpPr>
            <p:nvPr/>
          </p:nvSpPr>
          <p:spPr bwMode="gray">
            <a:xfrm>
              <a:off x="3824" y="1353"/>
              <a:ext cx="30" cy="15"/>
            </a:xfrm>
            <a:custGeom>
              <a:avLst/>
              <a:gdLst>
                <a:gd name="T0" fmla="*/ 2147483647 w 23"/>
                <a:gd name="T1" fmla="*/ 2147483647 h 11"/>
                <a:gd name="T2" fmla="*/ 2147483647 w 23"/>
                <a:gd name="T3" fmla="*/ 2147483647 h 11"/>
                <a:gd name="T4" fmla="*/ 2147483647 w 23"/>
                <a:gd name="T5" fmla="*/ 2147483647 h 11"/>
                <a:gd name="T6" fmla="*/ 2147483647 w 23"/>
                <a:gd name="T7" fmla="*/ 2147483647 h 11"/>
                <a:gd name="T8" fmla="*/ 2147483647 w 23"/>
                <a:gd name="T9" fmla="*/ 2147483647 h 11"/>
                <a:gd name="T10" fmla="*/ 2147483647 w 23"/>
                <a:gd name="T11" fmla="*/ 2147483647 h 11"/>
                <a:gd name="T12" fmla="*/ 2147483647 w 23"/>
                <a:gd name="T13" fmla="*/ 2147483647 h 11"/>
                <a:gd name="T14" fmla="*/ 2147483647 w 23"/>
                <a:gd name="T15" fmla="*/ 2147483647 h 11"/>
                <a:gd name="T16" fmla="*/ 2147483647 w 23"/>
                <a:gd name="T17" fmla="*/ 2147483647 h 11"/>
                <a:gd name="T18" fmla="*/ 0 w 23"/>
                <a:gd name="T19" fmla="*/ 0 h 11"/>
                <a:gd name="T20" fmla="*/ 2147483647 w 23"/>
                <a:gd name="T21" fmla="*/ 0 h 11"/>
                <a:gd name="T22" fmla="*/ 2147483647 w 23"/>
                <a:gd name="T23" fmla="*/ 2147483647 h 11"/>
                <a:gd name="T24" fmla="*/ 2147483647 w 23"/>
                <a:gd name="T25" fmla="*/ 2147483647 h 11"/>
                <a:gd name="T26" fmla="*/ 2147483647 w 23"/>
                <a:gd name="T27" fmla="*/ 2147483647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11"/>
                <a:gd name="T44" fmla="*/ 23 w 23"/>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11">
                  <a:moveTo>
                    <a:pt x="23" y="4"/>
                  </a:moveTo>
                  <a:lnTo>
                    <a:pt x="17" y="8"/>
                  </a:lnTo>
                  <a:lnTo>
                    <a:pt x="11" y="11"/>
                  </a:lnTo>
                  <a:lnTo>
                    <a:pt x="9" y="10"/>
                  </a:lnTo>
                  <a:lnTo>
                    <a:pt x="13" y="9"/>
                  </a:lnTo>
                  <a:lnTo>
                    <a:pt x="9" y="8"/>
                  </a:lnTo>
                  <a:lnTo>
                    <a:pt x="4" y="7"/>
                  </a:lnTo>
                  <a:lnTo>
                    <a:pt x="4" y="3"/>
                  </a:lnTo>
                  <a:lnTo>
                    <a:pt x="1" y="2"/>
                  </a:lnTo>
                  <a:lnTo>
                    <a:pt x="0" y="0"/>
                  </a:lnTo>
                  <a:lnTo>
                    <a:pt x="9" y="0"/>
                  </a:lnTo>
                  <a:lnTo>
                    <a:pt x="16" y="2"/>
                  </a:lnTo>
                  <a:lnTo>
                    <a:pt x="20" y="3"/>
                  </a:lnTo>
                  <a:lnTo>
                    <a:pt x="23"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8" name="Freeform 740"/>
            <p:cNvSpPr>
              <a:spLocks/>
            </p:cNvSpPr>
            <p:nvPr/>
          </p:nvSpPr>
          <p:spPr bwMode="gray">
            <a:xfrm>
              <a:off x="3847" y="1368"/>
              <a:ext cx="5" cy="5"/>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lnTo>
                    <a:pt x="3" y="2"/>
                  </a:lnTo>
                  <a:lnTo>
                    <a:pt x="1" y="3"/>
                  </a:lnTo>
                  <a:lnTo>
                    <a:pt x="0" y="1"/>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49" name="Freeform 741"/>
            <p:cNvSpPr>
              <a:spLocks/>
            </p:cNvSpPr>
            <p:nvPr/>
          </p:nvSpPr>
          <p:spPr bwMode="gray">
            <a:xfrm>
              <a:off x="3837" y="1373"/>
              <a:ext cx="9" cy="0"/>
            </a:xfrm>
            <a:custGeom>
              <a:avLst/>
              <a:gdLst>
                <a:gd name="T0" fmla="*/ 0 w 7"/>
                <a:gd name="T1" fmla="*/ 0 h 1"/>
                <a:gd name="T2" fmla="*/ 2147483647 w 7"/>
                <a:gd name="T3" fmla="*/ 0 h 1"/>
                <a:gd name="T4" fmla="*/ 2147483647 w 7"/>
                <a:gd name="T5" fmla="*/ 0 h 1"/>
                <a:gd name="T6" fmla="*/ 2147483647 w 7"/>
                <a:gd name="T7" fmla="*/ 0 h 1"/>
                <a:gd name="T8" fmla="*/ 0 w 7"/>
                <a:gd name="T9" fmla="*/ 0 h 1"/>
                <a:gd name="T10" fmla="*/ 0 60000 65536"/>
                <a:gd name="T11" fmla="*/ 0 60000 65536"/>
                <a:gd name="T12" fmla="*/ 0 60000 65536"/>
                <a:gd name="T13" fmla="*/ 0 60000 65536"/>
                <a:gd name="T14" fmla="*/ 0 60000 65536"/>
                <a:gd name="T15" fmla="*/ 0 w 7"/>
                <a:gd name="T16" fmla="*/ 0 h 1"/>
                <a:gd name="T17" fmla="*/ 7 w 7"/>
                <a:gd name="T18" fmla="*/ 0 h 1"/>
              </a:gdLst>
              <a:ahLst/>
              <a:cxnLst>
                <a:cxn ang="T10">
                  <a:pos x="T0" y="T1"/>
                </a:cxn>
                <a:cxn ang="T11">
                  <a:pos x="T2" y="T3"/>
                </a:cxn>
                <a:cxn ang="T12">
                  <a:pos x="T4" y="T5"/>
                </a:cxn>
                <a:cxn ang="T13">
                  <a:pos x="T6" y="T7"/>
                </a:cxn>
                <a:cxn ang="T14">
                  <a:pos x="T8" y="T9"/>
                </a:cxn>
              </a:cxnLst>
              <a:rect l="T15" t="T16" r="T17" b="T18"/>
              <a:pathLst>
                <a:path w="7" h="1">
                  <a:moveTo>
                    <a:pt x="0" y="0"/>
                  </a:moveTo>
                  <a:lnTo>
                    <a:pt x="6" y="0"/>
                  </a:lnTo>
                  <a:lnTo>
                    <a:pt x="7" y="1"/>
                  </a:lnTo>
                  <a:lnTo>
                    <a:pt x="1"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0" name="Freeform 742"/>
            <p:cNvSpPr>
              <a:spLocks/>
            </p:cNvSpPr>
            <p:nvPr/>
          </p:nvSpPr>
          <p:spPr bwMode="gray">
            <a:xfrm>
              <a:off x="4007" y="1406"/>
              <a:ext cx="6" cy="3"/>
            </a:xfrm>
            <a:custGeom>
              <a:avLst/>
              <a:gdLst>
                <a:gd name="T0" fmla="*/ 0 w 5"/>
                <a:gd name="T1" fmla="*/ 0 h 2"/>
                <a:gd name="T2" fmla="*/ 2147483647 w 5"/>
                <a:gd name="T3" fmla="*/ 0 h 2"/>
                <a:gd name="T4" fmla="*/ 2147483647 w 5"/>
                <a:gd name="T5" fmla="*/ 2147483647 h 2"/>
                <a:gd name="T6" fmla="*/ 2147483647 w 5"/>
                <a:gd name="T7" fmla="*/ 2147483647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1" y="0"/>
                  </a:lnTo>
                  <a:lnTo>
                    <a:pt x="5" y="1"/>
                  </a:lnTo>
                  <a:lnTo>
                    <a:pt x="3" y="2"/>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1" name="Freeform 743"/>
            <p:cNvSpPr>
              <a:spLocks/>
            </p:cNvSpPr>
            <p:nvPr/>
          </p:nvSpPr>
          <p:spPr bwMode="gray">
            <a:xfrm>
              <a:off x="4015" y="1402"/>
              <a:ext cx="6" cy="4"/>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2" y="0"/>
                  </a:lnTo>
                  <a:lnTo>
                    <a:pt x="5" y="1"/>
                  </a:lnTo>
                  <a:lnTo>
                    <a:pt x="4" y="3"/>
                  </a:lnTo>
                  <a:lnTo>
                    <a:pt x="0"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2" name="Rectangle 744"/>
            <p:cNvSpPr>
              <a:spLocks noChangeArrowheads="1"/>
            </p:cNvSpPr>
            <p:nvPr/>
          </p:nvSpPr>
          <p:spPr bwMode="gray">
            <a:xfrm>
              <a:off x="4013" y="1428"/>
              <a:ext cx="6" cy="2"/>
            </a:xfrm>
            <a:prstGeom prst="rect">
              <a:avLst/>
            </a:prstGeom>
            <a:grpFill/>
            <a:ln w="3175">
              <a:solidFill>
                <a:schemeClr val="tx2">
                  <a:lumMod val="50000"/>
                </a:schemeClr>
              </a:solid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marL="0" marR="0" lvl="0" indent="0" algn="ctr" defTabSz="685783" rtl="0" eaLnBrk="1" fontAlgn="auto" latinLnBrk="0" hangingPunct="1">
                <a:lnSpc>
                  <a:spcPct val="100000"/>
                </a:lnSpc>
                <a:spcBef>
                  <a:spcPct val="50000"/>
                </a:spcBef>
                <a:spcAft>
                  <a:spcPts val="0"/>
                </a:spcAft>
                <a:buClrTx/>
                <a:buSzTx/>
                <a:buFontTx/>
                <a:buNone/>
                <a:tabLst/>
                <a:defRPr/>
              </a:pPr>
              <a:endParaRPr kumimoji="0" lang="en-GB" altLang="en-US" sz="9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endParaRPr>
            </a:p>
          </p:txBody>
        </p:sp>
        <p:sp>
          <p:nvSpPr>
            <p:cNvPr id="753" name="Freeform 745"/>
            <p:cNvSpPr>
              <a:spLocks/>
            </p:cNvSpPr>
            <p:nvPr/>
          </p:nvSpPr>
          <p:spPr bwMode="gray">
            <a:xfrm>
              <a:off x="4021" y="1432"/>
              <a:ext cx="6" cy="4"/>
            </a:xfrm>
            <a:custGeom>
              <a:avLst/>
              <a:gdLst>
                <a:gd name="T0" fmla="*/ 0 w 5"/>
                <a:gd name="T1" fmla="*/ 2147483647 h 3"/>
                <a:gd name="T2" fmla="*/ 2147483647 w 5"/>
                <a:gd name="T3" fmla="*/ 0 h 3"/>
                <a:gd name="T4" fmla="*/ 2147483647 w 5"/>
                <a:gd name="T5" fmla="*/ 0 h 3"/>
                <a:gd name="T6" fmla="*/ 2147483647 w 5"/>
                <a:gd name="T7" fmla="*/ 2147483647 h 3"/>
                <a:gd name="T8" fmla="*/ 0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2" y="0"/>
                  </a:lnTo>
                  <a:lnTo>
                    <a:pt x="5" y="0"/>
                  </a:lnTo>
                  <a:lnTo>
                    <a:pt x="4" y="3"/>
                  </a:lnTo>
                  <a:lnTo>
                    <a:pt x="0"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4" name="Freeform 746"/>
            <p:cNvSpPr>
              <a:spLocks/>
            </p:cNvSpPr>
            <p:nvPr/>
          </p:nvSpPr>
          <p:spPr bwMode="gray">
            <a:xfrm>
              <a:off x="3876" y="1436"/>
              <a:ext cx="16" cy="7"/>
            </a:xfrm>
            <a:custGeom>
              <a:avLst/>
              <a:gdLst>
                <a:gd name="T0" fmla="*/ 2147483647 w 12"/>
                <a:gd name="T1" fmla="*/ 2147483647 h 5"/>
                <a:gd name="T2" fmla="*/ 2147483647 w 12"/>
                <a:gd name="T3" fmla="*/ 0 h 5"/>
                <a:gd name="T4" fmla="*/ 2147483647 w 12"/>
                <a:gd name="T5" fmla="*/ 2147483647 h 5"/>
                <a:gd name="T6" fmla="*/ 2147483647 w 12"/>
                <a:gd name="T7" fmla="*/ 2147483647 h 5"/>
                <a:gd name="T8" fmla="*/ 0 w 12"/>
                <a:gd name="T9" fmla="*/ 2147483647 h 5"/>
                <a:gd name="T10" fmla="*/ 2147483647 w 12"/>
                <a:gd name="T11" fmla="*/ 2147483647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1" y="2"/>
                  </a:moveTo>
                  <a:lnTo>
                    <a:pt x="12" y="0"/>
                  </a:lnTo>
                  <a:lnTo>
                    <a:pt x="12" y="3"/>
                  </a:lnTo>
                  <a:lnTo>
                    <a:pt x="4" y="5"/>
                  </a:lnTo>
                  <a:lnTo>
                    <a:pt x="0" y="4"/>
                  </a:lnTo>
                  <a:lnTo>
                    <a:pt x="1"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5" name="Freeform 747"/>
            <p:cNvSpPr>
              <a:spLocks/>
            </p:cNvSpPr>
            <p:nvPr/>
          </p:nvSpPr>
          <p:spPr bwMode="gray">
            <a:xfrm>
              <a:off x="3861" y="1448"/>
              <a:ext cx="7" cy="5"/>
            </a:xfrm>
            <a:custGeom>
              <a:avLst/>
              <a:gdLst>
                <a:gd name="T0" fmla="*/ 2147483647 w 6"/>
                <a:gd name="T1" fmla="*/ 0 h 4"/>
                <a:gd name="T2" fmla="*/ 2147483647 w 6"/>
                <a:gd name="T3" fmla="*/ 2147483647 h 4"/>
                <a:gd name="T4" fmla="*/ 2147483647 w 6"/>
                <a:gd name="T5" fmla="*/ 2147483647 h 4"/>
                <a:gd name="T6" fmla="*/ 2147483647 w 6"/>
                <a:gd name="T7" fmla="*/ 2147483647 h 4"/>
                <a:gd name="T8" fmla="*/ 0 w 6"/>
                <a:gd name="T9" fmla="*/ 2147483647 h 4"/>
                <a:gd name="T10" fmla="*/ 2147483647 w 6"/>
                <a:gd name="T11" fmla="*/ 0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0"/>
                  </a:moveTo>
                  <a:lnTo>
                    <a:pt x="6" y="1"/>
                  </a:lnTo>
                  <a:lnTo>
                    <a:pt x="4" y="2"/>
                  </a:lnTo>
                  <a:lnTo>
                    <a:pt x="1" y="4"/>
                  </a:lnTo>
                  <a:lnTo>
                    <a:pt x="0" y="2"/>
                  </a:lnTo>
                  <a:lnTo>
                    <a:pt x="6"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6" name="Freeform 748"/>
            <p:cNvSpPr>
              <a:spLocks/>
            </p:cNvSpPr>
            <p:nvPr/>
          </p:nvSpPr>
          <p:spPr bwMode="gray">
            <a:xfrm>
              <a:off x="3873" y="1447"/>
              <a:ext cx="3" cy="2"/>
            </a:xfrm>
            <a:custGeom>
              <a:avLst/>
              <a:gdLst>
                <a:gd name="T0" fmla="*/ 0 w 3"/>
                <a:gd name="T1" fmla="*/ 2147483646 h 2"/>
                <a:gd name="T2" fmla="*/ 2147483646 w 3"/>
                <a:gd name="T3" fmla="*/ 0 h 2"/>
                <a:gd name="T4" fmla="*/ 2147483646 w 3"/>
                <a:gd name="T5" fmla="*/ 2147483646 h 2"/>
                <a:gd name="T6" fmla="*/ 0 w 3"/>
                <a:gd name="T7" fmla="*/ 2147483646 h 2"/>
                <a:gd name="T8" fmla="*/ 0 w 3"/>
                <a:gd name="T9" fmla="*/ 214748364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lnTo>
                    <a:pt x="3" y="0"/>
                  </a:lnTo>
                  <a:lnTo>
                    <a:pt x="3" y="2"/>
                  </a:lnTo>
                  <a:lnTo>
                    <a:pt x="0"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 name="Freeform 749"/>
            <p:cNvSpPr>
              <a:spLocks/>
            </p:cNvSpPr>
            <p:nvPr/>
          </p:nvSpPr>
          <p:spPr bwMode="gray">
            <a:xfrm>
              <a:off x="3884" y="1449"/>
              <a:ext cx="5" cy="4"/>
            </a:xfrm>
            <a:custGeom>
              <a:avLst/>
              <a:gdLst>
                <a:gd name="T0" fmla="*/ 0 w 4"/>
                <a:gd name="T1" fmla="*/ 2147483647 h 3"/>
                <a:gd name="T2" fmla="*/ 2147483647 w 4"/>
                <a:gd name="T3" fmla="*/ 0 h 3"/>
                <a:gd name="T4" fmla="*/ 2147483647 w 4"/>
                <a:gd name="T5" fmla="*/ 0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1" y="0"/>
                  </a:lnTo>
                  <a:lnTo>
                    <a:pt x="4" y="0"/>
                  </a:lnTo>
                  <a:lnTo>
                    <a:pt x="4"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8" name="Freeform 750"/>
            <p:cNvSpPr>
              <a:spLocks/>
            </p:cNvSpPr>
            <p:nvPr/>
          </p:nvSpPr>
          <p:spPr bwMode="gray">
            <a:xfrm>
              <a:off x="3876" y="1460"/>
              <a:ext cx="13" cy="3"/>
            </a:xfrm>
            <a:custGeom>
              <a:avLst/>
              <a:gdLst>
                <a:gd name="T0" fmla="*/ 0 w 10"/>
                <a:gd name="T1" fmla="*/ 2147483646 h 3"/>
                <a:gd name="T2" fmla="*/ 2147483647 w 10"/>
                <a:gd name="T3" fmla="*/ 0 h 3"/>
                <a:gd name="T4" fmla="*/ 2147483647 w 10"/>
                <a:gd name="T5" fmla="*/ 0 h 3"/>
                <a:gd name="T6" fmla="*/ 2147483647 w 10"/>
                <a:gd name="T7" fmla="*/ 0 h 3"/>
                <a:gd name="T8" fmla="*/ 2147483647 w 10"/>
                <a:gd name="T9" fmla="*/ 2147483646 h 3"/>
                <a:gd name="T10" fmla="*/ 2147483647 w 10"/>
                <a:gd name="T11" fmla="*/ 2147483646 h 3"/>
                <a:gd name="T12" fmla="*/ 0 w 10"/>
                <a:gd name="T13" fmla="*/ 2147483646 h 3"/>
                <a:gd name="T14" fmla="*/ 0 60000 65536"/>
                <a:gd name="T15" fmla="*/ 0 60000 65536"/>
                <a:gd name="T16" fmla="*/ 0 60000 65536"/>
                <a:gd name="T17" fmla="*/ 0 60000 65536"/>
                <a:gd name="T18" fmla="*/ 0 60000 65536"/>
                <a:gd name="T19" fmla="*/ 0 60000 65536"/>
                <a:gd name="T20" fmla="*/ 0 60000 65536"/>
                <a:gd name="T21" fmla="*/ 0 w 10"/>
                <a:gd name="T22" fmla="*/ 0 h 3"/>
                <a:gd name="T23" fmla="*/ 10 w 10"/>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
                  <a:moveTo>
                    <a:pt x="0" y="1"/>
                  </a:moveTo>
                  <a:lnTo>
                    <a:pt x="1" y="0"/>
                  </a:lnTo>
                  <a:lnTo>
                    <a:pt x="6" y="0"/>
                  </a:lnTo>
                  <a:lnTo>
                    <a:pt x="10" y="0"/>
                  </a:lnTo>
                  <a:lnTo>
                    <a:pt x="10" y="2"/>
                  </a:lnTo>
                  <a:lnTo>
                    <a:pt x="8" y="3"/>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9" name="Freeform 751"/>
            <p:cNvSpPr>
              <a:spLocks/>
            </p:cNvSpPr>
            <p:nvPr/>
          </p:nvSpPr>
          <p:spPr bwMode="gray">
            <a:xfrm>
              <a:off x="3894" y="1463"/>
              <a:ext cx="5" cy="3"/>
            </a:xfrm>
            <a:custGeom>
              <a:avLst/>
              <a:gdLst>
                <a:gd name="T0" fmla="*/ 0 w 4"/>
                <a:gd name="T1" fmla="*/ 2147483647 h 2"/>
                <a:gd name="T2" fmla="*/ 2147483647 w 4"/>
                <a:gd name="T3" fmla="*/ 0 h 2"/>
                <a:gd name="T4" fmla="*/ 2147483647 w 4"/>
                <a:gd name="T5" fmla="*/ 2147483647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3" y="0"/>
                  </a:lnTo>
                  <a:lnTo>
                    <a:pt x="4" y="1"/>
                  </a:lnTo>
                  <a:lnTo>
                    <a:pt x="3" y="2"/>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0" name="Freeform 752"/>
            <p:cNvSpPr>
              <a:spLocks/>
            </p:cNvSpPr>
            <p:nvPr/>
          </p:nvSpPr>
          <p:spPr bwMode="gray">
            <a:xfrm>
              <a:off x="4079" y="1451"/>
              <a:ext cx="10" cy="5"/>
            </a:xfrm>
            <a:custGeom>
              <a:avLst/>
              <a:gdLst>
                <a:gd name="T0" fmla="*/ 2147483647 w 8"/>
                <a:gd name="T1" fmla="*/ 0 h 4"/>
                <a:gd name="T2" fmla="*/ 2147483647 w 8"/>
                <a:gd name="T3" fmla="*/ 0 h 4"/>
                <a:gd name="T4" fmla="*/ 2147483647 w 8"/>
                <a:gd name="T5" fmla="*/ 2147483647 h 4"/>
                <a:gd name="T6" fmla="*/ 2147483647 w 8"/>
                <a:gd name="T7" fmla="*/ 2147483647 h 4"/>
                <a:gd name="T8" fmla="*/ 0 w 8"/>
                <a:gd name="T9" fmla="*/ 0 h 4"/>
                <a:gd name="T10" fmla="*/ 2147483647 w 8"/>
                <a:gd name="T11" fmla="*/ 0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1" y="0"/>
                  </a:moveTo>
                  <a:lnTo>
                    <a:pt x="5" y="0"/>
                  </a:lnTo>
                  <a:lnTo>
                    <a:pt x="8" y="4"/>
                  </a:lnTo>
                  <a:lnTo>
                    <a:pt x="5" y="4"/>
                  </a:lnTo>
                  <a:lnTo>
                    <a:pt x="0" y="0"/>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1" name="Freeform 753"/>
            <p:cNvSpPr>
              <a:spLocks/>
            </p:cNvSpPr>
            <p:nvPr/>
          </p:nvSpPr>
          <p:spPr bwMode="gray">
            <a:xfrm>
              <a:off x="4091" y="1456"/>
              <a:ext cx="4" cy="1"/>
            </a:xfrm>
            <a:custGeom>
              <a:avLst/>
              <a:gdLst>
                <a:gd name="T0" fmla="*/ 2147483647 w 3"/>
                <a:gd name="T1" fmla="*/ 0 h 1"/>
                <a:gd name="T2" fmla="*/ 2147483647 w 3"/>
                <a:gd name="T3" fmla="*/ 2147483646 h 1"/>
                <a:gd name="T4" fmla="*/ 0 w 3"/>
                <a:gd name="T5" fmla="*/ 2147483646 h 1"/>
                <a:gd name="T6" fmla="*/ 2147483647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1" y="0"/>
                  </a:moveTo>
                  <a:lnTo>
                    <a:pt x="3" y="1"/>
                  </a:lnTo>
                  <a:lnTo>
                    <a:pt x="0" y="1"/>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2" name="Freeform 754"/>
            <p:cNvSpPr>
              <a:spLocks/>
            </p:cNvSpPr>
            <p:nvPr/>
          </p:nvSpPr>
          <p:spPr bwMode="gray">
            <a:xfrm>
              <a:off x="3137" y="2445"/>
              <a:ext cx="5" cy="9"/>
            </a:xfrm>
            <a:custGeom>
              <a:avLst/>
              <a:gdLst>
                <a:gd name="T0" fmla="*/ 2147483647 w 4"/>
                <a:gd name="T1" fmla="*/ 0 h 7"/>
                <a:gd name="T2" fmla="*/ 2147483647 w 4"/>
                <a:gd name="T3" fmla="*/ 2147483647 h 7"/>
                <a:gd name="T4" fmla="*/ 2147483647 w 4"/>
                <a:gd name="T5" fmla="*/ 2147483647 h 7"/>
                <a:gd name="T6" fmla="*/ 0 w 4"/>
                <a:gd name="T7" fmla="*/ 2147483647 h 7"/>
                <a:gd name="T8" fmla="*/ 2147483647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0"/>
                  </a:moveTo>
                  <a:lnTo>
                    <a:pt x="4" y="3"/>
                  </a:lnTo>
                  <a:lnTo>
                    <a:pt x="1" y="7"/>
                  </a:lnTo>
                  <a:lnTo>
                    <a:pt x="0" y="4"/>
                  </a:lnTo>
                  <a:lnTo>
                    <a:pt x="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3" name="Freeform 755"/>
            <p:cNvSpPr>
              <a:spLocks/>
            </p:cNvSpPr>
            <p:nvPr/>
          </p:nvSpPr>
          <p:spPr bwMode="gray">
            <a:xfrm>
              <a:off x="3151" y="2371"/>
              <a:ext cx="17" cy="44"/>
            </a:xfrm>
            <a:custGeom>
              <a:avLst/>
              <a:gdLst>
                <a:gd name="T0" fmla="*/ 2147483647 w 13"/>
                <a:gd name="T1" fmla="*/ 2147483647 h 34"/>
                <a:gd name="T2" fmla="*/ 2147483647 w 13"/>
                <a:gd name="T3" fmla="*/ 2147483647 h 34"/>
                <a:gd name="T4" fmla="*/ 2147483647 w 13"/>
                <a:gd name="T5" fmla="*/ 2147483647 h 34"/>
                <a:gd name="T6" fmla="*/ 2147483647 w 13"/>
                <a:gd name="T7" fmla="*/ 2147483647 h 34"/>
                <a:gd name="T8" fmla="*/ 0 w 13"/>
                <a:gd name="T9" fmla="*/ 2147483647 h 34"/>
                <a:gd name="T10" fmla="*/ 2147483647 w 13"/>
                <a:gd name="T11" fmla="*/ 2147483647 h 34"/>
                <a:gd name="T12" fmla="*/ 2147483647 w 13"/>
                <a:gd name="T13" fmla="*/ 2147483647 h 34"/>
                <a:gd name="T14" fmla="*/ 2147483647 w 13"/>
                <a:gd name="T15" fmla="*/ 2147483647 h 34"/>
                <a:gd name="T16" fmla="*/ 2147483647 w 13"/>
                <a:gd name="T17" fmla="*/ 0 h 34"/>
                <a:gd name="T18" fmla="*/ 2147483647 w 13"/>
                <a:gd name="T19" fmla="*/ 2147483647 h 34"/>
                <a:gd name="T20" fmla="*/ 2147483647 w 13"/>
                <a:gd name="T21" fmla="*/ 2147483647 h 34"/>
                <a:gd name="T22" fmla="*/ 2147483647 w 13"/>
                <a:gd name="T23" fmla="*/ 2147483647 h 34"/>
                <a:gd name="T24" fmla="*/ 2147483647 w 13"/>
                <a:gd name="T25" fmla="*/ 2147483647 h 34"/>
                <a:gd name="T26" fmla="*/ 2147483647 w 13"/>
                <a:gd name="T27" fmla="*/ 2147483647 h 34"/>
                <a:gd name="T28" fmla="*/ 2147483647 w 13"/>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4"/>
                <a:gd name="T47" fmla="*/ 13 w 13"/>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4">
                  <a:moveTo>
                    <a:pt x="7" y="31"/>
                  </a:moveTo>
                  <a:lnTo>
                    <a:pt x="5" y="30"/>
                  </a:lnTo>
                  <a:lnTo>
                    <a:pt x="3" y="34"/>
                  </a:lnTo>
                  <a:lnTo>
                    <a:pt x="1" y="33"/>
                  </a:lnTo>
                  <a:lnTo>
                    <a:pt x="0" y="32"/>
                  </a:lnTo>
                  <a:lnTo>
                    <a:pt x="1" y="30"/>
                  </a:lnTo>
                  <a:lnTo>
                    <a:pt x="3" y="26"/>
                  </a:lnTo>
                  <a:lnTo>
                    <a:pt x="4" y="6"/>
                  </a:lnTo>
                  <a:lnTo>
                    <a:pt x="11" y="0"/>
                  </a:lnTo>
                  <a:lnTo>
                    <a:pt x="13" y="3"/>
                  </a:lnTo>
                  <a:lnTo>
                    <a:pt x="12" y="12"/>
                  </a:lnTo>
                  <a:lnTo>
                    <a:pt x="13" y="20"/>
                  </a:lnTo>
                  <a:lnTo>
                    <a:pt x="9" y="23"/>
                  </a:lnTo>
                  <a:lnTo>
                    <a:pt x="9" y="27"/>
                  </a:lnTo>
                  <a:lnTo>
                    <a:pt x="7" y="3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4" name="Freeform 756"/>
            <p:cNvSpPr>
              <a:spLocks/>
            </p:cNvSpPr>
            <p:nvPr/>
          </p:nvSpPr>
          <p:spPr bwMode="gray">
            <a:xfrm>
              <a:off x="3139" y="2410"/>
              <a:ext cx="21" cy="64"/>
            </a:xfrm>
            <a:custGeom>
              <a:avLst/>
              <a:gdLst>
                <a:gd name="T0" fmla="*/ 2147483647 w 17"/>
                <a:gd name="T1" fmla="*/ 2147483647 h 49"/>
                <a:gd name="T2" fmla="*/ 2147483647 w 17"/>
                <a:gd name="T3" fmla="*/ 2147483647 h 49"/>
                <a:gd name="T4" fmla="*/ 2147483647 w 17"/>
                <a:gd name="T5" fmla="*/ 2147483647 h 49"/>
                <a:gd name="T6" fmla="*/ 2147483647 w 17"/>
                <a:gd name="T7" fmla="*/ 2147483647 h 49"/>
                <a:gd name="T8" fmla="*/ 2147483647 w 17"/>
                <a:gd name="T9" fmla="*/ 2147483647 h 49"/>
                <a:gd name="T10" fmla="*/ 2147483647 w 17"/>
                <a:gd name="T11" fmla="*/ 2147483647 h 49"/>
                <a:gd name="T12" fmla="*/ 2147483647 w 17"/>
                <a:gd name="T13" fmla="*/ 2147483647 h 49"/>
                <a:gd name="T14" fmla="*/ 2147483647 w 17"/>
                <a:gd name="T15" fmla="*/ 2147483647 h 49"/>
                <a:gd name="T16" fmla="*/ 2147483647 w 17"/>
                <a:gd name="T17" fmla="*/ 0 h 49"/>
                <a:gd name="T18" fmla="*/ 2147483647 w 17"/>
                <a:gd name="T19" fmla="*/ 2147483647 h 49"/>
                <a:gd name="T20" fmla="*/ 2147483647 w 17"/>
                <a:gd name="T21" fmla="*/ 2147483647 h 49"/>
                <a:gd name="T22" fmla="*/ 2147483647 w 17"/>
                <a:gd name="T23" fmla="*/ 2147483647 h 49"/>
                <a:gd name="T24" fmla="*/ 2147483647 w 17"/>
                <a:gd name="T25" fmla="*/ 2147483647 h 49"/>
                <a:gd name="T26" fmla="*/ 2147483647 w 17"/>
                <a:gd name="T27" fmla="*/ 2147483647 h 49"/>
                <a:gd name="T28" fmla="*/ 2147483647 w 17"/>
                <a:gd name="T29" fmla="*/ 2147483647 h 49"/>
                <a:gd name="T30" fmla="*/ 2147483647 w 17"/>
                <a:gd name="T31" fmla="*/ 2147483647 h 49"/>
                <a:gd name="T32" fmla="*/ 2147483647 w 17"/>
                <a:gd name="T33" fmla="*/ 2147483647 h 49"/>
                <a:gd name="T34" fmla="*/ 2147483647 w 17"/>
                <a:gd name="T35" fmla="*/ 2147483647 h 49"/>
                <a:gd name="T36" fmla="*/ 2147483647 w 17"/>
                <a:gd name="T37" fmla="*/ 2147483647 h 49"/>
                <a:gd name="T38" fmla="*/ 2147483647 w 17"/>
                <a:gd name="T39" fmla="*/ 2147483647 h 49"/>
                <a:gd name="T40" fmla="*/ 2147483647 w 17"/>
                <a:gd name="T41" fmla="*/ 2147483647 h 49"/>
                <a:gd name="T42" fmla="*/ 0 w 17"/>
                <a:gd name="T43" fmla="*/ 2147483647 h 49"/>
                <a:gd name="T44" fmla="*/ 2147483647 w 17"/>
                <a:gd name="T45" fmla="*/ 2147483647 h 49"/>
                <a:gd name="T46" fmla="*/ 2147483647 w 1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49"/>
                <a:gd name="T74" fmla="*/ 17 w 1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49">
                  <a:moveTo>
                    <a:pt x="2" y="27"/>
                  </a:moveTo>
                  <a:lnTo>
                    <a:pt x="4" y="22"/>
                  </a:lnTo>
                  <a:lnTo>
                    <a:pt x="5" y="18"/>
                  </a:lnTo>
                  <a:lnTo>
                    <a:pt x="8" y="11"/>
                  </a:lnTo>
                  <a:lnTo>
                    <a:pt x="9" y="7"/>
                  </a:lnTo>
                  <a:lnTo>
                    <a:pt x="10" y="2"/>
                  </a:lnTo>
                  <a:lnTo>
                    <a:pt x="11" y="3"/>
                  </a:lnTo>
                  <a:lnTo>
                    <a:pt x="13" y="4"/>
                  </a:lnTo>
                  <a:lnTo>
                    <a:pt x="15" y="0"/>
                  </a:lnTo>
                  <a:lnTo>
                    <a:pt x="17" y="1"/>
                  </a:lnTo>
                  <a:lnTo>
                    <a:pt x="14" y="16"/>
                  </a:lnTo>
                  <a:lnTo>
                    <a:pt x="13" y="17"/>
                  </a:lnTo>
                  <a:lnTo>
                    <a:pt x="9" y="14"/>
                  </a:lnTo>
                  <a:lnTo>
                    <a:pt x="7" y="21"/>
                  </a:lnTo>
                  <a:lnTo>
                    <a:pt x="9" y="25"/>
                  </a:lnTo>
                  <a:lnTo>
                    <a:pt x="7" y="27"/>
                  </a:lnTo>
                  <a:lnTo>
                    <a:pt x="10" y="30"/>
                  </a:lnTo>
                  <a:lnTo>
                    <a:pt x="9" y="39"/>
                  </a:lnTo>
                  <a:lnTo>
                    <a:pt x="5" y="49"/>
                  </a:lnTo>
                  <a:lnTo>
                    <a:pt x="4" y="49"/>
                  </a:lnTo>
                  <a:lnTo>
                    <a:pt x="2" y="40"/>
                  </a:lnTo>
                  <a:lnTo>
                    <a:pt x="0" y="34"/>
                  </a:lnTo>
                  <a:lnTo>
                    <a:pt x="3" y="30"/>
                  </a:lnTo>
                  <a:lnTo>
                    <a:pt x="2" y="2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5" name="Freeform 757"/>
            <p:cNvSpPr>
              <a:spLocks/>
            </p:cNvSpPr>
            <p:nvPr/>
          </p:nvSpPr>
          <p:spPr bwMode="gray">
            <a:xfrm>
              <a:off x="3148" y="2428"/>
              <a:ext cx="7" cy="21"/>
            </a:xfrm>
            <a:custGeom>
              <a:avLst/>
              <a:gdLst>
                <a:gd name="T0" fmla="*/ 2147483647 w 6"/>
                <a:gd name="T1" fmla="*/ 2147483647 h 16"/>
                <a:gd name="T2" fmla="*/ 2147483647 w 6"/>
                <a:gd name="T3" fmla="*/ 2147483647 h 16"/>
                <a:gd name="T4" fmla="*/ 0 w 6"/>
                <a:gd name="T5" fmla="*/ 2147483647 h 16"/>
                <a:gd name="T6" fmla="*/ 2147483647 w 6"/>
                <a:gd name="T7" fmla="*/ 2147483647 h 16"/>
                <a:gd name="T8" fmla="*/ 0 w 6"/>
                <a:gd name="T9" fmla="*/ 2147483647 h 16"/>
                <a:gd name="T10" fmla="*/ 2147483647 w 6"/>
                <a:gd name="T11" fmla="*/ 0 h 16"/>
                <a:gd name="T12" fmla="*/ 2147483647 w 6"/>
                <a:gd name="T13" fmla="*/ 2147483647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6" y="3"/>
                  </a:moveTo>
                  <a:lnTo>
                    <a:pt x="3" y="16"/>
                  </a:lnTo>
                  <a:lnTo>
                    <a:pt x="0" y="13"/>
                  </a:lnTo>
                  <a:lnTo>
                    <a:pt x="2" y="11"/>
                  </a:lnTo>
                  <a:lnTo>
                    <a:pt x="0" y="7"/>
                  </a:lnTo>
                  <a:lnTo>
                    <a:pt x="2" y="0"/>
                  </a:lnTo>
                  <a:lnTo>
                    <a:pt x="6"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6" name="Freeform 758"/>
            <p:cNvSpPr>
              <a:spLocks/>
            </p:cNvSpPr>
            <p:nvPr/>
          </p:nvSpPr>
          <p:spPr bwMode="gray">
            <a:xfrm>
              <a:off x="3144" y="2416"/>
              <a:ext cx="56" cy="64"/>
            </a:xfrm>
            <a:custGeom>
              <a:avLst/>
              <a:gdLst>
                <a:gd name="T0" fmla="*/ 2147483647 w 42"/>
                <a:gd name="T1" fmla="*/ 2147483647 h 49"/>
                <a:gd name="T2" fmla="*/ 2147483647 w 42"/>
                <a:gd name="T3" fmla="*/ 2147483647 h 49"/>
                <a:gd name="T4" fmla="*/ 2147483647 w 42"/>
                <a:gd name="T5" fmla="*/ 2147483647 h 49"/>
                <a:gd name="T6" fmla="*/ 2147483647 w 42"/>
                <a:gd name="T7" fmla="*/ 2147483647 h 49"/>
                <a:gd name="T8" fmla="*/ 2147483647 w 42"/>
                <a:gd name="T9" fmla="*/ 2147483647 h 49"/>
                <a:gd name="T10" fmla="*/ 2147483647 w 42"/>
                <a:gd name="T11" fmla="*/ 0 h 49"/>
                <a:gd name="T12" fmla="*/ 2147483647 w 42"/>
                <a:gd name="T13" fmla="*/ 2147483647 h 49"/>
                <a:gd name="T14" fmla="*/ 2147483647 w 42"/>
                <a:gd name="T15" fmla="*/ 2147483647 h 49"/>
                <a:gd name="T16" fmla="*/ 2147483647 w 42"/>
                <a:gd name="T17" fmla="*/ 2147483647 h 49"/>
                <a:gd name="T18" fmla="*/ 2147483647 w 42"/>
                <a:gd name="T19" fmla="*/ 2147483647 h 49"/>
                <a:gd name="T20" fmla="*/ 2147483647 w 42"/>
                <a:gd name="T21" fmla="*/ 2147483647 h 49"/>
                <a:gd name="T22" fmla="*/ 2147483647 w 42"/>
                <a:gd name="T23" fmla="*/ 2147483647 h 49"/>
                <a:gd name="T24" fmla="*/ 2147483647 w 42"/>
                <a:gd name="T25" fmla="*/ 2147483647 h 49"/>
                <a:gd name="T26" fmla="*/ 0 w 42"/>
                <a:gd name="T27" fmla="*/ 2147483647 h 49"/>
                <a:gd name="T28" fmla="*/ 0 w 42"/>
                <a:gd name="T29" fmla="*/ 2147483647 h 49"/>
                <a:gd name="T30" fmla="*/ 2147483647 w 42"/>
                <a:gd name="T31" fmla="*/ 2147483647 h 49"/>
                <a:gd name="T32" fmla="*/ 2147483647 w 42"/>
                <a:gd name="T33" fmla="*/ 2147483647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9"/>
                <a:gd name="T53" fmla="*/ 42 w 42"/>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9">
                  <a:moveTo>
                    <a:pt x="5" y="25"/>
                  </a:moveTo>
                  <a:lnTo>
                    <a:pt x="8" y="12"/>
                  </a:lnTo>
                  <a:lnTo>
                    <a:pt x="9" y="11"/>
                  </a:lnTo>
                  <a:lnTo>
                    <a:pt x="16" y="11"/>
                  </a:lnTo>
                  <a:lnTo>
                    <a:pt x="27" y="2"/>
                  </a:lnTo>
                  <a:lnTo>
                    <a:pt x="36" y="0"/>
                  </a:lnTo>
                  <a:lnTo>
                    <a:pt x="42" y="11"/>
                  </a:lnTo>
                  <a:lnTo>
                    <a:pt x="37" y="16"/>
                  </a:lnTo>
                  <a:lnTo>
                    <a:pt x="21" y="16"/>
                  </a:lnTo>
                  <a:lnTo>
                    <a:pt x="27" y="36"/>
                  </a:lnTo>
                  <a:lnTo>
                    <a:pt x="25" y="38"/>
                  </a:lnTo>
                  <a:lnTo>
                    <a:pt x="17" y="39"/>
                  </a:lnTo>
                  <a:lnTo>
                    <a:pt x="11" y="47"/>
                  </a:lnTo>
                  <a:lnTo>
                    <a:pt x="0" y="49"/>
                  </a:lnTo>
                  <a:lnTo>
                    <a:pt x="0" y="44"/>
                  </a:lnTo>
                  <a:lnTo>
                    <a:pt x="4" y="34"/>
                  </a:lnTo>
                  <a:lnTo>
                    <a:pt x="5" y="2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7" name="Freeform 759"/>
            <p:cNvSpPr>
              <a:spLocks/>
            </p:cNvSpPr>
            <p:nvPr/>
          </p:nvSpPr>
          <p:spPr bwMode="gray">
            <a:xfrm>
              <a:off x="3116" y="2379"/>
              <a:ext cx="23" cy="16"/>
            </a:xfrm>
            <a:custGeom>
              <a:avLst/>
              <a:gdLst>
                <a:gd name="T0" fmla="*/ 0 w 17"/>
                <a:gd name="T1" fmla="*/ 2147483647 h 11"/>
                <a:gd name="T2" fmla="*/ 2147483647 w 17"/>
                <a:gd name="T3" fmla="*/ 2147483647 h 11"/>
                <a:gd name="T4" fmla="*/ 2147483647 w 17"/>
                <a:gd name="T5" fmla="*/ 2147483647 h 11"/>
                <a:gd name="T6" fmla="*/ 2147483647 w 17"/>
                <a:gd name="T7" fmla="*/ 0 h 11"/>
                <a:gd name="T8" fmla="*/ 2147483647 w 17"/>
                <a:gd name="T9" fmla="*/ 0 h 11"/>
                <a:gd name="T10" fmla="*/ 2147483647 w 17"/>
                <a:gd name="T11" fmla="*/ 2147483647 h 11"/>
                <a:gd name="T12" fmla="*/ 2147483647 w 17"/>
                <a:gd name="T13" fmla="*/ 2147483647 h 11"/>
                <a:gd name="T14" fmla="*/ 2147483647 w 17"/>
                <a:gd name="T15" fmla="*/ 2147483647 h 11"/>
                <a:gd name="T16" fmla="*/ 0 w 17"/>
                <a:gd name="T17" fmla="*/ 2147483647 h 11"/>
                <a:gd name="T18" fmla="*/ 0 w 17"/>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1"/>
                <a:gd name="T32" fmla="*/ 17 w 1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1">
                  <a:moveTo>
                    <a:pt x="0" y="8"/>
                  </a:moveTo>
                  <a:lnTo>
                    <a:pt x="4" y="5"/>
                  </a:lnTo>
                  <a:lnTo>
                    <a:pt x="13" y="3"/>
                  </a:lnTo>
                  <a:lnTo>
                    <a:pt x="15" y="0"/>
                  </a:lnTo>
                  <a:lnTo>
                    <a:pt x="17" y="0"/>
                  </a:lnTo>
                  <a:lnTo>
                    <a:pt x="15" y="4"/>
                  </a:lnTo>
                  <a:lnTo>
                    <a:pt x="13" y="9"/>
                  </a:lnTo>
                  <a:lnTo>
                    <a:pt x="7" y="11"/>
                  </a:lnTo>
                  <a:lnTo>
                    <a:pt x="0" y="11"/>
                  </a:lnTo>
                  <a:lnTo>
                    <a:pt x="0"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8" name="Freeform 760"/>
            <p:cNvSpPr>
              <a:spLocks/>
            </p:cNvSpPr>
            <p:nvPr/>
          </p:nvSpPr>
          <p:spPr bwMode="gray">
            <a:xfrm>
              <a:off x="3137" y="2450"/>
              <a:ext cx="2" cy="4"/>
            </a:xfrm>
            <a:custGeom>
              <a:avLst/>
              <a:gdLst>
                <a:gd name="T0" fmla="*/ 0 w 1"/>
                <a:gd name="T1" fmla="*/ 0 h 3"/>
                <a:gd name="T2" fmla="*/ 2147483647 w 1"/>
                <a:gd name="T3" fmla="*/ 2147483647 h 3"/>
                <a:gd name="T4" fmla="*/ 0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0"/>
                  </a:moveTo>
                  <a:lnTo>
                    <a:pt x="1" y="3"/>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9" name="Freeform 761"/>
            <p:cNvSpPr>
              <a:spLocks/>
            </p:cNvSpPr>
            <p:nvPr/>
          </p:nvSpPr>
          <p:spPr bwMode="gray">
            <a:xfrm>
              <a:off x="3397" y="2525"/>
              <a:ext cx="10" cy="10"/>
            </a:xfrm>
            <a:custGeom>
              <a:avLst/>
              <a:gdLst>
                <a:gd name="T0" fmla="*/ 2147483647 w 7"/>
                <a:gd name="T1" fmla="*/ 2147483647 h 8"/>
                <a:gd name="T2" fmla="*/ 0 w 7"/>
                <a:gd name="T3" fmla="*/ 2147483647 h 8"/>
                <a:gd name="T4" fmla="*/ 2147483647 w 7"/>
                <a:gd name="T5" fmla="*/ 0 h 8"/>
                <a:gd name="T6" fmla="*/ 2147483647 w 7"/>
                <a:gd name="T7" fmla="*/ 0 h 8"/>
                <a:gd name="T8" fmla="*/ 2147483647 w 7"/>
                <a:gd name="T9" fmla="*/ 2147483647 h 8"/>
                <a:gd name="T10" fmla="*/ 2147483647 w 7"/>
                <a:gd name="T11" fmla="*/ 2147483647 h 8"/>
                <a:gd name="T12" fmla="*/ 0 60000 65536"/>
                <a:gd name="T13" fmla="*/ 0 60000 65536"/>
                <a:gd name="T14" fmla="*/ 0 60000 65536"/>
                <a:gd name="T15" fmla="*/ 0 60000 65536"/>
                <a:gd name="T16" fmla="*/ 0 60000 65536"/>
                <a:gd name="T17" fmla="*/ 0 60000 65536"/>
                <a:gd name="T18" fmla="*/ 0 w 7"/>
                <a:gd name="T19" fmla="*/ 0 h 8"/>
                <a:gd name="T20" fmla="*/ 7 w 7"/>
                <a:gd name="T21" fmla="*/ 8 h 8"/>
              </a:gdLst>
              <a:ahLst/>
              <a:cxnLst>
                <a:cxn ang="T12">
                  <a:pos x="T0" y="T1"/>
                </a:cxn>
                <a:cxn ang="T13">
                  <a:pos x="T2" y="T3"/>
                </a:cxn>
                <a:cxn ang="T14">
                  <a:pos x="T4" y="T5"/>
                </a:cxn>
                <a:cxn ang="T15">
                  <a:pos x="T6" y="T7"/>
                </a:cxn>
                <a:cxn ang="T16">
                  <a:pos x="T8" y="T9"/>
                </a:cxn>
                <a:cxn ang="T17">
                  <a:pos x="T10" y="T11"/>
                </a:cxn>
              </a:cxnLst>
              <a:rect l="T18" t="T19" r="T20" b="T21"/>
              <a:pathLst>
                <a:path w="7" h="8">
                  <a:moveTo>
                    <a:pt x="6" y="8"/>
                  </a:moveTo>
                  <a:lnTo>
                    <a:pt x="0" y="4"/>
                  </a:lnTo>
                  <a:lnTo>
                    <a:pt x="3" y="0"/>
                  </a:lnTo>
                  <a:lnTo>
                    <a:pt x="5" y="0"/>
                  </a:lnTo>
                  <a:lnTo>
                    <a:pt x="7" y="1"/>
                  </a:lnTo>
                  <a:lnTo>
                    <a:pt x="6" y="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0" name="Freeform 762"/>
            <p:cNvSpPr>
              <a:spLocks/>
            </p:cNvSpPr>
            <p:nvPr/>
          </p:nvSpPr>
          <p:spPr bwMode="gray">
            <a:xfrm>
              <a:off x="3348" y="2530"/>
              <a:ext cx="58" cy="44"/>
            </a:xfrm>
            <a:custGeom>
              <a:avLst/>
              <a:gdLst>
                <a:gd name="T0" fmla="*/ 2147483647 w 44"/>
                <a:gd name="T1" fmla="*/ 2147483647 h 34"/>
                <a:gd name="T2" fmla="*/ 2147483647 w 44"/>
                <a:gd name="T3" fmla="*/ 2147483647 h 34"/>
                <a:gd name="T4" fmla="*/ 2147483647 w 44"/>
                <a:gd name="T5" fmla="*/ 2147483647 h 34"/>
                <a:gd name="T6" fmla="*/ 2147483647 w 44"/>
                <a:gd name="T7" fmla="*/ 2147483647 h 34"/>
                <a:gd name="T8" fmla="*/ 2147483647 w 44"/>
                <a:gd name="T9" fmla="*/ 2147483647 h 34"/>
                <a:gd name="T10" fmla="*/ 2147483647 w 44"/>
                <a:gd name="T11" fmla="*/ 2147483647 h 34"/>
                <a:gd name="T12" fmla="*/ 2147483647 w 44"/>
                <a:gd name="T13" fmla="*/ 2147483647 h 34"/>
                <a:gd name="T14" fmla="*/ 0 w 44"/>
                <a:gd name="T15" fmla="*/ 2147483647 h 34"/>
                <a:gd name="T16" fmla="*/ 2147483647 w 44"/>
                <a:gd name="T17" fmla="*/ 2147483647 h 34"/>
                <a:gd name="T18" fmla="*/ 2147483647 w 44"/>
                <a:gd name="T19" fmla="*/ 2147483647 h 34"/>
                <a:gd name="T20" fmla="*/ 2147483647 w 44"/>
                <a:gd name="T21" fmla="*/ 2147483647 h 34"/>
                <a:gd name="T22" fmla="*/ 2147483647 w 44"/>
                <a:gd name="T23" fmla="*/ 2147483647 h 34"/>
                <a:gd name="T24" fmla="*/ 2147483647 w 44"/>
                <a:gd name="T25" fmla="*/ 2147483647 h 34"/>
                <a:gd name="T26" fmla="*/ 2147483647 w 44"/>
                <a:gd name="T27" fmla="*/ 2147483647 h 34"/>
                <a:gd name="T28" fmla="*/ 2147483647 w 44"/>
                <a:gd name="T29" fmla="*/ 0 h 34"/>
                <a:gd name="T30" fmla="*/ 2147483647 w 44"/>
                <a:gd name="T31" fmla="*/ 2147483647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34"/>
                <a:gd name="T50" fmla="*/ 44 w 44"/>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34">
                  <a:moveTo>
                    <a:pt x="44" y="4"/>
                  </a:moveTo>
                  <a:lnTo>
                    <a:pt x="43" y="7"/>
                  </a:lnTo>
                  <a:lnTo>
                    <a:pt x="38" y="8"/>
                  </a:lnTo>
                  <a:lnTo>
                    <a:pt x="40" y="16"/>
                  </a:lnTo>
                  <a:lnTo>
                    <a:pt x="32" y="26"/>
                  </a:lnTo>
                  <a:lnTo>
                    <a:pt x="31" y="34"/>
                  </a:lnTo>
                  <a:lnTo>
                    <a:pt x="7" y="31"/>
                  </a:lnTo>
                  <a:lnTo>
                    <a:pt x="0" y="23"/>
                  </a:lnTo>
                  <a:lnTo>
                    <a:pt x="2" y="19"/>
                  </a:lnTo>
                  <a:lnTo>
                    <a:pt x="8" y="20"/>
                  </a:lnTo>
                  <a:lnTo>
                    <a:pt x="12" y="20"/>
                  </a:lnTo>
                  <a:lnTo>
                    <a:pt x="20" y="19"/>
                  </a:lnTo>
                  <a:lnTo>
                    <a:pt x="25" y="13"/>
                  </a:lnTo>
                  <a:lnTo>
                    <a:pt x="34" y="5"/>
                  </a:lnTo>
                  <a:lnTo>
                    <a:pt x="38" y="0"/>
                  </a:lnTo>
                  <a:lnTo>
                    <a:pt x="44"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1" name="Freeform 763"/>
            <p:cNvSpPr>
              <a:spLocks/>
            </p:cNvSpPr>
            <p:nvPr/>
          </p:nvSpPr>
          <p:spPr bwMode="gray">
            <a:xfrm>
              <a:off x="3338" y="2523"/>
              <a:ext cx="10" cy="26"/>
            </a:xfrm>
            <a:custGeom>
              <a:avLst/>
              <a:gdLst>
                <a:gd name="T0" fmla="*/ 0 w 8"/>
                <a:gd name="T1" fmla="*/ 2147483647 h 20"/>
                <a:gd name="T2" fmla="*/ 2147483647 w 8"/>
                <a:gd name="T3" fmla="*/ 2147483647 h 20"/>
                <a:gd name="T4" fmla="*/ 2147483647 w 8"/>
                <a:gd name="T5" fmla="*/ 2147483647 h 20"/>
                <a:gd name="T6" fmla="*/ 2147483647 w 8"/>
                <a:gd name="T7" fmla="*/ 0 h 20"/>
                <a:gd name="T8" fmla="*/ 2147483647 w 8"/>
                <a:gd name="T9" fmla="*/ 2147483647 h 20"/>
                <a:gd name="T10" fmla="*/ 2147483647 w 8"/>
                <a:gd name="T11" fmla="*/ 2147483647 h 20"/>
                <a:gd name="T12" fmla="*/ 2147483647 w 8"/>
                <a:gd name="T13" fmla="*/ 2147483647 h 20"/>
                <a:gd name="T14" fmla="*/ 2147483647 w 8"/>
                <a:gd name="T15" fmla="*/ 2147483647 h 20"/>
                <a:gd name="T16" fmla="*/ 0 w 8"/>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0"/>
                <a:gd name="T29" fmla="*/ 8 w 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0">
                  <a:moveTo>
                    <a:pt x="0" y="14"/>
                  </a:moveTo>
                  <a:lnTo>
                    <a:pt x="2" y="9"/>
                  </a:lnTo>
                  <a:lnTo>
                    <a:pt x="1" y="3"/>
                  </a:lnTo>
                  <a:lnTo>
                    <a:pt x="2" y="0"/>
                  </a:lnTo>
                  <a:lnTo>
                    <a:pt x="7" y="1"/>
                  </a:lnTo>
                  <a:lnTo>
                    <a:pt x="8" y="12"/>
                  </a:lnTo>
                  <a:lnTo>
                    <a:pt x="6" y="20"/>
                  </a:lnTo>
                  <a:lnTo>
                    <a:pt x="2" y="19"/>
                  </a:lnTo>
                  <a:lnTo>
                    <a:pt x="0" y="1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2" name="Freeform 764"/>
            <p:cNvSpPr>
              <a:spLocks/>
            </p:cNvSpPr>
            <p:nvPr/>
          </p:nvSpPr>
          <p:spPr bwMode="gray">
            <a:xfrm>
              <a:off x="3290" y="2467"/>
              <a:ext cx="15" cy="18"/>
            </a:xfrm>
            <a:custGeom>
              <a:avLst/>
              <a:gdLst>
                <a:gd name="T0" fmla="*/ 2147483647 w 12"/>
                <a:gd name="T1" fmla="*/ 2147483647 h 13"/>
                <a:gd name="T2" fmla="*/ 0 w 12"/>
                <a:gd name="T3" fmla="*/ 2147483647 h 13"/>
                <a:gd name="T4" fmla="*/ 2147483647 w 12"/>
                <a:gd name="T5" fmla="*/ 0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3"/>
                <a:gd name="T29" fmla="*/ 12 w 1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3">
                  <a:moveTo>
                    <a:pt x="1" y="9"/>
                  </a:moveTo>
                  <a:lnTo>
                    <a:pt x="0" y="4"/>
                  </a:lnTo>
                  <a:lnTo>
                    <a:pt x="3" y="0"/>
                  </a:lnTo>
                  <a:lnTo>
                    <a:pt x="12" y="2"/>
                  </a:lnTo>
                  <a:lnTo>
                    <a:pt x="9" y="6"/>
                  </a:lnTo>
                  <a:lnTo>
                    <a:pt x="9" y="8"/>
                  </a:lnTo>
                  <a:lnTo>
                    <a:pt x="12" y="13"/>
                  </a:lnTo>
                  <a:lnTo>
                    <a:pt x="5" y="13"/>
                  </a:lnTo>
                  <a:lnTo>
                    <a:pt x="1" y="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3" name="Freeform 765"/>
            <p:cNvSpPr>
              <a:spLocks/>
            </p:cNvSpPr>
            <p:nvPr/>
          </p:nvSpPr>
          <p:spPr bwMode="gray">
            <a:xfrm>
              <a:off x="3399" y="2513"/>
              <a:ext cx="9" cy="6"/>
            </a:xfrm>
            <a:custGeom>
              <a:avLst/>
              <a:gdLst>
                <a:gd name="T0" fmla="*/ 0 w 7"/>
                <a:gd name="T1" fmla="*/ 2147483647 h 5"/>
                <a:gd name="T2" fmla="*/ 0 w 7"/>
                <a:gd name="T3" fmla="*/ 2147483647 h 5"/>
                <a:gd name="T4" fmla="*/ 2147483647 w 7"/>
                <a:gd name="T5" fmla="*/ 2147483647 h 5"/>
                <a:gd name="T6" fmla="*/ 2147483647 w 7"/>
                <a:gd name="T7" fmla="*/ 0 h 5"/>
                <a:gd name="T8" fmla="*/ 0 w 7"/>
                <a:gd name="T9" fmla="*/ 2147483647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4"/>
                  </a:moveTo>
                  <a:lnTo>
                    <a:pt x="0" y="5"/>
                  </a:lnTo>
                  <a:lnTo>
                    <a:pt x="7" y="2"/>
                  </a:lnTo>
                  <a:lnTo>
                    <a:pt x="6" y="0"/>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4" name="Freeform 766"/>
            <p:cNvSpPr>
              <a:spLocks/>
            </p:cNvSpPr>
            <p:nvPr/>
          </p:nvSpPr>
          <p:spPr bwMode="gray">
            <a:xfrm>
              <a:off x="3333" y="2516"/>
              <a:ext cx="6" cy="5"/>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3" y="0"/>
                  </a:lnTo>
                  <a:lnTo>
                    <a:pt x="5" y="2"/>
                  </a:lnTo>
                  <a:lnTo>
                    <a:pt x="2" y="4"/>
                  </a:lnTo>
                  <a:lnTo>
                    <a:pt x="0"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5" name="Freeform 767"/>
            <p:cNvSpPr>
              <a:spLocks/>
            </p:cNvSpPr>
            <p:nvPr/>
          </p:nvSpPr>
          <p:spPr bwMode="gray">
            <a:xfrm>
              <a:off x="3270" y="2272"/>
              <a:ext cx="59" cy="65"/>
            </a:xfrm>
            <a:custGeom>
              <a:avLst/>
              <a:gdLst>
                <a:gd name="T0" fmla="*/ 2147483647 w 45"/>
                <a:gd name="T1" fmla="*/ 2147483647 h 50"/>
                <a:gd name="T2" fmla="*/ 2147483647 w 45"/>
                <a:gd name="T3" fmla="*/ 2147483647 h 50"/>
                <a:gd name="T4" fmla="*/ 2147483647 w 45"/>
                <a:gd name="T5" fmla="*/ 2147483647 h 50"/>
                <a:gd name="T6" fmla="*/ 0 w 45"/>
                <a:gd name="T7" fmla="*/ 2147483647 h 50"/>
                <a:gd name="T8" fmla="*/ 2147483647 w 45"/>
                <a:gd name="T9" fmla="*/ 2147483647 h 50"/>
                <a:gd name="T10" fmla="*/ 2147483647 w 45"/>
                <a:gd name="T11" fmla="*/ 2147483647 h 50"/>
                <a:gd name="T12" fmla="*/ 2147483647 w 45"/>
                <a:gd name="T13" fmla="*/ 2147483647 h 50"/>
                <a:gd name="T14" fmla="*/ 2147483647 w 45"/>
                <a:gd name="T15" fmla="*/ 2147483647 h 50"/>
                <a:gd name="T16" fmla="*/ 2147483647 w 45"/>
                <a:gd name="T17" fmla="*/ 2147483647 h 50"/>
                <a:gd name="T18" fmla="*/ 2147483647 w 45"/>
                <a:gd name="T19" fmla="*/ 0 h 50"/>
                <a:gd name="T20" fmla="*/ 2147483647 w 45"/>
                <a:gd name="T21" fmla="*/ 2147483647 h 50"/>
                <a:gd name="T22" fmla="*/ 2147483647 w 45"/>
                <a:gd name="T23" fmla="*/ 2147483647 h 50"/>
                <a:gd name="T24" fmla="*/ 2147483647 w 45"/>
                <a:gd name="T25" fmla="*/ 2147483647 h 50"/>
                <a:gd name="T26" fmla="*/ 2147483647 w 45"/>
                <a:gd name="T27" fmla="*/ 2147483647 h 50"/>
                <a:gd name="T28" fmla="*/ 2147483647 w 45"/>
                <a:gd name="T29" fmla="*/ 2147483647 h 50"/>
                <a:gd name="T30" fmla="*/ 2147483647 w 45"/>
                <a:gd name="T31" fmla="*/ 2147483647 h 50"/>
                <a:gd name="T32" fmla="*/ 2147483647 w 45"/>
                <a:gd name="T33" fmla="*/ 2147483647 h 50"/>
                <a:gd name="T34" fmla="*/ 2147483647 w 45"/>
                <a:gd name="T35" fmla="*/ 2147483647 h 50"/>
                <a:gd name="T36" fmla="*/ 2147483647 w 45"/>
                <a:gd name="T37" fmla="*/ 2147483647 h 50"/>
                <a:gd name="T38" fmla="*/ 2147483647 w 45"/>
                <a:gd name="T39" fmla="*/ 2147483647 h 50"/>
                <a:gd name="T40" fmla="*/ 2147483647 w 45"/>
                <a:gd name="T41" fmla="*/ 2147483647 h 50"/>
                <a:gd name="T42" fmla="*/ 2147483647 w 45"/>
                <a:gd name="T43" fmla="*/ 2147483647 h 50"/>
                <a:gd name="T44" fmla="*/ 2147483647 w 45"/>
                <a:gd name="T45" fmla="*/ 2147483647 h 50"/>
                <a:gd name="T46" fmla="*/ 2147483647 w 45"/>
                <a:gd name="T47" fmla="*/ 2147483647 h 50"/>
                <a:gd name="T48" fmla="*/ 2147483647 w 45"/>
                <a:gd name="T49" fmla="*/ 2147483647 h 50"/>
                <a:gd name="T50" fmla="*/ 2147483647 w 45"/>
                <a:gd name="T51" fmla="*/ 2147483647 h 50"/>
                <a:gd name="T52" fmla="*/ 2147483647 w 45"/>
                <a:gd name="T53" fmla="*/ 2147483647 h 50"/>
                <a:gd name="T54" fmla="*/ 2147483647 w 45"/>
                <a:gd name="T55" fmla="*/ 2147483647 h 50"/>
                <a:gd name="T56" fmla="*/ 2147483647 w 45"/>
                <a:gd name="T57" fmla="*/ 2147483647 h 50"/>
                <a:gd name="T58" fmla="*/ 2147483647 w 45"/>
                <a:gd name="T59" fmla="*/ 2147483647 h 50"/>
                <a:gd name="T60" fmla="*/ 2147483647 w 45"/>
                <a:gd name="T61" fmla="*/ 2147483647 h 50"/>
                <a:gd name="T62" fmla="*/ 2147483647 w 45"/>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
                <a:gd name="T97" fmla="*/ 0 h 50"/>
                <a:gd name="T98" fmla="*/ 45 w 45"/>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 h="50">
                  <a:moveTo>
                    <a:pt x="16" y="36"/>
                  </a:moveTo>
                  <a:lnTo>
                    <a:pt x="7" y="26"/>
                  </a:lnTo>
                  <a:lnTo>
                    <a:pt x="3" y="19"/>
                  </a:lnTo>
                  <a:lnTo>
                    <a:pt x="0" y="14"/>
                  </a:lnTo>
                  <a:lnTo>
                    <a:pt x="14" y="14"/>
                  </a:lnTo>
                  <a:lnTo>
                    <a:pt x="15" y="12"/>
                  </a:lnTo>
                  <a:lnTo>
                    <a:pt x="11" y="4"/>
                  </a:lnTo>
                  <a:lnTo>
                    <a:pt x="24" y="10"/>
                  </a:lnTo>
                  <a:lnTo>
                    <a:pt x="30" y="8"/>
                  </a:lnTo>
                  <a:lnTo>
                    <a:pt x="30" y="0"/>
                  </a:lnTo>
                  <a:lnTo>
                    <a:pt x="33" y="3"/>
                  </a:lnTo>
                  <a:lnTo>
                    <a:pt x="37" y="6"/>
                  </a:lnTo>
                  <a:lnTo>
                    <a:pt x="39" y="9"/>
                  </a:lnTo>
                  <a:lnTo>
                    <a:pt x="40" y="11"/>
                  </a:lnTo>
                  <a:lnTo>
                    <a:pt x="40" y="13"/>
                  </a:lnTo>
                  <a:lnTo>
                    <a:pt x="43" y="16"/>
                  </a:lnTo>
                  <a:lnTo>
                    <a:pt x="44" y="19"/>
                  </a:lnTo>
                  <a:lnTo>
                    <a:pt x="45" y="20"/>
                  </a:lnTo>
                  <a:lnTo>
                    <a:pt x="45" y="21"/>
                  </a:lnTo>
                  <a:lnTo>
                    <a:pt x="44" y="25"/>
                  </a:lnTo>
                  <a:lnTo>
                    <a:pt x="43" y="27"/>
                  </a:lnTo>
                  <a:lnTo>
                    <a:pt x="40" y="30"/>
                  </a:lnTo>
                  <a:lnTo>
                    <a:pt x="34" y="35"/>
                  </a:lnTo>
                  <a:lnTo>
                    <a:pt x="33" y="37"/>
                  </a:lnTo>
                  <a:lnTo>
                    <a:pt x="33" y="38"/>
                  </a:lnTo>
                  <a:lnTo>
                    <a:pt x="32" y="42"/>
                  </a:lnTo>
                  <a:lnTo>
                    <a:pt x="33" y="46"/>
                  </a:lnTo>
                  <a:lnTo>
                    <a:pt x="33" y="50"/>
                  </a:lnTo>
                  <a:lnTo>
                    <a:pt x="27" y="45"/>
                  </a:lnTo>
                  <a:lnTo>
                    <a:pt x="28" y="35"/>
                  </a:lnTo>
                  <a:lnTo>
                    <a:pt x="27" y="32"/>
                  </a:lnTo>
                  <a:lnTo>
                    <a:pt x="16" y="3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6" name="Freeform 768"/>
            <p:cNvSpPr>
              <a:spLocks/>
            </p:cNvSpPr>
            <p:nvPr/>
          </p:nvSpPr>
          <p:spPr bwMode="gray">
            <a:xfrm>
              <a:off x="3262" y="2311"/>
              <a:ext cx="21" cy="11"/>
            </a:xfrm>
            <a:custGeom>
              <a:avLst/>
              <a:gdLst>
                <a:gd name="T0" fmla="*/ 0 w 16"/>
                <a:gd name="T1" fmla="*/ 2147483647 h 9"/>
                <a:gd name="T2" fmla="*/ 2147483647 w 16"/>
                <a:gd name="T3" fmla="*/ 0 h 9"/>
                <a:gd name="T4" fmla="*/ 2147483647 w 16"/>
                <a:gd name="T5" fmla="*/ 2147483647 h 9"/>
                <a:gd name="T6" fmla="*/ 2147483647 w 16"/>
                <a:gd name="T7" fmla="*/ 2147483647 h 9"/>
                <a:gd name="T8" fmla="*/ 0 w 16"/>
                <a:gd name="T9" fmla="*/ 214748364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1"/>
                  </a:moveTo>
                  <a:lnTo>
                    <a:pt x="5" y="0"/>
                  </a:lnTo>
                  <a:lnTo>
                    <a:pt x="16" y="7"/>
                  </a:lnTo>
                  <a:lnTo>
                    <a:pt x="11" y="9"/>
                  </a:lnTo>
                  <a:lnTo>
                    <a:pt x="0"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7" name="Freeform 769"/>
            <p:cNvSpPr>
              <a:spLocks/>
            </p:cNvSpPr>
            <p:nvPr/>
          </p:nvSpPr>
          <p:spPr bwMode="gray">
            <a:xfrm>
              <a:off x="3243" y="2279"/>
              <a:ext cx="48" cy="41"/>
            </a:xfrm>
            <a:custGeom>
              <a:avLst/>
              <a:gdLst>
                <a:gd name="T0" fmla="*/ 2147483647 w 37"/>
                <a:gd name="T1" fmla="*/ 2147483647 h 31"/>
                <a:gd name="T2" fmla="*/ 2147483647 w 37"/>
                <a:gd name="T3" fmla="*/ 2147483647 h 31"/>
                <a:gd name="T4" fmla="*/ 2147483647 w 37"/>
                <a:gd name="T5" fmla="*/ 2147483647 h 31"/>
                <a:gd name="T6" fmla="*/ 2147483647 w 37"/>
                <a:gd name="T7" fmla="*/ 2147483647 h 31"/>
                <a:gd name="T8" fmla="*/ 2147483647 w 37"/>
                <a:gd name="T9" fmla="*/ 2147483647 h 31"/>
                <a:gd name="T10" fmla="*/ 2147483647 w 37"/>
                <a:gd name="T11" fmla="*/ 2147483647 h 31"/>
                <a:gd name="T12" fmla="*/ 2147483647 w 37"/>
                <a:gd name="T13" fmla="*/ 2147483647 h 31"/>
                <a:gd name="T14" fmla="*/ 0 w 37"/>
                <a:gd name="T15" fmla="*/ 0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31"/>
                <a:gd name="T41" fmla="*/ 37 w 37"/>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31">
                  <a:moveTo>
                    <a:pt x="37" y="30"/>
                  </a:moveTo>
                  <a:lnTo>
                    <a:pt x="31" y="31"/>
                  </a:lnTo>
                  <a:lnTo>
                    <a:pt x="20" y="24"/>
                  </a:lnTo>
                  <a:lnTo>
                    <a:pt x="15" y="25"/>
                  </a:lnTo>
                  <a:lnTo>
                    <a:pt x="13" y="21"/>
                  </a:lnTo>
                  <a:lnTo>
                    <a:pt x="8" y="18"/>
                  </a:lnTo>
                  <a:lnTo>
                    <a:pt x="7" y="10"/>
                  </a:lnTo>
                  <a:lnTo>
                    <a:pt x="0" y="0"/>
                  </a:lnTo>
                  <a:lnTo>
                    <a:pt x="11" y="4"/>
                  </a:lnTo>
                  <a:lnTo>
                    <a:pt x="21" y="8"/>
                  </a:lnTo>
                  <a:lnTo>
                    <a:pt x="24" y="13"/>
                  </a:lnTo>
                  <a:lnTo>
                    <a:pt x="28" y="20"/>
                  </a:lnTo>
                  <a:lnTo>
                    <a:pt x="37" y="3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8" name="Freeform 770"/>
            <p:cNvSpPr>
              <a:spLocks/>
            </p:cNvSpPr>
            <p:nvPr/>
          </p:nvSpPr>
          <p:spPr bwMode="gray">
            <a:xfrm>
              <a:off x="3202" y="2244"/>
              <a:ext cx="88" cy="46"/>
            </a:xfrm>
            <a:custGeom>
              <a:avLst/>
              <a:gdLst>
                <a:gd name="T0" fmla="*/ 2147483647 w 67"/>
                <a:gd name="T1" fmla="*/ 2147483647 h 35"/>
                <a:gd name="T2" fmla="*/ 2147483647 w 67"/>
                <a:gd name="T3" fmla="*/ 2147483647 h 35"/>
                <a:gd name="T4" fmla="*/ 2147483647 w 67"/>
                <a:gd name="T5" fmla="*/ 2147483647 h 35"/>
                <a:gd name="T6" fmla="*/ 2147483647 w 67"/>
                <a:gd name="T7" fmla="*/ 2147483647 h 35"/>
                <a:gd name="T8" fmla="*/ 2147483647 w 67"/>
                <a:gd name="T9" fmla="*/ 2147483647 h 35"/>
                <a:gd name="T10" fmla="*/ 2147483647 w 67"/>
                <a:gd name="T11" fmla="*/ 2147483647 h 35"/>
                <a:gd name="T12" fmla="*/ 2147483647 w 67"/>
                <a:gd name="T13" fmla="*/ 2147483647 h 35"/>
                <a:gd name="T14" fmla="*/ 2147483647 w 67"/>
                <a:gd name="T15" fmla="*/ 2147483647 h 35"/>
                <a:gd name="T16" fmla="*/ 0 w 67"/>
                <a:gd name="T17" fmla="*/ 0 h 35"/>
                <a:gd name="T18" fmla="*/ 2147483647 w 67"/>
                <a:gd name="T19" fmla="*/ 2147483647 h 35"/>
                <a:gd name="T20" fmla="*/ 2147483647 w 67"/>
                <a:gd name="T21" fmla="*/ 2147483647 h 35"/>
                <a:gd name="T22" fmla="*/ 2147483647 w 67"/>
                <a:gd name="T23" fmla="*/ 2147483647 h 35"/>
                <a:gd name="T24" fmla="*/ 2147483647 w 67"/>
                <a:gd name="T25" fmla="*/ 2147483647 h 35"/>
                <a:gd name="T26" fmla="*/ 2147483647 w 67"/>
                <a:gd name="T27" fmla="*/ 2147483647 h 35"/>
                <a:gd name="T28" fmla="*/ 2147483647 w 67"/>
                <a:gd name="T29" fmla="*/ 2147483647 h 35"/>
                <a:gd name="T30" fmla="*/ 2147483647 w 67"/>
                <a:gd name="T31" fmla="*/ 2147483647 h 35"/>
                <a:gd name="T32" fmla="*/ 2147483647 w 67"/>
                <a:gd name="T33" fmla="*/ 2147483647 h 35"/>
                <a:gd name="T34" fmla="*/ 2147483647 w 67"/>
                <a:gd name="T35" fmla="*/ 2147483647 h 35"/>
                <a:gd name="T36" fmla="*/ 2147483647 w 67"/>
                <a:gd name="T37" fmla="*/ 2147483647 h 35"/>
                <a:gd name="T38" fmla="*/ 2147483647 w 67"/>
                <a:gd name="T39" fmla="*/ 2147483647 h 35"/>
                <a:gd name="T40" fmla="*/ 2147483647 w 67"/>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5"/>
                <a:gd name="T65" fmla="*/ 67 w 6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5">
                  <a:moveTo>
                    <a:pt x="31" y="27"/>
                  </a:moveTo>
                  <a:lnTo>
                    <a:pt x="25" y="27"/>
                  </a:lnTo>
                  <a:lnTo>
                    <a:pt x="18" y="25"/>
                  </a:lnTo>
                  <a:lnTo>
                    <a:pt x="18" y="21"/>
                  </a:lnTo>
                  <a:lnTo>
                    <a:pt x="16" y="15"/>
                  </a:lnTo>
                  <a:lnTo>
                    <a:pt x="15" y="11"/>
                  </a:lnTo>
                  <a:lnTo>
                    <a:pt x="12" y="7"/>
                  </a:lnTo>
                  <a:lnTo>
                    <a:pt x="7" y="6"/>
                  </a:lnTo>
                  <a:lnTo>
                    <a:pt x="0" y="0"/>
                  </a:lnTo>
                  <a:lnTo>
                    <a:pt x="13" y="3"/>
                  </a:lnTo>
                  <a:lnTo>
                    <a:pt x="26" y="5"/>
                  </a:lnTo>
                  <a:lnTo>
                    <a:pt x="31" y="4"/>
                  </a:lnTo>
                  <a:lnTo>
                    <a:pt x="44" y="10"/>
                  </a:lnTo>
                  <a:lnTo>
                    <a:pt x="56" y="19"/>
                  </a:lnTo>
                  <a:lnTo>
                    <a:pt x="59" y="19"/>
                  </a:lnTo>
                  <a:lnTo>
                    <a:pt x="63" y="25"/>
                  </a:lnTo>
                  <a:lnTo>
                    <a:pt x="67" y="32"/>
                  </a:lnTo>
                  <a:lnTo>
                    <a:pt x="66" y="35"/>
                  </a:lnTo>
                  <a:lnTo>
                    <a:pt x="52" y="35"/>
                  </a:lnTo>
                  <a:lnTo>
                    <a:pt x="42" y="31"/>
                  </a:lnTo>
                  <a:lnTo>
                    <a:pt x="31" y="2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79" name="Freeform 771"/>
            <p:cNvSpPr>
              <a:spLocks/>
            </p:cNvSpPr>
            <p:nvPr/>
          </p:nvSpPr>
          <p:spPr bwMode="gray">
            <a:xfrm>
              <a:off x="3144" y="2431"/>
              <a:ext cx="253" cy="237"/>
            </a:xfrm>
            <a:custGeom>
              <a:avLst/>
              <a:gdLst>
                <a:gd name="T0" fmla="*/ 2147483647 w 194"/>
                <a:gd name="T1" fmla="*/ 2147483647 h 182"/>
                <a:gd name="T2" fmla="*/ 2147483647 w 194"/>
                <a:gd name="T3" fmla="*/ 2147483647 h 182"/>
                <a:gd name="T4" fmla="*/ 2147483647 w 194"/>
                <a:gd name="T5" fmla="*/ 2147483647 h 182"/>
                <a:gd name="T6" fmla="*/ 2147483647 w 194"/>
                <a:gd name="T7" fmla="*/ 2147483647 h 182"/>
                <a:gd name="T8" fmla="*/ 2147483647 w 194"/>
                <a:gd name="T9" fmla="*/ 2147483647 h 182"/>
                <a:gd name="T10" fmla="*/ 2147483647 w 194"/>
                <a:gd name="T11" fmla="*/ 2147483647 h 182"/>
                <a:gd name="T12" fmla="*/ 2147483647 w 194"/>
                <a:gd name="T13" fmla="*/ 2147483647 h 182"/>
                <a:gd name="T14" fmla="*/ 2147483647 w 194"/>
                <a:gd name="T15" fmla="*/ 2147483647 h 182"/>
                <a:gd name="T16" fmla="*/ 2147483647 w 194"/>
                <a:gd name="T17" fmla="*/ 2147483647 h 182"/>
                <a:gd name="T18" fmla="*/ 2147483647 w 194"/>
                <a:gd name="T19" fmla="*/ 2147483647 h 182"/>
                <a:gd name="T20" fmla="*/ 2147483647 w 194"/>
                <a:gd name="T21" fmla="*/ 2147483647 h 182"/>
                <a:gd name="T22" fmla="*/ 2147483647 w 194"/>
                <a:gd name="T23" fmla="*/ 2147483647 h 182"/>
                <a:gd name="T24" fmla="*/ 2147483647 w 194"/>
                <a:gd name="T25" fmla="*/ 2147483647 h 182"/>
                <a:gd name="T26" fmla="*/ 2147483647 w 194"/>
                <a:gd name="T27" fmla="*/ 2147483647 h 182"/>
                <a:gd name="T28" fmla="*/ 2147483647 w 194"/>
                <a:gd name="T29" fmla="*/ 2147483647 h 182"/>
                <a:gd name="T30" fmla="*/ 2147483647 w 194"/>
                <a:gd name="T31" fmla="*/ 2147483647 h 182"/>
                <a:gd name="T32" fmla="*/ 2147483647 w 194"/>
                <a:gd name="T33" fmla="*/ 2147483647 h 182"/>
                <a:gd name="T34" fmla="*/ 2147483647 w 194"/>
                <a:gd name="T35" fmla="*/ 2147483647 h 182"/>
                <a:gd name="T36" fmla="*/ 2147483647 w 194"/>
                <a:gd name="T37" fmla="*/ 2147483647 h 182"/>
                <a:gd name="T38" fmla="*/ 2147483647 w 194"/>
                <a:gd name="T39" fmla="*/ 2147483647 h 182"/>
                <a:gd name="T40" fmla="*/ 2147483647 w 194"/>
                <a:gd name="T41" fmla="*/ 2147483647 h 182"/>
                <a:gd name="T42" fmla="*/ 2147483647 w 194"/>
                <a:gd name="T43" fmla="*/ 2147483647 h 182"/>
                <a:gd name="T44" fmla="*/ 2147483647 w 194"/>
                <a:gd name="T45" fmla="*/ 2147483647 h 182"/>
                <a:gd name="T46" fmla="*/ 2147483647 w 194"/>
                <a:gd name="T47" fmla="*/ 2147483647 h 182"/>
                <a:gd name="T48" fmla="*/ 2147483647 w 194"/>
                <a:gd name="T49" fmla="*/ 2147483647 h 182"/>
                <a:gd name="T50" fmla="*/ 2147483647 w 194"/>
                <a:gd name="T51" fmla="*/ 2147483647 h 182"/>
                <a:gd name="T52" fmla="*/ 2147483647 w 194"/>
                <a:gd name="T53" fmla="*/ 2147483647 h 182"/>
                <a:gd name="T54" fmla="*/ 0 w 194"/>
                <a:gd name="T55" fmla="*/ 2147483647 h 182"/>
                <a:gd name="T56" fmla="*/ 0 w 194"/>
                <a:gd name="T57" fmla="*/ 2147483647 h 182"/>
                <a:gd name="T58" fmla="*/ 2147483647 w 194"/>
                <a:gd name="T59" fmla="*/ 2147483647 h 182"/>
                <a:gd name="T60" fmla="*/ 2147483647 w 194"/>
                <a:gd name="T61" fmla="*/ 2147483647 h 182"/>
                <a:gd name="T62" fmla="*/ 2147483647 w 194"/>
                <a:gd name="T63" fmla="*/ 2147483647 h 182"/>
                <a:gd name="T64" fmla="*/ 2147483647 w 194"/>
                <a:gd name="T65" fmla="*/ 2147483647 h 182"/>
                <a:gd name="T66" fmla="*/ 2147483647 w 194"/>
                <a:gd name="T67" fmla="*/ 2147483647 h 182"/>
                <a:gd name="T68" fmla="*/ 2147483647 w 194"/>
                <a:gd name="T69" fmla="*/ 2147483647 h 182"/>
                <a:gd name="T70" fmla="*/ 2147483647 w 194"/>
                <a:gd name="T71" fmla="*/ 0 h 182"/>
                <a:gd name="T72" fmla="*/ 2147483647 w 194"/>
                <a:gd name="T73" fmla="*/ 2147483647 h 182"/>
                <a:gd name="T74" fmla="*/ 2147483647 w 194"/>
                <a:gd name="T75" fmla="*/ 2147483647 h 182"/>
                <a:gd name="T76" fmla="*/ 2147483647 w 194"/>
                <a:gd name="T77" fmla="*/ 2147483647 h 182"/>
                <a:gd name="T78" fmla="*/ 2147483647 w 194"/>
                <a:gd name="T79" fmla="*/ 2147483647 h 182"/>
                <a:gd name="T80" fmla="*/ 2147483647 w 194"/>
                <a:gd name="T81" fmla="*/ 2147483647 h 182"/>
                <a:gd name="T82" fmla="*/ 2147483647 w 194"/>
                <a:gd name="T83" fmla="*/ 2147483647 h 182"/>
                <a:gd name="T84" fmla="*/ 2147483647 w 194"/>
                <a:gd name="T85" fmla="*/ 2147483647 h 182"/>
                <a:gd name="T86" fmla="*/ 2147483647 w 194"/>
                <a:gd name="T87" fmla="*/ 2147483647 h 182"/>
                <a:gd name="T88" fmla="*/ 2147483647 w 194"/>
                <a:gd name="T89" fmla="*/ 2147483647 h 182"/>
                <a:gd name="T90" fmla="*/ 2147483647 w 194"/>
                <a:gd name="T91" fmla="*/ 2147483647 h 182"/>
                <a:gd name="T92" fmla="*/ 2147483647 w 194"/>
                <a:gd name="T93" fmla="*/ 2147483647 h 182"/>
                <a:gd name="T94" fmla="*/ 2147483647 w 194"/>
                <a:gd name="T95" fmla="*/ 2147483647 h 182"/>
                <a:gd name="T96" fmla="*/ 2147483647 w 194"/>
                <a:gd name="T97" fmla="*/ 2147483647 h 182"/>
                <a:gd name="T98" fmla="*/ 2147483647 w 194"/>
                <a:gd name="T99" fmla="*/ 2147483647 h 182"/>
                <a:gd name="T100" fmla="*/ 2147483647 w 194"/>
                <a:gd name="T101" fmla="*/ 2147483647 h 182"/>
                <a:gd name="T102" fmla="*/ 2147483647 w 194"/>
                <a:gd name="T103" fmla="*/ 2147483647 h 182"/>
                <a:gd name="T104" fmla="*/ 2147483647 w 194"/>
                <a:gd name="T105" fmla="*/ 2147483647 h 182"/>
                <a:gd name="T106" fmla="*/ 2147483647 w 194"/>
                <a:gd name="T107" fmla="*/ 2147483647 h 182"/>
                <a:gd name="T108" fmla="*/ 2147483647 w 194"/>
                <a:gd name="T109" fmla="*/ 2147483647 h 182"/>
                <a:gd name="T110" fmla="*/ 2147483647 w 194"/>
                <a:gd name="T111" fmla="*/ 2147483647 h 182"/>
                <a:gd name="T112" fmla="*/ 2147483647 w 194"/>
                <a:gd name="T113" fmla="*/ 2147483647 h 1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4"/>
                <a:gd name="T172" fmla="*/ 0 h 182"/>
                <a:gd name="T173" fmla="*/ 194 w 194"/>
                <a:gd name="T174" fmla="*/ 182 h 1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4" h="182">
                  <a:moveTo>
                    <a:pt x="187" y="110"/>
                  </a:moveTo>
                  <a:lnTo>
                    <a:pt x="194" y="115"/>
                  </a:lnTo>
                  <a:lnTo>
                    <a:pt x="189" y="139"/>
                  </a:lnTo>
                  <a:lnTo>
                    <a:pt x="183" y="139"/>
                  </a:lnTo>
                  <a:lnTo>
                    <a:pt x="161" y="150"/>
                  </a:lnTo>
                  <a:lnTo>
                    <a:pt x="128" y="157"/>
                  </a:lnTo>
                  <a:lnTo>
                    <a:pt x="107" y="182"/>
                  </a:lnTo>
                  <a:lnTo>
                    <a:pt x="99" y="172"/>
                  </a:lnTo>
                  <a:lnTo>
                    <a:pt x="79" y="166"/>
                  </a:lnTo>
                  <a:lnTo>
                    <a:pt x="71" y="172"/>
                  </a:lnTo>
                  <a:lnTo>
                    <a:pt x="65" y="162"/>
                  </a:lnTo>
                  <a:lnTo>
                    <a:pt x="59" y="158"/>
                  </a:lnTo>
                  <a:lnTo>
                    <a:pt x="55" y="145"/>
                  </a:lnTo>
                  <a:lnTo>
                    <a:pt x="53" y="141"/>
                  </a:lnTo>
                  <a:lnTo>
                    <a:pt x="47" y="137"/>
                  </a:lnTo>
                  <a:lnTo>
                    <a:pt x="42" y="130"/>
                  </a:lnTo>
                  <a:lnTo>
                    <a:pt x="38" y="121"/>
                  </a:lnTo>
                  <a:lnTo>
                    <a:pt x="38" y="109"/>
                  </a:lnTo>
                  <a:lnTo>
                    <a:pt x="34" y="103"/>
                  </a:lnTo>
                  <a:lnTo>
                    <a:pt x="30" y="98"/>
                  </a:lnTo>
                  <a:lnTo>
                    <a:pt x="25" y="95"/>
                  </a:lnTo>
                  <a:lnTo>
                    <a:pt x="20" y="88"/>
                  </a:lnTo>
                  <a:lnTo>
                    <a:pt x="20" y="79"/>
                  </a:lnTo>
                  <a:lnTo>
                    <a:pt x="13" y="73"/>
                  </a:lnTo>
                  <a:lnTo>
                    <a:pt x="12" y="67"/>
                  </a:lnTo>
                  <a:lnTo>
                    <a:pt x="6" y="56"/>
                  </a:lnTo>
                  <a:lnTo>
                    <a:pt x="5" y="53"/>
                  </a:lnTo>
                  <a:lnTo>
                    <a:pt x="0" y="52"/>
                  </a:lnTo>
                  <a:lnTo>
                    <a:pt x="0" y="38"/>
                  </a:lnTo>
                  <a:lnTo>
                    <a:pt x="11" y="36"/>
                  </a:lnTo>
                  <a:lnTo>
                    <a:pt x="17" y="28"/>
                  </a:lnTo>
                  <a:lnTo>
                    <a:pt x="25" y="27"/>
                  </a:lnTo>
                  <a:lnTo>
                    <a:pt x="27" y="25"/>
                  </a:lnTo>
                  <a:lnTo>
                    <a:pt x="21" y="5"/>
                  </a:lnTo>
                  <a:lnTo>
                    <a:pt x="37" y="5"/>
                  </a:lnTo>
                  <a:lnTo>
                    <a:pt x="42" y="0"/>
                  </a:lnTo>
                  <a:lnTo>
                    <a:pt x="54" y="4"/>
                  </a:lnTo>
                  <a:lnTo>
                    <a:pt x="69" y="14"/>
                  </a:lnTo>
                  <a:lnTo>
                    <a:pt x="79" y="21"/>
                  </a:lnTo>
                  <a:lnTo>
                    <a:pt x="79" y="31"/>
                  </a:lnTo>
                  <a:lnTo>
                    <a:pt x="95" y="39"/>
                  </a:lnTo>
                  <a:lnTo>
                    <a:pt x="112" y="37"/>
                  </a:lnTo>
                  <a:lnTo>
                    <a:pt x="116" y="41"/>
                  </a:lnTo>
                  <a:lnTo>
                    <a:pt x="123" y="41"/>
                  </a:lnTo>
                  <a:lnTo>
                    <a:pt x="127" y="45"/>
                  </a:lnTo>
                  <a:lnTo>
                    <a:pt x="128" y="49"/>
                  </a:lnTo>
                  <a:lnTo>
                    <a:pt x="133" y="52"/>
                  </a:lnTo>
                  <a:lnTo>
                    <a:pt x="138" y="64"/>
                  </a:lnTo>
                  <a:lnTo>
                    <a:pt x="141" y="66"/>
                  </a:lnTo>
                  <a:lnTo>
                    <a:pt x="140" y="75"/>
                  </a:lnTo>
                  <a:lnTo>
                    <a:pt x="148" y="85"/>
                  </a:lnTo>
                  <a:lnTo>
                    <a:pt x="150" y="90"/>
                  </a:lnTo>
                  <a:lnTo>
                    <a:pt x="154" y="91"/>
                  </a:lnTo>
                  <a:lnTo>
                    <a:pt x="158" y="95"/>
                  </a:lnTo>
                  <a:lnTo>
                    <a:pt x="156" y="99"/>
                  </a:lnTo>
                  <a:lnTo>
                    <a:pt x="163" y="107"/>
                  </a:lnTo>
                  <a:lnTo>
                    <a:pt x="187" y="11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0" name="Freeform 772"/>
            <p:cNvSpPr>
              <a:spLocks/>
            </p:cNvSpPr>
            <p:nvPr/>
          </p:nvSpPr>
          <p:spPr bwMode="gray">
            <a:xfrm>
              <a:off x="3238" y="2627"/>
              <a:ext cx="135" cy="85"/>
            </a:xfrm>
            <a:custGeom>
              <a:avLst/>
              <a:gdLst>
                <a:gd name="T0" fmla="*/ 2147483647 w 104"/>
                <a:gd name="T1" fmla="*/ 2147483647 h 66"/>
                <a:gd name="T2" fmla="*/ 2147483647 w 104"/>
                <a:gd name="T3" fmla="*/ 2147483647 h 66"/>
                <a:gd name="T4" fmla="*/ 2147483647 w 104"/>
                <a:gd name="T5" fmla="*/ 2147483647 h 66"/>
                <a:gd name="T6" fmla="*/ 2147483647 w 104"/>
                <a:gd name="T7" fmla="*/ 2147483647 h 66"/>
                <a:gd name="T8" fmla="*/ 2147483647 w 104"/>
                <a:gd name="T9" fmla="*/ 2147483647 h 66"/>
                <a:gd name="T10" fmla="*/ 2147483647 w 104"/>
                <a:gd name="T11" fmla="*/ 2147483647 h 66"/>
                <a:gd name="T12" fmla="*/ 2147483647 w 104"/>
                <a:gd name="T13" fmla="*/ 2147483647 h 66"/>
                <a:gd name="T14" fmla="*/ 2147483647 w 104"/>
                <a:gd name="T15" fmla="*/ 2147483647 h 66"/>
                <a:gd name="T16" fmla="*/ 2147483647 w 104"/>
                <a:gd name="T17" fmla="*/ 2147483647 h 66"/>
                <a:gd name="T18" fmla="*/ 2147483647 w 104"/>
                <a:gd name="T19" fmla="*/ 2147483647 h 66"/>
                <a:gd name="T20" fmla="*/ 2147483647 w 104"/>
                <a:gd name="T21" fmla="*/ 2147483647 h 66"/>
                <a:gd name="T22" fmla="*/ 2147483647 w 104"/>
                <a:gd name="T23" fmla="*/ 2147483647 h 66"/>
                <a:gd name="T24" fmla="*/ 2147483647 w 104"/>
                <a:gd name="T25" fmla="*/ 2147483647 h 66"/>
                <a:gd name="T26" fmla="*/ 2147483647 w 104"/>
                <a:gd name="T27" fmla="*/ 2147483647 h 66"/>
                <a:gd name="T28" fmla="*/ 2147483647 w 104"/>
                <a:gd name="T29" fmla="*/ 2147483647 h 66"/>
                <a:gd name="T30" fmla="*/ 2147483647 w 104"/>
                <a:gd name="T31" fmla="*/ 2147483647 h 66"/>
                <a:gd name="T32" fmla="*/ 2147483647 w 104"/>
                <a:gd name="T33" fmla="*/ 2147483647 h 66"/>
                <a:gd name="T34" fmla="*/ 2147483647 w 104"/>
                <a:gd name="T35" fmla="*/ 2147483647 h 66"/>
                <a:gd name="T36" fmla="*/ 2147483647 w 104"/>
                <a:gd name="T37" fmla="*/ 2147483647 h 66"/>
                <a:gd name="T38" fmla="*/ 2147483647 w 104"/>
                <a:gd name="T39" fmla="*/ 2147483647 h 66"/>
                <a:gd name="T40" fmla="*/ 2147483647 w 104"/>
                <a:gd name="T41" fmla="*/ 2147483647 h 66"/>
                <a:gd name="T42" fmla="*/ 0 w 104"/>
                <a:gd name="T43" fmla="*/ 2147483647 h 66"/>
                <a:gd name="T44" fmla="*/ 0 w 104"/>
                <a:gd name="T45" fmla="*/ 2147483647 h 66"/>
                <a:gd name="T46" fmla="*/ 2147483647 w 104"/>
                <a:gd name="T47" fmla="*/ 2147483647 h 66"/>
                <a:gd name="T48" fmla="*/ 2147483647 w 104"/>
                <a:gd name="T49" fmla="*/ 2147483647 h 66"/>
                <a:gd name="T50" fmla="*/ 2147483647 w 104"/>
                <a:gd name="T51" fmla="*/ 2147483647 h 66"/>
                <a:gd name="T52" fmla="*/ 2147483647 w 104"/>
                <a:gd name="T53" fmla="*/ 2147483647 h 66"/>
                <a:gd name="T54" fmla="*/ 2147483647 w 104"/>
                <a:gd name="T55" fmla="*/ 0 h 66"/>
                <a:gd name="T56" fmla="*/ 2147483647 w 104"/>
                <a:gd name="T57" fmla="*/ 2147483647 h 66"/>
                <a:gd name="T58" fmla="*/ 2147483647 w 104"/>
                <a:gd name="T59" fmla="*/ 2147483647 h 66"/>
                <a:gd name="T60" fmla="*/ 2147483647 w 104"/>
                <a:gd name="T61" fmla="*/ 2147483647 h 66"/>
                <a:gd name="T62" fmla="*/ 2147483647 w 104"/>
                <a:gd name="T63" fmla="*/ 2147483647 h 66"/>
                <a:gd name="T64" fmla="*/ 2147483647 w 104"/>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66"/>
                <a:gd name="T101" fmla="*/ 104 w 104"/>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66">
                  <a:moveTo>
                    <a:pt x="104" y="21"/>
                  </a:moveTo>
                  <a:lnTo>
                    <a:pt x="96" y="24"/>
                  </a:lnTo>
                  <a:lnTo>
                    <a:pt x="91" y="31"/>
                  </a:lnTo>
                  <a:lnTo>
                    <a:pt x="91" y="33"/>
                  </a:lnTo>
                  <a:lnTo>
                    <a:pt x="87" y="37"/>
                  </a:lnTo>
                  <a:lnTo>
                    <a:pt x="80" y="39"/>
                  </a:lnTo>
                  <a:lnTo>
                    <a:pt x="75" y="42"/>
                  </a:lnTo>
                  <a:lnTo>
                    <a:pt x="67" y="43"/>
                  </a:lnTo>
                  <a:lnTo>
                    <a:pt x="64" y="45"/>
                  </a:lnTo>
                  <a:lnTo>
                    <a:pt x="59" y="47"/>
                  </a:lnTo>
                  <a:lnTo>
                    <a:pt x="58" y="51"/>
                  </a:lnTo>
                  <a:lnTo>
                    <a:pt x="40" y="56"/>
                  </a:lnTo>
                  <a:lnTo>
                    <a:pt x="35" y="59"/>
                  </a:lnTo>
                  <a:lnTo>
                    <a:pt x="28" y="59"/>
                  </a:lnTo>
                  <a:lnTo>
                    <a:pt x="25" y="64"/>
                  </a:lnTo>
                  <a:lnTo>
                    <a:pt x="12" y="66"/>
                  </a:lnTo>
                  <a:lnTo>
                    <a:pt x="10" y="64"/>
                  </a:lnTo>
                  <a:lnTo>
                    <a:pt x="6" y="61"/>
                  </a:lnTo>
                  <a:lnTo>
                    <a:pt x="5" y="52"/>
                  </a:lnTo>
                  <a:lnTo>
                    <a:pt x="1" y="41"/>
                  </a:lnTo>
                  <a:lnTo>
                    <a:pt x="1" y="37"/>
                  </a:lnTo>
                  <a:lnTo>
                    <a:pt x="0" y="27"/>
                  </a:lnTo>
                  <a:lnTo>
                    <a:pt x="0" y="22"/>
                  </a:lnTo>
                  <a:lnTo>
                    <a:pt x="8" y="16"/>
                  </a:lnTo>
                  <a:lnTo>
                    <a:pt x="28" y="22"/>
                  </a:lnTo>
                  <a:lnTo>
                    <a:pt x="36" y="32"/>
                  </a:lnTo>
                  <a:lnTo>
                    <a:pt x="57" y="7"/>
                  </a:lnTo>
                  <a:lnTo>
                    <a:pt x="90" y="0"/>
                  </a:lnTo>
                  <a:lnTo>
                    <a:pt x="95" y="10"/>
                  </a:lnTo>
                  <a:lnTo>
                    <a:pt x="93" y="12"/>
                  </a:lnTo>
                  <a:lnTo>
                    <a:pt x="96" y="14"/>
                  </a:lnTo>
                  <a:lnTo>
                    <a:pt x="100" y="17"/>
                  </a:lnTo>
                  <a:lnTo>
                    <a:pt x="104" y="2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1" name="Freeform 773"/>
            <p:cNvSpPr>
              <a:spLocks/>
            </p:cNvSpPr>
            <p:nvPr/>
          </p:nvSpPr>
          <p:spPr bwMode="gray">
            <a:xfrm>
              <a:off x="3044" y="2272"/>
              <a:ext cx="220" cy="107"/>
            </a:xfrm>
            <a:custGeom>
              <a:avLst/>
              <a:gdLst>
                <a:gd name="T0" fmla="*/ 2147483647 w 168"/>
                <a:gd name="T1" fmla="*/ 2147483647 h 82"/>
                <a:gd name="T2" fmla="*/ 2147483647 w 168"/>
                <a:gd name="T3" fmla="*/ 2147483647 h 82"/>
                <a:gd name="T4" fmla="*/ 2147483647 w 168"/>
                <a:gd name="T5" fmla="*/ 2147483647 h 82"/>
                <a:gd name="T6" fmla="*/ 2147483647 w 168"/>
                <a:gd name="T7" fmla="*/ 2147483647 h 82"/>
                <a:gd name="T8" fmla="*/ 2147483647 w 168"/>
                <a:gd name="T9" fmla="*/ 2147483647 h 82"/>
                <a:gd name="T10" fmla="*/ 2147483647 w 168"/>
                <a:gd name="T11" fmla="*/ 2147483647 h 82"/>
                <a:gd name="T12" fmla="*/ 2147483647 w 168"/>
                <a:gd name="T13" fmla="*/ 2147483647 h 82"/>
                <a:gd name="T14" fmla="*/ 2147483647 w 168"/>
                <a:gd name="T15" fmla="*/ 2147483647 h 82"/>
                <a:gd name="T16" fmla="*/ 2147483647 w 168"/>
                <a:gd name="T17" fmla="*/ 2147483647 h 82"/>
                <a:gd name="T18" fmla="*/ 2147483647 w 168"/>
                <a:gd name="T19" fmla="*/ 2147483647 h 82"/>
                <a:gd name="T20" fmla="*/ 2147483647 w 168"/>
                <a:gd name="T21" fmla="*/ 2147483647 h 82"/>
                <a:gd name="T22" fmla="*/ 2147483647 w 168"/>
                <a:gd name="T23" fmla="*/ 2147483647 h 82"/>
                <a:gd name="T24" fmla="*/ 2147483647 w 168"/>
                <a:gd name="T25" fmla="*/ 2147483647 h 82"/>
                <a:gd name="T26" fmla="*/ 2147483647 w 168"/>
                <a:gd name="T27" fmla="*/ 2147483647 h 82"/>
                <a:gd name="T28" fmla="*/ 2147483647 w 168"/>
                <a:gd name="T29" fmla="*/ 2147483647 h 82"/>
                <a:gd name="T30" fmla="*/ 2147483647 w 168"/>
                <a:gd name="T31" fmla="*/ 2147483647 h 82"/>
                <a:gd name="T32" fmla="*/ 2147483647 w 168"/>
                <a:gd name="T33" fmla="*/ 2147483647 h 82"/>
                <a:gd name="T34" fmla="*/ 2147483647 w 168"/>
                <a:gd name="T35" fmla="*/ 2147483647 h 82"/>
                <a:gd name="T36" fmla="*/ 2147483647 w 168"/>
                <a:gd name="T37" fmla="*/ 2147483647 h 82"/>
                <a:gd name="T38" fmla="*/ 2147483647 w 168"/>
                <a:gd name="T39" fmla="*/ 2147483647 h 82"/>
                <a:gd name="T40" fmla="*/ 2147483647 w 168"/>
                <a:gd name="T41" fmla="*/ 2147483647 h 82"/>
                <a:gd name="T42" fmla="*/ 2147483647 w 168"/>
                <a:gd name="T43" fmla="*/ 2147483647 h 82"/>
                <a:gd name="T44" fmla="*/ 2147483647 w 168"/>
                <a:gd name="T45" fmla="*/ 2147483647 h 82"/>
                <a:gd name="T46" fmla="*/ 2147483647 w 168"/>
                <a:gd name="T47" fmla="*/ 2147483647 h 82"/>
                <a:gd name="T48" fmla="*/ 0 w 168"/>
                <a:gd name="T49" fmla="*/ 2147483647 h 82"/>
                <a:gd name="T50" fmla="*/ 2147483647 w 168"/>
                <a:gd name="T51" fmla="*/ 2147483647 h 82"/>
                <a:gd name="T52" fmla="*/ 2147483647 w 168"/>
                <a:gd name="T53" fmla="*/ 2147483647 h 82"/>
                <a:gd name="T54" fmla="*/ 2147483647 w 168"/>
                <a:gd name="T55" fmla="*/ 2147483647 h 82"/>
                <a:gd name="T56" fmla="*/ 2147483647 w 168"/>
                <a:gd name="T57" fmla="*/ 2147483647 h 82"/>
                <a:gd name="T58" fmla="*/ 2147483647 w 168"/>
                <a:gd name="T59" fmla="*/ 2147483647 h 82"/>
                <a:gd name="T60" fmla="*/ 2147483647 w 168"/>
                <a:gd name="T61" fmla="*/ 2147483647 h 82"/>
                <a:gd name="T62" fmla="*/ 2147483647 w 168"/>
                <a:gd name="T63" fmla="*/ 2147483647 h 82"/>
                <a:gd name="T64" fmla="*/ 2147483647 w 168"/>
                <a:gd name="T65" fmla="*/ 2147483647 h 82"/>
                <a:gd name="T66" fmla="*/ 2147483647 w 168"/>
                <a:gd name="T67" fmla="*/ 2147483647 h 82"/>
                <a:gd name="T68" fmla="*/ 2147483647 w 168"/>
                <a:gd name="T69" fmla="*/ 2147483647 h 82"/>
                <a:gd name="T70" fmla="*/ 2147483647 w 168"/>
                <a:gd name="T71" fmla="*/ 2147483647 h 82"/>
                <a:gd name="T72" fmla="*/ 2147483647 w 168"/>
                <a:gd name="T73" fmla="*/ 2147483647 h 82"/>
                <a:gd name="T74" fmla="*/ 2147483647 w 168"/>
                <a:gd name="T75" fmla="*/ 2147483647 h 82"/>
                <a:gd name="T76" fmla="*/ 2147483647 w 168"/>
                <a:gd name="T77" fmla="*/ 2147483647 h 82"/>
                <a:gd name="T78" fmla="*/ 2147483647 w 168"/>
                <a:gd name="T79" fmla="*/ 2147483647 h 82"/>
                <a:gd name="T80" fmla="*/ 2147483647 w 168"/>
                <a:gd name="T81" fmla="*/ 2147483647 h 82"/>
                <a:gd name="T82" fmla="*/ 2147483647 w 168"/>
                <a:gd name="T83" fmla="*/ 2147483647 h 82"/>
                <a:gd name="T84" fmla="*/ 2147483647 w 168"/>
                <a:gd name="T85" fmla="*/ 2147483647 h 82"/>
                <a:gd name="T86" fmla="*/ 2147483647 w 168"/>
                <a:gd name="T87" fmla="*/ 2147483647 h 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82"/>
                <a:gd name="T134" fmla="*/ 168 w 168"/>
                <a:gd name="T135" fmla="*/ 82 h 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82">
                  <a:moveTo>
                    <a:pt x="167" y="31"/>
                  </a:moveTo>
                  <a:lnTo>
                    <a:pt x="163" y="35"/>
                  </a:lnTo>
                  <a:lnTo>
                    <a:pt x="168" y="55"/>
                  </a:lnTo>
                  <a:lnTo>
                    <a:pt x="167" y="63"/>
                  </a:lnTo>
                  <a:lnTo>
                    <a:pt x="161" y="64"/>
                  </a:lnTo>
                  <a:lnTo>
                    <a:pt x="158" y="60"/>
                  </a:lnTo>
                  <a:lnTo>
                    <a:pt x="151" y="58"/>
                  </a:lnTo>
                  <a:lnTo>
                    <a:pt x="144" y="63"/>
                  </a:lnTo>
                  <a:lnTo>
                    <a:pt x="142" y="60"/>
                  </a:lnTo>
                  <a:lnTo>
                    <a:pt x="134" y="62"/>
                  </a:lnTo>
                  <a:lnTo>
                    <a:pt x="122" y="66"/>
                  </a:lnTo>
                  <a:lnTo>
                    <a:pt x="111" y="68"/>
                  </a:lnTo>
                  <a:lnTo>
                    <a:pt x="107" y="66"/>
                  </a:lnTo>
                  <a:lnTo>
                    <a:pt x="93" y="70"/>
                  </a:lnTo>
                  <a:lnTo>
                    <a:pt x="93" y="76"/>
                  </a:lnTo>
                  <a:lnTo>
                    <a:pt x="86" y="82"/>
                  </a:lnTo>
                  <a:lnTo>
                    <a:pt x="87" y="78"/>
                  </a:lnTo>
                  <a:lnTo>
                    <a:pt x="87" y="69"/>
                  </a:lnTo>
                  <a:lnTo>
                    <a:pt x="77" y="69"/>
                  </a:lnTo>
                  <a:lnTo>
                    <a:pt x="75" y="71"/>
                  </a:lnTo>
                  <a:lnTo>
                    <a:pt x="71" y="73"/>
                  </a:lnTo>
                  <a:lnTo>
                    <a:pt x="68" y="74"/>
                  </a:lnTo>
                  <a:lnTo>
                    <a:pt x="60" y="76"/>
                  </a:lnTo>
                  <a:lnTo>
                    <a:pt x="55" y="76"/>
                  </a:lnTo>
                  <a:lnTo>
                    <a:pt x="45" y="68"/>
                  </a:lnTo>
                  <a:lnTo>
                    <a:pt x="42" y="66"/>
                  </a:lnTo>
                  <a:lnTo>
                    <a:pt x="38" y="69"/>
                  </a:lnTo>
                  <a:lnTo>
                    <a:pt x="38" y="72"/>
                  </a:lnTo>
                  <a:lnTo>
                    <a:pt x="34" y="73"/>
                  </a:lnTo>
                  <a:lnTo>
                    <a:pt x="27" y="75"/>
                  </a:lnTo>
                  <a:lnTo>
                    <a:pt x="24" y="71"/>
                  </a:lnTo>
                  <a:lnTo>
                    <a:pt x="21" y="70"/>
                  </a:lnTo>
                  <a:lnTo>
                    <a:pt x="18" y="73"/>
                  </a:lnTo>
                  <a:lnTo>
                    <a:pt x="17" y="76"/>
                  </a:lnTo>
                  <a:lnTo>
                    <a:pt x="12" y="78"/>
                  </a:lnTo>
                  <a:lnTo>
                    <a:pt x="12" y="76"/>
                  </a:lnTo>
                  <a:lnTo>
                    <a:pt x="15" y="72"/>
                  </a:lnTo>
                  <a:lnTo>
                    <a:pt x="15" y="68"/>
                  </a:lnTo>
                  <a:lnTo>
                    <a:pt x="13" y="66"/>
                  </a:lnTo>
                  <a:lnTo>
                    <a:pt x="10" y="68"/>
                  </a:lnTo>
                  <a:lnTo>
                    <a:pt x="7" y="69"/>
                  </a:lnTo>
                  <a:lnTo>
                    <a:pt x="7" y="66"/>
                  </a:lnTo>
                  <a:lnTo>
                    <a:pt x="10" y="64"/>
                  </a:lnTo>
                  <a:lnTo>
                    <a:pt x="12" y="63"/>
                  </a:lnTo>
                  <a:lnTo>
                    <a:pt x="8" y="61"/>
                  </a:lnTo>
                  <a:lnTo>
                    <a:pt x="8" y="55"/>
                  </a:lnTo>
                  <a:lnTo>
                    <a:pt x="6" y="52"/>
                  </a:lnTo>
                  <a:lnTo>
                    <a:pt x="3" y="52"/>
                  </a:lnTo>
                  <a:lnTo>
                    <a:pt x="0" y="49"/>
                  </a:lnTo>
                  <a:lnTo>
                    <a:pt x="0" y="47"/>
                  </a:lnTo>
                  <a:lnTo>
                    <a:pt x="5" y="47"/>
                  </a:lnTo>
                  <a:lnTo>
                    <a:pt x="6" y="45"/>
                  </a:lnTo>
                  <a:lnTo>
                    <a:pt x="5" y="42"/>
                  </a:lnTo>
                  <a:lnTo>
                    <a:pt x="4" y="37"/>
                  </a:lnTo>
                  <a:lnTo>
                    <a:pt x="6" y="34"/>
                  </a:lnTo>
                  <a:lnTo>
                    <a:pt x="1" y="34"/>
                  </a:lnTo>
                  <a:lnTo>
                    <a:pt x="0" y="32"/>
                  </a:lnTo>
                  <a:lnTo>
                    <a:pt x="4" y="25"/>
                  </a:lnTo>
                  <a:lnTo>
                    <a:pt x="8" y="22"/>
                  </a:lnTo>
                  <a:lnTo>
                    <a:pt x="13" y="22"/>
                  </a:lnTo>
                  <a:lnTo>
                    <a:pt x="19" y="20"/>
                  </a:lnTo>
                  <a:lnTo>
                    <a:pt x="24" y="22"/>
                  </a:lnTo>
                  <a:lnTo>
                    <a:pt x="30" y="19"/>
                  </a:lnTo>
                  <a:lnTo>
                    <a:pt x="31" y="17"/>
                  </a:lnTo>
                  <a:lnTo>
                    <a:pt x="26" y="15"/>
                  </a:lnTo>
                  <a:lnTo>
                    <a:pt x="26" y="11"/>
                  </a:lnTo>
                  <a:lnTo>
                    <a:pt x="30" y="10"/>
                  </a:lnTo>
                  <a:lnTo>
                    <a:pt x="38" y="10"/>
                  </a:lnTo>
                  <a:lnTo>
                    <a:pt x="42" y="11"/>
                  </a:lnTo>
                  <a:lnTo>
                    <a:pt x="51" y="5"/>
                  </a:lnTo>
                  <a:lnTo>
                    <a:pt x="62" y="1"/>
                  </a:lnTo>
                  <a:lnTo>
                    <a:pt x="72" y="1"/>
                  </a:lnTo>
                  <a:lnTo>
                    <a:pt x="77" y="0"/>
                  </a:lnTo>
                  <a:lnTo>
                    <a:pt x="81" y="6"/>
                  </a:lnTo>
                  <a:lnTo>
                    <a:pt x="88" y="5"/>
                  </a:lnTo>
                  <a:lnTo>
                    <a:pt x="96" y="12"/>
                  </a:lnTo>
                  <a:lnTo>
                    <a:pt x="100" y="11"/>
                  </a:lnTo>
                  <a:lnTo>
                    <a:pt x="108" y="15"/>
                  </a:lnTo>
                  <a:lnTo>
                    <a:pt x="114" y="12"/>
                  </a:lnTo>
                  <a:lnTo>
                    <a:pt x="121" y="14"/>
                  </a:lnTo>
                  <a:lnTo>
                    <a:pt x="127" y="14"/>
                  </a:lnTo>
                  <a:lnTo>
                    <a:pt x="138" y="8"/>
                  </a:lnTo>
                  <a:lnTo>
                    <a:pt x="139" y="4"/>
                  </a:lnTo>
                  <a:lnTo>
                    <a:pt x="146" y="6"/>
                  </a:lnTo>
                  <a:lnTo>
                    <a:pt x="152" y="6"/>
                  </a:lnTo>
                  <a:lnTo>
                    <a:pt x="159" y="16"/>
                  </a:lnTo>
                  <a:lnTo>
                    <a:pt x="160" y="24"/>
                  </a:lnTo>
                  <a:lnTo>
                    <a:pt x="165" y="27"/>
                  </a:lnTo>
                  <a:lnTo>
                    <a:pt x="167" y="3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2" name="Freeform 774"/>
            <p:cNvSpPr>
              <a:spLocks/>
            </p:cNvSpPr>
            <p:nvPr/>
          </p:nvSpPr>
          <p:spPr bwMode="gray">
            <a:xfrm>
              <a:off x="3290" y="2002"/>
              <a:ext cx="490" cy="287"/>
            </a:xfrm>
            <a:custGeom>
              <a:avLst/>
              <a:gdLst>
                <a:gd name="T0" fmla="*/ 2147483647 w 376"/>
                <a:gd name="T1" fmla="*/ 2147483647 h 220"/>
                <a:gd name="T2" fmla="*/ 2147483647 w 376"/>
                <a:gd name="T3" fmla="*/ 2147483647 h 220"/>
                <a:gd name="T4" fmla="*/ 2147483647 w 376"/>
                <a:gd name="T5" fmla="*/ 2147483647 h 220"/>
                <a:gd name="T6" fmla="*/ 2147483647 w 376"/>
                <a:gd name="T7" fmla="*/ 2147483647 h 220"/>
                <a:gd name="T8" fmla="*/ 2147483647 w 376"/>
                <a:gd name="T9" fmla="*/ 2147483647 h 220"/>
                <a:gd name="T10" fmla="*/ 2147483647 w 376"/>
                <a:gd name="T11" fmla="*/ 2147483647 h 220"/>
                <a:gd name="T12" fmla="*/ 2147483647 w 376"/>
                <a:gd name="T13" fmla="*/ 2147483647 h 220"/>
                <a:gd name="T14" fmla="*/ 2147483647 w 376"/>
                <a:gd name="T15" fmla="*/ 2147483647 h 220"/>
                <a:gd name="T16" fmla="*/ 2147483647 w 376"/>
                <a:gd name="T17" fmla="*/ 2147483647 h 220"/>
                <a:gd name="T18" fmla="*/ 2147483647 w 376"/>
                <a:gd name="T19" fmla="*/ 2147483647 h 220"/>
                <a:gd name="T20" fmla="*/ 2147483647 w 376"/>
                <a:gd name="T21" fmla="*/ 2147483647 h 220"/>
                <a:gd name="T22" fmla="*/ 2147483647 w 376"/>
                <a:gd name="T23" fmla="*/ 2147483647 h 220"/>
                <a:gd name="T24" fmla="*/ 2147483647 w 376"/>
                <a:gd name="T25" fmla="*/ 2147483647 h 220"/>
                <a:gd name="T26" fmla="*/ 2147483647 w 376"/>
                <a:gd name="T27" fmla="*/ 2147483647 h 220"/>
                <a:gd name="T28" fmla="*/ 2147483647 w 376"/>
                <a:gd name="T29" fmla="*/ 2147483647 h 220"/>
                <a:gd name="T30" fmla="*/ 2147483647 w 376"/>
                <a:gd name="T31" fmla="*/ 2147483647 h 220"/>
                <a:gd name="T32" fmla="*/ 2147483647 w 376"/>
                <a:gd name="T33" fmla="*/ 2147483647 h 220"/>
                <a:gd name="T34" fmla="*/ 2147483647 w 376"/>
                <a:gd name="T35" fmla="*/ 2147483647 h 220"/>
                <a:gd name="T36" fmla="*/ 2147483647 w 376"/>
                <a:gd name="T37" fmla="*/ 2147483647 h 220"/>
                <a:gd name="T38" fmla="*/ 2147483647 w 376"/>
                <a:gd name="T39" fmla="*/ 2147483647 h 220"/>
                <a:gd name="T40" fmla="*/ 2147483647 w 376"/>
                <a:gd name="T41" fmla="*/ 2147483647 h 220"/>
                <a:gd name="T42" fmla="*/ 2147483647 w 376"/>
                <a:gd name="T43" fmla="*/ 2147483647 h 220"/>
                <a:gd name="T44" fmla="*/ 2147483647 w 376"/>
                <a:gd name="T45" fmla="*/ 2147483647 h 220"/>
                <a:gd name="T46" fmla="*/ 2147483647 w 376"/>
                <a:gd name="T47" fmla="*/ 2147483647 h 220"/>
                <a:gd name="T48" fmla="*/ 2147483647 w 376"/>
                <a:gd name="T49" fmla="*/ 2147483647 h 220"/>
                <a:gd name="T50" fmla="*/ 2147483647 w 376"/>
                <a:gd name="T51" fmla="*/ 2147483647 h 220"/>
                <a:gd name="T52" fmla="*/ 2147483647 w 376"/>
                <a:gd name="T53" fmla="*/ 2147483647 h 220"/>
                <a:gd name="T54" fmla="*/ 2147483647 w 376"/>
                <a:gd name="T55" fmla="*/ 2147483647 h 220"/>
                <a:gd name="T56" fmla="*/ 2147483647 w 376"/>
                <a:gd name="T57" fmla="*/ 2147483647 h 220"/>
                <a:gd name="T58" fmla="*/ 2147483647 w 376"/>
                <a:gd name="T59" fmla="*/ 2147483647 h 220"/>
                <a:gd name="T60" fmla="*/ 2147483647 w 376"/>
                <a:gd name="T61" fmla="*/ 2147483647 h 220"/>
                <a:gd name="T62" fmla="*/ 2147483647 w 376"/>
                <a:gd name="T63" fmla="*/ 2147483647 h 220"/>
                <a:gd name="T64" fmla="*/ 2147483647 w 376"/>
                <a:gd name="T65" fmla="*/ 2147483647 h 220"/>
                <a:gd name="T66" fmla="*/ 2147483647 w 376"/>
                <a:gd name="T67" fmla="*/ 2147483647 h 220"/>
                <a:gd name="T68" fmla="*/ 2147483647 w 376"/>
                <a:gd name="T69" fmla="*/ 2147483647 h 220"/>
                <a:gd name="T70" fmla="*/ 2147483647 w 376"/>
                <a:gd name="T71" fmla="*/ 2147483647 h 220"/>
                <a:gd name="T72" fmla="*/ 2147483647 w 376"/>
                <a:gd name="T73" fmla="*/ 2147483647 h 220"/>
                <a:gd name="T74" fmla="*/ 2147483647 w 376"/>
                <a:gd name="T75" fmla="*/ 2147483647 h 220"/>
                <a:gd name="T76" fmla="*/ 2147483647 w 376"/>
                <a:gd name="T77" fmla="*/ 2147483647 h 220"/>
                <a:gd name="T78" fmla="*/ 2147483647 w 376"/>
                <a:gd name="T79" fmla="*/ 2147483647 h 220"/>
                <a:gd name="T80" fmla="*/ 2147483647 w 376"/>
                <a:gd name="T81" fmla="*/ 0 h 220"/>
                <a:gd name="T82" fmla="*/ 2147483647 w 376"/>
                <a:gd name="T83" fmla="*/ 2147483647 h 220"/>
                <a:gd name="T84" fmla="*/ 2147483647 w 376"/>
                <a:gd name="T85" fmla="*/ 2147483647 h 220"/>
                <a:gd name="T86" fmla="*/ 2147483647 w 376"/>
                <a:gd name="T87" fmla="*/ 2147483647 h 220"/>
                <a:gd name="T88" fmla="*/ 2147483647 w 376"/>
                <a:gd name="T89" fmla="*/ 2147483647 h 220"/>
                <a:gd name="T90" fmla="*/ 2147483647 w 376"/>
                <a:gd name="T91" fmla="*/ 2147483647 h 220"/>
                <a:gd name="T92" fmla="*/ 2147483647 w 376"/>
                <a:gd name="T93" fmla="*/ 2147483647 h 220"/>
                <a:gd name="T94" fmla="*/ 2147483647 w 376"/>
                <a:gd name="T95" fmla="*/ 2147483647 h 220"/>
                <a:gd name="T96" fmla="*/ 2147483647 w 376"/>
                <a:gd name="T97" fmla="*/ 2147483647 h 220"/>
                <a:gd name="T98" fmla="*/ 2147483647 w 376"/>
                <a:gd name="T99" fmla="*/ 2147483647 h 220"/>
                <a:gd name="T100" fmla="*/ 2147483647 w 376"/>
                <a:gd name="T101" fmla="*/ 2147483647 h 220"/>
                <a:gd name="T102" fmla="*/ 2147483647 w 376"/>
                <a:gd name="T103" fmla="*/ 2147483647 h 220"/>
                <a:gd name="T104" fmla="*/ 2147483647 w 376"/>
                <a:gd name="T105" fmla="*/ 2147483647 h 220"/>
                <a:gd name="T106" fmla="*/ 2147483647 w 376"/>
                <a:gd name="T107" fmla="*/ 2147483647 h 220"/>
                <a:gd name="T108" fmla="*/ 2147483647 w 376"/>
                <a:gd name="T109" fmla="*/ 2147483647 h 220"/>
                <a:gd name="T110" fmla="*/ 2147483647 w 376"/>
                <a:gd name="T111" fmla="*/ 2147483647 h 220"/>
                <a:gd name="T112" fmla="*/ 2147483647 w 376"/>
                <a:gd name="T113" fmla="*/ 2147483647 h 2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6"/>
                <a:gd name="T172" fmla="*/ 0 h 220"/>
                <a:gd name="T173" fmla="*/ 376 w 376"/>
                <a:gd name="T174" fmla="*/ 220 h 2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6" h="220">
                  <a:moveTo>
                    <a:pt x="204" y="214"/>
                  </a:moveTo>
                  <a:lnTo>
                    <a:pt x="200" y="216"/>
                  </a:lnTo>
                  <a:lnTo>
                    <a:pt x="195" y="220"/>
                  </a:lnTo>
                  <a:lnTo>
                    <a:pt x="192" y="220"/>
                  </a:lnTo>
                  <a:lnTo>
                    <a:pt x="187" y="214"/>
                  </a:lnTo>
                  <a:lnTo>
                    <a:pt x="183" y="213"/>
                  </a:lnTo>
                  <a:lnTo>
                    <a:pt x="177" y="195"/>
                  </a:lnTo>
                  <a:lnTo>
                    <a:pt x="171" y="197"/>
                  </a:lnTo>
                  <a:lnTo>
                    <a:pt x="167" y="187"/>
                  </a:lnTo>
                  <a:lnTo>
                    <a:pt x="159" y="181"/>
                  </a:lnTo>
                  <a:lnTo>
                    <a:pt x="155" y="182"/>
                  </a:lnTo>
                  <a:lnTo>
                    <a:pt x="146" y="181"/>
                  </a:lnTo>
                  <a:lnTo>
                    <a:pt x="140" y="182"/>
                  </a:lnTo>
                  <a:lnTo>
                    <a:pt x="133" y="173"/>
                  </a:lnTo>
                  <a:lnTo>
                    <a:pt x="107" y="154"/>
                  </a:lnTo>
                  <a:lnTo>
                    <a:pt x="81" y="169"/>
                  </a:lnTo>
                  <a:lnTo>
                    <a:pt x="82" y="208"/>
                  </a:lnTo>
                  <a:lnTo>
                    <a:pt x="74" y="209"/>
                  </a:lnTo>
                  <a:lnTo>
                    <a:pt x="68" y="201"/>
                  </a:lnTo>
                  <a:lnTo>
                    <a:pt x="62" y="199"/>
                  </a:lnTo>
                  <a:lnTo>
                    <a:pt x="58" y="199"/>
                  </a:lnTo>
                  <a:lnTo>
                    <a:pt x="55" y="204"/>
                  </a:lnTo>
                  <a:lnTo>
                    <a:pt x="55" y="198"/>
                  </a:lnTo>
                  <a:lnTo>
                    <a:pt x="55" y="196"/>
                  </a:lnTo>
                  <a:lnTo>
                    <a:pt x="55" y="194"/>
                  </a:lnTo>
                  <a:lnTo>
                    <a:pt x="53" y="194"/>
                  </a:lnTo>
                  <a:lnTo>
                    <a:pt x="52" y="193"/>
                  </a:lnTo>
                  <a:lnTo>
                    <a:pt x="50" y="192"/>
                  </a:lnTo>
                  <a:lnTo>
                    <a:pt x="48" y="191"/>
                  </a:lnTo>
                  <a:lnTo>
                    <a:pt x="47" y="190"/>
                  </a:lnTo>
                  <a:lnTo>
                    <a:pt x="45" y="191"/>
                  </a:lnTo>
                  <a:lnTo>
                    <a:pt x="43" y="189"/>
                  </a:lnTo>
                  <a:lnTo>
                    <a:pt x="42" y="186"/>
                  </a:lnTo>
                  <a:lnTo>
                    <a:pt x="41" y="180"/>
                  </a:lnTo>
                  <a:lnTo>
                    <a:pt x="38" y="177"/>
                  </a:lnTo>
                  <a:lnTo>
                    <a:pt x="36" y="174"/>
                  </a:lnTo>
                  <a:lnTo>
                    <a:pt x="34" y="171"/>
                  </a:lnTo>
                  <a:lnTo>
                    <a:pt x="34" y="169"/>
                  </a:lnTo>
                  <a:lnTo>
                    <a:pt x="34" y="168"/>
                  </a:lnTo>
                  <a:lnTo>
                    <a:pt x="35" y="168"/>
                  </a:lnTo>
                  <a:lnTo>
                    <a:pt x="36" y="168"/>
                  </a:lnTo>
                  <a:lnTo>
                    <a:pt x="38" y="170"/>
                  </a:lnTo>
                  <a:lnTo>
                    <a:pt x="40" y="171"/>
                  </a:lnTo>
                  <a:lnTo>
                    <a:pt x="41" y="171"/>
                  </a:lnTo>
                  <a:lnTo>
                    <a:pt x="42" y="170"/>
                  </a:lnTo>
                  <a:lnTo>
                    <a:pt x="42" y="169"/>
                  </a:lnTo>
                  <a:lnTo>
                    <a:pt x="41" y="167"/>
                  </a:lnTo>
                  <a:lnTo>
                    <a:pt x="41" y="165"/>
                  </a:lnTo>
                  <a:lnTo>
                    <a:pt x="42" y="162"/>
                  </a:lnTo>
                  <a:lnTo>
                    <a:pt x="45" y="160"/>
                  </a:lnTo>
                  <a:lnTo>
                    <a:pt x="49" y="159"/>
                  </a:lnTo>
                  <a:lnTo>
                    <a:pt x="57" y="159"/>
                  </a:lnTo>
                  <a:lnTo>
                    <a:pt x="58" y="158"/>
                  </a:lnTo>
                  <a:lnTo>
                    <a:pt x="59" y="157"/>
                  </a:lnTo>
                  <a:lnTo>
                    <a:pt x="59" y="154"/>
                  </a:lnTo>
                  <a:lnTo>
                    <a:pt x="59" y="149"/>
                  </a:lnTo>
                  <a:lnTo>
                    <a:pt x="59" y="148"/>
                  </a:lnTo>
                  <a:lnTo>
                    <a:pt x="59" y="147"/>
                  </a:lnTo>
                  <a:lnTo>
                    <a:pt x="60" y="145"/>
                  </a:lnTo>
                  <a:lnTo>
                    <a:pt x="60" y="143"/>
                  </a:lnTo>
                  <a:lnTo>
                    <a:pt x="59" y="140"/>
                  </a:lnTo>
                  <a:lnTo>
                    <a:pt x="59" y="139"/>
                  </a:lnTo>
                  <a:lnTo>
                    <a:pt x="59" y="138"/>
                  </a:lnTo>
                  <a:lnTo>
                    <a:pt x="58" y="137"/>
                  </a:lnTo>
                  <a:lnTo>
                    <a:pt x="56" y="137"/>
                  </a:lnTo>
                  <a:lnTo>
                    <a:pt x="54" y="137"/>
                  </a:lnTo>
                  <a:lnTo>
                    <a:pt x="53" y="137"/>
                  </a:lnTo>
                  <a:lnTo>
                    <a:pt x="51" y="136"/>
                  </a:lnTo>
                  <a:lnTo>
                    <a:pt x="49" y="136"/>
                  </a:lnTo>
                  <a:lnTo>
                    <a:pt x="48" y="134"/>
                  </a:lnTo>
                  <a:lnTo>
                    <a:pt x="46" y="134"/>
                  </a:lnTo>
                  <a:lnTo>
                    <a:pt x="44" y="134"/>
                  </a:lnTo>
                  <a:lnTo>
                    <a:pt x="41" y="134"/>
                  </a:lnTo>
                  <a:lnTo>
                    <a:pt x="39" y="135"/>
                  </a:lnTo>
                  <a:lnTo>
                    <a:pt x="38" y="137"/>
                  </a:lnTo>
                  <a:lnTo>
                    <a:pt x="36" y="140"/>
                  </a:lnTo>
                  <a:lnTo>
                    <a:pt x="35" y="140"/>
                  </a:lnTo>
                  <a:lnTo>
                    <a:pt x="34" y="140"/>
                  </a:lnTo>
                  <a:lnTo>
                    <a:pt x="28" y="143"/>
                  </a:lnTo>
                  <a:lnTo>
                    <a:pt x="25" y="144"/>
                  </a:lnTo>
                  <a:lnTo>
                    <a:pt x="22" y="145"/>
                  </a:lnTo>
                  <a:lnTo>
                    <a:pt x="18" y="142"/>
                  </a:lnTo>
                  <a:lnTo>
                    <a:pt x="20" y="132"/>
                  </a:lnTo>
                  <a:lnTo>
                    <a:pt x="14" y="124"/>
                  </a:lnTo>
                  <a:lnTo>
                    <a:pt x="0" y="121"/>
                  </a:lnTo>
                  <a:lnTo>
                    <a:pt x="3" y="80"/>
                  </a:lnTo>
                  <a:lnTo>
                    <a:pt x="9" y="79"/>
                  </a:lnTo>
                  <a:lnTo>
                    <a:pt x="12" y="84"/>
                  </a:lnTo>
                  <a:lnTo>
                    <a:pt x="18" y="83"/>
                  </a:lnTo>
                  <a:lnTo>
                    <a:pt x="18" y="71"/>
                  </a:lnTo>
                  <a:lnTo>
                    <a:pt x="38" y="57"/>
                  </a:lnTo>
                  <a:lnTo>
                    <a:pt x="43" y="63"/>
                  </a:lnTo>
                  <a:lnTo>
                    <a:pt x="52" y="63"/>
                  </a:lnTo>
                  <a:lnTo>
                    <a:pt x="56" y="66"/>
                  </a:lnTo>
                  <a:lnTo>
                    <a:pt x="64" y="66"/>
                  </a:lnTo>
                  <a:lnTo>
                    <a:pt x="70" y="74"/>
                  </a:lnTo>
                  <a:lnTo>
                    <a:pt x="75" y="73"/>
                  </a:lnTo>
                  <a:lnTo>
                    <a:pt x="79" y="77"/>
                  </a:lnTo>
                  <a:lnTo>
                    <a:pt x="82" y="77"/>
                  </a:lnTo>
                  <a:lnTo>
                    <a:pt x="87" y="71"/>
                  </a:lnTo>
                  <a:lnTo>
                    <a:pt x="104" y="71"/>
                  </a:lnTo>
                  <a:lnTo>
                    <a:pt x="108" y="76"/>
                  </a:lnTo>
                  <a:lnTo>
                    <a:pt x="121" y="80"/>
                  </a:lnTo>
                  <a:lnTo>
                    <a:pt x="121" y="73"/>
                  </a:lnTo>
                  <a:lnTo>
                    <a:pt x="124" y="72"/>
                  </a:lnTo>
                  <a:lnTo>
                    <a:pt x="128" y="80"/>
                  </a:lnTo>
                  <a:lnTo>
                    <a:pt x="132" y="75"/>
                  </a:lnTo>
                  <a:lnTo>
                    <a:pt x="132" y="67"/>
                  </a:lnTo>
                  <a:lnTo>
                    <a:pt x="125" y="62"/>
                  </a:lnTo>
                  <a:lnTo>
                    <a:pt x="126" y="55"/>
                  </a:lnTo>
                  <a:lnTo>
                    <a:pt x="131" y="53"/>
                  </a:lnTo>
                  <a:lnTo>
                    <a:pt x="132" y="49"/>
                  </a:lnTo>
                  <a:lnTo>
                    <a:pt x="129" y="46"/>
                  </a:lnTo>
                  <a:lnTo>
                    <a:pt x="130" y="41"/>
                  </a:lnTo>
                  <a:lnTo>
                    <a:pt x="138" y="38"/>
                  </a:lnTo>
                  <a:lnTo>
                    <a:pt x="138" y="36"/>
                  </a:lnTo>
                  <a:lnTo>
                    <a:pt x="129" y="36"/>
                  </a:lnTo>
                  <a:lnTo>
                    <a:pt x="129" y="28"/>
                  </a:lnTo>
                  <a:lnTo>
                    <a:pt x="141" y="26"/>
                  </a:lnTo>
                  <a:lnTo>
                    <a:pt x="155" y="22"/>
                  </a:lnTo>
                  <a:lnTo>
                    <a:pt x="180" y="11"/>
                  </a:lnTo>
                  <a:lnTo>
                    <a:pt x="191" y="1"/>
                  </a:lnTo>
                  <a:lnTo>
                    <a:pt x="203" y="0"/>
                  </a:lnTo>
                  <a:lnTo>
                    <a:pt x="215" y="1"/>
                  </a:lnTo>
                  <a:lnTo>
                    <a:pt x="222" y="4"/>
                  </a:lnTo>
                  <a:lnTo>
                    <a:pt x="227" y="17"/>
                  </a:lnTo>
                  <a:lnTo>
                    <a:pt x="234" y="15"/>
                  </a:lnTo>
                  <a:lnTo>
                    <a:pt x="246" y="21"/>
                  </a:lnTo>
                  <a:lnTo>
                    <a:pt x="248" y="29"/>
                  </a:lnTo>
                  <a:lnTo>
                    <a:pt x="259" y="27"/>
                  </a:lnTo>
                  <a:lnTo>
                    <a:pt x="261" y="21"/>
                  </a:lnTo>
                  <a:lnTo>
                    <a:pt x="266" y="15"/>
                  </a:lnTo>
                  <a:lnTo>
                    <a:pt x="278" y="16"/>
                  </a:lnTo>
                  <a:lnTo>
                    <a:pt x="278" y="23"/>
                  </a:lnTo>
                  <a:lnTo>
                    <a:pt x="281" y="34"/>
                  </a:lnTo>
                  <a:lnTo>
                    <a:pt x="295" y="43"/>
                  </a:lnTo>
                  <a:lnTo>
                    <a:pt x="299" y="56"/>
                  </a:lnTo>
                  <a:lnTo>
                    <a:pt x="308" y="72"/>
                  </a:lnTo>
                  <a:lnTo>
                    <a:pt x="342" y="72"/>
                  </a:lnTo>
                  <a:lnTo>
                    <a:pt x="357" y="92"/>
                  </a:lnTo>
                  <a:lnTo>
                    <a:pt x="375" y="97"/>
                  </a:lnTo>
                  <a:lnTo>
                    <a:pt x="376" y="102"/>
                  </a:lnTo>
                  <a:lnTo>
                    <a:pt x="359" y="117"/>
                  </a:lnTo>
                  <a:lnTo>
                    <a:pt x="362" y="131"/>
                  </a:lnTo>
                  <a:lnTo>
                    <a:pt x="357" y="137"/>
                  </a:lnTo>
                  <a:lnTo>
                    <a:pt x="350" y="133"/>
                  </a:lnTo>
                  <a:lnTo>
                    <a:pt x="339" y="134"/>
                  </a:lnTo>
                  <a:lnTo>
                    <a:pt x="332" y="153"/>
                  </a:lnTo>
                  <a:lnTo>
                    <a:pt x="332" y="158"/>
                  </a:lnTo>
                  <a:lnTo>
                    <a:pt x="328" y="163"/>
                  </a:lnTo>
                  <a:lnTo>
                    <a:pt x="324" y="157"/>
                  </a:lnTo>
                  <a:lnTo>
                    <a:pt x="305" y="164"/>
                  </a:lnTo>
                  <a:lnTo>
                    <a:pt x="311" y="171"/>
                  </a:lnTo>
                  <a:lnTo>
                    <a:pt x="312" y="182"/>
                  </a:lnTo>
                  <a:lnTo>
                    <a:pt x="314" y="188"/>
                  </a:lnTo>
                  <a:lnTo>
                    <a:pt x="311" y="198"/>
                  </a:lnTo>
                  <a:lnTo>
                    <a:pt x="306" y="194"/>
                  </a:lnTo>
                  <a:lnTo>
                    <a:pt x="294" y="190"/>
                  </a:lnTo>
                  <a:lnTo>
                    <a:pt x="278" y="188"/>
                  </a:lnTo>
                  <a:lnTo>
                    <a:pt x="265" y="192"/>
                  </a:lnTo>
                  <a:lnTo>
                    <a:pt x="261" y="186"/>
                  </a:lnTo>
                  <a:lnTo>
                    <a:pt x="257" y="184"/>
                  </a:lnTo>
                  <a:lnTo>
                    <a:pt x="247" y="190"/>
                  </a:lnTo>
                  <a:lnTo>
                    <a:pt x="249" y="196"/>
                  </a:lnTo>
                  <a:lnTo>
                    <a:pt x="239" y="198"/>
                  </a:lnTo>
                  <a:lnTo>
                    <a:pt x="234" y="193"/>
                  </a:lnTo>
                  <a:lnTo>
                    <a:pt x="228" y="193"/>
                  </a:lnTo>
                  <a:lnTo>
                    <a:pt x="223" y="198"/>
                  </a:lnTo>
                  <a:lnTo>
                    <a:pt x="211" y="201"/>
                  </a:lnTo>
                  <a:lnTo>
                    <a:pt x="205" y="209"/>
                  </a:lnTo>
                  <a:lnTo>
                    <a:pt x="204" y="21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3" name="Freeform 775"/>
            <p:cNvSpPr>
              <a:spLocks/>
            </p:cNvSpPr>
            <p:nvPr/>
          </p:nvSpPr>
          <p:spPr bwMode="gray">
            <a:xfrm>
              <a:off x="3355" y="2539"/>
              <a:ext cx="94" cy="114"/>
            </a:xfrm>
            <a:custGeom>
              <a:avLst/>
              <a:gdLst>
                <a:gd name="T0" fmla="*/ 2147483647 w 72"/>
                <a:gd name="T1" fmla="*/ 2147483647 h 88"/>
                <a:gd name="T2" fmla="*/ 2147483647 w 72"/>
                <a:gd name="T3" fmla="*/ 2147483647 h 88"/>
                <a:gd name="T4" fmla="*/ 2147483647 w 72"/>
                <a:gd name="T5" fmla="*/ 2147483647 h 88"/>
                <a:gd name="T6" fmla="*/ 2147483647 w 72"/>
                <a:gd name="T7" fmla="*/ 2147483647 h 88"/>
                <a:gd name="T8" fmla="*/ 2147483647 w 72"/>
                <a:gd name="T9" fmla="*/ 2147483647 h 88"/>
                <a:gd name="T10" fmla="*/ 0 w 72"/>
                <a:gd name="T11" fmla="*/ 2147483647 h 88"/>
                <a:gd name="T12" fmla="*/ 2147483647 w 72"/>
                <a:gd name="T13" fmla="*/ 2147483647 h 88"/>
                <a:gd name="T14" fmla="*/ 2147483647 w 72"/>
                <a:gd name="T15" fmla="*/ 2147483647 h 88"/>
                <a:gd name="T16" fmla="*/ 2147483647 w 72"/>
                <a:gd name="T17" fmla="*/ 2147483647 h 88"/>
                <a:gd name="T18" fmla="*/ 2147483647 w 72"/>
                <a:gd name="T19" fmla="*/ 2147483647 h 88"/>
                <a:gd name="T20" fmla="*/ 2147483647 w 72"/>
                <a:gd name="T21" fmla="*/ 2147483647 h 88"/>
                <a:gd name="T22" fmla="*/ 2147483647 w 72"/>
                <a:gd name="T23" fmla="*/ 2147483647 h 88"/>
                <a:gd name="T24" fmla="*/ 2147483647 w 72"/>
                <a:gd name="T25" fmla="*/ 2147483647 h 88"/>
                <a:gd name="T26" fmla="*/ 2147483647 w 72"/>
                <a:gd name="T27" fmla="*/ 0 h 88"/>
                <a:gd name="T28" fmla="*/ 2147483647 w 72"/>
                <a:gd name="T29" fmla="*/ 2147483647 h 88"/>
                <a:gd name="T30" fmla="*/ 2147483647 w 72"/>
                <a:gd name="T31" fmla="*/ 2147483647 h 88"/>
                <a:gd name="T32" fmla="*/ 2147483647 w 72"/>
                <a:gd name="T33" fmla="*/ 2147483647 h 88"/>
                <a:gd name="T34" fmla="*/ 2147483647 w 72"/>
                <a:gd name="T35" fmla="*/ 2147483647 h 88"/>
                <a:gd name="T36" fmla="*/ 2147483647 w 72"/>
                <a:gd name="T37" fmla="*/ 2147483647 h 88"/>
                <a:gd name="T38" fmla="*/ 2147483647 w 72"/>
                <a:gd name="T39" fmla="*/ 2147483647 h 88"/>
                <a:gd name="T40" fmla="*/ 2147483647 w 72"/>
                <a:gd name="T41" fmla="*/ 2147483647 h 88"/>
                <a:gd name="T42" fmla="*/ 2147483647 w 72"/>
                <a:gd name="T43" fmla="*/ 2147483647 h 88"/>
                <a:gd name="T44" fmla="*/ 2147483647 w 72"/>
                <a:gd name="T45" fmla="*/ 2147483647 h 88"/>
                <a:gd name="T46" fmla="*/ 2147483647 w 72"/>
                <a:gd name="T47" fmla="*/ 2147483647 h 88"/>
                <a:gd name="T48" fmla="*/ 2147483647 w 72"/>
                <a:gd name="T49" fmla="*/ 2147483647 h 88"/>
                <a:gd name="T50" fmla="*/ 2147483647 w 72"/>
                <a:gd name="T51" fmla="*/ 2147483647 h 88"/>
                <a:gd name="T52" fmla="*/ 2147483647 w 72"/>
                <a:gd name="T53" fmla="*/ 2147483647 h 88"/>
                <a:gd name="T54" fmla="*/ 2147483647 w 72"/>
                <a:gd name="T55" fmla="*/ 2147483647 h 88"/>
                <a:gd name="T56" fmla="*/ 2147483647 w 72"/>
                <a:gd name="T57" fmla="*/ 2147483647 h 88"/>
                <a:gd name="T58" fmla="*/ 2147483647 w 72"/>
                <a:gd name="T59" fmla="*/ 2147483647 h 88"/>
                <a:gd name="T60" fmla="*/ 2147483647 w 72"/>
                <a:gd name="T61" fmla="*/ 2147483647 h 88"/>
                <a:gd name="T62" fmla="*/ 2147483647 w 72"/>
                <a:gd name="T63" fmla="*/ 2147483647 h 88"/>
                <a:gd name="T64" fmla="*/ 2147483647 w 72"/>
                <a:gd name="T65" fmla="*/ 2147483647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88"/>
                <a:gd name="T101" fmla="*/ 72 w 72"/>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88">
                  <a:moveTo>
                    <a:pt x="14" y="88"/>
                  </a:moveTo>
                  <a:lnTo>
                    <a:pt x="10" y="84"/>
                  </a:lnTo>
                  <a:lnTo>
                    <a:pt x="6" y="81"/>
                  </a:lnTo>
                  <a:lnTo>
                    <a:pt x="3" y="79"/>
                  </a:lnTo>
                  <a:lnTo>
                    <a:pt x="5" y="77"/>
                  </a:lnTo>
                  <a:lnTo>
                    <a:pt x="0" y="67"/>
                  </a:lnTo>
                  <a:lnTo>
                    <a:pt x="22" y="56"/>
                  </a:lnTo>
                  <a:lnTo>
                    <a:pt x="28" y="56"/>
                  </a:lnTo>
                  <a:lnTo>
                    <a:pt x="33" y="32"/>
                  </a:lnTo>
                  <a:lnTo>
                    <a:pt x="26" y="27"/>
                  </a:lnTo>
                  <a:lnTo>
                    <a:pt x="27" y="19"/>
                  </a:lnTo>
                  <a:lnTo>
                    <a:pt x="35" y="9"/>
                  </a:lnTo>
                  <a:lnTo>
                    <a:pt x="33" y="1"/>
                  </a:lnTo>
                  <a:lnTo>
                    <a:pt x="38" y="0"/>
                  </a:lnTo>
                  <a:lnTo>
                    <a:pt x="40" y="5"/>
                  </a:lnTo>
                  <a:lnTo>
                    <a:pt x="43" y="10"/>
                  </a:lnTo>
                  <a:lnTo>
                    <a:pt x="51" y="14"/>
                  </a:lnTo>
                  <a:lnTo>
                    <a:pt x="58" y="15"/>
                  </a:lnTo>
                  <a:lnTo>
                    <a:pt x="59" y="19"/>
                  </a:lnTo>
                  <a:lnTo>
                    <a:pt x="66" y="26"/>
                  </a:lnTo>
                  <a:lnTo>
                    <a:pt x="69" y="27"/>
                  </a:lnTo>
                  <a:lnTo>
                    <a:pt x="72" y="32"/>
                  </a:lnTo>
                  <a:lnTo>
                    <a:pt x="67" y="39"/>
                  </a:lnTo>
                  <a:lnTo>
                    <a:pt x="59" y="50"/>
                  </a:lnTo>
                  <a:lnTo>
                    <a:pt x="55" y="52"/>
                  </a:lnTo>
                  <a:lnTo>
                    <a:pt x="51" y="58"/>
                  </a:lnTo>
                  <a:lnTo>
                    <a:pt x="49" y="64"/>
                  </a:lnTo>
                  <a:lnTo>
                    <a:pt x="41" y="72"/>
                  </a:lnTo>
                  <a:lnTo>
                    <a:pt x="41" y="76"/>
                  </a:lnTo>
                  <a:lnTo>
                    <a:pt x="37" y="79"/>
                  </a:lnTo>
                  <a:lnTo>
                    <a:pt x="30" y="80"/>
                  </a:lnTo>
                  <a:lnTo>
                    <a:pt x="27" y="87"/>
                  </a:lnTo>
                  <a:lnTo>
                    <a:pt x="14" y="8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4" name="Freeform 776"/>
            <p:cNvSpPr>
              <a:spLocks/>
            </p:cNvSpPr>
            <p:nvPr/>
          </p:nvSpPr>
          <p:spPr bwMode="gray">
            <a:xfrm>
              <a:off x="3368" y="2713"/>
              <a:ext cx="14" cy="7"/>
            </a:xfrm>
            <a:custGeom>
              <a:avLst/>
              <a:gdLst>
                <a:gd name="T0" fmla="*/ 2147483647 w 11"/>
                <a:gd name="T1" fmla="*/ 2147483647 h 5"/>
                <a:gd name="T2" fmla="*/ 2147483647 w 11"/>
                <a:gd name="T3" fmla="*/ 2147483647 h 5"/>
                <a:gd name="T4" fmla="*/ 2147483647 w 11"/>
                <a:gd name="T5" fmla="*/ 0 h 5"/>
                <a:gd name="T6" fmla="*/ 2147483647 w 11"/>
                <a:gd name="T7" fmla="*/ 0 h 5"/>
                <a:gd name="T8" fmla="*/ 2147483647 w 11"/>
                <a:gd name="T9" fmla="*/ 2147483647 h 5"/>
                <a:gd name="T10" fmla="*/ 2147483647 w 11"/>
                <a:gd name="T11" fmla="*/ 2147483647 h 5"/>
                <a:gd name="T12" fmla="*/ 0 w 11"/>
                <a:gd name="T13" fmla="*/ 2147483647 h 5"/>
                <a:gd name="T14" fmla="*/ 2147483647 w 11"/>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5"/>
                <a:gd name="T26" fmla="*/ 11 w 1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5">
                  <a:moveTo>
                    <a:pt x="2" y="1"/>
                  </a:moveTo>
                  <a:lnTo>
                    <a:pt x="5" y="2"/>
                  </a:lnTo>
                  <a:lnTo>
                    <a:pt x="9" y="0"/>
                  </a:lnTo>
                  <a:lnTo>
                    <a:pt x="11" y="0"/>
                  </a:lnTo>
                  <a:lnTo>
                    <a:pt x="11" y="4"/>
                  </a:lnTo>
                  <a:lnTo>
                    <a:pt x="6" y="5"/>
                  </a:lnTo>
                  <a:lnTo>
                    <a:pt x="0" y="3"/>
                  </a:lnTo>
                  <a:lnTo>
                    <a:pt x="2"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5" name="Freeform 777"/>
            <p:cNvSpPr>
              <a:spLocks/>
            </p:cNvSpPr>
            <p:nvPr/>
          </p:nvSpPr>
          <p:spPr bwMode="gray">
            <a:xfrm>
              <a:off x="3257" y="2312"/>
              <a:ext cx="230" cy="225"/>
            </a:xfrm>
            <a:custGeom>
              <a:avLst/>
              <a:gdLst>
                <a:gd name="T0" fmla="*/ 2147483647 w 177"/>
                <a:gd name="T1" fmla="*/ 2147483647 h 173"/>
                <a:gd name="T2" fmla="*/ 2147483647 w 177"/>
                <a:gd name="T3" fmla="*/ 2147483647 h 173"/>
                <a:gd name="T4" fmla="*/ 2147483647 w 177"/>
                <a:gd name="T5" fmla="*/ 2147483647 h 173"/>
                <a:gd name="T6" fmla="*/ 2147483647 w 177"/>
                <a:gd name="T7" fmla="*/ 2147483647 h 173"/>
                <a:gd name="T8" fmla="*/ 2147483647 w 177"/>
                <a:gd name="T9" fmla="*/ 2147483647 h 173"/>
                <a:gd name="T10" fmla="*/ 2147483647 w 177"/>
                <a:gd name="T11" fmla="*/ 2147483647 h 173"/>
                <a:gd name="T12" fmla="*/ 2147483647 w 177"/>
                <a:gd name="T13" fmla="*/ 2147483647 h 173"/>
                <a:gd name="T14" fmla="*/ 2147483647 w 177"/>
                <a:gd name="T15" fmla="*/ 2147483647 h 173"/>
                <a:gd name="T16" fmla="*/ 2147483647 w 177"/>
                <a:gd name="T17" fmla="*/ 2147483647 h 173"/>
                <a:gd name="T18" fmla="*/ 2147483647 w 177"/>
                <a:gd name="T19" fmla="*/ 2147483647 h 173"/>
                <a:gd name="T20" fmla="*/ 2147483647 w 177"/>
                <a:gd name="T21" fmla="*/ 2147483647 h 173"/>
                <a:gd name="T22" fmla="*/ 2147483647 w 177"/>
                <a:gd name="T23" fmla="*/ 2147483647 h 173"/>
                <a:gd name="T24" fmla="*/ 2147483647 w 177"/>
                <a:gd name="T25" fmla="*/ 2147483647 h 173"/>
                <a:gd name="T26" fmla="*/ 2147483647 w 177"/>
                <a:gd name="T27" fmla="*/ 2147483647 h 173"/>
                <a:gd name="T28" fmla="*/ 2147483647 w 177"/>
                <a:gd name="T29" fmla="*/ 2147483647 h 173"/>
                <a:gd name="T30" fmla="*/ 2147483647 w 177"/>
                <a:gd name="T31" fmla="*/ 2147483647 h 173"/>
                <a:gd name="T32" fmla="*/ 2147483647 w 177"/>
                <a:gd name="T33" fmla="*/ 2147483647 h 173"/>
                <a:gd name="T34" fmla="*/ 0 w 177"/>
                <a:gd name="T35" fmla="*/ 2147483647 h 173"/>
                <a:gd name="T36" fmla="*/ 2147483647 w 177"/>
                <a:gd name="T37" fmla="*/ 2147483647 h 173"/>
                <a:gd name="T38" fmla="*/ 2147483647 w 177"/>
                <a:gd name="T39" fmla="*/ 2147483647 h 173"/>
                <a:gd name="T40" fmla="*/ 2147483647 w 177"/>
                <a:gd name="T41" fmla="*/ 2147483647 h 173"/>
                <a:gd name="T42" fmla="*/ 2147483647 w 177"/>
                <a:gd name="T43" fmla="*/ 2147483647 h 173"/>
                <a:gd name="T44" fmla="*/ 2147483647 w 177"/>
                <a:gd name="T45" fmla="*/ 2147483647 h 173"/>
                <a:gd name="T46" fmla="*/ 2147483647 w 177"/>
                <a:gd name="T47" fmla="*/ 2147483647 h 173"/>
                <a:gd name="T48" fmla="*/ 2147483647 w 177"/>
                <a:gd name="T49" fmla="*/ 2147483647 h 173"/>
                <a:gd name="T50" fmla="*/ 2147483647 w 177"/>
                <a:gd name="T51" fmla="*/ 2147483647 h 173"/>
                <a:gd name="T52" fmla="*/ 2147483647 w 177"/>
                <a:gd name="T53" fmla="*/ 2147483647 h 173"/>
                <a:gd name="T54" fmla="*/ 2147483647 w 177"/>
                <a:gd name="T55" fmla="*/ 2147483647 h 173"/>
                <a:gd name="T56" fmla="*/ 2147483647 w 177"/>
                <a:gd name="T57" fmla="*/ 2147483647 h 173"/>
                <a:gd name="T58" fmla="*/ 2147483647 w 177"/>
                <a:gd name="T59" fmla="*/ 2147483647 h 173"/>
                <a:gd name="T60" fmla="*/ 2147483647 w 177"/>
                <a:gd name="T61" fmla="*/ 2147483647 h 173"/>
                <a:gd name="T62" fmla="*/ 2147483647 w 177"/>
                <a:gd name="T63" fmla="*/ 2147483647 h 173"/>
                <a:gd name="T64" fmla="*/ 2147483647 w 177"/>
                <a:gd name="T65" fmla="*/ 2147483647 h 173"/>
                <a:gd name="T66" fmla="*/ 2147483647 w 177"/>
                <a:gd name="T67" fmla="*/ 2147483647 h 173"/>
                <a:gd name="T68" fmla="*/ 2147483647 w 177"/>
                <a:gd name="T69" fmla="*/ 2147483647 h 173"/>
                <a:gd name="T70" fmla="*/ 2147483647 w 177"/>
                <a:gd name="T71" fmla="*/ 2147483647 h 173"/>
                <a:gd name="T72" fmla="*/ 2147483647 w 177"/>
                <a:gd name="T73" fmla="*/ 2147483647 h 173"/>
                <a:gd name="T74" fmla="*/ 2147483647 w 177"/>
                <a:gd name="T75" fmla="*/ 2147483647 h 173"/>
                <a:gd name="T76" fmla="*/ 2147483647 w 177"/>
                <a:gd name="T77" fmla="*/ 2147483647 h 173"/>
                <a:gd name="T78" fmla="*/ 2147483647 w 177"/>
                <a:gd name="T79" fmla="*/ 2147483647 h 173"/>
                <a:gd name="T80" fmla="*/ 2147483647 w 177"/>
                <a:gd name="T81" fmla="*/ 2147483647 h 173"/>
                <a:gd name="T82" fmla="*/ 2147483647 w 177"/>
                <a:gd name="T83" fmla="*/ 2147483647 h 173"/>
                <a:gd name="T84" fmla="*/ 2147483647 w 177"/>
                <a:gd name="T85" fmla="*/ 2147483647 h 173"/>
                <a:gd name="T86" fmla="*/ 2147483647 w 177"/>
                <a:gd name="T87" fmla="*/ 2147483647 h 1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7"/>
                <a:gd name="T133" fmla="*/ 0 h 173"/>
                <a:gd name="T134" fmla="*/ 177 w 177"/>
                <a:gd name="T135" fmla="*/ 173 h 1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7" h="173">
                  <a:moveTo>
                    <a:pt x="161" y="173"/>
                  </a:moveTo>
                  <a:lnTo>
                    <a:pt x="159" y="171"/>
                  </a:lnTo>
                  <a:lnTo>
                    <a:pt x="153" y="171"/>
                  </a:lnTo>
                  <a:lnTo>
                    <a:pt x="147" y="170"/>
                  </a:lnTo>
                  <a:lnTo>
                    <a:pt x="141" y="171"/>
                  </a:lnTo>
                  <a:lnTo>
                    <a:pt x="135" y="169"/>
                  </a:lnTo>
                  <a:lnTo>
                    <a:pt x="126" y="167"/>
                  </a:lnTo>
                  <a:lnTo>
                    <a:pt x="122" y="164"/>
                  </a:lnTo>
                  <a:lnTo>
                    <a:pt x="121" y="160"/>
                  </a:lnTo>
                  <a:lnTo>
                    <a:pt x="120" y="153"/>
                  </a:lnTo>
                  <a:lnTo>
                    <a:pt x="116" y="150"/>
                  </a:lnTo>
                  <a:lnTo>
                    <a:pt x="114" y="150"/>
                  </a:lnTo>
                  <a:lnTo>
                    <a:pt x="108" y="156"/>
                  </a:lnTo>
                  <a:lnTo>
                    <a:pt x="90" y="155"/>
                  </a:lnTo>
                  <a:lnTo>
                    <a:pt x="87" y="153"/>
                  </a:lnTo>
                  <a:lnTo>
                    <a:pt x="83" y="152"/>
                  </a:lnTo>
                  <a:lnTo>
                    <a:pt x="77" y="145"/>
                  </a:lnTo>
                  <a:lnTo>
                    <a:pt x="73" y="144"/>
                  </a:lnTo>
                  <a:lnTo>
                    <a:pt x="66" y="139"/>
                  </a:lnTo>
                  <a:lnTo>
                    <a:pt x="65" y="134"/>
                  </a:lnTo>
                  <a:lnTo>
                    <a:pt x="63" y="129"/>
                  </a:lnTo>
                  <a:lnTo>
                    <a:pt x="57" y="122"/>
                  </a:lnTo>
                  <a:lnTo>
                    <a:pt x="56" y="117"/>
                  </a:lnTo>
                  <a:lnTo>
                    <a:pt x="45" y="116"/>
                  </a:lnTo>
                  <a:lnTo>
                    <a:pt x="40" y="118"/>
                  </a:lnTo>
                  <a:lnTo>
                    <a:pt x="35" y="110"/>
                  </a:lnTo>
                  <a:lnTo>
                    <a:pt x="35" y="98"/>
                  </a:lnTo>
                  <a:lnTo>
                    <a:pt x="28" y="87"/>
                  </a:lnTo>
                  <a:lnTo>
                    <a:pt x="21" y="85"/>
                  </a:lnTo>
                  <a:lnTo>
                    <a:pt x="11" y="71"/>
                  </a:lnTo>
                  <a:lnTo>
                    <a:pt x="20" y="51"/>
                  </a:lnTo>
                  <a:lnTo>
                    <a:pt x="17" y="47"/>
                  </a:lnTo>
                  <a:lnTo>
                    <a:pt x="12" y="47"/>
                  </a:lnTo>
                  <a:lnTo>
                    <a:pt x="4" y="32"/>
                  </a:lnTo>
                  <a:lnTo>
                    <a:pt x="5" y="24"/>
                  </a:lnTo>
                  <a:lnTo>
                    <a:pt x="0" y="4"/>
                  </a:lnTo>
                  <a:lnTo>
                    <a:pt x="4" y="0"/>
                  </a:lnTo>
                  <a:lnTo>
                    <a:pt x="15" y="8"/>
                  </a:lnTo>
                  <a:lnTo>
                    <a:pt x="26" y="5"/>
                  </a:lnTo>
                  <a:lnTo>
                    <a:pt x="37" y="1"/>
                  </a:lnTo>
                  <a:lnTo>
                    <a:pt x="38" y="4"/>
                  </a:lnTo>
                  <a:lnTo>
                    <a:pt x="37" y="14"/>
                  </a:lnTo>
                  <a:lnTo>
                    <a:pt x="43" y="19"/>
                  </a:lnTo>
                  <a:lnTo>
                    <a:pt x="45" y="22"/>
                  </a:lnTo>
                  <a:lnTo>
                    <a:pt x="47" y="24"/>
                  </a:lnTo>
                  <a:lnTo>
                    <a:pt x="48" y="25"/>
                  </a:lnTo>
                  <a:lnTo>
                    <a:pt x="52" y="27"/>
                  </a:lnTo>
                  <a:lnTo>
                    <a:pt x="55" y="28"/>
                  </a:lnTo>
                  <a:lnTo>
                    <a:pt x="56" y="30"/>
                  </a:lnTo>
                  <a:lnTo>
                    <a:pt x="56" y="31"/>
                  </a:lnTo>
                  <a:lnTo>
                    <a:pt x="59" y="34"/>
                  </a:lnTo>
                  <a:lnTo>
                    <a:pt x="62" y="37"/>
                  </a:lnTo>
                  <a:lnTo>
                    <a:pt x="65" y="39"/>
                  </a:lnTo>
                  <a:lnTo>
                    <a:pt x="69" y="39"/>
                  </a:lnTo>
                  <a:lnTo>
                    <a:pt x="73" y="39"/>
                  </a:lnTo>
                  <a:lnTo>
                    <a:pt x="77" y="38"/>
                  </a:lnTo>
                  <a:lnTo>
                    <a:pt x="81" y="37"/>
                  </a:lnTo>
                  <a:lnTo>
                    <a:pt x="84" y="37"/>
                  </a:lnTo>
                  <a:lnTo>
                    <a:pt x="87" y="37"/>
                  </a:lnTo>
                  <a:lnTo>
                    <a:pt x="89" y="37"/>
                  </a:lnTo>
                  <a:lnTo>
                    <a:pt x="91" y="36"/>
                  </a:lnTo>
                  <a:lnTo>
                    <a:pt x="92" y="35"/>
                  </a:lnTo>
                  <a:lnTo>
                    <a:pt x="93" y="34"/>
                  </a:lnTo>
                  <a:lnTo>
                    <a:pt x="93" y="27"/>
                  </a:lnTo>
                  <a:lnTo>
                    <a:pt x="103" y="29"/>
                  </a:lnTo>
                  <a:lnTo>
                    <a:pt x="108" y="19"/>
                  </a:lnTo>
                  <a:lnTo>
                    <a:pt x="130" y="21"/>
                  </a:lnTo>
                  <a:lnTo>
                    <a:pt x="133" y="25"/>
                  </a:lnTo>
                  <a:lnTo>
                    <a:pt x="140" y="26"/>
                  </a:lnTo>
                  <a:lnTo>
                    <a:pt x="157" y="39"/>
                  </a:lnTo>
                  <a:lnTo>
                    <a:pt x="159" y="49"/>
                  </a:lnTo>
                  <a:lnTo>
                    <a:pt x="159" y="59"/>
                  </a:lnTo>
                  <a:lnTo>
                    <a:pt x="152" y="69"/>
                  </a:lnTo>
                  <a:lnTo>
                    <a:pt x="154" y="86"/>
                  </a:lnTo>
                  <a:lnTo>
                    <a:pt x="154" y="95"/>
                  </a:lnTo>
                  <a:lnTo>
                    <a:pt x="156" y="101"/>
                  </a:lnTo>
                  <a:lnTo>
                    <a:pt x="160" y="98"/>
                  </a:lnTo>
                  <a:lnTo>
                    <a:pt x="164" y="104"/>
                  </a:lnTo>
                  <a:lnTo>
                    <a:pt x="159" y="113"/>
                  </a:lnTo>
                  <a:lnTo>
                    <a:pt x="156" y="120"/>
                  </a:lnTo>
                  <a:lnTo>
                    <a:pt x="156" y="127"/>
                  </a:lnTo>
                  <a:lnTo>
                    <a:pt x="172" y="142"/>
                  </a:lnTo>
                  <a:lnTo>
                    <a:pt x="171" y="149"/>
                  </a:lnTo>
                  <a:lnTo>
                    <a:pt x="177" y="150"/>
                  </a:lnTo>
                  <a:lnTo>
                    <a:pt x="177" y="157"/>
                  </a:lnTo>
                  <a:lnTo>
                    <a:pt x="165" y="163"/>
                  </a:lnTo>
                  <a:lnTo>
                    <a:pt x="164" y="172"/>
                  </a:lnTo>
                  <a:lnTo>
                    <a:pt x="161" y="17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6" name="Freeform 778"/>
            <p:cNvSpPr>
              <a:spLocks/>
            </p:cNvSpPr>
            <p:nvPr/>
          </p:nvSpPr>
          <p:spPr bwMode="gray">
            <a:xfrm>
              <a:off x="3395" y="2203"/>
              <a:ext cx="205" cy="148"/>
            </a:xfrm>
            <a:custGeom>
              <a:avLst/>
              <a:gdLst>
                <a:gd name="T0" fmla="*/ 2147483647 w 157"/>
                <a:gd name="T1" fmla="*/ 2147483647 h 114"/>
                <a:gd name="T2" fmla="*/ 2147483647 w 157"/>
                <a:gd name="T3" fmla="*/ 2147483647 h 114"/>
                <a:gd name="T4" fmla="*/ 2147483647 w 157"/>
                <a:gd name="T5" fmla="*/ 2147483647 h 114"/>
                <a:gd name="T6" fmla="*/ 2147483647 w 157"/>
                <a:gd name="T7" fmla="*/ 2147483647 h 114"/>
                <a:gd name="T8" fmla="*/ 2147483647 w 157"/>
                <a:gd name="T9" fmla="*/ 2147483647 h 114"/>
                <a:gd name="T10" fmla="*/ 2147483647 w 157"/>
                <a:gd name="T11" fmla="*/ 2147483647 h 114"/>
                <a:gd name="T12" fmla="*/ 2147483647 w 157"/>
                <a:gd name="T13" fmla="*/ 2147483647 h 114"/>
                <a:gd name="T14" fmla="*/ 2147483647 w 157"/>
                <a:gd name="T15" fmla="*/ 2147483647 h 114"/>
                <a:gd name="T16" fmla="*/ 2147483647 w 157"/>
                <a:gd name="T17" fmla="*/ 2147483647 h 114"/>
                <a:gd name="T18" fmla="*/ 2147483647 w 157"/>
                <a:gd name="T19" fmla="*/ 2147483647 h 114"/>
                <a:gd name="T20" fmla="*/ 2147483647 w 157"/>
                <a:gd name="T21" fmla="*/ 2147483647 h 114"/>
                <a:gd name="T22" fmla="*/ 2147483647 w 157"/>
                <a:gd name="T23" fmla="*/ 2147483647 h 114"/>
                <a:gd name="T24" fmla="*/ 2147483647 w 157"/>
                <a:gd name="T25" fmla="*/ 2147483647 h 114"/>
                <a:gd name="T26" fmla="*/ 2147483647 w 157"/>
                <a:gd name="T27" fmla="*/ 2147483647 h 114"/>
                <a:gd name="T28" fmla="*/ 2147483647 w 157"/>
                <a:gd name="T29" fmla="*/ 2147483647 h 114"/>
                <a:gd name="T30" fmla="*/ 2147483647 w 157"/>
                <a:gd name="T31" fmla="*/ 2147483647 h 114"/>
                <a:gd name="T32" fmla="*/ 2147483647 w 157"/>
                <a:gd name="T33" fmla="*/ 2147483647 h 114"/>
                <a:gd name="T34" fmla="*/ 2147483647 w 157"/>
                <a:gd name="T35" fmla="*/ 2147483647 h 114"/>
                <a:gd name="T36" fmla="*/ 2147483647 w 157"/>
                <a:gd name="T37" fmla="*/ 2147483647 h 114"/>
                <a:gd name="T38" fmla="*/ 2147483647 w 157"/>
                <a:gd name="T39" fmla="*/ 2147483647 h 114"/>
                <a:gd name="T40" fmla="*/ 2147483647 w 157"/>
                <a:gd name="T41" fmla="*/ 2147483647 h 114"/>
                <a:gd name="T42" fmla="*/ 0 w 157"/>
                <a:gd name="T43" fmla="*/ 2147483647 h 114"/>
                <a:gd name="T44" fmla="*/ 2147483647 w 157"/>
                <a:gd name="T45" fmla="*/ 0 h 114"/>
                <a:gd name="T46" fmla="*/ 2147483647 w 157"/>
                <a:gd name="T47" fmla="*/ 2147483647 h 114"/>
                <a:gd name="T48" fmla="*/ 2147483647 w 157"/>
                <a:gd name="T49" fmla="*/ 2147483647 h 114"/>
                <a:gd name="T50" fmla="*/ 2147483647 w 157"/>
                <a:gd name="T51" fmla="*/ 2147483647 h 114"/>
                <a:gd name="T52" fmla="*/ 2147483647 w 157"/>
                <a:gd name="T53" fmla="*/ 2147483647 h 114"/>
                <a:gd name="T54" fmla="*/ 2147483647 w 157"/>
                <a:gd name="T55" fmla="*/ 2147483647 h 114"/>
                <a:gd name="T56" fmla="*/ 2147483647 w 157"/>
                <a:gd name="T57" fmla="*/ 2147483647 h 114"/>
                <a:gd name="T58" fmla="*/ 2147483647 w 157"/>
                <a:gd name="T59" fmla="*/ 2147483647 h 114"/>
                <a:gd name="T60" fmla="*/ 2147483647 w 157"/>
                <a:gd name="T61" fmla="*/ 2147483647 h 114"/>
                <a:gd name="T62" fmla="*/ 2147483647 w 157"/>
                <a:gd name="T63" fmla="*/ 2147483647 h 114"/>
                <a:gd name="T64" fmla="*/ 2147483647 w 157"/>
                <a:gd name="T65" fmla="*/ 2147483647 h 114"/>
                <a:gd name="T66" fmla="*/ 2147483647 w 157"/>
                <a:gd name="T67" fmla="*/ 2147483647 h 114"/>
                <a:gd name="T68" fmla="*/ 2147483647 w 157"/>
                <a:gd name="T69" fmla="*/ 2147483647 h 114"/>
                <a:gd name="T70" fmla="*/ 2147483647 w 157"/>
                <a:gd name="T71" fmla="*/ 2147483647 h 114"/>
                <a:gd name="T72" fmla="*/ 2147483647 w 157"/>
                <a:gd name="T73" fmla="*/ 2147483647 h 114"/>
                <a:gd name="T74" fmla="*/ 2147483647 w 157"/>
                <a:gd name="T75" fmla="*/ 2147483647 h 114"/>
                <a:gd name="T76" fmla="*/ 2147483647 w 157"/>
                <a:gd name="T77" fmla="*/ 2147483647 h 114"/>
                <a:gd name="T78" fmla="*/ 2147483647 w 157"/>
                <a:gd name="T79" fmla="*/ 2147483647 h 114"/>
                <a:gd name="T80" fmla="*/ 2147483647 w 157"/>
                <a:gd name="T81" fmla="*/ 2147483647 h 114"/>
                <a:gd name="T82" fmla="*/ 2147483647 w 157"/>
                <a:gd name="T83" fmla="*/ 2147483647 h 114"/>
                <a:gd name="T84" fmla="*/ 2147483647 w 157"/>
                <a:gd name="T85" fmla="*/ 2147483647 h 114"/>
                <a:gd name="T86" fmla="*/ 2147483647 w 157"/>
                <a:gd name="T87" fmla="*/ 2147483647 h 114"/>
                <a:gd name="T88" fmla="*/ 2147483647 w 157"/>
                <a:gd name="T89" fmla="*/ 2147483647 h 114"/>
                <a:gd name="T90" fmla="*/ 2147483647 w 157"/>
                <a:gd name="T91" fmla="*/ 2147483647 h 114"/>
                <a:gd name="T92" fmla="*/ 2147483647 w 157"/>
                <a:gd name="T93" fmla="*/ 2147483647 h 114"/>
                <a:gd name="T94" fmla="*/ 2147483647 w 157"/>
                <a:gd name="T95" fmla="*/ 2147483647 h 114"/>
                <a:gd name="T96" fmla="*/ 2147483647 w 157"/>
                <a:gd name="T97" fmla="*/ 2147483647 h 114"/>
                <a:gd name="T98" fmla="*/ 2147483647 w 157"/>
                <a:gd name="T99" fmla="*/ 2147483647 h 114"/>
                <a:gd name="T100" fmla="*/ 2147483647 w 157"/>
                <a:gd name="T101" fmla="*/ 2147483647 h 114"/>
                <a:gd name="T102" fmla="*/ 2147483647 w 157"/>
                <a:gd name="T103" fmla="*/ 2147483647 h 114"/>
                <a:gd name="T104" fmla="*/ 2147483647 w 157"/>
                <a:gd name="T105" fmla="*/ 2147483647 h 114"/>
                <a:gd name="T106" fmla="*/ 2147483647 w 157"/>
                <a:gd name="T107" fmla="*/ 2147483647 h 114"/>
                <a:gd name="T108" fmla="*/ 2147483647 w 157"/>
                <a:gd name="T109" fmla="*/ 2147483647 h 114"/>
                <a:gd name="T110" fmla="*/ 2147483647 w 157"/>
                <a:gd name="T111" fmla="*/ 2147483647 h 114"/>
                <a:gd name="T112" fmla="*/ 2147483647 w 157"/>
                <a:gd name="T113" fmla="*/ 2147483647 h 114"/>
                <a:gd name="T114" fmla="*/ 2147483647 w 157"/>
                <a:gd name="T115" fmla="*/ 2147483647 h 114"/>
                <a:gd name="T116" fmla="*/ 2147483647 w 157"/>
                <a:gd name="T117" fmla="*/ 2147483647 h 114"/>
                <a:gd name="T118" fmla="*/ 2147483647 w 157"/>
                <a:gd name="T119" fmla="*/ 2147483647 h 114"/>
                <a:gd name="T120" fmla="*/ 2147483647 w 157"/>
                <a:gd name="T121" fmla="*/ 2147483647 h 1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7"/>
                <a:gd name="T184" fmla="*/ 0 h 114"/>
                <a:gd name="T185" fmla="*/ 157 w 157"/>
                <a:gd name="T186" fmla="*/ 114 h 1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7" h="114">
                  <a:moveTo>
                    <a:pt x="114" y="114"/>
                  </a:moveTo>
                  <a:lnTo>
                    <a:pt x="101" y="111"/>
                  </a:lnTo>
                  <a:lnTo>
                    <a:pt x="97" y="105"/>
                  </a:lnTo>
                  <a:lnTo>
                    <a:pt x="91" y="104"/>
                  </a:lnTo>
                  <a:lnTo>
                    <a:pt x="83" y="99"/>
                  </a:lnTo>
                  <a:lnTo>
                    <a:pt x="74" y="95"/>
                  </a:lnTo>
                  <a:lnTo>
                    <a:pt x="67" y="85"/>
                  </a:lnTo>
                  <a:lnTo>
                    <a:pt x="63" y="72"/>
                  </a:lnTo>
                  <a:lnTo>
                    <a:pt x="58" y="65"/>
                  </a:lnTo>
                  <a:lnTo>
                    <a:pt x="52" y="63"/>
                  </a:lnTo>
                  <a:lnTo>
                    <a:pt x="39" y="57"/>
                  </a:lnTo>
                  <a:lnTo>
                    <a:pt x="40" y="53"/>
                  </a:lnTo>
                  <a:lnTo>
                    <a:pt x="39" y="47"/>
                  </a:lnTo>
                  <a:lnTo>
                    <a:pt x="37" y="43"/>
                  </a:lnTo>
                  <a:lnTo>
                    <a:pt x="31" y="41"/>
                  </a:lnTo>
                  <a:lnTo>
                    <a:pt x="28" y="41"/>
                  </a:lnTo>
                  <a:lnTo>
                    <a:pt x="27" y="43"/>
                  </a:lnTo>
                  <a:lnTo>
                    <a:pt x="25" y="43"/>
                  </a:lnTo>
                  <a:lnTo>
                    <a:pt x="19" y="46"/>
                  </a:lnTo>
                  <a:lnTo>
                    <a:pt x="16" y="57"/>
                  </a:lnTo>
                  <a:lnTo>
                    <a:pt x="1" y="54"/>
                  </a:lnTo>
                  <a:lnTo>
                    <a:pt x="0" y="15"/>
                  </a:lnTo>
                  <a:lnTo>
                    <a:pt x="26" y="0"/>
                  </a:lnTo>
                  <a:lnTo>
                    <a:pt x="52" y="19"/>
                  </a:lnTo>
                  <a:lnTo>
                    <a:pt x="59" y="28"/>
                  </a:lnTo>
                  <a:lnTo>
                    <a:pt x="65" y="27"/>
                  </a:lnTo>
                  <a:lnTo>
                    <a:pt x="74" y="28"/>
                  </a:lnTo>
                  <a:lnTo>
                    <a:pt x="78" y="27"/>
                  </a:lnTo>
                  <a:lnTo>
                    <a:pt x="86" y="32"/>
                  </a:lnTo>
                  <a:lnTo>
                    <a:pt x="90" y="43"/>
                  </a:lnTo>
                  <a:lnTo>
                    <a:pt x="96" y="41"/>
                  </a:lnTo>
                  <a:lnTo>
                    <a:pt x="102" y="59"/>
                  </a:lnTo>
                  <a:lnTo>
                    <a:pt x="105" y="60"/>
                  </a:lnTo>
                  <a:lnTo>
                    <a:pt x="111" y="66"/>
                  </a:lnTo>
                  <a:lnTo>
                    <a:pt x="114" y="65"/>
                  </a:lnTo>
                  <a:lnTo>
                    <a:pt x="118" y="62"/>
                  </a:lnTo>
                  <a:lnTo>
                    <a:pt x="123" y="60"/>
                  </a:lnTo>
                  <a:lnTo>
                    <a:pt x="124" y="54"/>
                  </a:lnTo>
                  <a:lnTo>
                    <a:pt x="130" y="47"/>
                  </a:lnTo>
                  <a:lnTo>
                    <a:pt x="142" y="44"/>
                  </a:lnTo>
                  <a:lnTo>
                    <a:pt x="140" y="51"/>
                  </a:lnTo>
                  <a:lnTo>
                    <a:pt x="134" y="51"/>
                  </a:lnTo>
                  <a:lnTo>
                    <a:pt x="130" y="55"/>
                  </a:lnTo>
                  <a:lnTo>
                    <a:pt x="137" y="56"/>
                  </a:lnTo>
                  <a:lnTo>
                    <a:pt x="147" y="57"/>
                  </a:lnTo>
                  <a:lnTo>
                    <a:pt x="150" y="63"/>
                  </a:lnTo>
                  <a:lnTo>
                    <a:pt x="157" y="64"/>
                  </a:lnTo>
                  <a:lnTo>
                    <a:pt x="157" y="69"/>
                  </a:lnTo>
                  <a:lnTo>
                    <a:pt x="148" y="75"/>
                  </a:lnTo>
                  <a:lnTo>
                    <a:pt x="138" y="77"/>
                  </a:lnTo>
                  <a:lnTo>
                    <a:pt x="139" y="71"/>
                  </a:lnTo>
                  <a:lnTo>
                    <a:pt x="144" y="67"/>
                  </a:lnTo>
                  <a:lnTo>
                    <a:pt x="136" y="64"/>
                  </a:lnTo>
                  <a:lnTo>
                    <a:pt x="126" y="68"/>
                  </a:lnTo>
                  <a:lnTo>
                    <a:pt x="125" y="77"/>
                  </a:lnTo>
                  <a:lnTo>
                    <a:pt x="118" y="79"/>
                  </a:lnTo>
                  <a:lnTo>
                    <a:pt x="111" y="81"/>
                  </a:lnTo>
                  <a:lnTo>
                    <a:pt x="114" y="93"/>
                  </a:lnTo>
                  <a:lnTo>
                    <a:pt x="117" y="97"/>
                  </a:lnTo>
                  <a:lnTo>
                    <a:pt x="115" y="105"/>
                  </a:lnTo>
                  <a:lnTo>
                    <a:pt x="114" y="11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7" name="Freeform 779"/>
            <p:cNvSpPr>
              <a:spLocks/>
            </p:cNvSpPr>
            <p:nvPr/>
          </p:nvSpPr>
          <p:spPr bwMode="gray">
            <a:xfrm>
              <a:off x="3360" y="2256"/>
              <a:ext cx="167" cy="129"/>
            </a:xfrm>
            <a:custGeom>
              <a:avLst/>
              <a:gdLst>
                <a:gd name="T0" fmla="*/ 2147483647 w 128"/>
                <a:gd name="T1" fmla="*/ 2147483647 h 99"/>
                <a:gd name="T2" fmla="*/ 2147483647 w 128"/>
                <a:gd name="T3" fmla="*/ 2147483647 h 99"/>
                <a:gd name="T4" fmla="*/ 2147483647 w 128"/>
                <a:gd name="T5" fmla="*/ 0 h 99"/>
                <a:gd name="T6" fmla="*/ 2147483647 w 128"/>
                <a:gd name="T7" fmla="*/ 2147483647 h 99"/>
                <a:gd name="T8" fmla="*/ 2147483647 w 128"/>
                <a:gd name="T9" fmla="*/ 2147483647 h 99"/>
                <a:gd name="T10" fmla="*/ 2147483647 w 128"/>
                <a:gd name="T11" fmla="*/ 2147483647 h 99"/>
                <a:gd name="T12" fmla="*/ 2147483647 w 128"/>
                <a:gd name="T13" fmla="*/ 2147483647 h 99"/>
                <a:gd name="T14" fmla="*/ 2147483647 w 128"/>
                <a:gd name="T15" fmla="*/ 2147483647 h 99"/>
                <a:gd name="T16" fmla="*/ 2147483647 w 128"/>
                <a:gd name="T17" fmla="*/ 2147483647 h 99"/>
                <a:gd name="T18" fmla="*/ 2147483647 w 128"/>
                <a:gd name="T19" fmla="*/ 2147483647 h 99"/>
                <a:gd name="T20" fmla="*/ 2147483647 w 128"/>
                <a:gd name="T21" fmla="*/ 2147483647 h 99"/>
                <a:gd name="T22" fmla="*/ 2147483647 w 128"/>
                <a:gd name="T23" fmla="*/ 2147483647 h 99"/>
                <a:gd name="T24" fmla="*/ 2147483647 w 128"/>
                <a:gd name="T25" fmla="*/ 2147483647 h 99"/>
                <a:gd name="T26" fmla="*/ 2147483647 w 128"/>
                <a:gd name="T27" fmla="*/ 2147483647 h 99"/>
                <a:gd name="T28" fmla="*/ 2147483647 w 128"/>
                <a:gd name="T29" fmla="*/ 2147483647 h 99"/>
                <a:gd name="T30" fmla="*/ 2147483647 w 128"/>
                <a:gd name="T31" fmla="*/ 2147483647 h 99"/>
                <a:gd name="T32" fmla="*/ 2147483647 w 128"/>
                <a:gd name="T33" fmla="*/ 2147483647 h 99"/>
                <a:gd name="T34" fmla="*/ 2147483647 w 128"/>
                <a:gd name="T35" fmla="*/ 2147483647 h 99"/>
                <a:gd name="T36" fmla="*/ 2147483647 w 128"/>
                <a:gd name="T37" fmla="*/ 2147483647 h 99"/>
                <a:gd name="T38" fmla="*/ 2147483647 w 128"/>
                <a:gd name="T39" fmla="*/ 2147483647 h 99"/>
                <a:gd name="T40" fmla="*/ 2147483647 w 128"/>
                <a:gd name="T41" fmla="*/ 2147483647 h 99"/>
                <a:gd name="T42" fmla="*/ 2147483647 w 128"/>
                <a:gd name="T43" fmla="*/ 2147483647 h 99"/>
                <a:gd name="T44" fmla="*/ 2147483647 w 128"/>
                <a:gd name="T45" fmla="*/ 2147483647 h 99"/>
                <a:gd name="T46" fmla="*/ 2147483647 w 128"/>
                <a:gd name="T47" fmla="*/ 2147483647 h 99"/>
                <a:gd name="T48" fmla="*/ 2147483647 w 128"/>
                <a:gd name="T49" fmla="*/ 2147483647 h 99"/>
                <a:gd name="T50" fmla="*/ 2147483647 w 128"/>
                <a:gd name="T51" fmla="*/ 2147483647 h 99"/>
                <a:gd name="T52" fmla="*/ 2147483647 w 128"/>
                <a:gd name="T53" fmla="*/ 2147483647 h 99"/>
                <a:gd name="T54" fmla="*/ 2147483647 w 128"/>
                <a:gd name="T55" fmla="*/ 2147483647 h 99"/>
                <a:gd name="T56" fmla="*/ 2147483647 w 128"/>
                <a:gd name="T57" fmla="*/ 2147483647 h 99"/>
                <a:gd name="T58" fmla="*/ 2147483647 w 128"/>
                <a:gd name="T59" fmla="*/ 2147483647 h 99"/>
                <a:gd name="T60" fmla="*/ 2147483647 w 128"/>
                <a:gd name="T61" fmla="*/ 2147483647 h 99"/>
                <a:gd name="T62" fmla="*/ 2147483647 w 128"/>
                <a:gd name="T63" fmla="*/ 2147483647 h 99"/>
                <a:gd name="T64" fmla="*/ 2147483647 w 128"/>
                <a:gd name="T65" fmla="*/ 2147483647 h 99"/>
                <a:gd name="T66" fmla="*/ 2147483647 w 128"/>
                <a:gd name="T67" fmla="*/ 2147483647 h 99"/>
                <a:gd name="T68" fmla="*/ 2147483647 w 128"/>
                <a:gd name="T69" fmla="*/ 2147483647 h 99"/>
                <a:gd name="T70" fmla="*/ 0 w 128"/>
                <a:gd name="T71" fmla="*/ 2147483647 h 99"/>
                <a:gd name="T72" fmla="*/ 2147483647 w 128"/>
                <a:gd name="T73" fmla="*/ 2147483647 h 99"/>
                <a:gd name="T74" fmla="*/ 2147483647 w 128"/>
                <a:gd name="T75" fmla="*/ 2147483647 h 99"/>
                <a:gd name="T76" fmla="*/ 2147483647 w 128"/>
                <a:gd name="T77" fmla="*/ 2147483647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8"/>
                <a:gd name="T118" fmla="*/ 0 h 99"/>
                <a:gd name="T119" fmla="*/ 128 w 128"/>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8" h="99">
                  <a:moveTo>
                    <a:pt x="28" y="13"/>
                  </a:moveTo>
                  <a:lnTo>
                    <a:pt x="44" y="16"/>
                  </a:lnTo>
                  <a:lnTo>
                    <a:pt x="46" y="5"/>
                  </a:lnTo>
                  <a:lnTo>
                    <a:pt x="52" y="2"/>
                  </a:lnTo>
                  <a:lnTo>
                    <a:pt x="54" y="2"/>
                  </a:lnTo>
                  <a:lnTo>
                    <a:pt x="55" y="0"/>
                  </a:lnTo>
                  <a:lnTo>
                    <a:pt x="58" y="0"/>
                  </a:lnTo>
                  <a:lnTo>
                    <a:pt x="64" y="3"/>
                  </a:lnTo>
                  <a:lnTo>
                    <a:pt x="66" y="6"/>
                  </a:lnTo>
                  <a:lnTo>
                    <a:pt x="67" y="12"/>
                  </a:lnTo>
                  <a:lnTo>
                    <a:pt x="66" y="16"/>
                  </a:lnTo>
                  <a:lnTo>
                    <a:pt x="79" y="22"/>
                  </a:lnTo>
                  <a:lnTo>
                    <a:pt x="85" y="24"/>
                  </a:lnTo>
                  <a:lnTo>
                    <a:pt x="91" y="31"/>
                  </a:lnTo>
                  <a:lnTo>
                    <a:pt x="94" y="45"/>
                  </a:lnTo>
                  <a:lnTo>
                    <a:pt x="101" y="54"/>
                  </a:lnTo>
                  <a:lnTo>
                    <a:pt x="110" y="58"/>
                  </a:lnTo>
                  <a:lnTo>
                    <a:pt x="118" y="63"/>
                  </a:lnTo>
                  <a:lnTo>
                    <a:pt x="124" y="64"/>
                  </a:lnTo>
                  <a:lnTo>
                    <a:pt x="128" y="70"/>
                  </a:lnTo>
                  <a:lnTo>
                    <a:pt x="117" y="71"/>
                  </a:lnTo>
                  <a:lnTo>
                    <a:pt x="113" y="81"/>
                  </a:lnTo>
                  <a:lnTo>
                    <a:pt x="95" y="92"/>
                  </a:lnTo>
                  <a:lnTo>
                    <a:pt x="93" y="99"/>
                  </a:lnTo>
                  <a:lnTo>
                    <a:pt x="88" y="94"/>
                  </a:lnTo>
                  <a:lnTo>
                    <a:pt x="80" y="92"/>
                  </a:lnTo>
                  <a:lnTo>
                    <a:pt x="78" y="82"/>
                  </a:lnTo>
                  <a:lnTo>
                    <a:pt x="61" y="69"/>
                  </a:lnTo>
                  <a:lnTo>
                    <a:pt x="54" y="68"/>
                  </a:lnTo>
                  <a:lnTo>
                    <a:pt x="51" y="64"/>
                  </a:lnTo>
                  <a:lnTo>
                    <a:pt x="29" y="62"/>
                  </a:lnTo>
                  <a:lnTo>
                    <a:pt x="24" y="72"/>
                  </a:lnTo>
                  <a:lnTo>
                    <a:pt x="14" y="70"/>
                  </a:lnTo>
                  <a:lnTo>
                    <a:pt x="13" y="50"/>
                  </a:lnTo>
                  <a:lnTo>
                    <a:pt x="12" y="48"/>
                  </a:lnTo>
                  <a:lnTo>
                    <a:pt x="10" y="47"/>
                  </a:lnTo>
                  <a:lnTo>
                    <a:pt x="9" y="45"/>
                  </a:lnTo>
                  <a:lnTo>
                    <a:pt x="7" y="44"/>
                  </a:lnTo>
                  <a:lnTo>
                    <a:pt x="7" y="43"/>
                  </a:lnTo>
                  <a:lnTo>
                    <a:pt x="8" y="43"/>
                  </a:lnTo>
                  <a:lnTo>
                    <a:pt x="10" y="43"/>
                  </a:lnTo>
                  <a:lnTo>
                    <a:pt x="11" y="41"/>
                  </a:lnTo>
                  <a:lnTo>
                    <a:pt x="10" y="40"/>
                  </a:lnTo>
                  <a:lnTo>
                    <a:pt x="10" y="38"/>
                  </a:lnTo>
                  <a:lnTo>
                    <a:pt x="9" y="36"/>
                  </a:lnTo>
                  <a:lnTo>
                    <a:pt x="8" y="36"/>
                  </a:lnTo>
                  <a:lnTo>
                    <a:pt x="7" y="35"/>
                  </a:lnTo>
                  <a:lnTo>
                    <a:pt x="6" y="36"/>
                  </a:lnTo>
                  <a:lnTo>
                    <a:pt x="4" y="36"/>
                  </a:lnTo>
                  <a:lnTo>
                    <a:pt x="3" y="36"/>
                  </a:lnTo>
                  <a:lnTo>
                    <a:pt x="3" y="35"/>
                  </a:lnTo>
                  <a:lnTo>
                    <a:pt x="3" y="32"/>
                  </a:lnTo>
                  <a:lnTo>
                    <a:pt x="4" y="30"/>
                  </a:lnTo>
                  <a:lnTo>
                    <a:pt x="5" y="30"/>
                  </a:lnTo>
                  <a:lnTo>
                    <a:pt x="9" y="30"/>
                  </a:lnTo>
                  <a:lnTo>
                    <a:pt x="13" y="30"/>
                  </a:lnTo>
                  <a:lnTo>
                    <a:pt x="17" y="28"/>
                  </a:lnTo>
                  <a:lnTo>
                    <a:pt x="20" y="26"/>
                  </a:lnTo>
                  <a:lnTo>
                    <a:pt x="21" y="24"/>
                  </a:lnTo>
                  <a:lnTo>
                    <a:pt x="20" y="23"/>
                  </a:lnTo>
                  <a:lnTo>
                    <a:pt x="19" y="21"/>
                  </a:lnTo>
                  <a:lnTo>
                    <a:pt x="15" y="17"/>
                  </a:lnTo>
                  <a:lnTo>
                    <a:pt x="14" y="14"/>
                  </a:lnTo>
                  <a:lnTo>
                    <a:pt x="14" y="12"/>
                  </a:lnTo>
                  <a:lnTo>
                    <a:pt x="13" y="11"/>
                  </a:lnTo>
                  <a:lnTo>
                    <a:pt x="11" y="10"/>
                  </a:lnTo>
                  <a:lnTo>
                    <a:pt x="9" y="9"/>
                  </a:lnTo>
                  <a:lnTo>
                    <a:pt x="5" y="9"/>
                  </a:lnTo>
                  <a:lnTo>
                    <a:pt x="3" y="10"/>
                  </a:lnTo>
                  <a:lnTo>
                    <a:pt x="2" y="11"/>
                  </a:lnTo>
                  <a:lnTo>
                    <a:pt x="1" y="14"/>
                  </a:lnTo>
                  <a:lnTo>
                    <a:pt x="0" y="12"/>
                  </a:lnTo>
                  <a:lnTo>
                    <a:pt x="1" y="9"/>
                  </a:lnTo>
                  <a:lnTo>
                    <a:pt x="4" y="4"/>
                  </a:lnTo>
                  <a:lnTo>
                    <a:pt x="8" y="4"/>
                  </a:lnTo>
                  <a:lnTo>
                    <a:pt x="14" y="6"/>
                  </a:lnTo>
                  <a:lnTo>
                    <a:pt x="20" y="14"/>
                  </a:lnTo>
                  <a:lnTo>
                    <a:pt x="28" y="1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8" name="Freeform 780"/>
            <p:cNvSpPr>
              <a:spLocks/>
            </p:cNvSpPr>
            <p:nvPr/>
          </p:nvSpPr>
          <p:spPr bwMode="gray">
            <a:xfrm>
              <a:off x="3690" y="2751"/>
              <a:ext cx="27" cy="50"/>
            </a:xfrm>
            <a:custGeom>
              <a:avLst/>
              <a:gdLst>
                <a:gd name="T0" fmla="*/ 2147483647 w 21"/>
                <a:gd name="T1" fmla="*/ 2147483647 h 38"/>
                <a:gd name="T2" fmla="*/ 2147483647 w 21"/>
                <a:gd name="T3" fmla="*/ 2147483647 h 38"/>
                <a:gd name="T4" fmla="*/ 2147483647 w 21"/>
                <a:gd name="T5" fmla="*/ 2147483647 h 38"/>
                <a:gd name="T6" fmla="*/ 2147483647 w 21"/>
                <a:gd name="T7" fmla="*/ 2147483647 h 38"/>
                <a:gd name="T8" fmla="*/ 2147483647 w 21"/>
                <a:gd name="T9" fmla="*/ 2147483647 h 38"/>
                <a:gd name="T10" fmla="*/ 2147483647 w 21"/>
                <a:gd name="T11" fmla="*/ 2147483647 h 38"/>
                <a:gd name="T12" fmla="*/ 2147483647 w 21"/>
                <a:gd name="T13" fmla="*/ 2147483647 h 38"/>
                <a:gd name="T14" fmla="*/ 2147483647 w 21"/>
                <a:gd name="T15" fmla="*/ 2147483647 h 38"/>
                <a:gd name="T16" fmla="*/ 2147483647 w 21"/>
                <a:gd name="T17" fmla="*/ 2147483647 h 38"/>
                <a:gd name="T18" fmla="*/ 0 w 21"/>
                <a:gd name="T19" fmla="*/ 2147483647 h 38"/>
                <a:gd name="T20" fmla="*/ 2147483647 w 21"/>
                <a:gd name="T21" fmla="*/ 2147483647 h 38"/>
                <a:gd name="T22" fmla="*/ 2147483647 w 21"/>
                <a:gd name="T23" fmla="*/ 2147483647 h 38"/>
                <a:gd name="T24" fmla="*/ 2147483647 w 21"/>
                <a:gd name="T25" fmla="*/ 0 h 38"/>
                <a:gd name="T26" fmla="*/ 2147483647 w 21"/>
                <a:gd name="T27" fmla="*/ 0 h 38"/>
                <a:gd name="T28" fmla="*/ 2147483647 w 21"/>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38"/>
                <a:gd name="T47" fmla="*/ 21 w 21"/>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38">
                  <a:moveTo>
                    <a:pt x="10" y="5"/>
                  </a:moveTo>
                  <a:lnTo>
                    <a:pt x="11" y="9"/>
                  </a:lnTo>
                  <a:lnTo>
                    <a:pt x="18" y="15"/>
                  </a:lnTo>
                  <a:lnTo>
                    <a:pt x="19" y="22"/>
                  </a:lnTo>
                  <a:lnTo>
                    <a:pt x="20" y="24"/>
                  </a:lnTo>
                  <a:lnTo>
                    <a:pt x="21" y="28"/>
                  </a:lnTo>
                  <a:lnTo>
                    <a:pt x="12" y="38"/>
                  </a:lnTo>
                  <a:lnTo>
                    <a:pt x="6" y="38"/>
                  </a:lnTo>
                  <a:lnTo>
                    <a:pt x="3" y="34"/>
                  </a:lnTo>
                  <a:lnTo>
                    <a:pt x="0" y="15"/>
                  </a:lnTo>
                  <a:lnTo>
                    <a:pt x="1" y="10"/>
                  </a:lnTo>
                  <a:lnTo>
                    <a:pt x="2" y="5"/>
                  </a:lnTo>
                  <a:lnTo>
                    <a:pt x="5" y="0"/>
                  </a:lnTo>
                  <a:lnTo>
                    <a:pt x="8" y="0"/>
                  </a:lnTo>
                  <a:lnTo>
                    <a:pt x="1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89" name="Freeform 781"/>
            <p:cNvSpPr>
              <a:spLocks/>
            </p:cNvSpPr>
            <p:nvPr/>
          </p:nvSpPr>
          <p:spPr bwMode="gray">
            <a:xfrm>
              <a:off x="3660" y="2381"/>
              <a:ext cx="23" cy="40"/>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0 w 18"/>
                <a:gd name="T13" fmla="*/ 2147483647 h 31"/>
                <a:gd name="T14" fmla="*/ 2147483647 w 18"/>
                <a:gd name="T15" fmla="*/ 0 h 31"/>
                <a:gd name="T16" fmla="*/ 2147483647 w 18"/>
                <a:gd name="T17" fmla="*/ 0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2147483647 w 18"/>
                <a:gd name="T29" fmla="*/ 2147483647 h 31"/>
                <a:gd name="T30" fmla="*/ 2147483647 w 18"/>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1"/>
                <a:gd name="T50" fmla="*/ 18 w 18"/>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1">
                  <a:moveTo>
                    <a:pt x="16" y="31"/>
                  </a:moveTo>
                  <a:lnTo>
                    <a:pt x="16" y="30"/>
                  </a:lnTo>
                  <a:lnTo>
                    <a:pt x="17" y="29"/>
                  </a:lnTo>
                  <a:lnTo>
                    <a:pt x="15" y="23"/>
                  </a:lnTo>
                  <a:lnTo>
                    <a:pt x="11" y="13"/>
                  </a:lnTo>
                  <a:lnTo>
                    <a:pt x="4" y="6"/>
                  </a:lnTo>
                  <a:lnTo>
                    <a:pt x="0" y="5"/>
                  </a:lnTo>
                  <a:lnTo>
                    <a:pt x="6" y="0"/>
                  </a:lnTo>
                  <a:lnTo>
                    <a:pt x="12" y="0"/>
                  </a:lnTo>
                  <a:lnTo>
                    <a:pt x="16" y="4"/>
                  </a:lnTo>
                  <a:lnTo>
                    <a:pt x="17" y="9"/>
                  </a:lnTo>
                  <a:lnTo>
                    <a:pt x="15" y="16"/>
                  </a:lnTo>
                  <a:lnTo>
                    <a:pt x="15" y="20"/>
                  </a:lnTo>
                  <a:lnTo>
                    <a:pt x="17" y="26"/>
                  </a:lnTo>
                  <a:lnTo>
                    <a:pt x="18" y="30"/>
                  </a:lnTo>
                  <a:lnTo>
                    <a:pt x="16" y="3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0" name="Freeform 782"/>
            <p:cNvSpPr>
              <a:spLocks/>
            </p:cNvSpPr>
            <p:nvPr/>
          </p:nvSpPr>
          <p:spPr bwMode="gray">
            <a:xfrm>
              <a:off x="3695" y="2458"/>
              <a:ext cx="97" cy="60"/>
            </a:xfrm>
            <a:custGeom>
              <a:avLst/>
              <a:gdLst>
                <a:gd name="T0" fmla="*/ 2147483647 w 74"/>
                <a:gd name="T1" fmla="*/ 2147483647 h 46"/>
                <a:gd name="T2" fmla="*/ 2147483647 w 74"/>
                <a:gd name="T3" fmla="*/ 2147483647 h 46"/>
                <a:gd name="T4" fmla="*/ 2147483647 w 74"/>
                <a:gd name="T5" fmla="*/ 2147483647 h 46"/>
                <a:gd name="T6" fmla="*/ 2147483647 w 74"/>
                <a:gd name="T7" fmla="*/ 2147483647 h 46"/>
                <a:gd name="T8" fmla="*/ 2147483647 w 74"/>
                <a:gd name="T9" fmla="*/ 2147483647 h 46"/>
                <a:gd name="T10" fmla="*/ 2147483647 w 74"/>
                <a:gd name="T11" fmla="*/ 2147483647 h 46"/>
                <a:gd name="T12" fmla="*/ 2147483647 w 74"/>
                <a:gd name="T13" fmla="*/ 2147483647 h 46"/>
                <a:gd name="T14" fmla="*/ 2147483647 w 74"/>
                <a:gd name="T15" fmla="*/ 2147483647 h 46"/>
                <a:gd name="T16" fmla="*/ 2147483647 w 74"/>
                <a:gd name="T17" fmla="*/ 2147483647 h 46"/>
                <a:gd name="T18" fmla="*/ 2147483647 w 74"/>
                <a:gd name="T19" fmla="*/ 2147483647 h 46"/>
                <a:gd name="T20" fmla="*/ 0 w 74"/>
                <a:gd name="T21" fmla="*/ 2147483647 h 46"/>
                <a:gd name="T22" fmla="*/ 2147483647 w 74"/>
                <a:gd name="T23" fmla="*/ 2147483647 h 46"/>
                <a:gd name="T24" fmla="*/ 2147483647 w 74"/>
                <a:gd name="T25" fmla="*/ 2147483647 h 46"/>
                <a:gd name="T26" fmla="*/ 2147483647 w 74"/>
                <a:gd name="T27" fmla="*/ 0 h 46"/>
                <a:gd name="T28" fmla="*/ 2147483647 w 74"/>
                <a:gd name="T29" fmla="*/ 2147483647 h 46"/>
                <a:gd name="T30" fmla="*/ 2147483647 w 74"/>
                <a:gd name="T31" fmla="*/ 2147483647 h 46"/>
                <a:gd name="T32" fmla="*/ 2147483647 w 74"/>
                <a:gd name="T33" fmla="*/ 2147483647 h 46"/>
                <a:gd name="T34" fmla="*/ 2147483647 w 74"/>
                <a:gd name="T35" fmla="*/ 2147483647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46"/>
                <a:gd name="T56" fmla="*/ 74 w 74"/>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46">
                  <a:moveTo>
                    <a:pt x="72" y="28"/>
                  </a:moveTo>
                  <a:lnTo>
                    <a:pt x="74" y="36"/>
                  </a:lnTo>
                  <a:lnTo>
                    <a:pt x="71" y="44"/>
                  </a:lnTo>
                  <a:lnTo>
                    <a:pt x="60" y="46"/>
                  </a:lnTo>
                  <a:lnTo>
                    <a:pt x="50" y="42"/>
                  </a:lnTo>
                  <a:lnTo>
                    <a:pt x="39" y="33"/>
                  </a:lnTo>
                  <a:lnTo>
                    <a:pt x="29" y="32"/>
                  </a:lnTo>
                  <a:lnTo>
                    <a:pt x="12" y="28"/>
                  </a:lnTo>
                  <a:lnTo>
                    <a:pt x="8" y="25"/>
                  </a:lnTo>
                  <a:lnTo>
                    <a:pt x="2" y="23"/>
                  </a:lnTo>
                  <a:lnTo>
                    <a:pt x="0" y="15"/>
                  </a:lnTo>
                  <a:lnTo>
                    <a:pt x="2" y="8"/>
                  </a:lnTo>
                  <a:lnTo>
                    <a:pt x="5" y="1"/>
                  </a:lnTo>
                  <a:lnTo>
                    <a:pt x="16" y="0"/>
                  </a:lnTo>
                  <a:lnTo>
                    <a:pt x="28" y="10"/>
                  </a:lnTo>
                  <a:lnTo>
                    <a:pt x="39" y="15"/>
                  </a:lnTo>
                  <a:lnTo>
                    <a:pt x="50" y="23"/>
                  </a:lnTo>
                  <a:lnTo>
                    <a:pt x="72" y="2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1" name="Freeform 783"/>
            <p:cNvSpPr>
              <a:spLocks/>
            </p:cNvSpPr>
            <p:nvPr/>
          </p:nvSpPr>
          <p:spPr bwMode="gray">
            <a:xfrm>
              <a:off x="3621" y="2389"/>
              <a:ext cx="60" cy="32"/>
            </a:xfrm>
            <a:custGeom>
              <a:avLst/>
              <a:gdLst>
                <a:gd name="T0" fmla="*/ 2147483647 w 46"/>
                <a:gd name="T1" fmla="*/ 2147483647 h 25"/>
                <a:gd name="T2" fmla="*/ 2147483647 w 46"/>
                <a:gd name="T3" fmla="*/ 2147483647 h 25"/>
                <a:gd name="T4" fmla="*/ 2147483647 w 46"/>
                <a:gd name="T5" fmla="*/ 2147483647 h 25"/>
                <a:gd name="T6" fmla="*/ 2147483647 w 46"/>
                <a:gd name="T7" fmla="*/ 2147483647 h 25"/>
                <a:gd name="T8" fmla="*/ 0 w 46"/>
                <a:gd name="T9" fmla="*/ 2147483647 h 25"/>
                <a:gd name="T10" fmla="*/ 0 w 46"/>
                <a:gd name="T11" fmla="*/ 2147483647 h 25"/>
                <a:gd name="T12" fmla="*/ 2147483647 w 46"/>
                <a:gd name="T13" fmla="*/ 0 h 25"/>
                <a:gd name="T14" fmla="*/ 2147483647 w 46"/>
                <a:gd name="T15" fmla="*/ 2147483647 h 25"/>
                <a:gd name="T16" fmla="*/ 2147483647 w 46"/>
                <a:gd name="T17" fmla="*/ 0 h 25"/>
                <a:gd name="T18" fmla="*/ 2147483647 w 46"/>
                <a:gd name="T19" fmla="*/ 2147483647 h 25"/>
                <a:gd name="T20" fmla="*/ 2147483647 w 46"/>
                <a:gd name="T21" fmla="*/ 2147483647 h 25"/>
                <a:gd name="T22" fmla="*/ 2147483647 w 46"/>
                <a:gd name="T23" fmla="*/ 2147483647 h 25"/>
                <a:gd name="T24" fmla="*/ 2147483647 w 46"/>
                <a:gd name="T25" fmla="*/ 2147483647 h 25"/>
                <a:gd name="T26" fmla="*/ 2147483647 w 46"/>
                <a:gd name="T27" fmla="*/ 2147483647 h 25"/>
                <a:gd name="T28" fmla="*/ 2147483647 w 46"/>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5"/>
                <a:gd name="T47" fmla="*/ 46 w 4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5">
                  <a:moveTo>
                    <a:pt x="46" y="24"/>
                  </a:moveTo>
                  <a:lnTo>
                    <a:pt x="44" y="25"/>
                  </a:lnTo>
                  <a:lnTo>
                    <a:pt x="18" y="7"/>
                  </a:lnTo>
                  <a:lnTo>
                    <a:pt x="1" y="4"/>
                  </a:lnTo>
                  <a:lnTo>
                    <a:pt x="0" y="4"/>
                  </a:lnTo>
                  <a:lnTo>
                    <a:pt x="0" y="1"/>
                  </a:lnTo>
                  <a:lnTo>
                    <a:pt x="9" y="0"/>
                  </a:lnTo>
                  <a:lnTo>
                    <a:pt x="18" y="2"/>
                  </a:lnTo>
                  <a:lnTo>
                    <a:pt x="30" y="0"/>
                  </a:lnTo>
                  <a:lnTo>
                    <a:pt x="32" y="1"/>
                  </a:lnTo>
                  <a:lnTo>
                    <a:pt x="35" y="5"/>
                  </a:lnTo>
                  <a:lnTo>
                    <a:pt x="39" y="8"/>
                  </a:lnTo>
                  <a:lnTo>
                    <a:pt x="41" y="15"/>
                  </a:lnTo>
                  <a:lnTo>
                    <a:pt x="45" y="22"/>
                  </a:lnTo>
                  <a:lnTo>
                    <a:pt x="46" y="2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2" name="Freeform 784"/>
            <p:cNvSpPr>
              <a:spLocks/>
            </p:cNvSpPr>
            <p:nvPr/>
          </p:nvSpPr>
          <p:spPr bwMode="gray">
            <a:xfrm>
              <a:off x="3660" y="2388"/>
              <a:ext cx="22" cy="33"/>
            </a:xfrm>
            <a:custGeom>
              <a:avLst/>
              <a:gdLst>
                <a:gd name="T0" fmla="*/ 0 w 17"/>
                <a:gd name="T1" fmla="*/ 0 h 25"/>
                <a:gd name="T2" fmla="*/ 2147483647 w 17"/>
                <a:gd name="T3" fmla="*/ 2147483647 h 25"/>
                <a:gd name="T4" fmla="*/ 2147483647 w 17"/>
                <a:gd name="T5" fmla="*/ 2147483647 h 25"/>
                <a:gd name="T6" fmla="*/ 2147483647 w 17"/>
                <a:gd name="T7" fmla="*/ 2147483647 h 25"/>
                <a:gd name="T8" fmla="*/ 2147483647 w 17"/>
                <a:gd name="T9" fmla="*/ 2147483647 h 25"/>
                <a:gd name="T10" fmla="*/ 2147483647 w 17"/>
                <a:gd name="T11" fmla="*/ 2147483647 h 25"/>
                <a:gd name="T12" fmla="*/ 2147483647 w 17"/>
                <a:gd name="T13" fmla="*/ 2147483647 h 25"/>
                <a:gd name="T14" fmla="*/ 2147483647 w 17"/>
                <a:gd name="T15" fmla="*/ 2147483647 h 25"/>
                <a:gd name="T16" fmla="*/ 2147483647 w 17"/>
                <a:gd name="T17" fmla="*/ 2147483647 h 25"/>
                <a:gd name="T18" fmla="*/ 2147483647 w 17"/>
                <a:gd name="T19" fmla="*/ 2147483647 h 25"/>
                <a:gd name="T20" fmla="*/ 2147483647 w 17"/>
                <a:gd name="T21" fmla="*/ 2147483647 h 25"/>
                <a:gd name="T22" fmla="*/ 0 w 17"/>
                <a:gd name="T23" fmla="*/ 2147483647 h 25"/>
                <a:gd name="T24" fmla="*/ 0 w 17"/>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5"/>
                <a:gd name="T41" fmla="*/ 17 w 17"/>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5">
                  <a:moveTo>
                    <a:pt x="0" y="0"/>
                  </a:moveTo>
                  <a:lnTo>
                    <a:pt x="4" y="1"/>
                  </a:lnTo>
                  <a:lnTo>
                    <a:pt x="11" y="8"/>
                  </a:lnTo>
                  <a:lnTo>
                    <a:pt x="15" y="18"/>
                  </a:lnTo>
                  <a:lnTo>
                    <a:pt x="17" y="24"/>
                  </a:lnTo>
                  <a:lnTo>
                    <a:pt x="16" y="25"/>
                  </a:lnTo>
                  <a:lnTo>
                    <a:pt x="15" y="23"/>
                  </a:lnTo>
                  <a:lnTo>
                    <a:pt x="11" y="16"/>
                  </a:lnTo>
                  <a:lnTo>
                    <a:pt x="9" y="9"/>
                  </a:lnTo>
                  <a:lnTo>
                    <a:pt x="5" y="6"/>
                  </a:lnTo>
                  <a:lnTo>
                    <a:pt x="2" y="2"/>
                  </a:lnTo>
                  <a:lnTo>
                    <a:pt x="0"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3" name="Freeform 785"/>
            <p:cNvSpPr>
              <a:spLocks/>
            </p:cNvSpPr>
            <p:nvPr/>
          </p:nvSpPr>
          <p:spPr bwMode="gray">
            <a:xfrm>
              <a:off x="3540" y="2286"/>
              <a:ext cx="92" cy="71"/>
            </a:xfrm>
            <a:custGeom>
              <a:avLst/>
              <a:gdLst>
                <a:gd name="T0" fmla="*/ 2147483647 w 71"/>
                <a:gd name="T1" fmla="*/ 2147483647 h 54"/>
                <a:gd name="T2" fmla="*/ 2147483647 w 71"/>
                <a:gd name="T3" fmla="*/ 2147483647 h 54"/>
                <a:gd name="T4" fmla="*/ 2147483647 w 71"/>
                <a:gd name="T5" fmla="*/ 2147483647 h 54"/>
                <a:gd name="T6" fmla="*/ 2147483647 w 71"/>
                <a:gd name="T7" fmla="*/ 2147483647 h 54"/>
                <a:gd name="T8" fmla="*/ 2147483647 w 71"/>
                <a:gd name="T9" fmla="*/ 2147483647 h 54"/>
                <a:gd name="T10" fmla="*/ 2147483647 w 71"/>
                <a:gd name="T11" fmla="*/ 2147483647 h 54"/>
                <a:gd name="T12" fmla="*/ 2147483647 w 71"/>
                <a:gd name="T13" fmla="*/ 2147483647 h 54"/>
                <a:gd name="T14" fmla="*/ 2147483647 w 71"/>
                <a:gd name="T15" fmla="*/ 2147483647 h 54"/>
                <a:gd name="T16" fmla="*/ 2147483647 w 71"/>
                <a:gd name="T17" fmla="*/ 2147483647 h 54"/>
                <a:gd name="T18" fmla="*/ 2147483647 w 71"/>
                <a:gd name="T19" fmla="*/ 2147483647 h 54"/>
                <a:gd name="T20" fmla="*/ 2147483647 w 71"/>
                <a:gd name="T21" fmla="*/ 2147483647 h 54"/>
                <a:gd name="T22" fmla="*/ 2147483647 w 71"/>
                <a:gd name="T23" fmla="*/ 2147483647 h 54"/>
                <a:gd name="T24" fmla="*/ 2147483647 w 71"/>
                <a:gd name="T25" fmla="*/ 2147483647 h 54"/>
                <a:gd name="T26" fmla="*/ 2147483647 w 71"/>
                <a:gd name="T27" fmla="*/ 2147483647 h 54"/>
                <a:gd name="T28" fmla="*/ 2147483647 w 71"/>
                <a:gd name="T29" fmla="*/ 2147483647 h 54"/>
                <a:gd name="T30" fmla="*/ 0 w 71"/>
                <a:gd name="T31" fmla="*/ 2147483647 h 54"/>
                <a:gd name="T32" fmla="*/ 2147483647 w 71"/>
                <a:gd name="T33" fmla="*/ 2147483647 h 54"/>
                <a:gd name="T34" fmla="*/ 2147483647 w 71"/>
                <a:gd name="T35" fmla="*/ 2147483647 h 54"/>
                <a:gd name="T36" fmla="*/ 2147483647 w 71"/>
                <a:gd name="T37" fmla="*/ 2147483647 h 54"/>
                <a:gd name="T38" fmla="*/ 2147483647 w 71"/>
                <a:gd name="T39" fmla="*/ 0 h 54"/>
                <a:gd name="T40" fmla="*/ 2147483647 w 71"/>
                <a:gd name="T41" fmla="*/ 2147483647 h 54"/>
                <a:gd name="T42" fmla="*/ 2147483647 w 71"/>
                <a:gd name="T43" fmla="*/ 2147483647 h 54"/>
                <a:gd name="T44" fmla="*/ 2147483647 w 71"/>
                <a:gd name="T45" fmla="*/ 2147483647 h 54"/>
                <a:gd name="T46" fmla="*/ 2147483647 w 71"/>
                <a:gd name="T47" fmla="*/ 2147483647 h 54"/>
                <a:gd name="T48" fmla="*/ 2147483647 w 71"/>
                <a:gd name="T49" fmla="*/ 2147483647 h 54"/>
                <a:gd name="T50" fmla="*/ 2147483647 w 71"/>
                <a:gd name="T51" fmla="*/ 2147483647 h 54"/>
                <a:gd name="T52" fmla="*/ 2147483647 w 71"/>
                <a:gd name="T53" fmla="*/ 2147483647 h 54"/>
                <a:gd name="T54" fmla="*/ 2147483647 w 71"/>
                <a:gd name="T55" fmla="*/ 2147483647 h 54"/>
                <a:gd name="T56" fmla="*/ 2147483647 w 71"/>
                <a:gd name="T57" fmla="*/ 2147483647 h 54"/>
                <a:gd name="T58" fmla="*/ 2147483647 w 71"/>
                <a:gd name="T59" fmla="*/ 2147483647 h 54"/>
                <a:gd name="T60" fmla="*/ 2147483647 w 71"/>
                <a:gd name="T61" fmla="*/ 2147483647 h 54"/>
                <a:gd name="T62" fmla="*/ 2147483647 w 71"/>
                <a:gd name="T63" fmla="*/ 2147483647 h 54"/>
                <a:gd name="T64" fmla="*/ 2147483647 w 71"/>
                <a:gd name="T65" fmla="*/ 2147483647 h 54"/>
                <a:gd name="T66" fmla="*/ 2147483647 w 71"/>
                <a:gd name="T67" fmla="*/ 2147483647 h 54"/>
                <a:gd name="T68" fmla="*/ 2147483647 w 71"/>
                <a:gd name="T69" fmla="*/ 2147483647 h 54"/>
                <a:gd name="T70" fmla="*/ 2147483647 w 71"/>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
                <a:gd name="T109" fmla="*/ 0 h 54"/>
                <a:gd name="T110" fmla="*/ 71 w 71"/>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 h="54">
                  <a:moveTo>
                    <a:pt x="66" y="48"/>
                  </a:moveTo>
                  <a:lnTo>
                    <a:pt x="63" y="46"/>
                  </a:lnTo>
                  <a:lnTo>
                    <a:pt x="57" y="46"/>
                  </a:lnTo>
                  <a:lnTo>
                    <a:pt x="49" y="53"/>
                  </a:lnTo>
                  <a:lnTo>
                    <a:pt x="38" y="54"/>
                  </a:lnTo>
                  <a:lnTo>
                    <a:pt x="39" y="45"/>
                  </a:lnTo>
                  <a:lnTo>
                    <a:pt x="38" y="35"/>
                  </a:lnTo>
                  <a:lnTo>
                    <a:pt x="33" y="31"/>
                  </a:lnTo>
                  <a:lnTo>
                    <a:pt x="27" y="38"/>
                  </a:lnTo>
                  <a:lnTo>
                    <a:pt x="23" y="44"/>
                  </a:lnTo>
                  <a:lnTo>
                    <a:pt x="10" y="51"/>
                  </a:lnTo>
                  <a:lnTo>
                    <a:pt x="3" y="50"/>
                  </a:lnTo>
                  <a:lnTo>
                    <a:pt x="4" y="41"/>
                  </a:lnTo>
                  <a:lnTo>
                    <a:pt x="6" y="33"/>
                  </a:lnTo>
                  <a:lnTo>
                    <a:pt x="3" y="29"/>
                  </a:lnTo>
                  <a:lnTo>
                    <a:pt x="0" y="17"/>
                  </a:lnTo>
                  <a:lnTo>
                    <a:pt x="7" y="15"/>
                  </a:lnTo>
                  <a:lnTo>
                    <a:pt x="14" y="13"/>
                  </a:lnTo>
                  <a:lnTo>
                    <a:pt x="15" y="4"/>
                  </a:lnTo>
                  <a:lnTo>
                    <a:pt x="25" y="0"/>
                  </a:lnTo>
                  <a:lnTo>
                    <a:pt x="33" y="3"/>
                  </a:lnTo>
                  <a:lnTo>
                    <a:pt x="28" y="7"/>
                  </a:lnTo>
                  <a:lnTo>
                    <a:pt x="27" y="13"/>
                  </a:lnTo>
                  <a:lnTo>
                    <a:pt x="18" y="19"/>
                  </a:lnTo>
                  <a:lnTo>
                    <a:pt x="19" y="22"/>
                  </a:lnTo>
                  <a:lnTo>
                    <a:pt x="24" y="20"/>
                  </a:lnTo>
                  <a:lnTo>
                    <a:pt x="29" y="20"/>
                  </a:lnTo>
                  <a:lnTo>
                    <a:pt x="33" y="19"/>
                  </a:lnTo>
                  <a:lnTo>
                    <a:pt x="41" y="18"/>
                  </a:lnTo>
                  <a:lnTo>
                    <a:pt x="42" y="22"/>
                  </a:lnTo>
                  <a:lnTo>
                    <a:pt x="50" y="22"/>
                  </a:lnTo>
                  <a:lnTo>
                    <a:pt x="58" y="19"/>
                  </a:lnTo>
                  <a:lnTo>
                    <a:pt x="60" y="29"/>
                  </a:lnTo>
                  <a:lnTo>
                    <a:pt x="69" y="31"/>
                  </a:lnTo>
                  <a:lnTo>
                    <a:pt x="71" y="38"/>
                  </a:lnTo>
                  <a:lnTo>
                    <a:pt x="66" y="48"/>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4" name="Freeform 786"/>
            <p:cNvSpPr>
              <a:spLocks/>
            </p:cNvSpPr>
            <p:nvPr/>
          </p:nvSpPr>
          <p:spPr bwMode="gray">
            <a:xfrm>
              <a:off x="3563" y="2242"/>
              <a:ext cx="130" cy="73"/>
            </a:xfrm>
            <a:custGeom>
              <a:avLst/>
              <a:gdLst>
                <a:gd name="T0" fmla="*/ 2147483647 w 100"/>
                <a:gd name="T1" fmla="*/ 2147483647 h 56"/>
                <a:gd name="T2" fmla="*/ 2147483647 w 100"/>
                <a:gd name="T3" fmla="*/ 2147483647 h 56"/>
                <a:gd name="T4" fmla="*/ 2147483647 w 100"/>
                <a:gd name="T5" fmla="*/ 2147483647 h 56"/>
                <a:gd name="T6" fmla="*/ 2147483647 w 100"/>
                <a:gd name="T7" fmla="*/ 2147483647 h 56"/>
                <a:gd name="T8" fmla="*/ 2147483647 w 100"/>
                <a:gd name="T9" fmla="*/ 2147483647 h 56"/>
                <a:gd name="T10" fmla="*/ 2147483647 w 100"/>
                <a:gd name="T11" fmla="*/ 2147483647 h 56"/>
                <a:gd name="T12" fmla="*/ 2147483647 w 100"/>
                <a:gd name="T13" fmla="*/ 2147483647 h 56"/>
                <a:gd name="T14" fmla="*/ 2147483647 w 100"/>
                <a:gd name="T15" fmla="*/ 2147483647 h 56"/>
                <a:gd name="T16" fmla="*/ 0 w 100"/>
                <a:gd name="T17" fmla="*/ 2147483647 h 56"/>
                <a:gd name="T18" fmla="*/ 2147483647 w 100"/>
                <a:gd name="T19" fmla="*/ 2147483647 h 56"/>
                <a:gd name="T20" fmla="*/ 2147483647 w 100"/>
                <a:gd name="T21" fmla="*/ 2147483647 h 56"/>
                <a:gd name="T22" fmla="*/ 2147483647 w 100"/>
                <a:gd name="T23" fmla="*/ 2147483647 h 56"/>
                <a:gd name="T24" fmla="*/ 2147483647 w 100"/>
                <a:gd name="T25" fmla="*/ 2147483647 h 56"/>
                <a:gd name="T26" fmla="*/ 2147483647 w 100"/>
                <a:gd name="T27" fmla="*/ 2147483647 h 56"/>
                <a:gd name="T28" fmla="*/ 2147483647 w 100"/>
                <a:gd name="T29" fmla="*/ 2147483647 h 56"/>
                <a:gd name="T30" fmla="*/ 2147483647 w 100"/>
                <a:gd name="T31" fmla="*/ 2147483647 h 56"/>
                <a:gd name="T32" fmla="*/ 2147483647 w 100"/>
                <a:gd name="T33" fmla="*/ 2147483647 h 56"/>
                <a:gd name="T34" fmla="*/ 2147483647 w 100"/>
                <a:gd name="T35" fmla="*/ 2147483647 h 56"/>
                <a:gd name="T36" fmla="*/ 2147483647 w 100"/>
                <a:gd name="T37" fmla="*/ 2147483647 h 56"/>
                <a:gd name="T38" fmla="*/ 2147483647 w 100"/>
                <a:gd name="T39" fmla="*/ 2147483647 h 56"/>
                <a:gd name="T40" fmla="*/ 2147483647 w 100"/>
                <a:gd name="T41" fmla="*/ 2147483647 h 56"/>
                <a:gd name="T42" fmla="*/ 2147483647 w 100"/>
                <a:gd name="T43" fmla="*/ 2147483647 h 56"/>
                <a:gd name="T44" fmla="*/ 2147483647 w 100"/>
                <a:gd name="T45" fmla="*/ 2147483647 h 56"/>
                <a:gd name="T46" fmla="*/ 2147483647 w 100"/>
                <a:gd name="T47" fmla="*/ 2147483647 h 56"/>
                <a:gd name="T48" fmla="*/ 2147483647 w 100"/>
                <a:gd name="T49" fmla="*/ 2147483647 h 56"/>
                <a:gd name="T50" fmla="*/ 2147483647 w 100"/>
                <a:gd name="T51" fmla="*/ 0 h 56"/>
                <a:gd name="T52" fmla="*/ 2147483647 w 100"/>
                <a:gd name="T53" fmla="*/ 2147483647 h 56"/>
                <a:gd name="T54" fmla="*/ 2147483647 w 100"/>
                <a:gd name="T55" fmla="*/ 2147483647 h 56"/>
                <a:gd name="T56" fmla="*/ 2147483647 w 100"/>
                <a:gd name="T57" fmla="*/ 2147483647 h 56"/>
                <a:gd name="T58" fmla="*/ 2147483647 w 100"/>
                <a:gd name="T59" fmla="*/ 2147483647 h 56"/>
                <a:gd name="T60" fmla="*/ 2147483647 w 100"/>
                <a:gd name="T61" fmla="*/ 2147483647 h 56"/>
                <a:gd name="T62" fmla="*/ 2147483647 w 100"/>
                <a:gd name="T63" fmla="*/ 2147483647 h 56"/>
                <a:gd name="T64" fmla="*/ 2147483647 w 100"/>
                <a:gd name="T65" fmla="*/ 2147483647 h 56"/>
                <a:gd name="T66" fmla="*/ 2147483647 w 100"/>
                <a:gd name="T67" fmla="*/ 2147483647 h 56"/>
                <a:gd name="T68" fmla="*/ 2147483647 w 100"/>
                <a:gd name="T69" fmla="*/ 2147483647 h 56"/>
                <a:gd name="T70" fmla="*/ 2147483647 w 100"/>
                <a:gd name="T71" fmla="*/ 2147483647 h 56"/>
                <a:gd name="T72" fmla="*/ 2147483647 w 100"/>
                <a:gd name="T73" fmla="*/ 2147483647 h 56"/>
                <a:gd name="T74" fmla="*/ 2147483647 w 100"/>
                <a:gd name="T75" fmla="*/ 2147483647 h 56"/>
                <a:gd name="T76" fmla="*/ 2147483647 w 100"/>
                <a:gd name="T77" fmla="*/ 2147483647 h 56"/>
                <a:gd name="T78" fmla="*/ 2147483647 w 100"/>
                <a:gd name="T79" fmla="*/ 2147483647 h 56"/>
                <a:gd name="T80" fmla="*/ 2147483647 w 100"/>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56"/>
                <a:gd name="T125" fmla="*/ 100 w 100"/>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56">
                  <a:moveTo>
                    <a:pt x="40" y="53"/>
                  </a:moveTo>
                  <a:lnTo>
                    <a:pt x="32" y="56"/>
                  </a:lnTo>
                  <a:lnTo>
                    <a:pt x="24" y="56"/>
                  </a:lnTo>
                  <a:lnTo>
                    <a:pt x="23" y="52"/>
                  </a:lnTo>
                  <a:lnTo>
                    <a:pt x="15" y="53"/>
                  </a:lnTo>
                  <a:lnTo>
                    <a:pt x="11" y="54"/>
                  </a:lnTo>
                  <a:lnTo>
                    <a:pt x="6" y="54"/>
                  </a:lnTo>
                  <a:lnTo>
                    <a:pt x="1" y="56"/>
                  </a:lnTo>
                  <a:lnTo>
                    <a:pt x="0" y="53"/>
                  </a:lnTo>
                  <a:lnTo>
                    <a:pt x="9" y="47"/>
                  </a:lnTo>
                  <a:lnTo>
                    <a:pt x="19" y="45"/>
                  </a:lnTo>
                  <a:lnTo>
                    <a:pt x="28" y="39"/>
                  </a:lnTo>
                  <a:lnTo>
                    <a:pt x="28" y="34"/>
                  </a:lnTo>
                  <a:lnTo>
                    <a:pt x="21" y="33"/>
                  </a:lnTo>
                  <a:lnTo>
                    <a:pt x="18" y="27"/>
                  </a:lnTo>
                  <a:lnTo>
                    <a:pt x="8" y="26"/>
                  </a:lnTo>
                  <a:lnTo>
                    <a:pt x="1" y="25"/>
                  </a:lnTo>
                  <a:lnTo>
                    <a:pt x="5" y="21"/>
                  </a:lnTo>
                  <a:lnTo>
                    <a:pt x="11" y="21"/>
                  </a:lnTo>
                  <a:lnTo>
                    <a:pt x="13" y="14"/>
                  </a:lnTo>
                  <a:lnTo>
                    <a:pt x="18" y="9"/>
                  </a:lnTo>
                  <a:lnTo>
                    <a:pt x="24" y="9"/>
                  </a:lnTo>
                  <a:lnTo>
                    <a:pt x="29" y="13"/>
                  </a:lnTo>
                  <a:lnTo>
                    <a:pt x="39" y="12"/>
                  </a:lnTo>
                  <a:lnTo>
                    <a:pt x="37" y="6"/>
                  </a:lnTo>
                  <a:lnTo>
                    <a:pt x="46" y="0"/>
                  </a:lnTo>
                  <a:lnTo>
                    <a:pt x="51" y="2"/>
                  </a:lnTo>
                  <a:lnTo>
                    <a:pt x="55" y="8"/>
                  </a:lnTo>
                  <a:lnTo>
                    <a:pt x="68" y="3"/>
                  </a:lnTo>
                  <a:lnTo>
                    <a:pt x="84" y="6"/>
                  </a:lnTo>
                  <a:lnTo>
                    <a:pt x="96" y="10"/>
                  </a:lnTo>
                  <a:lnTo>
                    <a:pt x="100" y="14"/>
                  </a:lnTo>
                  <a:lnTo>
                    <a:pt x="93" y="24"/>
                  </a:lnTo>
                  <a:lnTo>
                    <a:pt x="83" y="27"/>
                  </a:lnTo>
                  <a:lnTo>
                    <a:pt x="75" y="33"/>
                  </a:lnTo>
                  <a:lnTo>
                    <a:pt x="69" y="34"/>
                  </a:lnTo>
                  <a:lnTo>
                    <a:pt x="68" y="42"/>
                  </a:lnTo>
                  <a:lnTo>
                    <a:pt x="62" y="43"/>
                  </a:lnTo>
                  <a:lnTo>
                    <a:pt x="57" y="38"/>
                  </a:lnTo>
                  <a:lnTo>
                    <a:pt x="43" y="47"/>
                  </a:lnTo>
                  <a:lnTo>
                    <a:pt x="40" y="5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5" name="Freeform 787"/>
            <p:cNvSpPr>
              <a:spLocks/>
            </p:cNvSpPr>
            <p:nvPr/>
          </p:nvSpPr>
          <p:spPr bwMode="gray">
            <a:xfrm>
              <a:off x="3652" y="2381"/>
              <a:ext cx="8" cy="7"/>
            </a:xfrm>
            <a:custGeom>
              <a:avLst/>
              <a:gdLst>
                <a:gd name="T0" fmla="*/ 0 w 6"/>
                <a:gd name="T1" fmla="*/ 0 h 5"/>
                <a:gd name="T2" fmla="*/ 2147483647 w 6"/>
                <a:gd name="T3" fmla="*/ 2147483647 h 5"/>
                <a:gd name="T4" fmla="*/ 2147483647 w 6"/>
                <a:gd name="T5" fmla="*/ 2147483647 h 5"/>
                <a:gd name="T6" fmla="*/ 0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0"/>
                  </a:moveTo>
                  <a:lnTo>
                    <a:pt x="6" y="5"/>
                  </a:lnTo>
                  <a:lnTo>
                    <a:pt x="5" y="5"/>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6" name="Freeform 788"/>
            <p:cNvSpPr>
              <a:spLocks/>
            </p:cNvSpPr>
            <p:nvPr/>
          </p:nvSpPr>
          <p:spPr bwMode="gray">
            <a:xfrm>
              <a:off x="3618" y="2388"/>
              <a:ext cx="42" cy="7"/>
            </a:xfrm>
            <a:custGeom>
              <a:avLst/>
              <a:gdLst>
                <a:gd name="T0" fmla="*/ 2147483647 w 32"/>
                <a:gd name="T1" fmla="*/ 2147483647 h 5"/>
                <a:gd name="T2" fmla="*/ 2147483647 w 32"/>
                <a:gd name="T3" fmla="*/ 2147483647 h 5"/>
                <a:gd name="T4" fmla="*/ 2147483647 w 32"/>
                <a:gd name="T5" fmla="*/ 2147483647 h 5"/>
                <a:gd name="T6" fmla="*/ 2147483647 w 32"/>
                <a:gd name="T7" fmla="*/ 2147483647 h 5"/>
                <a:gd name="T8" fmla="*/ 2147483647 w 32"/>
                <a:gd name="T9" fmla="*/ 2147483647 h 5"/>
                <a:gd name="T10" fmla="*/ 0 w 32"/>
                <a:gd name="T11" fmla="*/ 2147483647 h 5"/>
                <a:gd name="T12" fmla="*/ 2147483647 w 32"/>
                <a:gd name="T13" fmla="*/ 0 h 5"/>
                <a:gd name="T14" fmla="*/ 2147483647 w 32"/>
                <a:gd name="T15" fmla="*/ 0 h 5"/>
                <a:gd name="T16" fmla="*/ 2147483647 w 32"/>
                <a:gd name="T17" fmla="*/ 0 h 5"/>
                <a:gd name="T18" fmla="*/ 2147483647 w 32"/>
                <a:gd name="T19" fmla="*/ 2147483647 h 5"/>
                <a:gd name="T20" fmla="*/ 2147483647 w 32"/>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5"/>
                <a:gd name="T35" fmla="*/ 32 w 3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5">
                  <a:moveTo>
                    <a:pt x="32" y="1"/>
                  </a:moveTo>
                  <a:lnTo>
                    <a:pt x="20" y="3"/>
                  </a:lnTo>
                  <a:lnTo>
                    <a:pt x="11" y="1"/>
                  </a:lnTo>
                  <a:lnTo>
                    <a:pt x="2" y="2"/>
                  </a:lnTo>
                  <a:lnTo>
                    <a:pt x="2" y="5"/>
                  </a:lnTo>
                  <a:lnTo>
                    <a:pt x="0" y="4"/>
                  </a:lnTo>
                  <a:lnTo>
                    <a:pt x="2" y="0"/>
                  </a:lnTo>
                  <a:lnTo>
                    <a:pt x="27" y="0"/>
                  </a:lnTo>
                  <a:lnTo>
                    <a:pt x="31" y="0"/>
                  </a:lnTo>
                  <a:lnTo>
                    <a:pt x="31" y="1"/>
                  </a:lnTo>
                  <a:lnTo>
                    <a:pt x="32" y="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7" name="Freeform 789"/>
            <p:cNvSpPr>
              <a:spLocks/>
            </p:cNvSpPr>
            <p:nvPr/>
          </p:nvSpPr>
          <p:spPr bwMode="gray">
            <a:xfrm>
              <a:off x="3459" y="2353"/>
              <a:ext cx="199" cy="205"/>
            </a:xfrm>
            <a:custGeom>
              <a:avLst/>
              <a:gdLst>
                <a:gd name="T0" fmla="*/ 2147483647 w 153"/>
                <a:gd name="T1" fmla="*/ 2147483647 h 158"/>
                <a:gd name="T2" fmla="*/ 2147483647 w 153"/>
                <a:gd name="T3" fmla="*/ 2147483647 h 158"/>
                <a:gd name="T4" fmla="*/ 2147483647 w 153"/>
                <a:gd name="T5" fmla="*/ 2147483647 h 158"/>
                <a:gd name="T6" fmla="*/ 2147483647 w 153"/>
                <a:gd name="T7" fmla="*/ 2147483647 h 158"/>
                <a:gd name="T8" fmla="*/ 2147483647 w 153"/>
                <a:gd name="T9" fmla="*/ 2147483647 h 158"/>
                <a:gd name="T10" fmla="*/ 2147483647 w 153"/>
                <a:gd name="T11" fmla="*/ 2147483647 h 158"/>
                <a:gd name="T12" fmla="*/ 2147483647 w 153"/>
                <a:gd name="T13" fmla="*/ 2147483647 h 158"/>
                <a:gd name="T14" fmla="*/ 2147483647 w 153"/>
                <a:gd name="T15" fmla="*/ 2147483647 h 158"/>
                <a:gd name="T16" fmla="*/ 2147483647 w 153"/>
                <a:gd name="T17" fmla="*/ 2147483647 h 158"/>
                <a:gd name="T18" fmla="*/ 2147483647 w 153"/>
                <a:gd name="T19" fmla="*/ 2147483647 h 158"/>
                <a:gd name="T20" fmla="*/ 2147483647 w 153"/>
                <a:gd name="T21" fmla="*/ 2147483647 h 158"/>
                <a:gd name="T22" fmla="*/ 2147483647 w 153"/>
                <a:gd name="T23" fmla="*/ 2147483647 h 158"/>
                <a:gd name="T24" fmla="*/ 2147483647 w 153"/>
                <a:gd name="T25" fmla="*/ 2147483647 h 158"/>
                <a:gd name="T26" fmla="*/ 2147483647 w 153"/>
                <a:gd name="T27" fmla="*/ 2147483647 h 158"/>
                <a:gd name="T28" fmla="*/ 2147483647 w 153"/>
                <a:gd name="T29" fmla="*/ 2147483647 h 158"/>
                <a:gd name="T30" fmla="*/ 2147483647 w 153"/>
                <a:gd name="T31" fmla="*/ 2147483647 h 158"/>
                <a:gd name="T32" fmla="*/ 2147483647 w 153"/>
                <a:gd name="T33" fmla="*/ 2147483647 h 158"/>
                <a:gd name="T34" fmla="*/ 2147483647 w 153"/>
                <a:gd name="T35" fmla="*/ 2147483647 h 158"/>
                <a:gd name="T36" fmla="*/ 2147483647 w 153"/>
                <a:gd name="T37" fmla="*/ 2147483647 h 158"/>
                <a:gd name="T38" fmla="*/ 2147483647 w 153"/>
                <a:gd name="T39" fmla="*/ 2147483647 h 158"/>
                <a:gd name="T40" fmla="*/ 2147483647 w 153"/>
                <a:gd name="T41" fmla="*/ 2147483647 h 158"/>
                <a:gd name="T42" fmla="*/ 2147483647 w 153"/>
                <a:gd name="T43" fmla="*/ 2147483647 h 158"/>
                <a:gd name="T44" fmla="*/ 2147483647 w 153"/>
                <a:gd name="T45" fmla="*/ 2147483647 h 158"/>
                <a:gd name="T46" fmla="*/ 2147483647 w 153"/>
                <a:gd name="T47" fmla="*/ 2147483647 h 158"/>
                <a:gd name="T48" fmla="*/ 2147483647 w 153"/>
                <a:gd name="T49" fmla="*/ 2147483647 h 158"/>
                <a:gd name="T50" fmla="*/ 2147483647 w 153"/>
                <a:gd name="T51" fmla="*/ 2147483647 h 158"/>
                <a:gd name="T52" fmla="*/ 2147483647 w 153"/>
                <a:gd name="T53" fmla="*/ 2147483647 h 158"/>
                <a:gd name="T54" fmla="*/ 2147483647 w 153"/>
                <a:gd name="T55" fmla="*/ 2147483647 h 158"/>
                <a:gd name="T56" fmla="*/ 2147483647 w 153"/>
                <a:gd name="T57" fmla="*/ 2147483647 h 158"/>
                <a:gd name="T58" fmla="*/ 2147483647 w 153"/>
                <a:gd name="T59" fmla="*/ 2147483647 h 158"/>
                <a:gd name="T60" fmla="*/ 2147483647 w 153"/>
                <a:gd name="T61" fmla="*/ 2147483647 h 158"/>
                <a:gd name="T62" fmla="*/ 2147483647 w 153"/>
                <a:gd name="T63" fmla="*/ 2147483647 h 158"/>
                <a:gd name="T64" fmla="*/ 2147483647 w 153"/>
                <a:gd name="T65" fmla="*/ 2147483647 h 158"/>
                <a:gd name="T66" fmla="*/ 2147483647 w 153"/>
                <a:gd name="T67" fmla="*/ 2147483647 h 158"/>
                <a:gd name="T68" fmla="*/ 2147483647 w 153"/>
                <a:gd name="T69" fmla="*/ 2147483647 h 158"/>
                <a:gd name="T70" fmla="*/ 0 w 153"/>
                <a:gd name="T71" fmla="*/ 2147483647 h 158"/>
                <a:gd name="T72" fmla="*/ 0 w 153"/>
                <a:gd name="T73" fmla="*/ 2147483647 h 158"/>
                <a:gd name="T74" fmla="*/ 2147483647 w 153"/>
                <a:gd name="T75" fmla="*/ 2147483647 h 158"/>
                <a:gd name="T76" fmla="*/ 2147483647 w 153"/>
                <a:gd name="T77" fmla="*/ 2147483647 h 158"/>
                <a:gd name="T78" fmla="*/ 2147483647 w 153"/>
                <a:gd name="T79" fmla="*/ 2147483647 h 158"/>
                <a:gd name="T80" fmla="*/ 2147483647 w 153"/>
                <a:gd name="T81" fmla="*/ 2147483647 h 158"/>
                <a:gd name="T82" fmla="*/ 2147483647 w 153"/>
                <a:gd name="T83" fmla="*/ 2147483647 h 158"/>
                <a:gd name="T84" fmla="*/ 2147483647 w 153"/>
                <a:gd name="T85" fmla="*/ 2147483647 h 158"/>
                <a:gd name="T86" fmla="*/ 2147483647 w 153"/>
                <a:gd name="T87" fmla="*/ 2147483647 h 158"/>
                <a:gd name="T88" fmla="*/ 2147483647 w 153"/>
                <a:gd name="T89" fmla="*/ 2147483647 h 158"/>
                <a:gd name="T90" fmla="*/ 2147483647 w 153"/>
                <a:gd name="T91" fmla="*/ 2147483647 h 158"/>
                <a:gd name="T92" fmla="*/ 2147483647 w 153"/>
                <a:gd name="T93" fmla="*/ 2147483647 h 158"/>
                <a:gd name="T94" fmla="*/ 2147483647 w 153"/>
                <a:gd name="T95" fmla="*/ 2147483647 h 158"/>
                <a:gd name="T96" fmla="*/ 2147483647 w 153"/>
                <a:gd name="T97" fmla="*/ 2147483647 h 158"/>
                <a:gd name="T98" fmla="*/ 2147483647 w 153"/>
                <a:gd name="T99" fmla="*/ 2147483647 h 158"/>
                <a:gd name="T100" fmla="*/ 2147483647 w 153"/>
                <a:gd name="T101" fmla="*/ 2147483647 h 158"/>
                <a:gd name="T102" fmla="*/ 2147483647 w 153"/>
                <a:gd name="T103" fmla="*/ 2147483647 h 158"/>
                <a:gd name="T104" fmla="*/ 2147483647 w 153"/>
                <a:gd name="T105" fmla="*/ 2147483647 h 158"/>
                <a:gd name="T106" fmla="*/ 2147483647 w 153"/>
                <a:gd name="T107" fmla="*/ 0 h 158"/>
                <a:gd name="T108" fmla="*/ 2147483647 w 153"/>
                <a:gd name="T109" fmla="*/ 2147483647 h 158"/>
                <a:gd name="T110" fmla="*/ 2147483647 w 153"/>
                <a:gd name="T111" fmla="*/ 2147483647 h 158"/>
                <a:gd name="T112" fmla="*/ 2147483647 w 153"/>
                <a:gd name="T113" fmla="*/ 2147483647 h 158"/>
                <a:gd name="T114" fmla="*/ 2147483647 w 153"/>
                <a:gd name="T115" fmla="*/ 2147483647 h 158"/>
                <a:gd name="T116" fmla="*/ 2147483647 w 153"/>
                <a:gd name="T117" fmla="*/ 2147483647 h 158"/>
                <a:gd name="T118" fmla="*/ 2147483647 w 153"/>
                <a:gd name="T119" fmla="*/ 2147483647 h 158"/>
                <a:gd name="T120" fmla="*/ 2147483647 w 153"/>
                <a:gd name="T121" fmla="*/ 2147483647 h 158"/>
                <a:gd name="T122" fmla="*/ 2147483647 w 153"/>
                <a:gd name="T123" fmla="*/ 2147483647 h 158"/>
                <a:gd name="T124" fmla="*/ 2147483647 w 153"/>
                <a:gd name="T125" fmla="*/ 2147483647 h 1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3"/>
                <a:gd name="T190" fmla="*/ 0 h 158"/>
                <a:gd name="T191" fmla="*/ 153 w 153"/>
                <a:gd name="T192" fmla="*/ 158 h 1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3" h="158">
                  <a:moveTo>
                    <a:pt x="124" y="32"/>
                  </a:moveTo>
                  <a:lnTo>
                    <a:pt x="123" y="48"/>
                  </a:lnTo>
                  <a:lnTo>
                    <a:pt x="130" y="51"/>
                  </a:lnTo>
                  <a:lnTo>
                    <a:pt x="136" y="58"/>
                  </a:lnTo>
                  <a:lnTo>
                    <a:pt x="134" y="64"/>
                  </a:lnTo>
                  <a:lnTo>
                    <a:pt x="128" y="70"/>
                  </a:lnTo>
                  <a:lnTo>
                    <a:pt x="126" y="80"/>
                  </a:lnTo>
                  <a:lnTo>
                    <a:pt x="120" y="84"/>
                  </a:lnTo>
                  <a:lnTo>
                    <a:pt x="118" y="93"/>
                  </a:lnTo>
                  <a:lnTo>
                    <a:pt x="100" y="112"/>
                  </a:lnTo>
                  <a:lnTo>
                    <a:pt x="92" y="113"/>
                  </a:lnTo>
                  <a:lnTo>
                    <a:pt x="88" y="109"/>
                  </a:lnTo>
                  <a:lnTo>
                    <a:pt x="83" y="122"/>
                  </a:lnTo>
                  <a:lnTo>
                    <a:pt x="95" y="142"/>
                  </a:lnTo>
                  <a:lnTo>
                    <a:pt x="93" y="150"/>
                  </a:lnTo>
                  <a:lnTo>
                    <a:pt x="80" y="148"/>
                  </a:lnTo>
                  <a:lnTo>
                    <a:pt x="72" y="153"/>
                  </a:lnTo>
                  <a:lnTo>
                    <a:pt x="67" y="158"/>
                  </a:lnTo>
                  <a:lnTo>
                    <a:pt x="62" y="156"/>
                  </a:lnTo>
                  <a:lnTo>
                    <a:pt x="62" y="153"/>
                  </a:lnTo>
                  <a:lnTo>
                    <a:pt x="58" y="151"/>
                  </a:lnTo>
                  <a:lnTo>
                    <a:pt x="57" y="144"/>
                  </a:lnTo>
                  <a:lnTo>
                    <a:pt x="55" y="142"/>
                  </a:lnTo>
                  <a:lnTo>
                    <a:pt x="48" y="141"/>
                  </a:lnTo>
                  <a:lnTo>
                    <a:pt x="44" y="143"/>
                  </a:lnTo>
                  <a:lnTo>
                    <a:pt x="31" y="142"/>
                  </a:lnTo>
                  <a:lnTo>
                    <a:pt x="28" y="143"/>
                  </a:lnTo>
                  <a:lnTo>
                    <a:pt x="14" y="144"/>
                  </a:lnTo>
                  <a:lnTo>
                    <a:pt x="10" y="142"/>
                  </a:lnTo>
                  <a:lnTo>
                    <a:pt x="9" y="141"/>
                  </a:lnTo>
                  <a:lnTo>
                    <a:pt x="10" y="132"/>
                  </a:lnTo>
                  <a:lnTo>
                    <a:pt x="22" y="126"/>
                  </a:lnTo>
                  <a:lnTo>
                    <a:pt x="22" y="119"/>
                  </a:lnTo>
                  <a:lnTo>
                    <a:pt x="16" y="118"/>
                  </a:lnTo>
                  <a:lnTo>
                    <a:pt x="17" y="111"/>
                  </a:lnTo>
                  <a:lnTo>
                    <a:pt x="0" y="96"/>
                  </a:lnTo>
                  <a:lnTo>
                    <a:pt x="0" y="89"/>
                  </a:lnTo>
                  <a:lnTo>
                    <a:pt x="12" y="90"/>
                  </a:lnTo>
                  <a:lnTo>
                    <a:pt x="17" y="91"/>
                  </a:lnTo>
                  <a:lnTo>
                    <a:pt x="36" y="93"/>
                  </a:lnTo>
                  <a:lnTo>
                    <a:pt x="50" y="89"/>
                  </a:lnTo>
                  <a:lnTo>
                    <a:pt x="50" y="79"/>
                  </a:lnTo>
                  <a:lnTo>
                    <a:pt x="51" y="72"/>
                  </a:lnTo>
                  <a:lnTo>
                    <a:pt x="59" y="71"/>
                  </a:lnTo>
                  <a:lnTo>
                    <a:pt x="65" y="65"/>
                  </a:lnTo>
                  <a:lnTo>
                    <a:pt x="76" y="67"/>
                  </a:lnTo>
                  <a:lnTo>
                    <a:pt x="76" y="55"/>
                  </a:lnTo>
                  <a:lnTo>
                    <a:pt x="85" y="39"/>
                  </a:lnTo>
                  <a:lnTo>
                    <a:pt x="93" y="40"/>
                  </a:lnTo>
                  <a:lnTo>
                    <a:pt x="102" y="25"/>
                  </a:lnTo>
                  <a:lnTo>
                    <a:pt x="98" y="12"/>
                  </a:lnTo>
                  <a:lnTo>
                    <a:pt x="120" y="2"/>
                  </a:lnTo>
                  <a:lnTo>
                    <a:pt x="126" y="2"/>
                  </a:lnTo>
                  <a:lnTo>
                    <a:pt x="130" y="0"/>
                  </a:lnTo>
                  <a:lnTo>
                    <a:pt x="135" y="3"/>
                  </a:lnTo>
                  <a:lnTo>
                    <a:pt x="139" y="8"/>
                  </a:lnTo>
                  <a:lnTo>
                    <a:pt x="141" y="16"/>
                  </a:lnTo>
                  <a:lnTo>
                    <a:pt x="148" y="22"/>
                  </a:lnTo>
                  <a:lnTo>
                    <a:pt x="153" y="27"/>
                  </a:lnTo>
                  <a:lnTo>
                    <a:pt x="149" y="27"/>
                  </a:lnTo>
                  <a:lnTo>
                    <a:pt x="124" y="27"/>
                  </a:lnTo>
                  <a:lnTo>
                    <a:pt x="122" y="31"/>
                  </a:lnTo>
                  <a:lnTo>
                    <a:pt x="124" y="3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8" name="Freeform 790"/>
            <p:cNvSpPr>
              <a:spLocks/>
            </p:cNvSpPr>
            <p:nvPr/>
          </p:nvSpPr>
          <p:spPr bwMode="gray">
            <a:xfrm>
              <a:off x="3454" y="2327"/>
              <a:ext cx="175" cy="147"/>
            </a:xfrm>
            <a:custGeom>
              <a:avLst/>
              <a:gdLst>
                <a:gd name="T0" fmla="*/ 2147483647 w 134"/>
                <a:gd name="T1" fmla="*/ 2147483647 h 113"/>
                <a:gd name="T2" fmla="*/ 2147483647 w 134"/>
                <a:gd name="T3" fmla="*/ 2147483647 h 113"/>
                <a:gd name="T4" fmla="*/ 2147483647 w 134"/>
                <a:gd name="T5" fmla="*/ 2147483647 h 113"/>
                <a:gd name="T6" fmla="*/ 2147483647 w 134"/>
                <a:gd name="T7" fmla="*/ 2147483647 h 113"/>
                <a:gd name="T8" fmla="*/ 2147483647 w 134"/>
                <a:gd name="T9" fmla="*/ 2147483647 h 113"/>
                <a:gd name="T10" fmla="*/ 2147483647 w 134"/>
                <a:gd name="T11" fmla="*/ 2147483647 h 113"/>
                <a:gd name="T12" fmla="*/ 2147483647 w 134"/>
                <a:gd name="T13" fmla="*/ 2147483647 h 113"/>
                <a:gd name="T14" fmla="*/ 0 w 134"/>
                <a:gd name="T15" fmla="*/ 2147483647 h 113"/>
                <a:gd name="T16" fmla="*/ 2147483647 w 134"/>
                <a:gd name="T17" fmla="*/ 2147483647 h 113"/>
                <a:gd name="T18" fmla="*/ 2147483647 w 134"/>
                <a:gd name="T19" fmla="*/ 2147483647 h 113"/>
                <a:gd name="T20" fmla="*/ 2147483647 w 134"/>
                <a:gd name="T21" fmla="*/ 2147483647 h 113"/>
                <a:gd name="T22" fmla="*/ 2147483647 w 134"/>
                <a:gd name="T23" fmla="*/ 2147483647 h 113"/>
                <a:gd name="T24" fmla="*/ 2147483647 w 134"/>
                <a:gd name="T25" fmla="*/ 2147483647 h 113"/>
                <a:gd name="T26" fmla="*/ 2147483647 w 134"/>
                <a:gd name="T27" fmla="*/ 2147483647 h 113"/>
                <a:gd name="T28" fmla="*/ 2147483647 w 134"/>
                <a:gd name="T29" fmla="*/ 2147483647 h 113"/>
                <a:gd name="T30" fmla="*/ 2147483647 w 134"/>
                <a:gd name="T31" fmla="*/ 2147483647 h 113"/>
                <a:gd name="T32" fmla="*/ 2147483647 w 134"/>
                <a:gd name="T33" fmla="*/ 2147483647 h 113"/>
                <a:gd name="T34" fmla="*/ 2147483647 w 134"/>
                <a:gd name="T35" fmla="*/ 2147483647 h 113"/>
                <a:gd name="T36" fmla="*/ 2147483647 w 134"/>
                <a:gd name="T37" fmla="*/ 2147483647 h 113"/>
                <a:gd name="T38" fmla="*/ 2147483647 w 134"/>
                <a:gd name="T39" fmla="*/ 2147483647 h 113"/>
                <a:gd name="T40" fmla="*/ 2147483647 w 134"/>
                <a:gd name="T41" fmla="*/ 0 h 113"/>
                <a:gd name="T42" fmla="*/ 2147483647 w 134"/>
                <a:gd name="T43" fmla="*/ 2147483647 h 113"/>
                <a:gd name="T44" fmla="*/ 2147483647 w 134"/>
                <a:gd name="T45" fmla="*/ 2147483647 h 113"/>
                <a:gd name="T46" fmla="*/ 2147483647 w 134"/>
                <a:gd name="T47" fmla="*/ 2147483647 h 113"/>
                <a:gd name="T48" fmla="*/ 2147483647 w 134"/>
                <a:gd name="T49" fmla="*/ 2147483647 h 113"/>
                <a:gd name="T50" fmla="*/ 2147483647 w 134"/>
                <a:gd name="T51" fmla="*/ 2147483647 h 113"/>
                <a:gd name="T52" fmla="*/ 2147483647 w 134"/>
                <a:gd name="T53" fmla="*/ 2147483647 h 113"/>
                <a:gd name="T54" fmla="*/ 2147483647 w 134"/>
                <a:gd name="T55" fmla="*/ 2147483647 h 113"/>
                <a:gd name="T56" fmla="*/ 2147483647 w 134"/>
                <a:gd name="T57" fmla="*/ 2147483647 h 113"/>
                <a:gd name="T58" fmla="*/ 2147483647 w 134"/>
                <a:gd name="T59" fmla="*/ 2147483647 h 113"/>
                <a:gd name="T60" fmla="*/ 2147483647 w 134"/>
                <a:gd name="T61" fmla="*/ 2147483647 h 113"/>
                <a:gd name="T62" fmla="*/ 2147483647 w 134"/>
                <a:gd name="T63" fmla="*/ 2147483647 h 113"/>
                <a:gd name="T64" fmla="*/ 2147483647 w 134"/>
                <a:gd name="T65" fmla="*/ 2147483647 h 113"/>
                <a:gd name="T66" fmla="*/ 2147483647 w 134"/>
                <a:gd name="T67" fmla="*/ 2147483647 h 113"/>
                <a:gd name="T68" fmla="*/ 2147483647 w 134"/>
                <a:gd name="T69" fmla="*/ 2147483647 h 113"/>
                <a:gd name="T70" fmla="*/ 2147483647 w 134"/>
                <a:gd name="T71" fmla="*/ 2147483647 h 113"/>
                <a:gd name="T72" fmla="*/ 2147483647 w 134"/>
                <a:gd name="T73" fmla="*/ 2147483647 h 113"/>
                <a:gd name="T74" fmla="*/ 2147483647 w 134"/>
                <a:gd name="T75" fmla="*/ 2147483647 h 113"/>
                <a:gd name="T76" fmla="*/ 2147483647 w 134"/>
                <a:gd name="T77" fmla="*/ 2147483647 h 113"/>
                <a:gd name="T78" fmla="*/ 2147483647 w 134"/>
                <a:gd name="T79" fmla="*/ 2147483647 h 113"/>
                <a:gd name="T80" fmla="*/ 2147483647 w 134"/>
                <a:gd name="T81" fmla="*/ 2147483647 h 113"/>
                <a:gd name="T82" fmla="*/ 2147483647 w 134"/>
                <a:gd name="T83" fmla="*/ 2147483647 h 113"/>
                <a:gd name="T84" fmla="*/ 2147483647 w 134"/>
                <a:gd name="T85" fmla="*/ 2147483647 h 113"/>
                <a:gd name="T86" fmla="*/ 2147483647 w 134"/>
                <a:gd name="T87" fmla="*/ 2147483647 h 113"/>
                <a:gd name="T88" fmla="*/ 2147483647 w 134"/>
                <a:gd name="T89" fmla="*/ 2147483647 h 113"/>
                <a:gd name="T90" fmla="*/ 2147483647 w 134"/>
                <a:gd name="T91" fmla="*/ 2147483647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4"/>
                <a:gd name="T139" fmla="*/ 0 h 113"/>
                <a:gd name="T140" fmla="*/ 134 w 134"/>
                <a:gd name="T141" fmla="*/ 113 h 1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4" h="113">
                  <a:moveTo>
                    <a:pt x="4" y="109"/>
                  </a:moveTo>
                  <a:lnTo>
                    <a:pt x="8" y="101"/>
                  </a:lnTo>
                  <a:lnTo>
                    <a:pt x="13" y="93"/>
                  </a:lnTo>
                  <a:lnTo>
                    <a:pt x="9" y="86"/>
                  </a:lnTo>
                  <a:lnTo>
                    <a:pt x="5" y="90"/>
                  </a:lnTo>
                  <a:lnTo>
                    <a:pt x="2" y="84"/>
                  </a:lnTo>
                  <a:lnTo>
                    <a:pt x="3" y="75"/>
                  </a:lnTo>
                  <a:lnTo>
                    <a:pt x="0" y="58"/>
                  </a:lnTo>
                  <a:lnTo>
                    <a:pt x="8" y="47"/>
                  </a:lnTo>
                  <a:lnTo>
                    <a:pt x="8" y="38"/>
                  </a:lnTo>
                  <a:lnTo>
                    <a:pt x="16" y="40"/>
                  </a:lnTo>
                  <a:lnTo>
                    <a:pt x="21" y="45"/>
                  </a:lnTo>
                  <a:lnTo>
                    <a:pt x="23" y="38"/>
                  </a:lnTo>
                  <a:lnTo>
                    <a:pt x="40" y="27"/>
                  </a:lnTo>
                  <a:lnTo>
                    <a:pt x="44" y="17"/>
                  </a:lnTo>
                  <a:lnTo>
                    <a:pt x="56" y="16"/>
                  </a:lnTo>
                  <a:lnTo>
                    <a:pt x="69" y="19"/>
                  </a:lnTo>
                  <a:lnTo>
                    <a:pt x="76" y="20"/>
                  </a:lnTo>
                  <a:lnTo>
                    <a:pt x="89" y="13"/>
                  </a:lnTo>
                  <a:lnTo>
                    <a:pt x="93" y="7"/>
                  </a:lnTo>
                  <a:lnTo>
                    <a:pt x="99" y="0"/>
                  </a:lnTo>
                  <a:lnTo>
                    <a:pt x="104" y="4"/>
                  </a:lnTo>
                  <a:lnTo>
                    <a:pt x="105" y="14"/>
                  </a:lnTo>
                  <a:lnTo>
                    <a:pt x="104" y="23"/>
                  </a:lnTo>
                  <a:lnTo>
                    <a:pt x="115" y="22"/>
                  </a:lnTo>
                  <a:lnTo>
                    <a:pt x="123" y="15"/>
                  </a:lnTo>
                  <a:lnTo>
                    <a:pt x="129" y="15"/>
                  </a:lnTo>
                  <a:lnTo>
                    <a:pt x="132" y="17"/>
                  </a:lnTo>
                  <a:lnTo>
                    <a:pt x="134" y="20"/>
                  </a:lnTo>
                  <a:lnTo>
                    <a:pt x="130" y="22"/>
                  </a:lnTo>
                  <a:lnTo>
                    <a:pt x="124" y="22"/>
                  </a:lnTo>
                  <a:lnTo>
                    <a:pt x="102" y="32"/>
                  </a:lnTo>
                  <a:lnTo>
                    <a:pt x="106" y="45"/>
                  </a:lnTo>
                  <a:lnTo>
                    <a:pt x="97" y="60"/>
                  </a:lnTo>
                  <a:lnTo>
                    <a:pt x="89" y="59"/>
                  </a:lnTo>
                  <a:lnTo>
                    <a:pt x="80" y="75"/>
                  </a:lnTo>
                  <a:lnTo>
                    <a:pt x="80" y="87"/>
                  </a:lnTo>
                  <a:lnTo>
                    <a:pt x="69" y="85"/>
                  </a:lnTo>
                  <a:lnTo>
                    <a:pt x="63" y="91"/>
                  </a:lnTo>
                  <a:lnTo>
                    <a:pt x="55" y="92"/>
                  </a:lnTo>
                  <a:lnTo>
                    <a:pt x="54" y="99"/>
                  </a:lnTo>
                  <a:lnTo>
                    <a:pt x="54" y="109"/>
                  </a:lnTo>
                  <a:lnTo>
                    <a:pt x="40" y="113"/>
                  </a:lnTo>
                  <a:lnTo>
                    <a:pt x="21" y="111"/>
                  </a:lnTo>
                  <a:lnTo>
                    <a:pt x="16" y="110"/>
                  </a:lnTo>
                  <a:lnTo>
                    <a:pt x="4" y="109"/>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99" name="Freeform 791"/>
            <p:cNvSpPr>
              <a:spLocks/>
            </p:cNvSpPr>
            <p:nvPr/>
          </p:nvSpPr>
          <p:spPr bwMode="gray">
            <a:xfrm>
              <a:off x="4042" y="2606"/>
              <a:ext cx="29" cy="26"/>
            </a:xfrm>
            <a:custGeom>
              <a:avLst/>
              <a:gdLst>
                <a:gd name="T0" fmla="*/ 2147483647 w 22"/>
                <a:gd name="T1" fmla="*/ 2147483647 h 20"/>
                <a:gd name="T2" fmla="*/ 2147483647 w 22"/>
                <a:gd name="T3" fmla="*/ 2147483647 h 20"/>
                <a:gd name="T4" fmla="*/ 2147483647 w 22"/>
                <a:gd name="T5" fmla="*/ 2147483647 h 20"/>
                <a:gd name="T6" fmla="*/ 2147483647 w 22"/>
                <a:gd name="T7" fmla="*/ 2147483647 h 20"/>
                <a:gd name="T8" fmla="*/ 2147483647 w 22"/>
                <a:gd name="T9" fmla="*/ 2147483647 h 20"/>
                <a:gd name="T10" fmla="*/ 0 w 22"/>
                <a:gd name="T11" fmla="*/ 2147483647 h 20"/>
                <a:gd name="T12" fmla="*/ 0 w 22"/>
                <a:gd name="T13" fmla="*/ 2147483647 h 20"/>
                <a:gd name="T14" fmla="*/ 2147483647 w 22"/>
                <a:gd name="T15" fmla="*/ 2147483647 h 20"/>
                <a:gd name="T16" fmla="*/ 2147483647 w 22"/>
                <a:gd name="T17" fmla="*/ 2147483647 h 20"/>
                <a:gd name="T18" fmla="*/ 2147483647 w 22"/>
                <a:gd name="T19" fmla="*/ 0 h 20"/>
                <a:gd name="T20" fmla="*/ 2147483647 w 22"/>
                <a:gd name="T21" fmla="*/ 0 h 20"/>
                <a:gd name="T22" fmla="*/ 2147483647 w 22"/>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20"/>
                <a:gd name="T38" fmla="*/ 22 w 22"/>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20">
                  <a:moveTo>
                    <a:pt x="22" y="2"/>
                  </a:moveTo>
                  <a:lnTo>
                    <a:pt x="19" y="6"/>
                  </a:lnTo>
                  <a:lnTo>
                    <a:pt x="17" y="14"/>
                  </a:lnTo>
                  <a:lnTo>
                    <a:pt x="12" y="19"/>
                  </a:lnTo>
                  <a:lnTo>
                    <a:pt x="6" y="20"/>
                  </a:lnTo>
                  <a:lnTo>
                    <a:pt x="0" y="16"/>
                  </a:lnTo>
                  <a:lnTo>
                    <a:pt x="0" y="8"/>
                  </a:lnTo>
                  <a:lnTo>
                    <a:pt x="6" y="2"/>
                  </a:lnTo>
                  <a:lnTo>
                    <a:pt x="8" y="3"/>
                  </a:lnTo>
                  <a:lnTo>
                    <a:pt x="14" y="0"/>
                  </a:lnTo>
                  <a:lnTo>
                    <a:pt x="17" y="0"/>
                  </a:lnTo>
                  <a:lnTo>
                    <a:pt x="22" y="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0" name="Freeform 792"/>
            <p:cNvSpPr>
              <a:spLocks/>
            </p:cNvSpPr>
            <p:nvPr/>
          </p:nvSpPr>
          <p:spPr bwMode="gray">
            <a:xfrm>
              <a:off x="3937" y="2570"/>
              <a:ext cx="89" cy="119"/>
            </a:xfrm>
            <a:custGeom>
              <a:avLst/>
              <a:gdLst>
                <a:gd name="T0" fmla="*/ 2147483647 w 68"/>
                <a:gd name="T1" fmla="*/ 2147483647 h 91"/>
                <a:gd name="T2" fmla="*/ 2147483647 w 68"/>
                <a:gd name="T3" fmla="*/ 2147483647 h 91"/>
                <a:gd name="T4" fmla="*/ 2147483647 w 68"/>
                <a:gd name="T5" fmla="*/ 2147483647 h 91"/>
                <a:gd name="T6" fmla="*/ 2147483647 w 68"/>
                <a:gd name="T7" fmla="*/ 0 h 91"/>
                <a:gd name="T8" fmla="*/ 2147483647 w 68"/>
                <a:gd name="T9" fmla="*/ 2147483647 h 91"/>
                <a:gd name="T10" fmla="*/ 2147483647 w 68"/>
                <a:gd name="T11" fmla="*/ 2147483647 h 91"/>
                <a:gd name="T12" fmla="*/ 2147483647 w 68"/>
                <a:gd name="T13" fmla="*/ 2147483647 h 91"/>
                <a:gd name="T14" fmla="*/ 2147483647 w 68"/>
                <a:gd name="T15" fmla="*/ 2147483647 h 91"/>
                <a:gd name="T16" fmla="*/ 2147483647 w 68"/>
                <a:gd name="T17" fmla="*/ 2147483647 h 91"/>
                <a:gd name="T18" fmla="*/ 2147483647 w 68"/>
                <a:gd name="T19" fmla="*/ 2147483647 h 91"/>
                <a:gd name="T20" fmla="*/ 2147483647 w 68"/>
                <a:gd name="T21" fmla="*/ 2147483647 h 91"/>
                <a:gd name="T22" fmla="*/ 2147483647 w 68"/>
                <a:gd name="T23" fmla="*/ 2147483647 h 91"/>
                <a:gd name="T24" fmla="*/ 2147483647 w 68"/>
                <a:gd name="T25" fmla="*/ 2147483647 h 91"/>
                <a:gd name="T26" fmla="*/ 2147483647 w 68"/>
                <a:gd name="T27" fmla="*/ 2147483647 h 91"/>
                <a:gd name="T28" fmla="*/ 2147483647 w 68"/>
                <a:gd name="T29" fmla="*/ 2147483647 h 91"/>
                <a:gd name="T30" fmla="*/ 2147483647 w 68"/>
                <a:gd name="T31" fmla="*/ 2147483647 h 91"/>
                <a:gd name="T32" fmla="*/ 2147483647 w 68"/>
                <a:gd name="T33" fmla="*/ 2147483647 h 91"/>
                <a:gd name="T34" fmla="*/ 2147483647 w 68"/>
                <a:gd name="T35" fmla="*/ 2147483647 h 91"/>
                <a:gd name="T36" fmla="*/ 2147483647 w 68"/>
                <a:gd name="T37" fmla="*/ 2147483647 h 91"/>
                <a:gd name="T38" fmla="*/ 2147483647 w 68"/>
                <a:gd name="T39" fmla="*/ 2147483647 h 91"/>
                <a:gd name="T40" fmla="*/ 2147483647 w 68"/>
                <a:gd name="T41" fmla="*/ 2147483647 h 91"/>
                <a:gd name="T42" fmla="*/ 2147483647 w 68"/>
                <a:gd name="T43" fmla="*/ 2147483647 h 91"/>
                <a:gd name="T44" fmla="*/ 2147483647 w 68"/>
                <a:gd name="T45" fmla="*/ 2147483647 h 91"/>
                <a:gd name="T46" fmla="*/ 2147483647 w 68"/>
                <a:gd name="T47" fmla="*/ 2147483647 h 91"/>
                <a:gd name="T48" fmla="*/ 2147483647 w 68"/>
                <a:gd name="T49" fmla="*/ 2147483647 h 91"/>
                <a:gd name="T50" fmla="*/ 2147483647 w 68"/>
                <a:gd name="T51" fmla="*/ 2147483647 h 91"/>
                <a:gd name="T52" fmla="*/ 2147483647 w 68"/>
                <a:gd name="T53" fmla="*/ 2147483647 h 91"/>
                <a:gd name="T54" fmla="*/ 2147483647 w 68"/>
                <a:gd name="T55" fmla="*/ 2147483647 h 91"/>
                <a:gd name="T56" fmla="*/ 2147483647 w 68"/>
                <a:gd name="T57" fmla="*/ 2147483647 h 91"/>
                <a:gd name="T58" fmla="*/ 2147483647 w 68"/>
                <a:gd name="T59" fmla="*/ 2147483647 h 91"/>
                <a:gd name="T60" fmla="*/ 2147483647 w 68"/>
                <a:gd name="T61" fmla="*/ 2147483647 h 91"/>
                <a:gd name="T62" fmla="*/ 2147483647 w 68"/>
                <a:gd name="T63" fmla="*/ 2147483647 h 91"/>
                <a:gd name="T64" fmla="*/ 2147483647 w 68"/>
                <a:gd name="T65" fmla="*/ 2147483647 h 91"/>
                <a:gd name="T66" fmla="*/ 2147483647 w 68"/>
                <a:gd name="T67" fmla="*/ 2147483647 h 91"/>
                <a:gd name="T68" fmla="*/ 2147483647 w 68"/>
                <a:gd name="T69" fmla="*/ 2147483647 h 91"/>
                <a:gd name="T70" fmla="*/ 0 w 68"/>
                <a:gd name="T71" fmla="*/ 2147483647 h 91"/>
                <a:gd name="T72" fmla="*/ 2147483647 w 68"/>
                <a:gd name="T73" fmla="*/ 2147483647 h 91"/>
                <a:gd name="T74" fmla="*/ 2147483647 w 68"/>
                <a:gd name="T75" fmla="*/ 2147483647 h 91"/>
                <a:gd name="T76" fmla="*/ 2147483647 w 68"/>
                <a:gd name="T77" fmla="*/ 2147483647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
                <a:gd name="T118" fmla="*/ 0 h 91"/>
                <a:gd name="T119" fmla="*/ 68 w 68"/>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 h="91">
                  <a:moveTo>
                    <a:pt x="10" y="16"/>
                  </a:moveTo>
                  <a:lnTo>
                    <a:pt x="15" y="18"/>
                  </a:lnTo>
                  <a:lnTo>
                    <a:pt x="13" y="6"/>
                  </a:lnTo>
                  <a:lnTo>
                    <a:pt x="16" y="0"/>
                  </a:lnTo>
                  <a:lnTo>
                    <a:pt x="21" y="2"/>
                  </a:lnTo>
                  <a:lnTo>
                    <a:pt x="22" y="6"/>
                  </a:lnTo>
                  <a:lnTo>
                    <a:pt x="26" y="10"/>
                  </a:lnTo>
                  <a:lnTo>
                    <a:pt x="26" y="19"/>
                  </a:lnTo>
                  <a:lnTo>
                    <a:pt x="36" y="20"/>
                  </a:lnTo>
                  <a:lnTo>
                    <a:pt x="44" y="26"/>
                  </a:lnTo>
                  <a:lnTo>
                    <a:pt x="43" y="42"/>
                  </a:lnTo>
                  <a:lnTo>
                    <a:pt x="50" y="54"/>
                  </a:lnTo>
                  <a:lnTo>
                    <a:pt x="61" y="65"/>
                  </a:lnTo>
                  <a:lnTo>
                    <a:pt x="62" y="70"/>
                  </a:lnTo>
                  <a:lnTo>
                    <a:pt x="68" y="72"/>
                  </a:lnTo>
                  <a:lnTo>
                    <a:pt x="68" y="90"/>
                  </a:lnTo>
                  <a:lnTo>
                    <a:pt x="64" y="90"/>
                  </a:lnTo>
                  <a:lnTo>
                    <a:pt x="60" y="84"/>
                  </a:lnTo>
                  <a:lnTo>
                    <a:pt x="57" y="86"/>
                  </a:lnTo>
                  <a:lnTo>
                    <a:pt x="55" y="91"/>
                  </a:lnTo>
                  <a:lnTo>
                    <a:pt x="46" y="90"/>
                  </a:lnTo>
                  <a:lnTo>
                    <a:pt x="49" y="76"/>
                  </a:lnTo>
                  <a:lnTo>
                    <a:pt x="48" y="71"/>
                  </a:lnTo>
                  <a:lnTo>
                    <a:pt x="39" y="59"/>
                  </a:lnTo>
                  <a:lnTo>
                    <a:pt x="36" y="47"/>
                  </a:lnTo>
                  <a:lnTo>
                    <a:pt x="32" y="46"/>
                  </a:lnTo>
                  <a:lnTo>
                    <a:pt x="27" y="51"/>
                  </a:lnTo>
                  <a:lnTo>
                    <a:pt x="23" y="51"/>
                  </a:lnTo>
                  <a:lnTo>
                    <a:pt x="20" y="47"/>
                  </a:lnTo>
                  <a:lnTo>
                    <a:pt x="15" y="47"/>
                  </a:lnTo>
                  <a:lnTo>
                    <a:pt x="8" y="55"/>
                  </a:lnTo>
                  <a:lnTo>
                    <a:pt x="5" y="51"/>
                  </a:lnTo>
                  <a:lnTo>
                    <a:pt x="6" y="47"/>
                  </a:lnTo>
                  <a:lnTo>
                    <a:pt x="8" y="35"/>
                  </a:lnTo>
                  <a:lnTo>
                    <a:pt x="2" y="32"/>
                  </a:lnTo>
                  <a:lnTo>
                    <a:pt x="0" y="24"/>
                  </a:lnTo>
                  <a:lnTo>
                    <a:pt x="6" y="15"/>
                  </a:lnTo>
                  <a:lnTo>
                    <a:pt x="9" y="14"/>
                  </a:lnTo>
                  <a:lnTo>
                    <a:pt x="10" y="1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1" name="Freeform 793"/>
            <p:cNvSpPr>
              <a:spLocks/>
            </p:cNvSpPr>
            <p:nvPr/>
          </p:nvSpPr>
          <p:spPr bwMode="gray">
            <a:xfrm>
              <a:off x="3937" y="2795"/>
              <a:ext cx="52" cy="71"/>
            </a:xfrm>
            <a:custGeom>
              <a:avLst/>
              <a:gdLst>
                <a:gd name="T0" fmla="*/ 2147483647 w 39"/>
                <a:gd name="T1" fmla="*/ 2147483647 h 55"/>
                <a:gd name="T2" fmla="*/ 2147483647 w 39"/>
                <a:gd name="T3" fmla="*/ 2147483647 h 55"/>
                <a:gd name="T4" fmla="*/ 2147483647 w 39"/>
                <a:gd name="T5" fmla="*/ 2147483647 h 55"/>
                <a:gd name="T6" fmla="*/ 2147483647 w 39"/>
                <a:gd name="T7" fmla="*/ 2147483647 h 55"/>
                <a:gd name="T8" fmla="*/ 2147483647 w 39"/>
                <a:gd name="T9" fmla="*/ 2147483647 h 55"/>
                <a:gd name="T10" fmla="*/ 2147483647 w 39"/>
                <a:gd name="T11" fmla="*/ 2147483647 h 55"/>
                <a:gd name="T12" fmla="*/ 2147483647 w 39"/>
                <a:gd name="T13" fmla="*/ 2147483647 h 55"/>
                <a:gd name="T14" fmla="*/ 2147483647 w 39"/>
                <a:gd name="T15" fmla="*/ 2147483647 h 55"/>
                <a:gd name="T16" fmla="*/ 2147483647 w 39"/>
                <a:gd name="T17" fmla="*/ 2147483647 h 55"/>
                <a:gd name="T18" fmla="*/ 2147483647 w 39"/>
                <a:gd name="T19" fmla="*/ 2147483647 h 55"/>
                <a:gd name="T20" fmla="*/ 2147483647 w 39"/>
                <a:gd name="T21" fmla="*/ 2147483647 h 55"/>
                <a:gd name="T22" fmla="*/ 2147483647 w 39"/>
                <a:gd name="T23" fmla="*/ 2147483647 h 55"/>
                <a:gd name="T24" fmla="*/ 2147483647 w 39"/>
                <a:gd name="T25" fmla="*/ 2147483647 h 55"/>
                <a:gd name="T26" fmla="*/ 2147483647 w 39"/>
                <a:gd name="T27" fmla="*/ 2147483647 h 55"/>
                <a:gd name="T28" fmla="*/ 2147483647 w 39"/>
                <a:gd name="T29" fmla="*/ 2147483647 h 55"/>
                <a:gd name="T30" fmla="*/ 0 w 39"/>
                <a:gd name="T31" fmla="*/ 2147483647 h 55"/>
                <a:gd name="T32" fmla="*/ 2147483647 w 39"/>
                <a:gd name="T33" fmla="*/ 0 h 55"/>
                <a:gd name="T34" fmla="*/ 2147483647 w 39"/>
                <a:gd name="T35" fmla="*/ 2147483647 h 55"/>
                <a:gd name="T36" fmla="*/ 2147483647 w 39"/>
                <a:gd name="T37" fmla="*/ 2147483647 h 55"/>
                <a:gd name="T38" fmla="*/ 2147483647 w 39"/>
                <a:gd name="T39" fmla="*/ 2147483647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55"/>
                <a:gd name="T62" fmla="*/ 39 w 39"/>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55">
                  <a:moveTo>
                    <a:pt x="23" y="7"/>
                  </a:moveTo>
                  <a:lnTo>
                    <a:pt x="29" y="19"/>
                  </a:lnTo>
                  <a:lnTo>
                    <a:pt x="30" y="33"/>
                  </a:lnTo>
                  <a:lnTo>
                    <a:pt x="33" y="38"/>
                  </a:lnTo>
                  <a:lnTo>
                    <a:pt x="37" y="45"/>
                  </a:lnTo>
                  <a:lnTo>
                    <a:pt x="39" y="55"/>
                  </a:lnTo>
                  <a:lnTo>
                    <a:pt x="33" y="53"/>
                  </a:lnTo>
                  <a:lnTo>
                    <a:pt x="27" y="51"/>
                  </a:lnTo>
                  <a:lnTo>
                    <a:pt x="21" y="43"/>
                  </a:lnTo>
                  <a:lnTo>
                    <a:pt x="18" y="43"/>
                  </a:lnTo>
                  <a:lnTo>
                    <a:pt x="13" y="39"/>
                  </a:lnTo>
                  <a:lnTo>
                    <a:pt x="9" y="32"/>
                  </a:lnTo>
                  <a:lnTo>
                    <a:pt x="8" y="25"/>
                  </a:lnTo>
                  <a:lnTo>
                    <a:pt x="2" y="14"/>
                  </a:lnTo>
                  <a:lnTo>
                    <a:pt x="2" y="6"/>
                  </a:lnTo>
                  <a:lnTo>
                    <a:pt x="0" y="1"/>
                  </a:lnTo>
                  <a:lnTo>
                    <a:pt x="5" y="0"/>
                  </a:lnTo>
                  <a:lnTo>
                    <a:pt x="9" y="5"/>
                  </a:lnTo>
                  <a:lnTo>
                    <a:pt x="15" y="8"/>
                  </a:lnTo>
                  <a:lnTo>
                    <a:pt x="23" y="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2" name="Freeform 794"/>
            <p:cNvSpPr>
              <a:spLocks/>
            </p:cNvSpPr>
            <p:nvPr/>
          </p:nvSpPr>
          <p:spPr bwMode="gray">
            <a:xfrm>
              <a:off x="3965" y="2680"/>
              <a:ext cx="64" cy="63"/>
            </a:xfrm>
            <a:custGeom>
              <a:avLst/>
              <a:gdLst>
                <a:gd name="T0" fmla="*/ 2147483647 w 49"/>
                <a:gd name="T1" fmla="*/ 2147483647 h 48"/>
                <a:gd name="T2" fmla="*/ 2147483647 w 49"/>
                <a:gd name="T3" fmla="*/ 2147483647 h 48"/>
                <a:gd name="T4" fmla="*/ 2147483647 w 49"/>
                <a:gd name="T5" fmla="*/ 2147483647 h 48"/>
                <a:gd name="T6" fmla="*/ 2147483647 w 49"/>
                <a:gd name="T7" fmla="*/ 2147483647 h 48"/>
                <a:gd name="T8" fmla="*/ 2147483647 w 49"/>
                <a:gd name="T9" fmla="*/ 2147483647 h 48"/>
                <a:gd name="T10" fmla="*/ 2147483647 w 49"/>
                <a:gd name="T11" fmla="*/ 2147483647 h 48"/>
                <a:gd name="T12" fmla="*/ 2147483647 w 49"/>
                <a:gd name="T13" fmla="*/ 2147483647 h 48"/>
                <a:gd name="T14" fmla="*/ 2147483647 w 49"/>
                <a:gd name="T15" fmla="*/ 2147483647 h 48"/>
                <a:gd name="T16" fmla="*/ 2147483647 w 49"/>
                <a:gd name="T17" fmla="*/ 2147483647 h 48"/>
                <a:gd name="T18" fmla="*/ 2147483647 w 49"/>
                <a:gd name="T19" fmla="*/ 2147483647 h 48"/>
                <a:gd name="T20" fmla="*/ 2147483647 w 49"/>
                <a:gd name="T21" fmla="*/ 2147483647 h 48"/>
                <a:gd name="T22" fmla="*/ 2147483647 w 49"/>
                <a:gd name="T23" fmla="*/ 2147483647 h 48"/>
                <a:gd name="T24" fmla="*/ 2147483647 w 49"/>
                <a:gd name="T25" fmla="*/ 2147483647 h 48"/>
                <a:gd name="T26" fmla="*/ 2147483647 w 49"/>
                <a:gd name="T27" fmla="*/ 2147483647 h 48"/>
                <a:gd name="T28" fmla="*/ 0 w 49"/>
                <a:gd name="T29" fmla="*/ 2147483647 h 48"/>
                <a:gd name="T30" fmla="*/ 0 w 49"/>
                <a:gd name="T31" fmla="*/ 2147483647 h 48"/>
                <a:gd name="T32" fmla="*/ 2147483647 w 49"/>
                <a:gd name="T33" fmla="*/ 2147483647 h 48"/>
                <a:gd name="T34" fmla="*/ 2147483647 w 49"/>
                <a:gd name="T35" fmla="*/ 2147483647 h 48"/>
                <a:gd name="T36" fmla="*/ 2147483647 w 49"/>
                <a:gd name="T37" fmla="*/ 2147483647 h 48"/>
                <a:gd name="T38" fmla="*/ 2147483647 w 49"/>
                <a:gd name="T39" fmla="*/ 2147483647 h 48"/>
                <a:gd name="T40" fmla="*/ 2147483647 w 49"/>
                <a:gd name="T41" fmla="*/ 2147483647 h 48"/>
                <a:gd name="T42" fmla="*/ 2147483647 w 49"/>
                <a:gd name="T43" fmla="*/ 2147483647 h 48"/>
                <a:gd name="T44" fmla="*/ 2147483647 w 49"/>
                <a:gd name="T45" fmla="*/ 0 h 48"/>
                <a:gd name="T46" fmla="*/ 2147483647 w 49"/>
                <a:gd name="T47" fmla="*/ 2147483647 h 48"/>
                <a:gd name="T48" fmla="*/ 2147483647 w 49"/>
                <a:gd name="T49" fmla="*/ 2147483647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8"/>
                <a:gd name="T77" fmla="*/ 49 w 49"/>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8">
                  <a:moveTo>
                    <a:pt x="47" y="6"/>
                  </a:moveTo>
                  <a:lnTo>
                    <a:pt x="49" y="17"/>
                  </a:lnTo>
                  <a:lnTo>
                    <a:pt x="45" y="29"/>
                  </a:lnTo>
                  <a:lnTo>
                    <a:pt x="34" y="29"/>
                  </a:lnTo>
                  <a:lnTo>
                    <a:pt x="31" y="32"/>
                  </a:lnTo>
                  <a:lnTo>
                    <a:pt x="32" y="38"/>
                  </a:lnTo>
                  <a:lnTo>
                    <a:pt x="24" y="43"/>
                  </a:lnTo>
                  <a:lnTo>
                    <a:pt x="20" y="45"/>
                  </a:lnTo>
                  <a:lnTo>
                    <a:pt x="19" y="48"/>
                  </a:lnTo>
                  <a:lnTo>
                    <a:pt x="13" y="48"/>
                  </a:lnTo>
                  <a:lnTo>
                    <a:pt x="7" y="44"/>
                  </a:lnTo>
                  <a:lnTo>
                    <a:pt x="4" y="36"/>
                  </a:lnTo>
                  <a:lnTo>
                    <a:pt x="1" y="30"/>
                  </a:lnTo>
                  <a:lnTo>
                    <a:pt x="3" y="20"/>
                  </a:lnTo>
                  <a:lnTo>
                    <a:pt x="0" y="17"/>
                  </a:lnTo>
                  <a:lnTo>
                    <a:pt x="0" y="12"/>
                  </a:lnTo>
                  <a:lnTo>
                    <a:pt x="4" y="9"/>
                  </a:lnTo>
                  <a:lnTo>
                    <a:pt x="5" y="3"/>
                  </a:lnTo>
                  <a:lnTo>
                    <a:pt x="11" y="2"/>
                  </a:lnTo>
                  <a:lnTo>
                    <a:pt x="25" y="6"/>
                  </a:lnTo>
                  <a:lnTo>
                    <a:pt x="34" y="7"/>
                  </a:lnTo>
                  <a:lnTo>
                    <a:pt x="36" y="2"/>
                  </a:lnTo>
                  <a:lnTo>
                    <a:pt x="39" y="0"/>
                  </a:lnTo>
                  <a:lnTo>
                    <a:pt x="43" y="6"/>
                  </a:lnTo>
                  <a:lnTo>
                    <a:pt x="47"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3" name="Freeform 795"/>
            <p:cNvSpPr>
              <a:spLocks/>
            </p:cNvSpPr>
            <p:nvPr/>
          </p:nvSpPr>
          <p:spPr bwMode="gray">
            <a:xfrm>
              <a:off x="3965" y="2558"/>
              <a:ext cx="83" cy="209"/>
            </a:xfrm>
            <a:custGeom>
              <a:avLst/>
              <a:gdLst>
                <a:gd name="T0" fmla="*/ 2147483647 w 64"/>
                <a:gd name="T1" fmla="*/ 2147483647 h 160"/>
                <a:gd name="T2" fmla="*/ 2147483647 w 64"/>
                <a:gd name="T3" fmla="*/ 2147483647 h 160"/>
                <a:gd name="T4" fmla="*/ 2147483647 w 64"/>
                <a:gd name="T5" fmla="*/ 2147483647 h 160"/>
                <a:gd name="T6" fmla="*/ 2147483647 w 64"/>
                <a:gd name="T7" fmla="*/ 2147483647 h 160"/>
                <a:gd name="T8" fmla="*/ 2147483647 w 64"/>
                <a:gd name="T9" fmla="*/ 2147483647 h 160"/>
                <a:gd name="T10" fmla="*/ 2147483647 w 64"/>
                <a:gd name="T11" fmla="*/ 2147483647 h 160"/>
                <a:gd name="T12" fmla="*/ 2147483647 w 64"/>
                <a:gd name="T13" fmla="*/ 2147483647 h 160"/>
                <a:gd name="T14" fmla="*/ 2147483647 w 64"/>
                <a:gd name="T15" fmla="*/ 2147483647 h 160"/>
                <a:gd name="T16" fmla="*/ 2147483647 w 64"/>
                <a:gd name="T17" fmla="*/ 2147483647 h 160"/>
                <a:gd name="T18" fmla="*/ 2147483647 w 64"/>
                <a:gd name="T19" fmla="*/ 2147483647 h 160"/>
                <a:gd name="T20" fmla="*/ 2147483647 w 64"/>
                <a:gd name="T21" fmla="*/ 2147483647 h 160"/>
                <a:gd name="T22" fmla="*/ 2147483647 w 64"/>
                <a:gd name="T23" fmla="*/ 2147483647 h 160"/>
                <a:gd name="T24" fmla="*/ 2147483647 w 64"/>
                <a:gd name="T25" fmla="*/ 2147483647 h 160"/>
                <a:gd name="T26" fmla="*/ 2147483647 w 64"/>
                <a:gd name="T27" fmla="*/ 2147483647 h 160"/>
                <a:gd name="T28" fmla="*/ 2147483647 w 64"/>
                <a:gd name="T29" fmla="*/ 2147483647 h 160"/>
                <a:gd name="T30" fmla="*/ 2147483647 w 64"/>
                <a:gd name="T31" fmla="*/ 2147483647 h 160"/>
                <a:gd name="T32" fmla="*/ 2147483647 w 64"/>
                <a:gd name="T33" fmla="*/ 2147483647 h 160"/>
                <a:gd name="T34" fmla="*/ 2147483647 w 64"/>
                <a:gd name="T35" fmla="*/ 2147483647 h 160"/>
                <a:gd name="T36" fmla="*/ 2147483647 w 64"/>
                <a:gd name="T37" fmla="*/ 2147483647 h 160"/>
                <a:gd name="T38" fmla="*/ 2147483647 w 64"/>
                <a:gd name="T39" fmla="*/ 2147483647 h 160"/>
                <a:gd name="T40" fmla="*/ 2147483647 w 64"/>
                <a:gd name="T41" fmla="*/ 2147483647 h 160"/>
                <a:gd name="T42" fmla="*/ 2147483647 w 64"/>
                <a:gd name="T43" fmla="*/ 2147483647 h 160"/>
                <a:gd name="T44" fmla="*/ 2147483647 w 64"/>
                <a:gd name="T45" fmla="*/ 2147483647 h 160"/>
                <a:gd name="T46" fmla="*/ 2147483647 w 64"/>
                <a:gd name="T47" fmla="*/ 2147483647 h 160"/>
                <a:gd name="T48" fmla="*/ 2147483647 w 64"/>
                <a:gd name="T49" fmla="*/ 2147483647 h 160"/>
                <a:gd name="T50" fmla="*/ 2147483647 w 64"/>
                <a:gd name="T51" fmla="*/ 2147483647 h 160"/>
                <a:gd name="T52" fmla="*/ 2147483647 w 64"/>
                <a:gd name="T53" fmla="*/ 2147483647 h 160"/>
                <a:gd name="T54" fmla="*/ 2147483647 w 64"/>
                <a:gd name="T55" fmla="*/ 2147483647 h 160"/>
                <a:gd name="T56" fmla="*/ 2147483647 w 64"/>
                <a:gd name="T57" fmla="*/ 2147483647 h 160"/>
                <a:gd name="T58" fmla="*/ 2147483647 w 64"/>
                <a:gd name="T59" fmla="*/ 2147483647 h 160"/>
                <a:gd name="T60" fmla="*/ 2147483647 w 64"/>
                <a:gd name="T61" fmla="*/ 2147483647 h 160"/>
                <a:gd name="T62" fmla="*/ 2147483647 w 64"/>
                <a:gd name="T63" fmla="*/ 2147483647 h 160"/>
                <a:gd name="T64" fmla="*/ 2147483647 w 64"/>
                <a:gd name="T65" fmla="*/ 2147483647 h 160"/>
                <a:gd name="T66" fmla="*/ 2147483647 w 64"/>
                <a:gd name="T67" fmla="*/ 2147483647 h 160"/>
                <a:gd name="T68" fmla="*/ 2147483647 w 64"/>
                <a:gd name="T69" fmla="*/ 2147483647 h 160"/>
                <a:gd name="T70" fmla="*/ 2147483647 w 64"/>
                <a:gd name="T71" fmla="*/ 2147483647 h 160"/>
                <a:gd name="T72" fmla="*/ 2147483647 w 64"/>
                <a:gd name="T73" fmla="*/ 2147483647 h 160"/>
                <a:gd name="T74" fmla="*/ 2147483647 w 64"/>
                <a:gd name="T75" fmla="*/ 2147483647 h 160"/>
                <a:gd name="T76" fmla="*/ 2147483647 w 64"/>
                <a:gd name="T77" fmla="*/ 2147483647 h 160"/>
                <a:gd name="T78" fmla="*/ 2147483647 w 64"/>
                <a:gd name="T79" fmla="*/ 2147483647 h 160"/>
                <a:gd name="T80" fmla="*/ 2147483647 w 64"/>
                <a:gd name="T81" fmla="*/ 2147483647 h 160"/>
                <a:gd name="T82" fmla="*/ 2147483647 w 64"/>
                <a:gd name="T83" fmla="*/ 2147483647 h 160"/>
                <a:gd name="T84" fmla="*/ 0 w 64"/>
                <a:gd name="T85" fmla="*/ 2147483647 h 160"/>
                <a:gd name="T86" fmla="*/ 2147483647 w 64"/>
                <a:gd name="T87" fmla="*/ 2147483647 h 160"/>
                <a:gd name="T88" fmla="*/ 2147483647 w 64"/>
                <a:gd name="T89" fmla="*/ 2147483647 h 160"/>
                <a:gd name="T90" fmla="*/ 2147483647 w 64"/>
                <a:gd name="T91" fmla="*/ 2147483647 h 160"/>
                <a:gd name="T92" fmla="*/ 2147483647 w 64"/>
                <a:gd name="T93" fmla="*/ 0 h 160"/>
                <a:gd name="T94" fmla="*/ 2147483647 w 64"/>
                <a:gd name="T95" fmla="*/ 2147483647 h 160"/>
                <a:gd name="T96" fmla="*/ 2147483647 w 64"/>
                <a:gd name="T97" fmla="*/ 2147483647 h 160"/>
                <a:gd name="T98" fmla="*/ 2147483647 w 64"/>
                <a:gd name="T99" fmla="*/ 2147483647 h 160"/>
                <a:gd name="T100" fmla="*/ 2147483647 w 64"/>
                <a:gd name="T101" fmla="*/ 2147483647 h 160"/>
                <a:gd name="T102" fmla="*/ 2147483647 w 64"/>
                <a:gd name="T103" fmla="*/ 2147483647 h 160"/>
                <a:gd name="T104" fmla="*/ 2147483647 w 64"/>
                <a:gd name="T105" fmla="*/ 2147483647 h 160"/>
                <a:gd name="T106" fmla="*/ 2147483647 w 64"/>
                <a:gd name="T107" fmla="*/ 2147483647 h 1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
                <a:gd name="T163" fmla="*/ 0 h 160"/>
                <a:gd name="T164" fmla="*/ 64 w 64"/>
                <a:gd name="T165" fmla="*/ 160 h 1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 h="160">
                  <a:moveTo>
                    <a:pt x="54" y="22"/>
                  </a:moveTo>
                  <a:lnTo>
                    <a:pt x="50" y="25"/>
                  </a:lnTo>
                  <a:lnTo>
                    <a:pt x="43" y="29"/>
                  </a:lnTo>
                  <a:lnTo>
                    <a:pt x="37" y="38"/>
                  </a:lnTo>
                  <a:lnTo>
                    <a:pt x="34" y="40"/>
                  </a:lnTo>
                  <a:lnTo>
                    <a:pt x="31" y="44"/>
                  </a:lnTo>
                  <a:lnTo>
                    <a:pt x="32" y="56"/>
                  </a:lnTo>
                  <a:lnTo>
                    <a:pt x="36" y="59"/>
                  </a:lnTo>
                  <a:lnTo>
                    <a:pt x="45" y="73"/>
                  </a:lnTo>
                  <a:lnTo>
                    <a:pt x="49" y="75"/>
                  </a:lnTo>
                  <a:lnTo>
                    <a:pt x="55" y="83"/>
                  </a:lnTo>
                  <a:lnTo>
                    <a:pt x="62" y="94"/>
                  </a:lnTo>
                  <a:lnTo>
                    <a:pt x="64" y="113"/>
                  </a:lnTo>
                  <a:lnTo>
                    <a:pt x="62" y="123"/>
                  </a:lnTo>
                  <a:lnTo>
                    <a:pt x="61" y="130"/>
                  </a:lnTo>
                  <a:lnTo>
                    <a:pt x="52" y="137"/>
                  </a:lnTo>
                  <a:lnTo>
                    <a:pt x="43" y="140"/>
                  </a:lnTo>
                  <a:lnTo>
                    <a:pt x="41" y="144"/>
                  </a:lnTo>
                  <a:lnTo>
                    <a:pt x="37" y="150"/>
                  </a:lnTo>
                  <a:lnTo>
                    <a:pt x="33" y="152"/>
                  </a:lnTo>
                  <a:lnTo>
                    <a:pt x="24" y="160"/>
                  </a:lnTo>
                  <a:lnTo>
                    <a:pt x="22" y="159"/>
                  </a:lnTo>
                  <a:lnTo>
                    <a:pt x="22" y="144"/>
                  </a:lnTo>
                  <a:lnTo>
                    <a:pt x="19" y="141"/>
                  </a:lnTo>
                  <a:lnTo>
                    <a:pt x="20" y="138"/>
                  </a:lnTo>
                  <a:lnTo>
                    <a:pt x="24" y="136"/>
                  </a:lnTo>
                  <a:lnTo>
                    <a:pt x="32" y="131"/>
                  </a:lnTo>
                  <a:lnTo>
                    <a:pt x="31" y="125"/>
                  </a:lnTo>
                  <a:lnTo>
                    <a:pt x="34" y="122"/>
                  </a:lnTo>
                  <a:lnTo>
                    <a:pt x="45" y="122"/>
                  </a:lnTo>
                  <a:lnTo>
                    <a:pt x="49" y="110"/>
                  </a:lnTo>
                  <a:lnTo>
                    <a:pt x="47" y="99"/>
                  </a:lnTo>
                  <a:lnTo>
                    <a:pt x="47" y="81"/>
                  </a:lnTo>
                  <a:lnTo>
                    <a:pt x="41" y="79"/>
                  </a:lnTo>
                  <a:lnTo>
                    <a:pt x="40" y="74"/>
                  </a:lnTo>
                  <a:lnTo>
                    <a:pt x="29" y="63"/>
                  </a:lnTo>
                  <a:lnTo>
                    <a:pt x="22" y="51"/>
                  </a:lnTo>
                  <a:lnTo>
                    <a:pt x="23" y="35"/>
                  </a:lnTo>
                  <a:lnTo>
                    <a:pt x="15" y="29"/>
                  </a:lnTo>
                  <a:lnTo>
                    <a:pt x="5" y="28"/>
                  </a:lnTo>
                  <a:lnTo>
                    <a:pt x="5" y="19"/>
                  </a:lnTo>
                  <a:lnTo>
                    <a:pt x="1" y="15"/>
                  </a:lnTo>
                  <a:lnTo>
                    <a:pt x="0" y="11"/>
                  </a:lnTo>
                  <a:lnTo>
                    <a:pt x="4" y="6"/>
                  </a:lnTo>
                  <a:lnTo>
                    <a:pt x="9" y="8"/>
                  </a:lnTo>
                  <a:lnTo>
                    <a:pt x="20" y="9"/>
                  </a:lnTo>
                  <a:lnTo>
                    <a:pt x="25" y="0"/>
                  </a:lnTo>
                  <a:lnTo>
                    <a:pt x="30" y="5"/>
                  </a:lnTo>
                  <a:lnTo>
                    <a:pt x="40" y="5"/>
                  </a:lnTo>
                  <a:lnTo>
                    <a:pt x="41" y="9"/>
                  </a:lnTo>
                  <a:lnTo>
                    <a:pt x="40" y="15"/>
                  </a:lnTo>
                  <a:lnTo>
                    <a:pt x="45" y="20"/>
                  </a:lnTo>
                  <a:lnTo>
                    <a:pt x="51" y="19"/>
                  </a:lnTo>
                  <a:lnTo>
                    <a:pt x="54" y="22"/>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4" name="Freeform 796"/>
            <p:cNvSpPr>
              <a:spLocks/>
            </p:cNvSpPr>
            <p:nvPr/>
          </p:nvSpPr>
          <p:spPr bwMode="gray">
            <a:xfrm>
              <a:off x="3908" y="2601"/>
              <a:ext cx="93" cy="204"/>
            </a:xfrm>
            <a:custGeom>
              <a:avLst/>
              <a:gdLst>
                <a:gd name="T0" fmla="*/ 2147483647 w 72"/>
                <a:gd name="T1" fmla="*/ 0 h 156"/>
                <a:gd name="T2" fmla="*/ 2147483647 w 72"/>
                <a:gd name="T3" fmla="*/ 2147483647 h 156"/>
                <a:gd name="T4" fmla="*/ 2147483647 w 72"/>
                <a:gd name="T5" fmla="*/ 2147483647 h 156"/>
                <a:gd name="T6" fmla="*/ 2147483647 w 72"/>
                <a:gd name="T7" fmla="*/ 2147483647 h 156"/>
                <a:gd name="T8" fmla="*/ 2147483647 w 72"/>
                <a:gd name="T9" fmla="*/ 2147483647 h 156"/>
                <a:gd name="T10" fmla="*/ 2147483647 w 72"/>
                <a:gd name="T11" fmla="*/ 2147483647 h 156"/>
                <a:gd name="T12" fmla="*/ 2147483647 w 72"/>
                <a:gd name="T13" fmla="*/ 2147483647 h 156"/>
                <a:gd name="T14" fmla="*/ 2147483647 w 72"/>
                <a:gd name="T15" fmla="*/ 2147483647 h 156"/>
                <a:gd name="T16" fmla="*/ 2147483647 w 72"/>
                <a:gd name="T17" fmla="*/ 2147483647 h 156"/>
                <a:gd name="T18" fmla="*/ 2147483647 w 72"/>
                <a:gd name="T19" fmla="*/ 2147483647 h 156"/>
                <a:gd name="T20" fmla="*/ 2147483647 w 72"/>
                <a:gd name="T21" fmla="*/ 2147483647 h 156"/>
                <a:gd name="T22" fmla="*/ 2147483647 w 72"/>
                <a:gd name="T23" fmla="*/ 2147483647 h 156"/>
                <a:gd name="T24" fmla="*/ 2147483647 w 72"/>
                <a:gd name="T25" fmla="*/ 2147483647 h 156"/>
                <a:gd name="T26" fmla="*/ 2147483647 w 72"/>
                <a:gd name="T27" fmla="*/ 2147483647 h 156"/>
                <a:gd name="T28" fmla="*/ 2147483647 w 72"/>
                <a:gd name="T29" fmla="*/ 2147483647 h 156"/>
                <a:gd name="T30" fmla="*/ 2147483647 w 72"/>
                <a:gd name="T31" fmla="*/ 2147483647 h 156"/>
                <a:gd name="T32" fmla="*/ 2147483647 w 72"/>
                <a:gd name="T33" fmla="*/ 2147483647 h 156"/>
                <a:gd name="T34" fmla="*/ 2147483647 w 72"/>
                <a:gd name="T35" fmla="*/ 2147483647 h 156"/>
                <a:gd name="T36" fmla="*/ 2147483647 w 72"/>
                <a:gd name="T37" fmla="*/ 2147483647 h 156"/>
                <a:gd name="T38" fmla="*/ 2147483647 w 72"/>
                <a:gd name="T39" fmla="*/ 2147483647 h 156"/>
                <a:gd name="T40" fmla="*/ 2147483647 w 72"/>
                <a:gd name="T41" fmla="*/ 2147483647 h 156"/>
                <a:gd name="T42" fmla="*/ 2147483647 w 72"/>
                <a:gd name="T43" fmla="*/ 2147483647 h 156"/>
                <a:gd name="T44" fmla="*/ 2147483647 w 72"/>
                <a:gd name="T45" fmla="*/ 2147483647 h 156"/>
                <a:gd name="T46" fmla="*/ 2147483647 w 72"/>
                <a:gd name="T47" fmla="*/ 2147483647 h 156"/>
                <a:gd name="T48" fmla="*/ 2147483647 w 72"/>
                <a:gd name="T49" fmla="*/ 2147483647 h 156"/>
                <a:gd name="T50" fmla="*/ 2147483647 w 72"/>
                <a:gd name="T51" fmla="*/ 2147483647 h 156"/>
                <a:gd name="T52" fmla="*/ 2147483647 w 72"/>
                <a:gd name="T53" fmla="*/ 2147483647 h 156"/>
                <a:gd name="T54" fmla="*/ 2147483647 w 72"/>
                <a:gd name="T55" fmla="*/ 2147483647 h 156"/>
                <a:gd name="T56" fmla="*/ 2147483647 w 72"/>
                <a:gd name="T57" fmla="*/ 2147483647 h 156"/>
                <a:gd name="T58" fmla="*/ 2147483647 w 72"/>
                <a:gd name="T59" fmla="*/ 2147483647 h 156"/>
                <a:gd name="T60" fmla="*/ 2147483647 w 72"/>
                <a:gd name="T61" fmla="*/ 2147483647 h 156"/>
                <a:gd name="T62" fmla="*/ 2147483647 w 72"/>
                <a:gd name="T63" fmla="*/ 2147483647 h 156"/>
                <a:gd name="T64" fmla="*/ 2147483647 w 72"/>
                <a:gd name="T65" fmla="*/ 2147483647 h 156"/>
                <a:gd name="T66" fmla="*/ 2147483647 w 72"/>
                <a:gd name="T67" fmla="*/ 2147483647 h 156"/>
                <a:gd name="T68" fmla="*/ 2147483647 w 72"/>
                <a:gd name="T69" fmla="*/ 2147483647 h 156"/>
                <a:gd name="T70" fmla="*/ 2147483647 w 72"/>
                <a:gd name="T71" fmla="*/ 2147483647 h 156"/>
                <a:gd name="T72" fmla="*/ 2147483647 w 72"/>
                <a:gd name="T73" fmla="*/ 2147483647 h 156"/>
                <a:gd name="T74" fmla="*/ 2147483647 w 72"/>
                <a:gd name="T75" fmla="*/ 2147483647 h 156"/>
                <a:gd name="T76" fmla="*/ 2147483647 w 72"/>
                <a:gd name="T77" fmla="*/ 2147483647 h 156"/>
                <a:gd name="T78" fmla="*/ 2147483647 w 72"/>
                <a:gd name="T79" fmla="*/ 2147483647 h 156"/>
                <a:gd name="T80" fmla="*/ 2147483647 w 72"/>
                <a:gd name="T81" fmla="*/ 2147483647 h 156"/>
                <a:gd name="T82" fmla="*/ 2147483647 w 72"/>
                <a:gd name="T83" fmla="*/ 2147483647 h 156"/>
                <a:gd name="T84" fmla="*/ 2147483647 w 72"/>
                <a:gd name="T85" fmla="*/ 2147483647 h 156"/>
                <a:gd name="T86" fmla="*/ 2147483647 w 72"/>
                <a:gd name="T87" fmla="*/ 2147483647 h 156"/>
                <a:gd name="T88" fmla="*/ 2147483647 w 72"/>
                <a:gd name="T89" fmla="*/ 2147483647 h 156"/>
                <a:gd name="T90" fmla="*/ 2147483647 w 72"/>
                <a:gd name="T91" fmla="*/ 2147483647 h 156"/>
                <a:gd name="T92" fmla="*/ 2147483647 w 72"/>
                <a:gd name="T93" fmla="*/ 2147483647 h 156"/>
                <a:gd name="T94" fmla="*/ 2147483647 w 72"/>
                <a:gd name="T95" fmla="*/ 2147483647 h 156"/>
                <a:gd name="T96" fmla="*/ 2147483647 w 72"/>
                <a:gd name="T97" fmla="*/ 2147483647 h 156"/>
                <a:gd name="T98" fmla="*/ 2147483647 w 72"/>
                <a:gd name="T99" fmla="*/ 2147483647 h 156"/>
                <a:gd name="T100" fmla="*/ 2147483647 w 72"/>
                <a:gd name="T101" fmla="*/ 2147483647 h 156"/>
                <a:gd name="T102" fmla="*/ 2147483647 w 72"/>
                <a:gd name="T103" fmla="*/ 2147483647 h 156"/>
                <a:gd name="T104" fmla="*/ 2147483647 w 72"/>
                <a:gd name="T105" fmla="*/ 2147483647 h 156"/>
                <a:gd name="T106" fmla="*/ 2147483647 w 72"/>
                <a:gd name="T107" fmla="*/ 2147483647 h 156"/>
                <a:gd name="T108" fmla="*/ 2147483647 w 72"/>
                <a:gd name="T109" fmla="*/ 2147483647 h 156"/>
                <a:gd name="T110" fmla="*/ 2147483647 w 72"/>
                <a:gd name="T111" fmla="*/ 2147483647 h 156"/>
                <a:gd name="T112" fmla="*/ 0 w 72"/>
                <a:gd name="T113" fmla="*/ 2147483647 h 156"/>
                <a:gd name="T114" fmla="*/ 2147483647 w 72"/>
                <a:gd name="T115" fmla="*/ 2147483647 h 156"/>
                <a:gd name="T116" fmla="*/ 2147483647 w 72"/>
                <a:gd name="T117" fmla="*/ 2147483647 h 156"/>
                <a:gd name="T118" fmla="*/ 2147483647 w 72"/>
                <a:gd name="T119" fmla="*/ 2147483647 h 156"/>
                <a:gd name="T120" fmla="*/ 2147483647 w 72"/>
                <a:gd name="T121" fmla="*/ 0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
                <a:gd name="T184" fmla="*/ 0 h 156"/>
                <a:gd name="T185" fmla="*/ 72 w 72"/>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 h="156">
                  <a:moveTo>
                    <a:pt x="23" y="0"/>
                  </a:moveTo>
                  <a:lnTo>
                    <a:pt x="25" y="8"/>
                  </a:lnTo>
                  <a:lnTo>
                    <a:pt x="31" y="11"/>
                  </a:lnTo>
                  <a:lnTo>
                    <a:pt x="29" y="23"/>
                  </a:lnTo>
                  <a:lnTo>
                    <a:pt x="28" y="27"/>
                  </a:lnTo>
                  <a:lnTo>
                    <a:pt x="31" y="31"/>
                  </a:lnTo>
                  <a:lnTo>
                    <a:pt x="38" y="23"/>
                  </a:lnTo>
                  <a:lnTo>
                    <a:pt x="43" y="23"/>
                  </a:lnTo>
                  <a:lnTo>
                    <a:pt x="46" y="27"/>
                  </a:lnTo>
                  <a:lnTo>
                    <a:pt x="50" y="27"/>
                  </a:lnTo>
                  <a:lnTo>
                    <a:pt x="55" y="22"/>
                  </a:lnTo>
                  <a:lnTo>
                    <a:pt x="59" y="23"/>
                  </a:lnTo>
                  <a:lnTo>
                    <a:pt x="62" y="35"/>
                  </a:lnTo>
                  <a:lnTo>
                    <a:pt x="71" y="47"/>
                  </a:lnTo>
                  <a:lnTo>
                    <a:pt x="72" y="52"/>
                  </a:lnTo>
                  <a:lnTo>
                    <a:pt x="69" y="66"/>
                  </a:lnTo>
                  <a:lnTo>
                    <a:pt x="55" y="62"/>
                  </a:lnTo>
                  <a:lnTo>
                    <a:pt x="49" y="63"/>
                  </a:lnTo>
                  <a:lnTo>
                    <a:pt x="48" y="69"/>
                  </a:lnTo>
                  <a:lnTo>
                    <a:pt x="44" y="72"/>
                  </a:lnTo>
                  <a:lnTo>
                    <a:pt x="44" y="77"/>
                  </a:lnTo>
                  <a:lnTo>
                    <a:pt x="47" y="80"/>
                  </a:lnTo>
                  <a:lnTo>
                    <a:pt x="45" y="90"/>
                  </a:lnTo>
                  <a:lnTo>
                    <a:pt x="41" y="86"/>
                  </a:lnTo>
                  <a:lnTo>
                    <a:pt x="34" y="84"/>
                  </a:lnTo>
                  <a:lnTo>
                    <a:pt x="31" y="76"/>
                  </a:lnTo>
                  <a:lnTo>
                    <a:pt x="27" y="76"/>
                  </a:lnTo>
                  <a:lnTo>
                    <a:pt x="23" y="80"/>
                  </a:lnTo>
                  <a:lnTo>
                    <a:pt x="22" y="90"/>
                  </a:lnTo>
                  <a:lnTo>
                    <a:pt x="17" y="98"/>
                  </a:lnTo>
                  <a:lnTo>
                    <a:pt x="14" y="111"/>
                  </a:lnTo>
                  <a:lnTo>
                    <a:pt x="17" y="121"/>
                  </a:lnTo>
                  <a:lnTo>
                    <a:pt x="21" y="123"/>
                  </a:lnTo>
                  <a:lnTo>
                    <a:pt x="24" y="135"/>
                  </a:lnTo>
                  <a:lnTo>
                    <a:pt x="30" y="142"/>
                  </a:lnTo>
                  <a:lnTo>
                    <a:pt x="36" y="145"/>
                  </a:lnTo>
                  <a:lnTo>
                    <a:pt x="42" y="151"/>
                  </a:lnTo>
                  <a:lnTo>
                    <a:pt x="46" y="155"/>
                  </a:lnTo>
                  <a:lnTo>
                    <a:pt x="38" y="156"/>
                  </a:lnTo>
                  <a:lnTo>
                    <a:pt x="32" y="153"/>
                  </a:lnTo>
                  <a:lnTo>
                    <a:pt x="28" y="148"/>
                  </a:lnTo>
                  <a:lnTo>
                    <a:pt x="23" y="149"/>
                  </a:lnTo>
                  <a:lnTo>
                    <a:pt x="17" y="141"/>
                  </a:lnTo>
                  <a:lnTo>
                    <a:pt x="11" y="132"/>
                  </a:lnTo>
                  <a:lnTo>
                    <a:pt x="7" y="132"/>
                  </a:lnTo>
                  <a:lnTo>
                    <a:pt x="7" y="121"/>
                  </a:lnTo>
                  <a:lnTo>
                    <a:pt x="8" y="114"/>
                  </a:lnTo>
                  <a:lnTo>
                    <a:pt x="8" y="109"/>
                  </a:lnTo>
                  <a:lnTo>
                    <a:pt x="11" y="102"/>
                  </a:lnTo>
                  <a:lnTo>
                    <a:pt x="13" y="95"/>
                  </a:lnTo>
                  <a:lnTo>
                    <a:pt x="14" y="85"/>
                  </a:lnTo>
                  <a:lnTo>
                    <a:pt x="14" y="71"/>
                  </a:lnTo>
                  <a:lnTo>
                    <a:pt x="6" y="54"/>
                  </a:lnTo>
                  <a:lnTo>
                    <a:pt x="10" y="48"/>
                  </a:lnTo>
                  <a:lnTo>
                    <a:pt x="8" y="33"/>
                  </a:lnTo>
                  <a:lnTo>
                    <a:pt x="1" y="26"/>
                  </a:lnTo>
                  <a:lnTo>
                    <a:pt x="0" y="13"/>
                  </a:lnTo>
                  <a:lnTo>
                    <a:pt x="5" y="10"/>
                  </a:lnTo>
                  <a:lnTo>
                    <a:pt x="9" y="10"/>
                  </a:lnTo>
                  <a:lnTo>
                    <a:pt x="11" y="3"/>
                  </a:lnTo>
                  <a:lnTo>
                    <a:pt x="23"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5" name="Freeform 797"/>
            <p:cNvSpPr>
              <a:spLocks/>
            </p:cNvSpPr>
            <p:nvPr/>
          </p:nvSpPr>
          <p:spPr bwMode="gray">
            <a:xfrm>
              <a:off x="4046" y="2819"/>
              <a:ext cx="121" cy="107"/>
            </a:xfrm>
            <a:custGeom>
              <a:avLst/>
              <a:gdLst>
                <a:gd name="T0" fmla="*/ 2147483647 w 93"/>
                <a:gd name="T1" fmla="*/ 2147483647 h 82"/>
                <a:gd name="T2" fmla="*/ 2147483647 w 93"/>
                <a:gd name="T3" fmla="*/ 2147483647 h 82"/>
                <a:gd name="T4" fmla="*/ 2147483647 w 93"/>
                <a:gd name="T5" fmla="*/ 2147483647 h 82"/>
                <a:gd name="T6" fmla="*/ 2147483647 w 93"/>
                <a:gd name="T7" fmla="*/ 2147483647 h 82"/>
                <a:gd name="T8" fmla="*/ 2147483647 w 93"/>
                <a:gd name="T9" fmla="*/ 2147483647 h 82"/>
                <a:gd name="T10" fmla="*/ 2147483647 w 93"/>
                <a:gd name="T11" fmla="*/ 2147483647 h 82"/>
                <a:gd name="T12" fmla="*/ 2147483647 w 93"/>
                <a:gd name="T13" fmla="*/ 2147483647 h 82"/>
                <a:gd name="T14" fmla="*/ 2147483647 w 93"/>
                <a:gd name="T15" fmla="*/ 2147483647 h 82"/>
                <a:gd name="T16" fmla="*/ 2147483647 w 93"/>
                <a:gd name="T17" fmla="*/ 2147483647 h 82"/>
                <a:gd name="T18" fmla="*/ 2147483647 w 93"/>
                <a:gd name="T19" fmla="*/ 2147483647 h 82"/>
                <a:gd name="T20" fmla="*/ 2147483647 w 93"/>
                <a:gd name="T21" fmla="*/ 2147483647 h 82"/>
                <a:gd name="T22" fmla="*/ 2147483647 w 93"/>
                <a:gd name="T23" fmla="*/ 0 h 82"/>
                <a:gd name="T24" fmla="*/ 2147483647 w 93"/>
                <a:gd name="T25" fmla="*/ 0 h 82"/>
                <a:gd name="T26" fmla="*/ 2147483647 w 93"/>
                <a:gd name="T27" fmla="*/ 2147483647 h 82"/>
                <a:gd name="T28" fmla="*/ 2147483647 w 93"/>
                <a:gd name="T29" fmla="*/ 2147483647 h 82"/>
                <a:gd name="T30" fmla="*/ 2147483647 w 93"/>
                <a:gd name="T31" fmla="*/ 2147483647 h 82"/>
                <a:gd name="T32" fmla="*/ 2147483647 w 93"/>
                <a:gd name="T33" fmla="*/ 2147483647 h 82"/>
                <a:gd name="T34" fmla="*/ 2147483647 w 93"/>
                <a:gd name="T35" fmla="*/ 2147483647 h 82"/>
                <a:gd name="T36" fmla="*/ 2147483647 w 93"/>
                <a:gd name="T37" fmla="*/ 2147483647 h 82"/>
                <a:gd name="T38" fmla="*/ 2147483647 w 93"/>
                <a:gd name="T39" fmla="*/ 2147483647 h 82"/>
                <a:gd name="T40" fmla="*/ 2147483647 w 93"/>
                <a:gd name="T41" fmla="*/ 2147483647 h 82"/>
                <a:gd name="T42" fmla="*/ 2147483647 w 93"/>
                <a:gd name="T43" fmla="*/ 2147483647 h 82"/>
                <a:gd name="T44" fmla="*/ 2147483647 w 93"/>
                <a:gd name="T45" fmla="*/ 2147483647 h 82"/>
                <a:gd name="T46" fmla="*/ 2147483647 w 93"/>
                <a:gd name="T47" fmla="*/ 2147483647 h 82"/>
                <a:gd name="T48" fmla="*/ 2147483647 w 93"/>
                <a:gd name="T49" fmla="*/ 2147483647 h 82"/>
                <a:gd name="T50" fmla="*/ 2147483647 w 93"/>
                <a:gd name="T51" fmla="*/ 2147483647 h 82"/>
                <a:gd name="T52" fmla="*/ 2147483647 w 93"/>
                <a:gd name="T53" fmla="*/ 2147483647 h 82"/>
                <a:gd name="T54" fmla="*/ 2147483647 w 93"/>
                <a:gd name="T55" fmla="*/ 2147483647 h 82"/>
                <a:gd name="T56" fmla="*/ 2147483647 w 93"/>
                <a:gd name="T57" fmla="*/ 2147483647 h 82"/>
                <a:gd name="T58" fmla="*/ 2147483647 w 93"/>
                <a:gd name="T59" fmla="*/ 2147483647 h 82"/>
                <a:gd name="T60" fmla="*/ 2147483647 w 93"/>
                <a:gd name="T61" fmla="*/ 2147483647 h 82"/>
                <a:gd name="T62" fmla="*/ 2147483647 w 93"/>
                <a:gd name="T63" fmla="*/ 2147483647 h 82"/>
                <a:gd name="T64" fmla="*/ 2147483647 w 93"/>
                <a:gd name="T65" fmla="*/ 2147483647 h 82"/>
                <a:gd name="T66" fmla="*/ 2147483647 w 93"/>
                <a:gd name="T67" fmla="*/ 2147483647 h 82"/>
                <a:gd name="T68" fmla="*/ 2147483647 w 93"/>
                <a:gd name="T69" fmla="*/ 2147483647 h 82"/>
                <a:gd name="T70" fmla="*/ 2147483647 w 93"/>
                <a:gd name="T71" fmla="*/ 2147483647 h 82"/>
                <a:gd name="T72" fmla="*/ 2147483647 w 93"/>
                <a:gd name="T73" fmla="*/ 2147483647 h 82"/>
                <a:gd name="T74" fmla="*/ 2147483647 w 93"/>
                <a:gd name="T75" fmla="*/ 2147483647 h 82"/>
                <a:gd name="T76" fmla="*/ 0 w 93"/>
                <a:gd name="T77" fmla="*/ 2147483647 h 82"/>
                <a:gd name="T78" fmla="*/ 2147483647 w 93"/>
                <a:gd name="T79" fmla="*/ 2147483647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
                <a:gd name="T121" fmla="*/ 0 h 82"/>
                <a:gd name="T122" fmla="*/ 93 w 93"/>
                <a:gd name="T123" fmla="*/ 82 h 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 h="82">
                  <a:moveTo>
                    <a:pt x="4" y="24"/>
                  </a:moveTo>
                  <a:lnTo>
                    <a:pt x="6" y="25"/>
                  </a:lnTo>
                  <a:lnTo>
                    <a:pt x="8" y="29"/>
                  </a:lnTo>
                  <a:lnTo>
                    <a:pt x="11" y="34"/>
                  </a:lnTo>
                  <a:lnTo>
                    <a:pt x="24" y="34"/>
                  </a:lnTo>
                  <a:lnTo>
                    <a:pt x="30" y="30"/>
                  </a:lnTo>
                  <a:lnTo>
                    <a:pt x="35" y="29"/>
                  </a:lnTo>
                  <a:lnTo>
                    <a:pt x="40" y="31"/>
                  </a:lnTo>
                  <a:lnTo>
                    <a:pt x="48" y="29"/>
                  </a:lnTo>
                  <a:lnTo>
                    <a:pt x="56" y="18"/>
                  </a:lnTo>
                  <a:lnTo>
                    <a:pt x="61" y="5"/>
                  </a:lnTo>
                  <a:lnTo>
                    <a:pt x="64" y="0"/>
                  </a:lnTo>
                  <a:lnTo>
                    <a:pt x="75" y="0"/>
                  </a:lnTo>
                  <a:lnTo>
                    <a:pt x="79" y="3"/>
                  </a:lnTo>
                  <a:lnTo>
                    <a:pt x="79" y="10"/>
                  </a:lnTo>
                  <a:lnTo>
                    <a:pt x="84" y="16"/>
                  </a:lnTo>
                  <a:lnTo>
                    <a:pt x="83" y="25"/>
                  </a:lnTo>
                  <a:lnTo>
                    <a:pt x="90" y="28"/>
                  </a:lnTo>
                  <a:lnTo>
                    <a:pt x="93" y="33"/>
                  </a:lnTo>
                  <a:lnTo>
                    <a:pt x="86" y="34"/>
                  </a:lnTo>
                  <a:lnTo>
                    <a:pt x="84" y="31"/>
                  </a:lnTo>
                  <a:lnTo>
                    <a:pt x="79" y="37"/>
                  </a:lnTo>
                  <a:lnTo>
                    <a:pt x="80" y="46"/>
                  </a:lnTo>
                  <a:lnTo>
                    <a:pt x="72" y="57"/>
                  </a:lnTo>
                  <a:lnTo>
                    <a:pt x="67" y="59"/>
                  </a:lnTo>
                  <a:lnTo>
                    <a:pt x="68" y="69"/>
                  </a:lnTo>
                  <a:lnTo>
                    <a:pt x="60" y="79"/>
                  </a:lnTo>
                  <a:lnTo>
                    <a:pt x="53" y="82"/>
                  </a:lnTo>
                  <a:lnTo>
                    <a:pt x="52" y="80"/>
                  </a:lnTo>
                  <a:lnTo>
                    <a:pt x="47" y="74"/>
                  </a:lnTo>
                  <a:lnTo>
                    <a:pt x="43" y="77"/>
                  </a:lnTo>
                  <a:lnTo>
                    <a:pt x="40" y="73"/>
                  </a:lnTo>
                  <a:lnTo>
                    <a:pt x="35" y="73"/>
                  </a:lnTo>
                  <a:lnTo>
                    <a:pt x="29" y="77"/>
                  </a:lnTo>
                  <a:lnTo>
                    <a:pt x="25" y="72"/>
                  </a:lnTo>
                  <a:lnTo>
                    <a:pt x="12" y="70"/>
                  </a:lnTo>
                  <a:lnTo>
                    <a:pt x="8" y="53"/>
                  </a:lnTo>
                  <a:lnTo>
                    <a:pt x="2" y="48"/>
                  </a:lnTo>
                  <a:lnTo>
                    <a:pt x="0" y="28"/>
                  </a:lnTo>
                  <a:lnTo>
                    <a:pt x="4" y="2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6" name="Freeform 798"/>
            <p:cNvSpPr>
              <a:spLocks/>
            </p:cNvSpPr>
            <p:nvPr/>
          </p:nvSpPr>
          <p:spPr bwMode="gray">
            <a:xfrm>
              <a:off x="4053" y="2852"/>
              <a:ext cx="2" cy="1"/>
            </a:xfrm>
            <a:custGeom>
              <a:avLst/>
              <a:gdLst>
                <a:gd name="T0" fmla="*/ 0 w 1"/>
                <a:gd name="T1" fmla="*/ 0 h 1"/>
                <a:gd name="T2" fmla="*/ 2147483647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1"/>
                  </a:lnTo>
                  <a:lnTo>
                    <a:pt x="0"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7" name="Freeform 799"/>
            <p:cNvSpPr>
              <a:spLocks/>
            </p:cNvSpPr>
            <p:nvPr/>
          </p:nvSpPr>
          <p:spPr bwMode="gray">
            <a:xfrm>
              <a:off x="4053" y="2779"/>
              <a:ext cx="115" cy="85"/>
            </a:xfrm>
            <a:custGeom>
              <a:avLst/>
              <a:gdLst>
                <a:gd name="T0" fmla="*/ 2147483647 w 88"/>
                <a:gd name="T1" fmla="*/ 2147483647 h 65"/>
                <a:gd name="T2" fmla="*/ 0 w 88"/>
                <a:gd name="T3" fmla="*/ 2147483647 h 65"/>
                <a:gd name="T4" fmla="*/ 2147483647 w 88"/>
                <a:gd name="T5" fmla="*/ 2147483647 h 65"/>
                <a:gd name="T6" fmla="*/ 2147483647 w 88"/>
                <a:gd name="T7" fmla="*/ 2147483647 h 65"/>
                <a:gd name="T8" fmla="*/ 2147483647 w 88"/>
                <a:gd name="T9" fmla="*/ 2147483647 h 65"/>
                <a:gd name="T10" fmla="*/ 2147483647 w 88"/>
                <a:gd name="T11" fmla="*/ 2147483647 h 65"/>
                <a:gd name="T12" fmla="*/ 2147483647 w 88"/>
                <a:gd name="T13" fmla="*/ 2147483647 h 65"/>
                <a:gd name="T14" fmla="*/ 2147483647 w 88"/>
                <a:gd name="T15" fmla="*/ 2147483647 h 65"/>
                <a:gd name="T16" fmla="*/ 2147483647 w 88"/>
                <a:gd name="T17" fmla="*/ 2147483647 h 65"/>
                <a:gd name="T18" fmla="*/ 2147483647 w 88"/>
                <a:gd name="T19" fmla="*/ 2147483647 h 65"/>
                <a:gd name="T20" fmla="*/ 2147483647 w 88"/>
                <a:gd name="T21" fmla="*/ 2147483647 h 65"/>
                <a:gd name="T22" fmla="*/ 2147483647 w 88"/>
                <a:gd name="T23" fmla="*/ 2147483647 h 65"/>
                <a:gd name="T24" fmla="*/ 2147483647 w 88"/>
                <a:gd name="T25" fmla="*/ 2147483647 h 65"/>
                <a:gd name="T26" fmla="*/ 2147483647 w 88"/>
                <a:gd name="T27" fmla="*/ 2147483647 h 65"/>
                <a:gd name="T28" fmla="*/ 2147483647 w 88"/>
                <a:gd name="T29" fmla="*/ 2147483647 h 65"/>
                <a:gd name="T30" fmla="*/ 2147483647 w 88"/>
                <a:gd name="T31" fmla="*/ 2147483647 h 65"/>
                <a:gd name="T32" fmla="*/ 2147483647 w 88"/>
                <a:gd name="T33" fmla="*/ 2147483647 h 65"/>
                <a:gd name="T34" fmla="*/ 2147483647 w 88"/>
                <a:gd name="T35" fmla="*/ 0 h 65"/>
                <a:gd name="T36" fmla="*/ 2147483647 w 88"/>
                <a:gd name="T37" fmla="*/ 2147483647 h 65"/>
                <a:gd name="T38" fmla="*/ 2147483647 w 88"/>
                <a:gd name="T39" fmla="*/ 2147483647 h 65"/>
                <a:gd name="T40" fmla="*/ 2147483647 w 88"/>
                <a:gd name="T41" fmla="*/ 2147483647 h 65"/>
                <a:gd name="T42" fmla="*/ 2147483647 w 88"/>
                <a:gd name="T43" fmla="*/ 2147483647 h 65"/>
                <a:gd name="T44" fmla="*/ 2147483647 w 88"/>
                <a:gd name="T45" fmla="*/ 2147483647 h 65"/>
                <a:gd name="T46" fmla="*/ 2147483647 w 88"/>
                <a:gd name="T47" fmla="*/ 2147483647 h 65"/>
                <a:gd name="T48" fmla="*/ 2147483647 w 88"/>
                <a:gd name="T49" fmla="*/ 2147483647 h 65"/>
                <a:gd name="T50" fmla="*/ 2147483647 w 88"/>
                <a:gd name="T51" fmla="*/ 2147483647 h 65"/>
                <a:gd name="T52" fmla="*/ 2147483647 w 88"/>
                <a:gd name="T53" fmla="*/ 2147483647 h 65"/>
                <a:gd name="T54" fmla="*/ 2147483647 w 88"/>
                <a:gd name="T55" fmla="*/ 2147483647 h 65"/>
                <a:gd name="T56" fmla="*/ 2147483647 w 88"/>
                <a:gd name="T57" fmla="*/ 2147483647 h 65"/>
                <a:gd name="T58" fmla="*/ 2147483647 w 88"/>
                <a:gd name="T59" fmla="*/ 2147483647 h 65"/>
                <a:gd name="T60" fmla="*/ 2147483647 w 88"/>
                <a:gd name="T61" fmla="*/ 2147483647 h 65"/>
                <a:gd name="T62" fmla="*/ 2147483647 w 88"/>
                <a:gd name="T63" fmla="*/ 2147483647 h 65"/>
                <a:gd name="T64" fmla="*/ 2147483647 w 88"/>
                <a:gd name="T65" fmla="*/ 2147483647 h 65"/>
                <a:gd name="T66" fmla="*/ 2147483647 w 88"/>
                <a:gd name="T67" fmla="*/ 2147483647 h 65"/>
                <a:gd name="T68" fmla="*/ 2147483647 w 88"/>
                <a:gd name="T69" fmla="*/ 2147483647 h 65"/>
                <a:gd name="T70" fmla="*/ 2147483647 w 88"/>
                <a:gd name="T71" fmla="*/ 2147483647 h 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65"/>
                <a:gd name="T110" fmla="*/ 88 w 88"/>
                <a:gd name="T111" fmla="*/ 65 h 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65">
                  <a:moveTo>
                    <a:pt x="2" y="60"/>
                  </a:moveTo>
                  <a:lnTo>
                    <a:pt x="0" y="56"/>
                  </a:lnTo>
                  <a:lnTo>
                    <a:pt x="1" y="57"/>
                  </a:lnTo>
                  <a:lnTo>
                    <a:pt x="13" y="56"/>
                  </a:lnTo>
                  <a:lnTo>
                    <a:pt x="15" y="46"/>
                  </a:lnTo>
                  <a:lnTo>
                    <a:pt x="22" y="45"/>
                  </a:lnTo>
                  <a:lnTo>
                    <a:pt x="26" y="42"/>
                  </a:lnTo>
                  <a:lnTo>
                    <a:pt x="35" y="38"/>
                  </a:lnTo>
                  <a:lnTo>
                    <a:pt x="40" y="29"/>
                  </a:lnTo>
                  <a:lnTo>
                    <a:pt x="45" y="27"/>
                  </a:lnTo>
                  <a:lnTo>
                    <a:pt x="44" y="33"/>
                  </a:lnTo>
                  <a:lnTo>
                    <a:pt x="47" y="33"/>
                  </a:lnTo>
                  <a:lnTo>
                    <a:pt x="48" y="30"/>
                  </a:lnTo>
                  <a:lnTo>
                    <a:pt x="52" y="33"/>
                  </a:lnTo>
                  <a:lnTo>
                    <a:pt x="53" y="30"/>
                  </a:lnTo>
                  <a:lnTo>
                    <a:pt x="54" y="26"/>
                  </a:lnTo>
                  <a:lnTo>
                    <a:pt x="55" y="16"/>
                  </a:lnTo>
                  <a:lnTo>
                    <a:pt x="70" y="0"/>
                  </a:lnTo>
                  <a:lnTo>
                    <a:pt x="74" y="11"/>
                  </a:lnTo>
                  <a:lnTo>
                    <a:pt x="83" y="13"/>
                  </a:lnTo>
                  <a:lnTo>
                    <a:pt x="88" y="20"/>
                  </a:lnTo>
                  <a:lnTo>
                    <a:pt x="80" y="23"/>
                  </a:lnTo>
                  <a:lnTo>
                    <a:pt x="82" y="28"/>
                  </a:lnTo>
                  <a:lnTo>
                    <a:pt x="77" y="30"/>
                  </a:lnTo>
                  <a:lnTo>
                    <a:pt x="73" y="34"/>
                  </a:lnTo>
                  <a:lnTo>
                    <a:pt x="69" y="31"/>
                  </a:lnTo>
                  <a:lnTo>
                    <a:pt x="58" y="31"/>
                  </a:lnTo>
                  <a:lnTo>
                    <a:pt x="55" y="36"/>
                  </a:lnTo>
                  <a:lnTo>
                    <a:pt x="50" y="49"/>
                  </a:lnTo>
                  <a:lnTo>
                    <a:pt x="42" y="60"/>
                  </a:lnTo>
                  <a:lnTo>
                    <a:pt x="34" y="62"/>
                  </a:lnTo>
                  <a:lnTo>
                    <a:pt x="29" y="60"/>
                  </a:lnTo>
                  <a:lnTo>
                    <a:pt x="24" y="61"/>
                  </a:lnTo>
                  <a:lnTo>
                    <a:pt x="18" y="65"/>
                  </a:lnTo>
                  <a:lnTo>
                    <a:pt x="5" y="65"/>
                  </a:lnTo>
                  <a:lnTo>
                    <a:pt x="2" y="6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8" name="Freeform 800"/>
            <p:cNvSpPr>
              <a:spLocks/>
            </p:cNvSpPr>
            <p:nvPr/>
          </p:nvSpPr>
          <p:spPr bwMode="gray">
            <a:xfrm>
              <a:off x="4000" y="2895"/>
              <a:ext cx="19" cy="19"/>
            </a:xfrm>
            <a:custGeom>
              <a:avLst/>
              <a:gdLst>
                <a:gd name="T0" fmla="*/ 0 w 14"/>
                <a:gd name="T1" fmla="*/ 2147483647 h 15"/>
                <a:gd name="T2" fmla="*/ 2147483647 w 14"/>
                <a:gd name="T3" fmla="*/ 2147483647 h 15"/>
                <a:gd name="T4" fmla="*/ 2147483647 w 14"/>
                <a:gd name="T5" fmla="*/ 2147483647 h 15"/>
                <a:gd name="T6" fmla="*/ 2147483647 w 14"/>
                <a:gd name="T7" fmla="*/ 2147483647 h 15"/>
                <a:gd name="T8" fmla="*/ 2147483647 w 14"/>
                <a:gd name="T9" fmla="*/ 0 h 15"/>
                <a:gd name="T10" fmla="*/ 0 w 14"/>
                <a:gd name="T11" fmla="*/ 0 h 15"/>
                <a:gd name="T12" fmla="*/ 0 w 14"/>
                <a:gd name="T13" fmla="*/ 2147483647 h 15"/>
                <a:gd name="T14" fmla="*/ 0 60000 65536"/>
                <a:gd name="T15" fmla="*/ 0 60000 65536"/>
                <a:gd name="T16" fmla="*/ 0 60000 65536"/>
                <a:gd name="T17" fmla="*/ 0 60000 65536"/>
                <a:gd name="T18" fmla="*/ 0 60000 65536"/>
                <a:gd name="T19" fmla="*/ 0 60000 65536"/>
                <a:gd name="T20" fmla="*/ 0 60000 65536"/>
                <a:gd name="T21" fmla="*/ 0 w 14"/>
                <a:gd name="T22" fmla="*/ 0 h 15"/>
                <a:gd name="T23" fmla="*/ 14 w 1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5">
                  <a:moveTo>
                    <a:pt x="0" y="4"/>
                  </a:moveTo>
                  <a:lnTo>
                    <a:pt x="2" y="4"/>
                  </a:lnTo>
                  <a:lnTo>
                    <a:pt x="10" y="15"/>
                  </a:lnTo>
                  <a:lnTo>
                    <a:pt x="14" y="13"/>
                  </a:lnTo>
                  <a:lnTo>
                    <a:pt x="6" y="0"/>
                  </a:lnTo>
                  <a:lnTo>
                    <a:pt x="0" y="0"/>
                  </a:lnTo>
                  <a:lnTo>
                    <a:pt x="0" y="4"/>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09" name="Freeform 801"/>
            <p:cNvSpPr>
              <a:spLocks/>
            </p:cNvSpPr>
            <p:nvPr/>
          </p:nvSpPr>
          <p:spPr bwMode="gray">
            <a:xfrm>
              <a:off x="4026" y="2906"/>
              <a:ext cx="12" cy="11"/>
            </a:xfrm>
            <a:custGeom>
              <a:avLst/>
              <a:gdLst>
                <a:gd name="T0" fmla="*/ 0 w 9"/>
                <a:gd name="T1" fmla="*/ 2147483647 h 8"/>
                <a:gd name="T2" fmla="*/ 2147483647 w 9"/>
                <a:gd name="T3" fmla="*/ 0 h 8"/>
                <a:gd name="T4" fmla="*/ 2147483647 w 9"/>
                <a:gd name="T5" fmla="*/ 2147483647 h 8"/>
                <a:gd name="T6" fmla="*/ 2147483647 w 9"/>
                <a:gd name="T7" fmla="*/ 2147483647 h 8"/>
                <a:gd name="T8" fmla="*/ 2147483647 w 9"/>
                <a:gd name="T9" fmla="*/ 2147483647 h 8"/>
                <a:gd name="T10" fmla="*/ 2147483647 w 9"/>
                <a:gd name="T11" fmla="*/ 2147483647 h 8"/>
                <a:gd name="T12" fmla="*/ 0 w 9"/>
                <a:gd name="T13" fmla="*/ 2147483647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0" y="5"/>
                  </a:moveTo>
                  <a:lnTo>
                    <a:pt x="3" y="0"/>
                  </a:lnTo>
                  <a:lnTo>
                    <a:pt x="6" y="1"/>
                  </a:lnTo>
                  <a:lnTo>
                    <a:pt x="9" y="4"/>
                  </a:lnTo>
                  <a:lnTo>
                    <a:pt x="8" y="6"/>
                  </a:lnTo>
                  <a:lnTo>
                    <a:pt x="3" y="8"/>
                  </a:lnTo>
                  <a:lnTo>
                    <a:pt x="0"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0" name="Freeform 802"/>
            <p:cNvSpPr>
              <a:spLocks/>
            </p:cNvSpPr>
            <p:nvPr/>
          </p:nvSpPr>
          <p:spPr bwMode="gray">
            <a:xfrm>
              <a:off x="4007" y="2954"/>
              <a:ext cx="102" cy="33"/>
            </a:xfrm>
            <a:custGeom>
              <a:avLst/>
              <a:gdLst>
                <a:gd name="T0" fmla="*/ 2147483647 w 78"/>
                <a:gd name="T1" fmla="*/ 2147483647 h 26"/>
                <a:gd name="T2" fmla="*/ 2147483647 w 78"/>
                <a:gd name="T3" fmla="*/ 2147483647 h 26"/>
                <a:gd name="T4" fmla="*/ 2147483647 w 78"/>
                <a:gd name="T5" fmla="*/ 2147483647 h 26"/>
                <a:gd name="T6" fmla="*/ 2147483647 w 78"/>
                <a:gd name="T7" fmla="*/ 2147483647 h 26"/>
                <a:gd name="T8" fmla="*/ 2147483647 w 78"/>
                <a:gd name="T9" fmla="*/ 2147483647 h 26"/>
                <a:gd name="T10" fmla="*/ 2147483647 w 78"/>
                <a:gd name="T11" fmla="*/ 2147483647 h 26"/>
                <a:gd name="T12" fmla="*/ 2147483647 w 78"/>
                <a:gd name="T13" fmla="*/ 2147483647 h 26"/>
                <a:gd name="T14" fmla="*/ 2147483647 w 78"/>
                <a:gd name="T15" fmla="*/ 2147483647 h 26"/>
                <a:gd name="T16" fmla="*/ 2147483647 w 78"/>
                <a:gd name="T17" fmla="*/ 2147483647 h 26"/>
                <a:gd name="T18" fmla="*/ 2147483647 w 78"/>
                <a:gd name="T19" fmla="*/ 2147483647 h 26"/>
                <a:gd name="T20" fmla="*/ 2147483647 w 78"/>
                <a:gd name="T21" fmla="*/ 2147483647 h 26"/>
                <a:gd name="T22" fmla="*/ 2147483647 w 78"/>
                <a:gd name="T23" fmla="*/ 2147483647 h 26"/>
                <a:gd name="T24" fmla="*/ 2147483647 w 78"/>
                <a:gd name="T25" fmla="*/ 0 h 26"/>
                <a:gd name="T26" fmla="*/ 0 w 78"/>
                <a:gd name="T27" fmla="*/ 2147483647 h 26"/>
                <a:gd name="T28" fmla="*/ 2147483647 w 78"/>
                <a:gd name="T29" fmla="*/ 2147483647 h 26"/>
                <a:gd name="T30" fmla="*/ 2147483647 w 78"/>
                <a:gd name="T31" fmla="*/ 2147483647 h 26"/>
                <a:gd name="T32" fmla="*/ 2147483647 w 78"/>
                <a:gd name="T33" fmla="*/ 2147483647 h 26"/>
                <a:gd name="T34" fmla="*/ 2147483647 w 78"/>
                <a:gd name="T35" fmla="*/ 2147483647 h 26"/>
                <a:gd name="T36" fmla="*/ 2147483647 w 78"/>
                <a:gd name="T37" fmla="*/ 2147483647 h 26"/>
                <a:gd name="T38" fmla="*/ 2147483647 w 78"/>
                <a:gd name="T39" fmla="*/ 2147483647 h 26"/>
                <a:gd name="T40" fmla="*/ 2147483647 w 78"/>
                <a:gd name="T41" fmla="*/ 2147483647 h 26"/>
                <a:gd name="T42" fmla="*/ 2147483647 w 78"/>
                <a:gd name="T43" fmla="*/ 2147483647 h 26"/>
                <a:gd name="T44" fmla="*/ 2147483647 w 78"/>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26"/>
                <a:gd name="T71" fmla="*/ 78 w 78"/>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26">
                  <a:moveTo>
                    <a:pt x="78" y="21"/>
                  </a:moveTo>
                  <a:lnTo>
                    <a:pt x="76" y="18"/>
                  </a:lnTo>
                  <a:lnTo>
                    <a:pt x="72" y="19"/>
                  </a:lnTo>
                  <a:lnTo>
                    <a:pt x="61" y="16"/>
                  </a:lnTo>
                  <a:lnTo>
                    <a:pt x="61" y="10"/>
                  </a:lnTo>
                  <a:lnTo>
                    <a:pt x="46" y="5"/>
                  </a:lnTo>
                  <a:lnTo>
                    <a:pt x="44" y="7"/>
                  </a:lnTo>
                  <a:lnTo>
                    <a:pt x="42" y="11"/>
                  </a:lnTo>
                  <a:lnTo>
                    <a:pt x="25" y="8"/>
                  </a:lnTo>
                  <a:lnTo>
                    <a:pt x="24" y="2"/>
                  </a:lnTo>
                  <a:lnTo>
                    <a:pt x="15" y="2"/>
                  </a:lnTo>
                  <a:lnTo>
                    <a:pt x="12" y="4"/>
                  </a:lnTo>
                  <a:lnTo>
                    <a:pt x="5" y="0"/>
                  </a:lnTo>
                  <a:lnTo>
                    <a:pt x="0" y="7"/>
                  </a:lnTo>
                  <a:lnTo>
                    <a:pt x="4" y="15"/>
                  </a:lnTo>
                  <a:lnTo>
                    <a:pt x="20" y="16"/>
                  </a:lnTo>
                  <a:lnTo>
                    <a:pt x="23" y="18"/>
                  </a:lnTo>
                  <a:lnTo>
                    <a:pt x="35" y="18"/>
                  </a:lnTo>
                  <a:lnTo>
                    <a:pt x="45" y="23"/>
                  </a:lnTo>
                  <a:lnTo>
                    <a:pt x="62" y="23"/>
                  </a:lnTo>
                  <a:lnTo>
                    <a:pt x="72" y="26"/>
                  </a:lnTo>
                  <a:lnTo>
                    <a:pt x="78" y="26"/>
                  </a:lnTo>
                  <a:lnTo>
                    <a:pt x="78" y="21"/>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1" name="Freeform 803"/>
            <p:cNvSpPr>
              <a:spLocks/>
            </p:cNvSpPr>
            <p:nvPr/>
          </p:nvSpPr>
          <p:spPr bwMode="gray">
            <a:xfrm>
              <a:off x="3879" y="2805"/>
              <a:ext cx="128" cy="146"/>
            </a:xfrm>
            <a:custGeom>
              <a:avLst/>
              <a:gdLst>
                <a:gd name="T0" fmla="*/ 2147483647 w 98"/>
                <a:gd name="T1" fmla="*/ 0 h 112"/>
                <a:gd name="T2" fmla="*/ 2147483647 w 98"/>
                <a:gd name="T3" fmla="*/ 2147483647 h 112"/>
                <a:gd name="T4" fmla="*/ 2147483647 w 98"/>
                <a:gd name="T5" fmla="*/ 2147483647 h 112"/>
                <a:gd name="T6" fmla="*/ 2147483647 w 98"/>
                <a:gd name="T7" fmla="*/ 2147483647 h 112"/>
                <a:gd name="T8" fmla="*/ 2147483647 w 98"/>
                <a:gd name="T9" fmla="*/ 2147483647 h 112"/>
                <a:gd name="T10" fmla="*/ 2147483647 w 98"/>
                <a:gd name="T11" fmla="*/ 2147483647 h 112"/>
                <a:gd name="T12" fmla="*/ 2147483647 w 98"/>
                <a:gd name="T13" fmla="*/ 2147483647 h 112"/>
                <a:gd name="T14" fmla="*/ 2147483647 w 98"/>
                <a:gd name="T15" fmla="*/ 2147483647 h 112"/>
                <a:gd name="T16" fmla="*/ 2147483647 w 98"/>
                <a:gd name="T17" fmla="*/ 2147483647 h 112"/>
                <a:gd name="T18" fmla="*/ 2147483647 w 98"/>
                <a:gd name="T19" fmla="*/ 2147483647 h 112"/>
                <a:gd name="T20" fmla="*/ 2147483647 w 98"/>
                <a:gd name="T21" fmla="*/ 2147483647 h 112"/>
                <a:gd name="T22" fmla="*/ 2147483647 w 98"/>
                <a:gd name="T23" fmla="*/ 2147483647 h 112"/>
                <a:gd name="T24" fmla="*/ 2147483647 w 98"/>
                <a:gd name="T25" fmla="*/ 2147483647 h 112"/>
                <a:gd name="T26" fmla="*/ 2147483647 w 98"/>
                <a:gd name="T27" fmla="*/ 2147483647 h 112"/>
                <a:gd name="T28" fmla="*/ 2147483647 w 98"/>
                <a:gd name="T29" fmla="*/ 2147483647 h 112"/>
                <a:gd name="T30" fmla="*/ 2147483647 w 98"/>
                <a:gd name="T31" fmla="*/ 2147483647 h 112"/>
                <a:gd name="T32" fmla="*/ 2147483647 w 98"/>
                <a:gd name="T33" fmla="*/ 2147483647 h 112"/>
                <a:gd name="T34" fmla="*/ 2147483647 w 98"/>
                <a:gd name="T35" fmla="*/ 2147483647 h 112"/>
                <a:gd name="T36" fmla="*/ 2147483647 w 98"/>
                <a:gd name="T37" fmla="*/ 2147483647 h 112"/>
                <a:gd name="T38" fmla="*/ 2147483647 w 98"/>
                <a:gd name="T39" fmla="*/ 2147483647 h 112"/>
                <a:gd name="T40" fmla="*/ 2147483647 w 98"/>
                <a:gd name="T41" fmla="*/ 2147483647 h 112"/>
                <a:gd name="T42" fmla="*/ 2147483647 w 98"/>
                <a:gd name="T43" fmla="*/ 2147483647 h 112"/>
                <a:gd name="T44" fmla="*/ 2147483647 w 98"/>
                <a:gd name="T45" fmla="*/ 2147483647 h 112"/>
                <a:gd name="T46" fmla="*/ 2147483647 w 98"/>
                <a:gd name="T47" fmla="*/ 2147483647 h 112"/>
                <a:gd name="T48" fmla="*/ 2147483647 w 98"/>
                <a:gd name="T49" fmla="*/ 2147483647 h 112"/>
                <a:gd name="T50" fmla="*/ 2147483647 w 98"/>
                <a:gd name="T51" fmla="*/ 2147483647 h 112"/>
                <a:gd name="T52" fmla="*/ 2147483647 w 98"/>
                <a:gd name="T53" fmla="*/ 2147483647 h 112"/>
                <a:gd name="T54" fmla="*/ 2147483647 w 98"/>
                <a:gd name="T55" fmla="*/ 2147483647 h 112"/>
                <a:gd name="T56" fmla="*/ 2147483647 w 98"/>
                <a:gd name="T57" fmla="*/ 2147483647 h 112"/>
                <a:gd name="T58" fmla="*/ 2147483647 w 98"/>
                <a:gd name="T59" fmla="*/ 2147483647 h 112"/>
                <a:gd name="T60" fmla="*/ 2147483647 w 98"/>
                <a:gd name="T61" fmla="*/ 2147483647 h 112"/>
                <a:gd name="T62" fmla="*/ 2147483647 w 98"/>
                <a:gd name="T63" fmla="*/ 2147483647 h 112"/>
                <a:gd name="T64" fmla="*/ 2147483647 w 98"/>
                <a:gd name="T65" fmla="*/ 2147483647 h 112"/>
                <a:gd name="T66" fmla="*/ 2147483647 w 98"/>
                <a:gd name="T67" fmla="*/ 2147483647 h 112"/>
                <a:gd name="T68" fmla="*/ 2147483647 w 98"/>
                <a:gd name="T69" fmla="*/ 2147483647 h 112"/>
                <a:gd name="T70" fmla="*/ 2147483647 w 98"/>
                <a:gd name="T71" fmla="*/ 2147483647 h 112"/>
                <a:gd name="T72" fmla="*/ 0 w 98"/>
                <a:gd name="T73" fmla="*/ 2147483647 h 112"/>
                <a:gd name="T74" fmla="*/ 2147483647 w 98"/>
                <a:gd name="T75" fmla="*/ 0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112"/>
                <a:gd name="T116" fmla="*/ 98 w 98"/>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112">
                  <a:moveTo>
                    <a:pt x="1" y="0"/>
                  </a:moveTo>
                  <a:lnTo>
                    <a:pt x="7" y="2"/>
                  </a:lnTo>
                  <a:lnTo>
                    <a:pt x="19" y="2"/>
                  </a:lnTo>
                  <a:lnTo>
                    <a:pt x="22" y="3"/>
                  </a:lnTo>
                  <a:lnTo>
                    <a:pt x="26" y="10"/>
                  </a:lnTo>
                  <a:lnTo>
                    <a:pt x="28" y="13"/>
                  </a:lnTo>
                  <a:lnTo>
                    <a:pt x="30" y="15"/>
                  </a:lnTo>
                  <a:lnTo>
                    <a:pt x="36" y="21"/>
                  </a:lnTo>
                  <a:lnTo>
                    <a:pt x="42" y="24"/>
                  </a:lnTo>
                  <a:lnTo>
                    <a:pt x="49" y="33"/>
                  </a:lnTo>
                  <a:lnTo>
                    <a:pt x="53" y="33"/>
                  </a:lnTo>
                  <a:lnTo>
                    <a:pt x="61" y="42"/>
                  </a:lnTo>
                  <a:lnTo>
                    <a:pt x="63" y="46"/>
                  </a:lnTo>
                  <a:lnTo>
                    <a:pt x="70" y="52"/>
                  </a:lnTo>
                  <a:lnTo>
                    <a:pt x="77" y="53"/>
                  </a:lnTo>
                  <a:lnTo>
                    <a:pt x="78" y="56"/>
                  </a:lnTo>
                  <a:lnTo>
                    <a:pt x="78" y="61"/>
                  </a:lnTo>
                  <a:lnTo>
                    <a:pt x="84" y="66"/>
                  </a:lnTo>
                  <a:lnTo>
                    <a:pt x="87" y="77"/>
                  </a:lnTo>
                  <a:lnTo>
                    <a:pt x="91" y="77"/>
                  </a:lnTo>
                  <a:lnTo>
                    <a:pt x="98" y="86"/>
                  </a:lnTo>
                  <a:lnTo>
                    <a:pt x="98" y="111"/>
                  </a:lnTo>
                  <a:lnTo>
                    <a:pt x="94" y="112"/>
                  </a:lnTo>
                  <a:lnTo>
                    <a:pt x="85" y="106"/>
                  </a:lnTo>
                  <a:lnTo>
                    <a:pt x="77" y="104"/>
                  </a:lnTo>
                  <a:lnTo>
                    <a:pt x="61" y="90"/>
                  </a:lnTo>
                  <a:lnTo>
                    <a:pt x="52" y="73"/>
                  </a:lnTo>
                  <a:lnTo>
                    <a:pt x="50" y="66"/>
                  </a:lnTo>
                  <a:lnTo>
                    <a:pt x="39" y="53"/>
                  </a:lnTo>
                  <a:lnTo>
                    <a:pt x="35" y="53"/>
                  </a:lnTo>
                  <a:lnTo>
                    <a:pt x="32" y="38"/>
                  </a:lnTo>
                  <a:lnTo>
                    <a:pt x="27" y="32"/>
                  </a:lnTo>
                  <a:lnTo>
                    <a:pt x="21" y="29"/>
                  </a:lnTo>
                  <a:lnTo>
                    <a:pt x="20" y="23"/>
                  </a:lnTo>
                  <a:lnTo>
                    <a:pt x="14" y="18"/>
                  </a:lnTo>
                  <a:lnTo>
                    <a:pt x="10" y="18"/>
                  </a:lnTo>
                  <a:lnTo>
                    <a:pt x="0" y="4"/>
                  </a:lnTo>
                  <a:lnTo>
                    <a:pt x="1" y="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2" name="Freeform 804"/>
            <p:cNvSpPr>
              <a:spLocks/>
            </p:cNvSpPr>
            <p:nvPr/>
          </p:nvSpPr>
          <p:spPr bwMode="gray">
            <a:xfrm>
              <a:off x="3802" y="2488"/>
              <a:ext cx="38" cy="23"/>
            </a:xfrm>
            <a:custGeom>
              <a:avLst/>
              <a:gdLst>
                <a:gd name="T0" fmla="*/ 2147483647 w 29"/>
                <a:gd name="T1" fmla="*/ 2147483647 h 18"/>
                <a:gd name="T2" fmla="*/ 2147483647 w 29"/>
                <a:gd name="T3" fmla="*/ 2147483647 h 18"/>
                <a:gd name="T4" fmla="*/ 2147483647 w 29"/>
                <a:gd name="T5" fmla="*/ 2147483647 h 18"/>
                <a:gd name="T6" fmla="*/ 2147483647 w 29"/>
                <a:gd name="T7" fmla="*/ 2147483647 h 18"/>
                <a:gd name="T8" fmla="*/ 0 w 29"/>
                <a:gd name="T9" fmla="*/ 2147483647 h 18"/>
                <a:gd name="T10" fmla="*/ 2147483647 w 29"/>
                <a:gd name="T11" fmla="*/ 0 h 18"/>
                <a:gd name="T12" fmla="*/ 2147483647 w 29"/>
                <a:gd name="T13" fmla="*/ 0 h 18"/>
                <a:gd name="T14" fmla="*/ 2147483647 w 29"/>
                <a:gd name="T15" fmla="*/ 2147483647 h 18"/>
                <a:gd name="T16" fmla="*/ 2147483647 w 29"/>
                <a:gd name="T17" fmla="*/ 2147483647 h 18"/>
                <a:gd name="T18" fmla="*/ 2147483647 w 29"/>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8"/>
                <a:gd name="T32" fmla="*/ 29 w 29"/>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8">
                  <a:moveTo>
                    <a:pt x="29" y="6"/>
                  </a:moveTo>
                  <a:lnTo>
                    <a:pt x="29" y="16"/>
                  </a:lnTo>
                  <a:lnTo>
                    <a:pt x="6" y="18"/>
                  </a:lnTo>
                  <a:lnTo>
                    <a:pt x="2" y="13"/>
                  </a:lnTo>
                  <a:lnTo>
                    <a:pt x="0" y="7"/>
                  </a:lnTo>
                  <a:lnTo>
                    <a:pt x="7" y="0"/>
                  </a:lnTo>
                  <a:lnTo>
                    <a:pt x="13" y="0"/>
                  </a:lnTo>
                  <a:lnTo>
                    <a:pt x="17" y="4"/>
                  </a:lnTo>
                  <a:lnTo>
                    <a:pt x="24" y="2"/>
                  </a:lnTo>
                  <a:lnTo>
                    <a:pt x="29" y="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3" name="Freeform 805"/>
            <p:cNvSpPr>
              <a:spLocks/>
            </p:cNvSpPr>
            <p:nvPr/>
          </p:nvSpPr>
          <p:spPr bwMode="gray">
            <a:xfrm>
              <a:off x="3792" y="2516"/>
              <a:ext cx="54" cy="79"/>
            </a:xfrm>
            <a:custGeom>
              <a:avLst/>
              <a:gdLst>
                <a:gd name="T0" fmla="*/ 2147483647 w 42"/>
                <a:gd name="T1" fmla="*/ 2147483647 h 60"/>
                <a:gd name="T2" fmla="*/ 2147483647 w 42"/>
                <a:gd name="T3" fmla="*/ 2147483647 h 60"/>
                <a:gd name="T4" fmla="*/ 2147483647 w 42"/>
                <a:gd name="T5" fmla="*/ 2147483647 h 60"/>
                <a:gd name="T6" fmla="*/ 2147483647 w 42"/>
                <a:gd name="T7" fmla="*/ 2147483647 h 60"/>
                <a:gd name="T8" fmla="*/ 2147483647 w 42"/>
                <a:gd name="T9" fmla="*/ 2147483647 h 60"/>
                <a:gd name="T10" fmla="*/ 2147483647 w 42"/>
                <a:gd name="T11" fmla="*/ 2147483647 h 60"/>
                <a:gd name="T12" fmla="*/ 2147483647 w 42"/>
                <a:gd name="T13" fmla="*/ 2147483647 h 60"/>
                <a:gd name="T14" fmla="*/ 2147483647 w 42"/>
                <a:gd name="T15" fmla="*/ 2147483647 h 60"/>
                <a:gd name="T16" fmla="*/ 2147483647 w 42"/>
                <a:gd name="T17" fmla="*/ 2147483647 h 60"/>
                <a:gd name="T18" fmla="*/ 2147483647 w 42"/>
                <a:gd name="T19" fmla="*/ 2147483647 h 60"/>
                <a:gd name="T20" fmla="*/ 2147483647 w 42"/>
                <a:gd name="T21" fmla="*/ 2147483647 h 60"/>
                <a:gd name="T22" fmla="*/ 2147483647 w 42"/>
                <a:gd name="T23" fmla="*/ 2147483647 h 60"/>
                <a:gd name="T24" fmla="*/ 2147483647 w 42"/>
                <a:gd name="T25" fmla="*/ 2147483647 h 60"/>
                <a:gd name="T26" fmla="*/ 2147483647 w 42"/>
                <a:gd name="T27" fmla="*/ 2147483647 h 60"/>
                <a:gd name="T28" fmla="*/ 0 w 42"/>
                <a:gd name="T29" fmla="*/ 2147483647 h 60"/>
                <a:gd name="T30" fmla="*/ 0 w 42"/>
                <a:gd name="T31" fmla="*/ 2147483647 h 60"/>
                <a:gd name="T32" fmla="*/ 2147483647 w 42"/>
                <a:gd name="T33" fmla="*/ 2147483647 h 60"/>
                <a:gd name="T34" fmla="*/ 2147483647 w 42"/>
                <a:gd name="T35" fmla="*/ 2147483647 h 60"/>
                <a:gd name="T36" fmla="*/ 2147483647 w 42"/>
                <a:gd name="T37" fmla="*/ 2147483647 h 60"/>
                <a:gd name="T38" fmla="*/ 0 w 42"/>
                <a:gd name="T39" fmla="*/ 2147483647 h 60"/>
                <a:gd name="T40" fmla="*/ 2147483647 w 42"/>
                <a:gd name="T41" fmla="*/ 0 h 60"/>
                <a:gd name="T42" fmla="*/ 2147483647 w 42"/>
                <a:gd name="T43" fmla="*/ 2147483647 h 60"/>
                <a:gd name="T44" fmla="*/ 2147483647 w 42"/>
                <a:gd name="T45" fmla="*/ 2147483647 h 60"/>
                <a:gd name="T46" fmla="*/ 2147483647 w 42"/>
                <a:gd name="T47" fmla="*/ 2147483647 h 60"/>
                <a:gd name="T48" fmla="*/ 2147483647 w 42"/>
                <a:gd name="T49" fmla="*/ 2147483647 h 60"/>
                <a:gd name="T50" fmla="*/ 2147483647 w 42"/>
                <a:gd name="T51" fmla="*/ 2147483647 h 60"/>
                <a:gd name="T52" fmla="*/ 2147483647 w 42"/>
                <a:gd name="T53" fmla="*/ 2147483647 h 60"/>
                <a:gd name="T54" fmla="*/ 2147483647 w 42"/>
                <a:gd name="T55" fmla="*/ 2147483647 h 60"/>
                <a:gd name="T56" fmla="*/ 2147483647 w 42"/>
                <a:gd name="T57" fmla="*/ 2147483647 h 60"/>
                <a:gd name="T58" fmla="*/ 2147483647 w 42"/>
                <a:gd name="T59" fmla="*/ 2147483647 h 60"/>
                <a:gd name="T60" fmla="*/ 2147483647 w 42"/>
                <a:gd name="T61" fmla="*/ 2147483647 h 60"/>
                <a:gd name="T62" fmla="*/ 2147483647 w 42"/>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
                <a:gd name="T97" fmla="*/ 0 h 60"/>
                <a:gd name="T98" fmla="*/ 42 w 42"/>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 h="60">
                  <a:moveTo>
                    <a:pt x="41" y="53"/>
                  </a:moveTo>
                  <a:lnTo>
                    <a:pt x="36" y="60"/>
                  </a:lnTo>
                  <a:lnTo>
                    <a:pt x="34" y="54"/>
                  </a:lnTo>
                  <a:lnTo>
                    <a:pt x="34" y="46"/>
                  </a:lnTo>
                  <a:lnTo>
                    <a:pt x="27" y="38"/>
                  </a:lnTo>
                  <a:lnTo>
                    <a:pt x="23" y="39"/>
                  </a:lnTo>
                  <a:lnTo>
                    <a:pt x="22" y="42"/>
                  </a:lnTo>
                  <a:lnTo>
                    <a:pt x="23" y="47"/>
                  </a:lnTo>
                  <a:lnTo>
                    <a:pt x="14" y="52"/>
                  </a:lnTo>
                  <a:lnTo>
                    <a:pt x="8" y="53"/>
                  </a:lnTo>
                  <a:lnTo>
                    <a:pt x="7" y="50"/>
                  </a:lnTo>
                  <a:lnTo>
                    <a:pt x="7" y="36"/>
                  </a:lnTo>
                  <a:lnTo>
                    <a:pt x="4" y="31"/>
                  </a:lnTo>
                  <a:lnTo>
                    <a:pt x="4" y="22"/>
                  </a:lnTo>
                  <a:lnTo>
                    <a:pt x="0" y="17"/>
                  </a:lnTo>
                  <a:lnTo>
                    <a:pt x="0" y="13"/>
                  </a:lnTo>
                  <a:lnTo>
                    <a:pt x="7" y="13"/>
                  </a:lnTo>
                  <a:lnTo>
                    <a:pt x="6" y="9"/>
                  </a:lnTo>
                  <a:lnTo>
                    <a:pt x="4" y="5"/>
                  </a:lnTo>
                  <a:lnTo>
                    <a:pt x="0" y="4"/>
                  </a:lnTo>
                  <a:lnTo>
                    <a:pt x="4" y="0"/>
                  </a:lnTo>
                  <a:lnTo>
                    <a:pt x="11" y="1"/>
                  </a:lnTo>
                  <a:lnTo>
                    <a:pt x="17" y="7"/>
                  </a:lnTo>
                  <a:lnTo>
                    <a:pt x="33" y="6"/>
                  </a:lnTo>
                  <a:lnTo>
                    <a:pt x="36" y="11"/>
                  </a:lnTo>
                  <a:lnTo>
                    <a:pt x="36" y="15"/>
                  </a:lnTo>
                  <a:lnTo>
                    <a:pt x="30" y="21"/>
                  </a:lnTo>
                  <a:lnTo>
                    <a:pt x="32" y="29"/>
                  </a:lnTo>
                  <a:lnTo>
                    <a:pt x="38" y="31"/>
                  </a:lnTo>
                  <a:lnTo>
                    <a:pt x="40" y="41"/>
                  </a:lnTo>
                  <a:lnTo>
                    <a:pt x="42" y="48"/>
                  </a:lnTo>
                  <a:lnTo>
                    <a:pt x="41" y="5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4" name="Freeform 806"/>
            <p:cNvSpPr>
              <a:spLocks/>
            </p:cNvSpPr>
            <p:nvPr/>
          </p:nvSpPr>
          <p:spPr bwMode="gray">
            <a:xfrm>
              <a:off x="3839" y="2488"/>
              <a:ext cx="110" cy="255"/>
            </a:xfrm>
            <a:custGeom>
              <a:avLst/>
              <a:gdLst>
                <a:gd name="T0" fmla="*/ 2147483647 w 85"/>
                <a:gd name="T1" fmla="*/ 2147483647 h 196"/>
                <a:gd name="T2" fmla="*/ 2147483647 w 85"/>
                <a:gd name="T3" fmla="*/ 2147483647 h 196"/>
                <a:gd name="T4" fmla="*/ 2147483647 w 85"/>
                <a:gd name="T5" fmla="*/ 2147483647 h 196"/>
                <a:gd name="T6" fmla="*/ 2147483647 w 85"/>
                <a:gd name="T7" fmla="*/ 2147483647 h 196"/>
                <a:gd name="T8" fmla="*/ 2147483647 w 85"/>
                <a:gd name="T9" fmla="*/ 2147483647 h 196"/>
                <a:gd name="T10" fmla="*/ 2147483647 w 85"/>
                <a:gd name="T11" fmla="*/ 2147483647 h 196"/>
                <a:gd name="T12" fmla="*/ 2147483647 w 85"/>
                <a:gd name="T13" fmla="*/ 2147483647 h 196"/>
                <a:gd name="T14" fmla="*/ 2147483647 w 85"/>
                <a:gd name="T15" fmla="*/ 2147483647 h 196"/>
                <a:gd name="T16" fmla="*/ 2147483647 w 85"/>
                <a:gd name="T17" fmla="*/ 2147483647 h 196"/>
                <a:gd name="T18" fmla="*/ 2147483647 w 85"/>
                <a:gd name="T19" fmla="*/ 2147483647 h 196"/>
                <a:gd name="T20" fmla="*/ 2147483647 w 85"/>
                <a:gd name="T21" fmla="*/ 2147483647 h 196"/>
                <a:gd name="T22" fmla="*/ 2147483647 w 85"/>
                <a:gd name="T23" fmla="*/ 2147483647 h 196"/>
                <a:gd name="T24" fmla="*/ 2147483647 w 85"/>
                <a:gd name="T25" fmla="*/ 2147483647 h 196"/>
                <a:gd name="T26" fmla="*/ 2147483647 w 85"/>
                <a:gd name="T27" fmla="*/ 2147483647 h 196"/>
                <a:gd name="T28" fmla="*/ 2147483647 w 85"/>
                <a:gd name="T29" fmla="*/ 2147483647 h 196"/>
                <a:gd name="T30" fmla="*/ 2147483647 w 85"/>
                <a:gd name="T31" fmla="*/ 2147483647 h 196"/>
                <a:gd name="T32" fmla="*/ 2147483647 w 85"/>
                <a:gd name="T33" fmla="*/ 2147483647 h 196"/>
                <a:gd name="T34" fmla="*/ 2147483647 w 85"/>
                <a:gd name="T35" fmla="*/ 2147483647 h 196"/>
                <a:gd name="T36" fmla="*/ 2147483647 w 85"/>
                <a:gd name="T37" fmla="*/ 2147483647 h 196"/>
                <a:gd name="T38" fmla="*/ 2147483647 w 85"/>
                <a:gd name="T39" fmla="*/ 2147483647 h 196"/>
                <a:gd name="T40" fmla="*/ 2147483647 w 85"/>
                <a:gd name="T41" fmla="*/ 2147483647 h 196"/>
                <a:gd name="T42" fmla="*/ 2147483647 w 85"/>
                <a:gd name="T43" fmla="*/ 2147483647 h 196"/>
                <a:gd name="T44" fmla="*/ 2147483647 w 85"/>
                <a:gd name="T45" fmla="*/ 2147483647 h 196"/>
                <a:gd name="T46" fmla="*/ 2147483647 w 85"/>
                <a:gd name="T47" fmla="*/ 2147483647 h 196"/>
                <a:gd name="T48" fmla="*/ 2147483647 w 85"/>
                <a:gd name="T49" fmla="*/ 2147483647 h 196"/>
                <a:gd name="T50" fmla="*/ 2147483647 w 85"/>
                <a:gd name="T51" fmla="*/ 2147483647 h 196"/>
                <a:gd name="T52" fmla="*/ 2147483647 w 85"/>
                <a:gd name="T53" fmla="*/ 2147483647 h 196"/>
                <a:gd name="T54" fmla="*/ 2147483647 w 85"/>
                <a:gd name="T55" fmla="*/ 2147483647 h 196"/>
                <a:gd name="T56" fmla="*/ 2147483647 w 85"/>
                <a:gd name="T57" fmla="*/ 2147483647 h 196"/>
                <a:gd name="T58" fmla="*/ 2147483647 w 85"/>
                <a:gd name="T59" fmla="*/ 2147483647 h 196"/>
                <a:gd name="T60" fmla="*/ 2147483647 w 85"/>
                <a:gd name="T61" fmla="*/ 2147483647 h 196"/>
                <a:gd name="T62" fmla="*/ 2147483647 w 85"/>
                <a:gd name="T63" fmla="*/ 2147483647 h 196"/>
                <a:gd name="T64" fmla="*/ 2147483647 w 85"/>
                <a:gd name="T65" fmla="*/ 2147483647 h 196"/>
                <a:gd name="T66" fmla="*/ 0 w 85"/>
                <a:gd name="T67" fmla="*/ 2147483647 h 196"/>
                <a:gd name="T68" fmla="*/ 2147483647 w 85"/>
                <a:gd name="T69" fmla="*/ 2147483647 h 196"/>
                <a:gd name="T70" fmla="*/ 2147483647 w 85"/>
                <a:gd name="T71" fmla="*/ 2147483647 h 196"/>
                <a:gd name="T72" fmla="*/ 2147483647 w 85"/>
                <a:gd name="T73" fmla="*/ 2147483647 h 196"/>
                <a:gd name="T74" fmla="*/ 2147483647 w 85"/>
                <a:gd name="T75" fmla="*/ 2147483647 h 196"/>
                <a:gd name="T76" fmla="*/ 2147483647 w 85"/>
                <a:gd name="T77" fmla="*/ 2147483647 h 196"/>
                <a:gd name="T78" fmla="*/ 2147483647 w 85"/>
                <a:gd name="T79" fmla="*/ 2147483647 h 196"/>
                <a:gd name="T80" fmla="*/ 2147483647 w 85"/>
                <a:gd name="T81" fmla="*/ 2147483647 h 196"/>
                <a:gd name="T82" fmla="*/ 2147483647 w 85"/>
                <a:gd name="T83" fmla="*/ 2147483647 h 196"/>
                <a:gd name="T84" fmla="*/ 2147483647 w 85"/>
                <a:gd name="T85" fmla="*/ 2147483647 h 196"/>
                <a:gd name="T86" fmla="*/ 2147483647 w 85"/>
                <a:gd name="T87" fmla="*/ 2147483647 h 196"/>
                <a:gd name="T88" fmla="*/ 2147483647 w 85"/>
                <a:gd name="T89" fmla="*/ 0 h 196"/>
                <a:gd name="T90" fmla="*/ 2147483647 w 85"/>
                <a:gd name="T91" fmla="*/ 2147483647 h 196"/>
                <a:gd name="T92" fmla="*/ 2147483647 w 85"/>
                <a:gd name="T93" fmla="*/ 2147483647 h 196"/>
                <a:gd name="T94" fmla="*/ 2147483647 w 85"/>
                <a:gd name="T95" fmla="*/ 2147483647 h 196"/>
                <a:gd name="T96" fmla="*/ 2147483647 w 85"/>
                <a:gd name="T97" fmla="*/ 2147483647 h 196"/>
                <a:gd name="T98" fmla="*/ 2147483647 w 85"/>
                <a:gd name="T99" fmla="*/ 2147483647 h 196"/>
                <a:gd name="T100" fmla="*/ 2147483647 w 85"/>
                <a:gd name="T101" fmla="*/ 2147483647 h 196"/>
                <a:gd name="T102" fmla="*/ 2147483647 w 85"/>
                <a:gd name="T103" fmla="*/ 2147483647 h 196"/>
                <a:gd name="T104" fmla="*/ 2147483647 w 85"/>
                <a:gd name="T105" fmla="*/ 2147483647 h 196"/>
                <a:gd name="T106" fmla="*/ 2147483647 w 85"/>
                <a:gd name="T107" fmla="*/ 2147483647 h 196"/>
                <a:gd name="T108" fmla="*/ 2147483647 w 85"/>
                <a:gd name="T109" fmla="*/ 2147483647 h 196"/>
                <a:gd name="T110" fmla="*/ 2147483647 w 85"/>
                <a:gd name="T111" fmla="*/ 2147483647 h 196"/>
                <a:gd name="T112" fmla="*/ 2147483647 w 85"/>
                <a:gd name="T113" fmla="*/ 2147483647 h 196"/>
                <a:gd name="T114" fmla="*/ 2147483647 w 85"/>
                <a:gd name="T115" fmla="*/ 2147483647 h 1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196"/>
                <a:gd name="T176" fmla="*/ 85 w 85"/>
                <a:gd name="T177" fmla="*/ 196 h 1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196">
                  <a:moveTo>
                    <a:pt x="76" y="87"/>
                  </a:moveTo>
                  <a:lnTo>
                    <a:pt x="64" y="90"/>
                  </a:lnTo>
                  <a:lnTo>
                    <a:pt x="62" y="97"/>
                  </a:lnTo>
                  <a:lnTo>
                    <a:pt x="58" y="97"/>
                  </a:lnTo>
                  <a:lnTo>
                    <a:pt x="53" y="100"/>
                  </a:lnTo>
                  <a:lnTo>
                    <a:pt x="54" y="113"/>
                  </a:lnTo>
                  <a:lnTo>
                    <a:pt x="61" y="120"/>
                  </a:lnTo>
                  <a:lnTo>
                    <a:pt x="63" y="135"/>
                  </a:lnTo>
                  <a:lnTo>
                    <a:pt x="59" y="141"/>
                  </a:lnTo>
                  <a:lnTo>
                    <a:pt x="67" y="158"/>
                  </a:lnTo>
                  <a:lnTo>
                    <a:pt x="67" y="172"/>
                  </a:lnTo>
                  <a:lnTo>
                    <a:pt x="66" y="182"/>
                  </a:lnTo>
                  <a:lnTo>
                    <a:pt x="64" y="189"/>
                  </a:lnTo>
                  <a:lnTo>
                    <a:pt x="61" y="196"/>
                  </a:lnTo>
                  <a:lnTo>
                    <a:pt x="62" y="185"/>
                  </a:lnTo>
                  <a:lnTo>
                    <a:pt x="62" y="172"/>
                  </a:lnTo>
                  <a:lnTo>
                    <a:pt x="62" y="166"/>
                  </a:lnTo>
                  <a:lnTo>
                    <a:pt x="61" y="162"/>
                  </a:lnTo>
                  <a:lnTo>
                    <a:pt x="56" y="155"/>
                  </a:lnTo>
                  <a:lnTo>
                    <a:pt x="54" y="144"/>
                  </a:lnTo>
                  <a:lnTo>
                    <a:pt x="53" y="132"/>
                  </a:lnTo>
                  <a:lnTo>
                    <a:pt x="49" y="129"/>
                  </a:lnTo>
                  <a:lnTo>
                    <a:pt x="47" y="125"/>
                  </a:lnTo>
                  <a:lnTo>
                    <a:pt x="42" y="130"/>
                  </a:lnTo>
                  <a:lnTo>
                    <a:pt x="38" y="136"/>
                  </a:lnTo>
                  <a:lnTo>
                    <a:pt x="27" y="139"/>
                  </a:lnTo>
                  <a:lnTo>
                    <a:pt x="22" y="137"/>
                  </a:lnTo>
                  <a:lnTo>
                    <a:pt x="23" y="131"/>
                  </a:lnTo>
                  <a:lnTo>
                    <a:pt x="21" y="123"/>
                  </a:lnTo>
                  <a:lnTo>
                    <a:pt x="21" y="110"/>
                  </a:lnTo>
                  <a:lnTo>
                    <a:pt x="14" y="104"/>
                  </a:lnTo>
                  <a:lnTo>
                    <a:pt x="12" y="95"/>
                  </a:lnTo>
                  <a:lnTo>
                    <a:pt x="3" y="88"/>
                  </a:lnTo>
                  <a:lnTo>
                    <a:pt x="0" y="82"/>
                  </a:lnTo>
                  <a:lnTo>
                    <a:pt x="5" y="75"/>
                  </a:lnTo>
                  <a:lnTo>
                    <a:pt x="6" y="70"/>
                  </a:lnTo>
                  <a:lnTo>
                    <a:pt x="13" y="66"/>
                  </a:lnTo>
                  <a:lnTo>
                    <a:pt x="11" y="53"/>
                  </a:lnTo>
                  <a:lnTo>
                    <a:pt x="15" y="52"/>
                  </a:lnTo>
                  <a:lnTo>
                    <a:pt x="16" y="46"/>
                  </a:lnTo>
                  <a:lnTo>
                    <a:pt x="22" y="45"/>
                  </a:lnTo>
                  <a:lnTo>
                    <a:pt x="32" y="14"/>
                  </a:lnTo>
                  <a:lnTo>
                    <a:pt x="44" y="8"/>
                  </a:lnTo>
                  <a:lnTo>
                    <a:pt x="49" y="1"/>
                  </a:lnTo>
                  <a:lnTo>
                    <a:pt x="55" y="0"/>
                  </a:lnTo>
                  <a:lnTo>
                    <a:pt x="60" y="13"/>
                  </a:lnTo>
                  <a:lnTo>
                    <a:pt x="62" y="26"/>
                  </a:lnTo>
                  <a:lnTo>
                    <a:pt x="54" y="36"/>
                  </a:lnTo>
                  <a:lnTo>
                    <a:pt x="54" y="48"/>
                  </a:lnTo>
                  <a:lnTo>
                    <a:pt x="60" y="48"/>
                  </a:lnTo>
                  <a:lnTo>
                    <a:pt x="68" y="58"/>
                  </a:lnTo>
                  <a:lnTo>
                    <a:pt x="68" y="68"/>
                  </a:lnTo>
                  <a:lnTo>
                    <a:pt x="75" y="68"/>
                  </a:lnTo>
                  <a:lnTo>
                    <a:pt x="76" y="71"/>
                  </a:lnTo>
                  <a:lnTo>
                    <a:pt x="83" y="74"/>
                  </a:lnTo>
                  <a:lnTo>
                    <a:pt x="85" y="77"/>
                  </a:lnTo>
                  <a:lnTo>
                    <a:pt x="82" y="78"/>
                  </a:lnTo>
                  <a:lnTo>
                    <a:pt x="76" y="87"/>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5" name="Freeform 807"/>
            <p:cNvSpPr>
              <a:spLocks/>
            </p:cNvSpPr>
            <p:nvPr/>
          </p:nvSpPr>
          <p:spPr bwMode="gray">
            <a:xfrm>
              <a:off x="3858" y="2706"/>
              <a:ext cx="5" cy="22"/>
            </a:xfrm>
            <a:custGeom>
              <a:avLst/>
              <a:gdLst>
                <a:gd name="T0" fmla="*/ 2147483647 w 4"/>
                <a:gd name="T1" fmla="*/ 2147483647 h 17"/>
                <a:gd name="T2" fmla="*/ 2147483647 w 4"/>
                <a:gd name="T3" fmla="*/ 2147483647 h 17"/>
                <a:gd name="T4" fmla="*/ 0 w 4"/>
                <a:gd name="T5" fmla="*/ 2147483647 h 17"/>
                <a:gd name="T6" fmla="*/ 2147483647 w 4"/>
                <a:gd name="T7" fmla="*/ 2147483647 h 17"/>
                <a:gd name="T8" fmla="*/ 2147483647 w 4"/>
                <a:gd name="T9" fmla="*/ 2147483647 h 17"/>
                <a:gd name="T10" fmla="*/ 2147483647 w 4"/>
                <a:gd name="T11" fmla="*/ 0 h 17"/>
                <a:gd name="T12" fmla="*/ 2147483647 w 4"/>
                <a:gd name="T13" fmla="*/ 2147483647 h 17"/>
                <a:gd name="T14" fmla="*/ 0 60000 65536"/>
                <a:gd name="T15" fmla="*/ 0 60000 65536"/>
                <a:gd name="T16" fmla="*/ 0 60000 65536"/>
                <a:gd name="T17" fmla="*/ 0 60000 65536"/>
                <a:gd name="T18" fmla="*/ 0 60000 65536"/>
                <a:gd name="T19" fmla="*/ 0 60000 65536"/>
                <a:gd name="T20" fmla="*/ 0 60000 65536"/>
                <a:gd name="T21" fmla="*/ 0 w 4"/>
                <a:gd name="T22" fmla="*/ 0 h 17"/>
                <a:gd name="T23" fmla="*/ 4 w 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7">
                  <a:moveTo>
                    <a:pt x="3" y="5"/>
                  </a:moveTo>
                  <a:lnTo>
                    <a:pt x="2" y="17"/>
                  </a:lnTo>
                  <a:lnTo>
                    <a:pt x="0" y="17"/>
                  </a:lnTo>
                  <a:lnTo>
                    <a:pt x="1" y="12"/>
                  </a:lnTo>
                  <a:lnTo>
                    <a:pt x="2" y="3"/>
                  </a:lnTo>
                  <a:lnTo>
                    <a:pt x="4" y="0"/>
                  </a:lnTo>
                  <a:lnTo>
                    <a:pt x="3" y="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6" name="Freeform 808"/>
            <p:cNvSpPr>
              <a:spLocks/>
            </p:cNvSpPr>
            <p:nvPr/>
          </p:nvSpPr>
          <p:spPr bwMode="gray">
            <a:xfrm>
              <a:off x="3858" y="2734"/>
              <a:ext cx="3" cy="4"/>
            </a:xfrm>
            <a:custGeom>
              <a:avLst/>
              <a:gdLst>
                <a:gd name="T0" fmla="*/ 0 w 2"/>
                <a:gd name="T1" fmla="*/ 2147483647 h 3"/>
                <a:gd name="T2" fmla="*/ 0 w 2"/>
                <a:gd name="T3" fmla="*/ 0 h 3"/>
                <a:gd name="T4" fmla="*/ 2147483647 w 2"/>
                <a:gd name="T5" fmla="*/ 2147483647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2"/>
                  </a:lnTo>
                  <a:lnTo>
                    <a:pt x="2" y="3"/>
                  </a:lnTo>
                  <a:lnTo>
                    <a:pt x="0" y="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7" name="Freeform 809"/>
            <p:cNvSpPr>
              <a:spLocks/>
            </p:cNvSpPr>
            <p:nvPr/>
          </p:nvSpPr>
          <p:spPr bwMode="gray">
            <a:xfrm>
              <a:off x="3546" y="2395"/>
              <a:ext cx="356" cy="379"/>
            </a:xfrm>
            <a:custGeom>
              <a:avLst/>
              <a:gdLst>
                <a:gd name="T0" fmla="*/ 2147483647 w 273"/>
                <a:gd name="T1" fmla="*/ 2147483647 h 292"/>
                <a:gd name="T2" fmla="*/ 2147483647 w 273"/>
                <a:gd name="T3" fmla="*/ 2147483647 h 292"/>
                <a:gd name="T4" fmla="*/ 2147483647 w 273"/>
                <a:gd name="T5" fmla="*/ 2147483647 h 292"/>
                <a:gd name="T6" fmla="*/ 2147483647 w 273"/>
                <a:gd name="T7" fmla="*/ 2147483647 h 292"/>
                <a:gd name="T8" fmla="*/ 2147483647 w 273"/>
                <a:gd name="T9" fmla="*/ 2147483647 h 292"/>
                <a:gd name="T10" fmla="*/ 2147483647 w 273"/>
                <a:gd name="T11" fmla="*/ 2147483647 h 292"/>
                <a:gd name="T12" fmla="*/ 2147483647 w 273"/>
                <a:gd name="T13" fmla="*/ 2147483647 h 292"/>
                <a:gd name="T14" fmla="*/ 2147483647 w 273"/>
                <a:gd name="T15" fmla="*/ 2147483647 h 292"/>
                <a:gd name="T16" fmla="*/ 2147483647 w 273"/>
                <a:gd name="T17" fmla="*/ 2147483647 h 292"/>
                <a:gd name="T18" fmla="*/ 2147483647 w 273"/>
                <a:gd name="T19" fmla="*/ 2147483647 h 292"/>
                <a:gd name="T20" fmla="*/ 2147483647 w 273"/>
                <a:gd name="T21" fmla="*/ 2147483647 h 292"/>
                <a:gd name="T22" fmla="*/ 2147483647 w 273"/>
                <a:gd name="T23" fmla="*/ 2147483647 h 292"/>
                <a:gd name="T24" fmla="*/ 2147483647 w 273"/>
                <a:gd name="T25" fmla="*/ 2147483647 h 292"/>
                <a:gd name="T26" fmla="*/ 2147483647 w 273"/>
                <a:gd name="T27" fmla="*/ 2147483647 h 292"/>
                <a:gd name="T28" fmla="*/ 2147483647 w 273"/>
                <a:gd name="T29" fmla="*/ 2147483647 h 292"/>
                <a:gd name="T30" fmla="*/ 2147483647 w 273"/>
                <a:gd name="T31" fmla="*/ 2147483647 h 292"/>
                <a:gd name="T32" fmla="*/ 2147483647 w 273"/>
                <a:gd name="T33" fmla="*/ 2147483647 h 292"/>
                <a:gd name="T34" fmla="*/ 2147483647 w 273"/>
                <a:gd name="T35" fmla="*/ 2147483647 h 292"/>
                <a:gd name="T36" fmla="*/ 2147483647 w 273"/>
                <a:gd name="T37" fmla="*/ 2147483647 h 292"/>
                <a:gd name="T38" fmla="*/ 2147483647 w 273"/>
                <a:gd name="T39" fmla="*/ 2147483647 h 292"/>
                <a:gd name="T40" fmla="*/ 2147483647 w 273"/>
                <a:gd name="T41" fmla="*/ 2147483647 h 292"/>
                <a:gd name="T42" fmla="*/ 2147483647 w 273"/>
                <a:gd name="T43" fmla="*/ 2147483647 h 292"/>
                <a:gd name="T44" fmla="*/ 2147483647 w 273"/>
                <a:gd name="T45" fmla="*/ 2147483647 h 292"/>
                <a:gd name="T46" fmla="*/ 2147483647 w 273"/>
                <a:gd name="T47" fmla="*/ 2147483647 h 292"/>
                <a:gd name="T48" fmla="*/ 2147483647 w 273"/>
                <a:gd name="T49" fmla="*/ 2147483647 h 292"/>
                <a:gd name="T50" fmla="*/ 2147483647 w 273"/>
                <a:gd name="T51" fmla="*/ 2147483647 h 292"/>
                <a:gd name="T52" fmla="*/ 2147483647 w 273"/>
                <a:gd name="T53" fmla="*/ 2147483647 h 292"/>
                <a:gd name="T54" fmla="*/ 2147483647 w 273"/>
                <a:gd name="T55" fmla="*/ 2147483647 h 292"/>
                <a:gd name="T56" fmla="*/ 2147483647 w 273"/>
                <a:gd name="T57" fmla="*/ 2147483647 h 292"/>
                <a:gd name="T58" fmla="*/ 2147483647 w 273"/>
                <a:gd name="T59" fmla="*/ 2147483647 h 292"/>
                <a:gd name="T60" fmla="*/ 2147483647 w 273"/>
                <a:gd name="T61" fmla="*/ 2147483647 h 292"/>
                <a:gd name="T62" fmla="*/ 2147483647 w 273"/>
                <a:gd name="T63" fmla="*/ 2147483647 h 292"/>
                <a:gd name="T64" fmla="*/ 2147483647 w 273"/>
                <a:gd name="T65" fmla="*/ 2147483647 h 292"/>
                <a:gd name="T66" fmla="*/ 2147483647 w 273"/>
                <a:gd name="T67" fmla="*/ 2147483647 h 292"/>
                <a:gd name="T68" fmla="*/ 2147483647 w 273"/>
                <a:gd name="T69" fmla="*/ 2147483647 h 292"/>
                <a:gd name="T70" fmla="*/ 2147483647 w 273"/>
                <a:gd name="T71" fmla="*/ 2147483647 h 292"/>
                <a:gd name="T72" fmla="*/ 2147483647 w 273"/>
                <a:gd name="T73" fmla="*/ 2147483647 h 292"/>
                <a:gd name="T74" fmla="*/ 0 w 273"/>
                <a:gd name="T75" fmla="*/ 2147483647 h 292"/>
                <a:gd name="T76" fmla="*/ 2147483647 w 273"/>
                <a:gd name="T77" fmla="*/ 2147483647 h 292"/>
                <a:gd name="T78" fmla="*/ 2147483647 w 273"/>
                <a:gd name="T79" fmla="*/ 2147483647 h 292"/>
                <a:gd name="T80" fmla="*/ 2147483647 w 273"/>
                <a:gd name="T81" fmla="*/ 2147483647 h 292"/>
                <a:gd name="T82" fmla="*/ 2147483647 w 273"/>
                <a:gd name="T83" fmla="*/ 2147483647 h 292"/>
                <a:gd name="T84" fmla="*/ 2147483647 w 273"/>
                <a:gd name="T85" fmla="*/ 2147483647 h 292"/>
                <a:gd name="T86" fmla="*/ 2147483647 w 273"/>
                <a:gd name="T87" fmla="*/ 0 h 292"/>
                <a:gd name="T88" fmla="*/ 2147483647 w 273"/>
                <a:gd name="T89" fmla="*/ 2147483647 h 292"/>
                <a:gd name="T90" fmla="*/ 2147483647 w 273"/>
                <a:gd name="T91" fmla="*/ 2147483647 h 292"/>
                <a:gd name="T92" fmla="*/ 2147483647 w 273"/>
                <a:gd name="T93" fmla="*/ 2147483647 h 292"/>
                <a:gd name="T94" fmla="*/ 2147483647 w 273"/>
                <a:gd name="T95" fmla="*/ 2147483647 h 2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3"/>
                <a:gd name="T145" fmla="*/ 0 h 292"/>
                <a:gd name="T146" fmla="*/ 273 w 273"/>
                <a:gd name="T147" fmla="*/ 292 h 29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3" h="292">
                  <a:moveTo>
                    <a:pt x="119" y="50"/>
                  </a:moveTo>
                  <a:lnTo>
                    <a:pt x="116" y="57"/>
                  </a:lnTo>
                  <a:lnTo>
                    <a:pt x="114" y="64"/>
                  </a:lnTo>
                  <a:lnTo>
                    <a:pt x="116" y="72"/>
                  </a:lnTo>
                  <a:lnTo>
                    <a:pt x="122" y="74"/>
                  </a:lnTo>
                  <a:lnTo>
                    <a:pt x="126" y="77"/>
                  </a:lnTo>
                  <a:lnTo>
                    <a:pt x="143" y="81"/>
                  </a:lnTo>
                  <a:lnTo>
                    <a:pt x="153" y="82"/>
                  </a:lnTo>
                  <a:lnTo>
                    <a:pt x="164" y="91"/>
                  </a:lnTo>
                  <a:lnTo>
                    <a:pt x="174" y="95"/>
                  </a:lnTo>
                  <a:lnTo>
                    <a:pt x="185" y="93"/>
                  </a:lnTo>
                  <a:lnTo>
                    <a:pt x="188" y="85"/>
                  </a:lnTo>
                  <a:lnTo>
                    <a:pt x="186" y="77"/>
                  </a:lnTo>
                  <a:lnTo>
                    <a:pt x="190" y="76"/>
                  </a:lnTo>
                  <a:lnTo>
                    <a:pt x="196" y="79"/>
                  </a:lnTo>
                  <a:lnTo>
                    <a:pt x="198" y="85"/>
                  </a:lnTo>
                  <a:lnTo>
                    <a:pt x="202" y="90"/>
                  </a:lnTo>
                  <a:lnTo>
                    <a:pt x="225" y="88"/>
                  </a:lnTo>
                  <a:lnTo>
                    <a:pt x="225" y="78"/>
                  </a:lnTo>
                  <a:lnTo>
                    <a:pt x="240" y="66"/>
                  </a:lnTo>
                  <a:lnTo>
                    <a:pt x="262" y="59"/>
                  </a:lnTo>
                  <a:lnTo>
                    <a:pt x="266" y="62"/>
                  </a:lnTo>
                  <a:lnTo>
                    <a:pt x="265" y="66"/>
                  </a:lnTo>
                  <a:lnTo>
                    <a:pt x="273" y="73"/>
                  </a:lnTo>
                  <a:lnTo>
                    <a:pt x="268" y="80"/>
                  </a:lnTo>
                  <a:lnTo>
                    <a:pt x="256" y="86"/>
                  </a:lnTo>
                  <a:lnTo>
                    <a:pt x="246" y="117"/>
                  </a:lnTo>
                  <a:lnTo>
                    <a:pt x="240" y="118"/>
                  </a:lnTo>
                  <a:lnTo>
                    <a:pt x="239" y="124"/>
                  </a:lnTo>
                  <a:lnTo>
                    <a:pt x="235" y="125"/>
                  </a:lnTo>
                  <a:lnTo>
                    <a:pt x="237" y="138"/>
                  </a:lnTo>
                  <a:lnTo>
                    <a:pt x="230" y="142"/>
                  </a:lnTo>
                  <a:lnTo>
                    <a:pt x="228" y="135"/>
                  </a:lnTo>
                  <a:lnTo>
                    <a:pt x="226" y="125"/>
                  </a:lnTo>
                  <a:lnTo>
                    <a:pt x="220" y="123"/>
                  </a:lnTo>
                  <a:lnTo>
                    <a:pt x="218" y="115"/>
                  </a:lnTo>
                  <a:lnTo>
                    <a:pt x="224" y="109"/>
                  </a:lnTo>
                  <a:lnTo>
                    <a:pt x="224" y="105"/>
                  </a:lnTo>
                  <a:lnTo>
                    <a:pt x="221" y="100"/>
                  </a:lnTo>
                  <a:lnTo>
                    <a:pt x="205" y="101"/>
                  </a:lnTo>
                  <a:lnTo>
                    <a:pt x="199" y="95"/>
                  </a:lnTo>
                  <a:lnTo>
                    <a:pt x="192" y="94"/>
                  </a:lnTo>
                  <a:lnTo>
                    <a:pt x="188" y="98"/>
                  </a:lnTo>
                  <a:lnTo>
                    <a:pt x="192" y="99"/>
                  </a:lnTo>
                  <a:lnTo>
                    <a:pt x="194" y="103"/>
                  </a:lnTo>
                  <a:lnTo>
                    <a:pt x="195" y="107"/>
                  </a:lnTo>
                  <a:lnTo>
                    <a:pt x="188" y="107"/>
                  </a:lnTo>
                  <a:lnTo>
                    <a:pt x="188" y="111"/>
                  </a:lnTo>
                  <a:lnTo>
                    <a:pt x="192" y="116"/>
                  </a:lnTo>
                  <a:lnTo>
                    <a:pt x="192" y="125"/>
                  </a:lnTo>
                  <a:lnTo>
                    <a:pt x="195" y="130"/>
                  </a:lnTo>
                  <a:lnTo>
                    <a:pt x="195" y="144"/>
                  </a:lnTo>
                  <a:lnTo>
                    <a:pt x="179" y="149"/>
                  </a:lnTo>
                  <a:lnTo>
                    <a:pt x="176" y="156"/>
                  </a:lnTo>
                  <a:lnTo>
                    <a:pt x="178" y="160"/>
                  </a:lnTo>
                  <a:lnTo>
                    <a:pt x="176" y="164"/>
                  </a:lnTo>
                  <a:lnTo>
                    <a:pt x="169" y="168"/>
                  </a:lnTo>
                  <a:lnTo>
                    <a:pt x="162" y="170"/>
                  </a:lnTo>
                  <a:lnTo>
                    <a:pt x="156" y="176"/>
                  </a:lnTo>
                  <a:lnTo>
                    <a:pt x="155" y="181"/>
                  </a:lnTo>
                  <a:lnTo>
                    <a:pt x="149" y="185"/>
                  </a:lnTo>
                  <a:lnTo>
                    <a:pt x="147" y="188"/>
                  </a:lnTo>
                  <a:lnTo>
                    <a:pt x="141" y="191"/>
                  </a:lnTo>
                  <a:lnTo>
                    <a:pt x="134" y="200"/>
                  </a:lnTo>
                  <a:lnTo>
                    <a:pt x="131" y="207"/>
                  </a:lnTo>
                  <a:lnTo>
                    <a:pt x="126" y="207"/>
                  </a:lnTo>
                  <a:lnTo>
                    <a:pt x="121" y="212"/>
                  </a:lnTo>
                  <a:lnTo>
                    <a:pt x="116" y="213"/>
                  </a:lnTo>
                  <a:lnTo>
                    <a:pt x="114" y="217"/>
                  </a:lnTo>
                  <a:lnTo>
                    <a:pt x="114" y="227"/>
                  </a:lnTo>
                  <a:lnTo>
                    <a:pt x="115" y="232"/>
                  </a:lnTo>
                  <a:lnTo>
                    <a:pt x="114" y="246"/>
                  </a:lnTo>
                  <a:lnTo>
                    <a:pt x="111" y="252"/>
                  </a:lnTo>
                  <a:lnTo>
                    <a:pt x="112" y="266"/>
                  </a:lnTo>
                  <a:lnTo>
                    <a:pt x="108" y="267"/>
                  </a:lnTo>
                  <a:lnTo>
                    <a:pt x="105" y="271"/>
                  </a:lnTo>
                  <a:lnTo>
                    <a:pt x="105" y="275"/>
                  </a:lnTo>
                  <a:lnTo>
                    <a:pt x="100" y="280"/>
                  </a:lnTo>
                  <a:lnTo>
                    <a:pt x="98" y="284"/>
                  </a:lnTo>
                  <a:lnTo>
                    <a:pt x="96" y="286"/>
                  </a:lnTo>
                  <a:lnTo>
                    <a:pt x="91" y="292"/>
                  </a:lnTo>
                  <a:lnTo>
                    <a:pt x="84" y="289"/>
                  </a:lnTo>
                  <a:lnTo>
                    <a:pt x="80" y="284"/>
                  </a:lnTo>
                  <a:lnTo>
                    <a:pt x="77" y="271"/>
                  </a:lnTo>
                  <a:lnTo>
                    <a:pt x="74" y="262"/>
                  </a:lnTo>
                  <a:lnTo>
                    <a:pt x="70" y="253"/>
                  </a:lnTo>
                  <a:lnTo>
                    <a:pt x="65" y="245"/>
                  </a:lnTo>
                  <a:lnTo>
                    <a:pt x="64" y="240"/>
                  </a:lnTo>
                  <a:lnTo>
                    <a:pt x="63" y="234"/>
                  </a:lnTo>
                  <a:lnTo>
                    <a:pt x="61" y="229"/>
                  </a:lnTo>
                  <a:lnTo>
                    <a:pt x="55" y="212"/>
                  </a:lnTo>
                  <a:lnTo>
                    <a:pt x="52" y="207"/>
                  </a:lnTo>
                  <a:lnTo>
                    <a:pt x="47" y="189"/>
                  </a:lnTo>
                  <a:lnTo>
                    <a:pt x="45" y="174"/>
                  </a:lnTo>
                  <a:lnTo>
                    <a:pt x="44" y="158"/>
                  </a:lnTo>
                  <a:lnTo>
                    <a:pt x="43" y="155"/>
                  </a:lnTo>
                  <a:lnTo>
                    <a:pt x="43" y="145"/>
                  </a:lnTo>
                  <a:lnTo>
                    <a:pt x="40" y="141"/>
                  </a:lnTo>
                  <a:lnTo>
                    <a:pt x="38" y="150"/>
                  </a:lnTo>
                  <a:lnTo>
                    <a:pt x="38" y="154"/>
                  </a:lnTo>
                  <a:lnTo>
                    <a:pt x="35" y="159"/>
                  </a:lnTo>
                  <a:lnTo>
                    <a:pt x="25" y="160"/>
                  </a:lnTo>
                  <a:lnTo>
                    <a:pt x="19" y="156"/>
                  </a:lnTo>
                  <a:lnTo>
                    <a:pt x="9" y="145"/>
                  </a:lnTo>
                  <a:lnTo>
                    <a:pt x="9" y="140"/>
                  </a:lnTo>
                  <a:lnTo>
                    <a:pt x="13" y="141"/>
                  </a:lnTo>
                  <a:lnTo>
                    <a:pt x="17" y="140"/>
                  </a:lnTo>
                  <a:lnTo>
                    <a:pt x="21" y="135"/>
                  </a:lnTo>
                  <a:lnTo>
                    <a:pt x="14" y="137"/>
                  </a:lnTo>
                  <a:lnTo>
                    <a:pt x="8" y="137"/>
                  </a:lnTo>
                  <a:lnTo>
                    <a:pt x="5" y="134"/>
                  </a:lnTo>
                  <a:lnTo>
                    <a:pt x="5" y="130"/>
                  </a:lnTo>
                  <a:lnTo>
                    <a:pt x="2" y="129"/>
                  </a:lnTo>
                  <a:lnTo>
                    <a:pt x="0" y="126"/>
                  </a:lnTo>
                  <a:lnTo>
                    <a:pt x="5" y="121"/>
                  </a:lnTo>
                  <a:lnTo>
                    <a:pt x="13" y="116"/>
                  </a:lnTo>
                  <a:lnTo>
                    <a:pt x="26" y="118"/>
                  </a:lnTo>
                  <a:lnTo>
                    <a:pt x="28" y="110"/>
                  </a:lnTo>
                  <a:lnTo>
                    <a:pt x="16" y="90"/>
                  </a:lnTo>
                  <a:lnTo>
                    <a:pt x="21" y="77"/>
                  </a:lnTo>
                  <a:lnTo>
                    <a:pt x="25" y="81"/>
                  </a:lnTo>
                  <a:lnTo>
                    <a:pt x="33" y="80"/>
                  </a:lnTo>
                  <a:lnTo>
                    <a:pt x="51" y="61"/>
                  </a:lnTo>
                  <a:lnTo>
                    <a:pt x="53" y="52"/>
                  </a:lnTo>
                  <a:lnTo>
                    <a:pt x="59" y="48"/>
                  </a:lnTo>
                  <a:lnTo>
                    <a:pt x="61" y="38"/>
                  </a:lnTo>
                  <a:lnTo>
                    <a:pt x="67" y="32"/>
                  </a:lnTo>
                  <a:lnTo>
                    <a:pt x="69" y="26"/>
                  </a:lnTo>
                  <a:lnTo>
                    <a:pt x="63" y="19"/>
                  </a:lnTo>
                  <a:lnTo>
                    <a:pt x="56" y="16"/>
                  </a:lnTo>
                  <a:lnTo>
                    <a:pt x="57" y="0"/>
                  </a:lnTo>
                  <a:lnTo>
                    <a:pt x="58" y="0"/>
                  </a:lnTo>
                  <a:lnTo>
                    <a:pt x="75" y="3"/>
                  </a:lnTo>
                  <a:lnTo>
                    <a:pt x="101" y="21"/>
                  </a:lnTo>
                  <a:lnTo>
                    <a:pt x="103" y="20"/>
                  </a:lnTo>
                  <a:lnTo>
                    <a:pt x="103" y="21"/>
                  </a:lnTo>
                  <a:lnTo>
                    <a:pt x="100" y="23"/>
                  </a:lnTo>
                  <a:lnTo>
                    <a:pt x="97" y="22"/>
                  </a:lnTo>
                  <a:lnTo>
                    <a:pt x="95" y="24"/>
                  </a:lnTo>
                  <a:lnTo>
                    <a:pt x="100" y="30"/>
                  </a:lnTo>
                  <a:lnTo>
                    <a:pt x="100" y="39"/>
                  </a:lnTo>
                  <a:lnTo>
                    <a:pt x="104" y="42"/>
                  </a:lnTo>
                  <a:lnTo>
                    <a:pt x="112" y="42"/>
                  </a:lnTo>
                  <a:lnTo>
                    <a:pt x="119" y="50"/>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8" name="Freeform 810"/>
            <p:cNvSpPr>
              <a:spLocks/>
            </p:cNvSpPr>
            <p:nvPr/>
          </p:nvSpPr>
          <p:spPr bwMode="gray">
            <a:xfrm>
              <a:off x="3615" y="2036"/>
              <a:ext cx="745" cy="567"/>
            </a:xfrm>
            <a:custGeom>
              <a:avLst/>
              <a:gdLst>
                <a:gd name="T0" fmla="*/ 2147483647 w 571"/>
                <a:gd name="T1" fmla="*/ 2147483647 h 435"/>
                <a:gd name="T2" fmla="*/ 0 w 571"/>
                <a:gd name="T3" fmla="*/ 2147483647 h 435"/>
                <a:gd name="T4" fmla="*/ 2147483647 w 571"/>
                <a:gd name="T5" fmla="*/ 2147483647 h 435"/>
                <a:gd name="T6" fmla="*/ 2147483647 w 571"/>
                <a:gd name="T7" fmla="*/ 2147483647 h 435"/>
                <a:gd name="T8" fmla="*/ 2147483647 w 571"/>
                <a:gd name="T9" fmla="*/ 2147483647 h 435"/>
                <a:gd name="T10" fmla="*/ 2147483647 w 571"/>
                <a:gd name="T11" fmla="*/ 2147483647 h 435"/>
                <a:gd name="T12" fmla="*/ 2147483647 w 571"/>
                <a:gd name="T13" fmla="*/ 2147483647 h 435"/>
                <a:gd name="T14" fmla="*/ 2147483647 w 571"/>
                <a:gd name="T15" fmla="*/ 2147483647 h 435"/>
                <a:gd name="T16" fmla="*/ 2147483647 w 571"/>
                <a:gd name="T17" fmla="*/ 2147483647 h 435"/>
                <a:gd name="T18" fmla="*/ 2147483647 w 571"/>
                <a:gd name="T19" fmla="*/ 2147483647 h 435"/>
                <a:gd name="T20" fmla="*/ 2147483647 w 571"/>
                <a:gd name="T21" fmla="*/ 2147483647 h 435"/>
                <a:gd name="T22" fmla="*/ 2147483647 w 571"/>
                <a:gd name="T23" fmla="*/ 2147483647 h 435"/>
                <a:gd name="T24" fmla="*/ 2147483647 w 571"/>
                <a:gd name="T25" fmla="*/ 2147483647 h 435"/>
                <a:gd name="T26" fmla="*/ 2147483647 w 571"/>
                <a:gd name="T27" fmla="*/ 2147483647 h 435"/>
                <a:gd name="T28" fmla="*/ 2147483647 w 571"/>
                <a:gd name="T29" fmla="*/ 2147483647 h 435"/>
                <a:gd name="T30" fmla="*/ 2147483647 w 571"/>
                <a:gd name="T31" fmla="*/ 2147483647 h 435"/>
                <a:gd name="T32" fmla="*/ 2147483647 w 571"/>
                <a:gd name="T33" fmla="*/ 2147483647 h 435"/>
                <a:gd name="T34" fmla="*/ 2147483647 w 571"/>
                <a:gd name="T35" fmla="*/ 2147483647 h 435"/>
                <a:gd name="T36" fmla="*/ 2147483647 w 571"/>
                <a:gd name="T37" fmla="*/ 2147483647 h 435"/>
                <a:gd name="T38" fmla="*/ 2147483647 w 571"/>
                <a:gd name="T39" fmla="*/ 2147483647 h 435"/>
                <a:gd name="T40" fmla="*/ 2147483647 w 571"/>
                <a:gd name="T41" fmla="*/ 2147483647 h 435"/>
                <a:gd name="T42" fmla="*/ 2147483647 w 571"/>
                <a:gd name="T43" fmla="*/ 2147483647 h 435"/>
                <a:gd name="T44" fmla="*/ 2147483647 w 571"/>
                <a:gd name="T45" fmla="*/ 2147483647 h 435"/>
                <a:gd name="T46" fmla="*/ 2147483647 w 571"/>
                <a:gd name="T47" fmla="*/ 2147483647 h 435"/>
                <a:gd name="T48" fmla="*/ 2147483647 w 571"/>
                <a:gd name="T49" fmla="*/ 2147483647 h 435"/>
                <a:gd name="T50" fmla="*/ 2147483647 w 571"/>
                <a:gd name="T51" fmla="*/ 2147483647 h 435"/>
                <a:gd name="T52" fmla="*/ 2147483647 w 571"/>
                <a:gd name="T53" fmla="*/ 2147483647 h 435"/>
                <a:gd name="T54" fmla="*/ 2147483647 w 571"/>
                <a:gd name="T55" fmla="*/ 2147483647 h 435"/>
                <a:gd name="T56" fmla="*/ 2147483647 w 571"/>
                <a:gd name="T57" fmla="*/ 2147483647 h 435"/>
                <a:gd name="T58" fmla="*/ 2147483647 w 571"/>
                <a:gd name="T59" fmla="*/ 2147483647 h 435"/>
                <a:gd name="T60" fmla="*/ 2147483647 w 571"/>
                <a:gd name="T61" fmla="*/ 2147483647 h 435"/>
                <a:gd name="T62" fmla="*/ 2147483647 w 571"/>
                <a:gd name="T63" fmla="*/ 2147483647 h 435"/>
                <a:gd name="T64" fmla="*/ 2147483647 w 571"/>
                <a:gd name="T65" fmla="*/ 2147483647 h 435"/>
                <a:gd name="T66" fmla="*/ 2147483647 w 571"/>
                <a:gd name="T67" fmla="*/ 2147483647 h 435"/>
                <a:gd name="T68" fmla="*/ 2147483647 w 571"/>
                <a:gd name="T69" fmla="*/ 2147483647 h 435"/>
                <a:gd name="T70" fmla="*/ 2147483647 w 571"/>
                <a:gd name="T71" fmla="*/ 2147483647 h 435"/>
                <a:gd name="T72" fmla="*/ 2147483647 w 571"/>
                <a:gd name="T73" fmla="*/ 2147483647 h 435"/>
                <a:gd name="T74" fmla="*/ 2147483647 w 571"/>
                <a:gd name="T75" fmla="*/ 2147483647 h 435"/>
                <a:gd name="T76" fmla="*/ 2147483647 w 571"/>
                <a:gd name="T77" fmla="*/ 2147483647 h 435"/>
                <a:gd name="T78" fmla="*/ 2147483647 w 571"/>
                <a:gd name="T79" fmla="*/ 2147483647 h 435"/>
                <a:gd name="T80" fmla="*/ 2147483647 w 571"/>
                <a:gd name="T81" fmla="*/ 2147483647 h 435"/>
                <a:gd name="T82" fmla="*/ 2147483647 w 571"/>
                <a:gd name="T83" fmla="*/ 2147483647 h 435"/>
                <a:gd name="T84" fmla="*/ 2147483647 w 571"/>
                <a:gd name="T85" fmla="*/ 2147483647 h 435"/>
                <a:gd name="T86" fmla="*/ 2147483647 w 571"/>
                <a:gd name="T87" fmla="*/ 2147483647 h 435"/>
                <a:gd name="T88" fmla="*/ 2147483647 w 571"/>
                <a:gd name="T89" fmla="*/ 2147483647 h 435"/>
                <a:gd name="T90" fmla="*/ 2147483647 w 571"/>
                <a:gd name="T91" fmla="*/ 2147483647 h 435"/>
                <a:gd name="T92" fmla="*/ 2147483647 w 571"/>
                <a:gd name="T93" fmla="*/ 2147483647 h 435"/>
                <a:gd name="T94" fmla="*/ 2147483647 w 571"/>
                <a:gd name="T95" fmla="*/ 2147483647 h 435"/>
                <a:gd name="T96" fmla="*/ 2147483647 w 571"/>
                <a:gd name="T97" fmla="*/ 2147483647 h 435"/>
                <a:gd name="T98" fmla="*/ 2147483647 w 571"/>
                <a:gd name="T99" fmla="*/ 2147483647 h 435"/>
                <a:gd name="T100" fmla="*/ 2147483647 w 571"/>
                <a:gd name="T101" fmla="*/ 2147483647 h 435"/>
                <a:gd name="T102" fmla="*/ 2147483647 w 571"/>
                <a:gd name="T103" fmla="*/ 2147483647 h 435"/>
                <a:gd name="T104" fmla="*/ 2147483647 w 571"/>
                <a:gd name="T105" fmla="*/ 2147483647 h 435"/>
                <a:gd name="T106" fmla="*/ 2147483647 w 571"/>
                <a:gd name="T107" fmla="*/ 2147483647 h 435"/>
                <a:gd name="T108" fmla="*/ 2147483647 w 571"/>
                <a:gd name="T109" fmla="*/ 2147483647 h 435"/>
                <a:gd name="T110" fmla="*/ 2147483647 w 571"/>
                <a:gd name="T111" fmla="*/ 2147483647 h 4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1"/>
                <a:gd name="T169" fmla="*/ 0 h 435"/>
                <a:gd name="T170" fmla="*/ 571 w 571"/>
                <a:gd name="T171" fmla="*/ 435 h 4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1" h="435">
                  <a:moveTo>
                    <a:pt x="28" y="265"/>
                  </a:moveTo>
                  <a:lnTo>
                    <a:pt x="21" y="259"/>
                  </a:lnTo>
                  <a:lnTo>
                    <a:pt x="19" y="251"/>
                  </a:lnTo>
                  <a:lnTo>
                    <a:pt x="15" y="246"/>
                  </a:lnTo>
                  <a:lnTo>
                    <a:pt x="10" y="243"/>
                  </a:lnTo>
                  <a:lnTo>
                    <a:pt x="8" y="240"/>
                  </a:lnTo>
                  <a:lnTo>
                    <a:pt x="13" y="230"/>
                  </a:lnTo>
                  <a:lnTo>
                    <a:pt x="11" y="223"/>
                  </a:lnTo>
                  <a:lnTo>
                    <a:pt x="2" y="221"/>
                  </a:lnTo>
                  <a:lnTo>
                    <a:pt x="0" y="211"/>
                  </a:lnTo>
                  <a:lnTo>
                    <a:pt x="3" y="205"/>
                  </a:lnTo>
                  <a:lnTo>
                    <a:pt x="17" y="196"/>
                  </a:lnTo>
                  <a:lnTo>
                    <a:pt x="22" y="201"/>
                  </a:lnTo>
                  <a:lnTo>
                    <a:pt x="28" y="200"/>
                  </a:lnTo>
                  <a:lnTo>
                    <a:pt x="29" y="192"/>
                  </a:lnTo>
                  <a:lnTo>
                    <a:pt x="35" y="191"/>
                  </a:lnTo>
                  <a:lnTo>
                    <a:pt x="43" y="185"/>
                  </a:lnTo>
                  <a:lnTo>
                    <a:pt x="53" y="182"/>
                  </a:lnTo>
                  <a:lnTo>
                    <a:pt x="60" y="172"/>
                  </a:lnTo>
                  <a:lnTo>
                    <a:pt x="64" y="162"/>
                  </a:lnTo>
                  <a:lnTo>
                    <a:pt x="62" y="156"/>
                  </a:lnTo>
                  <a:lnTo>
                    <a:pt x="61" y="145"/>
                  </a:lnTo>
                  <a:lnTo>
                    <a:pt x="55" y="138"/>
                  </a:lnTo>
                  <a:lnTo>
                    <a:pt x="74" y="131"/>
                  </a:lnTo>
                  <a:lnTo>
                    <a:pt x="78" y="137"/>
                  </a:lnTo>
                  <a:lnTo>
                    <a:pt x="82" y="132"/>
                  </a:lnTo>
                  <a:lnTo>
                    <a:pt x="81" y="126"/>
                  </a:lnTo>
                  <a:lnTo>
                    <a:pt x="89" y="108"/>
                  </a:lnTo>
                  <a:lnTo>
                    <a:pt x="100" y="107"/>
                  </a:lnTo>
                  <a:lnTo>
                    <a:pt x="107" y="111"/>
                  </a:lnTo>
                  <a:lnTo>
                    <a:pt x="112" y="105"/>
                  </a:lnTo>
                  <a:lnTo>
                    <a:pt x="109" y="91"/>
                  </a:lnTo>
                  <a:lnTo>
                    <a:pt x="126" y="76"/>
                  </a:lnTo>
                  <a:lnTo>
                    <a:pt x="129" y="76"/>
                  </a:lnTo>
                  <a:lnTo>
                    <a:pt x="139" y="93"/>
                  </a:lnTo>
                  <a:lnTo>
                    <a:pt x="150" y="93"/>
                  </a:lnTo>
                  <a:lnTo>
                    <a:pt x="164" y="116"/>
                  </a:lnTo>
                  <a:lnTo>
                    <a:pt x="158" y="124"/>
                  </a:lnTo>
                  <a:lnTo>
                    <a:pt x="165" y="133"/>
                  </a:lnTo>
                  <a:lnTo>
                    <a:pt x="176" y="136"/>
                  </a:lnTo>
                  <a:lnTo>
                    <a:pt x="208" y="151"/>
                  </a:lnTo>
                  <a:lnTo>
                    <a:pt x="207" y="162"/>
                  </a:lnTo>
                  <a:lnTo>
                    <a:pt x="214" y="171"/>
                  </a:lnTo>
                  <a:lnTo>
                    <a:pt x="223" y="171"/>
                  </a:lnTo>
                  <a:lnTo>
                    <a:pt x="226" y="168"/>
                  </a:lnTo>
                  <a:lnTo>
                    <a:pt x="229" y="166"/>
                  </a:lnTo>
                  <a:lnTo>
                    <a:pt x="234" y="169"/>
                  </a:lnTo>
                  <a:lnTo>
                    <a:pt x="246" y="166"/>
                  </a:lnTo>
                  <a:lnTo>
                    <a:pt x="262" y="168"/>
                  </a:lnTo>
                  <a:lnTo>
                    <a:pt x="271" y="178"/>
                  </a:lnTo>
                  <a:lnTo>
                    <a:pt x="282" y="179"/>
                  </a:lnTo>
                  <a:lnTo>
                    <a:pt x="290" y="183"/>
                  </a:lnTo>
                  <a:lnTo>
                    <a:pt x="296" y="181"/>
                  </a:lnTo>
                  <a:lnTo>
                    <a:pt x="310" y="171"/>
                  </a:lnTo>
                  <a:lnTo>
                    <a:pt x="318" y="175"/>
                  </a:lnTo>
                  <a:lnTo>
                    <a:pt x="327" y="174"/>
                  </a:lnTo>
                  <a:lnTo>
                    <a:pt x="338" y="168"/>
                  </a:lnTo>
                  <a:lnTo>
                    <a:pt x="346" y="159"/>
                  </a:lnTo>
                  <a:lnTo>
                    <a:pt x="354" y="156"/>
                  </a:lnTo>
                  <a:lnTo>
                    <a:pt x="357" y="149"/>
                  </a:lnTo>
                  <a:lnTo>
                    <a:pt x="351" y="144"/>
                  </a:lnTo>
                  <a:lnTo>
                    <a:pt x="358" y="133"/>
                  </a:lnTo>
                  <a:lnTo>
                    <a:pt x="372" y="137"/>
                  </a:lnTo>
                  <a:lnTo>
                    <a:pt x="383" y="125"/>
                  </a:lnTo>
                  <a:lnTo>
                    <a:pt x="388" y="130"/>
                  </a:lnTo>
                  <a:lnTo>
                    <a:pt x="393" y="129"/>
                  </a:lnTo>
                  <a:lnTo>
                    <a:pt x="397" y="115"/>
                  </a:lnTo>
                  <a:lnTo>
                    <a:pt x="402" y="113"/>
                  </a:lnTo>
                  <a:lnTo>
                    <a:pt x="405" y="118"/>
                  </a:lnTo>
                  <a:lnTo>
                    <a:pt x="412" y="116"/>
                  </a:lnTo>
                  <a:lnTo>
                    <a:pt x="411" y="110"/>
                  </a:lnTo>
                  <a:lnTo>
                    <a:pt x="419" y="109"/>
                  </a:lnTo>
                  <a:lnTo>
                    <a:pt x="425" y="111"/>
                  </a:lnTo>
                  <a:lnTo>
                    <a:pt x="429" y="108"/>
                  </a:lnTo>
                  <a:lnTo>
                    <a:pt x="425" y="97"/>
                  </a:lnTo>
                  <a:lnTo>
                    <a:pt x="410" y="92"/>
                  </a:lnTo>
                  <a:lnTo>
                    <a:pt x="405" y="98"/>
                  </a:lnTo>
                  <a:lnTo>
                    <a:pt x="398" y="94"/>
                  </a:lnTo>
                  <a:lnTo>
                    <a:pt x="395" y="98"/>
                  </a:lnTo>
                  <a:lnTo>
                    <a:pt x="389" y="95"/>
                  </a:lnTo>
                  <a:lnTo>
                    <a:pt x="390" y="88"/>
                  </a:lnTo>
                  <a:lnTo>
                    <a:pt x="395" y="83"/>
                  </a:lnTo>
                  <a:lnTo>
                    <a:pt x="401" y="68"/>
                  </a:lnTo>
                  <a:lnTo>
                    <a:pt x="402" y="64"/>
                  </a:lnTo>
                  <a:lnTo>
                    <a:pt x="407" y="70"/>
                  </a:lnTo>
                  <a:lnTo>
                    <a:pt x="423" y="59"/>
                  </a:lnTo>
                  <a:lnTo>
                    <a:pt x="422" y="50"/>
                  </a:lnTo>
                  <a:lnTo>
                    <a:pt x="427" y="47"/>
                  </a:lnTo>
                  <a:lnTo>
                    <a:pt x="430" y="32"/>
                  </a:lnTo>
                  <a:lnTo>
                    <a:pt x="437" y="27"/>
                  </a:lnTo>
                  <a:lnTo>
                    <a:pt x="438" y="19"/>
                  </a:lnTo>
                  <a:lnTo>
                    <a:pt x="431" y="19"/>
                  </a:lnTo>
                  <a:lnTo>
                    <a:pt x="440" y="3"/>
                  </a:lnTo>
                  <a:lnTo>
                    <a:pt x="461" y="0"/>
                  </a:lnTo>
                  <a:lnTo>
                    <a:pt x="476" y="5"/>
                  </a:lnTo>
                  <a:lnTo>
                    <a:pt x="486" y="7"/>
                  </a:lnTo>
                  <a:lnTo>
                    <a:pt x="494" y="25"/>
                  </a:lnTo>
                  <a:lnTo>
                    <a:pt x="495" y="33"/>
                  </a:lnTo>
                  <a:lnTo>
                    <a:pt x="501" y="48"/>
                  </a:lnTo>
                  <a:lnTo>
                    <a:pt x="503" y="63"/>
                  </a:lnTo>
                  <a:lnTo>
                    <a:pt x="512" y="64"/>
                  </a:lnTo>
                  <a:lnTo>
                    <a:pt x="520" y="68"/>
                  </a:lnTo>
                  <a:lnTo>
                    <a:pt x="532" y="80"/>
                  </a:lnTo>
                  <a:lnTo>
                    <a:pt x="535" y="94"/>
                  </a:lnTo>
                  <a:lnTo>
                    <a:pt x="543" y="93"/>
                  </a:lnTo>
                  <a:lnTo>
                    <a:pt x="547" y="91"/>
                  </a:lnTo>
                  <a:lnTo>
                    <a:pt x="556" y="90"/>
                  </a:lnTo>
                  <a:lnTo>
                    <a:pt x="567" y="83"/>
                  </a:lnTo>
                  <a:lnTo>
                    <a:pt x="571" y="84"/>
                  </a:lnTo>
                  <a:lnTo>
                    <a:pt x="568" y="103"/>
                  </a:lnTo>
                  <a:lnTo>
                    <a:pt x="560" y="109"/>
                  </a:lnTo>
                  <a:lnTo>
                    <a:pt x="556" y="131"/>
                  </a:lnTo>
                  <a:lnTo>
                    <a:pt x="548" y="135"/>
                  </a:lnTo>
                  <a:lnTo>
                    <a:pt x="541" y="133"/>
                  </a:lnTo>
                  <a:lnTo>
                    <a:pt x="533" y="136"/>
                  </a:lnTo>
                  <a:lnTo>
                    <a:pt x="537" y="149"/>
                  </a:lnTo>
                  <a:lnTo>
                    <a:pt x="535" y="161"/>
                  </a:lnTo>
                  <a:lnTo>
                    <a:pt x="524" y="165"/>
                  </a:lnTo>
                  <a:lnTo>
                    <a:pt x="514" y="175"/>
                  </a:lnTo>
                  <a:lnTo>
                    <a:pt x="507" y="175"/>
                  </a:lnTo>
                  <a:lnTo>
                    <a:pt x="509" y="184"/>
                  </a:lnTo>
                  <a:lnTo>
                    <a:pt x="506" y="187"/>
                  </a:lnTo>
                  <a:lnTo>
                    <a:pt x="498" y="188"/>
                  </a:lnTo>
                  <a:lnTo>
                    <a:pt x="498" y="181"/>
                  </a:lnTo>
                  <a:lnTo>
                    <a:pt x="494" y="180"/>
                  </a:lnTo>
                  <a:lnTo>
                    <a:pt x="487" y="194"/>
                  </a:lnTo>
                  <a:lnTo>
                    <a:pt x="475" y="199"/>
                  </a:lnTo>
                  <a:lnTo>
                    <a:pt x="470" y="208"/>
                  </a:lnTo>
                  <a:lnTo>
                    <a:pt x="463" y="210"/>
                  </a:lnTo>
                  <a:lnTo>
                    <a:pt x="453" y="217"/>
                  </a:lnTo>
                  <a:lnTo>
                    <a:pt x="447" y="220"/>
                  </a:lnTo>
                  <a:lnTo>
                    <a:pt x="447" y="215"/>
                  </a:lnTo>
                  <a:lnTo>
                    <a:pt x="443" y="213"/>
                  </a:lnTo>
                  <a:lnTo>
                    <a:pt x="450" y="203"/>
                  </a:lnTo>
                  <a:lnTo>
                    <a:pt x="449" y="197"/>
                  </a:lnTo>
                  <a:lnTo>
                    <a:pt x="441" y="196"/>
                  </a:lnTo>
                  <a:lnTo>
                    <a:pt x="434" y="203"/>
                  </a:lnTo>
                  <a:lnTo>
                    <a:pt x="427" y="206"/>
                  </a:lnTo>
                  <a:lnTo>
                    <a:pt x="425" y="211"/>
                  </a:lnTo>
                  <a:lnTo>
                    <a:pt x="422" y="214"/>
                  </a:lnTo>
                  <a:lnTo>
                    <a:pt x="422" y="217"/>
                  </a:lnTo>
                  <a:lnTo>
                    <a:pt x="419" y="218"/>
                  </a:lnTo>
                  <a:lnTo>
                    <a:pt x="413" y="219"/>
                  </a:lnTo>
                  <a:lnTo>
                    <a:pt x="410" y="225"/>
                  </a:lnTo>
                  <a:lnTo>
                    <a:pt x="415" y="233"/>
                  </a:lnTo>
                  <a:lnTo>
                    <a:pt x="422" y="234"/>
                  </a:lnTo>
                  <a:lnTo>
                    <a:pt x="421" y="241"/>
                  </a:lnTo>
                  <a:lnTo>
                    <a:pt x="427" y="242"/>
                  </a:lnTo>
                  <a:lnTo>
                    <a:pt x="436" y="235"/>
                  </a:lnTo>
                  <a:lnTo>
                    <a:pt x="439" y="235"/>
                  </a:lnTo>
                  <a:lnTo>
                    <a:pt x="442" y="237"/>
                  </a:lnTo>
                  <a:lnTo>
                    <a:pt x="454" y="238"/>
                  </a:lnTo>
                  <a:lnTo>
                    <a:pt x="455" y="243"/>
                  </a:lnTo>
                  <a:lnTo>
                    <a:pt x="454" y="245"/>
                  </a:lnTo>
                  <a:lnTo>
                    <a:pt x="449" y="245"/>
                  </a:lnTo>
                  <a:lnTo>
                    <a:pt x="445" y="247"/>
                  </a:lnTo>
                  <a:lnTo>
                    <a:pt x="444" y="249"/>
                  </a:lnTo>
                  <a:lnTo>
                    <a:pt x="440" y="254"/>
                  </a:lnTo>
                  <a:lnTo>
                    <a:pt x="436" y="254"/>
                  </a:lnTo>
                  <a:lnTo>
                    <a:pt x="434" y="252"/>
                  </a:lnTo>
                  <a:lnTo>
                    <a:pt x="430" y="256"/>
                  </a:lnTo>
                  <a:lnTo>
                    <a:pt x="430" y="258"/>
                  </a:lnTo>
                  <a:lnTo>
                    <a:pt x="425" y="263"/>
                  </a:lnTo>
                  <a:lnTo>
                    <a:pt x="424" y="268"/>
                  </a:lnTo>
                  <a:lnTo>
                    <a:pt x="430" y="274"/>
                  </a:lnTo>
                  <a:lnTo>
                    <a:pt x="436" y="276"/>
                  </a:lnTo>
                  <a:lnTo>
                    <a:pt x="437" y="283"/>
                  </a:lnTo>
                  <a:lnTo>
                    <a:pt x="440" y="286"/>
                  </a:lnTo>
                  <a:lnTo>
                    <a:pt x="440" y="295"/>
                  </a:lnTo>
                  <a:lnTo>
                    <a:pt x="444" y="299"/>
                  </a:lnTo>
                  <a:lnTo>
                    <a:pt x="448" y="305"/>
                  </a:lnTo>
                  <a:lnTo>
                    <a:pt x="448" y="308"/>
                  </a:lnTo>
                  <a:lnTo>
                    <a:pt x="444" y="308"/>
                  </a:lnTo>
                  <a:lnTo>
                    <a:pt x="447" y="312"/>
                  </a:lnTo>
                  <a:lnTo>
                    <a:pt x="448" y="317"/>
                  </a:lnTo>
                  <a:lnTo>
                    <a:pt x="444" y="319"/>
                  </a:lnTo>
                  <a:lnTo>
                    <a:pt x="439" y="323"/>
                  </a:lnTo>
                  <a:lnTo>
                    <a:pt x="439" y="327"/>
                  </a:lnTo>
                  <a:lnTo>
                    <a:pt x="441" y="328"/>
                  </a:lnTo>
                  <a:lnTo>
                    <a:pt x="445" y="325"/>
                  </a:lnTo>
                  <a:lnTo>
                    <a:pt x="448" y="328"/>
                  </a:lnTo>
                  <a:lnTo>
                    <a:pt x="449" y="335"/>
                  </a:lnTo>
                  <a:lnTo>
                    <a:pt x="445" y="340"/>
                  </a:lnTo>
                  <a:lnTo>
                    <a:pt x="445" y="345"/>
                  </a:lnTo>
                  <a:lnTo>
                    <a:pt x="444" y="348"/>
                  </a:lnTo>
                  <a:lnTo>
                    <a:pt x="440" y="351"/>
                  </a:lnTo>
                  <a:lnTo>
                    <a:pt x="439" y="355"/>
                  </a:lnTo>
                  <a:lnTo>
                    <a:pt x="433" y="361"/>
                  </a:lnTo>
                  <a:lnTo>
                    <a:pt x="433" y="367"/>
                  </a:lnTo>
                  <a:lnTo>
                    <a:pt x="429" y="369"/>
                  </a:lnTo>
                  <a:lnTo>
                    <a:pt x="429" y="379"/>
                  </a:lnTo>
                  <a:lnTo>
                    <a:pt x="423" y="382"/>
                  </a:lnTo>
                  <a:lnTo>
                    <a:pt x="422" y="386"/>
                  </a:lnTo>
                  <a:lnTo>
                    <a:pt x="418" y="387"/>
                  </a:lnTo>
                  <a:lnTo>
                    <a:pt x="413" y="391"/>
                  </a:lnTo>
                  <a:lnTo>
                    <a:pt x="413" y="396"/>
                  </a:lnTo>
                  <a:lnTo>
                    <a:pt x="402" y="401"/>
                  </a:lnTo>
                  <a:lnTo>
                    <a:pt x="401" y="406"/>
                  </a:lnTo>
                  <a:lnTo>
                    <a:pt x="395" y="406"/>
                  </a:lnTo>
                  <a:lnTo>
                    <a:pt x="391" y="411"/>
                  </a:lnTo>
                  <a:lnTo>
                    <a:pt x="386" y="411"/>
                  </a:lnTo>
                  <a:lnTo>
                    <a:pt x="379" y="416"/>
                  </a:lnTo>
                  <a:lnTo>
                    <a:pt x="375" y="413"/>
                  </a:lnTo>
                  <a:lnTo>
                    <a:pt x="375" y="410"/>
                  </a:lnTo>
                  <a:lnTo>
                    <a:pt x="373" y="408"/>
                  </a:lnTo>
                  <a:lnTo>
                    <a:pt x="369" y="410"/>
                  </a:lnTo>
                  <a:lnTo>
                    <a:pt x="367" y="417"/>
                  </a:lnTo>
                  <a:lnTo>
                    <a:pt x="361" y="422"/>
                  </a:lnTo>
                  <a:lnTo>
                    <a:pt x="356" y="422"/>
                  </a:lnTo>
                  <a:lnTo>
                    <a:pt x="353" y="424"/>
                  </a:lnTo>
                  <a:lnTo>
                    <a:pt x="349" y="425"/>
                  </a:lnTo>
                  <a:lnTo>
                    <a:pt x="346" y="429"/>
                  </a:lnTo>
                  <a:lnTo>
                    <a:pt x="340" y="431"/>
                  </a:lnTo>
                  <a:lnTo>
                    <a:pt x="339" y="435"/>
                  </a:lnTo>
                  <a:lnTo>
                    <a:pt x="336" y="435"/>
                  </a:lnTo>
                  <a:lnTo>
                    <a:pt x="335" y="432"/>
                  </a:lnTo>
                  <a:lnTo>
                    <a:pt x="335" y="425"/>
                  </a:lnTo>
                  <a:lnTo>
                    <a:pt x="330" y="423"/>
                  </a:lnTo>
                  <a:lnTo>
                    <a:pt x="322" y="423"/>
                  </a:lnTo>
                  <a:lnTo>
                    <a:pt x="319" y="420"/>
                  </a:lnTo>
                  <a:lnTo>
                    <a:pt x="313" y="421"/>
                  </a:lnTo>
                  <a:lnTo>
                    <a:pt x="308" y="416"/>
                  </a:lnTo>
                  <a:lnTo>
                    <a:pt x="309" y="410"/>
                  </a:lnTo>
                  <a:lnTo>
                    <a:pt x="308" y="406"/>
                  </a:lnTo>
                  <a:lnTo>
                    <a:pt x="298" y="406"/>
                  </a:lnTo>
                  <a:lnTo>
                    <a:pt x="293" y="401"/>
                  </a:lnTo>
                  <a:lnTo>
                    <a:pt x="288" y="410"/>
                  </a:lnTo>
                  <a:lnTo>
                    <a:pt x="277" y="409"/>
                  </a:lnTo>
                  <a:lnTo>
                    <a:pt x="272" y="407"/>
                  </a:lnTo>
                  <a:lnTo>
                    <a:pt x="268" y="412"/>
                  </a:lnTo>
                  <a:lnTo>
                    <a:pt x="263" y="410"/>
                  </a:lnTo>
                  <a:lnTo>
                    <a:pt x="260" y="416"/>
                  </a:lnTo>
                  <a:lnTo>
                    <a:pt x="262" y="428"/>
                  </a:lnTo>
                  <a:lnTo>
                    <a:pt x="257" y="426"/>
                  </a:lnTo>
                  <a:lnTo>
                    <a:pt x="256" y="424"/>
                  </a:lnTo>
                  <a:lnTo>
                    <a:pt x="254" y="421"/>
                  </a:lnTo>
                  <a:lnTo>
                    <a:pt x="247" y="418"/>
                  </a:lnTo>
                  <a:lnTo>
                    <a:pt x="246" y="415"/>
                  </a:lnTo>
                  <a:lnTo>
                    <a:pt x="239" y="415"/>
                  </a:lnTo>
                  <a:lnTo>
                    <a:pt x="239" y="405"/>
                  </a:lnTo>
                  <a:lnTo>
                    <a:pt x="231" y="395"/>
                  </a:lnTo>
                  <a:lnTo>
                    <a:pt x="225" y="395"/>
                  </a:lnTo>
                  <a:lnTo>
                    <a:pt x="225" y="383"/>
                  </a:lnTo>
                  <a:lnTo>
                    <a:pt x="233" y="373"/>
                  </a:lnTo>
                  <a:lnTo>
                    <a:pt x="231" y="360"/>
                  </a:lnTo>
                  <a:lnTo>
                    <a:pt x="226" y="347"/>
                  </a:lnTo>
                  <a:lnTo>
                    <a:pt x="220" y="348"/>
                  </a:lnTo>
                  <a:lnTo>
                    <a:pt x="212" y="341"/>
                  </a:lnTo>
                  <a:lnTo>
                    <a:pt x="213" y="337"/>
                  </a:lnTo>
                  <a:lnTo>
                    <a:pt x="209" y="334"/>
                  </a:lnTo>
                  <a:lnTo>
                    <a:pt x="187" y="341"/>
                  </a:lnTo>
                  <a:lnTo>
                    <a:pt x="172" y="353"/>
                  </a:lnTo>
                  <a:lnTo>
                    <a:pt x="167" y="349"/>
                  </a:lnTo>
                  <a:lnTo>
                    <a:pt x="160" y="351"/>
                  </a:lnTo>
                  <a:lnTo>
                    <a:pt x="156" y="347"/>
                  </a:lnTo>
                  <a:lnTo>
                    <a:pt x="150" y="347"/>
                  </a:lnTo>
                  <a:lnTo>
                    <a:pt x="143" y="354"/>
                  </a:lnTo>
                  <a:lnTo>
                    <a:pt x="137" y="351"/>
                  </a:lnTo>
                  <a:lnTo>
                    <a:pt x="133" y="352"/>
                  </a:lnTo>
                  <a:lnTo>
                    <a:pt x="111" y="347"/>
                  </a:lnTo>
                  <a:lnTo>
                    <a:pt x="100" y="339"/>
                  </a:lnTo>
                  <a:lnTo>
                    <a:pt x="89" y="334"/>
                  </a:lnTo>
                  <a:lnTo>
                    <a:pt x="77" y="324"/>
                  </a:lnTo>
                  <a:lnTo>
                    <a:pt x="66" y="325"/>
                  </a:lnTo>
                  <a:lnTo>
                    <a:pt x="59" y="317"/>
                  </a:lnTo>
                  <a:lnTo>
                    <a:pt x="51" y="317"/>
                  </a:lnTo>
                  <a:lnTo>
                    <a:pt x="47" y="314"/>
                  </a:lnTo>
                  <a:lnTo>
                    <a:pt x="47" y="305"/>
                  </a:lnTo>
                  <a:lnTo>
                    <a:pt x="42" y="299"/>
                  </a:lnTo>
                  <a:lnTo>
                    <a:pt x="44" y="297"/>
                  </a:lnTo>
                  <a:lnTo>
                    <a:pt x="47" y="298"/>
                  </a:lnTo>
                  <a:lnTo>
                    <a:pt x="50" y="296"/>
                  </a:lnTo>
                  <a:lnTo>
                    <a:pt x="52" y="295"/>
                  </a:lnTo>
                  <a:lnTo>
                    <a:pt x="51" y="291"/>
                  </a:lnTo>
                  <a:lnTo>
                    <a:pt x="49" y="285"/>
                  </a:lnTo>
                  <a:lnTo>
                    <a:pt x="49" y="281"/>
                  </a:lnTo>
                  <a:lnTo>
                    <a:pt x="51" y="274"/>
                  </a:lnTo>
                  <a:lnTo>
                    <a:pt x="50" y="269"/>
                  </a:lnTo>
                  <a:lnTo>
                    <a:pt x="46" y="265"/>
                  </a:lnTo>
                  <a:lnTo>
                    <a:pt x="40" y="265"/>
                  </a:lnTo>
                  <a:lnTo>
                    <a:pt x="34" y="270"/>
                  </a:lnTo>
                  <a:lnTo>
                    <a:pt x="28" y="265"/>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19" name="Freeform 811"/>
            <p:cNvSpPr>
              <a:spLocks/>
            </p:cNvSpPr>
            <p:nvPr/>
          </p:nvSpPr>
          <p:spPr bwMode="gray">
            <a:xfrm>
              <a:off x="3156" y="2350"/>
              <a:ext cx="76" cy="81"/>
            </a:xfrm>
            <a:custGeom>
              <a:avLst/>
              <a:gdLst>
                <a:gd name="T0" fmla="*/ 2147483647 w 58"/>
                <a:gd name="T1" fmla="*/ 2147483647 h 62"/>
                <a:gd name="T2" fmla="*/ 2147483647 w 58"/>
                <a:gd name="T3" fmla="*/ 2147483647 h 62"/>
                <a:gd name="T4" fmla="*/ 2147483647 w 58"/>
                <a:gd name="T5" fmla="*/ 2147483647 h 62"/>
                <a:gd name="T6" fmla="*/ 2147483647 w 58"/>
                <a:gd name="T7" fmla="*/ 2147483647 h 62"/>
                <a:gd name="T8" fmla="*/ 2147483647 w 58"/>
                <a:gd name="T9" fmla="*/ 2147483647 h 62"/>
                <a:gd name="T10" fmla="*/ 2147483647 w 58"/>
                <a:gd name="T11" fmla="*/ 2147483647 h 62"/>
                <a:gd name="T12" fmla="*/ 2147483647 w 58"/>
                <a:gd name="T13" fmla="*/ 0 h 62"/>
                <a:gd name="T14" fmla="*/ 2147483647 w 58"/>
                <a:gd name="T15" fmla="*/ 2147483647 h 62"/>
                <a:gd name="T16" fmla="*/ 2147483647 w 58"/>
                <a:gd name="T17" fmla="*/ 2147483647 h 62"/>
                <a:gd name="T18" fmla="*/ 2147483647 w 58"/>
                <a:gd name="T19" fmla="*/ 2147483647 h 62"/>
                <a:gd name="T20" fmla="*/ 2147483647 w 58"/>
                <a:gd name="T21" fmla="*/ 2147483647 h 62"/>
                <a:gd name="T22" fmla="*/ 2147483647 w 58"/>
                <a:gd name="T23" fmla="*/ 2147483647 h 62"/>
                <a:gd name="T24" fmla="*/ 2147483647 w 58"/>
                <a:gd name="T25" fmla="*/ 2147483647 h 62"/>
                <a:gd name="T26" fmla="*/ 2147483647 w 58"/>
                <a:gd name="T27" fmla="*/ 2147483647 h 62"/>
                <a:gd name="T28" fmla="*/ 2147483647 w 58"/>
                <a:gd name="T29" fmla="*/ 2147483647 h 62"/>
                <a:gd name="T30" fmla="*/ 2147483647 w 58"/>
                <a:gd name="T31" fmla="*/ 2147483647 h 62"/>
                <a:gd name="T32" fmla="*/ 0 w 58"/>
                <a:gd name="T33" fmla="*/ 2147483647 h 62"/>
                <a:gd name="T34" fmla="*/ 2147483647 w 58"/>
                <a:gd name="T35" fmla="*/ 2147483647 h 62"/>
                <a:gd name="T36" fmla="*/ 2147483647 w 58"/>
                <a:gd name="T37" fmla="*/ 2147483647 h 62"/>
                <a:gd name="T38" fmla="*/ 2147483647 w 58"/>
                <a:gd name="T39" fmla="*/ 2147483647 h 62"/>
                <a:gd name="T40" fmla="*/ 2147483647 w 58"/>
                <a:gd name="T41" fmla="*/ 2147483647 h 62"/>
                <a:gd name="T42" fmla="*/ 2147483647 w 58"/>
                <a:gd name="T43" fmla="*/ 2147483647 h 62"/>
                <a:gd name="T44" fmla="*/ 2147483647 w 58"/>
                <a:gd name="T45" fmla="*/ 2147483647 h 62"/>
                <a:gd name="T46" fmla="*/ 2147483647 w 58"/>
                <a:gd name="T47" fmla="*/ 2147483647 h 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62"/>
                <a:gd name="T74" fmla="*/ 58 w 58"/>
                <a:gd name="T75" fmla="*/ 62 h 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62">
                  <a:moveTo>
                    <a:pt x="7" y="16"/>
                  </a:moveTo>
                  <a:lnTo>
                    <a:pt x="7" y="10"/>
                  </a:lnTo>
                  <a:lnTo>
                    <a:pt x="21" y="6"/>
                  </a:lnTo>
                  <a:lnTo>
                    <a:pt x="25" y="8"/>
                  </a:lnTo>
                  <a:lnTo>
                    <a:pt x="36" y="6"/>
                  </a:lnTo>
                  <a:lnTo>
                    <a:pt x="48" y="2"/>
                  </a:lnTo>
                  <a:lnTo>
                    <a:pt x="56" y="0"/>
                  </a:lnTo>
                  <a:lnTo>
                    <a:pt x="58" y="3"/>
                  </a:lnTo>
                  <a:lnTo>
                    <a:pt x="47" y="12"/>
                  </a:lnTo>
                  <a:lnTo>
                    <a:pt x="52" y="21"/>
                  </a:lnTo>
                  <a:lnTo>
                    <a:pt x="48" y="32"/>
                  </a:lnTo>
                  <a:lnTo>
                    <a:pt x="46" y="35"/>
                  </a:lnTo>
                  <a:lnTo>
                    <a:pt x="29" y="47"/>
                  </a:lnTo>
                  <a:lnTo>
                    <a:pt x="27" y="51"/>
                  </a:lnTo>
                  <a:lnTo>
                    <a:pt x="18" y="53"/>
                  </a:lnTo>
                  <a:lnTo>
                    <a:pt x="7" y="62"/>
                  </a:lnTo>
                  <a:lnTo>
                    <a:pt x="0" y="62"/>
                  </a:lnTo>
                  <a:lnTo>
                    <a:pt x="3" y="47"/>
                  </a:lnTo>
                  <a:lnTo>
                    <a:pt x="5" y="43"/>
                  </a:lnTo>
                  <a:lnTo>
                    <a:pt x="5" y="39"/>
                  </a:lnTo>
                  <a:lnTo>
                    <a:pt x="9" y="36"/>
                  </a:lnTo>
                  <a:lnTo>
                    <a:pt x="8" y="28"/>
                  </a:lnTo>
                  <a:lnTo>
                    <a:pt x="9" y="19"/>
                  </a:lnTo>
                  <a:lnTo>
                    <a:pt x="7" y="16"/>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20" name="Freeform 812"/>
            <p:cNvSpPr>
              <a:spLocks/>
            </p:cNvSpPr>
            <p:nvPr/>
          </p:nvSpPr>
          <p:spPr bwMode="gray">
            <a:xfrm>
              <a:off x="3191" y="2348"/>
              <a:ext cx="118" cy="133"/>
            </a:xfrm>
            <a:custGeom>
              <a:avLst/>
              <a:gdLst>
                <a:gd name="T0" fmla="*/ 0 w 90"/>
                <a:gd name="T1" fmla="*/ 2147483647 h 103"/>
                <a:gd name="T2" fmla="*/ 2147483647 w 90"/>
                <a:gd name="T3" fmla="*/ 2147483647 h 103"/>
                <a:gd name="T4" fmla="*/ 2147483647 w 90"/>
                <a:gd name="T5" fmla="*/ 2147483647 h 103"/>
                <a:gd name="T6" fmla="*/ 2147483647 w 90"/>
                <a:gd name="T7" fmla="*/ 2147483647 h 103"/>
                <a:gd name="T8" fmla="*/ 2147483647 w 90"/>
                <a:gd name="T9" fmla="*/ 2147483647 h 103"/>
                <a:gd name="T10" fmla="*/ 2147483647 w 90"/>
                <a:gd name="T11" fmla="*/ 2147483647 h 103"/>
                <a:gd name="T12" fmla="*/ 2147483647 w 90"/>
                <a:gd name="T13" fmla="*/ 2147483647 h 103"/>
                <a:gd name="T14" fmla="*/ 2147483647 w 90"/>
                <a:gd name="T15" fmla="*/ 2147483647 h 103"/>
                <a:gd name="T16" fmla="*/ 2147483647 w 90"/>
                <a:gd name="T17" fmla="*/ 0 h 103"/>
                <a:gd name="T18" fmla="*/ 2147483647 w 90"/>
                <a:gd name="T19" fmla="*/ 2147483647 h 103"/>
                <a:gd name="T20" fmla="*/ 2147483647 w 90"/>
                <a:gd name="T21" fmla="*/ 2147483647 h 103"/>
                <a:gd name="T22" fmla="*/ 2147483647 w 90"/>
                <a:gd name="T23" fmla="*/ 2147483647 h 103"/>
                <a:gd name="T24" fmla="*/ 2147483647 w 90"/>
                <a:gd name="T25" fmla="*/ 2147483647 h 103"/>
                <a:gd name="T26" fmla="*/ 2147483647 w 90"/>
                <a:gd name="T27" fmla="*/ 2147483647 h 103"/>
                <a:gd name="T28" fmla="*/ 2147483647 w 90"/>
                <a:gd name="T29" fmla="*/ 2147483647 h 103"/>
                <a:gd name="T30" fmla="*/ 2147483647 w 90"/>
                <a:gd name="T31" fmla="*/ 2147483647 h 103"/>
                <a:gd name="T32" fmla="*/ 2147483647 w 90"/>
                <a:gd name="T33" fmla="*/ 2147483647 h 103"/>
                <a:gd name="T34" fmla="*/ 2147483647 w 90"/>
                <a:gd name="T35" fmla="*/ 2147483647 h 103"/>
                <a:gd name="T36" fmla="*/ 2147483647 w 90"/>
                <a:gd name="T37" fmla="*/ 2147483647 h 103"/>
                <a:gd name="T38" fmla="*/ 2147483647 w 90"/>
                <a:gd name="T39" fmla="*/ 2147483647 h 103"/>
                <a:gd name="T40" fmla="*/ 2147483647 w 90"/>
                <a:gd name="T41" fmla="*/ 2147483647 h 103"/>
                <a:gd name="T42" fmla="*/ 2147483647 w 90"/>
                <a:gd name="T43" fmla="*/ 2147483647 h 103"/>
                <a:gd name="T44" fmla="*/ 2147483647 w 90"/>
                <a:gd name="T45" fmla="*/ 2147483647 h 103"/>
                <a:gd name="T46" fmla="*/ 2147483647 w 90"/>
                <a:gd name="T47" fmla="*/ 2147483647 h 103"/>
                <a:gd name="T48" fmla="*/ 2147483647 w 90"/>
                <a:gd name="T49" fmla="*/ 2147483647 h 103"/>
                <a:gd name="T50" fmla="*/ 2147483647 w 90"/>
                <a:gd name="T51" fmla="*/ 2147483647 h 103"/>
                <a:gd name="T52" fmla="*/ 2147483647 w 90"/>
                <a:gd name="T53" fmla="*/ 2147483647 h 103"/>
                <a:gd name="T54" fmla="*/ 2147483647 w 90"/>
                <a:gd name="T55" fmla="*/ 2147483647 h 103"/>
                <a:gd name="T56" fmla="*/ 2147483647 w 90"/>
                <a:gd name="T57" fmla="*/ 2147483647 h 103"/>
                <a:gd name="T58" fmla="*/ 2147483647 w 90"/>
                <a:gd name="T59" fmla="*/ 2147483647 h 103"/>
                <a:gd name="T60" fmla="*/ 2147483647 w 90"/>
                <a:gd name="T61" fmla="*/ 2147483647 h 103"/>
                <a:gd name="T62" fmla="*/ 0 w 90"/>
                <a:gd name="T63" fmla="*/ 214748364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103"/>
                <a:gd name="T98" fmla="*/ 90 w 90"/>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103">
                  <a:moveTo>
                    <a:pt x="0" y="53"/>
                  </a:moveTo>
                  <a:lnTo>
                    <a:pt x="2" y="49"/>
                  </a:lnTo>
                  <a:lnTo>
                    <a:pt x="19" y="37"/>
                  </a:lnTo>
                  <a:lnTo>
                    <a:pt x="21" y="35"/>
                  </a:lnTo>
                  <a:lnTo>
                    <a:pt x="21" y="34"/>
                  </a:lnTo>
                  <a:lnTo>
                    <a:pt x="25" y="23"/>
                  </a:lnTo>
                  <a:lnTo>
                    <a:pt x="20" y="14"/>
                  </a:lnTo>
                  <a:lnTo>
                    <a:pt x="31" y="5"/>
                  </a:lnTo>
                  <a:lnTo>
                    <a:pt x="38" y="0"/>
                  </a:lnTo>
                  <a:lnTo>
                    <a:pt x="45" y="2"/>
                  </a:lnTo>
                  <a:lnTo>
                    <a:pt x="48" y="6"/>
                  </a:lnTo>
                  <a:lnTo>
                    <a:pt x="54" y="5"/>
                  </a:lnTo>
                  <a:lnTo>
                    <a:pt x="62" y="20"/>
                  </a:lnTo>
                  <a:lnTo>
                    <a:pt x="67" y="20"/>
                  </a:lnTo>
                  <a:lnTo>
                    <a:pt x="70" y="24"/>
                  </a:lnTo>
                  <a:lnTo>
                    <a:pt x="61" y="44"/>
                  </a:lnTo>
                  <a:lnTo>
                    <a:pt x="71" y="58"/>
                  </a:lnTo>
                  <a:lnTo>
                    <a:pt x="78" y="59"/>
                  </a:lnTo>
                  <a:lnTo>
                    <a:pt x="85" y="71"/>
                  </a:lnTo>
                  <a:lnTo>
                    <a:pt x="85" y="83"/>
                  </a:lnTo>
                  <a:lnTo>
                    <a:pt x="90" y="90"/>
                  </a:lnTo>
                  <a:lnTo>
                    <a:pt x="87" y="94"/>
                  </a:lnTo>
                  <a:lnTo>
                    <a:pt x="78" y="92"/>
                  </a:lnTo>
                  <a:lnTo>
                    <a:pt x="75" y="96"/>
                  </a:lnTo>
                  <a:lnTo>
                    <a:pt x="76" y="101"/>
                  </a:lnTo>
                  <a:lnTo>
                    <a:pt x="59" y="103"/>
                  </a:lnTo>
                  <a:lnTo>
                    <a:pt x="43" y="95"/>
                  </a:lnTo>
                  <a:lnTo>
                    <a:pt x="43" y="85"/>
                  </a:lnTo>
                  <a:lnTo>
                    <a:pt x="33" y="78"/>
                  </a:lnTo>
                  <a:lnTo>
                    <a:pt x="18" y="68"/>
                  </a:lnTo>
                  <a:lnTo>
                    <a:pt x="6" y="64"/>
                  </a:lnTo>
                  <a:lnTo>
                    <a:pt x="0" y="53"/>
                  </a:lnTo>
                  <a:close/>
                </a:path>
              </a:pathLst>
            </a:custGeom>
            <a:grpFill/>
            <a:ln w="3175">
              <a:solidFill>
                <a:schemeClr val="tx2">
                  <a:lumMod val="50000"/>
                </a:schemeClr>
              </a:solidFill>
              <a:round/>
              <a:headEnd/>
              <a:tailEnd/>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228600" y="-190500"/>
            <a:ext cx="3761510" cy="381000"/>
          </a:xfrm>
        </p:spPr>
        <p:txBody>
          <a:bodyPr/>
          <a:lstStyle/>
          <a:p>
            <a:br>
              <a:rPr lang="en-US" dirty="0">
                <a:solidFill>
                  <a:schemeClr val="bg1"/>
                </a:solidFill>
                <a:latin typeface="Arial" panose="020B0604020202020204" pitchFamily="34" charset="0"/>
                <a:cs typeface="Arial" panose="020B0604020202020204" pitchFamily="34" charset="0"/>
              </a:rPr>
            </a:br>
            <a:endParaRPr lang="en-US" dirty="0">
              <a:solidFill>
                <a:schemeClr val="bg2"/>
              </a:solidFill>
              <a:latin typeface="Arial" panose="020B0604020202020204" pitchFamily="34" charset="0"/>
              <a:cs typeface="Arial" panose="020B0604020202020204" pitchFamily="34" charset="0"/>
            </a:endParaRPr>
          </a:p>
        </p:txBody>
      </p:sp>
      <p:sp>
        <p:nvSpPr>
          <p:cNvPr id="42" name="Content Placeholder 1"/>
          <p:cNvSpPr txBox="1">
            <a:spLocks/>
          </p:cNvSpPr>
          <p:nvPr/>
        </p:nvSpPr>
        <p:spPr>
          <a:xfrm>
            <a:off x="162004" y="1191720"/>
            <a:ext cx="1594215" cy="3766526"/>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1100"/>
              </a:spcBef>
              <a:spcAft>
                <a:spcPts val="0"/>
              </a:spcAft>
              <a:buClrTx/>
              <a:buSzTx/>
              <a:buFont typeface="Arial"/>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Slide Number Placeholder 1"/>
          <p:cNvSpPr>
            <a:spLocks noGrp="1"/>
          </p:cNvSpPr>
          <p:nvPr>
            <p:ph type="sldNum" sz="quarter" idx="10"/>
          </p:nvPr>
        </p:nvSpPr>
        <p:spPr>
          <a:xfrm>
            <a:off x="6858000" y="4830158"/>
            <a:ext cx="2057400" cy="1371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50">
                <a:solidFill>
                  <a:schemeClr val="tx1"/>
                </a:solidFill>
                <a:latin typeface="Arial" charset="0"/>
                <a:ea typeface="ＭＳ Ｐゴシック" charset="-128"/>
              </a:defRPr>
            </a:lvl1pPr>
            <a:lvl2pPr marL="557199" indent="-214308">
              <a:defRPr sz="1050">
                <a:solidFill>
                  <a:schemeClr val="tx1"/>
                </a:solidFill>
                <a:latin typeface="Arial" charset="0"/>
                <a:ea typeface="ＭＳ Ｐゴシック" charset="-128"/>
              </a:defRPr>
            </a:lvl2pPr>
            <a:lvl3pPr marL="857228" indent="-171446">
              <a:defRPr sz="1050">
                <a:solidFill>
                  <a:schemeClr val="tx1"/>
                </a:solidFill>
                <a:latin typeface="Arial" charset="0"/>
                <a:ea typeface="ＭＳ Ｐゴシック" charset="-128"/>
              </a:defRPr>
            </a:lvl3pPr>
            <a:lvl4pPr marL="1200120" indent="-171446">
              <a:defRPr sz="1050">
                <a:solidFill>
                  <a:schemeClr val="tx1"/>
                </a:solidFill>
                <a:latin typeface="Arial" charset="0"/>
                <a:ea typeface="ＭＳ Ｐゴシック" charset="-128"/>
              </a:defRPr>
            </a:lvl4pPr>
            <a:lvl5pPr marL="1543012" indent="-171446">
              <a:defRPr sz="1050">
                <a:solidFill>
                  <a:schemeClr val="tx1"/>
                </a:solidFill>
                <a:latin typeface="Arial" charset="0"/>
                <a:ea typeface="ＭＳ Ｐゴシック" charset="-128"/>
              </a:defRPr>
            </a:lvl5pPr>
            <a:lvl6pPr marL="1885903" indent="-171446" eaLnBrk="0" fontAlgn="base" hangingPunct="0">
              <a:spcBef>
                <a:spcPct val="0"/>
              </a:spcBef>
              <a:spcAft>
                <a:spcPct val="0"/>
              </a:spcAft>
              <a:defRPr sz="1050">
                <a:solidFill>
                  <a:schemeClr val="tx1"/>
                </a:solidFill>
                <a:latin typeface="Arial" charset="0"/>
                <a:ea typeface="ＭＳ Ｐゴシック" charset="-128"/>
              </a:defRPr>
            </a:lvl6pPr>
            <a:lvl7pPr marL="2228795" indent="-171446" eaLnBrk="0" fontAlgn="base" hangingPunct="0">
              <a:spcBef>
                <a:spcPct val="0"/>
              </a:spcBef>
              <a:spcAft>
                <a:spcPct val="0"/>
              </a:spcAft>
              <a:defRPr sz="1050">
                <a:solidFill>
                  <a:schemeClr val="tx1"/>
                </a:solidFill>
                <a:latin typeface="Arial" charset="0"/>
                <a:ea typeface="ＭＳ Ｐゴシック" charset="-128"/>
              </a:defRPr>
            </a:lvl7pPr>
            <a:lvl8pPr marL="2571686" indent="-171446" eaLnBrk="0" fontAlgn="base" hangingPunct="0">
              <a:spcBef>
                <a:spcPct val="0"/>
              </a:spcBef>
              <a:spcAft>
                <a:spcPct val="0"/>
              </a:spcAft>
              <a:defRPr sz="1050">
                <a:solidFill>
                  <a:schemeClr val="tx1"/>
                </a:solidFill>
                <a:latin typeface="Arial" charset="0"/>
                <a:ea typeface="ＭＳ Ｐゴシック" charset="-128"/>
              </a:defRPr>
            </a:lvl8pPr>
            <a:lvl9pPr marL="2914577" indent="-171446" eaLnBrk="0" fontAlgn="base" hangingPunct="0">
              <a:spcBef>
                <a:spcPct val="0"/>
              </a:spcBef>
              <a:spcAft>
                <a:spcPct val="0"/>
              </a:spcAft>
              <a:defRPr sz="1050">
                <a:solidFill>
                  <a:schemeClr val="tx1"/>
                </a:solidFill>
                <a:latin typeface="Arial" charset="0"/>
                <a:ea typeface="ＭＳ Ｐゴシック" charset="-128"/>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fld id="{3E4555BB-2787-1C43-BFC1-B2A296B48A99}" type="slidenum">
              <a:rPr kumimoji="0" lang="en-US" altLang="en-US" sz="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25</a:t>
            </a:fld>
            <a:endParaRPr kumimoji="0" lang="en-US" alt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4" name="Oval 823"/>
          <p:cNvSpPr/>
          <p:nvPr/>
        </p:nvSpPr>
        <p:spPr>
          <a:xfrm>
            <a:off x="3707130" y="2429711"/>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25" name="Oval 824"/>
          <p:cNvSpPr/>
          <p:nvPr/>
        </p:nvSpPr>
        <p:spPr>
          <a:xfrm>
            <a:off x="5251089" y="2060923"/>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26" name="Oval 825"/>
          <p:cNvSpPr/>
          <p:nvPr/>
        </p:nvSpPr>
        <p:spPr>
          <a:xfrm>
            <a:off x="7275619" y="2674768"/>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30" name="Oval 829"/>
          <p:cNvSpPr/>
          <p:nvPr/>
        </p:nvSpPr>
        <p:spPr>
          <a:xfrm>
            <a:off x="2965923" y="2419826"/>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831" name="Oval 830"/>
          <p:cNvSpPr/>
          <p:nvPr/>
        </p:nvSpPr>
        <p:spPr>
          <a:xfrm>
            <a:off x="5329524" y="2129084"/>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32" name="Oval 831"/>
          <p:cNvSpPr/>
          <p:nvPr/>
        </p:nvSpPr>
        <p:spPr>
          <a:xfrm>
            <a:off x="3377354" y="2539096"/>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36" name="Oval 835"/>
          <p:cNvSpPr/>
          <p:nvPr/>
        </p:nvSpPr>
        <p:spPr>
          <a:xfrm>
            <a:off x="7472868" y="2419826"/>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37" name="Oval 836"/>
          <p:cNvSpPr/>
          <p:nvPr/>
        </p:nvSpPr>
        <p:spPr>
          <a:xfrm>
            <a:off x="7679617" y="2419826"/>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38" name="Oval 837"/>
          <p:cNvSpPr/>
          <p:nvPr/>
        </p:nvSpPr>
        <p:spPr>
          <a:xfrm rot="20815408">
            <a:off x="5368786" y="2251007"/>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40" name="TextBox 839"/>
          <p:cNvSpPr txBox="1"/>
          <p:nvPr/>
        </p:nvSpPr>
        <p:spPr>
          <a:xfrm>
            <a:off x="7345739" y="2560608"/>
            <a:ext cx="1053494"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B2663">
                    <a:lumMod val="75000"/>
                  </a:srgbClr>
                </a:solidFill>
                <a:effectLst/>
                <a:uLnTx/>
                <a:uFillTx/>
                <a:latin typeface="Arial" panose="020B0604020202020204" pitchFamily="34" charset="0"/>
                <a:cs typeface="Arial" panose="020B0604020202020204" pitchFamily="34" charset="0"/>
              </a:rPr>
              <a:t>AP Cross Region </a:t>
            </a:r>
          </a:p>
        </p:txBody>
      </p:sp>
      <p:sp>
        <p:nvSpPr>
          <p:cNvPr id="841" name="Oval 840"/>
          <p:cNvSpPr/>
          <p:nvPr/>
        </p:nvSpPr>
        <p:spPr>
          <a:xfrm>
            <a:off x="3407893" y="2584816"/>
            <a:ext cx="91440" cy="91440"/>
          </a:xfrm>
          <a:prstGeom prst="ellipse">
            <a:avLst/>
          </a:prstGeom>
          <a:solidFill>
            <a:schemeClr val="tx1"/>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43" name="Oval 842"/>
          <p:cNvSpPr/>
          <p:nvPr/>
        </p:nvSpPr>
        <p:spPr>
          <a:xfrm>
            <a:off x="3707130" y="2244371"/>
            <a:ext cx="91440" cy="91440"/>
          </a:xfrm>
          <a:prstGeom prst="ellipse">
            <a:avLst/>
          </a:prstGeom>
          <a:solidFill>
            <a:schemeClr val="tx1"/>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highlight>
                <a:srgbClr val="000000"/>
              </a:highlight>
              <a:uLnTx/>
              <a:uFillTx/>
              <a:latin typeface="Arial" panose="020B0604020202020204" pitchFamily="34" charset="0"/>
              <a:cs typeface="Arial" panose="020B0604020202020204" pitchFamily="34" charset="0"/>
            </a:endParaRPr>
          </a:p>
        </p:txBody>
      </p:sp>
      <p:sp>
        <p:nvSpPr>
          <p:cNvPr id="846" name="Oval 845"/>
          <p:cNvSpPr/>
          <p:nvPr/>
        </p:nvSpPr>
        <p:spPr>
          <a:xfrm>
            <a:off x="3747191" y="2476988"/>
            <a:ext cx="91440" cy="91440"/>
          </a:xfrm>
          <a:prstGeom prst="ellipse">
            <a:avLst/>
          </a:prstGeom>
          <a:solidFill>
            <a:schemeClr val="tx1"/>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47" name="Oval 846"/>
          <p:cNvSpPr/>
          <p:nvPr/>
        </p:nvSpPr>
        <p:spPr>
          <a:xfrm>
            <a:off x="5126934" y="2060923"/>
            <a:ext cx="91440" cy="91440"/>
          </a:xfrm>
          <a:prstGeom prst="ellipse">
            <a:avLst/>
          </a:prstGeom>
          <a:solidFill>
            <a:schemeClr val="tx1"/>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39" name="Oval 838"/>
          <p:cNvSpPr/>
          <p:nvPr/>
        </p:nvSpPr>
        <p:spPr>
          <a:xfrm>
            <a:off x="87687" y="2288427"/>
            <a:ext cx="91440" cy="80554"/>
          </a:xfrm>
          <a:prstGeom prst="ellipse">
            <a:avLst/>
          </a:prstGeom>
          <a:solidFill>
            <a:schemeClr val="tx1"/>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42" name="Oval 841"/>
          <p:cNvSpPr/>
          <p:nvPr/>
        </p:nvSpPr>
        <p:spPr>
          <a:xfrm>
            <a:off x="103722" y="1128785"/>
            <a:ext cx="91440" cy="91440"/>
          </a:xfrm>
          <a:prstGeom prst="ellipse">
            <a:avLst/>
          </a:prstGeom>
          <a:solidFill>
            <a:schemeClr val="accent6">
              <a:lumMod val="75000"/>
            </a:schemeClr>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DB2663">
                  <a:lumMod val="75000"/>
                </a:srgbClr>
              </a:solidFill>
              <a:effectLst/>
              <a:uLnTx/>
              <a:uFillTx/>
              <a:latin typeface="Arial" panose="020B0604020202020204" pitchFamily="34" charset="0"/>
              <a:cs typeface="Arial" panose="020B0604020202020204" pitchFamily="34" charset="0"/>
            </a:endParaRPr>
          </a:p>
        </p:txBody>
      </p:sp>
      <p:sp>
        <p:nvSpPr>
          <p:cNvPr id="844" name="Oval 843"/>
          <p:cNvSpPr/>
          <p:nvPr/>
        </p:nvSpPr>
        <p:spPr>
          <a:xfrm>
            <a:off x="82846" y="3492879"/>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53" name="Rectangle 852"/>
          <p:cNvSpPr/>
          <p:nvPr/>
        </p:nvSpPr>
        <p:spPr>
          <a:xfrm>
            <a:off x="224849" y="862734"/>
            <a:ext cx="1540703" cy="3808735"/>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Cross Region: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Your data is stored across three regions within a geography for highest availability and resiliency.</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Regional: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Your data is stored in multiple data center facilities within a single geographic region for best availability and performance.</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Single Data Center: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Your data is stored across multiple devices in a single data center for when data locality matters most.</a:t>
            </a:r>
          </a:p>
        </p:txBody>
      </p:sp>
      <p:sp>
        <p:nvSpPr>
          <p:cNvPr id="854" name="TextBox 853"/>
          <p:cNvSpPr txBox="1"/>
          <p:nvPr/>
        </p:nvSpPr>
        <p:spPr>
          <a:xfrm>
            <a:off x="5306790" y="1991728"/>
            <a:ext cx="1024639"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B2663">
                    <a:lumMod val="75000"/>
                  </a:srgbClr>
                </a:solidFill>
                <a:effectLst/>
                <a:uLnTx/>
                <a:uFillTx/>
                <a:latin typeface="Arial" panose="020B0604020202020204" pitchFamily="34" charset="0"/>
                <a:cs typeface="Arial" panose="020B0604020202020204" pitchFamily="34" charset="0"/>
              </a:rPr>
              <a:t>EU Cross Region</a:t>
            </a:r>
          </a:p>
        </p:txBody>
      </p:sp>
      <p:sp>
        <p:nvSpPr>
          <p:cNvPr id="855" name="TextBox 854"/>
          <p:cNvSpPr txBox="1"/>
          <p:nvPr/>
        </p:nvSpPr>
        <p:spPr>
          <a:xfrm>
            <a:off x="3634614" y="2074337"/>
            <a:ext cx="570990"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Toronto</a:t>
            </a:r>
          </a:p>
        </p:txBody>
      </p:sp>
      <p:sp>
        <p:nvSpPr>
          <p:cNvPr id="856" name="TextBox 855"/>
          <p:cNvSpPr txBox="1"/>
          <p:nvPr/>
        </p:nvSpPr>
        <p:spPr>
          <a:xfrm>
            <a:off x="2703091" y="2268984"/>
            <a:ext cx="1053494"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B2663">
                    <a:lumMod val="75000"/>
                  </a:srgbClr>
                </a:solidFill>
                <a:effectLst/>
                <a:uLnTx/>
                <a:uFillTx/>
                <a:latin typeface="Arial" panose="020B0604020202020204" pitchFamily="34" charset="0"/>
                <a:cs typeface="Arial" panose="020B0604020202020204" pitchFamily="34" charset="0"/>
              </a:rPr>
              <a:t>US Cross Region </a:t>
            </a:r>
          </a:p>
        </p:txBody>
      </p:sp>
      <p:sp>
        <p:nvSpPr>
          <p:cNvPr id="857" name="TextBox 856"/>
          <p:cNvSpPr txBox="1"/>
          <p:nvPr/>
        </p:nvSpPr>
        <p:spPr>
          <a:xfrm>
            <a:off x="4659061" y="2093768"/>
            <a:ext cx="588623"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London </a:t>
            </a:r>
          </a:p>
        </p:txBody>
      </p:sp>
      <p:sp>
        <p:nvSpPr>
          <p:cNvPr id="858" name="TextBox 857"/>
          <p:cNvSpPr txBox="1"/>
          <p:nvPr/>
        </p:nvSpPr>
        <p:spPr>
          <a:xfrm>
            <a:off x="3277688" y="2635052"/>
            <a:ext cx="489236"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Dallas</a:t>
            </a:r>
          </a:p>
        </p:txBody>
      </p:sp>
      <p:sp>
        <p:nvSpPr>
          <p:cNvPr id="859" name="TextBox 858"/>
          <p:cNvSpPr txBox="1"/>
          <p:nvPr/>
        </p:nvSpPr>
        <p:spPr>
          <a:xfrm>
            <a:off x="3781176" y="2451638"/>
            <a:ext cx="947695"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Washington DC</a:t>
            </a:r>
          </a:p>
        </p:txBody>
      </p:sp>
      <p:cxnSp>
        <p:nvCxnSpPr>
          <p:cNvPr id="860" name="Straight Connector 859"/>
          <p:cNvCxnSpPr>
            <a:cxnSpLocks/>
            <a:stCxn id="830" idx="5"/>
          </p:cNvCxnSpPr>
          <p:nvPr/>
        </p:nvCxnSpPr>
        <p:spPr>
          <a:xfrm>
            <a:off x="3043973" y="2497875"/>
            <a:ext cx="353377" cy="86758"/>
          </a:xfrm>
          <a:prstGeom prst="line">
            <a:avLst/>
          </a:prstGeom>
          <a:ln w="12700">
            <a:solidFill>
              <a:srgbClr val="FFFF00"/>
            </a:solidFill>
            <a:prstDash val="solid"/>
          </a:ln>
        </p:spPr>
        <p:style>
          <a:lnRef idx="2">
            <a:schemeClr val="accent1"/>
          </a:lnRef>
          <a:fillRef idx="0">
            <a:schemeClr val="accent1"/>
          </a:fillRef>
          <a:effectRef idx="1">
            <a:schemeClr val="accent1"/>
          </a:effectRef>
          <a:fontRef idx="minor">
            <a:schemeClr val="tx1"/>
          </a:fontRef>
        </p:style>
      </p:cxnSp>
      <p:cxnSp>
        <p:nvCxnSpPr>
          <p:cNvPr id="874" name="Straight Connector 873"/>
          <p:cNvCxnSpPr>
            <a:endCxn id="824" idx="2"/>
          </p:cNvCxnSpPr>
          <p:nvPr/>
        </p:nvCxnSpPr>
        <p:spPr>
          <a:xfrm flipV="1">
            <a:off x="3463833" y="2475431"/>
            <a:ext cx="243298" cy="94839"/>
          </a:xfrm>
          <a:prstGeom prst="line">
            <a:avLst/>
          </a:prstGeom>
          <a:ln w="12700">
            <a:solidFill>
              <a:srgbClr val="FFFF00"/>
            </a:solidFill>
            <a:prstDash val="solid"/>
          </a:ln>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a:off x="5306790" y="2132851"/>
            <a:ext cx="81316" cy="92498"/>
          </a:xfrm>
          <a:prstGeom prst="line">
            <a:avLst/>
          </a:prstGeom>
          <a:ln w="12700">
            <a:solidFill>
              <a:schemeClr val="accent6">
                <a:lumMod val="7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a:off x="5350072" y="2190647"/>
            <a:ext cx="93627" cy="107448"/>
          </a:xfrm>
          <a:prstGeom prst="line">
            <a:avLst/>
          </a:prstGeom>
          <a:ln w="12700">
            <a:solidFill>
              <a:schemeClr val="accent6">
                <a:lumMod val="7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81" name="Straight Connector 880"/>
          <p:cNvCxnSpPr>
            <a:cxnSpLocks/>
            <a:stCxn id="826" idx="7"/>
          </p:cNvCxnSpPr>
          <p:nvPr/>
        </p:nvCxnSpPr>
        <p:spPr>
          <a:xfrm flipV="1">
            <a:off x="7353668" y="2474994"/>
            <a:ext cx="180278" cy="213165"/>
          </a:xfrm>
          <a:prstGeom prst="line">
            <a:avLst/>
          </a:prstGeom>
          <a:ln w="12700">
            <a:solidFill>
              <a:schemeClr val="accent6">
                <a:lumMod val="7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85" name="Straight Connector 884"/>
          <p:cNvCxnSpPr>
            <a:cxnSpLocks/>
            <a:stCxn id="836" idx="6"/>
          </p:cNvCxnSpPr>
          <p:nvPr/>
        </p:nvCxnSpPr>
        <p:spPr>
          <a:xfrm>
            <a:off x="7564308" y="2465546"/>
            <a:ext cx="188008" cy="30078"/>
          </a:xfrm>
          <a:prstGeom prst="line">
            <a:avLst/>
          </a:prstGeom>
          <a:ln w="12700">
            <a:solidFill>
              <a:schemeClr val="accent6">
                <a:lumMod val="75000"/>
              </a:schemeClr>
            </a:solidFill>
            <a:prstDash val="solid"/>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ECF5D3FF-E275-7949-86A6-D33FFA09F1EC}"/>
              </a:ext>
            </a:extLst>
          </p:cNvPr>
          <p:cNvSpPr/>
          <p:nvPr/>
        </p:nvSpPr>
        <p:spPr>
          <a:xfrm>
            <a:off x="5420965" y="2129085"/>
            <a:ext cx="45719" cy="45719"/>
          </a:xfrm>
          <a:prstGeom prst="ellipse">
            <a:avLst/>
          </a:prstGeom>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EA5E6FF7-6204-564D-A6AF-818D18F2C8FC}"/>
              </a:ext>
            </a:extLst>
          </p:cNvPr>
          <p:cNvSpPr/>
          <p:nvPr/>
        </p:nvSpPr>
        <p:spPr>
          <a:xfrm>
            <a:off x="5359628" y="2060924"/>
            <a:ext cx="45719" cy="45719"/>
          </a:xfrm>
          <a:prstGeom prst="ellipse">
            <a:avLst/>
          </a:prstGeom>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9B3726FF-7743-7C4B-AE5E-68A4609D01FE}"/>
              </a:ext>
            </a:extLst>
          </p:cNvPr>
          <p:cNvSpPr/>
          <p:nvPr/>
        </p:nvSpPr>
        <p:spPr>
          <a:xfrm>
            <a:off x="5359627" y="2088334"/>
            <a:ext cx="914400" cy="914400"/>
          </a:xfrm>
          <a:prstGeom prst="ellipse">
            <a:avLst/>
          </a:prstGeom>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endParaRPr>
          </a:p>
        </p:txBody>
      </p:sp>
      <p:sp>
        <p:nvSpPr>
          <p:cNvPr id="849" name="TextBox 848"/>
          <p:cNvSpPr txBox="1"/>
          <p:nvPr/>
        </p:nvSpPr>
        <p:spPr>
          <a:xfrm>
            <a:off x="5391835" y="2119526"/>
            <a:ext cx="667170"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Frankfurt </a:t>
            </a:r>
          </a:p>
        </p:txBody>
      </p:sp>
      <p:sp>
        <p:nvSpPr>
          <p:cNvPr id="850" name="Oval 849"/>
          <p:cNvSpPr/>
          <p:nvPr/>
        </p:nvSpPr>
        <p:spPr>
          <a:xfrm>
            <a:off x="5365102" y="2152802"/>
            <a:ext cx="91440" cy="91440"/>
          </a:xfrm>
          <a:prstGeom prst="ellipse">
            <a:avLst/>
          </a:prstGeom>
          <a:solidFill>
            <a:schemeClr val="tx1"/>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61" name="TextBox 860"/>
          <p:cNvSpPr txBox="1"/>
          <p:nvPr/>
        </p:nvSpPr>
        <p:spPr>
          <a:xfrm>
            <a:off x="6496902" y="2656042"/>
            <a:ext cx="590226"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Chennai</a:t>
            </a:r>
          </a:p>
        </p:txBody>
      </p:sp>
      <p:sp>
        <p:nvSpPr>
          <p:cNvPr id="862" name="Oval 861"/>
          <p:cNvSpPr/>
          <p:nvPr/>
        </p:nvSpPr>
        <p:spPr>
          <a:xfrm>
            <a:off x="6592962" y="2827547"/>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52" name="TextBox 851"/>
          <p:cNvSpPr txBox="1"/>
          <p:nvPr/>
        </p:nvSpPr>
        <p:spPr>
          <a:xfrm>
            <a:off x="5080498" y="1824336"/>
            <a:ext cx="772969"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Amsterdam </a:t>
            </a:r>
          </a:p>
        </p:txBody>
      </p:sp>
      <p:sp>
        <p:nvSpPr>
          <p:cNvPr id="863" name="Oval 862"/>
          <p:cNvSpPr/>
          <p:nvPr/>
        </p:nvSpPr>
        <p:spPr>
          <a:xfrm>
            <a:off x="5249648" y="1987730"/>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730C140F-8120-334B-B214-88B5AF66E643}"/>
              </a:ext>
            </a:extLst>
          </p:cNvPr>
          <p:cNvGrpSpPr/>
          <p:nvPr/>
        </p:nvGrpSpPr>
        <p:grpSpPr>
          <a:xfrm>
            <a:off x="4210035" y="3269003"/>
            <a:ext cx="1608133" cy="266834"/>
            <a:chOff x="4210035" y="3269003"/>
            <a:chExt cx="1608133" cy="266834"/>
          </a:xfrm>
        </p:grpSpPr>
        <p:sp>
          <p:nvSpPr>
            <p:cNvPr id="864" name="Oval 863"/>
            <p:cNvSpPr/>
            <p:nvPr/>
          </p:nvSpPr>
          <p:spPr>
            <a:xfrm>
              <a:off x="4289178" y="3444397"/>
              <a:ext cx="91440" cy="91440"/>
            </a:xfrm>
            <a:prstGeom prst="ellipse">
              <a:avLst/>
            </a:prstGeom>
            <a:solidFill>
              <a:schemeClr val="tx1"/>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highlight>
                  <a:srgbClr val="000000"/>
                </a:highlight>
                <a:uLnTx/>
                <a:uFillTx/>
                <a:latin typeface="Arial" panose="020B0604020202020204" pitchFamily="34" charset="0"/>
                <a:cs typeface="Arial" panose="020B0604020202020204" pitchFamily="34" charset="0"/>
              </a:endParaRPr>
            </a:p>
          </p:txBody>
        </p:sp>
        <p:sp>
          <p:nvSpPr>
            <p:cNvPr id="865" name="TextBox 864"/>
            <p:cNvSpPr txBox="1"/>
            <p:nvPr/>
          </p:nvSpPr>
          <p:spPr>
            <a:xfrm>
              <a:off x="4210035" y="3269003"/>
              <a:ext cx="1608133"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Sao Paulo (MZR in Aug 2021)</a:t>
              </a:r>
            </a:p>
          </p:txBody>
        </p:sp>
      </p:grpSp>
      <p:sp>
        <p:nvSpPr>
          <p:cNvPr id="868" name="Oval 867">
            <a:extLst>
              <a:ext uri="{FF2B5EF4-FFF2-40B4-BE49-F238E27FC236}">
                <a16:creationId xmlns:a16="http://schemas.microsoft.com/office/drawing/2014/main" id="{F2CEC09B-2C9E-E042-817B-644D82451B2A}"/>
              </a:ext>
            </a:extLst>
          </p:cNvPr>
          <p:cNvSpPr/>
          <p:nvPr/>
        </p:nvSpPr>
        <p:spPr>
          <a:xfrm>
            <a:off x="7697201" y="2383731"/>
            <a:ext cx="91440" cy="91440"/>
          </a:xfrm>
          <a:prstGeom prst="ellipse">
            <a:avLst/>
          </a:prstGeom>
          <a:solidFill>
            <a:schemeClr val="tx1"/>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508A5B2-0234-D645-BF5A-A7AECED26688}"/>
              </a:ext>
            </a:extLst>
          </p:cNvPr>
          <p:cNvSpPr txBox="1"/>
          <p:nvPr/>
        </p:nvSpPr>
        <p:spPr>
          <a:xfrm>
            <a:off x="7697201" y="2288152"/>
            <a:ext cx="734023" cy="21544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Tokyo</a:t>
            </a:r>
          </a:p>
        </p:txBody>
      </p:sp>
      <p:sp>
        <p:nvSpPr>
          <p:cNvPr id="869" name="Oval 868">
            <a:extLst>
              <a:ext uri="{FF2B5EF4-FFF2-40B4-BE49-F238E27FC236}">
                <a16:creationId xmlns:a16="http://schemas.microsoft.com/office/drawing/2014/main" id="{287B0D4B-3F7D-0F44-B449-EF4D754335B5}"/>
              </a:ext>
            </a:extLst>
          </p:cNvPr>
          <p:cNvSpPr/>
          <p:nvPr/>
        </p:nvSpPr>
        <p:spPr>
          <a:xfrm flipH="1">
            <a:off x="7470491" y="2378919"/>
            <a:ext cx="96194"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917C548-C664-FE45-B05D-7F9BAFD9F813}"/>
              </a:ext>
            </a:extLst>
          </p:cNvPr>
          <p:cNvSpPr txBox="1"/>
          <p:nvPr/>
        </p:nvSpPr>
        <p:spPr>
          <a:xfrm>
            <a:off x="7220115" y="2211776"/>
            <a:ext cx="500752" cy="21544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Seoul</a:t>
            </a:r>
          </a:p>
        </p:txBody>
      </p:sp>
      <p:sp>
        <p:nvSpPr>
          <p:cNvPr id="870" name="Rectangle 2">
            <a:extLst>
              <a:ext uri="{FF2B5EF4-FFF2-40B4-BE49-F238E27FC236}">
                <a16:creationId xmlns:a16="http://schemas.microsoft.com/office/drawing/2014/main" id="{303855F1-39A7-2E4B-A5A2-D9198398F970}"/>
              </a:ext>
            </a:extLst>
          </p:cNvPr>
          <p:cNvSpPr txBox="1">
            <a:spLocks noChangeArrowheads="1"/>
          </p:cNvSpPr>
          <p:nvPr/>
        </p:nvSpPr>
        <p:spPr bwMode="gray">
          <a:xfrm>
            <a:off x="228599" y="201168"/>
            <a:ext cx="8817429" cy="461665"/>
          </a:xfrm>
          <a:prstGeom prst="rect">
            <a:avLst/>
          </a:prstGeom>
        </p:spPr>
        <p:txBody>
          <a:bodyPr wrap="square">
            <a:spAutoFit/>
          </a:bodyPr>
          <a:lstStyle>
            <a:defPPr>
              <a:defRPr lang="en-US"/>
            </a:defPPr>
            <a:lvl1pPr>
              <a:defRPr sz="2400">
                <a:latin typeface="+mj-lt"/>
              </a:defRPr>
            </a:lvl1p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194FAA"/>
                </a:solidFill>
                <a:effectLst/>
                <a:uLnTx/>
                <a:uFillTx/>
                <a:latin typeface="Arial" panose="020B0604020202020204" pitchFamily="34" charset="0"/>
                <a:cs typeface="Arial" panose="020B0604020202020204" pitchFamily="34" charset="0"/>
              </a:rPr>
              <a:t>IBM Cloud Object Storage spanning the globe with coverage</a:t>
            </a:r>
          </a:p>
        </p:txBody>
      </p:sp>
      <p:sp>
        <p:nvSpPr>
          <p:cNvPr id="871" name="TextBox 870">
            <a:extLst>
              <a:ext uri="{FF2B5EF4-FFF2-40B4-BE49-F238E27FC236}">
                <a16:creationId xmlns:a16="http://schemas.microsoft.com/office/drawing/2014/main" id="{34BF2FE8-7535-A84B-BAF3-7BB2B3107CB7}"/>
              </a:ext>
            </a:extLst>
          </p:cNvPr>
          <p:cNvSpPr txBox="1"/>
          <p:nvPr/>
        </p:nvSpPr>
        <p:spPr>
          <a:xfrm>
            <a:off x="2194070" y="2468693"/>
            <a:ext cx="843501"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San Jose, CA</a:t>
            </a:r>
          </a:p>
        </p:txBody>
      </p:sp>
      <p:sp>
        <p:nvSpPr>
          <p:cNvPr id="872" name="TextBox 871">
            <a:extLst>
              <a:ext uri="{FF2B5EF4-FFF2-40B4-BE49-F238E27FC236}">
                <a16:creationId xmlns:a16="http://schemas.microsoft.com/office/drawing/2014/main" id="{436BDB24-C1CE-7A40-9AFE-CD2AE9B8DD31}"/>
              </a:ext>
            </a:extLst>
          </p:cNvPr>
          <p:cNvSpPr txBox="1"/>
          <p:nvPr/>
        </p:nvSpPr>
        <p:spPr>
          <a:xfrm>
            <a:off x="5396842" y="2237042"/>
            <a:ext cx="505267"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Milan  </a:t>
            </a:r>
          </a:p>
        </p:txBody>
      </p:sp>
      <p:sp>
        <p:nvSpPr>
          <p:cNvPr id="873" name="TextBox 872">
            <a:extLst>
              <a:ext uri="{FF2B5EF4-FFF2-40B4-BE49-F238E27FC236}">
                <a16:creationId xmlns:a16="http://schemas.microsoft.com/office/drawing/2014/main" id="{1092BE50-AF21-DE4D-9000-93776C6D5437}"/>
              </a:ext>
            </a:extLst>
          </p:cNvPr>
          <p:cNvSpPr txBox="1"/>
          <p:nvPr/>
        </p:nvSpPr>
        <p:spPr>
          <a:xfrm>
            <a:off x="7291804" y="2670003"/>
            <a:ext cx="775625" cy="21544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Hong Kong</a:t>
            </a:r>
          </a:p>
        </p:txBody>
      </p:sp>
      <p:sp>
        <p:nvSpPr>
          <p:cNvPr id="5" name="Rectangle 4"/>
          <p:cNvSpPr/>
          <p:nvPr/>
        </p:nvSpPr>
        <p:spPr>
          <a:xfrm>
            <a:off x="2020824" y="4170600"/>
            <a:ext cx="7025204" cy="861774"/>
          </a:xfrm>
          <a:prstGeom prst="rect">
            <a:avLst/>
          </a:prstGeom>
          <a:solidFill>
            <a:schemeClr val="bg2">
              <a:alpha val="0"/>
            </a:schemeClr>
          </a:solidFill>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Current Locations </a:t>
            </a:r>
          </a:p>
          <a:p>
            <a:pPr marL="171446" marR="0" lvl="0" indent="-171446" algn="l" defTabSz="685783" rtl="0" eaLnBrk="1" fontAlgn="auto" latinLnBrk="0" hangingPunct="1">
              <a:lnSpc>
                <a:spcPct val="100000"/>
              </a:lnSpc>
              <a:spcBef>
                <a:spcPts val="0"/>
              </a:spcBef>
              <a:spcAft>
                <a:spcPts val="0"/>
              </a:spcAft>
              <a:buClrTx/>
              <a:buSzTx/>
              <a:buFont typeface="Arial" charset="0"/>
              <a:buChar char="•"/>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Cross Region: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United States (Dallas, Washington DC, San Jose), Europe (Amsterdam, Frankfurt, Milan), Asia Pacific (Hong Kong, Tokyo, Seoul)</a:t>
            </a:r>
          </a:p>
          <a:p>
            <a:pPr marL="171446" marR="0" lvl="0" indent="-171446" algn="l" defTabSz="685783" rtl="0" eaLnBrk="1" fontAlgn="auto" latinLnBrk="0" hangingPunct="1">
              <a:lnSpc>
                <a:spcPct val="100000"/>
              </a:lnSpc>
              <a:spcBef>
                <a:spcPts val="0"/>
              </a:spcBef>
              <a:spcAft>
                <a:spcPts val="0"/>
              </a:spcAft>
              <a:buClrTx/>
              <a:buSzTx/>
              <a:buFont typeface="Arial" charset="0"/>
              <a:buChar char="•"/>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Regional: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US East ( Washington DC), US South (Dallas), TOR (Toronto), EU GB (London), EU DE (Frankfurt), JP-Tokyo</a:t>
            </a:r>
            <a:r>
              <a:rPr lang="en-US" sz="800" dirty="0">
                <a:solidFill>
                  <a:srgbClr val="000000"/>
                </a:solidFill>
                <a:latin typeface="Arial" panose="020B0604020202020204" pitchFamily="34" charset="0"/>
                <a:cs typeface="Arial" panose="020B0604020202020204" pitchFamily="34" charset="0"/>
              </a:rPr>
              <a:t>, AU-Sydney, SAU (Sau Paulo converting from single site to MZR Aug 2021)</a:t>
            </a:r>
          </a:p>
          <a:p>
            <a:pPr marL="171446" marR="0" lvl="0" indent="-171446" algn="l" defTabSz="685783" rtl="0" eaLnBrk="1" fontAlgn="auto" latinLnBrk="0" hangingPunct="1">
              <a:lnSpc>
                <a:spcPct val="100000"/>
              </a:lnSpc>
              <a:spcBef>
                <a:spcPts val="0"/>
              </a:spcBef>
              <a:spcAft>
                <a:spcPts val="0"/>
              </a:spcAft>
              <a:buClrTx/>
              <a:buSzTx/>
              <a:buFont typeface="Arial" charset="0"/>
              <a:buChar char="•"/>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Single Data Center Offerings:</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 Chennai, Amsterdam, Seoul, Montreal</a:t>
            </a:r>
            <a:r>
              <a:rPr lang="en-US" sz="800" dirty="0">
                <a:solidFill>
                  <a:srgbClr val="000000"/>
                </a:solidFill>
                <a:latin typeface="Arial" panose="020B0604020202020204" pitchFamily="34" charset="0"/>
                <a:cs typeface="Arial" panose="020B0604020202020204" pitchFamily="34" charset="0"/>
              </a:rPr>
              <a:t>, Mexico City, San Jose, Milan, Hong Kong, Paris, Singapore, Osaka</a:t>
            </a:r>
          </a:p>
          <a:p>
            <a:pPr marL="171446" marR="0" lvl="0" indent="-171446" algn="l" defTabSz="685783" rtl="0" eaLnBrk="1" fontAlgn="auto" latinLnBrk="0" hangingPunct="1">
              <a:lnSpc>
                <a:spcPct val="100000"/>
              </a:lnSpc>
              <a:spcBef>
                <a:spcPts val="0"/>
              </a:spcBef>
              <a:spcAft>
                <a:spcPts val="0"/>
              </a:spcAft>
              <a:buClrTx/>
              <a:buSzTx/>
              <a:buFont typeface="Arial" charset="0"/>
              <a:buChar char="•"/>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Federal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Calibri" charset="0"/>
                <a:cs typeface="Arial" panose="020B0604020202020204" pitchFamily="34" charset="0"/>
              </a:rPr>
              <a:t>: Washington DC and Dallas</a:t>
            </a:r>
          </a:p>
        </p:txBody>
      </p:sp>
      <p:sp>
        <p:nvSpPr>
          <p:cNvPr id="875" name="Oval 874">
            <a:extLst>
              <a:ext uri="{FF2B5EF4-FFF2-40B4-BE49-F238E27FC236}">
                <a16:creationId xmlns:a16="http://schemas.microsoft.com/office/drawing/2014/main" id="{F353B6B5-9D39-DC4A-B830-7D607DA4B81C}"/>
              </a:ext>
            </a:extLst>
          </p:cNvPr>
          <p:cNvSpPr/>
          <p:nvPr/>
        </p:nvSpPr>
        <p:spPr>
          <a:xfrm>
            <a:off x="3864287" y="2251007"/>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0CC888A-D822-8642-91B8-A3DED1597AF3}"/>
              </a:ext>
            </a:extLst>
          </p:cNvPr>
          <p:cNvSpPr txBox="1"/>
          <p:nvPr/>
        </p:nvSpPr>
        <p:spPr>
          <a:xfrm>
            <a:off x="3992363" y="2258061"/>
            <a:ext cx="1001066" cy="21589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3"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Montreal</a:t>
            </a:r>
          </a:p>
        </p:txBody>
      </p:sp>
      <p:sp>
        <p:nvSpPr>
          <p:cNvPr id="877" name="Oval 876">
            <a:extLst>
              <a:ext uri="{FF2B5EF4-FFF2-40B4-BE49-F238E27FC236}">
                <a16:creationId xmlns:a16="http://schemas.microsoft.com/office/drawing/2014/main" id="{3E0636D1-4A66-424E-800F-B1181D48C68B}"/>
              </a:ext>
            </a:extLst>
          </p:cNvPr>
          <p:cNvSpPr/>
          <p:nvPr/>
        </p:nvSpPr>
        <p:spPr>
          <a:xfrm>
            <a:off x="3394027" y="2815383"/>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09D679C-1403-FB4C-8542-3A99327D112B}"/>
              </a:ext>
            </a:extLst>
          </p:cNvPr>
          <p:cNvSpPr txBox="1"/>
          <p:nvPr/>
        </p:nvSpPr>
        <p:spPr>
          <a:xfrm>
            <a:off x="2743930" y="2818359"/>
            <a:ext cx="763670" cy="42364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3"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Mexico City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79" name="Oval 878">
            <a:extLst>
              <a:ext uri="{FF2B5EF4-FFF2-40B4-BE49-F238E27FC236}">
                <a16:creationId xmlns:a16="http://schemas.microsoft.com/office/drawing/2014/main" id="{EE48C4DE-CA1B-C640-8D50-99F9B18636D3}"/>
              </a:ext>
            </a:extLst>
          </p:cNvPr>
          <p:cNvSpPr/>
          <p:nvPr/>
        </p:nvSpPr>
        <p:spPr>
          <a:xfrm>
            <a:off x="7886700" y="3684371"/>
            <a:ext cx="91440" cy="91440"/>
          </a:xfrm>
          <a:prstGeom prst="ellipse">
            <a:avLst/>
          </a:prstGeom>
          <a:solidFill>
            <a:schemeClr val="tx1"/>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80" name="TextBox 879">
            <a:extLst>
              <a:ext uri="{FF2B5EF4-FFF2-40B4-BE49-F238E27FC236}">
                <a16:creationId xmlns:a16="http://schemas.microsoft.com/office/drawing/2014/main" id="{8D80EDB9-0F73-DB46-AD2C-D182048CBB7F}"/>
              </a:ext>
            </a:extLst>
          </p:cNvPr>
          <p:cNvSpPr txBox="1"/>
          <p:nvPr/>
        </p:nvSpPr>
        <p:spPr>
          <a:xfrm>
            <a:off x="7891205" y="3584319"/>
            <a:ext cx="551754"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Sydney</a:t>
            </a:r>
          </a:p>
        </p:txBody>
      </p:sp>
      <p:sp>
        <p:nvSpPr>
          <p:cNvPr id="882" name="Oval 881">
            <a:extLst>
              <a:ext uri="{FF2B5EF4-FFF2-40B4-BE49-F238E27FC236}">
                <a16:creationId xmlns:a16="http://schemas.microsoft.com/office/drawing/2014/main" id="{6817F6D1-864F-174D-B1D4-373A789EE0BA}"/>
              </a:ext>
            </a:extLst>
          </p:cNvPr>
          <p:cNvSpPr/>
          <p:nvPr/>
        </p:nvSpPr>
        <p:spPr>
          <a:xfrm>
            <a:off x="2947182" y="2458924"/>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83" name="Oval 882">
            <a:extLst>
              <a:ext uri="{FF2B5EF4-FFF2-40B4-BE49-F238E27FC236}">
                <a16:creationId xmlns:a16="http://schemas.microsoft.com/office/drawing/2014/main" id="{182E7E15-6560-024E-B511-F0CC539F8387}"/>
              </a:ext>
            </a:extLst>
          </p:cNvPr>
          <p:cNvSpPr/>
          <p:nvPr/>
        </p:nvSpPr>
        <p:spPr>
          <a:xfrm>
            <a:off x="5375244" y="2311691"/>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84" name="Oval 883">
            <a:extLst>
              <a:ext uri="{FF2B5EF4-FFF2-40B4-BE49-F238E27FC236}">
                <a16:creationId xmlns:a16="http://schemas.microsoft.com/office/drawing/2014/main" id="{7C4DF0FC-EFF5-D143-9A40-31F19E2E85EA}"/>
              </a:ext>
            </a:extLst>
          </p:cNvPr>
          <p:cNvSpPr/>
          <p:nvPr/>
        </p:nvSpPr>
        <p:spPr>
          <a:xfrm>
            <a:off x="7271453" y="2736107"/>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86" name="Oval 885">
            <a:extLst>
              <a:ext uri="{FF2B5EF4-FFF2-40B4-BE49-F238E27FC236}">
                <a16:creationId xmlns:a16="http://schemas.microsoft.com/office/drawing/2014/main" id="{22C1A439-23DA-3845-9CEE-9A455AE8ED4F}"/>
              </a:ext>
            </a:extLst>
          </p:cNvPr>
          <p:cNvSpPr/>
          <p:nvPr/>
        </p:nvSpPr>
        <p:spPr>
          <a:xfrm>
            <a:off x="5189627" y="2149633"/>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87" name="TextBox 886">
            <a:extLst>
              <a:ext uri="{FF2B5EF4-FFF2-40B4-BE49-F238E27FC236}">
                <a16:creationId xmlns:a16="http://schemas.microsoft.com/office/drawing/2014/main" id="{592ADE8A-9DE8-AD43-AF32-D83747AF68E2}"/>
              </a:ext>
            </a:extLst>
          </p:cNvPr>
          <p:cNvSpPr txBox="1"/>
          <p:nvPr/>
        </p:nvSpPr>
        <p:spPr>
          <a:xfrm>
            <a:off x="4859513" y="2189922"/>
            <a:ext cx="437940"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Paris</a:t>
            </a:r>
          </a:p>
        </p:txBody>
      </p:sp>
      <p:sp>
        <p:nvSpPr>
          <p:cNvPr id="888" name="Oval 887">
            <a:extLst>
              <a:ext uri="{FF2B5EF4-FFF2-40B4-BE49-F238E27FC236}">
                <a16:creationId xmlns:a16="http://schemas.microsoft.com/office/drawing/2014/main" id="{5E84DA7F-84B8-1E45-95EB-B1F372829CD8}"/>
              </a:ext>
            </a:extLst>
          </p:cNvPr>
          <p:cNvSpPr/>
          <p:nvPr/>
        </p:nvSpPr>
        <p:spPr>
          <a:xfrm>
            <a:off x="7030187" y="3036939"/>
            <a:ext cx="91440"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89" name="TextBox 888">
            <a:extLst>
              <a:ext uri="{FF2B5EF4-FFF2-40B4-BE49-F238E27FC236}">
                <a16:creationId xmlns:a16="http://schemas.microsoft.com/office/drawing/2014/main" id="{547C5519-4A52-FC40-985C-79F35A1A396C}"/>
              </a:ext>
            </a:extLst>
          </p:cNvPr>
          <p:cNvSpPr txBox="1"/>
          <p:nvPr/>
        </p:nvSpPr>
        <p:spPr>
          <a:xfrm>
            <a:off x="6459266" y="3084486"/>
            <a:ext cx="688009" cy="21544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Singapore</a:t>
            </a:r>
          </a:p>
        </p:txBody>
      </p:sp>
      <p:sp>
        <p:nvSpPr>
          <p:cNvPr id="891" name="Oval 890">
            <a:extLst>
              <a:ext uri="{FF2B5EF4-FFF2-40B4-BE49-F238E27FC236}">
                <a16:creationId xmlns:a16="http://schemas.microsoft.com/office/drawing/2014/main" id="{FB83248E-5ACF-4653-9AC3-D107AA8A64D1}"/>
              </a:ext>
            </a:extLst>
          </p:cNvPr>
          <p:cNvSpPr/>
          <p:nvPr/>
        </p:nvSpPr>
        <p:spPr>
          <a:xfrm flipH="1">
            <a:off x="7581046" y="2489383"/>
            <a:ext cx="96194" cy="91440"/>
          </a:xfrm>
          <a:prstGeom prst="ellipse">
            <a:avLst/>
          </a:prstGeom>
          <a:solidFill>
            <a:srgbClr val="FFC000"/>
          </a:solidFill>
          <a:ln w="3175">
            <a:solidFill>
              <a:schemeClr val="tx2"/>
            </a:solidFill>
          </a:ln>
        </p:spPr>
        <p:txBody>
          <a:bodyPr wrap="square" lIns="0" tIns="0" rIns="0" bIns="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endParaRPr>
          </a:p>
        </p:txBody>
      </p:sp>
      <p:sp>
        <p:nvSpPr>
          <p:cNvPr id="892" name="TextBox 891">
            <a:extLst>
              <a:ext uri="{FF2B5EF4-FFF2-40B4-BE49-F238E27FC236}">
                <a16:creationId xmlns:a16="http://schemas.microsoft.com/office/drawing/2014/main" id="{2C2FD05F-B3F3-412A-9888-C04097CEDA50}"/>
              </a:ext>
            </a:extLst>
          </p:cNvPr>
          <p:cNvSpPr txBox="1"/>
          <p:nvPr/>
        </p:nvSpPr>
        <p:spPr>
          <a:xfrm>
            <a:off x="7610144" y="2454853"/>
            <a:ext cx="734023" cy="21544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Osaka</a:t>
            </a:r>
          </a:p>
        </p:txBody>
      </p:sp>
    </p:spTree>
    <p:extLst>
      <p:ext uri="{BB962C8B-B14F-4D97-AF65-F5344CB8AC3E}">
        <p14:creationId xmlns:p14="http://schemas.microsoft.com/office/powerpoint/2010/main" val="10231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296ADA8F-4233-224B-9E3B-58ECDE0F811E}"/>
              </a:ext>
            </a:extLst>
          </p:cNvPr>
          <p:cNvSpPr txBox="1">
            <a:spLocks/>
          </p:cNvSpPr>
          <p:nvPr/>
        </p:nvSpPr>
        <p:spPr>
          <a:xfrm>
            <a:off x="4679180" y="0"/>
            <a:ext cx="4464819" cy="5143500"/>
          </a:xfrm>
          <a:prstGeom prst="rect">
            <a:avLst/>
          </a:prstGeom>
          <a:solidFill>
            <a:srgbClr val="0029E1"/>
          </a:solidFill>
          <a:effectLst/>
        </p:spPr>
        <p:txBody>
          <a:bodyPr lIns="365760" rIns="365760"/>
          <a:lstStyle>
            <a:defPPr>
              <a:defRPr lang="en-US"/>
            </a:defPPr>
            <a:lvl1pPr indent="0" defTabSz="457200">
              <a:lnSpc>
                <a:spcPct val="100000"/>
              </a:lnSpc>
              <a:spcBef>
                <a:spcPts val="1100"/>
              </a:spcBef>
              <a:buFont typeface="Arial"/>
              <a:buNone/>
              <a:defRPr sz="1400">
                <a:solidFill>
                  <a:schemeClr val="bg2"/>
                </a:solidFill>
                <a:ea typeface="Arial" charset="0"/>
                <a:cs typeface="Arial" charset="0"/>
              </a:defRPr>
            </a:lvl1pPr>
            <a:lvl2pPr marL="173038" indent="-173038" defTabSz="457200">
              <a:lnSpc>
                <a:spcPct val="100000"/>
              </a:lnSpc>
              <a:spcBef>
                <a:spcPts val="1100"/>
              </a:spcBef>
              <a:spcAft>
                <a:spcPts val="0"/>
              </a:spcAft>
              <a:buFont typeface="Arial"/>
              <a:buChar char="–"/>
              <a:defRPr sz="1400">
                <a:ea typeface="Arial" charset="0"/>
                <a:cs typeface="Arial" charset="0"/>
              </a:defRPr>
            </a:lvl2pPr>
            <a:lvl3pPr marL="396875" indent="-173038" defTabSz="457200">
              <a:lnSpc>
                <a:spcPct val="100000"/>
              </a:lnSpc>
              <a:spcBef>
                <a:spcPts val="1100"/>
              </a:spcBef>
              <a:spcAft>
                <a:spcPts val="0"/>
              </a:spcAft>
              <a:buFont typeface="Arial"/>
              <a:buChar char="•"/>
              <a:defRPr sz="1400">
                <a:ea typeface="Arial" charset="0"/>
                <a:cs typeface="Arial" charset="0"/>
              </a:defRPr>
            </a:lvl3pPr>
            <a:lvl4pPr marL="625475" indent="-168275" defTabSz="457200">
              <a:lnSpc>
                <a:spcPct val="100000"/>
              </a:lnSpc>
              <a:spcBef>
                <a:spcPts val="1100"/>
              </a:spcBef>
              <a:spcAft>
                <a:spcPts val="0"/>
              </a:spcAft>
              <a:buFont typeface="Arial"/>
              <a:buChar char="–"/>
              <a:defRPr sz="1400">
                <a:ea typeface="Arial" charset="0"/>
                <a:cs typeface="Arial" charset="0"/>
              </a:defRPr>
            </a:lvl4pPr>
            <a:lvl5pPr marL="803275" indent="-173038" defTabSz="457200">
              <a:lnSpc>
                <a:spcPct val="100000"/>
              </a:lnSpc>
              <a:spcBef>
                <a:spcPts val="1100"/>
              </a:spcBef>
              <a:spcAft>
                <a:spcPts val="0"/>
              </a:spcAft>
              <a:buFont typeface="Arial"/>
              <a:buChar char="»"/>
              <a:defRPr sz="1400">
                <a:ea typeface="Arial" charset="0"/>
                <a:cs typeface="Arial"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457189" rtl="0" eaLnBrk="1" fontAlgn="auto" latinLnBrk="0" hangingPunct="1">
              <a:lnSpc>
                <a:spcPct val="100000"/>
              </a:lnSpc>
              <a:spcBef>
                <a:spcPts val="1100"/>
              </a:spcBef>
              <a:spcAft>
                <a:spcPts val="0"/>
              </a:spcAft>
              <a:buClrTx/>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Content Placeholder 3"/>
          <p:cNvSpPr txBox="1">
            <a:spLocks/>
          </p:cNvSpPr>
          <p:nvPr/>
        </p:nvSpPr>
        <p:spPr>
          <a:xfrm>
            <a:off x="0" y="0"/>
            <a:ext cx="2286000" cy="5143500"/>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1100"/>
              </a:spcBef>
              <a:spcAft>
                <a:spcPts val="0"/>
              </a:spcAft>
              <a:buClrTx/>
              <a:buSzTx/>
              <a:buFont typeface="Arial"/>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28601" y="201169"/>
            <a:ext cx="4105109" cy="664797"/>
          </a:xfrm>
        </p:spPr>
        <p:txBody>
          <a:bodyPr wrap="square" anchor="t">
            <a:spAutoFit/>
          </a:bodyPr>
          <a:lstStyle/>
          <a:p>
            <a:pPr defTabSz="685783"/>
            <a:r>
              <a:rPr lang="en-US" dirty="0">
                <a:latin typeface="Arial" panose="020B0604020202020204" pitchFamily="34" charset="0"/>
                <a:ea typeface="+mn-ea"/>
                <a:cs typeface="Arial" panose="020B0604020202020204" pitchFamily="34" charset="0"/>
              </a:rPr>
              <a:t>Securely store and access your data </a:t>
            </a:r>
          </a:p>
        </p:txBody>
      </p:sp>
      <p:sp>
        <p:nvSpPr>
          <p:cNvPr id="42" name="Content Placeholder 1"/>
          <p:cNvSpPr txBox="1">
            <a:spLocks/>
          </p:cNvSpPr>
          <p:nvPr/>
        </p:nvSpPr>
        <p:spPr>
          <a:xfrm>
            <a:off x="162005" y="1003126"/>
            <a:ext cx="4372075" cy="3766526"/>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1100"/>
              </a:spcBef>
              <a:spcAft>
                <a:spcPts val="0"/>
              </a:spcAft>
              <a:buClrTx/>
              <a:buSzTx/>
              <a:buFont typeface="Arial"/>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Content Placeholder 1"/>
          <p:cNvSpPr txBox="1">
            <a:spLocks/>
          </p:cNvSpPr>
          <p:nvPr/>
        </p:nvSpPr>
        <p:spPr>
          <a:xfrm>
            <a:off x="224054" y="919333"/>
            <a:ext cx="4055634" cy="4097675"/>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09555" rtl="0" eaLnBrk="1" fontAlgn="auto" latinLnBrk="0" hangingPunct="1">
              <a:lnSpc>
                <a:spcPct val="100000"/>
              </a:lnSpc>
              <a:spcBef>
                <a:spcPts val="1100"/>
              </a:spcBef>
              <a:spcAft>
                <a:spcPts val="0"/>
              </a:spcAft>
              <a:buClrTx/>
              <a:buSzTx/>
              <a:buFont typeface="Arial"/>
              <a:buNone/>
              <a:tabLst/>
              <a:defRPr/>
            </a:pPr>
            <a:r>
              <a:rPr kumimoji="0" lang="en-US" sz="1800" b="0" i="0" u="none" strike="noStrike" kern="1200" cap="none" spc="0" normalizeH="0" baseline="0" noProof="0" dirty="0">
                <a:ln>
                  <a:noFill/>
                </a:ln>
                <a:solidFill>
                  <a:srgbClr val="0F6FFF"/>
                </a:solidFill>
                <a:effectLst/>
                <a:uLnTx/>
                <a:uFillTx/>
                <a:latin typeface="Arial" panose="020B0604020202020204" pitchFamily="34" charset="0"/>
                <a:ea typeface="+mn-ea"/>
                <a:cs typeface="Arial" panose="020B0604020202020204" pitchFamily="34" charset="0"/>
                <a:sym typeface="Calibri"/>
              </a:rPr>
              <a:t>IBM Cloud Identity and Access Management (IAM) offers integrated support for policies and permissions </a:t>
            </a:r>
            <a:endParaRPr kumimoji="0" lang="en-US" sz="1800" b="0" i="0" u="none" strike="noStrike" kern="1200" cap="none" spc="0" normalizeH="0" baseline="0" noProof="0" dirty="0">
              <a:ln>
                <a:noFill/>
              </a:ln>
              <a:solidFill>
                <a:srgbClr val="0F6FFF"/>
              </a:solidFill>
              <a:effectLst/>
              <a:uLnTx/>
              <a:uFillTx/>
              <a:latin typeface="Arial" panose="020B0604020202020204" pitchFamily="34" charset="0"/>
              <a:ea typeface="+mn-ea"/>
              <a:cs typeface="Arial" panose="020B0604020202020204" pitchFamily="34" charset="0"/>
            </a:endParaRP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Set bucket level permissions for users </a:t>
            </a:r>
            <a:b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and applications </a:t>
            </a: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Ability to use IBM Cloud user roles to set </a:t>
            </a:r>
            <a:b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data access policies </a:t>
            </a: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Ability to create and manage API keys </a:t>
            </a:r>
            <a:b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for developers and application access </a:t>
            </a: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Supports multiple unique credentials including AWS style HMAC credentials</a:t>
            </a:r>
            <a:b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6209" y="1635606"/>
            <a:ext cx="1457992" cy="2028082"/>
          </a:xfrm>
          <a:prstGeom prst="rect">
            <a:avLst/>
          </a:prstGeom>
        </p:spPr>
      </p:pic>
      <p:pic>
        <p:nvPicPr>
          <p:cNvPr id="11" name="Picture 10"/>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6516208" y="865965"/>
            <a:ext cx="923888" cy="95349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20149" y="865965"/>
            <a:ext cx="923888" cy="953494"/>
          </a:xfrm>
          <a:prstGeom prst="rect">
            <a:avLst/>
          </a:prstGeom>
        </p:spPr>
      </p:pic>
      <p:pic>
        <p:nvPicPr>
          <p:cNvPr id="13" name="Picture 12"/>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7924093" y="865965"/>
            <a:ext cx="923888" cy="953494"/>
          </a:xfrm>
          <a:prstGeom prst="rect">
            <a:avLst/>
          </a:prstGeom>
        </p:spPr>
      </p:pic>
      <p:pic>
        <p:nvPicPr>
          <p:cNvPr id="14" name="Picture 13"/>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6516208" y="1639191"/>
            <a:ext cx="923888" cy="953494"/>
          </a:xfrm>
          <a:prstGeom prst="rect">
            <a:avLst/>
          </a:prstGeom>
        </p:spPr>
      </p:pic>
      <p:pic>
        <p:nvPicPr>
          <p:cNvPr id="15" name="Picture 14"/>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7220149" y="1639191"/>
            <a:ext cx="923888" cy="953494"/>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24093" y="1639191"/>
            <a:ext cx="923888" cy="95349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16208" y="2444735"/>
            <a:ext cx="923888" cy="953494"/>
          </a:xfrm>
          <a:prstGeom prst="rect">
            <a:avLst/>
          </a:prstGeom>
        </p:spPr>
      </p:pic>
      <p:pic>
        <p:nvPicPr>
          <p:cNvPr id="18" name="Picture 17"/>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7220149" y="2444735"/>
            <a:ext cx="923888" cy="953494"/>
          </a:xfrm>
          <a:prstGeom prst="rect">
            <a:avLst/>
          </a:prstGeom>
        </p:spPr>
      </p:pic>
      <p:pic>
        <p:nvPicPr>
          <p:cNvPr id="19" name="Picture 18"/>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7924093" y="2444735"/>
            <a:ext cx="923888" cy="953494"/>
          </a:xfrm>
          <a:prstGeom prst="rect">
            <a:avLst/>
          </a:prstGeom>
        </p:spPr>
      </p:pic>
      <p:cxnSp>
        <p:nvCxnSpPr>
          <p:cNvPr id="20" name="Straight Connector 19">
            <a:extLst>
              <a:ext uri="{FF2B5EF4-FFF2-40B4-BE49-F238E27FC236}">
                <a16:creationId xmlns:a16="http://schemas.microsoft.com/office/drawing/2014/main" id="{4BBC965E-CF5F-4F40-ABF6-DB2DE8D433A4}"/>
              </a:ext>
            </a:extLst>
          </p:cNvPr>
          <p:cNvCxnSpPr/>
          <p:nvPr/>
        </p:nvCxnSpPr>
        <p:spPr>
          <a:xfrm flipH="1" flipV="1">
            <a:off x="6387029" y="1639191"/>
            <a:ext cx="579829" cy="1328980"/>
          </a:xfrm>
          <a:prstGeom prst="line">
            <a:avLst/>
          </a:prstGeom>
          <a:noFill/>
          <a:ln w="19050" cap="flat">
            <a:solidFill>
              <a:schemeClr val="bg2"/>
            </a:solidFill>
            <a:prstDash val="solid"/>
            <a:miter lim="400000"/>
            <a:headEnd type="none" w="lg" len="lg"/>
            <a:tailEnd type="none" w="lg" len="lg"/>
          </a:ln>
          <a:effectLst/>
        </p:spPr>
      </p:cxnSp>
      <p:cxnSp>
        <p:nvCxnSpPr>
          <p:cNvPr id="24" name="Straight Connector 23">
            <a:extLst>
              <a:ext uri="{FF2B5EF4-FFF2-40B4-BE49-F238E27FC236}">
                <a16:creationId xmlns:a16="http://schemas.microsoft.com/office/drawing/2014/main" id="{4BBC965E-CF5F-4F40-ABF6-DB2DE8D433A4}"/>
              </a:ext>
            </a:extLst>
          </p:cNvPr>
          <p:cNvCxnSpPr/>
          <p:nvPr/>
        </p:nvCxnSpPr>
        <p:spPr>
          <a:xfrm flipH="1" flipV="1">
            <a:off x="6401915" y="1639192"/>
            <a:ext cx="1995415" cy="545209"/>
          </a:xfrm>
          <a:prstGeom prst="line">
            <a:avLst/>
          </a:prstGeom>
          <a:noFill/>
          <a:ln w="19050" cap="flat">
            <a:solidFill>
              <a:schemeClr val="bg2"/>
            </a:solidFill>
            <a:prstDash val="solid"/>
            <a:miter lim="400000"/>
            <a:headEnd type="none" w="lg" len="lg"/>
            <a:tailEnd type="none" w="lg" len="lg"/>
          </a:ln>
          <a:effectLst/>
        </p:spPr>
      </p:cxnSp>
      <p:cxnSp>
        <p:nvCxnSpPr>
          <p:cNvPr id="25" name="Straight Connector 24">
            <a:extLst>
              <a:ext uri="{FF2B5EF4-FFF2-40B4-BE49-F238E27FC236}">
                <a16:creationId xmlns:a16="http://schemas.microsoft.com/office/drawing/2014/main" id="{4BBC965E-CF5F-4F40-ABF6-DB2DE8D433A4}"/>
              </a:ext>
            </a:extLst>
          </p:cNvPr>
          <p:cNvCxnSpPr/>
          <p:nvPr/>
        </p:nvCxnSpPr>
        <p:spPr>
          <a:xfrm flipH="1">
            <a:off x="6387028" y="1407887"/>
            <a:ext cx="1295067" cy="231305"/>
          </a:xfrm>
          <a:prstGeom prst="line">
            <a:avLst/>
          </a:prstGeom>
          <a:noFill/>
          <a:ln w="19050" cap="flat">
            <a:solidFill>
              <a:schemeClr val="bg2"/>
            </a:solidFill>
            <a:prstDash val="solid"/>
            <a:miter lim="400000"/>
            <a:headEnd type="none" w="lg" len="lg"/>
            <a:tailEnd type="none" w="lg" len="lg"/>
          </a:ln>
          <a:effectLst/>
        </p:spPr>
      </p:cxnSp>
    </p:spTree>
    <p:extLst>
      <p:ext uri="{BB962C8B-B14F-4D97-AF65-F5344CB8AC3E}">
        <p14:creationId xmlns:p14="http://schemas.microsoft.com/office/powerpoint/2010/main" val="280817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53AFC-498B-8D49-AE54-7066ADAD5519}"/>
              </a:ext>
            </a:extLst>
          </p:cNvPr>
          <p:cNvSpPr/>
          <p:nvPr/>
        </p:nvSpPr>
        <p:spPr>
          <a:xfrm>
            <a:off x="0" y="0"/>
            <a:ext cx="9144001" cy="5143500"/>
          </a:xfrm>
          <a:prstGeom prst="rect">
            <a:avLst/>
          </a:prstGeom>
          <a:solidFill>
            <a:srgbClr val="F3F3F3"/>
          </a:solidFill>
        </p:spPr>
        <p:txBody>
          <a:bodyPr wrap="squar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28600" y="201168"/>
            <a:ext cx="4154214" cy="640080"/>
          </a:xfrm>
        </p:spPr>
        <p:txBody>
          <a:bodyPr/>
          <a:lstStyle/>
          <a:p>
            <a:r>
              <a:rPr lang="en-US" dirty="0">
                <a:solidFill>
                  <a:schemeClr val="bg1"/>
                </a:solidFill>
                <a:latin typeface="Arial" panose="020B0604020202020204" pitchFamily="34" charset="0"/>
                <a:cs typeface="Arial" panose="020B0604020202020204" pitchFamily="34" charset="0"/>
              </a:rPr>
              <a:t>Lock your data with</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immutable object storage</a:t>
            </a:r>
          </a:p>
        </p:txBody>
      </p:sp>
      <p:sp>
        <p:nvSpPr>
          <p:cNvPr id="3" name="Slide Number Placeholder 2"/>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5"/>
          </p:nvPr>
        </p:nvSpPr>
        <p:spPr>
          <a:xfrm>
            <a:off x="235219" y="1331983"/>
            <a:ext cx="4057921" cy="1523962"/>
          </a:xfrm>
        </p:spPr>
        <p:txBody>
          <a:bodyPr/>
          <a:lstStyle/>
          <a:p>
            <a:pPr marL="171450" indent="-171450">
              <a:buFont typeface="Apple Symbols" panose="02000000000000000000" pitchFamily="2" charset="-79"/>
              <a:buChar char="⎻"/>
            </a:pPr>
            <a:r>
              <a:rPr lang="en-US" sz="1800" dirty="0">
                <a:solidFill>
                  <a:schemeClr val="bg1"/>
                </a:solidFill>
                <a:latin typeface="Arial" panose="020B0604020202020204" pitchFamily="34" charset="0"/>
                <a:cs typeface="Arial" panose="020B0604020202020204" pitchFamily="34" charset="0"/>
              </a:rPr>
              <a:t>Preserve electronic records and protect your data against deletion or modification</a:t>
            </a:r>
          </a:p>
          <a:p>
            <a:pPr marL="171450" indent="-171450">
              <a:buFont typeface="Apple Symbols" panose="02000000000000000000" pitchFamily="2" charset="-79"/>
              <a:buChar char="⎻"/>
            </a:pPr>
            <a:r>
              <a:rPr lang="en-US" sz="1800" dirty="0">
                <a:solidFill>
                  <a:schemeClr val="bg1"/>
                </a:solidFill>
                <a:latin typeface="Arial" panose="020B0604020202020204" pitchFamily="34" charset="0"/>
                <a:cs typeface="Arial" panose="020B0604020202020204" pitchFamily="34" charset="0"/>
              </a:rPr>
              <a:t>Maintain data integrity in a WORM (Write-Once-Read-Many)</a:t>
            </a:r>
          </a:p>
          <a:p>
            <a:pPr marL="171450" indent="-171450">
              <a:buFont typeface="Apple Symbols" panose="02000000000000000000" pitchFamily="2" charset="-79"/>
              <a:buChar char="⎻"/>
            </a:pPr>
            <a:r>
              <a:rPr lang="en-US" sz="1800" dirty="0">
                <a:solidFill>
                  <a:schemeClr val="bg1"/>
                </a:solidFill>
                <a:latin typeface="Arial" panose="020B0604020202020204" pitchFamily="34" charset="0"/>
                <a:cs typeface="Arial" panose="020B0604020202020204" pitchFamily="34" charset="0"/>
              </a:rPr>
              <a:t>Helps customers meet compliance and regulatory requirements for data preservation </a:t>
            </a:r>
          </a:p>
        </p:txBody>
      </p:sp>
      <p:sp>
        <p:nvSpPr>
          <p:cNvPr id="5" name="Rectangle 4">
            <a:extLst>
              <a:ext uri="{FF2B5EF4-FFF2-40B4-BE49-F238E27FC236}">
                <a16:creationId xmlns:a16="http://schemas.microsoft.com/office/drawing/2014/main" id="{2FB0789F-FC45-485B-AC9C-C8A40A63BB52}"/>
              </a:ext>
            </a:extLst>
          </p:cNvPr>
          <p:cNvSpPr/>
          <p:nvPr/>
        </p:nvSpPr>
        <p:spPr>
          <a:xfrm>
            <a:off x="4293140" y="726332"/>
            <a:ext cx="1916954" cy="3171217"/>
          </a:xfrm>
          <a:prstGeom prst="rect">
            <a:avLst/>
          </a:prstGeom>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DF6AB02-DDF4-4384-B85C-65E0389DE80B}"/>
              </a:ext>
            </a:extLst>
          </p:cNvPr>
          <p:cNvSpPr/>
          <p:nvPr/>
        </p:nvSpPr>
        <p:spPr>
          <a:xfrm>
            <a:off x="4429328" y="677443"/>
            <a:ext cx="1582366" cy="2833043"/>
          </a:xfrm>
          <a:prstGeom prst="rect">
            <a:avLst/>
          </a:prstGeom>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1C82172-9875-BC43-A39A-99779D90BD55}"/>
              </a:ext>
            </a:extLst>
          </p:cNvPr>
          <p:cNvGrpSpPr/>
          <p:nvPr/>
        </p:nvGrpSpPr>
        <p:grpSpPr>
          <a:xfrm>
            <a:off x="5114981" y="0"/>
            <a:ext cx="3308907" cy="4499176"/>
            <a:chOff x="4805344" y="1111682"/>
            <a:chExt cx="2685074" cy="3650940"/>
          </a:xfrm>
        </p:grpSpPr>
        <p:pic>
          <p:nvPicPr>
            <p:cNvPr id="13" name="Picture 12">
              <a:extLst>
                <a:ext uri="{FF2B5EF4-FFF2-40B4-BE49-F238E27FC236}">
                  <a16:creationId xmlns:a16="http://schemas.microsoft.com/office/drawing/2014/main" id="{D11B3416-FD97-0E4A-87D5-2DB754F78F3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42331" y="1111682"/>
              <a:ext cx="2611101" cy="3650940"/>
            </a:xfrm>
            <a:prstGeom prst="rect">
              <a:avLst/>
            </a:prstGeom>
          </p:spPr>
        </p:pic>
        <p:sp>
          <p:nvSpPr>
            <p:cNvPr id="9" name="Rectangle 8">
              <a:extLst>
                <a:ext uri="{FF2B5EF4-FFF2-40B4-BE49-F238E27FC236}">
                  <a16:creationId xmlns:a16="http://schemas.microsoft.com/office/drawing/2014/main" id="{A1D4D773-17B9-1948-83CC-C58C2CE41CDD}"/>
                </a:ext>
              </a:extLst>
            </p:cNvPr>
            <p:cNvSpPr/>
            <p:nvPr/>
          </p:nvSpPr>
          <p:spPr>
            <a:xfrm>
              <a:off x="4805344" y="3625402"/>
              <a:ext cx="558508" cy="410248"/>
            </a:xfrm>
            <a:prstGeom prst="rect">
              <a:avLst/>
            </a:prstGeom>
            <a:solidFill>
              <a:srgbClr val="F3F3F3"/>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64CA746-0052-6A44-B7B5-9D012686C8EE}"/>
                </a:ext>
              </a:extLst>
            </p:cNvPr>
            <p:cNvSpPr/>
            <p:nvPr/>
          </p:nvSpPr>
          <p:spPr>
            <a:xfrm>
              <a:off x="6894923" y="3625402"/>
              <a:ext cx="595495" cy="410248"/>
            </a:xfrm>
            <a:prstGeom prst="rect">
              <a:avLst/>
            </a:prstGeom>
            <a:solidFill>
              <a:srgbClr val="F3F3F3"/>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 name="Rectangle 3">
            <a:extLst>
              <a:ext uri="{FF2B5EF4-FFF2-40B4-BE49-F238E27FC236}">
                <a16:creationId xmlns:a16="http://schemas.microsoft.com/office/drawing/2014/main" id="{421BD006-C421-4D90-828C-7C5D5E74509E}"/>
              </a:ext>
            </a:extLst>
          </p:cNvPr>
          <p:cNvSpPr/>
          <p:nvPr/>
        </p:nvSpPr>
        <p:spPr>
          <a:xfrm>
            <a:off x="5018612" y="4475436"/>
            <a:ext cx="3745170" cy="584775"/>
          </a:xfrm>
          <a:prstGeom prst="rect">
            <a:avLst/>
          </a:prstGeom>
        </p:spPr>
        <p:txBody>
          <a:bodyPr wrap="square">
            <a:spAutoFit/>
          </a:bodyPr>
          <a:lstStyle/>
          <a:p>
            <a:pPr algn="ctr"/>
            <a:r>
              <a:rPr lang="en-US" sz="1600" i="1" dirty="0">
                <a:latin typeface="Arial" panose="020B0604020202020204" pitchFamily="34" charset="0"/>
                <a:cs typeface="Arial" panose="020B0604020202020204" pitchFamily="34" charset="0"/>
              </a:rPr>
              <a:t>Set retention policy on a bucket and specify retention period</a:t>
            </a:r>
          </a:p>
        </p:txBody>
      </p:sp>
    </p:spTree>
    <p:extLst>
      <p:ext uri="{BB962C8B-B14F-4D97-AF65-F5344CB8AC3E}">
        <p14:creationId xmlns:p14="http://schemas.microsoft.com/office/powerpoint/2010/main" val="3138441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p:cNvSpPr txBox="1"/>
          <p:nvPr/>
        </p:nvSpPr>
        <p:spPr>
          <a:xfrm>
            <a:off x="286455" y="1086728"/>
            <a:ext cx="4228633" cy="3342453"/>
          </a:xfrm>
          <a:prstGeom prst="rect">
            <a:avLst/>
          </a:prstGeom>
          <a:noFill/>
        </p:spPr>
        <p:txBody>
          <a:bodyPr wrap="square" rtlCol="0">
            <a:spAutoFit/>
          </a:bodyPr>
          <a:lstStyle/>
          <a:p>
            <a:pPr marL="0" marR="0" lvl="0" indent="0" algn="l" defTabSz="309555" rtl="0" eaLnBrk="1" fontAlgn="auto" latinLnBrk="0" hangingPunct="1">
              <a:lnSpc>
                <a:spcPct val="100000"/>
              </a:lnSpc>
              <a:spcBef>
                <a:spcPts val="1100"/>
              </a:spcBef>
              <a:spcAft>
                <a:spcPts val="0"/>
              </a:spcAft>
              <a:buClrTx/>
              <a:buSzTx/>
              <a:buFontTx/>
              <a:buNone/>
              <a:tabLst/>
              <a:defRPr/>
            </a:pPr>
            <a:r>
              <a:rPr kumimoji="0" lang="en-US" sz="1800" b="0" i="0" u="none" strike="noStrike" kern="1200" cap="none" spc="0" normalizeH="0" baseline="0" noProof="0" dirty="0">
                <a:ln>
                  <a:noFill/>
                </a:ln>
                <a:solidFill>
                  <a:srgbClr val="0F6FFF"/>
                </a:solidFill>
                <a:effectLst/>
                <a:uLnTx/>
                <a:uFillTx/>
                <a:latin typeface="+mj-lt"/>
                <a:ea typeface="+mn-ea"/>
                <a:cs typeface="Calibri"/>
              </a:rPr>
              <a:t>Public (Anonymous) Access allows an anonymous user (unauthenticated user) to read all the objects in a COS bucket.</a:t>
            </a:r>
          </a:p>
          <a:p>
            <a:pPr marL="285743" marR="0" lvl="0" indent="-285743" algn="l" defTabSz="457189" rtl="0" eaLnBrk="1" fontAlgn="auto" latinLnBrk="0" hangingPunct="1">
              <a:lnSpc>
                <a:spcPct val="12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mj-lt"/>
                <a:ea typeface="+mn-ea"/>
                <a:cs typeface="Arial" charset="0"/>
              </a:rPr>
              <a:t>Leverage IAM to control access to the users and applications by assigning appropriate roles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j-lt"/>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j-lt"/>
                <a:ea typeface="+mn-ea"/>
              </a:rPr>
              <a:t>The anonymous access at bucket level is needed for these use cases</a:t>
            </a:r>
          </a:p>
          <a:p>
            <a:pPr marL="285743" marR="0" lvl="0" indent="-285743" algn="l" defTabSz="457189" rtl="0" eaLnBrk="1" fontAlgn="auto" latinLnBrk="0" hangingPunct="1">
              <a:lnSpc>
                <a:spcPct val="12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mj-lt"/>
                <a:ea typeface="+mn-ea"/>
                <a:cs typeface="Arial" charset="0"/>
              </a:rPr>
              <a:t>COS CDN integration</a:t>
            </a:r>
          </a:p>
          <a:p>
            <a:pPr marL="285743" marR="0" lvl="0" indent="-285743" algn="l" defTabSz="457189" rtl="0" eaLnBrk="1" fontAlgn="auto" latinLnBrk="0" hangingPunct="1">
              <a:lnSpc>
                <a:spcPct val="12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mj-lt"/>
                <a:ea typeface="+mn-ea"/>
                <a:cs typeface="Arial" charset="0"/>
              </a:rPr>
              <a:t>Static web hosting</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D7777">
                  <a:lumMod val="50000"/>
                </a:srgbClr>
              </a:solidFill>
              <a:effectLst/>
              <a:uLnTx/>
              <a:uFillTx/>
              <a:latin typeface="+mj-lt"/>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D7777">
                  <a:lumMod val="50000"/>
                </a:srgbClr>
              </a:solidFill>
              <a:effectLst/>
              <a:uLnTx/>
              <a:uFillTx/>
              <a:latin typeface="+mj-lt"/>
              <a:ea typeface="+mn-ea"/>
            </a:endParaRPr>
          </a:p>
        </p:txBody>
      </p:sp>
      <p:sp>
        <p:nvSpPr>
          <p:cNvPr id="4" name="Rectangle 2">
            <a:extLst>
              <a:ext uri="{FF2B5EF4-FFF2-40B4-BE49-F238E27FC236}">
                <a16:creationId xmlns:a16="http://schemas.microsoft.com/office/drawing/2014/main" id="{722DD0E8-1A7F-7247-A764-53E034F9E4EC}"/>
              </a:ext>
            </a:extLst>
          </p:cNvPr>
          <p:cNvSpPr txBox="1">
            <a:spLocks noChangeArrowheads="1"/>
          </p:cNvSpPr>
          <p:nvPr/>
        </p:nvSpPr>
        <p:spPr bwMode="gray">
          <a:xfrm>
            <a:off x="228600" y="201169"/>
            <a:ext cx="4633957" cy="420624"/>
          </a:xfrm>
          <a:prstGeom prst="rect">
            <a:avLst/>
          </a:prstGeom>
        </p:spPr>
        <p:txBody>
          <a:bodyPr vert="horz" lIns="0" tIns="0" rIns="0" bIns="0" rtlCol="0" anchor="t" anchorCtr="0">
            <a:noAutofit/>
          </a:bodyPr>
          <a:lstStyle>
            <a:lvl1pPr algn="l" defTabSz="609593" rtl="0" eaLnBrk="1" latinLnBrk="0" hangingPunct="1">
              <a:lnSpc>
                <a:spcPct val="100000"/>
              </a:lnSpc>
              <a:spcBef>
                <a:spcPct val="0"/>
              </a:spcBef>
              <a:buNone/>
              <a:defRPr sz="2667" kern="1200">
                <a:solidFill>
                  <a:srgbClr val="404040"/>
                </a:solidFill>
                <a:latin typeface="Arial"/>
                <a:ea typeface="+mj-ea"/>
                <a:cs typeface="Arial"/>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mj-lt"/>
                <a:ea typeface="+mj-ea"/>
                <a:cs typeface="Arial"/>
              </a:rPr>
              <a:t>Control who accesses your data</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RCB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iiv6CPz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wRSTzRwwxtJLIwREUZLMTgADuc17HpH7OHjy+01Lq4ksLGeRN6WssoMhHvg8Vgfs0WlrefGzw9HdhWVJJJEVhkM6xsR+XX8KyviN4o8U3HxE1i8vdU1C3vI72RfLWZk8oKxAUAHgAAV4+LrYqpifq+Gko2jzNtX3bSSWnbVnbRhSjS9pUTd3YxPF3hvWvCeuTaLr1k9peRYJU8qwPRlI4Ye49KpXWnX9rZ215c2VxDbXYY28zxkJKAcHaTwcH0rtPEXizxF8WNZ8L6HqP2QXsIWwiudu0zM7Ab5D+XoOvrXsXxO+DviC5+F3hDS7e/sGfQLS5a5ZpMByzb/l55xyKipmv1X2NPFNRnK9+2z1Xq0vvHHCe155UrtLb8D5ford8CeEtc8a67Ho+g2hnnZd7seEjX+8x6AV2njr4I+KvC+gy63Hc2OsWduP9KNk+4weu4Zzx3Pau+rj8NSqqjOaUn0MI4erODnGOiPLqK6P4e+D9T8ba5LpGkvEs8dq9yxkOBsTGf5itPU/hh4r0v4eJ441G1S20yUx+UrMPMdXICtt6gHPeqnjKFOp7OU0paK3rt95MaFSUeZLT/I4mivW/CXwE8V65oFtq93qGm6Mt4oa0hvHxJMD0wM8Z9DXnvjPwzrHhDxBPoeuW32e7hwcA5VlPRgR1BqaGYYavUdKnNOS6FTw9WnFSlGyZjUV6N8P/hDr/izQv7ek1DTtE0t2KQXF/KEEzDsoJH51ufEXwZ4T+H3w+j0bWrSe48aX0K3NteROTbhPPxhSOD+7U/8AfX0rGea4dVlQg+ad7WXTu35Lr2LWEqcjm1ZWvr/XU8doru/hp8LfEXjq3uL+ze20/S7dgst9eNsiDegz198dKrfEv4c+IPAc1s2piG5sboH7Pe2zbopMdsjofY1ssfhnX+rqa5+39fkZ/V6nJ7Tl0ONre8DeENf8a60NI8PWJurjbvclgqRr6sx4H9awa9ztNSufhx+zbZXOlyfZ9Z8W3cha4UfOluowQD242/8AfRqMwxNSjCMaSvOTsr7d7vySTZWHpRm257JXZi+L/gD468PaFLq4jttRigXdcJbOC8QA54zlse1cx8HPB9t468ax6DdXctrE9vLN5keM5RCwHP0qx8KviTrfgzxhbapNfXl7YO+y/tpZS4miP3vvE89x7iuw/ZzvLTUf2gLrULCz+xWlzFezQ2+c+UrKxC/hnFedXrY/D4at7VptRupJW17Na7HTCGHqVYcitd2aZ4xcJ5VxJGDkI5XP0NMrX0nRNT8ReKV0XR7V7q9ubhljjX6nJJ7Aetema5+zz4v0/SJ7y01DS9Tu7aPzLixt5B50YHXvyf516dfMMNh5RhWmk2csMNVqJyhG6R45RV3RNJ1DWtZttH0y1e4vrqURRRDglj/L3PbFer6t+zv4ys9MluLW+0vUL2CMyT2EEo86MAZx15P0608RmGGw0lGtNRb2uFPD1aqbhG9jxuitnwn4X1rxR4lh8PaTZvJqErFTG/y+Xt+8Wz0xjvXoXi34B+LdD0W51SzvNP1pbRS11DZPmSHHXK5ySPQUVsww1CoqdSaUnsghh6tSLlGN0jySvTvBPwP8a+LvDVr4g0pLT7HdBjH5kyqeGIPBPqDXmNXrbWNYtYBBa6tqFvEv3Y4rl1UfQA4qsVDETglh5KL81f8AVCoumpfvFdeWh61/wzX8Rv8AnnYf+BC/41z2nfCu8t/izaeA/E+o2+lyTQmZ7gSKVC7GYAHpk7cV1n7RerarbaB8OmttUvoDL4dieQx3DqXbavJweT7mvL/Bui65458YWmj2l9JJqVyG8ua4mYkBVLfeJz0Brx8FWxtbDSr1qsVG0to7Wur79LXOytChCqqcINu667+Rj6zapYaxe2Mc6XCW1xJCsqfdkCsVDD2OM1Uq82lXza8+iQQvc3wuWtljjG4vIGK4H4ivVJv2efGSaY0q32lSamsfmNpazr54XGfWvVrY/D4ZRVaolfv18zkhh6lVvkjseO0VqaJod/qvie08OxxmC+ubpbUJKNuyQnGGz05rtIvgv40ktfEF79nhWy0Np0nnZwBI0IJcIM5OMdfWrrY3D0WlUml/VhQoVJ/Crnm9FekfDf4O+JPGmhtrq3djpGllzHFc3r7VlYdQoznrxn1z6Vg/EfwD4i8BanHZ65bAJOu+C4jO6OUexHGfbrUwzDDTrOhGac10HLD1YwVRx0OVooors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HdXvtA12y1rTZfKu7OZZYm9x2PsRkH6178fGfwZ+KG0+NNKfw/r8qhGvYd21nPUgjIx7sK8U+HXhHUvHHimHw9pcsEVxLG8m+ZsKAoyfqenA/pWZrWi6po+szaNqNjNBfRSGNoWQ7iQcceo+leTjMJh8XWUedxqRV7xdmk/wA0dlGrUowvy3i++x1vxj+H938OfEltHb35vNOvI/tOm30bYLoD6j+IZU5HqMV1nxnv75PhH8MmS+ulaWxuPMImYF/mX73PP41J8e47jTPhJ8MdD1TI1SGynmkRz88UbbNqkdRxgf8AAD6VU+NCs3wf+FxVWYCxuMkDOPmWvOoVpYhYWdV3fNNX72U1f52udE4Km6qjorJ27XaJvBUs/hb9mrxD4k01zBqGr6kmneevDJEPvBT2rP8A2Ztfv4virY6Lc3M1zp2tJLZ3kEsjMjqY2OcE9cjGfer/AIWSbxF+y7r2i6fG095o+rJfPCgy3lN1IHU//WrI/Zg0u4vfi9pepKhFlpQlu7uYj5IkEbDk9Byw/I0VVB4XGupveX/pK5f0sOLl7Wjy7WX56nVfs3WC6H8f/EGmFSy2NlfQ7W7hJEGD+VeReJfFviLxDdSzarqtzMrsG8jeREuPugIPlAHGOO1eu/s9akusfH7xNqqHK3llfzA+oaRTXivh22gvPEOnWl0wSCa6jjkY9lLAGunCRX1yrUqL3lCH/t1zKs37GEYvRuX6HZXsfxS+IlzBrC2OsXgigjigkgjeOIKi4BXGFz3yPWur/aft9Q/sTwHeaxC8WrNpDRXQcfOWUj73vV39obx14z8OfEafwroN9Po+j2MMMdjbWyBQ4KA7hxk8kj8Kq/tKnVJPB/w9m1hpZL5tMdrh3+9uJB59648PUqVK+FqOMYxd+VLezi9+nrbqb1IxjTqxu21a9/Ur/tHSTW3hz4fWtjLImjf2EjxbDhGkz8x44Jxik+JLSXH7Nfw9utUZ31H7TdJC0v32g3Njk8kYEePwro7LXr3wD8MvDeja94ZbxfHfQf2ha+ZAXiso26RBgM5yMnnGCK8o+K/jfXPGmswTatZJptvaReVZ2EURjjgTvtB9eKeApVarpQUVy05SfNf4viW2/XW/YWIlGKlJvWSSt22/yPWPiZ4P8bS/DjwL4X8I6TeS6ZFpSXl8bc48y5lG5g3rglsD39hTNL8LeLY/2dfGWj+MtPuoE0xo7/TDcHcykZLgH04HHuar/GTxN4qj8DeA/FPh3V7630q40aO1umt2IRLiPht3oc5H/Aa4K5vPidq/w91DxFeatqE2gJItrOZpsCTf6A/eHQcetc+Fo4irh4c0oJc97683Nz6r1e3oaVJ04VHZN+78rW/I89r2j44bV+C3wpWP/V/2c7f8CKx5rxevb9Vsbnxz+zNoN3pcL3N54Tupbe6gjG5hE2Pnx1PAX8z6V7WZNQrYepLZS1+cWl+Ohw4X3oVIrdr8mjxCvWv2Tv8Akr8H/Xjc/wDos1xvwy8F6l438Y2Wg2cE6xyTAXU6pxBGPvsSeAQM4B6mvRf2edNg0X9oW70i3vo76KzivYEuI/uybUYZH5VOcYim8LXop+8oN/IeDpyVWnO2lzzTwt4g1zw14tk1Hw6zLqDNLAgSPexD5BAGOv0r0/4DeHPiXp/xT0XWbzTNajsppyt7JcbwGjZTncG98VX/AGZbKL/hOPE+qNZrcahpelz3NjHIuf3u7GQD1OKk+C/j/wCInij4waLbX+u31zA11vvYsBURADncAMAZwK4syqzqKvClGPuw95vd3TaS9PPqdGGgouEpN6vRIl+F76Vof7V95b3LRwQC/vLe3ZsBUkbcF9h3H41geJPDPxc+HfiabXnGqCWKVpBfwOZo2Xn5m6gDGfvdKoeNfDmu+JPjb4o0/wAP2ctxepf3NyFRtpCoxJYH16Y98V1vwJ+JnjyT4g6R4Q1O7n1TTbqb7Nc2V3EGZEIwzEkbuByc8etKrGpCP1inyy/dx5oy3sk3p63e6swg4yfs5XXvOzXco/stXP2nxvr1mb5LfVdV0a4gsriQ8+ezK3B9cAmue1XSPir8Nrm7nu49WsRNE8E9wrmaJkYYOW5XkdzzUOteE9YuPiL4uXwXaTyQ6Fe3MubZ8NDEkpA29yR0AHJxXpH7PnxC8WeK/E83gvxRdf2xotxYzidbiFSYAqE5Jxnrxz/OnipSpueLpqMoOMXKL3SS6fLoxUUpKNGV07uzWx890HpU+oRxQ6hcxQHMSTOsZ9VDED9KgPSvpU7q55jVmez/ALSf/IvfDX/sW4f/AEFax/2Wv+S4aF9J/wD0S9bH7Sf/ACL3w1/7FuH/ANBWsf8AZa/5LhoX0n/9EvXzVL/kR1P8M/zkelL/AH6PrH9DpfgBpRvfjZ4q1SO3+0XOkpe3NrHjOZjIyp+OTWRpPhH4z2vjW38Uto+rm+W7W4kcyHDfNllxnpjIxWz8ANQaH4yeMdJhn8i71WG+t7Vs4/eiRmXB9eK4WLxX8Un8Qjw8ut60dU88W/2fe27fnHT096jlrzxVVQ5bckfivtZ/he9zRumqUb33e3c9E+IOkx6X+1xokkMAgW+vrO7ZB03sRvP/AH0DXI/tCeLvEF38TfEOlLqVxb6fa3clvHbQOUTbn5sgY3FiSTnPWk0ODxLZftDaBp3iy6e51S01W3id2lD8bgRyPrWF8dP+Sw+K/wDsJzf+hVrgcPFYmlGbUuWlo/mtV8jOvUfspuOl5bfI9P8AE3hnxJ42+CHga68Dl7q10u1mhv7SCfYyy7h8xXIycgnHX5s1454t1LxY8Fl4f8Ty6gF0wMLa3u1KtGGPJ55I46nNa9lc/ET4aW2n6raXF9o9tqkAubZwQ0UinoSDlQfY84xXcfGfVrjxb8EvCHi7XbWOPXJb2W2M6x7TcRBSd3HbIHtTw/PhasI+7OnKUuVr4k3d69H1V1qFS1WDeqkkrro0rHiFFFFfRn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0bUr/R9Ut9U0y5e1vLZxJDKh5Vh/npXtcP7R2oSW8c2p+C9A1DVY1AW7li+ZiO5PUH6V4TRXDi8uw2MadaF2v66G9HE1aN1B2N3x34s1rxp4im1zXLjzrmQBVAGFjQdEUegzXX+HvjHq+k/D9fBs+g6PqdrFFLFb3F0hMsKyZJC/QkkV5nRV1MDh6lONKUFyx2Xawo4ipGTknq9zpfhx411rwJrw1bR2jfcnl3FvKMxzp/dYV23jT45arrXh250PRfD+k+HIL1Qt5JYxbJJh3XPofzrySiorZdha1VVqkE5Lr6betvMcMTVhBwjLQ6n4ZeNb7wH4hm1rT7K2vJZbSS1Mc5YKFcjJ45z8tcurMrhlJDA5BHY0lFdMaMIzlUS1dr/Lb8zNzk4qPRHtEf7QWrSaHb2+peFtC1PVraIRxalcwh5BgcMc/xD8q5PUviVr2veA4/BOpWtne7roSRX0oJuELPu2A9AuTXB0oJUhlJBByCOxrip5Tg6TvCmk739H5f5bG8sXWlpKXkfRvi34pa58JTp3w9tbCy1lNNsYWa51BSWZnXdtXHG1c7QevFV7vxZZ/Fv4QeMbzWfDem6bqPh+OG5try0TAYsxG0k85IUjHT5hWHb/GTwzrenWkfxA8CwazfWsSwreQPseRQMAtyOaxPH/xUt9W8LSeE/Cfhy18O6LNIslyI+ZbgqcgOfQHB69q8Gjls+aC9hy1E03O6tvdtWfXXS3U754qNn79420jbXbT7ir8L/izq/grTZtFm02x1vRZpPMNlepvSNu7L9fTpTPip8VdY8dWtvpf2Gz0fRrZt8djZrtRm7M3v7dK8+xSha+i/s3C+3+sci5+/n3ttfzPN+tVfZ+z5tBtdZ8MvH+veANXkvtHdJYpl2XNpNkxTL/tD+o5rlxHSiOumtRp14OnUV0+hlCpKElKLsz2PxL+0DrV7odxp2geHtJ8PS3abLi6s49shBHIH1z16ivNfAfinUvBviyz8SaYEkurZmOyXlZFYFWVvYgmsfy6PLrmoZbhaFOVKnBJS38/U0niqs5KUparY75/izrcfxNj8d6bpunaZciFYJLO3QiCVBnIYe+etavjH426pq8cK6L4e0jw86zx3E09lEFlmZCGCs393I6d+9eW+XSeXUvKsG5Rk4K8VZen6/Mr65Ws1zbndeIPix4h1Lx/Y+NbO1s9I1O1jEbC0BCT8ksXB67s8/hXYah+0RqDW0txpfg/QdN1qWMo2oxQjzEJ6spPU9eteK+XSGOpqZPgqiipU17ui327ea9RxxtaN7S3Oh8A+N9e8F+J11/S7gvOxP2iOUkpcA9Q/rn1613/iX49X99o13Y6D4V0bQLm+iMdzeWsQWUqeoB9DXjpQ+lIVq6+WYWvUVWpBNr9O/f5k08VVpx5Yy0G0UuKSu8wOr8e+OL7xhY6BaXljbWy6JYLYwmEsTIqgDc2e/Haqvw68V3fgnxfZ+JbG1guri1D7YpyQjblKnOOe9c9RXOsLRVF0FH3XfT13NXVnz+0vqaaa5qEHidvEVlKbS++1tdRtGf8AVuzFuM9ua9f/AOGjNW+ytcDwhoC64U2/2kIf3mcY359f0rw2iscTluFxXL7WF7bf5ehdLE1aV+R2ubuleKNSs/HFt4vuCt9qMN6t43nE4lcNuwcdvpUHjDXLjxN4o1LxBdQRQT39w07xxklVLHOBnnFZNFdCoU1NTS1tb5djJ1JOPLfTc9X8AfGvU/D/AIbj8Oa1omn+I9OgJ+zC+Te0I/ujPb+Vcz8UfiFq3j2/tZLy3trCxskKWljartihB6kD1NcdRXNTy3C06zrxglL/AD3021NZYqrKHs29Aooorv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T0SgTY0LT1jqaOOrEcPtQJsqrH7VIsXtV1IPapUt/akQ5FAQ+1OEPtWktv7VILai5POZYh9qXyT6Vqi34pfs6+1AucyfJo8k+la32dfUUn2dfagOcyTD7U0w+1a5t/pTWtvai4+cxzDTGiPpWu1ufSong9qBqZktH7VG0dabwe1QPDTLUigVpKsvH7VCy4oKTGUUG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Tx2tw1sboQuYA2wuBwDjOKQMbGtWoY802BMmtG2hpmcpDIYParkVvVm3t+M8AepqV7i1txk4Y+p6V5mNzbD4TSbu+yNqGDrYjWK07kcVqzfdQmrK2RX77otV4ry8vZBDYWs9w54CxRlv5V02kfDb4h6woeLRXtY2/juXCj+ea+ZxHFM/8Al2kvxPThlFKP8SRiCG1X70pP0oDWK/wk/U16FYfAfxBKAdT8R6ba+qxbmP6itu1+AuhoB9t8VX8p7iKFQP515VTiDFT+2/lobLDYKHY8i+02S/8ALNfxo+2Wf/POP8q9vt/gj4FjX99eatOfUvt/kasx/Br4cqPmg1Nz6m5b/GuaWb4l/af3l/7Iun4HhH221/55x/lTxd2h6xR/lXur/Bv4ct0h1RPpcMf61Wn+CPgSQfub3VoD67t38zSWbV/5n94/9lfRfceLCWxfrCn4Gl8rT36Ky/Rq9YufgLob82Xiy9iPpLApH86x734DeIowW0vxJpl36LIWQn9K3hnuIj9tieHwk+iPPjp9s4/d3BH+8Khm0qcAlAkg/wBk10erfDP4jaOpeXQ3uol6vbOGH881zMt1fWEvl31rc2rjqJYyteph+Jqy3aZjPKaMvh0KU9qykhkKn0IqpLb10cGow3ChZNsgPrzSTWEE4LW7bW/uk8V7+Fz2hVsp+6/wPOrZbVp6x1OSmh9qqSx4rob20eNisiFTWXcQ9eK9yMlJXRxJtOzMl1xUdW5kqq3WqNUx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SB70lKv3h9RSA9X/4VJZ5P/E8uf8Avwv+NJ/wqS0/6Ddz/wCA6/40vxr1LUdPuNKFjf3NqHWbf5MhXdgpjOPqa87/AOEi8Qf9BzUf/Ahv8a82jHE1YKanv5FtpHof/CpLT/oN3P8A4Dr/AI0f8KktP+g3c/8AgOv+Neef8JF4g/6Dmo/+BDf40f8ACReIP+g5qP8A4EN/jWnscT/z8/ALo9D/AOFSWn/Qbuf/AAHX/Gj/AIVJaf8AQbuf/Adf8a88/wCEi8Qf9BzUf/Ahv8aP+Ei8Qf8AQc1H/wACG/xo9jif+fn4BdHof/CpLT/oN3P/AIDr/jR/wqS0/wCg3c/+A6/4155/wkXiD/oOaj/4EN/jR/wkXiD/AKDmo/8AgQ3+NHscT/z8/ALo9D/4VJaf9Bu5/wDAdf8AGj/hUlp/0G7n/wAB1/xrzz/hIvEH/Qc1H/wIb/Gj/hIvEH/Qc1H/AMCG/wAaPY4n/n5+AXR6H/wqS0/6Ddz/AOA6/wCNH/CpLT/oN3P/AIDr/jXnn/CReIP+g5qP/gQ3+NH/AAkXiD/oOaj/AOBDf40exxP/AD8/ALo9D/4VJaf9Bu5/8B1/xo/4VJaf9Bu5/wDAdf8AGvPP+Ei8Qf8AQc1H/wACG/xo/wCEi8Qf9BzUf/Ahv8aPY4n/AJ+fgF0eh/8ACpLT/oN3P/gOv+NH/CpLT/oN3P8A4Dr/AI155/wkXiD/AKDmo/8AgQ3+NH/CReIP+g5qP/gQ3+NHscT/AM/PwC6PQ/8AhUlp/wBBu5/8B1/xo/4VJaf9Bu5/8B1/xrzz/hIvEH/Qc1H/AMCG/wAaP+Ei8Qf9BzUf/Ahv8aPY4n/n5+AXR6GfhLaD/mN3P/gOv+NdD4Z8K2ug6Zc6e8xvobh9ziWMAdMYxXjY8ReIM/8AIc1H/wACG/xrrfCnjR9O0O5F9cXF/evL+5WRy2BjuT0FZ1aGIcdZXE2ix4u8I2+nB76wlCQ5+aFzyP8Ad9awEMcKbn/Kn3mp3urXP2i9lL8/Ko+6v0FW/h9osXjHx5a6HcXHk2uGknIOCyL1Ue5rgzrMKmAwqSfvy0Xka4LDxrVHKfwx1ZP4U8O+JPGV4bfQrMtCp/eXEnyxRj3Pf8M17H4U+CvhvTQk/iC5m1i6HJjVikIPpx1/EV6Fp1rZaVp0Wm6ZbR2tpCMJFGMD6n1PvUpY1+cVK0pu8melUxc5aR0QmmW2n6TCIdJ060sEAwPIiCH8xU0lxJIcu7Mfc5qGisuY5XruOLmjd9abRSuwF3GjcaSilcBc0bjSUUXAcGalEhplFPmYFmG7miOY5HQ+xxS3zWWqQmHWNOs9RjIxi4hDn8Caq0U+a+5UZyj8LON8SfBvwdrAabRprjQrs8gA74Sfoen4CvJvGPgfxZ4Jk8zU7T7TYE4S8tsvGfr3H5V9GqxFW7e8Iie3ljSa3kG2SGRdyOPQg1pCrKL91nXTxj2qK58pQXEF9D5cuGB6HuKxtVs2t5Crcjqreor1P43eA7PwyYvFHh0FNLuZRHcWmcm2kPQj/YPP0rgLzF5pu8ctHyPp3r7DIM1kpqlJ6P8ABmOYYWFSHtYbnH3KdaoSjmte8XBNZc4r7o8WLIKKKKDQKKKKACiiigAooooAKKKKACiiigAooooAKKKKACiiigAooooAKKKKACiiigAooooAKKKKACiiigAooooAKKKKACiiigAooooAKKKKACiiigAooooAKKKKACiiigAooozQAUUUUAFFFORHckRo7kDJ2qTgUhjaKVVZm2qrMfQDJpKYBRRRQIKKKKACiiigAooooAKKKKACiiigAooooAKKcEdkLqjlV6sFOB9TTaQwooopiCiiigAooooAKKKKACiiigAooooAKKKKACiiigAooooAKKKKACiiigAooooAKKKKACiiigAooooAKKKKACiiigAooooAKVfvD6ikpV+8PqKQHpnx6/4+dH/3Jv5pXmVem/Hr/j50f/cm/mleZVy4L+BH+upUtwooorrJCiiigAooooAKKKKACiiigAooooAKKKKACiiigAHWrdv2qoOtW7fqKCZGxYDpXOwatf6F4iTUtPmMVzbykqQeoz0NdHYdq5PxPH5eqzj1bNfFcawf1enUXR/mv+AevkTTqzpy2a/r8z6f+Gfxf0fxHbR2uoutrfAAOGPU+tenQyxTRiSGRJEPQqc1+f8AHI8ciyRsyOpyGU4IruvCXxT8S6Cyqbh7mIdi2D+fevz6FeMvi0O/EZVOOtF3Xbr959k0V4v4T+OWnX4SK+8uOU8Yk+Q//Xr0TT/G2iXSKxkeIHucEfzroUb/AA6nlTvTdqis/M6SiqVtq2mXABhvoWz2zirisjDKujfRhU2Yk0xaKXb9Pzo2mgYlFLtNG00AJRSkY6kD8ahmubaEZluIk+rUWAlorHu/E+h22d18kjf3Y+TWTd+NBtP2DT3cf89JiEUVShJmcq0I7s66sTXPE1jpp8mI/ars/dij5wfc9q8s8XfE2xtgyajryk4/49bDlj7E8V5N4n+JupX0clrosI0u2bhpFbMzj3btQ3Cn8TNaNHEYn+FHTu9EegfFfx0zWl1oRulub+9ZPtSocpbxqwYKP9rIFc74bmDW8jONyrE5OfpXmOnlmn3MSxJySepr0TQCU0m6b/plt/MgV6eTzlXxUF5o9SrhY4PCyV7vVt+ZlXorIuO9bF91NY9x3r9aR8tArUUUUzUKKKKACiiigAooooAKKKKACiiigAooooAKKKKACiip9OaFdStGudvkCeMy7um3cM59sZqZOybGld2K+4eoo3D1FfZp1z9mUHlvBH/gIn/xNH9u/syf3/BH/gIn/wATXyf+tf8A1DT+49j+yH/z8R8Zbh6ijcPUV9m/27+zJ/f8Ef8AgIn/AMTR/bv7Mn9/wR/4CJ/8TS/1r/6hp/cH9kP/AJ+I+Mtw9RS19o2d1+znrNymk6WvgyW+uz5NukVohcu3Ax8vWvl/4xeC4vAPjV/D8OovqCC2iuBM0QjPzgnGAT0xXpZZntPHVXRcHCVrpNbo5sVgJUIc9015HHUUUV7p54UUUUAFFFFABRRRQAUUUUAFFFFABRRRQAUUUUAFFFFABRRRQAUUUUAFFFFACN90/SvpbxFp3wQ8E6XoEPibw7qk97qGmRXe61AdTkYOcsOcg180t90/Svav2n4ZpH8DmOGVwPDkOSqE/wATeleJmdN1sRQpc7inzXs7bI7sLLkpznZNq26uXfEHg74aeOPAuteIvhmuoWWpaJH9ourK66yQgHJAyQOAxyOpGK8Jr3H9mq0udM8O+P8AxFqFvJDpkWhyQF5VKq7nJCjPXgfqK534L+EfDtzo2r+OvG7Tf8I9o21BBGPmup26IPpxx7iscNivqbrwnJzjBxS6u8l8Pnr+ZdWl7bkkkk3e/RadTzCvW/2YoYZvEXiYTRJIF8O3RAYZwcDmuiWx+GXxY0rUdO8JaC3hvxJY2zXNpGoGy6RBypA6sawf2XlZPEvihHUqy+HbsMD1BwOKMbjViMDWi4uMopXT312enRhQoezrwd7p9TjPhX4n0/wf43t9c1LSo9TtokkQwOAeWUgEZ7iua1CdLq/uLmOFYUllaRY16ICSQo9h0rvf2edB0rxN8WtO0fWrVbqylScvG3QlY2I/UVT+Gvgn/hNPiaPDqyG2skllluZgM+VAhOT/ACH1IruniKFGvUnLRxim30teVvnuYRp1J04xXVu3rocPkUV9FaZq/wAA9c1f/hCYfDMtrBNJ9nttXwA7P0DF85C56GuT0LwTod14T+I2jxmG/wBZ8PyC4sryH/lpCpw1ZQziOvtKco7bro3a/wB+/VFywT+zJPf8NTyGiuz+CXhqHxd8TtF0W6jMlnJKZLof9MkUsc/XAH41h+NZNNl8Xas+jwLBp32yQWsa9FjDEKPyr0FiIuu6KWqV/vdl+TOd02qan52PRf2c/DvhTWo/FWo+LbCW8s9I04Xe2M/MAuS2B3OBXSWerfs26tdRacdD16y+0OIxO4CKhJ6lg5I/Ksv9me2uLzw38SLS1heaebQHjjjQZLsQ4AHvmuH0f4XfEC91K2tY/C2pIXkUF3jwqDPJJz0FfP1oU62Lr+1ruHLa1pW+z2PQpylCjDkgne/S/Ub8ZPBR8BeOrnQ45zc2hRZ7SY9Wibpn3HSuNzXq/wC1Fq9jqPxBttPsbiO5Gk6fFZTTIcgyqPmGfaujj1b4KeBNPsdGuNBHi29lgjlvr4qGVSwyRHnoR6V20MwrQwlGU4Oc5LZL8XeyRjUw8JVppSSimeC0V6P8efB2j+Gdb0zUvDMjvoOu2S31kHOSgPVfpyD+OO1d5cw/C34WaNouj+JvC7+INc1Kwivr2V1BEKyZ4TPQjBGPbPetp5rD2VOdODk53slvpve+1vzM1hJc8oyaVuv5Hz5RXafFmz8Fr4jtZvAN1NcWF9bpMbZx81tIxx5efX27V6PcWnw0+E+m6fpXifw8fE3iS8tluL1ZMbLVXGQoz/EKupmSjCDjCTlLaNrPTe99rCjhW5STkkl16HglFem/GvwjoGn2OjeNPBrS/wDCO64jFIZPvW0q/eQ/57EV1fhvRfh78Ofh1pHiLx3pLa5rWvxme1sSoKxQ4+UkHpwQc+px2qJZtTVGNSEW3J2Uet1uvK1ncawkudxbSS1v0t/wTE+GsML/ALPfxIleJGkR7PYxHK/MehryKvo8J4Rn+AfxA1jwYs1tp96bUS2M5y9tMj/MP90hlI/H0r5wrPKavtZ152a9/Z7r3YlYuHJGmvL9WFFFFeycQUUUUAFFFFABRRRQAUUUUAFFFFABRRRQAUUUUAFFFFABRRRQAUUUUAFFFFABRRRQAUUUUAFFFFABRRRQAUUUUAFFFFABSr94fUUlKv3h9RSA9M+PX/Hzo/8AuTfzSvMq9N+PX/Hzo/8AuTfzSvMq5cF/Aj/XUqW4UUUV1khRRRQAUUUUAFFFFABRRRQAUUUUAFFFFABRRRQADrVm3PIqtU8B5oEzasDyKx/E0Vr/AG7bteyPFauU850Xcypn5iB3OK1bE9KzvG8e6KCT1BWvmuK6XtMtm+zT/G36nbk8+XGRXe6PaPGP7NMF9oUOu/DbWjfpLEsv2O6OGZSM/K3PPtXz/wCItB1rw7qD6frml3VhcocFJkI/Wvsr4ManLd/DLw9exyssn2NULA914/pXZatJp+uWRsfEmkWWr2xGNs8YJH41+WSoaaHvU8y5W4zPzx6irmn6pqWnNusb+4t/aNyBX1f4n/Z9+HOtM0ujXt94fuG5Cn95ED7DjFec69+zH4yt90mh6rpWrxjoPM8tz+GDWLhKLO+OIo1Va6Z5zY/EbxNbYEstvdqP+e0WT+db9h8XryLAuNJHuYbgp+mKyta+EPxK0fcbvwjqDKP44U3r+dcpeaPrFk5S80m9gYHBDwkVar1Y9TGWXYOpq4L5afket2nxphAHmR6rCf8AZmLgfyrRi+NWn/xahrKf9s8/+zV4KwZfvI6/VDSbvY/kar61UOd5LhntdfM+gf8Ahc+mf9BfV/8AvwP/AIqorj4y6Xj/AJCWtP8ASPH/ALNXgm76/lQWz/e/I0/rc+yJ/sTD/wA0vvPabr4w6YwO2HWLjj+OXaP61jXvxZVs/ZvDyk/3p7gt+mK8xjjmkOI4ZXPshrX03wr4o1Ngun+HtSuSemyE0fWqrKWTYOPxJv1bN+9+KPiaUEWosrEdvKhG4fjXNar4g1zVT/xMdVu7kf3XkJH5V3Gi/Ar4napg/wDCPtYxn+O7fywB+RrvNA/ZmnDLJ4l8V20C94rNPMb88ipcqs9zaNPBYbWMUj54GBXX+BPhv4v8aThdG0qUW+fnupwUiQepNfUfhb4TfDnw0ySWuh/2ncpyJ9QbzOfULjj867hpnZEhG1Il4WNBtVR7CqjRfUxrZpFaU0fHvxL8Ap8P9c03Sf7UXULi4sxPOyphUbcRgeo4q5Yjy9Cb/blUfkCa1P2hbr7X8YLmIHItLWCH6HbuP/oVZsn7vSbZPUux/Qf419RwzSTxsbdP8jix9aUsFzSer/zMW+PJrIuDya1L08msmc81+no+cgQ0UUUzUKKKKACiiigAooooAKKKKACiiigAooooAKKKKACmuMinUUmrjKjW2TSfZRVyisPq0OxftZFP7KKPsoq5RS+q0+w/ayOn+BloG+MPhNT0OpxfzruP2vV2fGWZfTTbYfo1cn8C/wDksfhP/sJxfzrr/wBsP/ktVx/2D7f+TV4rpxhnULf8+3/6Udyk5YGV/wCZfkeO0UUV9GeYFFFFABRRRQAUUUUAFFFFABRRRQAUUUUAFFFFABRRRQAUUUUAFFFFABRRRQAjfdP0r6t+Jvxb1j4e6Z4R03TdOs7qO50OGdmmGSDyuB+VfKTfdP0r2b9qFlaTwRtZWx4chzg5x8zV4eaYWlicVh6daN4+9p8kd+FqzpUakoOz0/Mw/iV8Z/F/jjSf7GvHgstMLBnt7ZdvmEcgMe4zzj1FbN9th/ZJsRAxxP4jYz49QnH8lrx2vZfgxLpnjH4e6z8KtS1CLT7u4uVv9ImkHymYAbkJ9wo/DNGNwtHB0KbpRtCElJ27bN/Lf5BQqzrVJKbu2mkYv7MMkkfxs0Ly8/M0itj+6UOa6n4HxxRfFL4gRwNuiXS9RCn23Vq+DPAcnwV+3ePPGep6d9st7eSHSrS2l8wzTOMA8gdK5X9mO+jufiLrNreXEUNzrOlXUMTyHCmV8HH6n8q8/GVYYqOJr0XeHLFX6Nptv7kzoowdJ06c9Hdsr/so/wDJdNJ/653P/opq2PgDiPUPibcxti5j0G7EeOuC+T+oWnfAzw7deD/2mrTQdRuLeSe1jm3yRPlDugLDB/Gue+C3irTvDHxXvRrUippGqrcafeueiJI3DfTcq5Ppmrxq+sTrypa3pwa80pSf4omh+7VNT096S/BI8uHQV6h+zJqUdr8UYdJuWItNbtZtPlHrvU4/Wux079nWay8RHUNZ8Q6Z/wAIjbv5zXKzfvJYRzgjGBkd8mvJNU1TSdK+JUuseF1li0u01ET2YZst5asD19Dg49jXfLGYfNKVShQd7x36JvZevWxgqNTCzjUnpqekfCXTZPBdt8S/El1G0cuiWcmmW57iWVtvHuPkNeJEkkk8k8mvpj9p+bTtG8AxxaXIN/i7VP7Wn2n+ERrwfUZI/KvmelklR4mE8VJazaXyirfnceOiqbjSXT9f+BY9w/Zc1C60rRfiHqdjII7q00NpoWIztdQxB/MVh237QPxMhlSSTVbedActHJACrDuDzXQfspac2sWHjzR4po4Zb7RjbxtIcAM+5Qf1qxb/ALMmuCVTfeJtLgtgf3sitkqvc4rza9XLYY6v9dSv7trq+nKtjppxxMqFP2N+v5mB+0XoGmrqfhrxHoOnpaJ4ksEne1hXCrPwCFHuTV2b4WeAvCkNtb/EDxw1rrEsSyyWFrDuMIYZGTkfyqt8dPFuiyePfDWm6HMLvSvCkcEPnLyJmR1Z8ev3cfXNdl8XfhTqXxC8Vnx54a1vSH0XUoIpZJbi52eQAoB7HPQ0oYmpSoUKdao6cWpa9d/dV2nbR+ug3SjOdSUIqTTWn5v7zA/aah0u38EfDaHRbqS605NNlW2mkGGeMeVtJFXoNb+FXxS8P6TH411Kbw/4l0+ySyN2TiKVU6H3zknB6ZNQ/GTTtO1/4K+FNc8O6lDPpfhuN9On8w4mc70jDbffbu69CKr6h8DIfFWm6fr/AMMNYtLrTLmBPNivp9kkUoGHzwe/bt71lQnhlhKarVJQlGU1zbWd27PS2qadnuVNVHWk4RUk0tO+nT0OZ8TfDqXwL8T/AA5Y3N9Hf6VqFxDNZ3qDAlj3rnI7EZHfuK9I+M+m/CC7+JOrTeJvEOr2+q71E8UUWUTCjAHzelcV8fr+10X/AIQzwjp+ox6he+GLQ/ap0OVExdW2A+238sV1PjT4ft8Z3svHvgvVNOFzdwRx6paXEnlmGZRhjwD+VXKrKXsMTiajimpLmWnVWb0duZK4oxS56dOKbunb5a/cznvid4h+HsfwUtPBfhHVLy9ltdU+1IbiPBCsH3DOT3Ipn7WgWPxb4at4mzBF4cthF6Y3yc1ifGnwr4V8F2GieHtPvhf+I4kdtXmifMaknKpj1HP4Yrvrvwwvxw+HPh3VNB1Kzh8TaHaLp1/bXL7BIi/dbPJHcjjncfStKcqOG9jiuZ+zvO7l3ls35O2nqRJTq89Ky5rLReXQ5f4Zf8m7fEv/AK6Wf/oRrx6voqHw3Z+D/gL8QfDz6lbXusRG1kv2gfMcbM3yxqf4iACScfxe1fOtenlVWNapiKkdnPT/AMBicuLg4Rpxe9v1YUUUV7JxBRRRQAUUUUAFFFFABRRRQAUUUUAFFFFABRRRQAUUUUAFFFFABRRRQAUUUUAFFFFABRRRQAUUUUAFFFFABRRRQAUUUUAFKv3h9RSUq/eH1FID0z49f8fOj/7k380rzKvTfj1/x86P/uTfzSvMq5cF/Aj/AF1KluFFFFdZIUUUUAFFFFABRRRQAUUUUAFFFFABRRRQAUUUUAFSw9aiqSLrQJmtZHpTPFke/SUf+4/86SzPSrWtJ5miTD0G6vMzil7XAVY/3X+GpeDnyYqnLzR7v+y/e/avhVDBuybS6li+gzkfzr1GvCv2Q73do2v6aT/qrlJgPZlx/Svda/IIfCj1cXHlryXmFKpwc5I+lJRVHOWYr67h/wBXcyr7ZqU6reMMStHKPR0BqjRSsuxaqTWzHXMel3QIutB0mcHn57YdapyaH4Tl/wBb4O0Jv+3UVaopcsexf1ir/MZ48NeClOV8E6Dn/r2FTx6P4YjI8rwnoaY6YtRVmijlj2D6xV/mJYXt7f8A49dN0+3/AOucAFTNqV6Rjzyo9FAFVKKdkQ6k3ux7yvJzI7Mfc0yiimQFOjGXA96bTldYVadjhY1Ln6AZ/pQhN2PkX4hXX9pfFbxFdbsg37op9kO0fyqzqXyw28f92EfqSf8ACud06Vr3V7q8Y5ae4eQn/eYmvRPBKq/xD02N1DKsqrg8jha+p4bl7H2uIavyxbO3Mad6dKj3aR57ebucqw+oNZc3WvUvij43vL7+0/DZ0+2jgS42CRY/m+VuKzLb4TeJLvS0uxJaR3MkXmx2jSYkZfp2PtX2NPNIwoxqYu1Pm2V73X3L/gHmfVG5uFH3rb6WPO6K6vwh4D1rxNDcSWPlIba4WCVZGwVJ6n6CsbxDo8+jeILrRpXSWa3l8osnRj7V2QxlCdV0YyTkt12/q5EqNSMFNrRmbRXoN/8ACjXrXSri6F3Yz3VtH5s9pHJl1X+prL8D+A9W8VWk19bywWtnE2zzpmwGf0FYLNsE6cqqqLlWjfrt9/Q0eErqSjy6s5KpVt7hrZrpYXMCsFaQD5QfTNeveE/hfJN4R162v47FtV8/yLWYvnyWRhu57ZGfzrmrCx8Qr8OdT02ObTxpQ1hLeZm+/wCblRkN/d6frXNHO6FWUo0mnyySd30fVfp5o1eBqQSclum/uOBorqbjwNq8PjqLwiWiN5Jgq4b5CpTdnPsAfyqx4f8Ah9qur3WoqLq1trWwuGtpLmV8I0gOML6//XFdksywsYc7qK1k/k9vvMFhqrdlHy+446itTxVoOoeG9al0rUkVZkAYFTlXU9CD6VueDvh5rnijR59Ts2ghgUlIjM+3zXHYf41dTHYelRVec0oO2vTUUaFSU+RR1OZ1HTr/AE2SOO/s5rZ5YxJGJFwWQ9GHtxVWvX/iv4c1DXvHOhaNaeUlwujIZGkbaqBXfcSa5TxH8OtU0f7BMLy0u7S9uFtknif5VkJ6H0HXn2rhwec0K1Om6kkpSV7ff/kb1sFUhKXKrpHF0V6x8WPh6ul6Xp2oaZFZwrFBDb3CI2GmmYhdwHfk9axtW+FeuWGkXN6LyxuJ7RPMubaKTc6Dv9aeHzzBVqcanPbmdlfv/TX3iqYCvCTjy3scBRRRXsHGFFFFABRRRQAUUUUAdp8C/wDksfhP/sJxfzrrv2w/+S1XH/YPt/5NXI/Av/ksfhP/ALCcX86679sP/ktVx/2D7f8Ak1eBV/5HdP8A69v/ANKPRh/uMv8AEvyPHaKKK9884KKKKACiiigAooooAKKKKACiiigAooooAKKKKACiiigAooooAKKKKACiiigAoJJ6kn6miigYUDIOQSD7UUUCJbi4uLlg1xPJKQAoLsTgDtUXPYkfQ0UUkkh3Fy2c7mz655pKKKYExu7o2otTdTGAHd5e87c/StrwD4P1jxx4gXQtE+z/AGtomlzNJsUKuM8/jXP1PZXl1YzedZ3EtvLtK742wcHqKyqxnyNUmlLp6lQa5lzao9O/aZ1CBvGen+GbOVXtvD2mw2OVbI8wDL/iCcfhXlVK7M7FnYsxOSSckmkrPB4ZYahGkne3Xu+r+bKrVPazc+4oLD7rMPocUbn/AOej/wDfRpKK6DO4VKt1crbNbLcSiFjuMYc7SfpUVFDSYXDJxjJx6Z4qe1vLy1DrbXU0IcYYI5GRUFFDSe4XYEknJJJ9TU1rdXNq5e1uJYWIwSjEZFQ0UNJ6MLikliSxJJ6knNPt557eTzLeaSJ8EZRiDg1HRRYLi5b+83vz1pKKKYBRRRQIKKKKACiiigAooooAKKKKACiiigAooooAKKKKACiiigAooooAKKKKACiiigAooooAKKKKACiiigAooooAKKKKACiiigApV+8PqKSlX7w+opAemfHr/j50f/cm/mleZV6b8ev+PnR/9yb+aV5lXLgv4Ef66lS3CiiiuskKKKKACiiigAooooAKKKKACiiigAooooAKKKKACnx9aZSr1oBmjaHpWq6+bp80fqh/lWRanmtmy+ZSp7is6kFOLi+pi3ytS7HTfsl3nk+N9XsCcC4sQ4Hujf8A2Ve1/FXxHqXh/QbOPQoYZda1a/i07TxMMxpJJkl2H91VVj+VfO/wBuv7P+M1hGThZ1mtz+K5H/oNe/fGPR9Yv9F0zVvD9ut1qug6lFqUNsxx9oVQyyRA9iVc49wK/EOVxTj2Z9Pi1F4lSezSZzl94b+LXhyEa9YeOG8TTW4Dz6RPbFUuF/iWM7jtbGcdecV23i/xNNofh/TNUFifMvb20tmgkOGi85gpz7rn9Kw/Cfxd8Ka3qcWi3rXeg605C/YdSiMLF/7qk/eNc/8AtHeFYdUXRNVfWNXtnOq2dp5NvOFiAaTHmAY++M8H9KV7JuJgouVRRqq3y/yPYmGCRSflXF6t4V1u08Ew+F/Dev3yvLchbnU7yYPcxwE5cqcDLdhxxk1ytz4dm+GPiTw3qGj6/rF7peqaiumaja39wJQzSIxjkXgYYMvP1qm2uhlGnGW0tT16ivMfiImt6l8V9D8N6brFzptrfaLdm6kgbDIqyRfMvo38IPbcaqaPo918OfiXoOl2GtanqGg+IUnt5YL+YSNBcxxmRHU4H3gGBFLm1GqKcb31tc9ZrhLmaYfH2zt/MfyT4ckYpn5d3n9cetYupabe/Enx9rWnXGt6jpvhzw+8dr5NjJ5b3V0y72ZmIPyqCoxjuai8M6ZqGi/HiDS7zUrnUoIfDr/ZLm5bdM0Zm+65GMlTxnA4pN3KhTUU9dbHrX5UV51r3w+1Dxd4kv8AUPEniDVLSwik8vSrPTbkRqkYA/ePwcuTk+1R/D/VNY/4QrxXo+q6hJeX/h27urBL1v8AWTIsYkjkb/a2uB+FVzakeyVrpnpNFeSfCPRPEWtaB4X8ZeIPFWpCOKwhkj06JwInUJgvL/fZuW7YyB2zUXhfw3ffEpZ/G2s+JtbsLee5lXRbbTpxEsEEblFkOQcsxUmlzeQ3RSbvLY6T4bTTSeOfiJHJI7pFrEKxgnhR5C8Cul8cXn9n+Btevs4MWnzEfUoQP1NcT8E47+HxN8QrfVJxcXcWsQxyTAY83EAAfHqRjPvmtT4+Xn2P4Saz8203BigHvucE/oDVQ2FVjepy+n5I+avCEW6aIepFd78P38z4i6c3964Y/wA64/wem11f+4pb8hmr+narc6Lq1tqdoIzPbtuQSLlSfcV9tw9hZVcDXjHeSsvuZeaVlDE077J3/FHUePPGkuo64/h240+1jt49TjBmVfnIWQd/etHWk1I/tH2PlCXy/kKYzt8rYf0ryfXL2bUNSuL+faJp5DI+wYAJOeK6iL4teLItGXTlezLrH5S3Ri/fBcY+9nrXpVsmqUqcI4WC+GUWm+skve69tjOljYzk3Vb3TXyvp+J1LXZt/CnxOudOlMY/tHbG6H+FnVTj8CRXj+n28t/qVvao582eVY1Zj3JAFaVh4l1Ky8OanoMfkta6m6vcM6kvlSDwc8cgVkQySQypLExR0YMrDqCOhr08vwM8Kqqe7as/JRitfmmc+Jrxq8nlv97Z794M0fw7oXjDVtHs5NTu9Xg09/tlxM37ptyhuB75HeuK1ZZ2+AOh/YVcx/b3+07Ox7Zx74qrL8XvFTlGEWnK/lmOVhAcy5Uj5uecZz9ayfBHj/XfCVnLZWAtp7WRt/lXEe8K3qOeK8SjlePi/bTSc04OzlvyqSettN7rTQ7p4vDtci0Wq22va3XXbU6TwfFfj4X+Ore6S4F4vlb0fO8HKH+VVtI3D4Ba1nIYaun16JWP4f8AiJ4g0bXdR1iE2082otuuEljyhPYgZrOl8WapJ4fv9DZbb7LfXn2yYhPmD8cA54HA4ru/s/FOpK8VZzhPfskmtultO5h9Ypcqs3omvzt+Z7Zb+XcT6f8AEiQBkh8NyNIfSZccfkzj8K5bS5tD/wCFJ2Vzr1ve3MB1ORpzavtYSnPLHB46fjiuFh8ca5F4Jfwiht/7PbI3bD5gUtuI3Z6Z9uhpfBfjnWvCsE9rZLbXFpO254LiPeob1Hoa4Y5HiYU5W1akuWzt7ivZX6P3n9xs8dScl2a10vq7ffsWPil4jsvEepafPYWk9vDb2awqZvvOBwD+lb/iFL1/gr4U/ssSsPtb+YIs58z+Hp3zmuI8XeIr/wAT6t/aWoJAkgjEapAmxFUdABWr4R+IXiDwxpM2l6e1tJbuxZBPHuMTHqV54r06mArRw1BUYq9N35W9Nmnrbzvsc0MRB1Zub0kt7enT5HpHjXw63iP4iaXaX91PbRQeHxPeNH99lWRsqPck/pWP4jOht8D5W8Px3yWQ1Vdpu2y5bABIOBx/XNckvxG8SDxFZ680lu13a2n2TlDtljySd4zySTn8BTPFHxA1zxDpUulXkdlHZySrIscMW3YV6Ac/ia86hlOOhKjGTXLBxej00bvpbXdW10OieLoNTa3d+n3HT/FSxudR1HwXaws6i5023jWTnAYhef1rqfC2leHNF1jxNo+mvqdzqVtpsq3s87ZiYlCeBj1PrXmF18QvEFx4WtfD8htvJtWjMU4j/egRkFBuz2wPwFaV38XPFNwjqYtOTzYHhmKwHMu5duTz1APFTWyvMJ4eOHVrK6+K19U03prpdW76lQxeHVR1Ort08tt/xOJGm6gNIXVTZziwMnlC42fIX/u59eKq13HiDVrS1+FWheGLW5iuJpZWvrrY2fKJJ2ofQ8muHr6bCV51oylONveaXmk7J/M8utCMGlF30QUUUV1mIUUUUAFFFFAHafAv/ksfhP8A7CcX86679sP/AJLVcf8AYPt/5NXI/Av/AJLH4T/7CcX86679sP8A5LVcf9g+3/k1eBV/5HdP/r2//Sj0Yf7jL/EvyPHaKKK9884KKKKACiiigAooooAKKKKACiiigAooooAKKKKACiiigAooooAKKKKACiiigAooooAKKKKACiig8CgDvPCvwr8R+Ivh9qXjWxMAsLASsyM3zyCNdzFR+f5VwdfV3gnVIvCOpfDL4d3I2wapo9w2pRnoXuhuUH33IR/wKvmLxRpU2h+JNT0WfPm2N3LbtnuUYrn9K8XLMfVxNapGptvH/Ddr9L/M7sVh4U4Rcd9n62T/AFM6ivSNE+DfinW7fw5NpbQT/wBuQS3CZO0QRxkAlz+Ix6nisq4+G/iH/hZkvgCxjS91SNwrMnCKNoYsT2AB5NdscxwspOKqK6Tb8knZ3+Zg8NVST5dzjK7v4ZeDLDxR4Y8Z6peTzRS6Fpv2u3WM8O2H4b2+UV12vfs8+ILLQrq+0rXdO1m8s1LXVjb/AH48DJAOTk+2KZ+zzDNN4H+KNvDE8k0mhqiRqMszESgAD1zXBis0pVsJKphp6pxXpeS790dFHCzhVUasd0/yPGa6H4c6Lp/iLxppujarqC6fZ3Mu2WcnG0Y6Z9+lekX/AOzv4lg8Oz31rrGnX2q20XmXOlwnMkfGSu7PJ9sc15f4I8P3XinxVp/h+zmWC4vZfLR36Ka644/D4qjUlRqbJ3fbTf8AXzMXh6lKcVOO/TuQeKLG10vxHqOnWV2t5bW1y8UU69JFBwDWbXaaL8O9U1a98U2VrdQm58ORPLPGesyoxDbfyJrk9Ks5tS1O00+1XdPdzJDEPVnYKP1NdFGvTkmlK7ilf7r3+e5nOnJO9rXK9FdZrvgPWNP+Ir+BbPbqeqCRIgIBwWKhiPooJye2DXe6h+z1r0NjOth4i0jUdZtozJPpcLjzVAHQHPJ9sVhVzTCUlFzqJcyuvTv5LzZccLWnfljseLUU+aOSGZ4Zo2jljYq6MMFWBwQR65pld5gFFFFMQUUUUAFFFFABRRRQAUUUUAFFFFABRRRQAUUUUAFFFFABRRRQAUUUUAFFFFABRRRQAUUUUAFFFFABRRRQB3/gXw14PbwjN4p8cahqMFk999gtIrFcyPIEDuxODgAEfnWr9l+Av/QR8Xf98j/4msa9/wCSBaZ/2M1z/wCk0VGg/CXxxrmj22radp9tJaXKb4ma5VSRnHTt0rw58j5qlau4LmaWqS0+R3xurRhBPS+xs/ZfgL/0EfF3/fI/+Jo+y/AX/oI+Lv8Avkf/ABNVP+FH/ET/AKBlp/4FrVLW/hH450bSLnVb/T7ZLW1jMkrLcqxCj271nGWEk0li3f8Axr/Itqsld0l9xsfZfgL/ANBHxd/3yP8A4mnf8Iv8LvENhqFr4N1XXRrNvZy3cKXyDy5ViUuy9Bg7QcVw3gzwlrni+/msdCt45p4YvNcPIEAXIHU+5FdJ8G7aaz8fajZ3ChZoNK1KOQA5wy28gP6itK9L2MZyhXk5RV7Np/erbMiE+dpSgrPTY8+HSikX7o+lLXuHCFKv3h9RSUq/eH1FIR6Z8ev+PnR/9yb+aV5lXpvx6/4+dH/3Jv5pXmVcuC/gR/rqVLcKKKK6yQooooAKKKKACiiigAooooAKKKKACiiigAooooAKUdaSgdaALlqeRW1YN0rDtz0rYsG5FIxmVPDd1/ZXxX0e7zhU1KLP0Y4P86+y7m8tbeeCGe5iiluXKQI7YMrAFiF9TgE/hXxF4rY2utRXS5BXZID7qc/0r638ZeF7Lx34Tske5ls7uPy7zT76E4e2mABVx6+hHcE1+N5lS9lja0F/M/xPoqvLOlRnJ7x/IZ8XfD+i654A1lNUtYf3NpLNFcbQHhdVJVww5BBGa4/xZeXeo/CD4f39+Sbq4vtIklY9WYlST+PX8all8A/EjXrQaF4v8eWs+hk7boWdq0dxeR90ZixAB78V2PxB8JN4j8JwaNpd5HpU9nPBPZSmMukLQkFAVByRxjGa4Gm76ExlGHLFyvr9xU+Kus6xaXGgeHdAuY7K/wBfv2theOu77PGib3YD+9jAFcP8Q/CmpaLc+Eb6+8ceINaDeJ7JPs17MhhyRIdwAUHIxxz3Ndf4k8FeINc8K6VHdeJYU8U6TdG6tNVhtysYfBBBQknBU4PNZWr/AA/8Z+JdNgn8R+LLEaxY3EVzpjW1oy29tIhOWZCxLkjjgjpQ030HSlGKXvLzNPWv+S/+Hv8AsX77/wBHQUfEv/kfPh1/2Gpf/SaWtdfDF5J410bxPd6lFLLYaVNYzIsRHnPI0bGQHPA+Q8e9TeKPDcmta/4a1RbxIF0W+e6aMoSZgYnj2g9vvZz7U7PUzU4prXo/1MH4Rfudc8e2UjZuIvELSOD12vDGU/QH8qWcq37RFmgYFh4afI9Mz0vi7wZ4hPixvFngjXrfSdRuIVgv4LqAywXSr9xiAQQwyec0/wALeBdS03xyvjDVdeTUtQk09rS6xCVDNv3KU5+VFHAHJ96VnsU5Q1lfdGNosXib4h3eraqni/UvD+k22oTWNlbaaQjusTFS8jMDkkg9hxVT4Z2UmnaX8ULGXUrrU5IdVnRrq5YNLIfskXLEADPbp2rUbwR410bxBqUngzxTYWOj6pcPdTWt5aNKbaV+XaMhh1PPOcVa8OfD3UNB1TX/ALL4gWXSdagZpreaEtN9saNEacvnBB2klcdWpWZbnGzSatpYvfCVWb4LeGlXqdCgA+vkiq/7P7Kfg54cjzl4IJIZR3V0lcMD75H610fgjRX8N+D9H0B7hbl9Os4rYzKu0SFFA3AHpnFcZJ4F8Y6Lrt/L4H8VWenaRqdw1xPZ3lq0v2eVvvvEQwxk8455qtVYyvGfNG9ru/5/5lv4YMrePPiVtIONahBx6/Z1rG/anu/J8CabYhsG61AEj1CIf/ihXV/DnwW3hG61+ZtSN/8A2veJdFnXDqwjCtuPck5PGK82/auu92peG9NB+7FLOR9SFH/oNVG9i6dp4mNttPwX/APO/Dq7LKeT/pmR+fH9ar37cmrumL5ekv8A7TKv8z/Ss6/bk1+n8M0+TBJ92zz81lzYm3ZGVcnk1UPWrNwetVTX0RyRCiiigYUUUUAFFFFABRUlvGZriOFTgu4UH0ya1/G/h2bwt4in0aa5S5eJVbzFXaDkZ6Vk60FUVJv3mm7eStf80WoScXLojEooorUgKKKv+HdNfWdesdJjlWF7udIRIwyFLHGcVE5xhFylsioxcmkihRWxrPh6/sNd1LSoI5b1tPY+dJDGSAo/iI7Dmn6b4avr7wrqPiKF4ha2EipIpb5iW9KyeKoqCnzKzt+O33l+xndxtrr+G5iUUVv+EvDM3iGz1i5iu0gGl2bXTBkJ8wAE7R6dKutWhRg51HZL/hiYQlOXLHcwKKKK1ICiiigAooooA7T4F/8AJY/Cf/YTi/nXXfth/wDJarj/ALB9v/Jq5H4F/wDJY/Cf/YTi/nXXfth/8lquP+wfb/yavAq/8jun/wBe3/6UejD/AHGX+JfkeO0UUV755wUUUUAFFFFABRRRQAUUUUAFFFFABRRRQAUUUUAFFFFABRRRQAUUUUAFFFFABRRRQAUUUUAFbXgTRm8Q+NNG0RULi8vY4nH+xuG//wAdBrFr1z9leyiHj+98TXUe618P6ZPeufRtpC/pvrizCu8PhalRbpO3r0/E3w1P2lWMfM2vjDpXj67+OU3iLR/COuz22lXUC2Tx2blGWDbgqQOQSpP41hftX6P/AGb8W7i/SFoodXtYb5VZcEMV2MCPXchJ+tRTfH74lNM7R6wioWJUeUOBnit/4131x44+B/gvx9dMsmoW9xNp1+yj+IklSf8Av2D/AMDrwsNTxeExGH9tGKjZw0b6q6vfzj+J31ZUq1OpyN3+LX+vMX4n69qml/AL4d6fp93Jax3lvMZ2jOGdVfhc+mTn8BVL4HyT6T8MviN4zgkf+0razjtYJmOWXf1IPrUHxj/5It8L/wDr1uf/AEMVN8B0k134a/EPwXZjfqF5ZJdW0XeQoeQPU+1LkjHLZSto6j5vT2mt/l+A1JvEpf3dPXlPOPBXjDXvCHiBNc0e9ZbtUdD5pLK4YYO4Z59fqBXp/wCztqV5beFvinq0MpW8XRfOWQDlXxKdw9wea808C+C9e8YeJk0DS7OQXOW81pFIWHaCTvPbpj6mvRfgZbyWngv4t2srIzw6IY2KNuUkeaDg9xXbnHsJUKiVub3L97c6tf8AEwwftFOLe3vW9bGJ+zTq99Z/GnQ9tzMy3cj286s5IdWQjnPvg/hV74d28dp+1PHaxKFji8QXKIB2USPgflWD+zz/AMlo8Mf9fg/ka6TwT/ydm3/Yx3P/AKMes8ekq9e3/Pr9ZFYdtwp3/n/yLnwx1SLT/wBpzVLK6P8AomrXl5p8y5wCHLYz+I/WqHwX8J/Zv2hW0/UFVbfw9PcXdzuHCrDnafzKn8K43xhqEmk/F3VNUhJElprUk64/2Zc/0r6B8f2kfhuw+IfxEt1RIvEGl2lvYt/eeZf3uD9CfyrlxspUbRj/AMvoKK9bpflJ/ca0Up6v7Em/lv8Aocp8Am1LxJ4z+I3jXT7fz9bSynfTweds87Psx/3xj6ZrG8EfDH4u6D440zxCukXQlgu0lldpid67vnB9QRn86Z+y/czXDeM/Ctlctb6lrOiP9gYNgmaMNtAPr85P0BrkNCuPiRrPimLwzaahrA1N5hC8LuymI5wS/wDdA7k1c6VVYnEQhKKjaK95P4eX1Wl7iU4eypyabd3t3v8A8MaH7SulQ6R8aNeht4xFFO6XKqOgLoC35tuP415xW144tNW0/wAWajpuuXf2vULOYwSy+ZvBK+9Yte/gYOnhqcXLmslr303PPry5qsna2oUUUV1GIUUUUAFFFFABRRRQAUUUUAFFFFABRRRQAUUUUAFFFFABRRRQAUUUUAFFFFABRRRQAUUUUAFFFFABRRRQB3d7/wAkC0z/ALGa5/8ASaKuLjvryJBHHe3KKOirMwA/DNdpe/8AJAtM/wCxmuf/AEmiq14c+LF7omh2mkx+E/DF2lsmwTXFs7SPyTliGGTzXl0p1Iwl7OHM+aXW3U65KLkuaVtEcF/aV9/0ELv/AL/t/jSPf3kiGN765dTwVaZiD+Ga9O/4XZqH/QkeD/8AwEf/AOLqh4g+LV9rGiXelyeEvC9qtzGYzNb2rrInupLcGqjWxLavQS/7eX+QnClbSp+B55DPNbsWhmkhY8Eo5Un8q7n4Hkt4zu2Ykk6NqBJJyT/o0lYvgPxXN4R1Ke+g0nTNSaaHyjHfRF0UZByACOeK6D4O3DXnxA1O7aOOIz6XqUhSMYVS1vIcD2GaePlL2FVOOnLv3+QqCXPDXW554v3R9KWkX7o+lLXonOFKv3h9RSUq/eH1FIR6Z8ev+PnR/wDcm/mleZV6b8ev+PnR/wDcm/mleZVy4L+BH+upUtwooorrJCiiigAooooAKKKKACiiigAooooAKKKKACiiigAooooAsW55rWsTyKx4Otalk3IpGcyj44i3LBJ6qVr60+Et9/aPwz8PXZOS1jGrfVRtP8q+VfFyb9Kjk/uv/MV9C/syXv2v4T2cRbJtbiaH6DduH6NX5XxJS9nmc/7yT/Cx7dJ8+XwfZtHptFFFeIc4UVh6FrU2ra7q0MEKDTdPkFsJv4pZxy4H+yuQPrTNJ8WaTqfi/VvC9s0n27S0jebcuFYNn7p74IwfSldFcktTfooqtqd9aabYy319MsFtCN0kjdFFMks0Vn3l9dQa9YacmmTTW9ykrS3asAluUGQGHfd0FaFIGgoorD8W61NoMdjfvEj6abpIL5z96FZDtSQf7Icru9jnsaBpNuyNyiiimIVetfNP7Sd19q+KiWo5FpYxJ9Ccsf519LJywHvXyZ8Vrv8AtD4va9KDuVLnyV+iAL/SmkdeBV6y8k/6/EFGzTIl9WLfkBVbS49Mm1qCPWbiSCwyTM8YywAHQVZu/ltoE9I8/mTV74ZWun33j2wt9SWN4TvKo/3WcKSoP44r9SwjWGyrmd9It6b9Xp5nm1f3uOa80tSz4m0LwjqXgW98ReF1u4X0+ZY5Ul6Ord+nWppPCvgjw/oGnw+KLq8XVtTtTcI0QysOR8vb1xXV+M/7dHwz8TJr1vZW0omX7PDbgDbFuwCwHrWX458J3njm00TxDo91bf2emmrHcyO4AhKDnj+leDQx8pRjGrWcafPL3ua/2U0ua2urfTXY9aeHSbcYJystLW6tN2MTRfC/gzSPCWmat4wuLvzdYLfZxCMiOPjDdOuCD+NUvC3hrw3DoN94n19rq505L02lnFD96X/aPHp/I10epeGLzx74D8KSaFPbudPhNrdh3AEWMAt+h49MVa8AS6s3w5u9F8LS2Vzq+m6i4aOQAiWIk/MM/Xr7YrSpjqnsZy9q+dztJXsormaWtvduraijQjzpcmlrp2vd2X3mNH8N9Jl+INpZQ3Fw+i3WnnUIv+epXGdnT3HbvVHS/D3hLxR45sNM0ePULKAQyyX1vKPnUx8hV46kVoXsXxJuPHlkrzWkeuWdkZoII5FC+WTgoe3IHT0ra8Z2WtXXiTw5c6TFaWHjD7JJNdQxOADt7H6j+tL63Xi4xlXTbg7NS0TtL3pK2qat73RoFSptNqGil2320X+RwuraP4d1rxVpmi+GILyyuZpzBcxXI+5g/eHA7AnFb+r+DvCF5pmvWfh9r5NT0KNpHkm+7Oq539vY4/Cui8SX0Gm+K/A+seILe0sNaaR11BYiMKhXarH8T1pnjn/hY9rDrksY05ND8mUi4XaGeFgcD1JINR9fr1HRUJ8qtpzS3anZ6295W2XZ3K+r04qblG/otlb8DB8P+EvB+m+HdCuPEt9cQ6nrJEtqyfcjHBXPoOVyfesP49/8lLvf+uUX/oNdhf8Ah2Txl4Y8GaxY3ltFaadarDfvI4AhCBcn81PH0rj/AI9nPxJvT6wxH/x2urKqzrZipTm3K1S6f2feSSXbS359THFQ5MO0o2V42ffRm/ovg/wPb+HfDes+ILq5jbU4/LEKc+ZKXIB6cKBWnH8N/BMeuXnhVtRupdaljee2x92FP4QTjryM+orC8V/8iR8OP94f+jK6qEH/AIaZIwc/ZR/6LFcVariuWdRVpLSpK19PclZL0117nRThS92PIt4r71qebQeG7A/C7UNfk8z7fb6kLZTn5duBnj8a39M8P6fo+tfDbULPzPO1OVJbjccjcGjPH/fRq54M0mbxR8M/EPh/TpIvt6at56xs2Mr8vP6N+Va3iCzTT9d+FthHcR3ItpjCZYzlXZXiU4/EGuqvj5yqyoOevNO6/u+zbXyvsY08OlBVEtLR18+bUveFv7C/4Svx79sM/wBp/efaNq5X7Nhen+1mvP8A+w9AuvBPivWdImvfs1pdxLZq74DIV/iXuc5rrvC8f2v4o+O9LV1W4vLWSOEMcbmyvFYenaXd6L8J/G2lXyqtza3kKShW3AHbnqPrXPh5exqPlm+Z+x0v0fKnp+BrUXPFXjp7/wB+ppReC/AGnSaKus3d2J9Xt41ghU5w54LE44yTgVD4T0Q+HNQ+Imj7zItvpUgRj1KFHKk/gRXQ634NvfEd54L1KzuIQljawm5Rmwyxq2/cB3yciqMWoW+qeKviXdWriSEaS8SupyG2RMpIPpxWEcXUrUpJ1XLT3k/stVEl96v67lujGEl7ttdPP3Xf8TlvDXhnwtYeF9M1bxX9sll1iVlt0g6RRg43njr0P4iuV+IPh/8A4RfxZeaOshkiiIaJ26lCMjPv2/CvWdBvPEmp/DTQG8GLZXNxaK1vewzBSyEHCnnp0/HNeVfEiXW5PFtyviGSJ9RjVEl8ogqvy5AyPrXt5Tia9XG1Oef81431VpWXu20VvPW9zhxdKnChHlj21t5a69f0Ocooor6g8oKKKKAO0+Bf/JY/Cf8A2E4v51137Yf/ACWq4/7B9v8AyauR+Bf/ACWPwn/2E4v51137Yf8AyWq4/wCwfb/yavAq/wDI7p/9e3/6UejD/cZf4l+R47RRRXvnnBRRRQAUUUUAFFFFABRRRQAUUUUAFFFFABRRRQAUUUUAFFFFABRRRQAUUUUAFFFFABRRRQAV03hfxrqvhzw1ruhadDaCLW41iuZ3QmVUHZSDgDk9QetczRWdWlCrHlmrr/LVFwnKDvFhXUWPjjVrT4c6h4DWCzl0u9ulu2eRCZYpBs+4c4Gdg7Hqa5eilUpQq251ezT+a2CM5Rvys6PxL4y1TX/DGg+HryG0S10ON47ZolIdg5yd5JIPTsBVHwp4g1Xwvr1trei3LW95btlWHRh3UjuDWVRSWHpKDpqPuu+nrv8AeN1JOSlfX/I9j8QftDeLtU0KfTrXTdJ0qe6QpcXdpCVkIPXaSTjNcD4R8aar4Y0jxBplhDayw69afZLpp1JZU+blCCMH5j1zXNUVzUcswlGm6cKaSer+W33Gk8VVnJSlLVGv4O8QXvhXxNY+INPjgkurKTzIlmBKE47gEH9au6X4y1TT/iEfHEMNo2pG9kvPLZD5W92JIxnOOT3rm6K6Z4elNtyjdtWfp2M41JRSSe2pc1zUZ9Y1m91W6WNZ7yd55FjGFDMcnHtzXU+JPiZ4j1/4f6V4JvltBpumlDE6KwlfYpC7yTg4BPQCuKopTw1KfLzRvy7eQKrNXs99y5omqahourW2q6XdSWt5bOJIZUPKkV69e/tH+MZtMkig0vRbPUJVKvfQwESAHuMn731rxWiscTl+GxUlKtBSaLpYirSTUJWuSXE01xcSXFxI0s0rF3djksxOSTUdFFdiVjEKKKKYgooooAKKKKACiiigAooooAKKKKACiiigAooooAKKKKACiiigAooooAKKKKACiiigAooooAKKKKACiiigDu73/kgWmf8AYzXP/pNFVrw54d+F11odpcaz44vbLUHTM9ulkzCNsngHHPGKq3v/ACQLTP8AsZrn/wBJoqoaR8NvHOrabBqWneGr+5tJ13RSpESrjpkV4/u+zlzVeT3pa3S67apnbrzK0ebRd/0Op/4RX4N/9FE1D/wAf/4mqHiDw78LLXRLu40nxze3l/HGTBA9kyiRvQnHFZ//AAqX4jf9CjqX/fk/4VW1X4a+OtL06fUdQ8M39va26b5ZXiICL6mog6XMv9rb8rw1/Acuez/dfg/8yp4D0/wvqWpTQ+Ktcm0i1WHdFLFCZC75Hy4AOOM1v/B1LePx/qUdpMZrddL1JYpCMF0FvJtbHbIwa5Twz4b1zxNdyWmg6ZcahPFH5jpCpYquQMn8SK6n4MQTWvjvULW4jaOaHSdRjkRhgqwt5AQfxFdGOt7Kt793y7aafrqZ0L80NOu55+v3R9KWkX7o+lLXpnMFKv3h9RSUq/eH1FIR6Z8ev+PnR/8Acm/mleZV6b8ev+PnR/8Acm/mleZVy4L+BH+upUtwooorrJCiiigAooooAKKKKACiiigAooooAKKKKACiiigAooooAki61pWZ5FZcf3q0bQ9KCJFzXE83QpsdVw3616x+yHe7/Duu6cW5hvElA9nTH81ry6VfN06eP1jP8q639ki88nxfrWnk8T2SyAe6Pj+TV+c8YU+XF0qneNvuf/BPXy982CqR7NM+lahvp/sthc3XeGF5P++VJ/pU1VtVha50q8tlGWmt5IwPdlI/rXyhmtzn/hgsNh8ONMup2wskD31xIe5ctIzH8D+lcP4Uil02+8HeMLhdkviC7vYb1j/08kzQg/QxkD/erQvdSZf2erSG1ci5vLOLSIsdRI7+Qw/AB/yrN8beBfFOk+CJLz/hPNW1SPQUjv4bGSGEI5tiH25VAfuqR1rNnZFK7u93b+vvOu8Sal4m1TxZL4Z8KXVlYfYbWO5v725jZ8NIW8uJAD1whYnngiuX+K7+N7z4Pah9vk03T722maK9KRs0d3EHAR4xnKBsg4bJ4NdF4Lvbeb4l+JCJQW1SysNQtBn/AFsPlGMlfXDIc+m4etRfF3U7HU/hb4jawuUuFtnFvKycqJFZCy574yM++R2pvVMmHuzirdi+dS8Uaf4i0Lw9qN5YXl3fwXrzTwxMiF40LR4BOQM4zUNp4wuW+EM3iqaOP+0oLWRHjxhftSuYwv0L7fzqx4nP/F3vCRH/ADwv/wD0XXHXaBfGNz8Pekd54hi1VU/6ddnmyY9hIEobsKMYyS08/wAXc6S41DxhrWstoOh3llp76baQSaneSws+64kQOIkAPACkE5/vCrOkXFx4x8F69oOvQwxalA1xpWoLECIy+wYdM8gMjo47jPtWBbeG49U+KfjC3n13U9PuZZLa8hitnVRLCYETfggk4ZWX8K2/B8Hh3w/oviTVNN1W61CNLiWTULq4IOZYYlVsEAAgKgGR3UjtQgkklpvobfw+1KXWPAegarP/AK67023ml/32jUt+ua3K5z4YWc2n/Dfw1Z3C7Z4tKthKvo/lqWH5k10dWtjnnbmdh8RCuGbovzH6Cvi+W4OoeKtSvjyZ7ySTP1Y19feJLr7D4Z1a9zjyLKVwffYcV8d+FkMsqserNn8zWtJXmkd2XrWcvI6DUzhyv91VX9KwbmRkfejMjA5DKcEGtnU23SSH1Y1hXZ5NfsuGp8lGMOyX5HzjlzVHLzK95e3k7P513cSb8Bt0hO7HrUcV5eRQNbx3U6Qt1jWQhT+FN2SSyCONGdj0VRkmojwcHg1pyR2saqT3J7e8u7dGS3up4Uf7ypIVB/Kktrq5tZPMtriWF/70blSfyqGinyR103HzMn+23n2n7V9ruPP/AOenmHd+dDXt4119qa7nM/8Az08w7vzqCilyR7BzPuS3NxcXUpluZ5ZpP70jFj+tSSahfyW4t5L25eEfwNKxX8s1Woo5I6abBzPuTR3V1HA1vHczJC33o1chT+FMllkmffNI8j/3nYk/maZRTUUnewrskaaZkRGmkZY/uAuSF+npTvtV15/2j7TP53/PTzDu/PrUNFHKuwXZLb3VzbszW9xNCWGGKOVJHvij7RcZjP2ibMZzH85+Q9ePSoqKOVXvYLsljubmO4+0R3EyzZz5gchvz60SXNy6yK1xMwlOZAZDhz6n1pYLW6nillgtppY4V3SuiFhGPViOg+tQ0kot+Y7s7f4ieKrfVl0MaNeXMZtdNW2uMbk+YMTj3ri45pow4jmkQOMPtYjcPQ+tMorHDYSnhqSpw2X+dy6taVSXNIntLy8tCfst1PBu6+XIVz+VRSO8jl5HZ3PVmOSfxptFbqKTvbUzu7WCiiiqEFFFFAHafAv/AJLH4T/7CcX86679sP8A5LVcf9g+3/k1cj8C/wDksfhP/sJxfzrrv2w/+S1XH/YPt/5NXgVf+R3T/wCvb/8ASj0Yf7jL/EvyPHaKKK9884KKKKACiiigAooooAKKKKACiiigAooooAKKKKACiiigAooooAKKKKACiiigAooqzaafqF3GZLSxurhAdpaKJmAPpxSbS3GVqKv/ANi61/0CNQ/8Bn/wo/sXWv8AoEah/wCAz/4UuePcLFCir/8AYutf9AjUP/AZ/wDCj+xda/6BGof+Az/4Uc8e4WKFFX/7F1r/AKBGof8AgM/+FH9i61/0CNQ/8Bn/AMKOePcLFCir/wDYutf9AjUP/AZ/8KP7F1r/AKBGof8AgM/+FHPHuFihRV/+xda/6BGof+Az/wCFH9i61/0CNQ/8Bn/wo549wsUKKv8A9i61/wBAjUP/AAGf/Cj+xda/6BGof+Az/wCFHPHuFihRV/8AsXWv+gRqH/gM/wDhR/Yutf8AQI1D/wABn/wo549wsUKKv/2LrX/QI1D/AMBn/wAKP7F1r/oEah/4DP8A4Uc8e4WKFFX/AOxda/6BGof+Az/4Uf2LrX/QI1D/AMBn/wAKOePcLFCir/8AYutf9AjUP/AZ/wDCj+xda/6BGof+Az/4Uc8e4WKFFX/7F1r/AKA+of8AgM/+FUXVo3ZHUq6khlIwQR1BpqSewCUUUUxBRRRQAUUUUAFFFFABRRRQAUUUUAFFFFABRRRQAUUUUAFFFFABRRRQAUUUUAFFFFABRRRQB3d7/wAkC0z/ALGa5/8ASaKuZtPE3iKztktrXXdSggjGEjjuXVVHoADxXTXv/JAtM/7Ga5/9Joqt/D//AIRvQPAd94v1zw/Fr076imn21vNIyxx5RnZztIJPGBXkxqRp0pOUeb32ktN2/M7HFykknbRHJ/8ACX+Kf+hk1X/wMf8AxqO68T+Irq3e3ute1KaGQbXje6dlYehBPNd9/wALJ8Ff9Eq0b/v/AC//ABdH/CyfBX/RKtG/7/y//F0lVmv+YZ/+Sf5hyR/5+/n/AJHmumapqGlzNNpt/cWcjLtZoJShI9CRXZfBOVpfG17LLIXkfSNRZmY5LE20hJJrY/4WT4K/6JVo3/f+X/4urelfFzwzpVy1zp/wy0i3maJ4SyzS8o6lWHL9wSKjE1cRVpThHDu7Vt4/5lUoU4STdRWXr/kePqRtH0pa9l0DVvBPj2e68NJ4DsdGnlsp5re8tppC8UkaFhwzEEHGOleMqcqD7V34bEuq5RlBxato7ddtm+zOerSUEmndMWlX7w+opKVfvD6iuoxPTPj1/wAfOj/7k380rzKvTfj1/wAfOj/7k380rzKuXBfwI/11KluFFFFdZIUUUUAFFFFABRRRQAUUUUAFFFFABRRRQAUUUUAFFFFACp1q/anmqC9auWx5FBMjdsvmQr6irP7PF1/Z/wAZbKEtgXEc9uff5SR+q1SsG6VS8I3P9lfF3RrvO1U1KPP+65wf/Qq+J4zpfuqVTs7ff/wx6eTu/tafeP5f8OfZ9AODmg9aK+FJOP0bwuLfV72xvrFLjR4r8arpcnmY8ids7k2g5OCSRnj5j3rrbiKO4gkgmQPFKhR1PRlIwR+VPopJWKlNyepzGseAPCeq6Tp2l3WmMLfTYhDZmK4kjkijAA271YMRgDgk1fj8L6BH4YfwymmxjSJI2je23N8yty2WzuJOeuc+9bFFFkHtJbXMbSfC2g6UNO+w2JQ6asi2bPO8jRCT74yxJOc981YfQ9JfxHF4jaxQ6tFbNapc5O4RE5K46de/WtGiiyDml3Of8X+DfDvivyW1mzeSaAFYpoZ3hkVT1XchBI9jVDxF4Y3eGbHwdoVilro08qx3ziT/AFdsDudeTuZpMbM8n5iT6119FFkNVJK2uwAADAAAHQCiiimQcf8AGu8+w/CjX5c4MkAhX6swH+NfM/hGPDI2PujP5V7x+09d+R8NIrUHBu76NceoXJNeH+HF2W0j+iH9eK7svp+0xMI92vzPQwz5MPUn/WiHXrcVd+HWgjxH4wtbKaJZbVGEtyhbGYwRn+fas6+NXvhnI6fEbQ9kjLuvEVsHGQT0PrX6rmDnHCVXTdmouz+R4GDUXWjzK6ujoU8Ma14U+LNomkafZTm6aV7GCd8oYxwc88da5XT/AAb4i8STX19Y2cbsuoNbyojABJCST/wEetdn4WkuH/aJkSaSVglzMEDsTtG3oM9Kj0u7ubL4XeN5rSZ4ZDq5TehwcE889q+cWMxNFxs05uNNXaf2pNa69PzPZdGlNPflTlp6JGEvwm8XtrEmn/ZYwEiEnn7xsIOQBn1yDxXO2nhXXLrxQ/huKzJ1GNyrpkYXHUk9Me/uK9I8U6xqkfhj4b+XfTr5xjklIc5kYGMDce/U/nXRQx2o+KHjqaYyoRpMWWhH7wKYl3FffgUo51jadOUqvK/dlaye8ZqF3r1vew3gaMpJRutVf0auePeKvBWueHWtTdwpNFdtsglgcOrt/d471P4m8A674f0f+09Q+zbFZVmjSVWeIt0yAa6TVPFnhm18I2mkeH21C+lttSjvI2uhkqQRlc/gfzNT/EO10fxZ4bvvHPh++ukkWVF1GzkY7Qx6fiPyrrp5jjVOkqy5YttN8u+q5dL+7ddddTGWGotS5Hd2va/3+tvyOB8J+G9U8Tag9npcaM0aeZK7sFVF9STVjxl4R1fwrJbjUkjaG5BMM0bBlfHXp9a0PhpoX9sPqs9zqtxpum2VsJbySAney5OAPyrp/iZ/ZrfCbw22lXF3c2Yu5RDLdf6wjnOfbjj2xXRXzGrTzCFGLvFtJqz0vFv4tr6bdjOGGjLDubWu+/nbY4Hw14Z1bxEl42lQCdrRFd1zgnccDFdHP8J/GEWo2tmbONjOpYyK4KR46hjn/wDXV/4LXM1nofjS7tpDHPDpRkjcdVYByDVm81jVI/gHZyJf3AkfU2iaTzDvKj5sbuvWufF4/HLFulRcVHmjHVO/vRvffp+JpRw9B0lKad7N/c7HD6v4V1rTPEy+HZ7UtfuyiNEOQ4PQitTxN8OPEvh/SG1S8gieCMgTeVIGMRPrg16vBtn+K/hq5kw9wfDxkUnqZNgwfrya5D4b3N9c2Pj5dTlmktxZSlxKxIWT58dehzj9K5451ipwjUVrRUXJW35pOOmum3maPA0k3HXVu3lZX1Od0f4YeKtUjtpre2j8i4tVuUlZxt2tnA+vFanwo8AnVPEuqWuv2KtBp6mGaMyYKzH7vQ8jg89K2PFGp6hZ2Pw0t7a7lhiaG3kZEbAY5Qc+vHatvR2ZP2hvEESOyo1iGKg4BPkxc49eTXPiMzx1TD1bySvGTVk7rlkovr1T+RpTwtCNSOjeqT+auYXgLwzq2m6R448OzQq+oPp6KqIwO4sDgZrg/GfgvXPCQtm1WFBHcZCOjAjcOq8d66v4T319b+EvG98LiYXkVgGWV2JdWAbuai1y4nvPgLpM11K80ianIqu7Fmx9T9a6qNfFUMfO7TjKcYy03bgtVrotNtTKdOlUoKyd0m1/4Eea0UUV9YeQFFFFABRRRQAUUUUAdp8C/wDksfhP/sJxfzrrv2w/+S1XH/YPt/5NXI/Av/ksfhP/ALCcX86679sP/ktVx/2D7f8Ak1eBV/5HdP8A69v/ANKPRh/uMv8AEvyPHaKKK9884KKKKACiiigAooooAKKKKACiiigAooooAKKKKACiiigAooooAKKKKACiiigAr174Hkjw3e4JH+mn/wBASvIa9d+CH/IuXv8A1+H/ANASuPHfwWVHc7/c394/nRub+8fzpKK8QsXc394/nRub+8fzpKKAF3N/eP50bm/vH86SigBdzf3j+dG5v7x/OkooAXc394/nRub+8fzpKKAF3N/eP50bm/vH86SigBdzf3j+dG5v7x/OkooAXc394/nRub+8fzpKKAF3N/eP50bm/vH86SigBdzf3j+dG5v7x/OkooAcGbI+Y/nXzh4h/wCRg1L/AK/Jv/QzX0cOtfOPiH/kYNS/6/Jv/QzXo5d8UhS2KNFFFesZhRRRQAUUUUAFFFFABRRRQAUUUUAFFFFABRRRQAUUUUAFFFFABRRRQAUUUUAFFFFABRRRQB3d7/yQLTP+xmuP/SaKm/8ANBT7+JVx/wCA71J8Pdb8MzeHL/wZ4zkubbS7m4S8tL23Xc9pcKpUnHdWU4PB6Cu31hfgveeD9K8MWvjrULW0sZpLiV/sTFriZwBvPy8YAwBXgVqsqM/ZyhJ+/wA10m1bfp56W/Q9GEFOPMpLa29tTwuivU/+EX+C/wD0UjUv/ABv/iKP+EX+C/8A0UjUv/ABv/iK7f7Tp/yT/wDAJf5GH1SXdfejyyivU/8AhF/gv/0UjUv/AAAb/wCIo/4Rf4L/APRSNS/8AG/+Io/tOn/JP/wCX+QfVJd196Mn4C/8lDT/ALB95/6IauBT7i/SvV5NQ+HXgjSdRuPB+tX2va5fWz2cMs0HlR2iOMO/IGWI4HWvKRwKvCSdWrOtytJpJXVnpfo/UVZckIwvd67BSr94fUUlKv3h9RXccx6Z8ev+PnR/9yb+aV5lXpvx6/4+dH/3Jv5pXmVcuC/gR/rqVLcKKKK6yQooooAKKKKACiiigAooooAKKKKACiiigAooooAKKKKAAVatj0qrVi3PIoEzasW5FYfiZ2s9fhu14KGOUH3U/wD1q2LFuRWZ44jybeX1Ur/n86+Z4spc+Wyf8rT/AE/U7snly4tLumj7Ys5lubOC5XlZY1kH0IB/rUtc18Lb7+0vhv4evM5L6fErH3UbT/Kulr81LkuV2CiiigQUUUUAFFFFABRRRQAUUUUAeH/tY3f7jw5pob70ks7D8ABXm2krt0xz6kCus/afuvtHxE06yByLWwUkehZs1y1uNmmoPVifyFe5w9T58dDy/RXOyq+TL353/Oxn3zcmqNlf3GmapbajasFntpVljJ/vA5FWr1uTWTOeTX6lKKlFxktGeBTbVmjtr/4nahc+L9O8SJo+nQ3FkjrsQELKW6lj1PSsNPFt4vhvVtD+y2/k6nd/apJMncjZ6Dtj61ztFcVPLMLTSUYbW79Hdfc3c7JYqrLeX9PQ6LU/Ft7f6f4fspLW3RNDAELKTmTBU/N/3yOlX/8AhYWsL46m8WQwW8U86LHLbjJidAqrtOef4Qa46iqeXYZrlcFazXyk7v73qL6zVvfm7fhojtfEXxAm1T7ELbQdK05bW5W5/cRY8xx2b256Uni34hXmuaK+k2+k6fpdtNIJbgWqY81h0z7VxdFZwyrCQcWofDtv/X3lPF1ne8tzovAviy88KXtzNb20F3BdReVcQTDKOvb+tWvGPjm/8TaTb6ZcWFna29tM0sK26ldoIwFx0wK5OitZZfhpV/rDh7/f8CViKip+zvobvhnxNdaDp+sWVvbwypqtqbaVpM5RSCMrjvyetJN4mupfBUPhU28Itoro3ImGd5JGMemKw6Kt4OjKfO463T+aVk/uJVaaXLfTY6vUPHmr3OuaRrEMcNrc6XbpBF5eSHVRj5s+orQ8WfEzVNd0abS4tNsNMiuSDdNaphpvYmuEorD+ysHzQl7NXjt5a3/PXU0+t1rNc2+50ereL73UV0BZLW3T+xI0jh2k/vNpBBb8u1XE8fapH8QJPGUdrbJcygLJAM+WyhAmPXooP1rkKKv+z8Ny8vIrWa+Undr5sn6xVve/Z/dsdnefEG9nk18x6XYQR61brbyJGCBEoBGVx3Oe9ZM/ia6l8FW/hU28ItoLlrgSjO8k9j2xWFRRTy/DU7csNmn80rL8AliKkt3/AE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FFJkeooGLRSZHqKXNABRRRQIKKKKAClX7w+opKVfvD6ikB6Z8ev8Aj50f/cm/mleZV6b8ev8Aj50f/cm/mleZVy4L+BH+upUtwooorrJCiiigAooooAKKKKACiiigAooooAKKKKACiiigAooooAKmgPNQ1JF1oEzWs25FReL036XFJ/dfH5j/AOtRaNyKn1tfN0OYd1w3615edUva4CtH+6/w1NMFLkxVN+a/HQ+g/wBmq8+1/CSwj3ZNrPNAfYBtw/Rq9Jrwr9lHWrO38K6xp97eRQeVerIgdsZDJg4/75r2U69og/5ilr/38FfkUE3FM9PFpQryV+poUVmHxDoX/QVtf+/gpD4k0AddWtB/20FVys5uZdzUorJPijw6OusWf/fwUw+LPDX/AEGbP/v4KOVhzLubNFYp8XeGR/zGbP8A7+CmHxj4XH/MatP+/go5WO67m7RWAPGnhTvrdp/38FNPjjwkP+Y3af8AfYo5WF0dDSqMsK5tvHfhEf8AMatf++6WDx54QadF/ty0XnqXo5WFz54+Nd19u+MWrnOVgMcA/wCArVSb5LSFf9nP5msrVr5dY8cavqkbb47m8kdG9Vzwf0rS1JtuF9FA/SvquE6fNinLsmdWZXhhIQ9DHvG5NZkx5q9dN1rPlPNfop4cSOiiig0CiiigAooooAKKKKACiiigAooooAKKKKACiiigAooooAKKKKACiiigAooooA7T4F/8lj8J/wDYTi/nXXfth/8AJarj/sH2/wDJq5H4F/8AJY/Cf/YTi/nXXfth/wDJarj/ALB9v/Jq8Cr/AMjun/17f/pR6MP9xl/iX5HjtFFFe+ecFFFFABRRRQAUUUUAWdMAOo24YAjzFyCODzV+61zUEupVX7KAHYD/AEWPpn6VQ0v/AJCNv/10H86ju/8Aj7m/66N/Os3FOWoy/wD29qXra/8AgLH/AIUf29qXra/+Asf+FZdFP2cewXNe9vJr7QTLcLDvS6VVZIlQ4KNkcD2FZFaC/wDIuS/9fif+gPWfRBWuDCiiirEFFFFABRRRQAUUUUAFFFFABXrvwQ/5Fy9/6/D/AOgJXkVeu/BD/kXL3/r8P/oCVx47+Cyo7nfUUUV4hYUUUUAFFFFABRRRQAUUUUAFFFFABRRRQAUUUUAFFFFABRRRQAo6184+If8AkYNS/wCvyb/0M19HDrXzj4h/5GDUv+vyb/0M16OXfFIUtijRRRXrGYUUUUAFFFFABRRRQAUUUUAFFFFABRRRQAUUUUAFFFFABRRRQAUUUUAFFFFABRRRQAUUUUAdH8M/D8Xijx1pOhXEjRwXM+JmXqEA3Nj3wDXZXPjr4aw3MsNr8LraWCNysbyX0odlBwCcHrVn4H6Ponh+TTviH4s8Qx6RafaZYbCExl3uSqYc8A4Ubhz61Xbwd8ImYt/wtKTkk/8AHkf8K8DE16VXEyU+dxiklyqdr3d9Y79D0aVOcaScbXfe22ltyL/hPvh3/wBEqsv/AAOl/wAamml8E+OPC+vJo/hJfD2q6TZ/b4ZYrh5ElRXVXRgx44YEfSm/8Ib8Iv8AoqUn/gEf8K3PCmm/CXQYtYjT4lPN/aenPYkmzYbAzKd3T/ZrCpPDwXNRVTmVulR9fPTY0jGpJ2ny2/7dPDqK9V/4Q34Rf9FSk/8AAI/4Uf8ACG/CL/oqUn/gEf8ACvU/tSj/ACy/8Al/kcn1SfdfejyqivTNb+H3hWfw7qOpeC/Gqa5c6bF9oubV4DG3k5wWXjnGa8zrqw+Kp4hNwvp3TT+5mVSlKm/eClX7w+opKVfvD6itzI9M+PX/AB86P/uTfzSvMq9N+PX/AB86P/uTfzSvMq5cF/Aj/XUqW4UUUV1khRRRQAUUUUAFFFFABRRRQAUUUUAFFFFABRRRQAUUUUAFOjPNNpV60Ay9bNg1fl/e2M0fdoyB+VZcJ5rQtpMVnVpqpBwezVjO7jJSXQ5ENcROwimkjz12MRml86+P/L1cf9/DXZpaWbks0CEnrxU66fp//Pulfnf+pWJv/EX4n0bz+h1g/wADhd95/wA/M/8A38NGbrvPMf8Atoa70afYf8+6flSiwsf+fdPyqlwXiOtRfiT/AG/R/kf4HAFZ/wDnrL/32aTy5v8AnpJ/30a9C+w2P/PvH+VL9jsR/wAu8f8A3yKf+pVb/n4vxJ/1gpfyP8Dz0RTf33/76NIYZO7N+deh/ZLP/n3j/wC+RS/ZbPH/AB7x/wDfIqlwVV/5+r7mH+sEP5GedmCTHVqb9ncnoa9G+zWn/PvF/wB8ij7Pa/8APvF/3yKf+pM/+fq+4P8AWGH8h519nkHY0C3ckZUn8K9E8m1/54x/98imsluOkMf/AHyKP9SJf8/fw/4I/wDWJfyfiY3hqAh0yuPrWpqcytM5U8Z4pJHVR8qhfoKo3Mma+lybJf7N5ryu2eZjsf8AW7aWsVrhsmqUh5qaZqgPWvdORCUUUUFBRRRQAUUUUAFFFFABRRRQAUUUUAFFFFABRRRQAUUUUAFFFFABRRRQAUUUUAdp8C/+Sx+E/wDsJxfzrrv2w/8AktVx/wBg+3/k1cj8C/8AksfhP/sJxfzrrv2w/wDktVx/2D7f+TV4FX/kd0/+vb/9KPRh/uMv8S/I8dooor3zzgooooAKK0LGztZLFrq7umhXzfLUKucnGaf9l0f/AKCMv/fuo50OxmUVp/ZdH/6CMv8A37pyWekO6oNRlyTgfu6OdBYsaXHp1uunST28ks0zk7g2AMHAqG5uNG+0y50+Yne2f3h9frU08XkT6VBnd5csi59cPWPd/wDH3N/10b+dRFXd7jL32jRf+gfN/wB/D/jR9o0X/oHzf9/D/jWZRV8nmI6FZ9I/sGQ/YZdn2tMjzD12P71R+0aL/wBA+b/v4f8AGmL/AMi5L/1+J/6A9Z9TGO4Gn9o0X/oHzf8Afw/40faNF/6B83/fw/41mUVXJ5gaf2jRf+gfN/38P+NRarHaiO1mtI3iSVGJVjnkNiqNXb//AJB+n/7j/wDoVFrNAUqKKKsQUUUUAFFFFABXrvwQ/wCRcvf+vw/+gJXkVeu/BD/kXL3/AK/D/wCgJXHjv4LKjud9RRRXiFhRRRQAUUUUAFFFFABRRRQAUUUUAFFFFABRRRQAUUUUAFFFFACjrXzj4h/5GDUv+vyb/wBDNfRw6184+If+Rg1L/r8m/wDQzXo5d8UhS2KNFFFesZhRRRQAUUUUAFFFFABRRRQAUUUUAFFFFABRRRQAUUUUAFFFFABRRRQAUUUUAFFFFABRRRQB3njr/klPw8/65aj/AOlArg67zx1/ySr4ef8AXLUf/SgVwdcWA/hP/FP/ANLkb4j416L8kFT6fDFcX9vBPcLbxSSqjzN0jUnBY+w61CoZmCqpZicAAZJrrrb4Y+PrjTxfw+F75oCu4HABI9cE5retWp0l+8ko37tL8zOEJS+FXOk/4V34C/6Kzo//AH6k/wDiKx/GHg7wno+hS32lfEDTdYukZQtpDG4ZwTgkZUDjrXD3EE1vO8FxC8UqHa6OuCp9xTK5aeFrKSk6za9I6/gayqwaa5Evv/zO6+Dn/H94k/7F29/9ArhB0Fd38HP+P7xJ/wBi7e/+gVwg6CtKP+8VP+3f1FP+HH5i0q/eH1FJSr94fUV1mB6Z8ev+PnR/9yb+aV5lXpvx6/4+dH/3Jv5pXmVcuC/gR/rqVLcKKKK6yQooooAKKKKACiiigAooooAKKKKACiiigAooooAKKKKACnKKFXNTxx0CbFiWrkOaZDFVyGE0GcmPizU6k0Rwmp0ipGLY1c04ZqVISeik/hUy2sp6Rn8aznWhD4pJDUJS+FFUZpauCzl/uqPqad9jk9U/OsHjsMt5r7zRYas/sso4NJir/wBjk/vR/nR9hl7GP86SzDDf8/F94fVa38jM85ppz71pNYT/AN1T9DUT2VwvWFq1hiaMvhmvvJdKpHeLKBzUTVdeEr95SPwqF4q2TIuUJSapzVpywn0qpLFVFxZmSCoGHNX5YqrSJQbJkFFKwpKCgooooAKKKKACiiigAooooAKKKKACiiigAooooAKKKKACiiigAooooAKKKKAO0+Bf/JY/Cf8A2E4v51137Yf/ACWq4/7B9v8AyauR+Bf/ACWPwn/2E4v51137Yf8AyWq4/wCwfb/yavAq/wDI7p/9e3/6UejD/cZf4l+R47RRRXvnnBRRRQBeP/Ivj/r8P/oAqjV4/wDIvj/r8P8A6AKo1Meo2FSWv/HzF/vj+dR1Ja/8fMX++P502Bvan/yEtP8A+viT/wBDrNutL1A3UpFpIQXbt71Z8Skg25BwRJNgj/frP/tC/wD+f24/7+GsoJ2TQ2P/ALL1D/n0l/Kj+y9Q/wCfSX8qZ/aF/wD8/tx/38NH9oX/APz+3H/fw1fviLk9tPbeHnW4jaMtdoQD3+R6yqlmuLicATTyygdN7E4qKnFNbgFFFFUIKu3/APyD9P8A9x//AEKqVXb/AP5B+n/7j/8AoVS90MpUUUVQgooooAKKKKACvXfgh/yLl7/1+H/0BK8ir134If8AIuXv/X4f/QErjx38FlR3O+ooorxCwooooAKKKKACiiigAooooAKKKKACiiigAooooAKKKKACiiigBR1r5x8Q/wDIwal/1+Tf+hmvo4da+cfEP/Iwal/1+Tf+hmvRy74pClsUaKKK9YzCiiigAooooAKKKKACiiigAooooAKKKKACiiigAooooAKKKKACiiigAooooAKKKKACiiigDvPHX/JKvh5/1y1H/wBKBXB13njr/klXw8/65aj/AOlArg64sB/Cf+Kf/pcjfEfGvRfkj0j4cx2PhPwldfETUrSK7vPPNnodvMuUM4GXmYHqEGMe9YN58RvHV1qx1STxVqoud+4bLllVfYAHAHtWt8R3MPw8+H1lHxA2nT3JA6GRpiCfyArz+scLQp1+atUSbba11sk2rfhd+bLqzlTtCLslb7z1LxLeRfEnwDd+KJoIo/FOglP7SeJQovbVztWUgfxq2AT6EV5bXefBImTxFq9i3+ovNA1CKYHptEDSA/gyKfwrgxWmEgqM50I/CrNeSfT70/loTWfPGM3u9/kd18HP+P7xJ/2Lt7/6BXCDoK7v4Of8f3iT/sXb3/0CuEHQVdH/AHip/wBu/qKf8OPzFpV+8PqKSlX7w+orrMD0z49f8fOj/wC5N/NK8yr0349f8fOj/wC5N/NK8yrlwX8CP9dSpbhRRRXWSFFFFABRRRQAUUUUAFFFFABRRRQAUUUUAFFFFABSqKSpIhzQDJIkq9BD7VFbR5rVtYfak2krsykxIIKvwWpIyAAPU1G88FsvzEFv0FXtA0XxR4pmEWh6Tc3K5wZdu1F+pNfLZhxLTpNxoK779D0qGVSkues7IYFtoh+8fcfQUx9QtYh8qIPrXpWh/AnUJQsniPxBDag/ehtV8xvpk4xXb6R8Jfh/pu1pdPuNSkHVrmY4P/Aea+XxGeYqtvJ/kd0IYOjsr/ifPDayekeT/ugn+VPim1S5IFvp97KT02wtX1ZYaP4b04AWHhzSoMdCLZc/nWol9LGMQ7Yh6IuK82WKqPqafXILaJ8nW+ieMLobrfw5qTj/AK5Y/matR+EPH0gyvhbUiP8AdX/GvqdtSuz1uJf++qT7fcn/AJbyf99VH1ib6i+u/wB0+WX8I+Po/veFtRH/AAEf41Wn0TxfajNx4c1FP+2ef5V9Xi/uh0uJf++qeup3g/5eJf8AvqmsRU7gsausT5Akn1K2OLjT7yL/AHoW/wAKSLWtpwxZD7gj+dfYLajNINs2yUeki5rMvtJ8M6ipGoeGdJnz1JtlB/OrWKqIpYum90fLsOrJIMFlYe/NShrG4+9EoPqvFe8ar8KPh3qQLJp11psh6NbTHA/4DxXH6z8BrxcyeGvE0Nz6Q3i+W30yM12UM2rUtm0Djhq29jzKXTUcZt5gf9lqzbqzkibbIhU/St/xD4a8XeFJNuuaPcwxg8TKN0Z+hFVLTUIrhNkmHU9jX0eC4kloqmq/E46+Ux3puxzc8GO1UZ4sZrrr3TldDLbfMO6dx9KwLqHGeK+sw2Jp4iHNTdzx5050pcs0Yki1CetXp0xmqbjBroKTGUUUUFBRRRQAUUUUAFFFFABRRRQAUUUUAFFFFABRRRQAUUUUAFFFFABRRRQB2nwL/wCSx+E/+wnF/Ouu/bD/AOS1XH/YPt/5NXI/Av8A5LH4T/7CcX86679sP/ktVx/2D7f+TV4FX/kd0/8Ar2//AEo9GH+4y/xL8jx2iiivfPOCiiigC8f+RfH/AF+H/wBAFUa3rbRtSufDcckNuSslyXUkgZGzGar/APCO6v8A8+v/AI+P8ayU466jaKujRQzagiXCF4wrsyg4ztQnGfwq3bXel/aI8aUc7h/y3PrS2en3mn6nGt3CYy8ExXkHI8tqy7X/AI+Yv98fzp6Se4HS+IrrTVMO/TS3zy/8tiP46yftmlf9Ao/9/wA1N4m/5Yf783/odY1TTguUGalz9hn0qW4t7Q28kcyLnzC2Qwb/AArLq9B/yArv/r4i/k9UauPUAoooqxBRRRQAVdv/APkH6f8A7j/+hVSq7f8A/IP0/wD3H/8AQql7oZSoooqhBRRRQAUUUUAFeu/BD/kXL3/r8P8A6AleRV678EP+Rcvf+vw/+gJXHjv4LKjud9RRRXiFhRRRQAUUUUAFFFFABRRRQAUUUUAFFFFABRRRQAUUUUAFFFFACjrXzj4h/wCRg1L/AK/Jv/QzX0cOtfOPiH/kYNS/6/Jv/QzXo5d8UhS2KNFFFesZhRRRQAUUUUAFFFFABRRRQAUUUUAFFFFABRRRQAUUUUAFFFFABRRRQAUUUUAFFFFABRRRQB3njr/klXw8/wCuWo/+lArg67zx1/ySr4ef9ctR/wDSgVwdcWA/hP8AxT/9Lkb4j416L8kekTwP4q+CdnNaL5t/4VuJI7mMct9klOVcD0DZB+teb1ueCPFGq+ENdTVtJkXftMc0Ug3RzxnqjjuDXdHxV8ILpv7TvPAN9Ff53NawXm22Zvpt4HtisOarhJSiqblFttWtdX1ad2uuqZpaFZJuVmu5neALVvD/AMPfE3jS8UxG7tW0fSw3Blllx5rL7LGGGf8Aarzqun+IPjS/8X3tuZbeCw06yj8qxsLddsVunoB6nue9cxXRhKdRc1Sr8Unt2XRf11bMqso6Rjsjuvg5/wAf3iT/ALF29/8AQK4QdBXd/Bz/AI/vEn/Yu3v/AKBXCDoKKP8AvFT/ALd/Uc/4cfmLSr94fUUlKv3h9RXWYHpnx6/4+dH/ANyb+aV5lXpvx6/4+dH/ANyb+aV5lXLgv4Ef66lS3CiiiuskKKKKACiiigAooooAKKKKACiiigAooooAKKKKAAVYhFVx1q1b9RQJmjZp0q20kz3EVjZRPNczMEjjQZZmPQCorFeKv/CnxPp/h74l2mo6qitAN8Qc/wDLNm4DV8rxVjZUKEKcXbnevojuyukpTnUtflR7L8Ovg5YWMcWp+MAL++IDCyB/dRezf3j7Yr1iN0gt1traOOCBBhYol2qv0FVrS7gvrdbi2mWWJxkMpzUlfnkpM1qVZVXeTHFjSZpKKlsgKKKKQBRRRQAUUUUAFFFFACgmnLIwplFNNoC9DfSCIwybZYWGGjkG5WHuK4Xxp8JfDPiVZLrQtmg6seVVB/o8p9Cv8P15rrKcr7eScAdSaalrfY2pV509nofMOpWOr+Gdbl0bXLVra7iPIPRx2ZT3BqhrlurItzGBhuGA9a9f+PWraPrnhCSRtpvNImjFtd95NzYaIeo7/hXk2nf6dYvDnkoSPwGa+myTHTo14qXXRmuIVPF0HKHT8zk7pOTWdMOa2LwdayZx1r9HPBgyvRRRTNAooooAKKKKACiiigAooooAKKKKACiiigAooooAKKKKACiiigAooooA7T4F/wDJY/Cf/YTi/nXXfth/8lquP+wfb/yauR+Bf/JY/Cf/AGE4v51137Yf/Jarj/sH2/8AJq8Cr/yO6f8A17f/AKUejD/cZf4l+R47RRRXvnnBRRRQB0FzeWcek2FreWbzqYhIpWTbg8iqf2nQ/wDoFz/+BB/wpmsf8e2m/wDXqP5ms6sowVh3OtsLjSfKsdunSgeXcbf354+U57VkR3mio6uNLmypyP8ASD/hU2n/AOp0/wD65XX/AKC1YdTGCu/67jNTW5vtFrZz7dvmGVsemWrLq/qH/IL03/dk/wDQhVCtIbCZeg/5AV3/ANfEX8nqjV6D/kBXf/XxF/J6o047sAoooqhBRRRQAVdv/wDkH6f/ALj/APoVUqu3/wDyD9P/ANx//Qql7oZSoooqhBRRRQAUUUUAFeu/BD/kXL3/AK/D/wCgJXkVeu/BD/kXL3/r8P8A6AlceO/gsqO531FFFeIWFFFFABRRRQAUUUUAFFFFABRRRQAUUUUAFFFFABRRRQAUUUUAKOtfOPiH/kYNS/6/Jv8A0M19HDrXzj4h/wCRg1L/AK/Jv/QzXo5d8UhS2KNFFFesZhRRRQAUUUUAFFFFABRRRQAUUUUAFFFFABRRRQAUUUUAFFFFABRRRQAUUUUAFFFFABRRRQB6Xr2j6prvwg8EXGj2M18lk9/bXPkruMUjSq6gjtlTmuQ/4RDxV/0L+o/9+TSeGPF3ifwwJh4e12+0wTY80W8m0Pjpmtv/AIW18TP+h21n/v8A15kaWMo3jT5XG7eraerb6J9zrcqM7OV72X4aGL/wiHir/oX9R/78mj/hEPFX/Qv6j/35NbX/AAtr4mf9DtrP/f8Ao/4W18TP+h21n/v/AFV8w/lh98v8hWw/d/cv8zF/4RDxV/0L+o/9+TR/wiHir/oX9R/78mtr/hbXxM/6HbWf+/8AR/wtr4mf9DtrP/f+i+Yfyw++X+QWw/d/cv8AM1/hl4f1rSLbxVq2q6bcWNlDoNzG0s6bQXcBVUepJrzIdBXReI/HXjHxHYix13xJqOoWwbcIppcrn1xXO1rhaVWMpVK1ru222nqRVnBpRhsu4Uq/eH1FJSr94fUV1mB6Z8ev+PnR/wDcm/mleZV6b8ev+PnR/wDcm/mleZVy4L+BH+upUtwooorrJCiiigAooooAKKKKACiiigAooooAKKKKACiiigAHWrdv2qoOtWrfqKCZG1Ydq47XV8vUZ0P9812FgeRXNeK4W/thlVSWk27QO5NfG8aUubBwn2l+aPWyGdsRKPdHR/Dv4oa94TkSDznubIf8s2PKj+o9q+gfBvxc8Oa9GqyTCGY9Rnkfh2r5N1jSNV0a5Fvq2nXVjKRkJPGVJHtVNWZWDIzKw6EHpX5vCvKOktUe5iMtpVnzQdn+H3H33Z39leIGtbqKUH+61Wa+I9A8eeIdIKhLo3Ea/wAMvJ/A9q9F8PfHKaIKl6buD3z5q/lxXRGrTl1seTVwGJpfZ5l5f5H0vRXkmj/GTTLoKP7Q0+QntI3lt/WuosfH9pcKCtosue8MoatFC+zOGU+T4k16o7OiucTxlp3/AC0tbpP+AZp48Y6L/F9oX6x//Xp+zl2J9tT/AJkdBRXPnxjof/PSX/v3SN4y0cfdW5f6R0vZy7DdamvtHQ0VzD+M7XH7nTbuT6riqF744uIgSunw26/3p5gP6U/ZyJeIpfzHbUjsqKWd1VR3JxXkesfFCC3BFz4k0y2/2YDvf+lcJr3xa0difL/tHVpO3mN5Sf1pNRj8TNIKrV/h02/lb8z3vU/FWk2ZMccpupuyRc8/WvPvHnj6K0t2OsXy2MBHy2cLbppfY14frXxM8RXyNDYmHSoDxi3XDke7Vxc0ss0rTTyPJIxyzuck1nLEQj8Cuzvo5RXq61pcq7Lf7zsfE/jC88TX0SCMWunwE/Z7ZTwP9pj3b3rofDchWxuJM42wN+ZGP6151p0UiujPG6BxuUkY3D1FehaOPL0S4b+9sT9c/wBK9bIVKti4X7o7cbTp4bCuNNWSRl33BNY9z3rYvjyax7jvX62j5GBWooopmoUUUUAFFFFABRRRQAUUUUAFFFFABRRRQAUUUUAFFFFABRRRQAUUUUAdp8C/+Sx+E/8AsJxfzrrv2w/+S1XH/YPt/wCTVyPwL/5LH4T/AOwnF/Ouu/bD/wCS1XH/AGD7f+TV4FX/AJHdP/r2/wD0o9GH+4y/xL8jx2iiivfPOCiiigDalt7a+srJv7RtoWjgEbJI2CCCah/sq3/6C9j/AN91l0VHK11GdBCsMMtlbRXUVw0cNwWaM5AyjYrn6s6ZcJa3qTSRmRAGVlBwSGUj+tWfO0X/AJ8rj/v7/wDWpK8WAzUP+QXpv+7J/wChCqFdDey6QdP0/NpPtKvt/e9PmHtVUtoYJHkT/wDfz/61KMtNgZWg/wCQFd/9fEX8nqjWrc3GnGwe1tEeMvIrsztn7oPH61n+XH/z2H5VUXuBFRUjxBY96uGGcVHVCCiiimAVdv8A/kH6f/uP/wChVSq7f/8AIP0//cf/ANCqXuhlKiiiqEFFFFABRRRQAV678EP+Rcvf+vw/+gJXkVeu/BD/AJFy9/6/D/6AlceO/gsqO531FFFeIWFFFFABRRRQAUUUUAFFFFABRRRQAUUUUAFFFFABRRRQAUUUUAKOtfOPiH/kYNS/6/Jv/QzX0cOtfOPiH/kYNS/6/Jv/AEM16OXfFIUtijRRRXrGYUUUUAFFFFABRRRQAUUUUAFFFFABRRRQAUUUUAFFFFABRRRQAUUUUAFFFFABRRRQAUUUUAFFehfCP4f6b4ysNc1LWPEkWg2GkLCZZ5I9ynzCwGeRj7v61pfEL4YeH9D8Cy+KvDnja28QwQ3cdtKsMOArP053GvPnmeHhX9g2+a6Wztd7K9rde50RwtSUPaJaeq/I8roo/P8AKj8/yr0DAKKPz/Kuv+Eng2Px14s/sWfUhpsCW0txLcGPcFVFyeMisq9aFCnKpN2S1ZUISnJRjuzkKK9i8QfCXwpD4M1rX/DfxDtNdk0m3E8sEMOPlJA5O446147WOFxlLFJum3po7prz62Lq0Z0mubqFKv3h9RSUq/eH1FdRiemfHr/j50f/AHJv5pXmVem/Hr/j50f/AHJv5pXmVcuC/gR/rqVLcKKKK6yQooooAKKKKACiiigAooooAKKKKACiiigAooooAKsW55FV6mgPNAmbNi3SszxZLcWWo2uoWkhinixJG46qynINaFk3SqvjKPdZQSejEH8q+f4npe0y2p5Wf4o68pnyYyPndfgfY2m3Gg/ET4eaUvjLSbfUorqzjkM2wb1Yryw9DXkPjj9mFJmkvPAGvRzockWN4cMPYP8A/WrsP2e737b8I9FJOWgV4D/wFiK78Eg5UkH2NflTpxkrnrLG1KM3F62Z8Q+LPh9418KyMuueHL62RTjzhGWjP0auXzzjv6Gv0Sh1S8jTy2kEsfQpKoYYrA1zwn4F8Qbv7a8G6ZPI3WWNNjfnWToPod0M0pv4kfBlOjeSNg0cjofUMa+vdV+APwtv8tanWNLc9BHKGUfhiuavv2YtFkJOm+OXjGeFntc4/HdUeykjpWNoSW586W+tazbgCDVLuMD+7JV6Pxh4pjPya9fD/tpXsd3+y/rigmz8X6RPzwGXZx+dUZP2ZPGo/wBXrOiSf9t8UWqITeFluk/keYDxz4uGP+J/e4/3qbN408VSDDa/fH/gdelj9mfx7nnUNEH/AG9ip4/2ZPGBI83XtEj9f3uad6vcj2eDX2Y/cjx+fxBr1x/r9YvZB7yVQmlml+aWaWQn+85r6Btf2YL3P+neNtPjH/TODd/7NW5p37NfhOEg6l4r1C79Vgh8vP6mjkqMaxOFp/DZeiPl6pLaGa6mENrDLPIeiRqSTX2RpHwX+FumEN/YdzqLjveTBgfwwK7XSbPSdGj8vRdF07TV/wCmEIB/M1Soy6mVTNKS+FXPkXwj8E/iF4i2S/2OdLtW6z3x8oY9QD1r2rwP8A/COgPHda/cP4hvVwfK27LdT9Od36V6xNNLM26SRmPuaYv3hWsaUUefWzGrU0Wh83ftMzQP8R9P0+2t4YIrLTI1WOJdqruZmxj6Yrn4h5eiRj+/Ln8l/wDr1N8aLr7d8ZNbYNuWCSO3H/AEUH9c1Fd/JYWsf+wzfmcf0r6rhenzYxPtf8jHGvlwMV3/AFdzEvTyayJzzWnetyayp+tfpR4MNiKiiimahRRRQAUUUUAFFFFABRRRQAUUUUAFFFFABRRRQAUUUUAFFFFABRRRQB2nwL/5LH4T/wCwnF/Ouu/bD/5LVcf9g+3/AJNXI/Av/ksfhP8A7CcX86679sP/AJLVcf8AYPt/5NXgVf8Akd0/+vb/APSj0Yf7jL/EvyPHaKKK9884KKKKACiiigAooooA0bz/AJB+mfR//QhVCT77fU1fvf8AkHaZ/uv/AOhCqEn32+pqI7DY2iiirESj/jzb/roP5GoqlH/Hm3/XQfyNRUkAUUUUwCrt/wD8g/T/APcf/wBCqlV2/wD+Qfp/+4//AKFUvdDKVFFFUIKKKKACiiigAr134If8i5e/9fh/9ASvIq9d+CH/ACLl7/1+H/0BK48d/BZUdzvqKKK8QsKKKKACiiigAooooAKKKKACiiigAooooAKKKKACiiigAooooAUda+cfEP8AyMGpf9fk3/oZr6OHWvnHxD/yMGpf9fk3/oZr0cu+KQpbFGiiivWMwooooAKKKKACiiigAooooAKKKKACiiigAooooAKKKKACiiigAooooAKKKKACiiigAooooA9Q+Gn/ACRL4nf9c7D/ANGtVX4W/FKfwPoV9ozaFY6taXc6zlbgZCsBirvwuTzPgx8SowcF109c/WZhWl8RPgrYeFfCmq6rbeMLbUb7SfJ+2WSRYaPzMYz83HXIr5ypUwjrVcPiftzVlr/LDqttWj0oxrckKlPon+bLX/C/Lf8A6J7oP/fFH/C/Lf8A6J7oP/fFeIUV2f2Fgf5Pxf8AmY/X6/f8Ee3/APC/Lf8A6J7oP/fFNuPj/L9hu4LDwXo9jNcW7wedEuGUMMGvEq734Q+ALPxsdYuNS8QQ6JY6XAs01xKmV+Zsc8jFY4jKstw1N1akNF5yf4XLp4vE1JcsXr8jS+EIx8Mfib/2B4//AEaK8wr3uHwgvgfQviloKagmoRjQLa4juFXaHV3BHGTXgldGXVoVqlapB3Taa/8AAIkYmDhCEZbq/wCbClX7w+opKVfvD6ivUOM9M+PX/Hzo/wDuTfzSvMq9N+PX/Hzo/wDuTfzSvMq5cF/Aj/XUqW4UUUV1khRRRQAUUUUAFFFFABRRRQAUUUUAFFFFABRRRQAVJD1qOnxdaAZq2bdKk8SJ5miM391gar2jdK0L9PN0i4X/AGDXBmdL2uDqw7xf5Bh5+zxEJeaPYf2TbzzvAN/ZFsm1v2wPQMAa9jr54/ZCvdt/4i00n7yRTgfmp/pX0PX43B+6j2cdHlxEgoooqzlFyaSs/Uta03TtS03Try4EVzqcjRWikf6x1XcR9cc1oUXHZoKKz9F1nTtZF4dNuBOLO6ktJyBwsqcMvvitCi4mmtw/OiiigANFYlt4ign8bXvhZbdxPaWUV40uflZZGYAY9ttbKyRtI0ayKXTBZQeVz0zSuNprcdRRRTEFPgGZVB6ZplQandCy0e/vScC3tZZc/wC6hP8AShCex8gavdHVPHGtah18/UJnB9t5xXf6H4PbxBZTXTapDYRWqxxsZEyMkZ9RjrXmfhpWmnDtyXbcfqa9o8I6euseCfEVgbyOzElyq+dJ91cY/wAK97Kqs8PRnWhLl1ir2vZOSvp6HrYqlGbhSkr6PTbZHmXjrRYtA1RbOLU4NRVohJ5sQwBnt1NcnMea9a8O+DdNtvGN6uqXkOrWOmWH22Ty/uyE5AQ8+1V/EJ0Hxj8N9U1+w0WLSr7SZlB8s53xnHB/MV9pTziMHCnrNe6nOySvLbTfX00PI+pNpy0jvZb7b6nlNdZ8NPDdj4lvNUhvpJkW00+S5j8psZdSoGeOnNdt8RJfCvhzwzbWMehRyalq2mo3mqcCEDgN7kkGsP4Ef8hPxB/2Bpv/AEJaitmdSvl1TEU4uFtnprqlf80aQwsaeIjTk79zzntRXr/gTRE0rwFp2t2/hc+IL7U7hhICpPkwAlf1IP5itKy8G6LZ/FDV4YdOinKaYt9YWMpwvmMeV/DFOpxDQhOpHlfu36rWzSfpq935sI5dOSi772/HX5nh1FereGrWw8Q/FaO31jw3Fpc0No7NZN8qTTKPl4PY/wBK5j4oXUs2qwwXfhuPRLyBWWQICFmXPysP8a66GZ+1rxoclm0m9Vpe/wB+268jGpheSm6nN1ts/wCkchRXoHw01CO206SGz8Eya9qBnJlnClhHFgYXAHHOa6a+8EaLN8Z47L7IIdMNgNRmth0B+bK/QlRn6msq+cww9WdOrBpJN3une1ul7rfS+5dPBSqQUovdpfeeRaXY3Gpajb6faKGnuHEcYJwCT71saT4ejXxwvhzxBexaasczRXMxb5UIBPX6132heMPDGo+ONIWz8KQW06XTQI6vwUIwrfUHn8atarcaRrnx4stJk0SBBbXc0d05OftTbSQxHauStm2J55QlScF7OUt1dWvrvb/gs2hg6fKpKSb5kutmePanDDbalc29vOLiGKVkjlHR1B4P41Xr1DUNJ0u8+HXidraxhjvdH1dmDoPm8ktjH0+Y/wDfNbA8IaRc+JvB/hqWyjVoNMN7qW0fNMxA+U/8CU/ga3/t2lTj76el77fZipX+d182ZfUZyej3t+LtY8Xor2XxjosOr+AtW1K48J/8I/d6ZKrWzbCvmwk8jn2/UiuP+DmiWGs+K3bVIhNZWNs91LGej7RwD7VtRzinPC1MQ425N1dPono1prdEzwco1Y00/iK3h7w3Zah8PvEHiCaSYXOnPGIVU4U7ioOR+NcnXtl3rWh678JPFt5o+kjTHDRpNGpyHw6bW/Kn+AF03Xha6P8A8K/eHRprcq2oOhOXC537unJH5kV51POatGFarWpuyls2vdSjF99erSW50ywUJuEISWq89dWeSaboOpajo2oataxo1pp4U3DF8Ebs4wO/Ssuva/hxqmm6T8PfE8E+jR3S6XLtuMtj7UCzbQfTGKwPAerWrC4/s3wC2qTz3ryTSKpdYIWI2xjA4wM810xzetzVr0rqDSWqWjSet38/mluZPBwtD3tWvPueZ0V2Xxk0ey0Px3cWunwiC3khjnWIdELDkD8q42vYwuIjiaMK0dpJP7ziq03Sm4PoFFFFdBmdp8C/+Sx+E/8AsJxfzrrv2w/+S1XH/YPt/wCTVyPwL/5LH4T/AOwnF/Ouu/bD/wCS1XH/AGD7f+TV4FX/AJHdP/r2/wD0o9GH+4y/xL8jx2iiivfPOCiiigAooooAKKKKANmKOyu9Oslk1BIJItwZWTPU5HemPp1hvP8AxOIuv/PP/wCvWUn31+tEn32+prPlfcZp/wBm6f8A9BiL/v3/APXo/s3T/wDoMRf9+/8A69ZdFPlfcDZGnWH2Uj+2Isbx/wAs/Y+9Rf2bp/8A0GIv+/f/ANeqA/482/66D+RqKkovuBqf2bp//QYi/wC/f/16P7N0/wD6DEX/AH7/APr1l0U+V9wNT+zdP/6DEX/fv/69R6v9nSK0t7e4Fx5aNuYLgZLZxWfRQou+rAKKKKsQUUUUAFFFFABXrvwQ/wCRcvf+vw/+gJXkVeu/BD/kXL3/AK/D/wCgJXHjv4LKjud9RRRXiFhRRRQAUUUUAFFFFABRRRQAUUUUAFFFFABRRRQAUUUUAFFFFACjrXzj4h/5GDUv+vyb/wBDNfRw6184+If+Rg1L/r8m/wDQzXo5d8UhS2KNFFFesZhRRRQAUUUUAFFFFABRRRQAUUUUAFFFFABRRRQAUUUUAFFFFABRRRQAUUUUAFFFFABRRRQB6l8L3MfwX+Jci9UXT2H4TNU/j744at4u8KXuhT6Hptob7y/tNxChDvsxjPPtUXwrUSfBz4kRt91v7OU/QzGvSPjV8OvBui/D/wARXGl+DpdMudL+zfZ9QZ2K3O/G7bn06GvlK1bCQx7VeF5Oa5X292n5rq13PWpwqyoJwlZcuvnrL/gnzHRRRX1Z5IV2/wAKfiJeeAJ9Sa30yz1GHUIVimhuVJXAOR3riK9e/Zx8L6Dr6+JrzWvDsniBtPtI5LeyjYhnZmwcY74rz8znRhhZSrx5o6afNW7dfM6MLGcqqUHZmvpvi+78c+Hfin4gvbaC1kfQreFYoRhVVJAAK8Kr6T8U+H9J8Mr8VNM0WwNhZnw3aTi3yT5bO4JHNfNlceSzpTVSVJWi+Wy7Lkib41SXKpO71/NhSr94fUUlKv3h9RXtnAemfHr/AI+dH/3Jv5pXmVem/Hr/AI+dH/3Jv5pXmVcuC/gR/rqVLcKKKK6yQooooAKKKKACiiigAooooAKKKKACiiigAooooAKcnWm0q9aAZoWh5FbEA32zp1ypH6ViWp5rasDUyV1ZmM9NTY/Zfu/snxUktCcC6spU+pUgj+tfVFfHnwquv7L+NGjPnAa8aE/R1I/mRX2GetfiLg6cpQfRtH0eP96op90mFFFFBwnnXx9ja28L6X4mhGJtA1e2vC/92Itsl/8AHWrudX1O303Q7zWpCPs1ravdsfVFQv8AyFU/G2jp4g8HazojruF7ZSwgf7RU7f8Ax7FeX61rk+u/s3aPaiQ/b9dNrojkdVkaQJL+So9Q3Zs6IR9pGK8/z/pm/wDCu4s/B3wQstd8QT+QssD6peyEZYvO5kxju3zhQO5wKn8OfFSx1LW7LS9U8O63oDai/l2E1/bMkdw/ZMkDDEdB3rp/Eq+HNN8Mb/EItY9JsPKkPnHCI0bAx/U7guB3OK8p+L/xD0DXvC1ra6dY6+t1HqtjNa3NxpMsUKFbhMkSMMDK5HvnFJvlW5cIqtJvl3e/Y9buNfsoPF1n4ZdZPtt3aS3cZA+XZGQDk+vzCjWtfstJ1nRdKuRIZ9YnkhttoyAyJuOfTiuY1v8A5OE8P/8AYBvf/RkdN+JP/JRvht/2E7v/ANJ6d9zNU1deab/MTTTt+PviBsE48P2ZwP8ArpLXHeC/iL9o+MXiXd4V8Sot+um2yq1lJ/o+BIN8gx8infnJ6gE12Wlf8l/17/sAWf8A6Mlo8HE/8Ls+IPP/AC7aV/6Klpa6epreKTuvsr9Dv6KKK0OMK5f4uXn2D4XeIrjOCbMxD6uQv9a6ivN/2lLz7L8K5YAcNd3sMX1Ayx/9BFCKhHmmo92vzPAPBsf7+HPQEZrvtM1C0j+GPiG2ku4o7qaZGjiL4d+ew6muK8LLsikk/uxsR9cUy+r7nh3AqvhXzO3vRf8A4C7muaYh066t2a+/Q6H4U6zp1hrV/Y6vcCC01O0a2aZzwh6gk9hVvxH/AGH4N+HOpeHdP1221i+1adS7W5ysca4688HgfWvObo9apnrX0NbKo1cR7bnaTcW46Wbjs+/+djjo4twpcltdbPtfc734zahY6hc+H2sbyC6EWkRxyGJw2xtzfKcdD7UnwX1Cx0/Udca+vILVZNJljjMrhQzblwoz1PtXBUVf9mQ+pfVObTv87h9aft/bW1PXvCOoW/iD4b6foUHiqLw9qemTPkzPtE0bEnjkZ+9+GKx7TSI7jxrdRxfEC3S9tII2t9RdsJK+fmQHPavOaKxjlDhKo6dSyld25Yuzbu9WrteT7mjxnMo80b2830PXvG02k+JvHun2sPie1tLqz08K+qAgRy3AbI5z6Gsv41ara3VnoGm/2rBq+pWULi8vIcEOTtwMjvwfzrzWilh8mjRnSlztqmtFZbu99d7a7bBUxrnGa5fi/r+met+Aryyuvhj/AGVaeJ7bw9fw35mupJGAaWLHQev8P4rWrqHi7Qrf4v2F8NRin0250ZLWW4VgdhYvjd6HkZ9M14fRWVTIKVSrUnKbtLm0stOa19d3tpfYqOYSjCMUtrfgekaho/hnwb4h0bULPxFBqj/2iJHWBgVhg7Zx3963rxdA0344aZ4hh8RWFxbahPJcSssg22+UIAZs45NeM0VpPJ5VNZ1m24yi3Zap/lYlYxR+GCSumt+n+Z6r8N9Y0ceNvFOm6re28Wl6qsn72SQBGIc4wTxyGJH0qSLxrp8PxzudXmuVbTGBslmQ5UIFChh7bhn8a8moonkdCdSdSTfvR5fwSv66L7gWPmoxils7/wDA/E9M8e6Z9i0O9uP+Fh2+rRO4FvZxyBmdS3fB7Csr4MazYaT4ski1SZYLO+tXtpJWOAm4cEnsPeuIoraOWXwk8NUnfm62S/LQh4r96qkVa3qz2C/t/C3hv4b+J9B0/wARWuo3lx5cvyOMMPMXCL6kAc11drrWit4i0fXI/GVnbaOtqsKaaHC4kKkZYZ4Az374r50orgq8OqrF89Vtttt2XVJPppto1sdEcycWrQVlbv0bf6nqvw8utG1CDxp4fv8AV7bTxqcm6C4lYBCAz8j16qcVo+Gp9N/4QIaPp3i+00eXT9Ula6mJAa6iDHBXnJBGCK8Zorevkiqyk1UaTadrJq6XL17r8dTOnjnFJcu1112buexa9p2h+OvjJHb/ANoNNph0tJHntpBkbEzyeQD615DdIkd1NHE26NZGVT6gHg1peH9evNDt9RisUiD39v8AZ3lIO+Nc87fQnpWTXTl+DqYVum5XhFRUfle7+d7fIzxNeNX3re822/8AIKKKK9Q5DtPgX/yWPwn/ANhOL+ddd+2H/wAlquP+wfb/AMmrkfgX/wAlj8J/9hOL+ddd+2H/AMlquP8AsH2/8mrwKv8AyO6f/Xt/+lHow/3GX+JfkeO0UUV755wUUUUAFFFFABRRRQAqnDA+hqctZkk+XPz/ALY/wrtvAjfDOKxsbfxNa6rqOpahcGGZreVYksUJAVhlTvJyTx6VraL8P/D9t4h8e6Z4iv50tfDaK6XMI+Yr5oHTuSpA+pzXn1Mwp05SU4tW8t9UtPm1+h0xw0pJOLX+XU8yzZ/885/++x/hW34N8Pw+JtUmsLeSSBorO4uyzsCCIo2cj8QuK6rRNG8C/ZNd8a3lnqc3hmxuorKwsfPVZ7id1LHc23AAUEnjuK1/h3b+EW+Jhl8MXd3Fpl54dvpJ4rkbpLNzbyB0JAAbGMjA6EVjiMwtTnyRacVvbRO17ev4dNy6eH96PM1q/wAO55HI8JiEcKuuWBJds/561d8UaSmiau2npqNrqCiKOTz7ZgyHcobGR3GcH6V23iTRfBOr/DiXxN4PtNRsJ9JvYbS+hu5lkM0cu7ZJkAYOVqzr/gbQ4b7xbptiJxdaZo9rqVnuYHdlEaZSMc8MSPpVrMIcyvdbpprzitf/AAJP0ZP1aVtLPz+//I8sorvtE8EQap4e8Jxxu0er+ItUljRmPyx20eAXx9dx/CtS70X4f+ItO17TfCNrqdrqmhWsl3FcXM6sl/FEwEpKhRtODuHsMVpLMaSlazfd9tbXflf8mJYabV/67nltFFFd5zBRRRQAUUUUAFFFFABXrvwQ/wCRcvf+vw/+gJXkVeu/BD/kXL3/AK/D/wCgJXHjv4LKjud9RRRXiFhRRRQAUUUUAFFFFABRRRQAUUUUAFFFFABRRRQAUUUUAFFFFACjrXzj4h/5GDUv+vyb/wBDNfRw6184+If+Rg1L/r8m/wDQzXo5d8UhS2KNFFFesZhRRRQAUUUUAFFFFABRRRQAUUUUAFFFFABRRRQAUUUUAFFFFABRRRQAUUUUAFFFFABRRRQB6j8MiR8FPiaV4ISwx/39aub8Q+KviBqWh/Ydc1LVptMO35J0whx93nFdP8KSo+DvxHLYCj+zic+nnGvYfj3rWkXXww8RLD4i8OXtvcC2/sy1tGQzxYI37sHJ/DpXy1XFqhjnB01Lmmte3u01po+9+mx6sKXPQT5rWj9+sj5Kooor6k8oK3PB+teKNFu5pfC95fW08ibZTaruJXPfg96w69u/ZWv7Wzk8Ux/2xo+lajNZxizn1IqIwwfnqRn6CuDMqyoYaU3HmtbR7bryf5HRhoc9VRvYp+BtQ1nVPBPxTvNenuZ9QbR4hI9wMPgSDGRXjtfTvj28sL66+K0+nXdndxjw3ZpJNaFTE0gcbsFeOtfMVceTVfa+0ny8t3HTt7kdDbGx5eWN72v+bClX7w+opKVfvD6ivaOE9M+PX/Hzo/8AuTfzSvMq9N+PX/Hzo/8AuTfzSvMq5cF/Aj/XUqW4UV0HgHwlqnjTXjo2ktAtwtu9wzTSBFCJjJJPHeun134M+MNM0i61SFtM1KC0jMtwLK8jldEHVtqknAoq47DUqns5zSl29TSNCpOPNGOh5xRRRXWYhRRXVWHgTW7ybQI4/s6nXbeW4tC8gA2x7t270+6ayqVoUlebt/wFf8i4wlL4UcrRSupV2U9QSDVvTtLv9Qt724s7Z5YrKHz7lx0jTIGSfqQKtyUVdslJvRFOiitbR/D9/qui6vq1qENvpMSS3O5sHazbRgd+aU5xgrydv+DoOMXJ2Rk0Vd0LTbnWdastJswpubydIItxwNzHAyfqaZq1jPpmqXWm3OPPtZmhkwcjcpwf5Uc8ebkvruHK7X6FWiiirJCiiigApR1pKKALdseRWzYNyKxLc9K17FuRSZjMyric6Z45sb8ceTdwTZ+jDNfbisHVXHRgDXw944QrcRyr1Mf6ivs3wfejUfCekXwOfPsonz9VFfj+bU/ZZhWj53+/U+gqvnw1Gflb7jVooorgOQUHBBHUV4F4Ut5P+F1L4CMbLZ+H9XvddRSPlMcyL5I+oaWQ/hXvlRiCBZ2uFghE7AK0ojG9gOgLdSKlq5rSq8ifmee/H0rB4f0HVLqF5tL03xDZ3mpqqFsW67gWK9wrMjEe1c58Z/G/hvXvh+9p4ZvrbVVS5tLu6e0IZLWCOeN2ZyvCngDB9z2r2eWOOWNopo0kjYYZHUMrD0IPWqdho+kWFvJb2Wl2NvFJnzESBQHz68c/jScW7lU6sYpXWqPOPHXiLS9L8feDfiE1yH8NXNpdWEt8gzHH5pVo3Y9lyuM1W8S+LNH8SfFT4fR6DdxahaW+oXPmXcLBojIYPuKw4JxycdK9WmsbGayNjNZWz2hG3yGiUx49NuMCmWOl6ZYQRQWWnWlvHES0axwqNhPUjjg+9HKxqrBJaaq6/P8AzPPn1Ww0j9oa7h1K4W2fVdFtYbEPx57rJLuVfUiodM17SNB+PPiqy1i9js7jWYdLj05JDg3DBJFIX1+YgfjXpsttazTRzTWsEksf+rkeJWZPoSMj8KbNZ2c06XE1layzR42SvCrOmOmGIyPwo5WL2seq6W/r7ieiiirMArxf9q+726P4e04NzLcyzMPZVAH8zXtAr55/aluvO8baNYA5FvY7yPQu5/oBQdGEV68f66HG6IuzTJm7kBfzP/1qpX7cmtG1Hl6SO25x+g/+vUdnomr608i6XYTXOz7xVTtH1Nfp+QclDL1Obsm29fuOLMb1MW4xVzmrg9aqHrWlqWn31rqB0+4tJo7vcF8lkO4k9MDvT9a8O63o6QyanptxbLN/qy6EAn0+vtXue3p3iuZa7a7+hzRpys9NjKorW1Tw3rul2EV/qGl3NvbScLI6EDPbPpSx+GPEEmjnV00m7ayxu80RnG3+99Pep+tUeVS51Zu2637F+yne1mZFFauh+HNc1uKWXStNuLqOL77IhIB9M+vtS6N4a17WJJ49O0u5na3JWXCH5GH8J9/aiWJox5uaaVt9Vp6gqU3ay3Mmir+n6Nquoak2m2dhPNdqSHiVDuXHXPpTdU0rUtMv/sF/ZTwXJxiN0ILZ6Y9ar21Pm5OZX3t5C5JWvbQpUV6l8MfDOoac+vNrekPEr6NK8Jni4zkdM9D+teWqCcAAknoK58PjYYirUhDVRtrfe5pUoSpxjKXW4UVs3/hbxFY6aNRvNIu4bUjJkaMjaPU+lRaf4e1vUI7aSy025nS5ZlhZEJDFfvc+2a2WKouPMpq3e6I9lO9rO5l0VcudK1K21T+y5rGdL3cFEGw7yT0wO9T63oGsaK0S6pp89r5wzGXUgN7A+vtVe3p3S5ld7a7+guSVm7bGZRWvqPhnX9O05NRvtJuoLV8YkeMgDPTPpWZbQTXM6W9vC800h2oiLlmPoBRCtTnFyjJNBKEouzRHRWxrfhjXtFt0uNU0u4toXOA7IcZ9CexrHp06sKseaDTXkKUJQdpKwUUUVoSFFFFABRRRQB2nwL/5LH4T/wCwnF/Ouu/bD/5LVcf9g+3/AJNXI/Av/ksfhP8A7CcX86679sP/AJLVcf8AYPt/5NXgVf8Akd0/+vb/APSj0Yf7jL/EvyPHaKKK9884KKKKACiiigAooooA968KQ+INK+HvhG/8D6TYyQXQll1zUXiVzDIsuNrs2QgEYB7daPGltPFr/wAY7iRP3d3p9tdQOOkkTyoVcexrw6HUL+C0ks4b66itpf8AWQpKwRvqAcGmPd3bhg91cMGQIwMrHKjop55A9K8NZTL2rm5LV9tfiUtXfpay8j0PrkeVRt/VrHo3gjTrrxV8Hta8L6NGbnWLPWItTS0U/PNCYjGxQdWKkLwPWtD4f+Fb/wAJ+OXsdUkiF/P4a1Gea2Q5a2zbygI/o2AGx23CvKbO6urK4W4s7ma2mXpJE5Rh+Ioa7u2uHuGurhpnBDyGVtzAjBBOcniumpgqsvaRjNKMr9NbtW3vt1Mo14rlbWqO68HA/wDClfHJ5x9t0v8A9GPXX6lfJYftGW0NxgW+oafbWE27psmtET+ZFeJrLKsTxLLIsbkF0DEKxHTI74pXmmklE0k0ryjGHZyWGOnPXiipl3POcnLSV/xUV+HL+IRxPLGKttb8G/8AM9o1DU7Twd8c/B+jXFwi2fheGGwllPRXdW8xz/wKTJ+lXfFl58XtP0jxHJrV1Z6fpEcEkPnm2iVb1JDsCRMAN25WJyM8CvCJpJJpWlmkeWRjlndizMfcnrVi51HULq3jt7m/u54Y/uRyTMyr9ATisHlKvCTs2kk7q+zvddm233/Av65pJartZ/mVaKKK9o4QooooAKKKnsLS4vrpLW1jMsz52oOpwM/0pN2Agop0sckUjRyo0bqcMrDBB9xTaACvXfgh/wAi5e/9fh/9ASvIq9d+CH/IuXv/AF+H/wBASuTHfwWVHc76iiivELCiiigAooooAKKKKACiiigAooooAKKKKACiiigAooooAKKKKAFHWvnHxD/yMGpf9fk3/oZr6OHWvnHxD/yMGpf9fk3/AKGa9HLvikKWxRooor1jMKKKKACiiigAooooAKKKKACiiigAooooAKKKKACiiigAooooAKKKKACiiigAooooAKKKKAPUPhp/yRL4nf8AXOw/9GtXnFlp1/eqzWVhdXIQ4YwxM4X64Fep/ApvDl94O8a+GPEGvw6L/aqWvlTSd/LdmP8AT8665tb0H4RfDW9g8F+K9P1vV7zUInBMQYrGAQw5FfPSxs8PiK1OnBucpK2jtblir3s1pZnpKiqlOEpSsknfa+76Hg39g67/ANAXUv8AwFf/AAo/sHXf+gLqX/gK/wDhXpX/AA0J8Qf7+m/+Aqf4Uf8ADQnxB/v6b/4Cp/hXV7bM/wDn1H/wJ/8AyJj7PDfzv7v+Cea/2Drv/QF1L/wFf/Cmy6JrUcbSS6PqCIoyzNbOAB6k4r0z/hoT4g/39N/8BU/wrpvhv8br7Xdem0jx5eWFro13aTRPKtquVcrhTwKiri8xpQc5UYtLtJt/JcpUaOGk1FTf3f8ABOO+EX/JMfid/wBgiP8A9GivL696urb4Z+DPhr4vs/D/AI0k1i+1exW2jheLHIcH0FeC1rltT21StVSaTkrXTX2UupOJjyRhG+qXTXqwpV+8PqKSlX7w+or1DjPTPj1/x86P/uTfzSvMq9N+PX/Hzo/+5N/NK8yrlwX8CP8AXUqW56f+zbb3F54z1q0tEaS4n8N6hHEi9WdkUAD8TXVfBbwT4x8GeKJfFHi+1n0rQLGwuDem6mws4MRAj2k/MSSMD2rkv2dJJYfFmvTQuySR+GNRZHU4KkIMEH61wmoa9rmpQCHUNY1C6jwPkluXZT+BOK8vEYaticTWpRklFqKd1d9dtTvp1YUqUJNO6bsej6P4a+H+n/CzSvFvidtRlutTku7WG3tiBl0b5ZOR0UADH+1V638G/D/RbjRfCPiaPVpNf1e1hmnvrd1EOnvMMxoVIycDGfrXPeMiV+B/w7POPteqn6/vYq9i1nVviVrviLRb7waNOk8O6nZ28i3zWcMi2ZVFEokcqSCpBPJ+lcOIq1orm9pZOVTeXKlyyailo+l3brY2pRg9OXZR6X3Wp5NpHgvQfDNnr2tePY7y6t9M1I6Xb2dm6o1zMMlmJPRQuD+NdtrXh/w9retfDHRtOur06Lc6RdyQvv2zKv7xwpIxyCMGsXVodT+IHgbXtN0y6XW9a0zxI99IIUw93E6eWZUXuAVHT1rqdG0W80Hxf8KNJvVH2uHR77zkVg2xyspK5HcZwajE15v351P3i5tO1qbs0vxv5l06cfhjH3dNf+3kea+GtB8G6J4Pt/FnjaDUNQTUr2a20+ys5FQlIjiSVyR2JAA+tdr4Qs/Anh/T/iPZx/bta0v+zYbiOe3uEBe1d4yIzxxIrnn6GuduvD+q+OPhH4Zh8M2jaheaLfXtpfW0XMkfmy+ZG+3rtIJGemRWt4b8F/2ZP4+8E6HdDVNVbw5AZY0YHNwJI3ljTHXb0rbE1I1Iy9pUfNzaq+iSmrPy01v1vcinFxa5Y6W383F/fqc34Xsfhhp2jaN/wkcepa1qusFi8VjMgFgm/au4YyWP3seldf4Z8L6F4Xvfir4d1i8un0WxtrdmkjwJZI94dVGRjccgdKvaVY+JtB8KeErf4f6Dp/2fULQT6nrUkCSNFPvIkV2fKxhAMdqveKdBvte8X/FvTLHEtzc2NjJbksFE5+UjB6Hdg49a5a2LdSck5tRf967VqkVe32ba2+9mkKXLFe7r6d4v7zi9I0HwzN4h8D+NfBsV5a6fca/DZXdldOHe3mV1K4YdQynNV/8AhG/D/wDaPjLxv4uivLrS7PW5LG2s7Rgr3NwzFiCT0VV5ra8I6Xe+ENA8F+HdahNtq2reL4NQFo/+sihTailh1G45x9K19C1jxH/wjPjXSvBiW9xrtj4pmvJbOSBJXltnXYWRWByVZeccgGtKleom+SV1tdu3u8382vpf/hyY04u3Mtd7W627fjY8n+J/hvSNMtdD8R+GzcromuwSSQQ3JBlt5Ym2yxsR1wSMHuDXE16l8drvxb9g8OWHjDULRtQ8iW6OnQ26RmyDsAA20AZYLnHUY5ry2voctnOeGi5u711vfS7trZX069dzzsSkqjSVv+GCiiiu85wooooAngPNatkeRWRCea07NuRQZzIPGce60t5PQkGvpr4E6lFN8HtFuriZI47aBopJHYBVCMRkk9OBXzd4mTzNELd0YGvQfgNdtr3h7SfBbEm2j1K4v74A/egiEbJGfZpZUOO4RhX5bxTT9nmTf8yT/T9D3MKvaYCP92T/AMz6N7ZorlPCN9eXPjfxnZzztJBaXVqtuh6RhrZGYD6kk1vazqum6NYtfarew2dupC75XCgk9AM9SfSvAuYODTsXaKoaPrOlaxp51DTL+3ubUEhpEcEIR1Df3SO4NUtC8XeGdcvZLLSdbsru4QEmOOUFmA6so/iHuOKLhyy10NyisKXxh4Xh106HLrtimohxGYWmUEOeiE5+9/s9a3aLicWt0FFYdh4v8L6hrTaLZa7Y3F+uf3KTKSxHULzyR3A6VL4h8TaB4fMK61q1rYtN/q1lkALDuceg9elF0Pkle1jXo7Z7VxnxH8caZ4a0bTLyPVbJTf3tskTGQFZIGlUSOpHUBCTnpWgt14cn1qLxNHrCsw0mTYFn/dG23qzS7c44IA3e9Fx+zdrs6Oiq9xe2dvp76hNcxR2iR+a0zMAgTGd2fTFZ+u+KPD2htAurata2jzrujWRwGK/3sdl9+lFyVFvZGsJohcLbmWMTMpZYyw3FR1IHpXy98ebr7b8YtRUHIto4oB7YQZ/U17r8QisekWHi7TpFkl0meO5WSNsrNbOQsq5HBXad3/Aa+a/Fl6urfEfXNQjbdHNfSMh9Vzx+lVDV2O7Aw/ec3k/0NCX5LCBfUM39P6V0Xgy28QSeH7q4tfEMGhaSlwPMmkH+skwOB36Y/Oudv/lRF/uxqP6/1rV8O+LNGsvDFz4f8QaRLqFqbj7TEI32/PgcH8h+tfpkqFVZZThSjzPS+iem7aT0v6nmRqQeMnKbtv3X5ane3dnb3Pxm0G5uNl066OZy+OJXVchv1zXCeGPEWr+K/iRp2j65eG6sv7TedYpFHylQ2APyH5VBq/xI8zxno/iLT9PNv9gtxBJAzAq69CB6DFN8Q+O9BF5ZX3hXw9/Zt3HeC8nllYMZGxgrx0Byc15uHy3EwgoTpXbhyp6e41zfdutj0J4mlJuSnopXa11Wn9ajPG3irW9Z8X6j4fvL1jpk+pLEIGAxGqyYGO/SvUtTvrHR/HRe98V2trpsNqIG0lk4CGPj26kH6V5f458beG9Z0+4fSfDjWOrXkqSXN07g8qc/L6HNXLzx54M1lYdS8ReEpLvWY4hG0iS7UkI6HGe1TXy6rVpU0qDjFJxaXJe7Ufe101s1ffqVTxEIzl+8Td003fz0/wCBsbHgea11vwlL4Z8Pa9/Y+q2uoyz2/YXCEnZ9eO3tR4Ikm1Dw9qPhE64dG8Tx6pJcNIcD7Q5PT35B4HrXLeCfFnhLRbW0ur7w3NPrFjI0lvcRS7VOTlcjPbNTeHvGvheK5bVtd8OzXWsJeSXUNxDLtHzHIUjParxGAr81VQpyaumtIt81356xfVPa+hNPEU7Q5pLaz32/R+h0vgTT7uz8N+Mp9S1RNM1f7attcXzrkx9Cenrn9avrNo+s+MPAtq2rQazf2hnFzOq48wLHuQn8Rn864XQPiDFHqmunxBpn2/TNbk8y5t0baVbPBB+mPyqtf+KdA0/xFpGp+ENCbTl0+QvJ5sm4z54IPPAxkfjSnleKqV5uUWpNOzXLypuny2v8Wj2W2zGsVSjCNnot73v8V/Q9A8L+LNa1rWfG+m6jP5ttBbXDQIVGYdrFdo9sevpXmvwhs7e/+IujW9yqvF528q3QlRkD9K7C5+KPh2N9SOmeGZbY6nbyC7l3je8rDCn028nI+leZ+HtUuNE1uz1a0x51rKJFB6HHY12Zfgayo4iMaXs+eKSWm/K108zDEV4c9NuXNZu/33PYfCPiXV9f8e+KND1WYz6c0FyogdRtjCZC4/KsyHX9T8N/A3TZ9HuBBcPqM0QmCgsqhiTjPrgVV1b4laAtpqN14f8ADb2OtanGY7m5eQEYPXAzxXJ3/ia3uPhtYeFVtZVntbp52mLDYwbOAB1zzXLQyupUlFyo8sOaF4u32YyTdlpu0u7NZ4qMU7Tu7PXXq1ZHsvkwXHxZsNXmhWSdPDX2zGOTJvK5+uMivNPB/iDVvF3jnQ9O8QXn223S/NwqyKODjOOOxwKmm+Jip4x0bXbKwlWOy05bG4hkYEyruJbGOnUY9xVXxF400Nb7TbrwjoH9lvaXf2yRpG3GR/T2HXilhMuxNNOEqV24WjLT3Gub5rdbDq4mnJ8ynondrvseg6xqenW7+K4Na8XW17BeRSRR2Ow5gcHCge4AxXjngKHWJ/Fmnx6CwXUvM/cuQMIcctz6V1Xibxd4G1a2vr2PwjLHrV5GQZmm+RJCMF8A1yvgXX38MeKLPWVi84QMd6d2UjBx7125bg6tHB1UoPna2ko2bUbfZ0t013MMTWhOtD3tE91e+/mesaxb3a/CrxVb6l4mt/EE8LxvujH+ofeoI/U14ZXpOteO/DJ8Na5oeheHp7JNUCuZWlDHzN4Yk+2BgYrzaurIsPWo06ntY2vK6ukvsx6R0WtzLH1ITlHld7Lz7vuFFFFe6cAUUUUAFFFFAHafAv8A5LH4T/7CcX86679sP/ktVx/2D7f+TVyPwL/5LH4T/wCwnF/Ouu/bD/5LVcf9g+3/AJNXgVf+R3T/AOvb/wDSj0Yf7jL/ABL8jx09DXsKfCjRWRW+36nyAf4P8K8eqz/aGof8/wDd/wDf9v8AGvXr06k7ckrHAmj1r/hU+i/8/wDqf/jn+FH/AAqfRf8An/1P/wAc/wAK8l/tDUP+f+7/AO/7f40f2hqH/P8A3f8A3/b/ABrD6viP+fn4BdHrX/Cp9F/5/wDU/wDxz/Cj/hU+i/8AP/qf/jn+FeS/2hqH/P8A3f8A3/b/ABo/tDUP+f8Au/8Av+3+NH1fEf8APz8Auj1r/hU+i/8AP/qf/jn+FH/Cp9F/5/8AU/8Axz/CvJf7Q1D/AJ/7v/v+3+NH9oah/wA/93/3/b/Gj6viP+fn4BdHrX/Cp9F/5/8AU/8Axz/Cj/hU+i/8/wDqf/jn+FeS/wBoah/z/wB3/wB/2/xo/tDUP+f+7/7/ALf40fV8R/z8/ALo9a/4VPov/P8A6n/45/hR/wAKn0X/AJ/9T/8AHP8ACvJf7Q1D/n/u/wDv+3+NH9oah/z/AN3/AN/2/wAaPq+I/wCfn4BdHrX/AAqfRf8An/1P/wAc/wAKP+FT6L/z/wCp/wDjn+FeS/2hqH/P/d/9/wBv8aP7Q1D/AJ/7v/v+3+NH1fEf8/PwC6PWv+FT6L/z/wCp/wDjn+FH/Cp9F/5/9T/8c/wryX+0NQ/5/wC7/wC/7f40f2hqH/P/AHf/AH/b/Gj6viP+fn4BdHrX/Cp9F/5/9T/8c/wo/wCFT6L/AM/+p/8Ajn+FeS/2hqH/AD/3f/f9v8aP7Q1D/n/u/wDv+3+NH1fEf8/PwC6PWv8AhU+i/wDP/qf/AI5/hR/wqfRf+f8A1P8A8c/wryX+0NQ/5/7v/v8At/jR/aGof8/93/3/AG/xo+r4j/n5+AXR61/wqfRf+f8A1P8A8c/wq7oXw70vRdWg1O3vL95YCSqybdpyCOcD3rxj+0NQ/wCf+7/7/t/jWr4S16XTfENrfX15dyW8RZnQys275TgYz64qZ4fEcr/eX+Q7o9b8Z+ENJ1y3e4l2Wlyiki4HA/4F7V4ZfQC1vJrdZkmEblRIn3W9xXReMfGmp+IJDErG1sgflhQ8n3Y9/wCVcvW2EpVKcbTfyE2Feu/BD/kXL3/r8P8A6AleRV678EP+Rcvf+vw/+gJSx38FhHc76iiivELCiiigAooooAKKKKACiiigAooooAKKKKACiiigAooooAKKKKAFHWvnHxD/AMjBqX/X5N/6Ga+jh1r5x8Q/8jBqX/X5N/6Ga9HLvikKWxRooor1jMKKKKACiiigAooooAKKKKACiiigAooooAKKKKACiiigAooooAKKKKACiiigAooooAKKKKAAgHqM0gAHQClooGFFFFAgooooATA9BS0UUAFKv3h9RSUq/eH1FID0z49f8fOj/wC5N/NK8yr0349f8fOj/wC5N/NK8yrlwX8CP9dSpbkttcXFszNbXEsDMhRjG5Usp6qcdQfSoqsadZ3Wo6hb6fYwtPdXEixQxr1ZmOAK6fx58OvEXgyztr3VFtZbWeQw+bbTrKscwGWjbaThh71pOvShUVOUkpS2XVlKnOUXJLRHKPcXEkEdvJPK8MRJjjZyVQnrgdBnAzjrVu01rWLOxksbTVr63tZM74Y7h1Q+vyg4qhXf+EPhH4v8S6LHrEEVpZWc/Fq95cJEbg+iBiCfr3qcTWoUIc1ZpLz7jpwqTdoK7OI06/vtOuBcafeXFnNjHmQSsjY9Mg09tT1Jp0nbUbwzR7tkhnbcu7rg5yM5OfWpvEeiap4d1q40fWbR7S9t22yRt+hB6Ee4rOrWPJNKas79SXzR91lzTNU1PS5Hk03UbuyeQYdoJmjLD3weaZa6hqFreNeWt9dQXLZ3TRzMrnPXLA5OarUU+SOum4uZ9y/DrWsQ6e+nw6tfx2chJeBbhwjE9crnHNRrqmprKZV1K9WQhQXFw4JC/dGc9u3pVjQdDv8AWo9RexVCNOs3vJ9zAYjTrjPU89KzKlKm20kr9RtySTLd3qepXl8t9d6hdz3akFZ5JmaRcdMMTkYpLLUtRsr431nf3VvdEkmaOZlc565YHJpYtNvpNKn1VLZzYwSpDJNj5VdgSq/XANVKajBpxSXYTclqTXt3dX1y1ze3U1zO/wB6SaQux/E81DRVnTLG81O/hsLC3e4uZm2xxoMljVaRXZIWrZWop0iNHI0bjDIxVh6EdabTAKKKKYh8XWtGzPIrNj+9V+0PIoIkaWor5ujXC9fkz+XNdZ+yG6f8Jt4ghY/ONPiZB7eYQ38lrmYR5ltJH/eUj9Kl/Zx1aPRvjHaxztsi1K0lsSx4AclXTP1KFR7sK/POM6dq9Gp3TX3f8OexlbcsLWh2s/6+4+hvBH/JQ/H3/X5Z/wDpIlY3xC1azh+KOiWmp6XdanZ2mmT3iW8UBlXzjIkauy4IOFZsZ7kU6Sbxp4d8eeKLzTfAl3rljqk1tLBcQ30EY+SBUYFXYHqDVzVP+Er+1aN44s/DE6albwzWd/oxuY/Ne3dgcq4bZuDIrcnpxXx3Q1StJS8u/kc4tvd6/qfjCz8NaPeaVa6toeAssJgjN4GI44ABZOCR61teBtY8H3WsaTpF14bbQPElhCRBBLa+VnCbXCSqAsgxk4yfWtfSbzx3q+n6vqU1kmiyvEF0nTrt1kKsOS8rIT97pgHgVkKfFXizxT4bbV/B82hxaHdNd3N3NcRSea/lPGI4tjEhSXyc9gO9A27pp/n5fj2MLRZvDnh23m8K/EDw+YJ59RmkTVXtt8V0ZJ2eOQzKMxHBX7zDGOwr1++8j7FP9qcJB5beaxbaAuOTntxXmPjBvH2veG9S8D33hFZ5b8PbLrEdxH9kWJiR52wtvDKpzjHXpXfeK9Jk1fwjqeiQzeXJd2UlukjdiykAmnEzq2bTb/G/zPJPFGr+Dzo/h9fCuiXVs1jqln9i1Aae8QK7wrZkZQWDDuSd2c812/hfT7DWfHXjLUtTs7e9lt71NPgFxEJFjiRAcKGBAyTk+tc5qp+IGveCbPQ/+EJmsJtJNtJLvu4St20BX93DhvlDYzlsACty6fxR4Z8S6jq2meFLnWbHXRFcS2sFzEktndBNrBi7BWU+ozyKlGsvhsnr6+hB8RfDei6V4M0XTbXT4GtoNesViWVBJ5avcqWQFskLzjHTHFXb/T7OX4tW+m/ZYVtJPC1zCYUQKmxriIFcDgDBpnibTvF2p/Dy0e7so7zXoNRt9QaxgkVRtjnD+SrMcZCjGSccdav2FnrF54/07xHd6TJYQHQZLeeOSVHaGdpo3EZ2kg8KeRxxTtqQpe7q+5yMU02pfCXw/wCD7hy93PqaeH7rPUpbylZSfrDEW/Gk0zxBpH/CZeLrvVvDd5qs/wDaRso2FkZo44I40wi5UgcuxOPatzSPCur2/wAYL3VJYFHh5RJqFo+8f8fssccMg29RhEY59ZKfeSeKPB3iPWLjR/DNz4h0vWJlu1S1uI4ntrnaEYNvIyrBVPHTBpWZfNF3S66723KHhFJh8GvFdndWl1a2cEWpLZJcqVdbby2aMYPPGTivm/whumiglfJZlUknucV9H/E/V9a0X4Gam/iG5R9c1ONrZI0xtjaU/wCrGOoVNwz+tfP/AIOgCtCo6DH5V0YeN6iR14R+7OTNrVW/eyexx+XFYF4etbN+2SzepJrDuzya/aKMOSCj2R8lfmk5FGXrTKc55ptamyCiijNAwoq/pujalqVlfXtlbGWCwj825cMB5a+vPXpWzofhm31DwFrfiN7qVJtOljRIlA2uG6571zVcXSpL3pdUvm7W/M0hRnPZd39xy9FFFdJkFFFFABRXUaJ4Zt9Q8Ba14je6lSbT5o40iUDa4brnvXL1jSrwqynGL1i7P1sn+ppOnKCTfXUKKKK2MwooooAKKKKACiiigAooooAKKKKAO0+Bf/JY/Cf/AGE4v51137Yf/Jarj/sH2/8AJq5H4F/8lj8J/wDYTi/nXXfth/8AJarj/sH2/wDJq8Cr/wAjun/17f8A6UejD/cZf4l+R47RRRXvnnBRRRQAUUUUAFFFFABRRRQAUUUUAFFFFABRRRQAUUUUAFFFFABRRRQAUUUUAFeu/BD/AJFy9/6/D/6AleRV678EP+Rcvf8Ar8P/AKAlceO/gsqO531FFFeIWFFFFABRRRQAUUUUAFFFFABRRRQAUUUUAFFFFABRRRQAUUUUAKOtfOPiH/kYNS/6/Jv/AEM19HDrXzj4h/5GDUv+vyb/ANDNejl3xSFLYo0UUV6xmFFFFABRRRQAUUUUAFFFFABRRRQAUUUUAFFFFABRRRQAUUUUAFFFFABRRRQAUUUUAFFFFABRRRQAUUhIHUitbSPDmv6xIsemaLf3ZboY4GI/PGKic4wV5OyKUW9kZVFenaX8EfF0kQn1yfS/D8HXdfXaBsf7qkn9K1tF8DfCe01qz0zV/G9zrN7cTpAINOhIjDMccswHHPY15882wqvyPmt/Km/xWn4nRHB1Xureuh43RWp4vsYdL8W6zplsCILS/ngjBOTtSRlH6CsuvQhJTipLqc8lZtBSr94fUUlKv3h9RVEnpnx6/wCPnR/9yb+aV5lXpvx6/wCPnR/9yb+aV5lXLgv4Ef66lS3Os+Ds9/a/FHw7dabYPf3MN8jiBByy9G+mAScmvQvj1ptv4O0FfBGlvdaimq6pJ4ge5PzoEIMaIpHUgZLH3FYX7OmZdc8Q2NlMsGtXmh3EOluWCnzTjKqT0YjgV6h8NtE8UH4Q6joXiLT7aDxAttd2vhtL5x58kcigzIoJ9vlJ6H2rwczxKo4xVJWtHlVr2bvdqXpF/q3sephaTnR5V1vr220+f+R806Na/btXs7Ldt+0TpFn03MB/WvQP2idZu5vilqGk208sGnaL5djYQRuVWFI0HQeuSeetecwvJa3aSKSskMgYY7EGvZfi94D1/wAZ+Kl8c+DdOk1bSvEEcU4MDKTbzlArxOM5BBGc+9epiqlOni6c6rSjyySb2veP4tX/ABOSlGUqMow3uvu1Ob0qa++LfjDRNP1mSK0Gn6cY72/XJke3hBYyNnqwXipte8O+Bde8G6xrngM6pb3Gg7Hu7e+Knz4GbaJlx05xke9dd4c0Tw94W+IVn4MtriFdYvPDdzZalP52YzfSqSiA5wMcKccZrnvC/h3V/BPw/wDHeo+KLKTTftVgumWkU/DXEzSAnaO4AXOeled9ZjzJ0ZOKXLyx7pyaenVNbdlrodXsnb31d63fay0/rqbsvw/+F+m+K9M8I6pf6u+qa5Dbm2kh2+XZNKi7d+eSWY9sjBFc34a8GeGdH8M6v4i8a2+q6hDZ6y+jpb6aBlHRdzyuT0XoBz1rY8Z5/wCGmPCQ5z5+hgD/AIDBWnoreOtHv/GGu+ERba1aP4kuLbUtDkhEvAZispUjgHO3I5/KsFVrxoxvVfvRi9Xbrsnb3b/1uXyQc37uza0X6dTkLbwj4cl1vxdHoet3N3pdn4dk1KzlRtrMdqnypMdcEkEe1aVj4O+Hek6P4fsvFkusxahr1otyNUiC/ZLTfnapz97pz1611Otadpth4q8ZnT9Nh0ye58AvdajYwNlLW6cfOgx0xheKf8O4vG1lp3hnQbjStP8AGXg3VYFYSSxArYqx/ervIyhXryQPSpqY2pKlzKbS06pN+73ta/W2zHGhFSty9+l1v23/AMjl9Ibwra/s4eIbe7h1G4mi19Y/NhZdjz+W/lOMnOzaOe+aWHwJ4B0vUtJ8E+I7jV18UapDCZLuHb9nsppgDHGwPJ6rk89aWbRln+E/jvT/AAvCb6103xVHcKqHJFskTjefVR616J4j1f4hax460yfwjp2j3Gg6pBb3FtqsthDIIE2LvaSQqSChB4PPFTVxE4Skqc7JuTd5Ws+WLXR927dbeRUacWlzRvZJbX6u/wDw55X4e8CeGNN8Jazrvji4vYn0TXW02e2tMbrghD8ik8A7hnPoDXVeA/D3hHQfjF4S1bSm1KfR9dsXutNViokglBZXV/UDBHHeua8X3txqXwc8QahcXUd5JP463PcRJtSYm3k+cDAwD1/Guj8FsBqfwTDMF32l6i5OMk3DgD9a0xMq0qU5Tm9eaLXT4G9Pmvu0IpKCmko7Wf8A5NY8W8XvpcnifUH0WG5h08zt5KXJBkHrnHHXNZVafinTL/R/EV/p2p2sltdwzt5kTjkZOR+lZlfUUbezjyu6sjyp35ncKKKK1IFXrV21PNUR1q3bHkUEyN2waqXw5tbKT4taZp+pReZa3F00DqGKnkHaQw5BDbSCOQRVmwbkVkfaDpfxA0+/HHk3sE2fYMpP9a+M4zpXw1Op2l+a/wCAenkrftKkO8f6/M+26KMg8joeRRXwRIUUUUAFFFFABRRRQAUUUUAFFFFAHmX7SNtYr8O59SmiL3isttbsWOEDtlsL0zhevWvCPCqbULf3UJ/SvZP2q7zy/CGj2Gebi+Lkeyr/APXryPQl2WErf7IH616OVU/aYuEfNfmd9KThhJy9fyI75uK67wRpvhj/AIQHUvEHiGye4WxvF4jYhpBgYT8Sa42+PJrpdNuLdfgj4gt2niEzX8JWMuNxG5OQOpr9JzdSlRhGLavOKdtHZtJnjZfZTbavZPf0Ot1G0+HOnXOi63No0sg1xEjhtg3yRZ4Lnn3xWDZeB9Ft/iT4ijvo2bRdFhN0YQxywIyq5/A/pVXxfdW0mh/DtUuYWMSjzAsgJT94Pven4108uraRL8VPFmj3V/BHBrNmsEVwHBQOAcfMOO/6V8vH6zQpNwnJ3jK+rdlGaWnmo3Pbfs5yV0tGvxjf8zmPFFl4Z8SfDu68VaBpbaXcadcrFPHuyHQ4A/8AQl/WurfSPh/pXiLRtHu9Gee81m2iAwx2QgggHr1Zgfyrm/EdpZeCPhffeG21az1HUtWuldhbPuVI12nP/jo/Orni28s3+LHgmZLu3aKO1tBI6ygqhErZyc4H41bU60eWnOXs/wB5yu7u0oxa13tzXsTeMHeUVze7fRdW/wBDV8CroWgaR450ufTZLhNOeVrkhuZ7fnanXggA/nWb8Prrw9J4F8YXt9ZSpo322OQWqt8xXB2pmrGgS6fqfi/4gaG2o21u2qRskEzyDYex56HrXP6THb6X8MPGukvfWss0d5EilJB+9x1KjqRUeyVT2ik5c0nSe72fLdr539Cufl5bJWSn+pX+LOmaCdE0DxNoFkbKDU0cPCTnBXH689qj+G+k6HB4X1fxj4htGvbexkWCC2BxvkOOT/30P1p3je4t5PhJ4MhjuInljebeiuCy8L1HUVa+GZsde8Ba34Ln1CCxvJp1uraSdtqHG3Iz/wAB/WvUc6kMss5Oym03rfkU2t99uvY5eWLxWiV3G67X5f8AMm8T6H4d1K18LeKdFsTaWepXy2t1aliRu3Efh91h+VRfGKPwfopuPDmj6bImpJOs8s+flQMM+Xzz0wfxq94jm07QNO8H+DIdRt72e01Fbu8mifMakucc/wDA2/LmuT+M00M/xM1mWCWOWNnjw6MGU/uk6EVnlsalbEU1KUuRKbjq9UppRv30fXoViXGFOVkruyflprY1/CH/ACRPxb/18w/yrq9H8KaDpY0XQL7wzc6lJqVuJLu/UNthZhwAR0xXH+E7i3T4NeK4HuIkme5hKRs4DNx2HU13d5c6t4r0nSNS8MeMLLSoVtViu7e4m2lHUYJxXHmEqsatRKXLFzd3qteSPLqte/lc2wyg4RdrvlWmnd33MHwx4U07R9P8UX0ujnXrzS9RazS3yeIhjL4HXOf0+tU/h/pWh6vf+Kdbg0B7j7CqvZ6W74ILbt2eecbf1+lTfDmx1v8A4SC81jTvF9ikkeotHfC4lwLiMEEuAeuQTz2qaKCbVviVr+seDvENhpbwTxBVlfYk4K4cgdD8yk/jmrq1KnNWhKrryp83vJLWPutdL62a1s2TGMbQajpd6aeevy7M848YXFjda9NNp+lyaXGQoe2fOUfHzdegrIruPjfeaffePJZNPeGTZbxpcSRfdeUZ3EHvwRzXD19Vl0/aYWnKzV0tHq/vZ5WJjy1ZK9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bPgbTLfWvGWj6RdFhBeXkcMhXrtY4OKxq6f4T/wDJTfDX/YSh/wDQqwxMnGjOS3Sf5GlJJzSfc7vV/Gnw98I6rd6d4X+HsFzcWkzwG51SUyZZWIyEyR271haz8aPHl9C1ta6jDpNsRgRafAkGB9VANcj42/5HPXP+wjcf+jGrIrioZZhnGM5x5n3leX53N6mKq3cYuy8tPyLWpalqOpSmXUb+6vHY5LTys5P5mtX4cf8AJQPD/wD2EoP/AEMVgVv/AA4/5KB4f/7CUH/oYrsrxUaEkl0f5GFNtzV+4nxH/wCSieJf+wvd/wDo5qwa3viP/wAlE8S/9he7/wDRzVg08N/Bh6L8gq/G/UKVfvD6ikpV+8PqK2Mz0z49f8fOj/7k380rzKvTfj1/x86P/uTfzSvMq5cF/Aj/AF1KluSW089rcR3FtNJBNG25JI2Ksp9QRyDWhe+IvEF9qMOpXmuajcXkH+pnkuXZ4/8AdJOR+FZdaUGh6jN4bufEMcIOn21ylrLJkcSOpZRj6A1tNU01Kdu339PmOLlsjNJJOTya1dH8S+ItHt3t9J13UrCGTO6O3uXRTnvgHr71lVZ+wXn9mf2n9nk+xecIPOx8vmFS2364BNOpGElaaVvMUXJO8SJp52uTctNIZy+8yljv3dd2euferus67retCJdY1i/1ARDEYubhpAv03E4rOopuEW07aoOZ7XLMuo6hLfR30t/dSXcRQxztMxkTZjbhs5GMDHpgVa0vxBr2lXk15putahZ3M5JmlhuHVpSecsQfm5JPNZlFDpwas1oCk073LZ1PUjcXNwdRvDNdKUuZPObdMp6hznLA+hqzYeJPENhpsmmWOuala2Umd9vDcukZz1+UHHPesuik6UGrNIFOS6luw1TUtPiuIrDULu0juUMc6QzMglX+6wB5H1qzZeI/EFjpcml2eualb2Emd1tFcusZz1+UHHPf1rLoolShLdIFOS2ZMLq6+xGx+1TfZDIJTB5h8svjG7b03Y4z1xTxqGoD7Li/uh9jz9l/fN+45z8nPy888d6rUVXLHsK7LGoXt5qN295qF3Pd3MmN8s0hd2+pPJqvRRTSSVkDdwooopiCrNuelVqngPNAmbNi3IrF8bIVvYpV6mPj6g1rWR5FU/Gse61t5fQla+d4ppe0y2p5Wf4nZlM+XGR87r8D7G8LXg1DwxpV+Dn7RZwyZ9ygJrSriPgTe/bvhLoEhOWjtzA31Riv8gK7evzG99TaceWTj2CiiigkKKKKACiiigAooooAKKKB1oA8B/asuvM8QeH9OB4jt3mYehLY/pXC2C+Xpf1YfoK3f2ibr7X8W5IM5FraRR/QkZNYoGywiX1ya+g4bp8+Oj5f5HXiHyZf6/qzMvm5NZFxjJNad63JrKnPNfqB4ECDvRgY6UUUGoHrnvRgelFFAwHHTiiiigAo70UUCCiiigYUDjOO/X3oooABx044xQODkcH2oooAKKKKBBRRRQAUUUUAFFFFABRRRQB2nwL/AOSx+E/+wnF/Ouu/bD/5LVcf9g+3/k1cj8C/+Sx+E/8AsJxfzrrv2w/+S1XH/YPt/wCTV4FX/kd0/wDr2/8A0o9GH+4y/wAS/I8dooor3zzgooooAKKKKACiiigAooooAKKKKACiiigAooooAKKKKACiiigAooooAKKKKACvXfgh/wAi5e/9fh/9ASvIq9d+CH/IuXv/AF+H/wBASuPHfwWVHc76iiivELCiiigAooooAKKKKACiiigAooooAKKKKACiiigAooooAKKKKAFHWvnHxD/yMGpf9fk3/oZr6OHWvnHxD/yMGpf9fk3/AKGa9HLvikKWxRooor1jMKKKKACiiigAooooAKKKKACiiigAooooAKKKKACiiigAooooAKKKKACiiigAooooAKKKKACun+E//JTfDX/YSh/9CrmK6f4T/wDJTfDX/YSh/wDQq5sX/u8/R/ka0f4kfUz/ABt/yOeuf9hG4/8ARjVkVr+Nv+Rz1z/sI3H/AKMasitKH8OPoiZ/Ewrf+HH/ACUDw/8A9hKD/wBDFP8ABfgnxN4wnkj0HTJLlIv9bMWCRx/ViQK6HTfA3ifwf8RPDY17THt4pdSg8qdWDxv846MCR+dc2JxVC06XOuaz0vrt2NaVKd1O2l9zmviP/wAlE8S/9he7/wDRzVg1vfEf/koniX/sL3f/AKOasGt8N/Bh6L8jOr8b9QpV+8PqKSlX7w+orYzPTPj1/wAfOj/7k380rzKvTfj1/wAfOj/7k380rzKuXBfwI/11KludT8NPC9v4n1q5XUrx7LSdPtJL3ULhFyyxL2UHqzEgD616Drtp4UPwB1S78G3F81pdeILVHt71VWWCRYpBg4JBBBBBz3Nc38FIzqVr4w8MW7IL/WNFaOzVjgySRyLJsHuQDW5pHhPUtP8AgZdRa9DJpsep+KLKMCXhkjCurSEdhkn/AL5NeTjqv+0e9O3LKFo91ve3XW/3HoUIfu9I7p6/1/WpZ0n4f/DTUfEH/CA2uuapceJjCduoRIpszOI95Qc5x2zjtVWZfDJ/ZjsoJl1MX/8AwkEqJgL5YvPJ6nn/AFezHPXOeK9S8HQ6rpPxlj8L6F4K0zRvDunSMr6i9sjTXMQQ7CJSMku23gEnmvKI9HutU+BccEcLtFaeM5GvmH/LvEYQpdvQZrzqWJlVnHnm7JwlunvzdtFfT3enzOmVNQT5Y62ktu1v6uXNJ8BfDW+1pfAsetarceJ3t9wvYUVrQT7N/ljByR2zivG54ZIrmS3YAyJIYzj1BxX1d4UttU0f4yQeE/D/AIM0zSvD+nPtk1N7ZGmuo/L4IlIzlieMGvmG5t0uPFstnPJ5KS6g0Ujn+AGXBP4V6WUYudSc+aTa5Yy1ab1v22vZaa2OXF0YxjGys7tfl/Vz1bRPAPw0v/EEHgFNc1S48TTwjbfworWazmPf5fXJA6ZxXLeEPC3hiz8LS+LPHdxqC2LX5sLO0sVUyzyKuZGJJGFXK9+pr3Hwhb6novxmsvCvh/wXpmleH7CQeZqslsjy3EWz5WErDOXbGADnmvKdd0fUfEvwi02HRLOS7utE16+hvbeIZkXzijI5Xrj5dufWuHD42pUnySqNRlyu91dX5u2kb2Stra5vUoxiuZR1V9Ldrffa7Kkfw68PjxdqksmuyP4Q0/TY9Va7iCtM8MgGyLbnAk3HbgntmkuPAPh7xNq/hpvAeoXC2OtTyW88N9t86yaPlmYAnK7ec1v6V4Ll0nw74w8BW1wt34gvdFs9Se2XAZJEk3yW49WC4JFJ8HPDMngvxR4W17Xpksb7WZbmzt7O5UDYpjISV89FLHHNbSxslCdSNZuUVaK/m9y97et3fbQlUU2ouGj38tdv67mFrXhHwNq2ga5L4HvdWfUfDyebdJexqEu4Q21pI8E4wecccVor4E+HunRaX4e8Q6tqtlr+pWCXa6h5Q+wws8e9Iyc5I6AkA9a3NR1b4iw+G/Fr6poHh7w/Z2dq9tczDTY4Xud52+XGyryT19K1vBsHikTeH/BXirw/p3i7wpfWcRttT8sZtIGXLFZSMgpkjnGMVhPF1403+80Tb0kr/Cnvaztvy9b+RcaVNy+HV+Wm/a9/K55t4T8LeDbLwNB4p8bSavLFf30tnax6dGGEIjC7pHJIxy3A9q43xvpdhoviq/0zS9TTVLCFx9nu0GBKhUMD9ecH3FeseBpPF3hjwzLceG7Gx8X+FbvVp7ebS5oRL5bIwVGbIO3epByPxrh/jrpOkaL8R7yz0a3W0gaGGaW1VtwtpnQM8YPsT+HSvSwWJnLGSjKV0721VtGtGt4tfc9zlr0kqKaVtv6v1/Q4aiiivdOAKKKKACpYetRU+LrQJmrZtyKXxOnmaLu/uOD/AE/rUFq3NXNRHmaPcJ/sZ/LmvPzWl7XBVYd4v8isLLkxEJeaPcP2VL37R8NZrTdk2l/IuPQMFYfzNetYr5B+EvxOm8AWeo2i2P2pbuVJBz90qCP612x/aMue2iD8xX43CceVXZ72KwlZ1pOMG1c+iMUuDXzmf2i73toq/nTD+0VqH8OjJ+dXzQ7mH1LEfyP8P8z6PwaMGvmw/tE6t20aL/vqmH9ojW+2kQfnS54dw+pYj+R/h/mfS2DSV80n9ofXSP8AkE2/50xv2hfEHbS7cfjT54dx/UsR/J+X+Z9NYPpRg+lfMf8Aw0J4j/6Btt+f/wBao2/aE8UZ40+1/P8A+tS54dwWBxL+x+K/zPp/Bp0a5cD1NfLh/aC8UH/lxtR+P/1qIv2gvFSSq4sbRsdj0/lR7SHcf1DE/wAn4oyfiRd/2j8WNfuAcgXZjB9lAFPvDthjX0QVzulzTX+pzX1wd01xK0rn1Zjk1uaq+JWX0wK+x4Rp81eU/L9Sc2Xs8PCn6fgjIu25NZsxq5ct1qjL1r9BPEiMooooLCiiigAooooAKKKKACiiigAooooAKKKKACiiigAooooAKKKKACiiigAooooA7T4F/wDJY/Cf/YTi/nXXfth/8lquP+wfb/yauR+Bf/JY/Cf/AGE4v51137Yf/Jarj/sH2/8AJq8Cr/yO6f8A17f/AKUejD/cZf4l+R47RRRXvnnBRRRQAUUUUAFFFFABRRRQAUUUUAFFFFABRRRQAUUUUAFFFFABRRRQAUUUUAFeu/BD/kXL3/r8P/oCV5FXrvwQ/wCRcvf+vw/+gJXHjv4LKjud9RRRXiFhRRRQAUUUUAFFFFABRRRQAUUUUAFFFFABRRRQAUUUUAFFFFACjrXzj4h/5GDUv+vyb/0M19HDrXzj4h/5GDUv+vyb/wBDNejl3xSFLYo0UUV6xmFFFFABRRRQAUUUUAFFFFABRRRQAUUUUAFFFFABRRRQAUUUUAFFFFABRRRQAUUUUAFFFSWsMlzcxW8Kl5ZXCIo7knAFJuwzS8NeG9e8S3TW2g6Tc6hKoywiXgfUnium8F+Hdd8N/Fnwzaa7pdzp8x1GEhZV6jd2I4NbvxJ8VXvgor8OvB95Jp1tpaqmpXVs2yS8u8ZkJYc7VJKge1bPwF8cXHiLxVpvhDxpcSanA9wsumXU53zWtwpyoVjztbGCK8LE4vFSw06ygvZtPTXmtbft527dbnfSpUlVUL+9f5X7f8E8k8bf8jnrn/YRuP8A0Y1ZltDJc3MVtCu6WV1jQerE4A/OtLxpk+MdbJ4P9oT/APoxqg8N3cen+ItMv5RmO2vIZn+iuCf5V69NtUU1vb9Djkk5u/c9C+MHiC40GeL4b+Hrp7TSdEVYbryTtN3dYHmyOR1+bIGegFXf2evGVy3i+w8IeIJpNQ0XUrlFjjmYsbe4BzHIhP3TuwDj1rlPjfYzWHxW8QrLkrPePcwv2eKT50YexDCofg3YXGpfFDw9BbZDJexzO4/gRDuZj7AA15Tw1GeWO/WPNfre173731OtVZrFad7W8uxn/EQk/EHxIT1OrXWf+/zVhVq+MLyPUfF2tahD/qrrUJ5k/wB1pGI/Q1lV61BNUop9kcdR3mwpV+8PqKSlX7w+orUg9M+PX/Hzo/8AuTfzSvMq9N+PX/Hzo/8AuTfzSvMq5cF/Aj/XUqW5LaXNxZ3Ud1aTy29xE26OWNirIfUEdDWjrPibxHrSyLq+u6lfpKVaRZ7hnVioIUkE9snHpk1k0V0OnByUmtQUmlZM37nxr4wube0t5/FGsSRWbq9spu3xEy/dZeeCOx7VRtte1u2tL6zt9XvorfUM/bIlnYLcZ67x/F1PX1rOqf7Hdf2edQ+zyfZBKIfOx8vmEE7c+uATUexpRVuVL5Irnm+psT+NPF81taW0vifV3hs2VrZDdviJl+6V54I7elYU0kk0ryzO0kkjFndjksT1JPc1LfWd1YzCG8t5IJCiuFcYO1hkH8RUFOnTpxV4JL0FKUn8TN6fxp4vntLS0m8T6u8Fm6vbxm7fETL91l54I7HtVfRvEviHRr+fUNJ1vULK7uM+fNDOytLk5O4g88nPNZNFL6vSs48qs/IPaTve5eh1jVodY/tmHU7yPU95k+1rMwm3Hq27rmna5rms65fi/wBZ1S81C6AAWW4lLsoHQAnpWfRVezhdSsr7C55Wtc2da8V+J9bsIbDWPEGpX9rDgxw3FyzqpHQ4J60608XeKbTRG0O18RapDpjAqbVLlhHg9RtzjBzyKxKKn6vS5eXlVt9h+0ne9zX8P+J/EXh4TLoWuahpqzD96Ladow/ucHrWZczzXNxJcXEzzTSsXkkdss7HqSe5qOirVOCk5JasTk2rX0CiiirJCiiigApU60lKvWgGW4G5rRhYSRNG3RlIP41lxdauwMaUopqzM3pqjLbQLpnO0KRng5oHhy8x9xfzrooXqykhr5Z8H4C/2vv/AOAek89xXl9xy48N3f8AdT86X/hG7v0T866sPSh6a4RwC7/f/wAAn+3MV5fccr/wjV3/ANM/zpR4ZuvWP866rfS72qv9U8v7P7yf7bxXl9xyo8M3X96L86X/AIRm5/vxD8a6jfRuOKa4Uy7s/vD+2sV3X3HMf8IzcY/1kX50g8Lz95Iq6cuaaZDT/wBVcu/lf3i/trF919xzZ8MTf89IhQPDEoIJmjrozIajeQ1S4Vy3+R/ew/tnF/zfgVNNtBYEMzByPSkvZi7MzHknNPleqM7GvUwWW4fBJqirXOetiquIa9o9ivO3Jqo3WppahPWu8hCUUUUFBRRRQAUUUUAFFFFABRRRQAUUUUAFFFFABRRRQAUUUUAFFFFABRRRQAUUUUAdp8C/+Sx+E/8AsJxfzrrv2w/+S1XH/YPt/wCTVyPwL/5LH4T/AOwnF/Ouu/bD/wCS1XH/AGD7f+TV4FX/AJHdP/r2/wD0o9GH+4y/xL8jx2iiivfPOCiiigAooooAKKKKACiiigAooooAKKKKACiiigAooooAKKKKACiiigAooooAK9d+CH/IuXv/AF+H/wBASvIq9d+CH/IuXv8A1+H/ANASuPHfwWVHc76iitDQNJutb1JNPszGsrKzbpDhQAMnJrwpzjCLlJ2SNYxcmorcz6KkuInt7iW3kGHicow9wcGo6pO6uJ6BRT4U8yZI843MFz6ZNWtcsf7M1i70/wAzzPs8rR78Y3Y71POubl6j5Xbm6FKirTW8A0lLsXaGdpzGbf8AiVQM7/pniqtOMk9hNWCiiimIKK0ZtPSDQodQmkIluZSsEYHVF+8x/HAH41nVMJqd7FSi47hRWrb6VC3h+XVrq8EI3mO3j25Mrjkj24q3F4ehZtJgk1DZd6i0Z8oLny436Nn19qyliqcb3f8AS3LVGb6HP0VfNjAsWoGS8RJbVlWKMjmbLYOPoOaoVrGalsQ4tbhRRV/QbKHUtRWxkmMTzKVhbHBkx8oPselE5qEXJ7IIxcmkihRTpEaORo3UhlJVh6EU2qJFHWvnHxD/AMjBqX/X5N/6Ga+jh1r5x8Q/8jBqX/X5N/6Ga9HLvikKWxRooor1jMKKKKACiiigAooooAKKKKACiiigAooooAKKKKACiiigAooooAKKKKACiiigAooooAK1vBl1DZeMNFvLjAhgv4JZM/3VkUn9BWTRUTipxcX1Ki7NM6v4w2k9j8VPE1vcg7/7TmkBP8SsxZT9CCKn+CVvcXHxY8OfZshor1ZmYfwonzMT7YFdTDfeDfiVo1jH4o1tfDniewgW2N/Km6C9iQYTeeocDjPOcU261Dwd8ONBv7XwprI8Q+JdRha3fUo02w2kLcOI/ViOM8V4rxE3h/qvI/aW5dnbte+1uu9+m52+zSqe1v7t7+fpbueb+KLhLzxPqt3GcpNezSKfYuSKzqBRXtwjyxUV0OFu7uepaN4k8GeMPDlhofxAkutP1HTYhBZazbIHLQj7scqkjO3scmnan4j8F+CtBvtL+H813qerajEbe51i4QR+TCfvJEoJwSOCeK8rorz/AOzKfN8T5b35b+7ff1tfpe3kdH1qVtlfv1/rzCiiivSOYKVfvD6ikpV+8PqKQHpnx6/4+dH/ANyb+aV5lXpvx6/4+dH/ANyb+aV5lXLgv4Ef66lS3Oz+EXhCx8Z65qFhqGoHT4LTTpbxpwuQoQrkn8CT+FXfFXhPwzceET4o8Dajf3dra3i2V9b3sQSSNmGY5BhjlWwR7Grv7Pen3Wraz4n02yUtc3Phy6jiUdWbKYH49Pxq34R0O60n4Va/a69G2nDxBq2n6fbCcYbMcjNLIB6KGAzXm4nEzhiZWqbOHu6ap7+e2vyO6lSUqS93e+vpsaOm/Db4e3uu/wDCCQ+Jr+bxYYSVuI4AbIzCPeYw27J9M4pbGPwYP2dNJXVrjWI2HiR/MEMCti58oZAyw+Ty8c+vGO9eieCIbjSPjSnhLw74D0/S9I012WfVZoA9xNEEO1xKcHLnGMZ615Nd2N5c/s/b7e3klWy8YTSXJUZ8pPIA3N6DNeXSr1K84xnUdrwe6vrzdtFfTTWx1Spxgm1FbSXXpb+rnS/FDwnoni/4zx6fpt/e2scOmJdavcXEQCwQRwqVKc/MSvY45rifFHhPwneeE5PFPgXUNRns7K7S11C3voQkib/uSrhjlTgivW7T7bY/GTXVjsIJrjWPC0Y0tbpA0N06QoSmDw2cEYrjPEGt+Lrj4YatNf8AhnQPDmm3F5BaSRxWQgmuJA27CgdduOfrTweJrx9lCEtEobta330td9lba3qFanTfNJrV36dtv68yPxN8M/BOkeLdK8Hp4hvJ9bvNUtoZY1iGyK3m6HOfvAFT/wACqvqXw58FPaeItF0XxFe3Xijw/azXdwGhAt5REf3kaNuySvPOOcVd8UFm/a50/dkkazYj8P3dZ3gAs3xR8fE5JOl6xn8nraFTEqjGo6rvyKXTVt7bbGbjT53HkW7R5HRQOlFfVHkhRRRQAUUUUAFFFFABRRRQAop6JSxrmrMUeaCWxIkq3DHT4YauxQUGUpEUa1OimrENuzfdUmrS2jD7zIn1Nc9XFUaP8SSQQpVKnwxuU1U5pwQ1dEMC/em/IUZs17sfqa86eeYOH2r+iOmOW4iXSxU2UbKt+fZL/AD9TR9qs+0aVzviLCrozVZTX7oq+X9KTy6ti7tP+eaU8XNmesaUlxHhuzH/AGRW7ooGOmmOtQPYt/yzA+hpfJsX6F1/4FW8M+wkt218jOWWV0Y5Q1C6mt06fEw/d3Az6MKgm024UfKokH+wa7qWYYar8M0c88NWp/FEwZUNVZUNbM1uQcMpB9CKqTQV2JmSkY0qVXda1JoaqSx4pmyZTNFPdcUygtBRRRQAUUUUAFFFFABRRRQAUUUUAFFFFABRRRQAUUUUAFFFFABRRRQAUUUUAdp8C/8AksfhP/sJxfzrrv2w/wDktVx/2D7f+TVyPwL/AOSx+E/+wnF/Ouu/bD/5LVcf9g+3/k1eBV/5HdP/AK9v/wBKPRh/uMv8S/I8dooor3zzgooooAKKKKACiiigAooooAKKKKACiiigAooooAKKKKACiiigAooooAKKKKACvXfgh/yLl7/1+H/0BK8ir134If8AIuXv/X4f/QErjx38FlR3O+rofDryWHh/VtUjDeYfLtYsDuzbm/8AHVP51z1dgmsXXhzwtpdtZC2Mt4ZLqYSxh8DIVfpwDXzGMcnGMIq7bX4a/odeHsm5N2sv+B+pBr1nFP47ti6Zg1F4Z9o44fG4fnmrB0zQLrxCdMtYZ0hsjNNeTF+ZEQfdUdvT8asTXkms/wDCM61P5SzpefZZggCjhgynHYYqjo88EfjfU7eeVY0vVuLUSE/KrP8AdJPpkCuBSqez3acYtad07fPTY62oc+2kn+epUvrvQb1IJbHT5NPu0uFXyxJvSSP15xgg/wA66PVIdD1TxRrGimxcXztNJHeeZz5igtt2+nGPeucvPDl3o8UNxqUkcMzXKJFCGBZ17t7Dp+dbNsy/8LavG3LjzrnnPH+raisoNc1KTaUZNO73VuvVCp817TitWk9PX7jH0yz08aFpuoXUJbzNU8mY56x7QcfrTotIt7XVdeW8QvBpsUhUZ6knEf8AOopT/wAW8tMMN39puevP+rFbHi2eI+E4r6N1M2sCHzADyPKXDZ+pArWU58/Lf4m1+P8AlciMY8t7bJP8P87DIrLRtPuLLQ77Sp7me5SP7RdqzDymk6bRjBAyM81ymp2r2Oo3NlIcvBK0ZPuDivQprjxJqjWl/pGrm30t4EEreZgW5UAOCPwzXnl/LJPezzSzGd3kZmkPVznrVZfOcpPmettVdvX9PQWKjGKVl6adP19TodWsWv8AxFo2iI2wCztos/3dyh2P5uTUrRaDrC32m6Zpz2txaxPJbTmUsZgnUMO2QDTnvY7PxN4e1uQ/6PJawb29Ng8p/wAtufxqay0e48NT3+r3kkX2ZbeWO1ZXz55kBC4/A5rBzcYx1s7aecr6+v8AwTRRu3ppfXyVtPQZcX+lr8O9P3aQHJunUHziMMACW6dxxitPUbuwm8UeF47fTRbyEWziTzS2EPRMY7etcxeY/wCFf6auRkX83Gf9kVqXEscXizwvLI6qiwWu5s8DpUyoR1avvPqyo1Hp/wBu9EZos7eex8SXciZmtpY/KOem6Qg/pWvFB4bs7rSLK801521GzgaWXzSPKL5G4Duc1WmtZbLTvF1vcbVk327YDZyDISP0NRa6R/bHhz5h/wAg+1zz05NaNuq3HmdvJ/3Iv89SLKCTtr/9sxLTS7PShqt7qFpJfrZ3ZtIIASA7ZPzEjPAA/Wq3iK3t7T+zdb06CS1iuR5nksSTFIjcgE9q6aO71Ka68Q6bot55GoLqTTxqr4MqZIYA/ka5/wATRaxc6lp+manqLXt3JgGPdu8kscY+uOaKFWc6qc366vbl7Wtv1+QVYRjTtFfh1v33+RT8bRLD4pvgowHcSAf7wB/rWNWv4xuFufE9/Ihygk2KfUKMf0rIr0sLf2ML72X5HHWt7SVu7FHWvnHxD/yMGpf9fk3/AKGa+jh1r5x8Q/8AIwal/wBfk3/oZr2Mu+KRjLYo0UUV6xmFFFFABRRRQAUUUUAFFFFABRRRQAUUUUAFFFFABRRRQAUUUUAFFFFABRRRQAUUUUAFFFFABRRRQAUUUUAFFFFABRRRQAUq/eH1FJSr94fUUgPTPj1/x86P/uTfzSvMq9N+PX/Hzo/+5N/NK8yrlwX8CP8AXUqW53fwc1my0S88R3F5qCWMkug3ENq7NtLTEqVVf9rjj6VzXiPxL4g8SSQya/rF7qTwptiNxKX2D2/KsmiqjhaarSrW1f4ehbqycFDodNdfEDxxdW9nBP4q1Z47J1ktgbg/u3X7rD3Has618Sa/a2Go2FvrF7Fa6mSb6FZSFuCepcd+p/OsqiqjhqMVZQX3ITqze7Ne68UeI7r+zvtOuX8v9mACxLTEm3A6bPToKk8TeLvE/iYwHX9dvtS+z/6oTylgh9R71iUU1QpJpqKuttNhOpO1rmhNrmsza4uuy6pdvqqyLKt40hModcbW3dcjAx9Kba6xqtreXN5bajcw3N0kkdxKkhDSrJ98Me4bPPrVGiq9nC1rLt8hc8u4UUUVoSFFFFABRRRQAUUUUAFOQZNNqaIc0CZNCma0baHOKgtE6VqR7IU3P0rDEV4Yem6lR2SJjCVWahBaslt7fj29TUzTWsAyxDn36VL4b0bxD4uvjZaBYPOFP7yU8Rxj1Zq9g8K/BDRLMJceJ9Ql1O4HJggOyIe2ed1fB5hxJWrNxpe7H8T2aeCw+GV6rvI8V/tKWaQQ2sUkrngLGpJNdDo/gP4ga0oe08P3UcbdJJ/kWvpPR9O0fRIRFouk2dgo7xRgMfqaty3Mkhyzlvxr52eJnLVs3eNUdIRPCLD4GeLpwDqGr6XY+oEhdv5Ctu1+AdmADfeMJSe4ith/PdXrBcmk3Vi6j7mbxlU86g+BXhBB/pGt6rMfYbf61Zj+CPgJR813rDn187Fd3uNG41PN5k/Wqvc4R/gl4Cb7t3rCf9tc1Xn+Bfg9x/o+u6rD/vLu/rXoe40u40c/mNYur3PLLn4BWh5sfGTqewmth/8AFVjXvwL8YQAnTtX0q+HZTKUY/hg17ZvNKJGHrVKpLuUsbU6nzdq3gH4haKC134dupY16yQDetc8NSmtpvLuYpYZB1V1IIr65hvJ4j+7lZfoaj1SHStahMOuaRY6ih4/fRAsPoa2hiaketzaOMg/iR8sR38NwoWVVce9Mn0+KYbrZsH+6x/rXtfiP4KeFtSDTeHb+fRbo8iKQ+ZCT6dsV5P4t8JeKvBM4/tqxY2pOEu4fmif8a9jBZ3VoySTt5MVTC0MSro5W8tWjYq6lSOxrMuIcZrr4pYL6HZLg+h7isTVLRreQo31B9RX3OXZnTxkbbS7HhYnCTw78jm5k61WbrWlcp1qhKOa9QzTI6KKKCgooooAKKKKACiiigAooooAKKKKACiiigAooooAKKKKACiiigAooooA7T4F/8lj8J/8AYTi/nXXfth/8lquP+wfb/wAmrkfgX/yWPwn/ANhOL+ddd+2H/wAlquP+wfb/AMmrwKv/ACO6f/Xt/wDpR6MP9xl/iX5HjtFFFe+ecFFFFABRRRQAUUUUAFFFFABRRRQAUUUUAFFFFABRRRQAUUUUAFFFFABRRRQAV678EP8AkXL3/r8P/oCV5FXrvwQ/5Fy9/wCvw/8AoCVx47+Cyo7nfUUUV4hYUUUUAKSSeST9TSUUUAFFFFAC5OCMnB6jNJRRQBdbUGfRl02WMOscxlhkzzHkYYfQ4H4iqZJIALEgdBnpSUVMYKOxTk3uFFFFUSFFFFACgkEEEgjvVzR79tNvDeRxiSYIwiZj9xiMbvcjmqVFTKKmnGWzKjJxd0KSSSScknJPrSUUVRIo6184+If+Rg1L/r8m/wDQzX0cOtfOPiH/AJGDUv8Ar8m/9DNejl3xSFLYo0UUV6xmFFFFABRRRQAUUUUAFFFFABRRRQAUUUUAFFFFABRRRQAUUUUAFFFFABRRRQAUUUUAFFFXNE0281nV7TSdPhM13dyrDCg7sxwKmUlFNvYaTbsinRXqFz4D+HenzvZap8TlS9hOydbfTvNjVx1AfeN2D3xUf/CH/C3/AKKhcf8AgoP/AMcrhWZ0Hspf+AS/yOj6rPy+9f5nmdFemf8ACH/C3/oqFx/4KD/8co/4Q/4W/wDRULj/AMFB/wDjlH9pUe0v/AJf5B9Wn3X3r/M8zor0z/hD/hb/ANFQuP8AwUH/AOOUq+DfhczBV+KUwJOAW0kgD6nzKP7So9pf+AS/yD6rPuvvX+Z5lRW7458M3nhPX30u8kinVo1mt7iI5jnhYZV1Poawq7adSNSKnB3TMJRcXZ7hSr94fUUlKv3h9RVEnpnx6/4+dH/3Jv5pXmVem/Hr/j50f/cm/mleZVy4L+BH+upUtwooorrJCiiigAooooAKKKKACiiigAooooAKKKKACiiigAHWrMA5FVh1q3b9qBM07JelbPgPRB4y8cW2gvceRbYaSdgedi9QPc1l2I6VgWWtah4f8SpqmnymO4t5Tj/aGeQa+M4xryp0aS+y27np5PTc5VHH4raH29pFhp+i6XDpek2sdraQjCogxn3J7mpyxNebfDX4saJ4ntUhu5Vtb4Ab0Y969GjdJEEkbq6HoynINfCN9UTJNScZKzHUUUVIgooooAKKKKACiiigAooooAKKKKAHK5FW4rpXtpLS6hjubWUbZYJRuRwe2KpVj654jsNKHl7/ALRdHhIYzk59/Sqjd6Bz8nvXseWfGjwDbeEpIfEfh8t/Yt3L5cluTk2sh5A/3Tzj0rhb4C703zBy0fP4d66T4t+OmawutDluFmv79k86JTlLWNWDAf7xIFcv4cmV7eQyfMqxOT+Ve5lGIlRxMFF31/pHa5PFYVznG36+Zzd4vJrLnFbF6KybjvX6ij56DK1FFFM1CiiigAooooAKKKKACiiigAooooAKKKKACiiigAooooAKKKKACiiigDtPgX/yWPwn/wBhOL+ddd+2H/yWq4/7B9v/ACauR+Bf/JY/Cf8A2E4v51137Yf/ACWq4/7B9v8AyavAq/8AI7p/9e3/AOlHow/3GX+JfkeO0UUV755wUUUUAFFFFABRRRQAUUUUAFFFFABRRRQAUUUUAFFFFABRRRQAUUUUAFFFFABXrvwQ/wCRcvf+vw/+gJXkVeu/BD/kXL3/AK/D/wCgJXHjv4LKjud9RRRXiFhRRRQAUUUUAFFFFABRRRQAUUUUAFFFFABRRRQAUUUUAFFFFACjrXzj4h/5GDUv+vyb/wBDNfRw6184+If+Rg1L/r8m/wDQzXo5d8UhS2KNFFFesZhRRRQAUUUUAFFFFABRRRQAUUUUAFFFFABRRRQAUUUUAFFFFABRRRQAUUUUAFFFFABXefAH/kqumN/Elveup9GW0mIP4EA1wdd58Af+Sp6f/wBel9/6RzVxZj/udX/DL8mb4b+ND1X5nBkljubknqTRQOlTWVpdXtwtvZ28txM33Y41LMfwrsbSV2Y7mz4D8NnxTrcumrci2MdlcXW8rnPlRl8fjjFR67oB0vw9oGrfaBINXt5Jtm3Hl7JWTHv93NdR8C4pYPHt7DPG8UqaNqAZGGCp8huCKqeO/wDknvgD/sH3H/pVJXmyxE/rapp+7p+Km/0R0qlH2LlbXX81/mcPRVm/0+/sDGL6zntjIu5PNQruHqM1Wr0k01dHM00d78TGaTwT8PZpCWkbSJlLHqQs7AD8BXBV3nxI/wCRD+Hf/YKn/wDShq4OuPAfwfnL/wBKZtiPj+S/JBSr94fUUlKv3h9RXYYHpnx6/wCPnR/9yb+aV5lXpvx6/wCPnR/9yb+aV5lXLgv4Ef66lS3CiiiuskKKKKACiiigAooooAKKKKACiiigAooooAKKKKAAdat2/UVUHWrVueRQSzasOork/E0fl6rOOxbNdTYHkVj+JYbdtet/tkxgtpCgmlC7iiZ+Y474FfI8ZUubAKXaS/VHp5FPlxTXdHOQSyQTLLDI8cinIZTgivQfB/xc8SaEVjmla6iHvhv/AK9eieNP2abh9Ei1z4d6x/bVvJEJfs02BIVIzlT/AExXgetaVqeiX72Gsafc2F0hw0U8ZU/rX5hGU6ex9PUp0MSrTV/66M+m/Cfxt0nUlSO78uOU8bWOw/r1rv7LxfolygYzNDnu44/OvhmtDTNb1fTWzY6jcQewbI/Wt44lfaR5tXKH/wAup/J/5n3Xb6jp9wAYL2CTPo9Wh8wypB+lfF9h8TPEdvgTra3YHd0O4/iDXQ6f8YposC40udPUwXOP0INaKrSfU4Z4DFx+xf0f+Z9YbTRtNfNdp8a7XA3y6tB7bt+P0rSi+NWnnGda1JP963Jqr0/5kYOjiFvSkfQWDRtNeB/8Lm00/wDMwXv/AICH/Gorj4yaXj/kO6m/+7bkU/c/mRPLW/59S+4+gdpqOSWKIZklRP8AebFfN938YtJYHE+s3Bx67B/KsS++LVq2fs+h3Ep9Z7nI/LFHNSX2i44fFS+Gk/nZH01eeIdFtQfN1CEkdkOTWTdeNISD/Z9hPcf7bDaor5ivPirr78WNnYWQ7FYyWH45rmtX8UeIdW/4/wDVrmVf7u7C/pUutSjtqbwyvGT+K0fxPojxd8Sra1Rk1LXoLcY/49rL55D7HnivI/E3xQvbpJLbQLc6fE/DXDtumcfXtXnRP8R59yc103gnwH4q8ZXIi0HSZ548/NcOCsKD1LdKyliZy0jod9HKMPSfPWfM/Pb7jIsXeS4MkjM7scszHJJr0Pw+SmlXTf8ATLb+ZA/rVL4ieAJfh/rWm6XcalFfXNzaC4mMa4WNtxG0c89OtXrEeXoT/wC3Io/IE/0r3eHaLljIJ9/+CGZVoPCylHa1v0Mq+6mse47160/wzWSwtrq68T2VmbiBZlSSPnBAPr715PfqI55YwwYI5XcOhwcZr9MwmYYfFuSoyvbfR/qj5meGq0UvaK1ypRRRXaSFFA6iur+JPhuy8N32mwWUkzrdWEdw/mNkhmGTj2rCeIhCrGk95Xt8tzSNOUouS2RylFHatTxFoOpaBLaxalGkbXVutxFtfdlCSAfboa0lUhGSi3q9vOxKi2m0tEZdFFFWSFFFFABRRRQAUUUUAFFFFABRQOtdX8RvDdl4cm0hLKSZxeafHcyeY2cOw5x7VhPEQhVhSe8r2+W5pGnKUXJbI5SiiitzMKKKKAO0+Bf/ACWPwn/2E4v51137Yf8AyWq4/wCwfb/yauR+Bf8AyWPwn/2E4v51137Yf/Jarj/sH2/8mrwKv/I7p/8AXt/+lHow/wBxl/iX5HjtPhikmlWGGNpJHOFVRkk1o+GdDu9f1NbGzaNWxuZnOAq9z717V4R8I6X4ehDRIJ7sjDzuOfw9BXq4jFRo6bs4ErngNFem/wDCpJv+g9F/4DH/ABo/4VJN/wBB6L/wGP8AjS+u0P5vzDlZ5lRXpv8AwqSb/oPRf+Ax/wAaP+FSTf8AQei/8Bj/AI0fXaH835hys8yor03/AIVJN/0Hov8AwGP+NH/CpJv+g9F/4DH/ABo+u0P5vzDlZ5lRXpv/AAqSb/oPRf8AgMf8aP8AhUk3/Qei/wDAY/40fXaH835hys8yor03/hUk3/Qei/8AAY/40f8ACpJv+g9F/wCAx/xo+u0P5vzDlZ5lRXpv/CpJv+g9F/4DH/Gj/hUk3/Qei/8AAY/40fXaH835hys8yor03/hUk3/Qei/8Bj/jR/wqSb/oPRf+Ax/xo+u0P5vzDlZ5lRXpv/CpJv8AoPRf+Ax/xo/4VJN/0Hov/AY/40fXaH835hys8yor03/hUk3/AEHov/AY/wCNH/CpJv8AoPRf+Ax/xo+u0P5vzDlZ5lRXpv8AwqSb/oPRf+Ax/wAaP+FSTf8AQei/8Bj/AI0fXaH835hys8yoruvFHw7l0PQ59UbV47gQ4/diArnJx1zXC1vTqwqK8WJqwV678EP+Rcvf+vw/+gJXkVeu/BD/AJFy9/6/D/6Alc+O/gscdzvqKKK8QsKKKKACiiigAooooAKKKKACiiigAooooAKKKKACiiigAooooAUda+cfEP8AyMGpf9fk3/oZr6OHWvnHxD/yMGpf9fk3/oZr0cu+KQpbFGiiivWMwooooAKKKKACiiigAooooAKKKKACiiigAooooAKKKKACiiigAooooAKKKKACiiigArvPgD/yVPT/APr0vv8A0jmrg67z4A/8lT0//r0vv/SOauLMf9zq/wCGX5M3w38aHqvzOK02zudRv7ews4mmubiRYokUcszHAFe0JJqfhMXPgn4cpCdW0+2a48Q6zgHDKMtGrHhUXp7muQ+EPl6Laa946mUFtFs9ljuHBvJvkj/75G5v+A0+6vLjQ/gtAscjC88U6jJJdS5+d4IcYXPoXYk/SuLGt16qp2uk0rPZyerv3UY626t+RvQSpw5uv6bfizv4tRhm8Jaf8VtcvLOK+k0W902RBhZb24bMaMF74Ukk+1UvhPDpmueGtE1jz7Sa98G2OoPLYTMN0hw0sMgX+JQzHPuoqjZ+IPDXh34TeELrV/Da65qJ+1/ZFnciCJfN5YqOpz71peAvGHhjxNc60q+D7fSNaXQr4xXNk5WN08k5V1OfwOa8irSqRo1HGDsm0npZJOSta97Wb16dNjsjKLnG7Wy0130f6GdYeLdc1LRrFvibEuqeE9fkkihvAo8yxmUld6kD5SvXaeorzLxx4cvPCnie70S8ZZDCwaKZPuTRMMpIp7ggg103wynfV/CvivwdcMXhl059Ts1PPl3Nv8+V9NybwaXX3Pij4QaXrLfPqHhu4/s26fqz20mWgY/7rBk/EV6tD/ZcQ4pJRbs0ttfhdun8r7uzOOf72mm9Xb8t1+qIfiR/yIfw7/7BU/8A6UNXB13nxI/5EP4d/wDYKn/9KGrg678B/B+cv/SmYYj4/kvyQUq/eH1FJSr94fUV2GB6Z8ev+PnR/wDcm/mleZV6b8ev+PnR/wDcm/mleZVy4L+BH+upUtwooorrJCiiigAooooAKKKKACiiigAooooAKKKKACiiigAqeA81BUsPWgTNmxPIrN8bx7o4JMdVK1esj0pni2PfpSP/AHX/AJ14fEdL2uW1V2V/udzoyyfJjIP+tT6q+DGqzXPw08PX0MzLJ9jRSQe68f0rq9eh0XxJZmy8UaFZarCR1dMOPxryv9mG9+1fCm3gzk2l1LF9BuyP516hX5TZSSuejOpOjUlGL6s8s8T/ALOfgTVS03hzWrzRJm5EU48yIewxj+deb6/+zX4/st76TNpusxDoYZgjH/gPNfTdORmU5VmX6Gs3RizphmlSO6ufE2s/DP4g6OT9v8IasgHVkt2ZfzArmbqxvrVit1Y3MDDqJIypFfoRHqN5GMLcuR6Ngj9aSS+aYYuLWyn/AOulup/pUPDvudUc2j1ifndvQfxAUb1/vCv0ButM8OXYIuvC+jy5OTmDHP4GqMnhPwJL/rPBOjt/2zI/rU+wZos0pHwbuX+8KDIn94fnX3YPBPw9U5XwLpH/AHy3+NWI/C/gqIjyvBmjLjp+6J/rR7CQ/wC1KR8Fo244TLH2rSsNC1zUCFsNF1C6J6eVbs38q+84LbSbX/j00HSoP923H9atC+uFGI/KiH/TOJR/SqWHfcylmsekT4w0T4M/EvVsGHwtdW6H+O6BiA/MV33h/wDZn1iQq/iPxJYWCfxR2485/wAwa+jXuJpP9ZM7fjUVWqKRz1M0qP4VY4Pwt8GPhz4dZJv7Nm1q6TkS3zZXPsoAr0BZNkKW8EcdvAvCxQoFUD8Kjp0Yy4HvWqilscFSvOo/eZ8w/tD3X2v4v3EIOVtLSCH6HbuP/oVZcn7vR7dP7xdj+QH+NQfEW6/tL4r+IroNlft7xr9E+UfyqfU/lt4I/wC7CP1JP+FfVcK0+bF83ZP/ACNMwfJgoR72/wAz0nx14VXxBpGg3La5a6d5GmINk3V/kU8cj0rldGXQ/B3gK18RajpEWrX2o3LxxLIcBY164+o/nUPxf1C0vLbw2tlexTGHTFSURSZ2NheDjoeDU+iLofjH4c2Ph6+1610e+0u4Zla5OFdG9ORnivRpUq1PAU3Wk/ZuWqSaaV5dtWm7XG5wliJciXNbR33enfTa5onw1oP/AAtfwzdWdhH/AGXrNo9ybZh8it5bcfyNcT8UdR8PzXlvo+gaV9ji0p5YHmzzccqNxHbBVvzrtU8SaEfi14btbXUIRpWjWr2v2qRwsbN5bZOemOgryXxDJHLr+oSxOrxvcyMrKcggscEV2ZRRqzxEJ1nL3YK12+sppX7vltuRi5xVOUYW1l+i28rnpPhxfDfhT4a6drWsaImq3Gs3DIQxwUjBI4/75z+NWvijPpdv8QtAmn0uTVLMabH5NoODJx8g/lVbQf8AhHPFfwx0zSdV1230q50a4dm81gDJGSx+Ud87sfUCtm48Q+GR8V9CvY9Qt2sF0nyIpmYEQuVwm/0I9+ledJyjip1HGTmva33tb7Nn007anTGzpRimkny9vnf59yp4nt7S78C/8JLqXg0aRd6bfxfuHQp58OeV57HpTfj1rWmtZaXp50ZBcXNnFcRXO/mGPc37sfl196XxjeWtv8N9c0u68XWut6lLdpKNsgOFJ4Veecd6pfEKTw/rGieHfFC6xaySWkEFtNp4YGVgHLNx1GMn9KnBQ/fUqlROynJK3NbWMWt9bXvv+QV5e5OMWrtK+3d3N7wva6b4qgudJbwC+l6S9ozWt66HO4Ywd3qev4V4jpT20eo20l5C09usimWNTguueR+NfRMGs6TH4xbWZfG1idLurTy7SwEihYjsGS3PH3T+LYrwbwNdWVj4v0i81IA2kN1G82RkbQec135JVny15crtyxaV5b2ldXlrfRJtaXMMdGN6aur3eunl26Hqs1na+JPBuufavA7aClnbefYTMhUnHYE9eKy9Mbw54J8A6HqWpaFFq13rW6SXecFIvQfnXT6rqWn20fimS78a2WoDULNvsVqsq7Yl9OvXtiub0+Hw3438AaDZ6h4itdHu9GBimWdgC8f+zn+deZQnJ0/3nMqXMr25+sH3974rX8zqmlze7bntpe3f7tiPQh4b8M+BW8YXGiR6hJqWoPDaQSHHlRAsMf8Ajv6ik8C6XpWpP4k8Xaf4dN7HbyKmnabgsA7dfrjI/DNS6NH4Z8UeA/8AhE5PEEGmSaXqEkltPdMAJYizEHtng/oKTwPfaHaL4m8G2niIWEU8iPYalIwCllA3c9MEgfUV1VZT5K9ub2nNrfmtycytt/d7a7mMUuaG3LbTb4rP9e+mxf1nwpo954k8H6jfaQNIXU5GjvrJuB5i5wPxx+oqj4jtrS+8faN4f1rwvBo0A1AqLiPhZ4Odq5784/PFZGv6NC2vaTpupfEC3vjKZC1yj5jtWAG3Jz3NdB4wm0660Lw/4W1fxbZ31+LxmfUoyCLePHy7iD9KmKnCVL33K6ktFP3V73vK+9trPXRWKbTUvdS1XbXbT9dPMyvifbPPrln4bfwrDpDPfLDaXkQO2SJiFx79Qa7YeFNNuNTuvB//AAiBh0tLXEOq7TkzbRls/U/pXN+NNbg0XwjomnXniC18Q6paanHdJLAQSkSHO0ntnir/AIoFrrl5N4h0/wCJFvYafNEJDZlx5iMF5UDPBJ7VzTdaVGlG7jFcyT99pyTVpLrr0T03NEoKcna70002tt2+4xfDcfh3wl8NrPXNZ0RNVudWu3h2M2CkallOP++SfxFU/wBoA251jQzaAi3Olx+SD12fw/pirnh3/hHfFfwwsNE1XXrfSbrSLp5CZmAMkbFjwD1+9j6gVkfG3UdJ1HU9GfRruO5to9OSNSrAsoHADejY6ivRwcZPNFKSlzKVS972t9m3Tbt8zmrNLC2VrWjba9+v4nn9FFFfYnjBRRRQB2nwL/5LH4T/AOwnF/Ouu/bD/wCS1XH/AGD7f+TVyPwL/wCSx+E/+wnF/Ouu/bD/AOS1XH/YPt/5NXgVf+R3T/69v/0o9GH+4y/xL8jyG3nmt5kmt5XikQ5VlOCDXp/gv4kK4Sx8QfK3RbodD/vf415ZRXs1qEKqtJHnp2N//hNPFf8A0Hrz8x/hR/wmniv/AKD15+Y/wrAop+xp/wAq+4Ls3/8AhNPFf/QevPzH+FH/AAmniv8A6D15+Y/wrAoo9jT/AJV9wXZv/wDCaeK/+g9efmP8KP8AhNPFf/QevPzH+FYFbHg7w9qHirxBBommBDdTK7IGOAdiFj+gNTOFGnFzkkkioqUmktyf/hNPFf8A0Hrz8x/hR/wmniv/AKD15+Y/wrSb4ceI18Saf4f/ANBa/vLc3DqtypW2QDLGVuiYHJz0qHxl4F1Lw7FZXUd5Y6vYXshhgu9PmEqNKOsZ25w3I4rCNfBykopq72/r5Mt0aqTdtin/AMJp4r/6D15+Y/wo/wCE08V/9B68/Mf4Vt+JPhhrehaHdajc6jo81xYhWv7CC8R7i1DEAFlBz1IB9M1t/E/4f2vh/wCHfhnVLfVNDmnFq/2o210rSXTNcPtZRn5gqkKSOm01j9cwblBRs+Z2Wnlf/L7y/q9VKTa2Vzif+E08V/8AQevPzH+FH/CaeK/+g9efmP8ACuhb4T+Ihon2z7Xph1IW32s6OLpftgh27t3l53Z284xnFZvg34fa/wCLNKbU9L+yrapdC3lknmEaRnaW3Mx4AwPzrRYnBcrneNluT7CrdK2pQ/4TTxX/ANB68/Mf4Uf8Jp4r/wCg9efmP8K2fDPw11TWrOS8k1XSNNtjcvaWkl5drGLuVTgiPJ5Ge49a5LWdNvdH1W60vUYGgu7WVopo26qwPNaU54WpNwhZtEyp1IpSktDU/wCE08V/9B68/Mf4Uf8ACaeK/wDoPXn5j/CsCit/Y0/5V9xndm//AMJp4r/6D15+Y/wo/wCE08V/9B68/Mf4VgUUexp/yr7guzf/AOE08V/9B68/Mf4Uf8Jp4r/6D15+Y/wrAoo9jT/lX3BdmvqHifxBqFo9pfatczwPjdG5GDj8KyKKKuMYx0irAFeu/BD/AJFy9/6/D/6AleRV678EP+Rcvf8Ar8P/AKAlcuO/gscdzvqKKK8QsKKKKACiiigAooooAKKKKACiiigAooooAKKKKACiiigAooooAUda+cfEP/Iwal/1+Tf+hmvo4da+cfEP/Iwal/1+Tf8AoZr0cu+KQpbFGiiivWMwooooAKKKKACiiigAooooAKKKKACiiigAooooAKKKKACiiigAooooAKKKKACiiigArvPgD/yVPT/+vS+/9I5q4Ou8+AP/ACVPT/8Ar0vv/SOauLMf9zq/4ZfkzfDfxoeq/MXWiNM+B/h+xXiTWdUub6U+qQqsSA/izmpfiVazw/DX4dTmNvs7WFyBJj5d5nJxn1xS+NNO1DUvDfw+0zS7K4vJ20aSRYYIy7EtdSgnA+grvvHfiTU/hv4a8F+E9R0zT9WsjpTtf2Nyu5fMMpJwwIIYA4615Uq0oypezXNJzm7Xs7e8vysdagmpc2i5Ur/cee3EI134I2lzC2bnw1fvDOg6+ROdyv8AgwIpfhhH/ZHhbxZ4wnO2OKxbSrQH/lpcXAwQP91Ax/EV2On6Po8OtXk2hQy2+g+KPCdzeizkOfJePnbnvh14+tZnhnQo9e8K/D3w1NM8Gn6hdX+oX7J94iLO4/XZHgfWlLFQdKUXpFyv5paykvW8ZL5jVJ8yfW1vnok/xRg/AC1uLr4hhYY2eNdMv/PYDIVDayrk/iQPqRUfwif7ZaeK/Dj/ADJqWiTOi/8ATWAeah+vyn869G+E3j631T4jWPhHw5odj4f8PXSXMU20ZmlUW8mDI5PY4PGOlcb8NvDWteGPjFZ6VrVhNbMwuIdzIdkqmJhlW6MCO4oq15TnW9ouV8kZJX10cnf1v2v0FCmkocrurtN+tjL+JH/Ih/Dv/sEz/wDpQ1cHXefEf/kQvh3/ANgmf/0oauDr1sB/B+cv/SmcuJ+P5L8kFKv3h9RSUq/eH1Fdhznpnx6/4+dH/wByb+aV5lXpvx6/4+dH/wByb+aV5lXLgv4Ef66lS3CiiiuskKKKKACiiigAooooAKKKKACiiigAooooAKKKKACpIutR0+PrQDNOzPSrWtp5mhzf7IDVRtDyK1XXzdPmj9UP8q5MdS9thqlPumvwJpT9nWjLs0em/sh3u7Q9e04n/VXSSgezLj+Yr0zx9440rwfFax3MN1f6jesVs9Ps4zJPOQMkhRk7Rjk4xXiH7JV55PjTWNPJwLiyDge6N/8AZV6j4LiTWPjH4y1+4USPpRt9HsSRnylEYllI9CzSfkBX4tFvlSPocXTisRNy23/It+C/iVZ69ro8P6romp+HNXkjMttbX6EfaEX7xRsAMR6Cu7rE8T+GNM8RXmkXt95qXWkXqXlpNEcOrL/CT/dI4IrA8YeMtbh8Rnwv4L0Bda1eGFbi8aWYRQWqNnaGY8FmwcDOcCqu1ucripv3FY7teWA965n4eeIrjxNpd/d3MEcLW2p3NmoToVikKgn3OKh+Hvi641+4vtJ1nSZNH1/TGX7XZs4dSjfdkRhwyn1FYnwYurey8IeIb26kEVvb65qMsrnoqLKxY/gAaL6oPZ2jK610PRj0rm/hl4iuPFfgmy166hjgmuJLhGSP7o8ueSMfogP41yejfEHxjqkY8QQ+BJf+ETkO6Oc3Ki6aHOPOEX3iMfMFxkir/wCzs6SfB7RpI2DI814ysOhBvJsGkpXY5UnCDb3uv1Om0rxJZ6h4s1fw0sUkV5pccUr7ukkcgOGX2yCKn8W65Z+GfDOoa/qG42thCZpAvUgcYHuSQK43XB/Y3x90DUh8sOvaVPpszdjJERLEPr96n/HPdfaVoHhaM/PrutW8Dr/ehjPmyD8lFF9GCppzj2f9M72wuPtVjb3XltH50SybG6rkZwfzqauK8deKtb03WbXw14O8Prq+ryQfaJPNlEcFtDnapZj1JIOBnPympPh74vvtcvtT0PxBo50fX9LKNc24kDpJG+dkkbDgqcEd8EU+ZXsQ6UuXmOxrL8XalJo3hbVNXhjWSSytJJ0VujFVzg1T8C+I/wDhJtNvrz7N9n+y6ndWO3Od3kyFN344zXOeJ/Ef9teF/iTpf2byv7Ehe135z5u6APn264ob0HGm+az6HVaZrsD+C7PxJqkkdpDJYx3VwxOFjDKCfw5ragljEQutwMYTzM+q4zn8q8V+KN9r1n+zjax6RpEV9bTaFGt9M8yp9mj2J8wU8t9BXWaZrniQfCnW9Q8SaFHo01rpri2RLlZvMTycBsr05PSiMtbDqUbQcl3Z812MrX2s3d43LT3DyE/7zE1v6y2J3X+6FX8lFYfhGHfLEPUitbVZN80r+rsf1r7nhCnrOfl+f/DDzt2jCBiXZ61my/eq/dHrWfJ96vuTxojaKKKCwooooGFFFHegAxRRRQIKKKKBhRRRQIKKKKBhRRRQAUUUUCCiiigAooooA7T4F/8AJY/Cf/YTi/nXXfth/wDJarj/ALB9v/Jq5H4F/wDJY/Cf/YTi/nXXfth/8lquP+wfb/yavAq/8jun/wBe3/6UejD/AHGX+JfkeO0UUV755wUUUUAFFFFABXoP7PDtH8VtPkRirLbXZBHY/Z5K8+rY8G+Irzwrr8WtWEUEtxFHJGqzAlCHQoehB6Ma5cbSlWw9SnHdpr70a0JqFSMn0Z2vwNl057HxvPrjX80X9gsZDaygTlDIu/azA4468dKdfeJPCtj4BbSfB2la+SdZt72OfUJUljSWMfcXaowSMcd64jwZ4i1HwprkOraYY2lRWjeKVd0c0bDDI47gitjxb4/1DXI7C3s9M03Q7Own+0wW1hGQvncfvDuJJPH0rhq4KcsU5WvFtPeyVl26/wDD/PphiEqVr2fodZ4htvCfxCs/EfiTRH1PR/E8Fu2oajp87boJlDKJChAGOWBwSazfE4tz4d+FYu8fZ/scnm5/ufbZM/pVbxD8VNU1fRL+xTQtF0+61JFj1C/tImWa5QEHBySBkgE4AzisS78ZX134Es/CNzp+nyw2Tk214Ub7REpcuUBzjbuY9qzo4TEJRTVkpaK92lytb9bN6dbDqVqbb11a7bu9zvka+/4a7bf5nmf8JGVYf9MN/T/d8v8ASsnUJ/J+DGvR2EzR20nisKuxsBkCOVHHbpVZvi5rraT5X9l6SNYNr9kOteU32sxbdvXO3dt4zjOK5FPEF4vg6TwsIoPsb3q3pkwfM3hSoGc4xg+lFLBVnyucUuXkW+/LfX8dOo5V4K/K97v7z07xK/gJPAPgIeJYfELv/Y5aI6fcxxxhvNbfkMh+bPf6VxHxf1u38Q+PbzVLawu7FHihjMN1/rdyRqpZuBycZ6d6seEPiNf6BoaaNcaLpOt2lvMZ7NdQjZjayHqUKkcHrg5Ga5bXtVvdc1m71bUZPNu7uUyysBgEn2rXBYOdKs5TW3NZ3v8AE76Lp5+exFeupwST7dOy7lKiiivXOIKKKKACiiigAooooAK9d+CH/IuXv/X4f/QEryKvXfgh/wAi5e/9fh/9ASuPHfwWVHc76iiivELCiiigAooooAKKKKACiiigAooooAKKKKACiiigAooooAKKKKAFHWvnHxD/AMjBqX/X5N/6Ga+jh1r5x8Q/8jBqX/X5N/6Ga9HLvikKWxRooor1jMKKKKACiiigAooooAKKKKACiiigAooooAKKKKACiiigAooooAKKKKACiiigAooooAK7z4A/8lT0/wD69L7/ANI5q4Ou8+AP/JU9P/69L7/0jmrizH/c6v8Ahl+TN8N/Gh6r8zQ8U+INY8O6F4Hu9Fvns55vDjwvIgGdhupsgZHHQciqPxMkluPA/gG7mkeWSXT7ne7tuLMLg5yfxpnxHjaTwN4A1BFJtzpU1tv7CRLmQsv1w61a8K614I1rwdaeGfHF1qGntpk0klhfWi7/AJJMFo2XB7jIrghFQhCtGN7Sleyu7XkvnZs6G224N7pW7dBPgzeXVzr99DcXDyR23h6/SFWPEa+XnA/Go/Ed5dWHwz8BXNnO8EwivlDocEAzMCPxBIpfg6sUXiHxJdwMz2Nrod9mVhj5WXahPoTkVX8WK03wf8E3UakwwyXttI3ZZPN34P4MDTmovGLTS6/9Jn/mEW/Yv0f5oT4Gg/8ACxIZOcR2F+7H0AtJjWt8IPEmuav4+8N6bqmpTXdrZGY26y4JTMTDr1PTuai03WfAXhTwrcXegXmo6l4n1HTWs5BMmyGzMq4lK8DccblHJ61Q+A8bN8SLO6APk2VvcXM79kjWJiSfSlioqrTr1pRsuWyutdFLVffbzCk3CUIJ9bu3y/yHfEf/AJEL4d/9gmf/ANKGrg67z4j/APIhfDv/ALBM/wD6UNXB134D+D85f+lMwxPx/JfkgpV+8PqKSlX7w+orsOc9M+PX/Hzo/wDuTfzSvMq9N+PX/Hzo/wDuTfzSvMq5cF/Aj/XUqW4UUUV1khRRRQAUUUUAFFFFABRRRQAUUUUAFFFFABRRRQAUq9aSlHWgC/anmtmz+ZCvqKw7U8itmwbpSZhMu/s/XX9n/GWxjJwtwk0B/Fcj/wBBr3L4TDyfFvxGtHOZB4jM/P8Adkt4iv8AKvnLwvdf2V8WdHus4VNSjz9GO3+tfQXjNtW8C/EGfxtp+kXOraLrFtFb6tb2aF54ZotwjmVRywKnacDPFfiNen7GtOH8smj6nEfvLNfaij08DJrz74RHz9a8eX8g/fy+IWhbPXZHDGEH05P51kweK9Y+IniPSrHw1puq6TodldJealqN3A0JmCHKwRqwBO5gMn0qTUNUn+G/jrW7690nULzw7r8kd2txZQNM1rcqmx1ZFBO1gFIPrWbktzljSaTj1fT5mpqP7j9obQjEMG78P3Kz4/iCSqVz9MmuCvJJIv2ePiAY2ZS+r3kRKnBCvdqjfoxrtvADX3ivx5dePbzTLrTdPgsxp2kw3SFJnUtuklZTgqCcAAjtWB4W0mbWPDfjr4b6jpt/aXFzdXssd1JAwgcSyFomV8YbB2k4NS9TWLUbX6Wv9567ZRRw2EEESKkSRKiqBwFAwBXDfs7qsfwf0eNFCqs16AB2H2yasvw58TNTNhB4f1LwnrS+LIlFtJD9lf7M8g+XzPOxsEZPOc9K2P2frO+0/wCEejWepwyw3kcl35qyxlGybqY52nkZBBHsRVJpsylCUKb5u6/Uh+O6Pa+HNK8TQrmbQNXtr3PpHu2SfhtY0uoFNb+PGlwxsJLXQdHkvD6ebcNtQ/8AfKn866rxtpKa94P1jRpBkXlnLEPqVOP1xXA/s7W2tXGmat4j8R2FxZajeSQ2axzxlHEVvGIxwecE5NJ/EEGvZN9Vp9/9M6TxZ42i0fxAuh6R4fu9f1toFmmgtSsflREnaXkYYGTnAJ965fwZqurar8er241fw5PoE/8Awi8S/Z5blJjIounw+U47kY68U7W9afwD8Xda1rVdJ1K60nxBaWqxXdlbPOYJIVKFHVATzwR9TUOlazqc3xos/E13oGqQ6XrOkLptifszFoik7Pum4/dg5JG7HBHek3qaRhaLst1ub3wL/wCRb1z/ALGbVP8A0paucP8Ax6/G3/rv/wC2a0aL4mb4a+IfEfh/XNE1ee1vdVm1PS7qytHnSZZyGaI7AdrK+4c+uaXwvp+v6lpPxW+26ZNa3erTB7aJ0IDBrUbQD0bHAJHfNF9kPlalKT2dvzRe8bf8mu3X/Yuw/wDoKVpfGS8+x/A68O7BntraAe+4rn9AaxnkvPFX7OGpaXZ6RqNtfw6SLP7NdW7RSPJGq52hgCRwcetc58X/ABfFr/wh02GLTdT05v7Rjt3ivrZ4XYxw5JAYAlcsOaqL1+RKg5NR/vf5HnXg9Nsiv/cBb8hmnXzfL+FS+HF2WU8n/TMj8+P61BettcHGQD09a/SeFKXLhZS7v8jizmV66XkJeeHNdXRzrDaXcixxu80ocAev096o6V4b17V7WS703S7m5gjzudIyRn0Hqa9Y8bG68SeEJNc8L67/AKLDp6w32mcfKgHzYH+c44rRXytH0XweIPFFvotvDbrPJAyE/acn5jn6ZFKWfVlSXurncmrWlpZXs1a9/NadTeOX0+bd8tt9NfQ8LGlaidNl1L7HN9khl8qSXacI/ofQ0SaXqEen2+oPZyi1uXKQybTiRgcED16GvYY7rTdeX4i6LpcqS2s8Y1C2CDhnUZbH4qv51atrWGLxd8PvCdwqlbCxe8mjPQymNmGR7MhP41o8/nG/NCzV21/d5Ob776CWXxdrS02+fNb8tTx7VvDevaTZx3mo6Xc20EmMO8ZAGex9KVPDWvPbPdLpdz5CQfaDIUOPL/vZr1vxDqWnx+HvF1pq3i621VrxZGtrbYQYJQTgD6cD8KzviP4k1fSfA/hbSdNm8lNQ00faCFBaRRgBOe3NKhnGLrOEIwV5Std3Sty811dX01XqOeDow5pOTsl5X3secjwl4kOlHVP7GvPsm3fv8s/d9cenvXTaTb27fAjWLhoYzMuqoBIVG4DanGetej+AbTxFD4ktI/Enim1le4s9p0gAbljKjb046VwVmAvwM8QKOANbAH/jtYSzSeKkqcraTpu8b2s5Pva+260ZawsaS5lfVS38kc78MvCv/CW+I1sJvtEdmqM080Q5T5SV6jHJGK0PD+myaDqevWOqeGLrUXFi5iBGDEu7AlPtxVr9n++u7fx/DZwzMlvcwyecg6PtRiufoa3PAOralq+v+NLjUrt7mWPSpYVZsDCLJwvHpk1vmWKxEK9aLs6ajB2u09ZW6fjrtbzIw1Km6cH9pt/kea6d4c1zUFtms9MuZ1uc+UyoSGx1Oakg8K+IpjdiLR7xjZkiceUflI7fWvR18Rap4d+DfhabSZhBNcXbRvJtBYIDkgZ9e9ddf+J9Vi+MeiaDDIkdhdW4e4jVR+9Zoy25j6jGKzrZ3jYylyU42XPbV7Qev39PMqGBoNLmk7+7/wCTHz9o+k6lrF59k02zmupsZKxqTgep9KW80fVLTVBpdxYXEd6xAWExnc2emB3r2DwjY29r4V8YT2+qRaNLJq7W32xlz5calSF9s7iPxpNV8TeHrLxZ4M1G61aHU57KKaC+u405OUCo5HsST+dbPPK0q8oUqfMlfve6jzb2tZvTuR9RgoJylZ6du9vXzPJdd8P6zoZiGrafNa+aMxl14b8aZomi6rrVwbfSrGa6dRlvLUkKPc9q7X4waXrFpFa3z69/bOiXc7yWkm4HY55Kkj2z7cVV+GFp4juNN1V9L1yHRNNTYby7lxjP8K+tdsMxlLAfWOaN/nbe21r38u5i8MliPZ2dvlf/AC+ZyGr6ZqGk3hs9StJbWcDOyRSMj1HqKSbTb+HTINTltZUs52KxTFflYjqAfwNekfHdd2neFrmS8S/mayKtdoMCYA/epvhC3l8VfB3UPD8WXu9N1CKa3X0WRsf+zSflWcM2k8HTxMkrOVpeSu43++245YRe2lST2V191zz2XRtViks43sLgPeoHtl2HMqnoVHepNb0DWdFMY1TTp7XzfuF0IDe2fWvc7NrW5+MN3ao6JH4f0MRWxYZEb/LlsewfH4VzHiy/sX+HE2l3HiiDX9V+3RzWbqvzLlhkc/j+dcdHPa1SrTjyaPlvv9q9ntZWVm7/AC2Np4CEYyfNte23T/M87m8JeJIdK/tSTRrtLXbuLmM8L6kelQaX4f1rVI4ZNP06e4SaQxoyISCwGSM17p4TtPEMGsXUHiXxVbXlxPp0nmaUoG6MbOM444rldA12/wDDXwRnvtKkEV1/azQRyYBMYJJJGe/y4/GphnmImnGmoyleKTV7e9fur6W3Wj6DeApqzk2lZ9r6WPJJopIZnhlUpIjFWU9QR1FMqS5nkubmW4mffLK5d29SeSajr6qN7K+55T30O0+Bf/JY/Cf/AGE4v51137Yf/Jarj/sH2/8AJq5H4F/8lj8J/wDYTi/nXXfth/8AJarj/sH2/wDJq8Gr/wAjun/17f8A6UehD/cZf4l+R47RRRXvnnBRRRQAUUUUAFFFFABRRT7eKS4njhjALuwVQTjk0gGUVqnQb0EgzWOR/wBPcf8AjSf2Fef89rH/AMC4/wDGp9pHuOxl0Vqf2Fef89rH/wAC4/8AGoL/AEy6soUmmMDRs20GKZX5xnBweKFOL6hYpUUUVYgooooAKKKKACiiigAooooAK9d+CH/IuXv/AF+H/wBASvIq9d+CH/IuXv8A1+H/ANASuPHfwWVHc76iiivELCiiigAooooAKKKKACiiigAooooAKKKKACiiigAooooAKKKKAFHWvnHxD/yMGpf9fk3/AKGa+jh1r5x8Q/8AIwal/wBfk3/oZr0cu+KQpbFGiiivWMwooooAKKKKACiiigAooooAKKKKACiiigAooooAKKKKACiiigAooooAKKKKACiiigArt/gTcQW/xU0f7RKsSTi4tVdjgB5YJI1yf95xXEUqM0bq6MVZSCrA4IPqKxxFL21KVO/xJr7y6c+Sal2PQvDXinxP4Jgu/C+q+GodVsorhmaw1G3crFKOCykYIzjscGtT/hZkP/RJfDf/AH6uP/iqybf4y/EKGCOH+2LeUIoUPNYQSOQPVmQk/jT/APhdXxC/6CVh/wCCu2/+Irx54GtOTlKlG73tOSv8kjtjXhFWU39yf6ieK/H+taxoU2iab4WsfD9jckG6SwgfM+OgZmycewNUvAvjHXfC1lc6Y2hwavpVy4lksr2Bmj8wDG8EYIOPQ1e/4XV8Qv8AoJWH/grtv/iKP+F1fEL/AKCVh/4K7b/4irWFrKm6XsYWevxPfvflvcn2sObm53f0X+Zp/wDCzIf+iS+G/wDv1cf/ABVUdf8AiJrmpaNc6NovhGw8Pw3y+XcnT7dzJMn9zLZIB9qi/wCF1fEL/oJWH/grtv8A4ij/AIXV8Q+2qWQPqNMtwR/45WccBVi1L2MdO85P8HEp4iLVud/+Ar/MZ8XoJNL0bwV4fuxs1DT9HLXUXeIyys6qfQ4IyK8+qzquoXuq6jPqGo3MlzdTsXklkOSxqtXr4Wi6NJRk7vVv1bu/zOSrNTldBSr94fUUlKv3h9RW5kemfHr/AI+dH/3Jv5pXmVem/Hr/AI+dH/3Jv5pXmVcuC/gR/rqVLcKKKK6yQooooAKKKKACiiigAooooAKKKKACiiigAooooAKB1oooAtWx5FbFg3IrFtzyK1rE8ikZTMbxUzWmuRXa5BQpKD7qQf6V9u6dcfaLC2ukbiWFXBHoQDXxR44j3LBJ6qVr62+FF9/aPw18PXZbJawjVvqowf5V+R53T9lmVaPd3+/U96T58HRl2ujpxwoVQAo7AYFB5UqeQeoPQ0UV5hygST1qs+pWi6pHpLXGbt4TOsQycRg43H054GeuD6VaAyQPWvO9L1aOw0Hxn8RLhPNYPcm3B/597YFYkHsxUn6saTdi4Q5rnfNdW63S2zXMK3Lr8sRcB2HsOpFTEknJJJrzCx+FGl6j4ZS51q5vpPFFzGLmbVFupFeK5YZyig7Qqk4C4xgciun1TxKnhXw9pn/CSyG71eeNYjFYws7XEwUbyigEhepyeBST7lSgr2g7s6O6uIbW2kubiRYoYlLO7HAUDqTT45VniSZJPMR1DI2cgqRkGuG1/wASaZ4m+F3iW508zK0NnLFcQTxmOWF9ucMrAHp0PQ9q0J/Eul+F/A2i3mpNKfNtLeG3ghjMkszmJflVVBJ/pRzC9k7bam7f6pp9mZY7qdQ8Vu100QG5/LXqwUcnGO1WrS6ju7WO6tpxNBOgdJEbKupGQQe4xXnPh/X9P8R/Fy1u7OOeMpoEsc0NzA0ckbefyCrAHHv0Nbfw4X+zpNd8MZ/daRqLLag9reZFmjH0XeyD2ShO45U+VeZ1x5xkA4ORnsaUknGSTjpSUVRkKWYnJYk+ua8J/axvWkv/AA1pxYnbHLOQT6kKP5Gvdh1r5q/aUuvtXxTitQci0sYk+hbLH+dCOnBq9eP9dDndMXy9Jf8A2mVf5n+lZ942193UA5x61qINmmRL6sW/ID/Gsa9PJr9V4fp8mBh53PNzGXNipeR2F9428NWWg6jB4e8PzWOoalAIbmRpcoB3wM1X0rxt4YvPDdhpPjDw9NqUmnKUtpopNhKf3TzXBTnrVetf7Gw3LbW9735nzXtbe99tDRY2re+na1lb7jsvCni+x0Dx/ca9baW8emzCSM2aMMiNui5PHBAo1nx1cXPxKXxhZQNF5Tp5UMhzhAu0qceoz+dcbRW39mYZ1HVcbtx5d3t/XXcn61V5eVPS9/megeLPE/gXU7G/n0/wnNb6vegkzvNlY3P3mAB71leMvFUOuWXh2G1tZYJNItfJZpGBDtkHIx24rlKKVHLKFFxau+W9rtvdW69LDniqk73tr2VvM9ftvin4bi1y08RSeGbh9YEKwXMwlGNgGPkGcZ4HXtXFw+KrZPh9qfho2kxnvNQF0s24bVXjgjrniuUorKjkuEo/Cn06t/C218lfYqeNqz3ffp33NzwJr58M+KrLWvJMyQFg8YOCyspU498GusHjvw9Z+INbvtL0O4trbUtONt5YkGfOZyzSHPY+g9K83orbE5bh8RUdSondq27Wid1+JFPE1KceWPqdVqnii3vPAeh+HUtJlm025aZ5Sw2uD2A61sXfj+xm+JmleK10+5FvZQpG8Jdd7ERlSQenU157RSeV4Zpprfm6v7fxff8AgP63V79vw2O98N+OdPtbjXbPWdJe/wBF1eczvbhwHRs5Bz+X5CoLrX/BA8RWEtl4VkTSIY5EuYGly8xcY3ZzxjtXE0Uv7KoKbnG6urO0mlta9r726j+t1OVJ208l6nZ+PPFml6romneH/D+my2Gl2UjShZX3MznPP05NL4B8WaTpGi6poWv6XLqGm37LIyxPtYMvv6VxdFV/ZlD6v9X1te+7ve9733vcX1qp7T2nXbyttsdh8Q/F1j4ms9JtbHTHsI9PiaJULArtzwB+Fb/7ONzPD4wvYlH+jPYs85PRdrDaf1P515hWhpGtappCXSabdtbi7i8qfaBlk9Mnp+FY4rK4ywEsHR0T73e7vfv5l0sU1iFWn0Og0TxtNpfxCvfE3k/aIryWUTwn+OJ2zt/DjH0qbxNr/gt7NP8AhGPDMtheeekxmll3bQpztAzXE0Vs8soe0jUV00ktG0mltdLR28yFiqnK49/L8j14/FLw0usPrqeGbgardW5hu5vNHTbj5Rn1/SuLm8U28nw4bwsLSYTnUftfnbhs2/N8uOuea5WisqGTYWjblT0aerb+G9vkr7FTxtWe779O+56B4oW1034QeG9Nlt4l1K7ne+LBBv8AJy4XJ64O4f8AfNef1JNPNPs86aSTYgRN7E7VHQDPQe1R11YPDPDwabu22383f8DKtU9pJO2yS+47T4F/8lj8J/8AYTi/nXXfth/8lquP+wfb/wAmrkfgX/yWPwn/ANhOL+ddd+2H/wAlquP+wfb/AMmry6v/ACO6f/Xt/wDpR1w/3GX+JfkeO0UUV755wUUUUAFFFFABRRRQAVb0b/kLWv8A10FVKvaLDM2pWzrDIy+YPmCkiplsxop3AXz5OB98/wA6ZgegqzNa3XnP/o033j/yzPrTPst1/wA+0/8A37NCaAhwPQVof8y5/wBvg/8AQDVX7Ldf8+0//fs1f+zXH/CO7fs82ftYONh/uGlJrQDLoqX7Ldf8+0//AH7NH2W6/wCfaf8A79mqugIqKl+y3X/PtP8A9+zR9luv+faf/v2aLoCKinSRyRttkRkPowwabQIKKKKYBRRRQAV678EP+Rcvf+vw/wDoCV5FXrvwQ/5Fy9/6/D/6AlceO/gsqO531FFFeIWFFFFABRRRQAUUUUAFFFFABRRRQAUUUUAFFFFABRRRQAUUUUAKOtfOPiH/AJGDUv8Ar8m/9DNfRw6184+If+Rg1L/r8m/9DNejl3xSFLYo0UUV6xmFFFFABRRRQAUUUUAFFFFABRRRQAUUUUAFFFFABRRRQAUUUUAFFFFABRRRQAUUUUAFFFFABRRRQAUUUUAFFFFABRRRQAUq/eH1FJSr94fUUgPTPj1/x86P/uTfzSvMq9N+PX/Hzo/+5N/NK8yrlwX8CP8AXUqW4UUUV1khRRRQAUUUUAFFFFABRRRQAUUUUAFFFFABRRRQAUUUUATQda1LJuRWTF1rSszyKDOQeLk36VHJ/df+Yr6G/ZmvftfwmsoyctazzQH2AbI/RhXgWup5uhzf7OG/WvWf2RL3zPDWuaeTzBeLKB7OmP5rX5jxXS5MxUv5or8NP0PZwr58vt/LL8/+HPcKKKK+dMR0P+tT/eFePyRySfsw6rGoJlj0+5aQAcko5Zv0Br14da4vwlFBZav4j8G3yKYZJ5L21jbpNa3GSyj1CsWUj6etTI2pSsr9mn9x11hIktjbyRsGR4lZSOQQQMVyNu8d18aTLuSVLbw6HtXUhgDLcYcqfoiDPoaxovDHxK07Sz4U0rXdHOh7DBBqEyyfbreDoFAA2FgvAJ9OTWvrPhLUtOOjX/gma0gvtJszYLDfFzDc2x2/I5XLbgUUg+ufU0rvsNRjFv3tzC8eDyfE/jRIhtW68JedPj+KRJNqk++1m5q/YqJ/HvgeOZQyW/ht54c9BIVjUsPfb3q5YeEdXvdL8Q3HiO9tH1vXLX7KxtQ3kWsSg7ETd8x5Ykk96hu/C/ixtC8P3sF9pEXijQ0MSMgk+yXEJUKY2yN4yFB46GlZmnNG1r+X4Fq4jjHxytpggEj+HXDtjlsT8Z9an8O8/E3xay/dFvYKf9/ZIT+hWqeg6F4jg8Xnxl4s1PSlKaW9rJBbbhFbr5m/ILdsZyTzn2q78NVku7PU/Ek0bRtrl813ErjDLbqqxQ5HbMcatj1Y00RKyi9eiX4nWUUUVZzipywr5N+LF39v+L+vSA7hHc+Sv0QBf6V9aRELIGbovJ+lfGFxcHUfFup3x58+8kfP1Y1cFdo7svX71vsjauvltoF9I8/maw71utbepnaxX+6qr+lYF4etfsGXU/Z4WnHyR4NeXPXk/M1viL4bt/Dc2lpBdSz/AG2xS5bzABtZgCQMdua5OvoXxBceD01HwzYa/pkl7d3+nwwI+7CwoVXk/U+lcda+D9Ksbrx/Y3Fv5/8AZkAazdicoCSQa8XAZ7+4Xt4vm76a3ly3Xo2j1a+A9/8AdtW/LS55WOSAOpq/rukajoeoGw1S2NvchQ5QsDweh4rutEsdAsfhpoviLUNM+1S/2z5c+1iGkjxJheuOoU/hWj+0TfaQ+rR6fHpzrqqCOSS7LfK0W1sJj6kflXWs3lPGxw8IO3vJvzi0u+2uvqvMyeDUaLqSlrp+J5LRXoXwk0XQNU0rxHdeIIWaCyt0m3qTuRQSWx9cVp+LdC8O+IvDega34Z099N+13/2KSNmyQPU+4rWrnFKniXQlF6Ozl0u1zL8CI4KUqXtE16dd7HlVFe7XHhHw7d3Wp+Ebfw1dW7Wdqz2+qENiSVRzz0IJ/rWD4T0HStF8GafrOoeHbjXbrU53VljBIghU4zgdz1rmjxDQlDmUHe6stNbptPey0T3NXl01Kzat316Hk9dPZ+GYJ/htf+KjdSia2vEt1hAG1gSvJ75+au8t/AOh6f8AErWBfRM2iabY/wBoCEk5wRwpPXAw35CpPEF34e1P4K6nd+HrOTT4JtRh86BznZJvQE/QjBrKvnaqypRw6dnKF30tLo/NoungXFSdS2ilp6dTxitvwRocPiHxBFplxqMGnxujMZpWCqMdsmu++IunaD4b8PR6XF4XkljnsY5INVVif3xAJJ56e3vXM/BjStP1nx7a2Op24uLZonYoSRkge1dbzRVsBUxME4pJ2ejenW1/wZisLyV405a39Tj50Ec8kYYOFYruHQ4PWmV6l4M0nwnD4B1LxBr9g9wLHVWVVjYhpBtAWP6ZbP4V0t/YfDnTtS0TU5NHmkHiKONYIA3yQhsZc8/7ag/Tisaufwp1HTVKUmrrS2rSu1v21Khl7lFS5kv8tvzPCKK9e0Dwb4ej8feMdH1GJjYWNp5sTZO6IHY3HqQGxV2WH4bTeELbxqNDuYrWzna3FoH+aZug3c496c+IKSkoxpylfl2S+0rxW/X8Ajl82m3JLf8AB2Z4pRXrniDwPo+ofEvQLTTI2ttN1a1F3JGD91RnIHpnA/OpfEmgaJrHhHXbmx8M3Oi3GjEPBLIGAniyc5z1OAT+VUs/w79n7r9619vdu+VX179r9xPL6i5tdvxsr/keV6DZrqWt2OnvIY1ubhIiw6gMwGf1rrLvwPZxeKfEej/21Hbx6RB5sT3BCtMdqnb9fm7V22laf4L8Ly+F9E1PTpZdXv1hujdq3+qkLDbkem7jj05qvf6PpurfEjx+dQtVnNtYiWHJI2Psj54rgq51KpVk4c0YKLadlr78VdfitTohglGC5rN3+7Rux4vnitDSNG1LV0u2061M4tITPOQwGxByTz9DXd/Dm48MNZWGny+ELzVLm4k2Xl2FYomTgYx0wK7LwTaaH4b1zxvoy6fJKtpDJMzb/v22wnyuvXrz71147PJYdVIxpvmjqr2s1zJN7+ZlQwKqcrctH/lfseB9qK9O8GaToOsXXiLxWmhzzadY7fsemqSWZ26A4644/M1U+K+g6fBoui+JdN0uXShf747i0kzlJFPB56Zwf0rqhm9KWJWHcWm9OmjtzW37ddr6GMsHJU3Uv/w17XKHwL/5LH4T/wCwnF/Ouu/bD/5LVcf9g+3/AJNXI/Av/ksfhP8A7CcX86679sP/AJLVcf8AYPt/5NXPV/5HdP8A69v/ANKNYf7jL/EvyPHaKKK9884KKKKACiitazuFs9FWZbeGV5Ll1Jdc8BFIH6mpk7DMnNGa1P7Zf/nytP8AvgUf2y//AD5Wn/fApXl2Ay810NleXNudGjhlKIwJIA6/NVa11ZpLmKNrK12s4U/IOhNWLlVTU9LRRhQzAD0G81E3fRoaM+bVtR85/wDSn+8ew9ab/a2pf8/T/kKqT/66T/eP86ZVqEewrl7+1tS/5+n/ACFXv7U1D/hH9/2l932sDPHTYaw60P8AmXP+3wf+gGlKMdNAQ3+1tS/5+n/IUf2tqX/P0/5CqNFVyR7AXv7W1L/n6f8AIUf2tqX/AD9P+QqjRRyR7AaOsTST29jLM25zCcn1+Y1nVe1H/jy0/wD64n/0I1RpQ2BhRRRViCiiigAr134If8i5e/8AX4f/AEBK8ir134If8i5e/wDX4f8A0BK48d/BZUdzvqKKK8QsKKKKACiiigAooooAKKKKACiiigAooooAKKKKACiiigAooooAUda+cfEP/Iwal/1+Tf8AoZr6OHWvnHxD/wAjBqX/AF+Tf+hmvRy74pClsUaKKK9YzCiiigAooooAKKKKACiiigAooooAKKKKACiiigAooooAKKKKACiiigAooooAKKKKACiiigAooooAKKKKACiiigAooooAKVfvD6ikpV+8PqKQHpnx6/4+dH/3Jv5pXmVem/Hr/j50f/cm/mleZVy4L+BH+upUtwooorrJCiiigAooooAKKKKACiiigAooooAKKKKACiiigAooooAfH96tC0PIrNTrV+1PNBEjWmXzdNnj9Yz/ACrr/wBke88rxZrenE/6+zSUD3R8f+zVydn8yFT3GKt/s7XX9n/GS0gLYFzFPbn3O3cP1WvgeM6dqlGp6r8j1crfNh60PRn1pRRWF8Qdan8O+CNY121hWaextmmSNujEEcV8Y2TFOTSRu1G0EDXKXLQRNOilElKDeqnqAeoBwOPauB/4SDxrpOsaPeeIbbSf7E1e5S1CWzOZbR3UmMtkYOcYPJwelXdW1bxbq/iPUNJ8HrpsEGlFI7q6vdxEk7KG8pQoPABGT6nilzGnsn3O1orj9P8AFGsap4Ik1DTdFSTXorlrGayd8Rw3Ky+W5Zuvlqctkc7feoPDOteLLLxrH4X8YJpspv7SS7sLqy3YPlsgkjYMByN4IPcZo5kL2UtfI7SZ/LhkkIyEUtj6DNc9pPipdR0jw/qMOlXbx6zIUymCLYDd80nPT5ccetc/4V8S+L/Exup10zTbbRrW5vbW4nkkfzpfKkdF8sDjoBnOOc1D4G1q50rwP8PrOCNGTVJ2tZSx5Vf3jZHvkUuYv2Vk77/8OejzwxXEEkFxEksUilXjdQysp6gg8EU5FVFCooVQMAAYAFefS65461vXPEGl+GodItk0i++z/aLxn/efu0dVAAP945P0x3qePx1eXXw/0vWLPTYzreqXAsILJ2OxbsMyyBiOdieXIxPXC+tPmRPsZaHd0Vxmh6x4n03xTa+H/Fy2E39pRSSWF3Z7gDJGNzxMCB/DkgjqFOa7OmnciUXEo+Irr7D4c1S9zjyLOV8+4Q4r458LqZZlY9WbP5mvqX403n2H4U6/NnBe3EI+rMBXzN4RjwyN/dGfyrpw0OarGJ34H3YTn6GjqbbpJD6sawbs8mte+bisW6PJr9lhHlikfMxd3c9x1HQ9F8Qav4a1M+ILKFtKsrd7qFpVyU2gjB9cjkVjeGdb0vxH438bWb3sdtFrEHl2ssjbVO3Izk/hXjLdT79abXz0OHrU5QlVb0tHRe773N89Uvloew8xvJNQ66+elvyPWvHFtpeh/COz0Oy1a31C4s9XUzmNxy5VycDuoyBmoPjxY2d5NaeLbHVbS4gu0igWBHzIPlY7iOwwAPqa8swPSjtiunD5RKjUhU9q205N6LXmtdeWqM6mMU4uPLo7fKx6F8MLi3h8FeOI5p4o3k03Eau4Bc4bgA9av6Pq1rpvwo0G4aeIyW2umV4g43hRjJ29eleXUd60rZTCtUlOUt5KX3R5bEwxbhFJLZNfjc958Yxa9qFxfa3pHjyxg0SaFp44Wm+dRt+4B61Q8KX1/r/w40uw8P8AiW20jU9Nd47hJ5NgkQng+/Y/ia8V7be2c4oHByOD6iuNcPpUVT51eLTT5V0TWq+1ozd5hebly776v8Ox7H4TuVh8ba/4a8Q+Ibe9k1LTRa/bVf8Ad79v3QTxwGb8qj17S9M8PfCHVPD6a3aX16L+CSfynBA3OuAvc4C5NeQYo7571q8kftYzVSyTi2rKzcevlp0RCxy5WuXv16M9vWOfQfhxrNl4g8Radq2mS2oGmxJIHkDnp78fpXGfAWeC2+I9pLczxQxiGQF5HCr0Hc1wfYDsOntQaunk9sPWpSnrUvdpJdLbLr37kyxl6kJpfD5/qej29zb/APClddg+0Q+c2tBlj3jcR8vIHXHvVzxXdWr23wz2XMLeTbx+biQHy+YvvenQ9a8soq1lEefn5vtSlt/NHl/4Ivrb5bW6Jfc7nuX26y/4WP8AEGX7ZbeXJpYEb+au1zsj4BzyfpXHC4t/+GfzbefF5/8Aa27yt434wOcdcV59gelHes6OSxpcvv7OD2/kVvxKljnK+m9/xdz2678Q6bpPjXwNfTXULWy6SIZ2Rw3l7ieuOnOKoeP7DxNa6Lql1c+ObK800/6q3SbdJKrMMLgex5+leQUdgOw6e1Z08ijSqQnGe294p395vS+z1tcqWPcoyi1v5+Vvme63VpofiWXwv42m160tIbC3iS6gZx5hdGyFA/3iQfaoIb2zHxD+IchvLbZLp2I281cOdqcKc8/hXiNGB6VEeH7JxdVtWslZaLmUvntb/hhvMNny67vz0se6eD5y3gPw0+ieILDSba1fdq6uwEkhDdMdTkcUafe6bdfFnxfYNf28SapYNDDMZBsyUx16fxfpXhfbFA4pPh6LlUl7T4r9FpeSlq+tmuvQf9ou0Vy7W69lb5HsHw5I0c+J/BMXiC1tNRdlazvlfETOv3sN6cAfia5n4pWuvWUNhDrnia11iR2dhFBJvEWMDJ9zk1wtB5JJ5J6muyjlTp4r6xzp31fuq7drXT3V97GM8XzUvZ29Nel77dTtPgX/AMlj8J/9hOL+ddd+2H/yWq4/7B9v/Jq5H4F/8lj8J/8AYTi/nXXfth/8lquP+wfb/wAmrCr/AMjun/17f/pRpD/cZf4l+R47RRRXvnnBRRRQAVek/wCRfh/6/JP/AEBKo1ek/wCRfh/6/JP/AEBKmXQaKNFFOjR5HCRqzMegAyaoRJY/8f1v/wBdF/nWzqcqQ6jp8shIRGcsR6bzWdY2V4L2Am1mx5i/wH1q/wCIrS6Y2223lPEnRD/fNYyackMhktNHaRm/tY8kn/Vn/Cm/Y9H/AOgsf+/Z/wAKpfYrz/n1m/74NMmt54VDSwyICcAspFVb+8BofY9H/wCgsf8Av2f8KTUGsYtKS0tLo3DGfzGO0jA2kf1rLop8vmFwoooqxBRRRQBe1H/jy0//AK4n/wBCNUavaj/x5af/ANcT/wChGqNTHYbCiiiqEFFFFABXrvwQ/wCRcvf+vw/+gJXkVeu/BD/kXL3/AK/D/wCgJXHjv4LKjud9RRRXiFhRRRQAUUUUAFFFFABRRRQAUUUUAFFFFABRRRQAUUUUAFFFFACjrXzj4h/5GDUv+vyb/wBDNfRw6184+If+Rg1L/r8m/wDQzXo5d8UhS2KNFFFesZhRRRQAUUUUAFFFFABRRRQAUUUUAFFFFABRRRQAUUUUAFFFFABRRRQAUUUUAFFFFABRRRQAUUUUAFFFFABRRRQAUUUUAFKv3h9RSUq/eH1FID0z49f8fOj/AO5N/NK8yr0349f8fOj/AO5N/NK8yrlwX8CP9dSpbhRRRXWSFFFFABRRRQAUUUUAFFFFABRRRQAUUUUAFFFFABRRRQAo61ctjyKpCrVselBMjcsG6VT8G3P9lfF/RrrO1V1KMH/dc4P/AKFViwbkVh+JHaz8QwXi8FGjlB91P/1q+Q4xp3wUZ/yyX6no5K715w7xZ9xHrXI/Gb/klXiT/ryP/oQrqrSZbi0huFOVljWQH2IBqtrml2Wt6PdaTqUbS2d1H5cyK5UlfqOR0r89kuhUHyyTZyvxT/5FnQf+wzYfzNYWg+HL7UfGfjSKLxTf6ZMmrtM1tCikeXIisj8nOCD19q9F1fR9P1a0t7W+iaSK2njuIgrlcPH905HX6Vj+LvA2h+Jb5dQu5NRs7wR+U8+n3kls8sf91yhG4emelS4m0KqS5TlC6+GfCy2/hnxE11c694k+yS6pPGG8iZyVlYA/KxBiIHYk0+DSbvSfjL4WivvEl1q80llfNsmjVDGAsfOF6Zz+ldhe+DvD934Rj8KyWRTS4lURJHIUeNlO5XVxyHB53dc5rP0z4c+G7Gaxug2qz3tlci5ju5tQleZmAxtZictH/sH5falysaqxs/n0Kvwp/wCRB1D/ALCeqf8ApTLXN6B/yKvwo/7CLf8AoMtenaLpGn6NYPY6fC0du80s7KzlsvK5dzk9izHisrSfA/h3S0tEtIbzZZ3rXtsst28gilYEHaCeFwx+XpT5XoL2sbyff/glL4d/8jL44/7Dg/8AREdeex2clx4a8JSf2lLpsEfjPVY5LmMDMRklvkQ88csyp/wOvZdM0mx0261C6s42SXULj7TckuTuk2hcgHpwo4FUW8J6C3hu58OvZF9NuZZZpI2kJPmSStKzBuoO9iwI6cY6UcoRqpP7vysc7B4Vt7Lxnocmq+L7+/v7d5Z7G0mjA3Hy2V246Da56+td9XM+EvBGi+Gr2e+s5NRu7yVPK+0X95JcyJHkHYpckqOBnHXArpqcVYzqS5nvc8w/adu/s/wzS2Bwbu+jTHqBkmvDvDa7baR/RD/hXqP7WF3/AKL4d00N96WSdh9AAK800hdumOfUgV6+TU/aY2nHzR1QfJgZy73/AMivfGsa5PJrVvm5NY9yeTX60j5yBWbrSV6BqvwxvtN8N3Ou3OpWiwx2Ud1Em7DSlgCVAPpmn6X8K9SvNMgd9TsrfUrmDz7exdj5jJ2zx1NeZ/bWB5Of2ite3Xff8OvY9H6jXvblPPKvaJpGpa3e/Y9KtHurjYX2KQDtHU810Xg/wO2t2lxeX2r2elwQzm3xM2HaQAdB6c12Hwv8OXnhX4tzaVePHIw06SSOSM/K6HGCPyI/CssdnFGjTqqnJOcU3bXp/XRlUMHOco8y91ux4/Rmg9a9i8R+A7FfhNplzFdabFdW6Ncy3AwDcArkIDjJIz0rqxuY0sHKnGp9t2/r+uplQw0qyk49Fc8mvbG8shC13bSQiZPMi3jG9fUVWr0rxFoHiHXtb8I6NqmqWsjXmnj7I6ptEUYycNgcnilb4O69/ZnnQ3tlJerIqy2ok5jUnGW9MDk+wNcsM6wsIR9vUSk/W27XbyNXgqsm/ZxbS/yueaUV2Pj7wFeeFbSyvPttvf2t0xjEkJyA4HT9D+RrTPwp1P8As1j/AGlZf2stv9pbT937wJjOOnWt/wC18F7ONT2itLb5b+lvMj6nW5nHl1R53RUtpbyXV3Dax4Eksixru4AJOOa77V/hfcWmi3t5Z63YX9zYJ5l1bwtkqO+Djn/61bYjHUMNKMasrOWxnToVKibitjzyiu28FfD278Q6MdYuNRtdNs2kMUDztjzW9vbPFO8M/DnUNVudU+1X9pY2em3DW0ty7fK8inBC+o/xFZTzbBwc1Kfw7/5eb9C44StK1o7nD0V2Nh4A1C68V6jof220SLTlElzebsxKhAIOfcEUuvfD7U7DWNKsbO4gv4dWbbZ3ER+Vj3B+nWn/AGphOdQ51dq/ytf8tfQX1Wtbm5fI42iu28RfD+TTp7O1sNZstRup7oWkkMbHdHIfw6e9Q+NvBKeG9P8AtC65ZXs0U4t7mCInfG5DHpjkfKf0op5phajioy1lto/8tPmOWFqxTbWxx9FFFegcwUUUUAFFFFAHafAv/ksfhP8A7CcX86679sP/AJLVcf8AYPt/5NXI/Av/AJLH4T/7CcX86679sP8A5LVcf9g+3/k1eBV/5HdP/r2//Sj0Yf7jL/EvyPHaKKK9884KKKKACr0n/Ivw/wDX5J/6AlUa6f7Dpsfhyy+0fb5GkkaU+TGGAJROOvpis5ySsNHMVoaAzR6gXRirLBKQR1B2Grf2XRv+eOs/9+F/xqaHT44rmKayjvDHLbT5E0eGBCkdqUppqwWM+x1LUDewA3s5BkX/AJaH1q/4h1C+Q2+28nXh+jn++ayrC2uftsH+jzf6xf4D61c8Sdbb6Sf+hmk1HnQFP+09R/5/rj/v4asyXNxcaBN9omkl23UeN7Zx8klZdXov+QBcf9fUX/oElXKKAo0UUVYgooooAKKKKAL2o/8AHlp//XE/+hGqNXtR/wCPLT/+uJ/9CNUamOw2FFFFUIKKKKACvXfgh/yLl7/1+H/0BK8ir134If8AIuXv/X4f/QErjx38FlR3O+ooorxCwooooAKKKKACiiigAooooAKKKKACiiigAooooAKKKKACiiigBR1r5x8Q/wDIwal/1+Tf+hmvo4da+cfEP/Iwal/1+Tf+hmvRy74pClsUaKKK9YzCiiigAooooAKKKKACiiigAooooAKKKKACiiigAooooAKKKKACiiigAooooAKKKKACiiigAooooAKKKKACiiigAooooAKVfvD6ikpV+8PqKQHpnx6/4+dH/wByb+aV5lXpvx6/4+dH/wByb+aV5lXLgv4Ef66lS3CiiiuskKKKKACiiigAooooAKKKKACiiigAooooAKKKKACiiigAqxbnmq9TQHmgTNixbkVmeOI8tbyeqlf8/nV+zbkVF4wTfpcUn918fmP/AK1eDxJS9pltVdrP7mjpyufJjIef+R9YfC++/tL4c+Hrzdkvp8QY+6rtP6iujrzf9my8+1/CTTkLZNrNNAfbDlh+jV6RX5YndJnXWjy1JR7MKKKKZmFFFFABRRRQAUUUUAFFFKoyRQB85ftQXX2j4habZA5FrYgkehZs1ytuNmmoPVifyFXvjbdfbvjFq2DlYPLgHttWqco2WkK/7JP619JwxT58apdr/kdWLfJl8V3/AFdzJvW5NZM55/GtK8bk1lznmv0w8KB6R8ap2+2eE4pJGMCaZA2zPAyFyfyrsfGetaPoXjTTdSbwzfX18LWJrW6hdipXbjGBx3rxXxFr+p6+9o2pSRyG0t1t4tsYXCKMAHHX61v6N8T/ABfpWlRadbXsLRQrtiaWEO6D6mvlKuS1/YUYpJuKkmuZxTUn3S+9W1PahjaftJt6Xs07J7G1p+k6BceHtQ8a+INMvr1brU3igsLZyPLYknJx9CPyr0IhR8adN2xtGP8AhG/ut1X94/Brxbw1488SeH7e6t9Puo/LuZDK4ljD4c/xDPQ05fH/AInGuwa2byJ76Gz+xrI0IOY8k8juck81nislxtec9Va0lHV7NKytbS1tXuyqWNowjHTW6b07eZa0bXfB1t4TNhf+HpbjVNkg+0gjG4k7T17cflWt4otprj4FeGGghaVYbuYyFVztGDya82ro9I8a+INL8NXXh21uYxYXIYMjRhiA3XB7V62Jy6anCpQd2p8zUm7bNO29t9jlpYlWcZ7WtovT/I9Vf/ko3w3/AOwZ/RqyPCN1ced8T5vPk8wW8jB9xyCPNwc1wP8Awm3iD+1dJ1P7RD9p0mHybQ+SMKvPUd+p61XsfFGsWf8AbHkTRD+2EKXmYgdwOc49PvHpXmrJK/s3F22ivuqOT6dvxOl46nzX13f/AKSl+Z3Vk8Y+Dfhlrk5hj8RLuz0C5kJ/ma6jxhr+l+HfiPc3i+Fr+61VowFukdikism3gdMdR+FeLy+INTk8Mw+HGlT+zobg3CIEG4PgjO7r3PFdDbfFLxjb6SunLfQuix+WsjwhpAuMfe6596WIySvObmkpJud1zOOkmnul5aoKeNpqKW1lHWyeqRzukWh1vxTb2it5BvLvGf7m5s/pXtOg6b4e0eXxjpGj6VfxT2emTR3N5O5KTHY3QHjrzXg1vPNb3MdzDIyTRuHRweQwOc12V/8AFLxheRSQzXkASWB4JFWBQHVhgk++Oh7V2Zvl+KxTjGi/dtqrta3TvotdFaz9THB4ilSTc1r6f1Y2vFtpd33wb8Hf2bBJPCjyLMsa5xIeBn8d9S39jqTfAo2UdvM13ba066hGBucMCc5x15KVyXhLx74l8L2MljpN4i27ksEljDhSe4z0o8OePvE2g3l7dWN8C97IZbgSoHVnPJbB6GsZZdjYrlgotRnzx1et23Z6aWvvr0LWJot3d9VZ+WnQ7b4W232Lwj4ys9a024uZo44HntA2JHi2EgDHPQj9Koaj4y2weHbfw74bu7RNLvWnt0m3Hedp3KM+2a5Kw8a+I7LxNceIoL7GoXP+uYoCjjjgr0xwPyq3q/xD8T6nqthqU91Ck2nuZLYRxBVVj1JHek8pryxMqtSKkpa/FJJPk5WrW1XnvZjWLpqmoxbVtNlte+52PieLTrmw0z4j+G9Mns9SGohJ7N1x5r4JOB/wE/nVP4i2eh+IvB7+OtPsJ9Nv/tghvIZBgSORkkD6nOe/Nc1rXxE8Uare2N1PeRRtYy+bAsUQVQ/qQOv/ANeq/i7xx4g8UWsVrqlxF9nibeI4owilvU469/zpYbLMZTnSk2lyt68zbUb/AAbe8uzdrBVxVGUZrv5de/kc1RRRX1B5QUUUUAFFFFAHafAv/ksfhP8A7CcX86679sP/AJLVcf8AYPt/5NXI/Av/AJLH4T/7CcX86679sP8A5LVcf9g+3/k1eBV/5HdP/r2//Sj0Yf7jL/EvyPHaKKK9884KKKKACtq/v720isktbqWFWtYyQrEAnFYtaGtfdsP+vOP+VRJJtXGJ/bWrf9BC4/77NbVnqmpNBZk3sxLW9wT855IBxXLVu2X/AB72P/Xtc/yNRUjG2wIo/wBtat/0ELj/AL7NLqrFrLT2YkkxMST3+as+r+p/8eGnf9cW/wDQquyTVgKFXov+QBcf9fUX/oElUavRf8gC4/6+ov8A0CSnLYCjRRRVCCiiigAooooAvaj/AMeWn/8AXE/+hGqNXtR/48tP/wCuJ/8AQjVGpjsNhRRRVCCiiigAr134If8AIuXv/X4f/QEryKvXfgh/yLl7/wBfh/8AQErjx38FlR3O+ooorxCwooooAKKKKACiiigAooooAKKKKACiiigAooooAKKKKACiiigBR1r5x8Q/8jBqX/X5N/6Ga+jh1r5x8Q/8jBqX/X5N/wChmvRy74pClsUaKKK9YzCiiigAooooAKKKKACiiigAooooAKKKKACiiigAooooAKKKKACiiigAooooAKKKKACiiigAooooAKKKKACiiigAooooAKVfvD6ikpV4YH3pAenfHeOR7nSNkbvhJs7VJ7pXmnkXH/PvN/37Neyf8LT8N5OINS/78r/8VR/wtPw3/wA8dS/78r/8VXmUalalBQ9nsW0meN+Rcf8APvN/37NHkXH/AD7zf9+zXsn/AAtPw3/zx1L/AL8r/wDFUf8AC0/Df/PHUv8Avyv/AMVWv1mv/wA+wsjxvyLj/n3m/wC/Zo8i4/595v8Av2a9k/4Wn4b/AOeOpf8Aflf/AIqj/hafhv8A546l/wB+V/8AiqPrNf8A59hZHjfkXH/PvN/37NHkXH/PvN/37Neyf8LT8N/88dS/78r/APFUf8LT8N/88dS/78r/APFUfWa//PsLI8b8i4/595v+/Zo8i4/595v+/Zr2T/hafhv/AJ46l/35X/4qj/hafhv/AJ46l/35X/4qj6zX/wCfYWR435Fx/wA+83/fs0eRcf8APvN/37Neyf8AC0/Df/PHUv8Avyv/AMVR/wALT8N/88dS/wC/K/8AxVH1mv8A8+wsjxvyLj/n3m/79mjyLj/n3m/79mvZP+Fp+G/+eOpf9+V/+Ko/4Wn4b/546l/35X/4qj6zX/59hZHjfkXH/PvN/wB+zR5Fx/z7zf8Afs17J/wtPw3/AM8dS/78r/8AFUf8LT8N/wDPHUv+/K//ABVH1mv/AM+wsjxvyLj/AJ95v+/Zo8i4/wCfeb/v2a9k/wCFp+G/+eOpf9+V/wDiqP8Ahafhv/njqX/flf8A4qj6zX/59hZHjfkXH/PvN/37NHkXH/PvN/37Neyf8LT8N/8APHUv+/K//FUf8LT8N/8APHUv+/K//FUfWa//AD7CyPM/B2ijWPEEGn3STxRSq3zhCNpA4NT+J/Cup+Hbg+ehltifknQcH6+hr1PQfH2i63qkWm2cV6s0udpkjAXgZ65pfG3ijR9HtXtboJeTyLj7MOQf970FZfWq3tUuX5A4qx47aNyKn1xfN0Ob1XDfrVYzLLcySpGsSuxYIvRR6Crc372wnj7tGQPyrox9L22FqU+8X+RFGXJWhLs0etfsm6tbx+EtYsLq5ji8m+WRA7YyHTn/ANBr2U6ppY/5iFt/38FfB8c15bswt7iWEN97YxGfrTjfaof+X+6/7+GvxSNVJWaPqsRlk6lRzjJJM+7Dq+k/9BC2/wC/gpDrOjj/AJiNt/38FfCn2zUv+f25P/bQ003V+et3cH/toar20exj/ZFT+dfcfdh1zRf+gla/9/BTf7f0P/oK2n/fwV8Jma8/5+Zv++zSeZdf895v++zS9uuwf2TP+dfd/wAE+6z4h0Ef8xW1/wC/gpp8SaAP+Yta/wDfwV8Lbrn/AJ7y/wDfRoJuP+esn/fRp+3X8o/7Jn/Ovu/4J90DxP4d/wCgvaf9/BTD4r8ND/mMWv8A38FfDOJv+ej/AJ0myQn7zfnR7dfygsol1n+H/BPuVvF3hof8xi1/77p1v4u8MtMi/wBs2gye718M+XKO7fnQscjMM7jR7f8Auj/sl/z/AIf8E7fWr5dX8d6xqUbb47i9kZG9VzgH9K0dRbaAvooH6VgeGYDvTjFa2qTBpnKnIzxX3HCFJupOp5fmzhzm0KcKa/qyMu6brWfKeat3DZNUpDzX3p4kUNooooLCiiigAooooAKKKKACiiigAooooAKKKKACiiigAooooAKKKKACiiigAooooA7T4F/8lj8J/wDYTi/nXXfth/8AJarj/sH2/wDJq5H4F/8AJY/Cf/YTi/nXXfth/wDJarj/ALB9v/Jq8Cr/AMjun/17f/pR6MP9xl/iX5HjtFFFe+ecFFFFABWouqWrW8EdzpiTvFGIw/mlcgdOMVl0VLinuM1P7Q03/oCp/wB/z/hU9peLeXkccNqIEitpgqK27OVJrEqS2nmt5lmgkaORejDqKlwVtAE8mb/nlJ/3ya0NShl+wad+6f8A1Lfwn+9Uf9san/z9yfnV+91XUPsunf6VJ80Zzz1+ak3K6BGJ5M3/ADyf/vk1dVHTQJ9ysubqLqMfwSVI2uagCf3xqG61S6uoxHcN5iA7gp6Z9afvMCjRUvmr/wA8lpZNrW4kCBTv28fSruBDRRRTEFFFFAF7Uf8Ajy0//rif/QjVGr2o/wDHlp//AFxP/oRqjUx2GwoooqhBRRRQAV678EP+Rcvf+vw/+gJXkVeu/BD/AJFy9/6/D/6AlceO/gsqO531FFFeIWFFFFABRRRQAUUUUAFFFFABRRRQAUUUUAFFFFABRRRQAUUUUAKOtfOPiH/kYNS/6/Jv/QzX0cOtfOPiH/kYNS/6/Jv/AEM16OXfFIUtijRRRXrGYUUUUAFFFFABRRRQAUUUUAFFFFABRRRQAUUUUAFFFFABRRRQAUUUUAFFFFABRRRQAUUUUAFFFFABRRRQAUUUUAFFFFABRRRQAUUUUAFFFFABRRRQAUUUUAFFFFABRRRQAUUUUAFFFFABRRRQAUUUUAWdMvrrTbtbuzkMUyghXHUZGOKheSSWVpZXZ5GOWZjkk+tMpyilZXuDZYhPIrQtnxWfEOauQ0zORYWwsZGLNAuT1qZdK00/8u4psVWENcLy3CN39lH7kN4qv/O/vYwaTpv/AD7rSjStN/59k/KpgadzR/Z2E/59R+5EvFV/5397If7L03/n1T8qP7M03/n1j/75qelqlgMKv+XcfuQvrNb+d/eyAabp3/PrF/3zS/2fp/8Az6xf981LzRT+pYf/AJ9r7kL6xV/nf3kX2Cw/59Yv++aPsViP+XWL/vmpDmmn8apYSh/IvuQvbVf5n9437LZD/l2i/wC+aQ29mvS3i/75oJNRsar6tR/kX3IPa1P5n94OyRj5FC/QYqhcyZzU8pqnNWkYRh8KsUm3uyrM1Vz1qeQVAw5qzVCUUUUDCiiigAooooAKKKKACiiigAooooAKKKKACiiigAooooAKKKKACiiigAooooA7T4F/8lj8J/8AYTi/nXXfth/8lquP+wfb/wAmrkfgX/yWPwn/ANhOL+ddd+2H/wAlquP+wfb/AMmrwKv/ACO6f/Xt/wDpR6MP9xl/iX5HjtFFFe+ecFFFFABRRRQAUUUUAFaV9/x6aX/1yP8A6FWbWjff8eml/wDXI/8AoVRLdDM9vvH60lK33j9aSqEFS/8ALn/20/pUVS/8uf8A20/pQxkVFFFMQUUUUAXtR/48tP8A+uJ/9CNUavaj/wAeWn/9cT/6Eao1MdhsKKKKoQUUUUAFeu/BD/kXL3/r8P8A6AleRV678EP+Rcvf+vw/+gJXHjv4LKjud9RRRXiFhRRRQAUUUUAFFFFABRRRQAUUUUAFFFFABRRRQAUUUUAFFFFACjrXzj4h/wCRg1L/AK/Jv/QzX0cOtfOPiH/kYNS/6/Jv/QzXo5d8UhS2KNFFFesZhRRRQAUUUUAFFFFABRRRQAUUUUAFFFFABRRRQAUUUUAFFFFABRRRQAUUUUAFFFFABRRRQAUUUUAFFFFABRRRQAUUUUAFFFFABRRRQAUUUUAFFFFABRRRQAUUUUAFFFFABRRRQAUUUUAFFFFABRRSigBVXNTxx0kSVdgizQQ2Mhiq5DEamggq9BbM3RePU9KipUjTXNJ2RCvJ2irlWOI1OkXvVsRwRj95Jn2FI15aR/dRfqa8avn+EpaJ39Drp5ZiKm6sRLFnoCfoKlW2lbpG35VDJrSL0IH0pI9SupziG3nlJ6bUJrzanFEfsw+9nVHJn9qRaFpN/cx9TTvscv8AdX86SCz8SXIzb6FqUo/2YTVmPQfGkgynhfViP+uBrmlxTPokarJ6f8xB9jl/2Pzo+xTeifnU76D4zT7/AIY1Uf8AbA1BPZ+I7Yf6RoWox/70JpLiip2X9fMP7Hp9xDY3H/PPP0NRPaTr96Fx+FRNqNxCcT280Z/2kIqWHWlP8WDXRDid/aiiJZMukiBosdQR+FRPFxWvHqkcgw2xh70/FhP1jCH1U4r0KPEOHn8SaOaeVVY/C7nOyxVVlirp5tMDDMEof2bg1mXVo8bbZEKn3FevQxdGuv3crnFOlUpP31YwJY6rOlbM8GM1RmixXSEZGcwpKmkWoj1oNExKKKKBhRRRQAUUUUAFFFFABRRRQAUUUUAFFFFABRRRQAUUUUAFFFFABRRRQB2nwL/5LH4T/wCwnF/Ouu/bD/5LVcf9g+3/AJNXI/Av/ksfhP8A7CcX86679sP/AJLVcf8AYPt/5NXgVf8Akd0/+vb/APSj0Yf7jL/EvyPHaKKK9884KKKKACiiigAooooAK1LTVI1t7e3m0+3n8r5VdhzgnNZdOi/1i/UVMop7jNNtUtdx/wCJRadfSk/tS1/6A9p+VZjfeP1pKXIgNT+1LX/oD2n5VL/adr9lz/ZNp/rMYx7VjVL/AMuf/bT+lJwQF/8AtS1/6A9p+VH9qWv/AEB7T8qy6KfIgNT+1LX/AKA9p+VH9qWv/QHtPyrLoo5EBb1K8+2NFtgjgSNNqog465qpRRVJWAKKKKYgooooAK9d+CH/ACLl7/1+H/0BK8ir134If8i5e/8AX4f/AEBK48d/BZUdzvqKKK8QsKKKKACiiigAooooAKKKKACiiigAooooAKKKKACiiigAooooAUda+cfEP/Iwal/1+Tf+hmvo4da+cfEP/Iwal/1+Tf8AoZr0cu+KQpbFGiiivWMwooooAKKKKACiiigAooooAKKKKACiiigAooooAKKKKACiiigAooooAKKKKACiiigAooooAKKKKACiiigAooooAKKKKACiiigAooooAKKKKACiiigAooooAKKKKACiiigAooooAKKKKACiiigAqSMc1GKnhFAmWraPNatrDnHFVLNOlWpJpBLHa2sbS3ErBERBlmY9AK8/MsfDA0HVl8l3ZWHw8sTU5F8y40sFuvzEFvT0qxoth4h8SXAt9C0q6vDnBaNDsX6ntXqnw7+DVrFFFqnjQm5uWAZdPQ/In++e59uK9ethDZ2q2tlbxWtugwsUS7QK/NcbmlfFT5pyPajUo4ZctKN/M8P0P4Ga9dBZfEGtWunKesUI81x+oxXbaR8G/AdgFN5HfapIOpmlwp/4Diu5Lk0hJrzXN9zOWKqvrYoad4Z8I6YALHwvpcRHRjFk1sxXCwqFt7eCEDoEjAqpRU8xi5ye7Lx1G5xjzSPoBSf2hc/89mqlRRzCuXRqF0OkzU9dTuu8pP1ArPopXC77l6S8WYbbi3tpx6PEDWPf+G/B+pAjUPCulyk9WWLafzq1RTuuxaqzWzOP1T4O/D6/Ba1jv9KkPQwy5UfhiuQ1n4Ea1ADJ4d8QWmojqIpx5T/nk5r2DcacsjA1cZtbM2jjKi31Pl7XdG8T+F5vL17R7uzXOBIyExt9G71HbX0NymyQK6n1r6wW9MkDW9ykdxAww0cq7lIrz7xp8HfD2vLJeeF5F0TUzlhAT/o8p9P9kn15rro46pSknf5o6Y1qVb3ZaHhV9poKGS3+Ze69xWDdQ4zXUXdvqvh/WJtI1q1e0vITh0cdR2I9QfWqOuWybRcRDCv94Dsa+8ybOPrNqdR69H3PIx2B9j78NjkZ0xmqbjBrVuk61nTDmvpDhiyGiiigsKKKKACiiigAooooAKKKKACiiigAooooAKKKKACiiigAooooAKKKKAO0+Bf/ACWPwn/2E4v51137Yf8AyWq4/wCwfb/yauR+Bf8AyWPwn/2E4v51137Yf/Jarj/sH2/8mrwKv/I7p/8AXt/+lHow/wBxl/iX5HjtFFFe+ecFFFFABRRRQAUUUUAFKCQQRwR0pKKAJ/tl1/z2aj7Zdf8APZqgopWQyf7Zdf8APZqZNPNMAJJCwHTNR0UWQBRRRTE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o61bt+1BMjWsVrR+E3iLTNE+J1nf6wqmAb40dukbngNVGw6iuO11fL1GdD2c18Txo5RpUpra7PVyWCqyqU31R95QXMd3AtxBKssbjIZTnNPr5A+HHxX1zwqyWs8j3dkOArHJUf1r6C8IfFTw3r8Sj7QsMxHK5/p2r4SMoz+Fl4jDVMO/fWnfod7RUNrdWt0u62uI5R/stmpjTszBahRRRQAUUUUAFFFFABRRRQAUUUNhVLMQq+poAKfG5U9aw9U8TaRYEobgXE3aOL5iTXA+OfHiWtqzapeJpdqRxboczyj0x1rSMHu9DOVWKfKtX2Rd+PuoaNrnhV7n5f7R0eSMRXY/5aq7bWiz39fwrySw/06weHqSpI+o5rl/FXjO68SXkdvDH9l0yBiYYAckn++x7mt7w3IVsriTPKwN+ZGP616eU1U8TBU+6/M9V0qsMI3iN9dOytsP8ACXhmTxVrD6fFdpabYmlMjpuAA9qr+PvBsHhqyguIvEFnqZlkKGOFcFMDqeTXXfBZN/iy7j3Bd1jIuT2yOtZV78PI4/FGjae2v2uoJqV2ySLB96NVG455PUcV9tWzGVLMZU51eWEUny8t76NvW2lrdzzaGGUsKpRhdt2vfba2h5l3or3G1Twj4o1vWPA1p4ehs2tIZBaXan5t6EDP5kfhmsvwn/wjGhfC2y8TaxoqX9yl7LDGoODIxJHJ9lUn8Kv+3vd/gy5rxSjpd8ybi97dNexf1DX41bXX03/M8irrPht4asvEtzqsd7LMgtLB7iPyzjLL0z7VU8FaXB4j8d2OnMhjtrq6y6DtHnJH5cV7J4e1bwxear4m0zR9ETT7jTrGaFZkPEqAEEY7YNLOsznh4OnSi+aybat7qvb8fIMFhY1JKUmrXt66HzypyBS16TeaDY658N/CeoadaRw3JvBp946DlyxwGP6murj0fwrP448VWdxpkI0/S9Mj3+WDkFFLSEe/BH4VpVz6lTT9x3XNdduWSj+N7oUcBKTWq1t+Kv8AoeF0V6p41Xw5r3w1tfFGl6ImmNa34tZI0bJZMdM/ip/Ouh0K003xVp+oaa3gN9I0wWbyWV2yEHcBwdx6k9ameeqnS9rKk1ZtS1Wlreeu99AjgHKfKpLa631/yPCqK9X8Jf8ACM6R8KLLxNrGipqFzFqEiRqDjeTjG4+gGTXWXkPgfS/GOm2H/COJNL4iiWRix+SBSvAA9yOaitn/ALOcoKjJ25lfTXl369tfwKhl/NFNzSvbv12PGvDukaXqGhaze32rRWdzZRK9tAx5nY5yB69B+dYNepab4d0y1s/iRavaxzHTDstXcZMYDP0/IVaV/DPgbwdoA1Lw/Fqt1rMBuLl3bBRCFIA/Bh+Rqlm6VSShFzbastF9hS0+XfqT9TvFczSSTu9e9jyOup+GXh2z8Ta/PYX0k0cUdpLMDEQDuUZH4VneG9Nh1vxhY6XHmOC7vFjHqqFv8K9x8Paj4V/4TTVPD+l6Gllc6bZyxxXKH/Wrs+YEdqedZnPD0pU6UXzcrd1b3Vtd/PsGBwqqSUpNWvb1PniVdkrr2ViP1rR8M6DqXiPUxpulRJJcbGk2s+0YHXn8a7L4eahBb2ssNn4Il129Ny32i4CFgkZPCjA44r0LwrZaT4f+Meo6VZaYkX2yyS5hcH/UcfOgHoSf0rPMM7nhlUhGn70YtrVa2te6vdb313RWHwMajjJy0bs9z54orvdL1/Rr3xrcaja+C/tW+3CWmnxEsFlBGXOBzxmtT4u6XbN4R0XxGdC/sTULid4Lm32lexIJB+n612vNHGvTo1Kbjz+a3te1k79N9rmP1W9OU4yvb1PLqKKK9Y4wooooA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tWLc8igTNuwPIrmvFkRGruFGS+CAO5NdFYt0rM8VzT2Op2mo2rBJ4sSRtjOGU5HFfK8X0ufLnL+Vp/p+p6GST5cXbun/mc7qNhf6bcC31GyuLOUjISeMoSPoahikkicPFI6MOhU4NfeFvH4X+JfgDSz4x0e3u/tVpHJ9pjXa6sV5IIrxnx1+zDfKZLzwHrUOpQclbO5YLKB6buB+lflkqbifUUsZTqaHkXh34ieItHKr9o+0xr2cncPoRXpPh746bQqXklzbn/AG18xf0xXkvibwZ4s8MzNFrvh+/stpwXeFvLP0bGDWAGUnAYH8aqOIqRMquW4arqlZ+Wh9aaR8XdMu1XF5p0pPYyiNvyJrpbPx1YzqD9jkf3icOP0r4nwPp9KlhubqEhobqeMj+7IRWqxS6xOKeSy+xU+9H3Ani7Sj9+K7j+sJqQeLdD/inlX6xmviu28SeILcAQ6xdqB/t5/nV6Px14tj+7rlx+Kr/hVfWafZmDynFLaUfxPsc+LdB/5+m/74NMbxfoa/dkmf6RGvkEfEHxh/0Gpcf7i/4U2bx74ukHOuXH4Ko/pT+sUuzI/srGd4/j/kfXT+MdPwfJsr2X6Rkf0qld+NpIwTHpZjH96eQKP1r5En8VeJLj/Xa3dsP94D+QrPnvb2fme8uZM+spo+s0+kS45PiX8VRL0R9Uav8AEpbcHz9a0iyHokodx+ANcJr/AMWtF5/0zUdWf+6v7pP1FeEnnk5PuTmlhVppBFCrSyHoiDJP4VLxT+yrG8Mjp/8AL2bf4Heaz8UNdulaHS4YNKiPG6MZkI+prh7u4uLqZp7qeSeRjkvI2TXb+EfhD8QPEpR7XQZrO2brcXv7lQPX5sZr2vwP+z54a0d47rxVfNrl0uD9mhGyAH37n8DWbdSo9WdcfqmCXuJL03PmfTFO9W2kBuQfUeor0PRx5eiXDf3tifmc/wBK6H9pX7GnxE03TbGzgtYbPTI1EcKbQNzMQPyxWDCPL0OMf35c/kv/ANevpOG6F8ZBdnf7jjzDEe0wjna1/wDOxv8AwqvrOx8R3st9dw2yNYyqrSuFBOOBz3rkPCOtJonjbT9XnZnht7ks/f5TkE/kc1Uvjyaybg8mv0Z4CnOdWUn/ABEk15K6/U+ep4iSjCK+y7/l/ke1Rjwr4S1vWvG9r4ls757uGT7FZQsDIruc88+oH05rjNT1Cxk+B2m6et5A16urtI9uHHmKuJPmK9ccjn3rgaK46GTKm1KdRyknF3dtoppLT1ep1zxrkmoxsrP8d3+Bv/DvV4dC8a6XqlxkQQzjzSBnCngn8jXrVhB4N8P614h1GHxRZXM2r2s7QxrKNsYILEE/3ieleDUYq8wyhYyfPzuN1Z2tqk7r7mTh8Y6Mbct9bryPZP2c7+1ksNU0q/AaK1dL9N38O0EE/hjNY3gXXrWa58d32o3sEEuoWE5jEsgUyOwfCrnqeRxXN+EPFS+HdE1uziszJdanAIFn3YEac54/E1zFc39ke1xGJlLRT5bfKzf3s2+uctOmlq1f8T0fQNU0m3+ESWt5cwNKuvRzSW28eY0Q2ZO3rjg16R/bGlxeKb7VZvG1jLp15ZMllYrIoWI7Oc88cg49zivnCijFcP08RKUudq7l0T+K219tt9+gqWYSppLl2t+F/wDM7u6v7E/Amz04XkBvV1N3NuHHmBcDnb1xXReJNX0qb4i+CrqLUrR7e3tIVnlWUFYiM5DHtXkVFdMsog5N8z1c3/4GrP7jNY2SVrdvwPXP7X0rd8UP+Jlaf6a+bX96P3/zP9z+91HT1qRrbwx468H+Hpr7xJa6Vc6RbfZrqKVgHdVCj5QfXbkH3xXj9FZPJErSp1HGSaaenSKj+KX3lLHN6Sjddvnc2vDGpW+ieNbHU4yz2tpeiQE9TGG/wr2Wyj8F6V401LxJH4ospX1W3l8iESDEWU+bce2ew9a8AoxWuYZQsZK/tHHTldrarf8AMnD4x0VblT1v6HsHg29sbr4bLp1n4ottAu7e/kmvHdgHmjJJGPXjpWlJ4m0OP442mojU7Z7KXTVg+0CQbFYrkbj26frXhtFc8+H6c6lSTm/eUui05rX13e2lzRZjJRilHa34Hr3ga30Xw14r8QaLb+JbIT3NhtsdTyNkTnnGemRlfyp/jVrHUvCXhvw4PEUWtXy6v5dzLE4LncpyQPQbgAfWvHq0PDerTaDrdtq1tDDLPbNvjWUEqG7Hj060Vcml7X6wqjc1Z7LWSi0tei8trhDGrl9ny2Xz2buaHxF0ew0Dxjf6Rps0kttbsFDSMC2ccgkVz9S3lxNeXc13cOXmmcyOx7knJqKvaw8J06UYzd2krvu+5xVJKU24qyCiiitjM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eseFNB+HFj8LtM8UeModXmuNQv7i2QWbqABHjrkHsaNI0T4aeK/G2maR4ag1iC2a1vJbv7S6klkhZ49uB6qc15jzOCcvclaN7u2nu79fI6vqstPeV3bT1PJ6Kmt7W4uZWjtbeWdlBJWNCxA9eKYsUrK7LG7Kn3yFyF+vpXpXRzWGUU9YZmQSLFIyFtoYKcZ9PrTZEeNmR1ZHHBVhgg0XQCUV2fxQ8N6boi+HtS0Uytp+s6TFeL5hyUk5WRMj0YfrTNY8O6fpnwo0PX5zL/a2sX9x5K5+QWsQCE465Mh6+grljjKcowkvtOy9db/AHWZq6Mk5Ltr/X3nH0VPNZ3cMCXE1rPHDJ9yR4yFb6HvT7O1kaaOSa3nNsGRpWVCcITgn+ddPMrXMrMq0Vr+KLfTf+Epvbbw7HdvYecRaJKh80rjuMZz+FWvAuhrqnxA0Pw/q0M8EV5fw286ldrhXcA9fY1m68Y0/aPtfzLUG5cq9DnqK1PEumPpusX8McEws4ryWCGV1OGCORjPQnitnx14esNF8O+Eb+0Mhl1bTXubneeN4lZePbAFL6xC8F/Nt91w9nLXyOSoqW4trm3CG4t5oRINyeYhXcPUZ61FWyaexAVNAeahqSHrTJZsWTciqvjOPdZwSehIP5VNZt0p/iVPM0Ut/dYGvHz6l7XLq0fK/wB2ptl8+TF035/nofSH7Pt79u+EeiMTloUaA/8AAWIrvkZkbcjFT6g4rx39k68874f3tmWybW/fA9AwDf1r2GvyaL91Ho4mPLWkvNlz+0rh4vJulhu4uhSeMOP1rmNd8B/DnxAWOreDbMSt1ltiY2/nituik4RfQIYmrDaR5hqv7Ovw2vMnT9U1nTGPRSVdR/47muZvv2X4mY/2b45ttueBcW7Z/PivdsmkqHRgdMcyrI+cLv8AZh8XoCbXxBolzzwN+3j8WqjJ+zV8RF/1c2kSfS6Uf1r6dpcn1P50vYRNP7Vqdj5bH7N/xKJ5j0oe/wBtT/Gp4/2afiASPMvNGj9c3KnH619O5b+8fzozR7CIf2rU7Hzpa/sxeISf9N8VaPAP9lS/8jW7p37M+iRkHVPGc0o7rawFf5g17aaKaoxM5ZnWZ55pHwJ+F+nENNZajqrj/n5mAU/gAK7fRdF8OaGgXQ/DmmWOOjLFub82zV3JpKtQiuhzTxVWe8iWa4mm/wBZIxHp0H5Co1+8KSnwDMqj3qjBvqz5T+Nd19u+MutHO4QPHbj/AIAig/rmobv5LC1T/YZvzOP6Vk63dHVPHet3/UT6hM4PtvOK1dWO0on9yJR+mf619ZwnT5sS5dk/8jpzP3MJCPoYN63JrLnPNbf9n315bXNza20ksNsu6Z1XIQeprNudOv00xNUe1lFlI5jSYr8pYds1+ge1he11fb5niwhK17FCiuz8E2M2k6vcLrHhe61Lz9MkkhhAwVU4xJ9OCKmsPh/eXvw8bxFBb3j3zXIWK3VMq8OAd+MZ7n8q4qmZ0KUrTdldJO6s27/lbqdccLOS91a66ehw3eivTLjRZ9T+C/h6PTNONxey6nICY48uV2v1I7cCvO9RsrvTrySzvreS3uIzh0dcEVphMdDEuUVo02rX10drk1qEqdn0aT+8r0VbvdNv7K1trq6tZYobpd8DsuBIPUVcTwzr76mmmrpN0bt4xIIxGchD0Y+grd16SV3JW169t/uM1Tk3axkUVpapoWsaZqEdhf6fPBcykCNGQ/Pk449ea2PDug6ppuu2F9qnh26urSO9WF4NpBlf+4KzqYulGHOpJ6XWq19Co0ZuVrf8A5WiuivtH1DXfFmow6LodzFiZj9mCk+QPRj2q34L0e8074laPp+r2Lwubld0UycMMH16ionjacablf3lHmtdX2uUqEnJLpe1zkqK7P4jeG9Wj8S6/qkGkzppiX8wEixkIFDHke3v0q94tt7eP4N+Ep0hjWV5597hQGb5n6nvWSzKnKNKUded23291y1+4t4aSc0/sq/rrY8+orXufDOv22krqs+k3UdmRnzWjIAHqfQe9ZUUcksixRI0kjHCqoySfQCu6FWnUTcZJ2OeUJR3Q2itnVvC3iDSbJb3UdJube3bHzshwM+vpUej+Hdc1e2ludN0y5uYY87nRCRn0Hqfao+tUeT2nOuXvdWK9lPm5bO5lUVp6N4f1rWXlTTdNuLkxf6zahwp9CfX2pmn6Lq2oak2m2en3Et2hIeIIdyY659KbxFJNpyWm+u3qL2c9NNzPoq9e6Pqlnqg0y5sLiO8YgLCUO5s9MDvVjV/Deu6TNbw6hpdzDJcnEKlDlz6D1PI4o+sUrpcy12139A9nPXTYyaK1Nc8Pa1oiQyarp09qk3+rZ1IB9vrWXVU6kKkeaDuvIUouLtJWO0+Bf8AyWPwn/2E4v51137Yf/Jarj/sH2/8mrkfgX/yWPwn/wBhOL+ddd+2H/yWq4/7B9v/ACavEq/8jun/ANe3/wClHf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e4aAvgZv2f/Dn/Cby6pHD/bF79m+w4yW+XduyDxjFUvhqvhFfjPZDwZJqD6f/AGXebze43+Z9nlzjAHGMVyGs69pdx8G/Dvh2G4LanZapd3E8WwgLHIF2ndjBzjtTPg3rmmeHfHcGqaxcG3tFtLqNnCF8M8DoowOeWIFfPSwVT6vXleV3z2j01btZeZ6Xto+0prSy5dfuPVPBOi+KNK+D3h++8DXWj2Gp6vcXF1qF1ezwI5RJDHFGol/hwCTjvUOuT6XoPxqsYLi3sLiz8V6TFba3bWTJNHHcS5SQx7c4w6qwxzzXJeHdT8H+KfAOleGfFOvz+H73QriY2d0sLyJPbytvdCFBIYNnGeOasab4l+H+j+PNQ8RaWjLBo2mrDoUEkbs19dBdonkJ4XklscdBXG8NU9pV5ott8+0Wr3fu+9fW2ltPds9rGyqR5Y2atp17LXT7/Ub8ZJovA+q6J4D0iNXTw4y3dxPLFg3d053bjxyoXA9Oteb+I9WuNd16+1m7SJLi8maaRYl2oGPoOwrt/FHiLw/4z8O+GrzxBqcsPiKzn+xam6wktPaFsibOMblyRj9K4nxLDpNv4gvoNBvJr3SkmZbS4lXa8kfZiMDB/AV7OWw5IRjUi+dXu7bu+rv5vVeXocWJlzSbi/d0svl+h28+7xB8ALLYpku/DWstb7QMt5F0u5T9PMUgfWtL4jTwaf8AFHwv4X/s59WtvDNrZ2L2UXP2qYYklUe7O5U/Ss34C+KPD3h/Xb+08WzPHod9DE8u2Mv++gmSWLgAnnaw/wCBVn+CfGUNl8ZbXxtrcbSxPqT3VzgZK+YWywH+zuyPpXK6NWNaqlFuMVJx83JdH3vzfejVTi4R11dk/JL+l9x7NcW/jrVPC3jeHx6mjRWDaVcXOn6cj25ns3X5k2qnzAKODmuU8TeLLvQ/BPgHw9pttZxx6xpcR1CUwKXkHn4UZI4xz+dN07Vvhx4bm8TsPGV7rt5rum3NtDdPbybbZXG5Q+4ZLMcDI4HeuJ8YeIdI1CHwGtpdGQ6Tp0UN9mNh5brMWI5+9x6V52EwbnUSlD3b3+FxXwvo/Pv11OmrWSjpLW1t7vc9CnbXbf4zfEG38G+H4rrWpJQlteOIxFp6ZBZvn+UE9Bn0rb1u11R9Y+EmpeJJtNuvEH9vtbXd1ZPGwkVZYioYx/KWXJHFc3L4y8Ha9q3xB0ubxFPo1rrt/FeWOqJDJ86oMGNlUbgD1qJPF3w/0y18BabpWrXMsXh3xCbm8uJrd8zxsyO04GOmQQFPzcVi6FZuP7t3SS+F3t7O3xbWvpyrrqy+eCT97S/dfzdvTqXtO8X3njzx94o8C6lBa/2FeQXyafAsCKbN4Vd45AwG7d8nOSckmrHhDRLPX9d+FUN/DHPb23h65vDFIwCO0csjKGJ/h3AZ9qwrrXfhz4fvvEPjTw1rN1eavqkNxFYaa9uy/YnnyJHZiACFDHGD3qlpfxC0XSNQ8AXUbPeQ6ZpE+n6tCqFSqyu4YAngna2eK2lhqkoP6tBxVrbNe9ySTfzulfqyI1YqX7ySf+V1/wAE67xPYeJ9W+Hvir/hYF/4dnMEIvNHNrd2xkhlDcxKIzkqVPfPSvnavTfEcPw10Hwpqseha5N4l1PUWWOy82KSIWMW7JY5ADPjjuK8yr2MopuEJ6WTenu8vRbJu/8AwbnFjJXku9u9/wAQp8XWmU5OteucbNKzbpV/UE83R7hf9g1m2h5FbEI8y2kTrlSP0rDE0/a0pQ7pr7zNS5Jxl2Z3X7IV7i88RaaT1WKcD81P9K+ha+WP2Xbr7J8UprRjgXVjImPUqQR/WvqevxOHw2PoMwjau33sFFFFWcQUUVheLfGHhrwmLc+ItWh08XO7yfM/jxjP8xSbGouTskbtFcXpvxW+HupajbafY+JrWa6uZVhhjGcu7HCgfUkVuaf4gtL3xXqnhyOKRbnTYIJ5XP3WEu7aB/3waLop05rdGxRRRTICiiigAooooAKh1G5FlpN7eE4FvbSS5/3VJ/pU1cz8Wbz7B8L/ABHcbsE2TRj6uQv9aEFr6Hyl4bVprjzG6uxY/U1v6y2bmb03Ffy4/pWZ4Ni/fw56AjNW79y2W/vEmvu+EKfuzn6G2eS1hE6j4OTLNq2r6LIcpqOnSKF9WUZFdLfaIl18KLPwptJvbUW11Mo6jfLsP868v8J65/wjvimy1gxvKlu+ZI1OCykYIFdZZ/FS0g+Id94hk0y5awubVLcW4dd42dD6dc1vm2AxcsW6uHjdLln6yjpb5xY8DiKKoqFR66r5PW/3nV2199p+MevWyNmOx0FrVcHptCbh+ZNc3pPiTXLH4FS3lrqMsU9vqQtYnAGUiwvy9OnJrmPDHjaLTfGGt6/e2k0/9pQTxhEYAq0jAgnPYYqfwL4z0bSvC1/4d8QaPJqVpPP9ojVH24fAGD+Kg/nWUspq0or91zKPstNNeW/Na/qaLFxk/itfm+V7WOht/EWqeG/gXo1zpEwguJtQeIy7QSq5ZjjPrjH0NZHx8PneIdKvmUCa60uGSUgdSRn+tYOo+Jre6+HGmeF1tZVns7xrhpiw2MCG4A65+aj4heJrfxNdabLb2stuLOxjtmEjA7mUAEjHau3B5dUpYxVuS15VLvybXL/wDGtiIyouHN0jb1W52+j2LeLvhp4Vix5kum6utrIvXEROT+i1NqM/iLXPiZ4mOg6tFpdnaRJb3V5JjbHHHwB+JDHiuZ+FHxAg8G21/b3dhNeRzsssQjYDZIBjJz+HSqngXxjZ6Tca3DrljJf2Gspi4VGw+ckg5/4Ea5amX4qFSu4wvFfBs788lKVk9Lq2l+prHEUpRheVm9/krL7zufGyM2k+AZptUj1adNR8v7agwJBvH8sAfhUviPxNqtz8c9O8OGYJptrqEDLCqj5nKht5PXPzfpXG+IfHWkXtnoFlpuizWNro975yR7wd0YOQP97rk1SvfGFpcfFhPGS2c62y3UU3kFhvwqqpGemeKzw+U1nH95T2jUte2jcrx20TtfbRFVMXBP3ZdY332S1Oot7TxJc+LPF76XrcOiacl3m8u5cYz/CvrW54mXd4v+HdxJeJfzMm17tBgTAZ+auO0jx7o32nxHba1o9xdaVrNwLjykkAdGHQE0mq/ELTLrWfDN3b6PNa22isQYFcHcnYL+HrUzwGMlWX7uyUWrpR1vTtq9276dloNYiiofFu/P8Amv6bHe6D4j1TWvir4n8L6hKH0lYJ4lg2jagVgu78Qxz7mucgtIb7wP8ADayuFDQzaq0bg91MrZFQ3/xU0drPU7zT/DrWuvX8TQNdbht2HgEj1x+orlbvxireEfDek2dvLDe6NctceexBViXLLgde9ThsrxN4uNLk1ium6hNOWndteY6mKpa3lzb/AIyTt9yPXNT1LT7PxJrw1nxZay2M9u0H9llCPJIUbR/n1rwfwnHqUniTT49HAN+Z1FvkD73Y813Ou+NPA2sLPql34QlbXJ4trSediPzNuN2M9BXDeE9Xk0DxHYaxHGJWtJRJsP8AEOhFejlGCq4fDVfcam4pWly2bSa05endvVnPjK0KlSPvaX6Xvq/M9oe11JPBfjCz1vxRba7OtsHeKMf8e7g9/wAv0rA8Va/qnhDwH4Kt9AuTZCe1+1TsijErkKec+5P51T1L4heF1sNdttH8OXNq+sQnz5mlBJkJ+v3etQeHfH+gDwvYaT4o8PPqkul5+xSK4AA7A/p7YFebRwGJilUqUXKPNdxtFX9zlvZPl0f+Z0zxFJ+7Gdna19f5r777Gje65qXh/wCDei6hpFwbW81XUJZrmeNR8x3Pxz/ur+Rq38PZpdQ8EeJtfn1eHS9QvrtI5b9l+4OMjjpnNYPhrx9oi6FNoninQDqNkLp7q1SJtvlFmLbfpknH1NV/D/jvTLa91u11XQxcaFq0gdrSMhTERwuPw61vUwFd06sFR97m5r+770eZOyvvZdHpoZxxFPmjLn0ta2ujta//AAx1+qeJvD1l4m8HaheatDqtzZI8N5dRp2P3XI9qra59s8N+MPD/AIh1PXP7a8NNeSTQScP5TMuDnHXHB/D1rkLvXvA6+ILGWx8KyJpMMbpcwPLl5i38Wc8Yq/qvjjw1J/Y+kWXh6b/hHrCSSSW2kly8pcEHBzxjOamOXVIOChTk04yUr8uz5nZa+7K70tpZ67DeJi+a8lurWvvpv3RP8YtO1aOzh1aPX/7Y0C8umkgO4HypCD8p/AH8q8zrtvG/i3R7/wAN2fhrw3pc1hplvObhhNJuZnII456fMa4mvoMnp1aeFUasbNN20Sdul0tL9zz8ZKEqrcHf+ulztPgX/wAlj8J/9hOL+ddd+2H/AMlquP8AsH2/8mrkfgX/AMlj8J/9hOL+ddd+2H/yWq4/7B9v/Jq5Kv8AyO6f/Xt/+lG0P9xl/iX5HjtFFFe+ecFFFFABRRRQAUUUUAFFFFABRRRQAUUUUAFFFFABRRRQAUUUUAFFFFABRRRQAV0vhPxlqHhuxls7O1tZkll80mUNkHAGOD7VzVFROEZq0kNOx3v/AAtTXP8AoHad+T/40f8AC1Nc/wCgdp35P/jXBUVl9Vo/yj5md7/wtTXP+gdp35P/AI0f8LU1z/oHad+T/wCNcFRR9Vo/yhzM73/hamuf9A7Tvyf/ABo/4Wprn/QO078n/wAa4Kij6rR/lDmZ3v8AwtTXP+gdp35P/jR/wtTXP+gdp35P/jXBUUfVaP8AKHMzvf8Ahamuf9A7Tvyf/Gj/AIWprn/QO078n/xrgqKPqtH+UOZne/8AC1Nc/wCgdp35P/jR/wALU1z/AKB2nfk/+NcFRR9Vo/yhzM73/hamuf8AQO078n/xo/4Wprn/AEDtO/J/8a4Kij6rR/lDmZ3v/C1Nc/6B2nfk/wDjR/wtTXP+gdp35P8A41wVFH1Wj/KHMzvf+Fqa5/0DtO/J/wDGj/hamuf9A7Tvyf8AxrgqKPqtH+UOZne/8LU1z/oHad+T/wCNH/C1Nc/6B2nfk/8AjXBUUfVaP8oczO+/4Wprn/QO078n/wAa4e9uGu72e6kVVeaVpGC9AWJJx+dQ0VcKMKfwqwmwooorUQUUUUAFFFFABRRRQAUUUUAFFFFABRRRQAUUUUAFFFFABRRRQAUUUUAFFFFABRRRQAUUUUAFFFFABRRRQAUUUUAFFFFABRRRQAUUUUAFFSQQzTsVghklYDJCIWIHrxTFVmztVmxycDOKVx2Eop0sckTmOWNo3HVWGCPwrrviJ4Ys9At/DD6e00r6posV9MGGcOzMCBjtxWU60YTjB7y2+WpSg2m+xx9FPeGZI0keKREf7jMpAb6HvQkMzxPKkMjRp991UlV+p7VrdE2YyinwQzTuUghklYDJVFLHHrxTVVm3bVY7QScDoB60XCwlFPlhmh2+dDJHuG5d6kbh6jPWlaCdYFnaCVYm4WQoQrfQ9DRdBZkdFbGvQ6JHpeiPpUtw95Lak6gsiEKs28gBPUbcVmS29xDIsctvNHI33UdCCfoDUQqKSvt/wByi0yKiuj+JHheTwd4wu/DzzNcG2SHMu0gOzxI5x7AsR+FYE0M0LiOaGSJyMhXUqcfQ0UqsKsIzg9GrocoODcX0I6KkNvcbHk8iXZGcO2w4U+57V0D+FpU+HMfi8yuVl1FrNYgh4CoGLE/jilOrCFuZ7u3zCMJSvY5ulXrSUDrWpBetTzW1YNWFbHkVs2DcikY1B3wmuv7L+NGjtnAa7aE/R1I/nivsI9a+I5Zzpnjywvxx5N5BNn2DDNfbatuUMOhANfi+LpexxNWn2k/zPosW+eFOp3ihaKKKwOIK82+IFpaXvxl8BwXtpb3UJttQJjniWRSdsfYgivSa8l+Mlt4gu/ih4Gg8MalbadqRgvik9xHvQLtjyMYNTLY2w/x/J/kekQ+H/D8EyTQaBpEUqMGR0so1ZSOhBC5B965Lwt/yXHxp/wBg3Tf/AGvSeGtG+K1trlrPr3jDR73TUYm4ghtSruMHAB2jHOKPDDbfjd42b00zTj/6PpdikrKWt9P1Rc8XfEnQ/D2sNo4tdR1W/jQSXENhbNKbdT0LlQQD3x1rUtfGGiXngubxbp80l3p0MLSyCND5ihfvKUxkMOcgjPFeXfCj4leEtG0rU7rUpNT/ALW1LVbq4u5YdLuJdw8wrGu9EIICKo4PFbnwd1TT9S8deNk0W2ul0K7eC8jE9lJAhldSswCuo6kc/WkpX6lzoKKd4vT8T0a11jTLnw+mvxXcZ017b7ULgn5fK27t35UnhvV7bX9Cs9ZsllW2vIxLD5ilWKHoSD0yOa8UnsdRt/EcnwMiYro93c/2ik4kAKaXne9v1zkyfJ/u57V7xDHHDCkMKLHHGoVFUYCgcAAVUW2ZVacYL1/IfRRRVGIV5x+0nefZfhVPCDhru8hi+oBLH/0EV6PXjH7V93t0Tw9pwP8ArbqSZh7KoA/maDWhHmqxXmjyjwquyN5P7sbEflTL48VZ0RdmmTN3KhfzNUr9uTX6VwtT5cI5d2c+cS5sQl2Rk3J5NUz1rp/Bnh9vFHie30dZvJSQM8kndUUZJFUfGun6Ppevy2eh6k+oWaKMTOu07v4h+Br3frVP2/1f7Vr7dPXY5o0Zez9p02MWiiiukgKKKKACiiigAooooAKKKKACiiigAooo7ZoAKK7jX/BulaL4GstVvdYkXWb2JZ4bIKNpjJwecdRXD1zYbFU8TFyp7Jtbdu3deZrVpSpNKQUUUV0mQUUUUAFFFFAHafAv/ksfhP8A7CcX86679sP/AJLVcf8AYPt/5NXI/Av/AJLH4T/7CcX86679sP8A5LVcf9g+3/k1eBV/5HdP/r2//Sj0Yf7jL/EvyPHaKKK9884KKKKACiiigAooooAKKKKACiiigAooooAKKKKACiiigAooooAKKKKACiiigAooooAKKKKACiiigAooooAKKKKACiiigAooooAKKKKACiiigAooooAKKKKACiiigAooooAKKKKACiiigAooooAKKKKACiiigAooooAKKKKACiiigAooooAKKKKACiiigAooooAKKKKACiiigAooooAKKKKACiiigAooooAKKKKAPXf+EhvPht8NfCp8Ow2cep69HLqF5dTWyTM0YcokQ3g4Xg9K7PTItF0/xbq/jCHRrT7PqXgdddSyeMGKO4LocAdh5i5x6EjpXA6TdeD/ABl4B0XRfEniNfD2p6AZIoppYWdLi2dt2BtBwynPXHWtO88e+G7rVvE1vbzta6VD4U/sPRvMQlp9jJtzjoWwx5r5Oth5TcoqD5ry5nZ6pyVteulrW2Sex68KiSTuraW9ba/11PMvGPiK+8Va/PrepJbpczqgcQRLGvyqFzgADnGa900OG3n+Jvwtju7eO4g/4RMF43XIYBJTivnPtXtmkeNvC8HjvwFqMurItrpfhs2d7J5T/uptko2Yxk8sORkc135rh5eyjClHRRktP8LS/wCAc+EqLnbm92vzIYfFU3j34beOLPU9P0+ODRrWK80kQWyRtbKJQgQMACRgjOetXPEfjJfhv4j0rwfa6VZT+HrWwgOq2720bS3rSxhpGLsMgjdxgjGK4D4fazpmmeD/ABzY392ILjU9Jjt7NCpPmyCZWIGBxwM84ruv7S+G/irVdH8c+JNe+yXdjawpqOjGBma6khUKuwgbdr7RnJFclbDQpVZRlTbpXdkk3q4xs1/5Nr0fmbwqucE1Jc3fyu/+Bp2KP9vyfD74ZaFqHhWCCDUPEV1dXU1zc20czpbxybI4huBABAycd66/SYdF/wCEwbxk2i2httX8C3Gq3VlsAiFwnyyBR2BKZ49TXFW+q+D/AB14Qt9G17WYvC15pN9czWTtCzwyW0z7zHhQSGU5xxjBq9L468LnXtVsrS6eHRbDwZc6DpcsqHddSleGIA4Lsx9ABjpWVWhOXMlB895czs9U37qv10ta21mVColZ8y5dLevXT7yPUfEknjz4Q6nqviW1svtOi61ZiGa3tkiKwTFg0fyAZAC8V2nxJbxJHo+sXGn6Ro/iH4e3FjtsBYxRb7AbRsckDzNwPXNeQeFNd0ex+FfiPR76VWvLvU9PnitcNmaOJnMnI4HBHcda9B07Wvh34TutW8T+HPF1w9jf2E0UHhpVkyksse0q+RtIUnOc0YnDOlUapwdlJ8qs2toPRr4Xe9ntvcKVVSj70t1q769fv9PQb4eXQrfVfhNJqy2UMcmiT7JbhB5X2gySCJpPUbsdarfFy++IGi6RYTeK9H06e9ttUW60vXrSCExFVH+qIQbSucEBh2rHh8QeB7xPAFh4gY3mn2ejTWOpBAwa0leRyr/7W3IPGal8Yat4d0D4XX/g/SfGEniqXUb6KeL5HEdlFHnGN4GGbIGBxwaqNGaxEHKDbu94vbnlqpdNHqnpJWFKa9nK0vx8l06+Vtj0jVIrzxR+0J4ja8t7O/8A+EZ0b7VpltNHHHG07ww7RIxwGG9yfmPGAOlc5440jxHqHw1udQ8fJo39tabqVs+nz2kluHlhdwskbLEeQMgjIqvrPjLwO3xIudcXW5bjSvF2jmw1eOOJhJpp8qJVbkDcQ0eeM8A+1cj4nh8C+HvDUVjpfiEeJdYur+KV7xBIkdpboc4AYDczcZ4OMVz4XDVFKkuVqyhb3XdW+LW6S1vfTVPS+hpVqRtPW+r699tOvS3Y9SvPFW/4+v8ADiLSdLTw/et9lu4fsiFpZHg3GTdjIIOMAHFcJq3iHVrX9nVdJimgFr/bs9gVNshbyVVWA3YznP8AF17ZqE+LfDv/AA09H4u/tJf7DF+spu/LbGwQBc7cbuvHSs6PVPDOqfCPWNFvNa+xapaazLqFjEYmIu1cAYBA4P1xW9HB+y9k3TdrU29G/e95N+q0v2InW5lP3v5vu0PNaKKK+sPHLNueRWvYtyKxoDzWrZHkUjKZkeOEK3Mcy9THwfcV9n+Erwaj4V0m+Bz59nFJn6qK+PPGke60t5PQlTX098Bb37d8JdBk3ZMUBgP1Riv9K/JuIKfs8zqrvZ/ge6nz4GlLtdHc0UUV5JzBXnnjQj/hdvgIZGfs2of+gx16HUMtray3MV1LbQvcQgiKVowXjB67T1GcDOKTVy6cuV39SavNdF1Cwsfj74msb65jguNR03TxaRucGfb527b64r0qqk+mabPqEOoz6bZy3sAxDcvArSxj0ViMjqelDQQko3T6o81+HHiPRPB6av4L8SX9vpl1pt/cT2xuTsSe1lcyI6MeDjcQQOeK6Hwx4+0/V9H1/wASSQ/ZfDumSMLe+cFftUaLl5AD2zwPWt/XvDfh/X/LOt6LYai0X+ra4t1dl9gSMge1WzpunNpv9mNp9obDaE+ymFTFt9NmMY9sVKTRpKcJa21Z4vL4c1y98Ky/FlYJB4tF2NXtrfnIsVG37Jj3iyf96vYvDesWPiDQbLWtNmWW0vYVmiYHsR0PuOhHtV8KoUKFAUDAAHAHpUVlaWljbJa2NrBa26Z2RQxhEXJycAcDmmo2JqVedar/AIbsTUUUVRkAr56/amuvN8aaLYZyLexLkehdz/QCvoZetfLnx7uvtvxhv0zlbaKGAe2FGf1NNI6sEr115X/r8TNtF8vSR/tOP0B/xrKvm5Na8nyWEC+zN/T+lYt6eTX6xkdPkwMF/W55WPlzYqR3fwAutPj8UXVvPZtJdyW7tDMDwiBfnX8RVvw1ZeCdZHinXbvSXt9OsJY5FjLksNvUcH+Jv51z/wAEbiC38eeZcTRQp9iuBukcKM7OmTU3hK4t0+G/jyJ7iFZJGXy0ZwC/zjoO/wCFeNmVCX1utKEpJv2Sum+srP8ABfn3PUws17GCkk7c34Iv+GtM8P6mviHxpB4fuLuygnWGw00ZJ3kAknb2GR+tT614F0vUvFvhSSzsZtNs9aR3ubV8hojEoZxz0yOPwqv8HtSa48Iaz4astYi0nVZJ1ubSeVtqkYUMM/8AAf1qxFe6l4a+InhyfxR4mttVXMquYZNy24ddmSfqQfwrnqyxNPFVY05tSipKKvJtrk0stt9b73ujWKpSpQco6Nq700fNr57dC+LH4f66PEcemaM9vdaNazINzHbIAcBxz2I7+tch4o0XTLXwj4Iu4LVUnvh/pLgn958+Oa9B0rwvY6AvjG7h1i2vZb6zmkiihcN5cJOcsR3yQKxtNsNG8UfDrwvcXGuW1iNEZvtauw3kBicKOpPSscNjFSmpwnJ01Jb3e8H8/i/EupR5laUUpNPt/Mv0IrvwTotx8XrvT1s2TSrHT0u5beMnMh2Z2jvyapeNdC0rUfA3/CSWXh+fQ7m0vVt5oZAwEkZ6EA/UfrXRyeIdNtfjXqCnUIorfUdLjgiuVcFUfYNpz0HWuX+Idj4nsNC3614ystSge5RUtoZtzMOTuPsMCrwlXEyr0FObXuwtdy1097TZt9b7aE1oUlCpyxvrLtp2/pHYXOg/Dy08cr4VfRpJLzU4d4fedkACcKOc5O0nPvXJeF/D/h/w9oev+JfEFm2pR2Govp9tBuxllbBb36j9a2tbvLNv2htJuVvLcwLCgMolXYDsb+LOKj0+PT/FmheKvCY1S1s7xddnvLeSZwI3UyevccfrWNKValRhzzlyyjTc3d3S5mnbqtLJ26FyUJTdoq6cktu2hkaTp3hXxRpni7+xdLa3nit0u7MOxLR4Hzr15GaxfFOkabpPwy8NzfZlGqaiz3Dy5OfL7DH+elavgSOz8LfFqPRYtQS+trmI2c8qH5GZ15A9QDVX49XUJ8YxaTagLbaZapAijoD1I/WvWoSqf2hChCTdNpTTbeyjy2d/OzOWoo/V5TklzfD+N/8AgHnv05Ne1rpXgbw3q2keDNV0d72/v4o/tV3vICSOcDHPAz6dsV4qrFWDL1ByK941DS9H8VeJ9F8fRa9YW9jBFFJdQSyYlDRkttA/T8OK6M/qcrpqcnGFpbX+Ky5Vp87eZll8b81km9N+3UyPDnhHwzpSeL/+Eht2uINFvImjcEhjHguF/EYFea63faRc+LZtRstPeHSmuFkW1Y/MI+Mrx+NejXGvWes+F/iNqCTxKLu5h8hWcBnVQVBAPJ4AP415A33T9KeT06s6lWpXk+b3Va+i9yLdl3uGMlCMYRppW1f4ux7l8VV0XWz4X0O202SG81COE2s+7iCAscpjPJ70kWk+AdS8SXnw/t9HkhuoImSO+3kkzKPm7/8A1uDWP411qz0/xJ4D1ITxSxWlhEZvLcNsG8g5x0OD0ro49L0XQ/G+ofEaXX7CXTpI5J4YI5MymRxyMfifzGa+etOhhoRUpL3ZONm9Z81kvu6PTc9G6qVW7J6q+3w2MDw3pnhDRPh1a+IvEmmvdXEV5Nb7IzzK+4qBzxwAT+FeT3LRtcytCpWMuxRT2XPAr0LxDfQ3XwR03M0RuX1qSV4g43DIlOcdcc15zX1OUU53rVKkm25SWr0ST0sjycZJWhGKVrIKKKK9o4gooooA7T4F/wDJY/Cf/YTi/nXXfth/8lquP+wfb/yauR+Bf/JY/Cf/AGE4v51137Yf/Jarj/sH2/8AJq8Cr/yO6f8A17f/AKUejD/cZf4l+R47RRRXvnnBRRRQAUUUUAFFFFABRRRQAUUUUAFFFFABRRRQAUUUUAFFFFABRRRQAUUUUAFFFFABRRRQAUUUUAFFFFABRRRQAUUUUAFFFFABRRRQAUUUUAFFFFABRRRQAUUUUAFFFFABRRRQAUUUUAFFFFABRRRQAUUUUAFFFFABRRRQAUUUUAFFFFABRRRQAUUUUAFFFFABRRRQAUUUUAFFFFABRRRQAUUUUAFFFFABRRRQAUUoV2DbEZto3HaM4Hqa6n4neG7Xwv4jt9NspZZo5bC1ucuOd0sSuR+ZrKVWMaipvd3/AAt/mWoNxcuhytFSGGZZlieKRHYjCshBOfatz4h+GZfCHjC98OSzfaJLTy1MgXAdmjVjj2y2PwpurDnUL6tN/JWv+aDklZy6HP0U6WOSJgssbxkjIDqQcfjTe+O9WSFFPljkiYLLG8ZIyA6kHH40nlyeX5vlv5ecb9p259M0XCw2inRxySbvLjd9oy21ScD3pI1aRgsas7HoFGSaLhYSilIIYqQQwOCCOc0skckTbZY3jOM4dSDj8aLgNopzRyLGsjRuqN91ipAP0NNoAKKKKYgooooAlhPNadm3IrKi61pWZ6UGciXxOnmaIW7o4Ne4/so3v2j4cXFmTk2moSLj0DAMP5mvFtSTzdGuF6/Jn8ua9F/ZAvcN4j00nvDOo/76U/yFfmvF1Plx8J94/k2ezgnzYCS/lkfQNJGyyAmNlcAlSVOcEdRx3rE8eavNofhLUNRtk33SxiO1T+9M5CRj8WYVxOs6Hq1t4i8K+C9K8TXmlxHTbq4u7mGNZHuZlZNznd6szH8a+XbsTCnzLe3/AAD1KiuB0afxL4V8W6foOv63/bul6sHjsbySBYpoZ0G7ymC8MGGcE88V3NpcQXcCz2syTRMSA6HIOODTTuKcOUlorPl1zR4rcXEuqWiQmIyh2lABQHG4eoyQKm0vUbDVLJL7TruG6tnztkjYEcdR7Gi5Nn2LVFZmneIND1G/lsLDVrO5uohl4o5QxA9R6/hT9T1zR9MEn9oana2vllQ4kkAI3dOOtFw5Xe1jQo7VmX/iDQtPjt5L3V7KBLnHkM0y4kB6Ee3v0puqWltc63o15JqU0Els8rQwRy4S53RkEMM4baPmHXBGaLhyvqatNV0ZmVXVipwwBBKn39Kz9Q17RdPvorG+1WztrmX7kckoUn0z6fjWHqe7RfiLpl9ExFnrqNZXKZ+UTopaKT6kAr75HpRcpQbOwiG6RR6mvj7xndf2l8TdevM5D38gB9gcD+VfXs0y29tPctwIYnkJ/wB0E/0r4t0lmutSnuW5aWZnP4sTWlNXkkdmXr35S7L8/wDhjor/AOVI0/uxqP6/1rBvD1rb1Vv3snscflxWBeHrX7Hgqfs8PCPZL8j56pLmqyl5soTcmoqfL1pldRaDvQeSSeSetS2lvPd3MdtbRNLNIdqIoyWNNuIZbeeSCeNo5Y2KujDBUjqKnmV7X1HZ2udL4D8TW/h2DWo7i3lmOoWDWsZTHykkYJz2rlx0xRRWVPDwp1JVIrWVr/LQuVSUoqL2QYGMYoOTjPOBgVPp1ndahfQ2NlC01zM22ONerH0pL61uLG8ms7uIxXEDmORD1VhwRWvPHm5b69ibO1+hDgelA4II4I6Vq6d4d1vUbe1nstPlmju5zb27AgeZIBkqMn079Kz7u3mtbqa1uIzHNC7RyIeqsDgj8xUxrU5ScYyTa8xuEkrtGr4G1Wx0PxVY6tqFtJcQWr+Z5ceMlscdaq+JdUk1rX77VpAVa6maTB7AngVn0VCw8PbOtb3rW+V7j9pLk5Ol7hR2I7HrV/QtH1PXL42Wk2b3dwEMhjQgHaOp5+oqhWinFycU9UTytK9goooqyQo7AdhRV230nUrjSLnVobR3sbV1SeYEYRjjAPfuPzqZTjHWTsUk3sUu9FFFUSFFFFABRRRQB2nwL/5LH4T/AOwnF/Ouu/bD/wCS1XH/AGD7f+TVyPwL/wCSx+E/+wnF/Ouu/bD/AOS1XH/YPt/5NXgVf+R3T/69v/0o9GH+4y/xL8jx2iiivfPOCiiigAooooAKKKKACiiigAooooAKKKKACiiigAooooAKKKKACiiigAooooAKKKKACiiigAooooAKKKKACiiigAooooAKKKKACiiigAooooAKKKKACiiigAooooAKKKKACiiigAooooAKKKKACiiigAooooAKKKKACiiigAooooAKKKKACiiigAooooAKKKKACiiigAooooAKKKKACiiigAooooAKKKKACiiigD1qPXG+HPw48LyaVpmm3F/r6S319NeWqTeZAH2LCNwO1eDnHrXTeML+H/heTXumeGDrV5N4etjpFl5avHDK0CbHcNwVQZ68ZxXH6TJ4U8aeAdF0nX/EsPh/UdAaSIPOrMtxau27CYB+cEng4Bz1rtX8Y+Dbv4geIrfTPEg0q21Tw7a2Gn6thh9meNU3IxAyM42kj0r5KtBxqSl7Nufv8zs7NOStqt/d6LWyaPYg7xS5lbS23Z3/AB7ifENfFNp8MNL8U+LNJ0i08Uab4hiW3kht4TmFo2ISREypwy9DR4/1+7uP2itWt38Oxa9e2Ft5Wj20dqm0TPDGwebP3wCSctnHArmfE994R034Q33hex8UprWtjWbfULi4AbZcDYyFYyRk7Bgktj73Ga6y48SeC5viJ4h1ex8aRWbeLdE8qK8VWVtLnCxDY5AyN21hkZrCNJwTk6d9JpWi0tXB7atK3N66rc0ck3bm/l6p9/x2M/4sad4iu/gv/a/jjSNMs9es9VjihktY4kcwupyriPjgjgV5v8H7hbbxf5sfh59fv/s0i6faeWHQXBHyyODwVXk88V1nie88I6Z8HtX8L2XiqPWtdk1S3vJ5wG2XAAIxGSMnaM5zjrWR8Cda0nS9R12x1LV/7Dm1XTGtbTU+f9Gk3A9RyN2McV6OHU4YCsuXq7KzWjtst7bvQ5qlnXhr08n+O1zvPiFofifWvhTaT+NtJ0yy8QLr9va20trFEj+TKpG1xHx94ZGayfF/jrSfD/i3WfANxoFi3g+yjl0zyorSP7T5qIUE/mHBL7xnJNV9V1Xwv4f+F+oaHpvi2LWvEKaza6m9wAxjnKhl2xsRk7MAnIH3uM1c1GX4YXviq++Jl5rlvdxXUb3R8OSRkzNduhBRuNu0Od2c1xUafKn7WDcby5Uota+61ZdOtm9tdjacrv3Wr6Xu1trf18yjJ4mb4Y+HPCFhpek6bPNqdkNT1aS6tEle4SRyFiBYHaoVO3c1v+AdHkn8MeJPGnw60G2lv77V/s+mpfpERZW4G58K525ycDHaubsm8F+O/DvhqbxB4qt9Av8AQrf7FexTxk/abdXLo0eAecErg4qxb+IvB3iuw8QeExqCeE7JtUF/oc7giJAF2NG+3JG4DPQ1dam3FpRfNf33ZtNc2mmnN8to6eQoSV1dq1tNV2/D/M6nUNA0+D4g+Btc8WWGkadqmo29xFe2/wC7+zG9RSIZHVMqFYlc8VzXxfbxLFpVjY/ETwzZJINUV4Na0+GNI5LbGHiynX1GeeKyrtvhlaeMdE0O6vJtW0mKzkg1LVVkba1xIDiVFP8AChxx3rR8R6v4f8NfDmbwqfGA8Zi81O3uI4Y2fy7S3iJLAFgCrOCBge9KlSnCrSdm3091qy5n8Lu+WyeqlurdQnKLjJXS+a3st+/qup1nxV/t+z0fXB/wjOi6x4DuLNl0m5023jDWOQPKkLAB8juK+ba980/U/A/g3+3Ne0DxwbvRtQsZ47Xw4N5bzJVI2SKflwhbOck8V4GOlelkkXCEo8ummtmr6a3T6rq1ozmxzvJO+v3/AI9uwUUUV7hwBRRRQA6P71X7Q8is9etXbU8igmRtxDzLWSP+8hH6Vt/sr3n2b4m3VmTgXVhIuPUqyt/LNYdg1J8HLn+zPjZo/O1ZLl7c/R1YD9cV8JxpS0o1PNr77Hp5S7060PK/3H0p8TPmt/D0Tf6t/EOn7/TidWH6gVBrX/JaPDX/AGCL7/0KOrnxSt7iXwbcXdpGZbrTZodRhRerNBIsu0fXbj8awvGN9qkXjTwz4t0Dw1qXiPTjplwhNhsJUS+WyE72XqBXw8janql8/wAjR+J5Yah4MMWPPHiODy/p5cm79KxLPUn8J+GPH+mW/wAs2lXU0unp/wBfSh4APbfIF/CtHSIPEnivxbp2ua9ocmhaXpAeSzs7hgZ5rhxt8xwpIAUZxgnk1mfELS7qf4teG7e3UGy1pUbUBntZOZUOPdpIh/wGk+5cLaQf9dfyGWPhPSYfiB4X0G9s4bu007wo6rDKgZHdZ4QGZTwcHJ5789qveHtP0vTfFPxA0NNum6M1tZ3jrA3lJAZo5klZcfdyIVPHfmt+fTr5vitaauts5sU0Oa3afjaJWnjYL65wpP4Vzni/wrrWsXPxChtbcxrq2j2VvZSuQEmkj+0709f40B/3qLWBT5tG+n6nN3uoeA18ReCW8F6clpPBrEFslzBZGETQOCrqzFQWBHPPU811VhoWj6t8ZPFk+q6da3/k2dgsaXMQkRSYzkgHjOOM+lZuv6v4s8S2Wiz23gLWbJNG1K1vLq2m8sPN5bYMcADkHHXkjgV1vh+wv4viH4l1W4s5IbS9trIQO2PmZIyHXg9VJwaEhzlaO+tu9+qOX+G/gzw7qFj4k0vVNLtb+3t9Wu9NtftEQc29qrkLFGT90DORjvVDwbdT3lh8IZ7qRpZhHco0jHJbbZuuSfXiu6+Hun32nT+IWvrZ4Bda9dXMBbHzxM+VcY7EVyvg7w5rllp/w3jutNmifSvtX28MR+43QSKu7nuSBxnrRbYHO/Nd/wBWZY8CeG9B8V6Bq2ua9pVpqN1q+pXqNLcRB3jiiuJIY0QnlQqxg8dyTWl48s10zw74YtoJJZTZa1p8cTyOWdsPt5J5JI61l2l74l8FS6noNn4Q1LWre4vZ7vSrq0KeUgncyNHLuYFdrs54B+XH0rS1n7dqGteDNB1BopNQikGqaj5Q+RPJXgj2MhAFHQl35730Nz4i3n9n+APEF5nBSxkA+rDb/WvkzwhF+8iz6ivpD9oa8+yfCXU1Bw1zJFAPfLZP8q+evCqbVLf3UJ/Su7Bw568Y9zfBvlpVJ/1ov+CWb9txZvUk1iXZ5Na18eKxbo8mv2RKysfMQNTwX4XvPFl/c2VjLGk0MBmAf+LHaurn+DusKlpJFqmnyxOSLqUSfJb465P6fWmfARmXXdadGKsulTEEdQcdaNIuJ/8AhQWsfvny2poG+bqDyQfqa+ax+MxqxcoUZpRTgtr/AB3V/lue5h6NF0VKcbuze/Yrr4P1zwp8StFsbK/t/tFwwks7rG5MYIOR+BqrqnhLVtWk8W6xNfwXF9pV7J9sjQYMnzHc6jHThvyrt9xfVvhW7EljZjJPU/JUfgUta/FHxzqt5IsekW0lyLzeMq2ZTtH6N/k1xf2liIxda654x3tvao42+fbuzb6tTbUOjffa8b3+Rwd14B1SLVtE0eOaKS/1S3FwYuf9HU8/P6cZ/KpfGHgG40LRf7YtdTtdTtI5fJuGgJJif346Zr0yygmg+P8AfPet5q3Wms9ljumzG0fk351x+oeJdHtPDmp6Fpvha+0+O4uIzdSTMzKjK2M5P41rQzTG1qlPk1Vot6Kz5m77tPRaKy3WpM8LQhGXNpq0t+n+Zo/Dz4a6np+raFrtxfWiTb1uGsy/7wRkHnHryK8++JH/ACUDX/8AsITf+hmvV9csNWn+OegXlrFO1kLSJlkX7qxhMNz9SOK8o+JH/JQNf/7CE3/oZrTJq9XEYz2tWak5U09Ol5bfInG04U6PJFWtL79Nz0XRNU0m48V/DzS9Gu0mhs7djOiAjbMyfNn3yDWZ48+GupqNe8RrfWkjJczXUlqj5dYmdiCffHNc38G/+Sl6L/12b/0Bq7PwhNLN4r+JIlkZwYLnO45+7KQPyHFYYqFXL8S3QnpGKburt3qO/pu9S6UoYinaot27eVor/I5PwX8PbzxBpH9r3OoWum2TSeVC87YMre3tXUfDP4ftY/Ea6sNfWyuI7KEOInG5bhX+6ygjnGKoeMrW6vfg94MOnwyTRIXSRYxnEhJxnFd3Eyp8Y/DFvMw+1Q6JsnyeQ3XB/CscfmGKnSq2npJVFZLWPI+++v66GmHw1KM4+7ty697/AORw2jpZfDnX9fu5dVtbm8Sw2WMcLEh3lbP0+XaCa81sreS8vYbWLb5k8ixruOBknAzUmrWs9pqM8NxC8LiRvldcHqan8M6c2r+ItO0tZTCbq5jh8wfw7mAzX01CgsPCdeU7yaV36Lsvm/meVUm6klTSsk9vVnY6z8MLiz0S9vrPW7DUJ7BN91BC2So7445qPwx8MdR1zSLDVl1G0trO63b3lbGzBwB7k13uhad4d0r/AIS/StF0m/hltNPeO4u7hyVmPHAB/P8ACuO8Tyyx/BDwkscjKGvJCwB4OORn6Gvn6GZYytalCerkkm4q9nBy2Tt00/E9GeFow95x2T0T6ppbmMfh5rP/AAnreEleIzhfNM+TsEWM7/1FdtqXhebwr8HfE9q17b3sU1xBJFLC2QR5kYIPvkV07BpPH+oRwk/bZvC6iAg8ltp/qRXCaPZajZ/AXxKL6GaFHvIzEsgxwJIwxA+oNc7zDEYz2XPNJJ0rq27cr3/D8zRYenR5+VdJ69rI8sooor7o8EKKKKA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KFZvuqx+gzSUhhRThHJ5ixlGVmIABUiu6uPhrfQ+PtY8JtexmTSbJrueYKcNtgWQqvry2BWNXEU6Xxu2jfyVr/AJouFKU9kcHRSorMcKjE+gGTSDJ6An8K2ICilKvnGxs5xjaetBBUkMCCOoIwaAEooopiCiiigAooooAKKKKACiiigAHWrlseRVOrNv2oFI27BuRWSlwdL+IWnX448m+gmz7blz/WtKxbkVi+NVKX0Uy9TGCPqDXynF9Lmy/m/lkn+n6nfkr/ANpcX1TR9xNtYHoVPb1FUdC0qz0XTU07T1kS1jZmjR3LbAzE7Vz0UZ4HQDim+Gbwah4b0u+U5FxZxS5+qA1oV+dMrVaBXOWOg6h/wnFz4j1PUI7iNIGtdOt0iC+RGzbnJPdjhR/wEV0dFKwKTV7BRRRTEFFFFABRRRQAVQtNJsbXWLzVo0dry8VElkdy2EXoq/3RznA781fopAmzyD9qq88vwdpFhu5uL7eR6hV/+vXkOhLssZW/2cfrXoH7Vt1v13w9pwPEcEkxHoS2P6Vwmnjy9L+rD+VezkVP2mOgvNfhqdrfJgJPvf8AyKd+3JrHuTya1L5uTWRcHk1+rnz0C74c8Qan4eubifS5I43uIGgkLxhso3Xr0psGv6lD4an8OxyRjT55hM6GMbiw6fN1rLNFYyw1KUuZxV9H9233dDpVWaVk9P8AM6EeMteE2iy+fDu0WPy7L9yPlXGOf7340y68Xa3caZqmnyTRCHVLo3d3tiAZ5CQevYZHSsGio+pYe6fItPLzv+evqV7ep/M/60/I6G78aeIbmfSbiS8VZ9Jj8u1lSMK4XAGGP8XAHX3q54p+InibxJpR0zUri3Ns7BpFjhCFyOmSK5Kip/s/C80ZezV47aba30+eo/rNWzXM9dzsbb4meMLbSLbTItSUQ2xUoxjBchegLdSK5fVb641TU7nUrxla4uZWllKrgFmOTgdqrUVdHB4ehJypQUW97KxM61SaSlJsvaDqt5omr2+qae6JdW7boyyhgDjHQ9etXtP8VazY3uq3lvNEJtWV1uyYgQwdtzYHbn0rDoqqmGpVG3OKd9Pknf8AMUas46RZ1HhHx74l8LWclnpV2gt3Yt5csYcKfUZ6VQTxRra+Jx4k+2s2ph9/msMjpjGPTHasaioWBwynKfs1eWjdt/Ur29WyjzOy2NbxX4h1LxNqx1TVZI3uCip8iBQFHTgVnWlxNa3UV1byNHNE4eN1PKsDkGoqK1p0YU4KnFWitLdLESnKUuZvU7XUPih4vvopIZry3EckLRSKsCgOCMEn39+1c/e+INTvPD1joM8sZsbGRpIFEYDAnrk9TWVRWFLAYWjb2dNK2ui6/wBNlzxFWfxSbOkl8ceI5PEVrr/2tEvraEQxskYClAMYI6Gp/EHxB8Ua5Z3tnqN5HJb3gjEkYiAACNuXb6c9fWuUoo/s/C80ZezV47aLSzurfMf1mrZrmeoUUUV2GAUUUUAFFFFAHafAv/ksfhP/ALCcX86679sP/ktVx/2D7f8Ak1cj8C/+Sx+E/wDsJxfzrrv2w/8AktVx/wBg+3/k1eBV/wCR3T/69v8A9KPRh/uMv8S/I8dooor3zzgooooAKKKKACiiigAooooAKKKKACiiigAooooAKKKKACiiigAooooAKKKKACiiigAooooAKKKKACiiigAooooAKKKKACiiigAooooAKKKKACiiigAooooAKKKKACiiigAooooAKKKKACiiigAooooAKKKKACiiigAooooAKKKKACiiigAooooAKKKKACiiigAooooAKKKKACiiigAooooAKKKKACiiigAooooA9jt/EkHg74MeFNQ0zRtKn1m+uLpHubu1WXEKyfdwe5Jxn0FWbu10bS/iZa63pXhL+0313QY9S0jSo4Q8MN1Ko5KnjYpDkD6UkHh7QvEPwO8HQal4ls9Bu4rm8aKS7yI5I/M+cZH8Q6gd60dD8ZeG7vxdr2j6dry6JAPD8Oi6Jq8x2hBCRuJPVfMwa+Rk/wCJKnFt3nzb7c1l628tbJnsJfCpNW9223b+t/Im+IUXiO2+Guk+LvFXhnSdM8Tadr8SQFLRFWWAxswWSNeCNy9Ca6a/8ZapF8d/GlgtnpJjstFmeNmslLsVtlcbm/iGTg+3FeceKbnwzpvwfv8Aw3D4tt9b14a1b39zKjEpMNjJtiY8vt6knH3q6G+1jwbN8aLvxAvi6x/s3xRo80Mkv/QPka3WMLL75BrmeHUoPmhdWnb3Xb7DVlq0t7GqqWlo/wCXqvNf5B4L0fxRa/DWx8U+EfC2narruv3s1xdzTWsbxwQA4EaKx+UFs9O1aC+G9F0H4m6rqV/4ftEgn8JPqsumMFKQ3CldyDHABdfyJrkdOGheJPBVn4Rk8cWWjal4cvJ44LuWQrb3ts7ZypHcEE9O9NtNZ8G6X4q8U2ul6sW08eGZbGC7uZS32y4+TJT03EHA9q1lRqynU3u+bZNaXXLre21rWWmvmRzxSj8uq3trp+Zp6b40tbj4ceIPHt14X0RtWXWra3s0+zL5MTm3I3FcYbgMcepB7VyvxnltdZ8P+DPGSafaWN7rVjcC9S1jEcbyQTGPftHQn/Csqw1TTo/gZqeiveRLqMviG3uEtifnaJYHUvj0BIFL411TTrz4YeANNtbyKa8sIb9buFT80Je6LJu+q8ivSoYRUcRGUIte+11+HkenpdL5nNUq89Npv7N/nzf5HEUUUV9AecFFFFABRRRQAUUUUAFFFFABU8B5qCpYTzQJmvZHkVT8ax7ra3l9CVqxZtyKXxOnmaLu/uOD/T+teNxBS9rl1WPlf7tTfLp8mLpvz/PQ+mvgXe/b/hN4flJy0dsYT9UYr/QV2teTfsq3v2n4ZyWu7JtL+RcegYKw/ma9Zr8mi7pHfiI8tWS82FFFLiqMRKKKMUAFFLg0lABRRg0YNABQOtFOjGXA9TQB8x/tF3X2v4stb5yLS0ij+hPJrEX5NPiHrk0nxKu/7R+LOv3AOQLsxg+ygCnXZ2wxr6IK+n4Wp82M5uyf+R0458mBhHvb/Mx71uTWVOea0LtutZsxr9JPDgdp8HrDTbjVNVv9YtILiwsdPklk85QVViMKee+elcfa2d1qFy8dhayzEksERckCi3v723sriyguZI7e5x50atgSY6Z9a9N8N6nP4Q+DA1zSVjTUtQ1ExNKybsIueK8bFTq4SpKrH3pVHGMVeyWj1f47eR6NGMK0VB6KKbbPL4bS6muvssVvK8+ceWFO7P0q/o1hJH4o0+x1C1dN11Eskci4yCwBFeleHPEF1F4J8UfEBYbddauLqO2WQJwgwuSB75P6VJrV4/iPwl4I8UX6R/2l/a62skirjeu9v/iB+ZrmqZtW5nCVNKN+Ru+qly83bbpc1jhIWTUtd9ul7fecX8VdLhtfiVqmm6TZLHErxiKCBMAZiQnAHuTWtY+HoG+Es002mKurf2zFbh2TEgBIG3PpzXbgx6f8S/H3iPyVluNMsUeAMM4YxJz+mPxrH1jxVqmufBR9auGSLUYNUiXzoV25KnIbHY815scfiKtLD0oLReyTlfW7Se3budX1enGdSUt3zWVuiZx/xlg0mz8Yf2fpNrBbLa20cU6wqAvmhfm6d/WuQkt7iOGOaSF1ilz5bkcNj0pLmea5uJLi4kaWaRizuxyWJ6k16z4es/8AhKPhh4bt9vmSadrqW8vtE7ZP6Fa9ypWeV4alGfvLRN/J6/f+ZwRgsVVm46dUjyprG8W7W0a1lFw2NsZX5jn2pbWwvbq5a2trWaWZSQyKuSCPWvobUrO1uvinpfimMg2lvpl0zvjjMLFCf/In6Vxdprt54a+FR8TaasaapreqyGWdl3FVyzY/Q/nXBRz+pXhH2dP3nyrV/abldPToo3N55fGDfNLRX+5W/O55WLO6N0bX7NL54zmPb835V2vwa0OK88eWFvrOmia0nhkdEnjyr474Nej2Pl6r418D+IZIY0u9SsJRc7RjeQMZx+f51keC/Fd74j+MltDPDBDbWC3EVrHGmCq5AwT36Vz4rOK+Jw1WMIWtBtu+z95ad9Vv2NKWDp06kW5X95W032f5M8gks5muJpkt3NtHOUZwvyr83AzXWfGzS7HTfHbWel2UVtCbaJhFCmBuIPYVv/FTf4d8M6H4Z00BtPvCby4ul6XMm7p9Bwfy9K6y8tLaX43X2oXMKzf2boouokPPzjAB/DJ/HFVPN5c1PFW93lqWV97OKV+zb+4SwitKlfW8flo2eCX2n31iEN5aTQBxlS64zT10vUmsTfLY3Bth1l2HbXqVj4gvvHXwy8V/28IZZdPVbm2dU27Dycfp+tdX8Ph40uL7T01+bTLfSZ7Pyl0/OJSm0AHbj8a2xGe1sPTk6kIqUHZrm30T93TV2fyJp4CFSS5W7PbTztqfPtlZ3V7KYrS3lncDJVFyQK7Xx/pNjZ+BfBlza2McN3d28puGRMPKw2Yz6nk10Phq+k8HfDLW9e0mOIX82rm1SR03bEBOBj04P51ua1r1jcX3w217Wo4YIJRPJLx8iOyIA30DEGs8VmleWJhKEPcjKS0esmqbdrfl6FUsJBUmpS1aXyTkjxC/0++sCgvbSa33jKeYuMiqtemfGu38UweQdWvodR0mW4eWyuIx0yPun047e1eZ172X4p4rDxqu2vZ3X42PPxFL2VRw/MKKKK7TAKKKKAO0+Bf/ACWPwn/2E4v51137Yf8AyWq4/wCwfb/yauR+Bf8AyWPwn/2E4v51137Yf/Jarj/sH2/8mrwKv/I7p/8AXt/+lHow/wBxl/iX5HjtFFFe+ecFFFFABRRRQAUUUUAFFFFABRRRQAUUUUAFFFFABRRRQAUUUUAFFFFABRRRQAUUUUAFFFFABRRRQAUUUUAFFFFABRRRQAUUUUAFFFFABRRRQAUUUUAFFFFABRRRQAUUUUAFFFFABRRRQAUUUUAFFFFABRRRQAUUUUAFFFFABRRRQAUUUUAFFFFABRRRQAUUUUAFFFFABRRRQAUUUUAFFFFABRRRQAUUUUAFFFFAHQ6z4mbUfBWheGjZCIaRJO4n8zPm+a2cbccY+tc9RRWdOnGmrRXVv73d/iVKTk7sKKKK0JCiiigAooooAKKKKACiiigAooooAKKKKACiiigAp8XWmU5OtAM0LVuauaiPM0e4T/Yz+XNZ0Dc1oRMJIWjboylT+Nc+Kpe2ozp90196JhLkqRn2aZp/B74njwBY6lZyWLXS3cqSLg/dIBB/pXct+0bFjjRH/OvFH0G7aQ7UBGeuaP8AhHr7/nl+tfj6y3MI+77J/cz6urHAVZOcp6vzPaD+0YO2iN+dMP7Rj/w6Ifzrxv8A4R6+/wCeQ/Oj/hHL7/nmv51X9nZi/wDl0/uM/ZZd/P8A+THsB/aNuO2hj/vr/wCtTT+0Zef9ANP++v8A61eRf8I5ff3F/OgeG77+6n/fVH9l5n/z6f3C9nlv8/8A5Metn9oy/wAcaJH/AN9f/Wph/aK1LtosX/ff/wBavKR4bvv7sf8A31S/8I1e5/5Zf99VSyrNP+fL+4OXLf5//Jj1P/horV/+gPD/AN9//WqNv2idc7aPBj/f/wDrV5j/AMI1ef8ATL/vqlHhm7z96L86pZRmr/5dP7gtli+1+LPSz+0Prp/5hMA/4F/9ali/aI19JVb+ybd8di3/ANavNf8AhGbn+9F+dKvhm5BBMkf50/7FzV/8un9yFfK/5vxZa024m1HVZ9QuDma5maV/qxzW5qr4kZfQAfpVDS7P7CQ0hDY9KW9nMjsx6k5r7HhnLa+Fcp1o20sedmuJpVoxhSd0ijct1qhL1qzO3NVGPNfYHlxQleheBvFPhn/hEJvCfjC3unsRP9ot5LcfMrdx7f8A1689orkxmDhi6fJNtWaaadmmuqOijWlSlzRPTNC8Y+Eopdd0G9024i8M6i6vCkI/eRsoAzj1O0HPbFVfFHjHQ5JvD2k6BbXMOhaPcLOTKP3kjbsk49fvfXdXntFckcmw6qe0u/S+l7cvNbvbqbPG1HHl0+7zvb0uep2nxC0RPiTr2pXFvcTaFrECwyqU/eABFGdufUEde9VfFni3wnN4BuPCvh2yu7eJbqOWFpVyZADlmY9j0ArzaipjkeGjOE1f3eXrp7uibXe2g3jqri46a3/HcK9G+D3jrTPCdnqdtq0c8iTMk1uI49w8wAg5546LzXnNFduNwVLG0XRq7P8ATUwoV5UJqcdz0zR/iFY2vwuvtAuFuG1aRZ4oZAmV2Stlstnjq35CqngrxR4ZfwfJ4T8YW129mtx9ot5bb7yk9R7f/Xrz6iuR5NhuWajdc0ua6eqfl2/4JssbUvFvWyt8j1SL4i6MvxB0a/jtrm30HSLdre3RUzIQR94j1rnfh54m03QfiI2vXwnNmWmP7tNz/McjjNcbRTjk+GjTlTV7SjyvXpq/vu3qJ42q5KXZ3/L/ACO7uPFulal8Om0HU1uDf2V352nSKmR5ZblWOeOCR+ArYu/iRpkfxSPiO0guJtMns1tLhJE2uV7kDPYgH3xXllFKWS4WXNdOz5tL/wA1r2+6/qNY2qrW6W/C9vzPSfEHizwjpvha80PwTaXi/wBoyrJdS3PGFHO0e3UY7ZrftfiF4F/4SPTfFVza6mdVS3S3mRV/dxKBgsozyfyrxeisZ5Bhpw5ZSlfW7vq7pJ3fyX3FxzCrF3SXTS2isejeDfF3htdG1jw94ptrqXTLy7a6haAfOpznHt9fc1Y8S+MPBuvSeHLS4067h0vT1uIp4IwAURlCxlD3I2gmvMaK1eS4d1nWTknrs9E2uVtedupH12pycjSt6edzvPH3iTw/P4U03wr4aF5JZWk7XDS3X3txDAKPb5jXB0UV24TCwwtPkg29W7vdt6tswrVZVZczCiiiuoy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tJRQBPE1W4ZcVnqamR6CWjXinx3qwtz71jLLUgm96Rm4Gv9oo+01ledR51AuQ1ftNH2n3rJ8/3o88+tFg5DW+00n2msrzj60nnf7VFg5DW+0n1pPtNZXnf7VHne9Fg5DV+0U1rj3rM86mmaiwchdln96pzSZqJpKhd6C1EJGqE0rGkploKKKKBhRRRQAUUUUAFFFFABRRRQAUUUUAFFFFABRRRQAUUUUAFFFFABRRRQAUUUUAdp8C/wDksfhP/sJxfzrrv2w/+S1XH/YPt/5NXIfAv/ksfhP/ALCcX866/wDbD/5LVcf9g+3/AJNXgVf+R3T/AOvb/wDSj0Yf7jL/ABL8jx2iiivfP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NSUUAPD07zDUVFArEvme1HmVFRQFiXzDR5hqKigLEvmGjzDUVFAWJfMNHmVFRQOxL5hpC9R0UCsOLUhNJRQOwUUUUAFFFFABRRRQAUUUUAFFFFABRRRQAUUUUAFFFFABRRRQAUUUUAFT6d5P9p2n2nb5Hnx+bu6bdwzn2xmoKa43DFTNNxaQ09T7P+x/sy/8APTwP/wCBSf8AxVH2P9mX/nr4H/8AApP/AIqviVrUE9KT7KP7tfFvh3Ef9BE/vPc/tKH/AD7X3H239j/Zl/56+B//AAKT/wCKo+x/sy/89fA//gUn/wAVXxJ9lH92j7KP7tL/AFdxH/QRP7w/tKn/AM+19x9yaXJ+zlpOowanpt74Ltry1cSwyxXSbkYdCPm6186ftKeI9I8VfFCXV9DvEu7NrKCMSL03KDkfrXlCWoB6VaQYFenlWSPCV/bzqSk7W1dzlxeO9rT9nGKS8h1FFFfSH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iiikAYoxRRQAUUUU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D7777"/>
              </a:solidFill>
              <a:effectLst/>
              <a:uLnTx/>
              <a:uFillTx/>
              <a:latin typeface="+mj-lt"/>
              <a:ea typeface="+mn-ea"/>
              <a:cs typeface="+mn-cs"/>
            </a:endParaRPr>
          </a:p>
        </p:txBody>
      </p:sp>
      <p:sp>
        <p:nvSpPr>
          <p:cNvPr id="6" name="AutoShape 4" descr="data:image/jpg;base64,%20/9j/4AAQSkZJRgABAQEAYABgAAD/2wBDAAUDBAQEAwUEBAQFBQUGBwwIBwcHBw8LCwkMEQ8SEhEPERETFhwXExQaFRERGCEYGh0dHx8fExciJCIeJBweHx7/2wBDAQUFBQcGBw4ICA4eFBEUHh4eHh4eHh4eHh4eHh4eHh4eHh4eHh4eHh4eHh4eHh4eHh4eHh4eHh4eHh4eHh4eHh7/wAARCARCB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iiv6CPz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wRSTzRwwxtJLIwREUZLMTgADuc17HpH7OHjy+01Lq4ksLGeRN6WssoMhHvg8Vgfs0WlrefGzw9HdhWVJJJEVhkM6xsR+XX8KyviN4o8U3HxE1i8vdU1C3vI72RfLWZk8oKxAUAHgAAV4+LrYqpifq+Gko2jzNtX3bSSWnbVnbRhSjS9pUTd3YxPF3hvWvCeuTaLr1k9peRYJU8qwPRlI4Ye49KpXWnX9rZ215c2VxDbXYY28zxkJKAcHaTwcH0rtPEXizxF8WNZ8L6HqP2QXsIWwiudu0zM7Ab5D+XoOvrXsXxO+DviC5+F3hDS7e/sGfQLS5a5ZpMByzb/l55xyKipmv1X2NPFNRnK9+2z1Xq0vvHHCe155UrtLb8D5ford8CeEtc8a67Ho+g2hnnZd7seEjX+8x6AV2njr4I+KvC+gy63Hc2OsWduP9KNk+4weu4Zzx3Pau+rj8NSqqjOaUn0MI4erODnGOiPLqK6P4e+D9T8ba5LpGkvEs8dq9yxkOBsTGf5itPU/hh4r0v4eJ441G1S20yUx+UrMPMdXICtt6gHPeqnjKFOp7OU0paK3rt95MaFSUeZLT/I4mivW/CXwE8V65oFtq93qGm6Mt4oa0hvHxJMD0wM8Z9DXnvjPwzrHhDxBPoeuW32e7hwcA5VlPRgR1BqaGYYavUdKnNOS6FTw9WnFSlGyZjUV6N8P/hDr/izQv7ek1DTtE0t2KQXF/KEEzDsoJH51ufEXwZ4T+H3w+j0bWrSe48aX0K3NteROTbhPPxhSOD+7U/8AfX0rGea4dVlQg+ad7WXTu35Lr2LWEqcjm1ZWvr/XU8doru/hp8LfEXjq3uL+ze20/S7dgst9eNsiDegz198dKrfEv4c+IPAc1s2piG5sboH7Pe2zbopMdsjofY1ssfhnX+rqa5+39fkZ/V6nJ7Tl0ONre8DeENf8a60NI8PWJurjbvclgqRr6sx4H9awa9ztNSufhx+zbZXOlyfZ9Z8W3cha4UfOluowQD242/8AfRqMwxNSjCMaSvOTsr7d7vySTZWHpRm257JXZi+L/gD468PaFLq4jttRigXdcJbOC8QA54zlse1cx8HPB9t468ax6DdXctrE9vLN5keM5RCwHP0qx8KviTrfgzxhbapNfXl7YO+y/tpZS4miP3vvE89x7iuw/ZzvLTUf2gLrULCz+xWlzFezQ2+c+UrKxC/hnFedXrY/D4at7VptRupJW17Na7HTCGHqVYcitd2aZ4xcJ5VxJGDkI5XP0NMrX0nRNT8ReKV0XR7V7q9ubhljjX6nJJ7Aetema5+zz4v0/SJ7y01DS9Tu7aPzLixt5B50YHXvyf516dfMMNh5RhWmk2csMNVqJyhG6R45RV3RNJ1DWtZttH0y1e4vrqURRRDglj/L3PbFer6t+zv4ys9MluLW+0vUL2CMyT2EEo86MAZx15P0608RmGGw0lGtNRb2uFPD1aqbhG9jxuitnwn4X1rxR4lh8PaTZvJqErFTG/y+Xt+8Wz0xjvXoXi34B+LdD0W51SzvNP1pbRS11DZPmSHHXK5ySPQUVsww1CoqdSaUnsghh6tSLlGN0jySvTvBPwP8a+LvDVr4g0pLT7HdBjH5kyqeGIPBPqDXmNXrbWNYtYBBa6tqFvEv3Y4rl1UfQA4qsVDETglh5KL81f8AVCoumpfvFdeWh61/wzX8Rv8AnnYf+BC/41z2nfCu8t/izaeA/E+o2+lyTQmZ7gSKVC7GYAHpk7cV1n7RerarbaB8OmttUvoDL4dieQx3DqXbavJweT7mvL/Bui65458YWmj2l9JJqVyG8ua4mYkBVLfeJz0Brx8FWxtbDSr1qsVG0to7Wur79LXOytChCqqcINu667+Rj6zapYaxe2Mc6XCW1xJCsqfdkCsVDD2OM1Uq82lXza8+iQQvc3wuWtljjG4vIGK4H4ivVJv2efGSaY0q32lSamsfmNpazr54XGfWvVrY/D4ZRVaolfv18zkhh6lVvkjseO0VqaJod/qvie08OxxmC+ubpbUJKNuyQnGGz05rtIvgv40ktfEF79nhWy0Np0nnZwBI0IJcIM5OMdfWrrY3D0WlUml/VhQoVJ/Crnm9FekfDf4O+JPGmhtrq3djpGllzHFc3r7VlYdQoznrxn1z6Vg/EfwD4i8BanHZ65bAJOu+C4jO6OUexHGfbrUwzDDTrOhGac10HLD1YwVRx0OVooors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HdXvtA12y1rTZfKu7OZZYm9x2PsRkH6178fGfwZ+KG0+NNKfw/r8qhGvYd21nPUgjIx7sK8U+HXhHUvHHimHw9pcsEVxLG8m+ZsKAoyfqenA/pWZrWi6po+szaNqNjNBfRSGNoWQ7iQcceo+leTjMJh8XWUedxqRV7xdmk/wA0dlGrUowvy3i++x1vxj+H938OfEltHb35vNOvI/tOm30bYLoD6j+IZU5HqMV1nxnv75PhH8MmS+ulaWxuPMImYF/mX73PP41J8e47jTPhJ8MdD1TI1SGynmkRz88UbbNqkdRxgf8AAD6VU+NCs3wf+FxVWYCxuMkDOPmWvOoVpYhYWdV3fNNX72U1f52udE4Km6qjorJ27XaJvBUs/hb9mrxD4k01zBqGr6kmneevDJEPvBT2rP8A2Ztfv4virY6Lc3M1zp2tJLZ3kEsjMjqY2OcE9cjGfer/AIWSbxF+y7r2i6fG095o+rJfPCgy3lN1IHU//WrI/Zg0u4vfi9pepKhFlpQlu7uYj5IkEbDk9Byw/I0VVB4XGupveX/pK5f0sOLl7Wjy7WX56nVfs3WC6H8f/EGmFSy2NlfQ7W7hJEGD+VeReJfFviLxDdSzarqtzMrsG8jeREuPugIPlAHGOO1eu/s9akusfH7xNqqHK3llfzA+oaRTXivh22gvPEOnWl0wSCa6jjkY9lLAGunCRX1yrUqL3lCH/t1zKs37GEYvRuX6HZXsfxS+IlzBrC2OsXgigjigkgjeOIKi4BXGFz3yPWur/aft9Q/sTwHeaxC8WrNpDRXQcfOWUj73vV39obx14z8OfEafwroN9Po+j2MMMdjbWyBQ4KA7hxk8kj8Kq/tKnVJPB/w9m1hpZL5tMdrh3+9uJB59648PUqVK+FqOMYxd+VLezi9+nrbqb1IxjTqxu21a9/Ur/tHSTW3hz4fWtjLImjf2EjxbDhGkz8x44Jxik+JLSXH7Nfw9utUZ31H7TdJC0v32g3Njk8kYEePwro7LXr3wD8MvDeja94ZbxfHfQf2ha+ZAXiso26RBgM5yMnnGCK8o+K/jfXPGmswTatZJptvaReVZ2EURjjgTvtB9eKeApVarpQUVy05SfNf4viW2/XW/YWIlGKlJvWSSt22/yPWPiZ4P8bS/DjwL4X8I6TeS6ZFpSXl8bc48y5lG5g3rglsD39hTNL8LeLY/2dfGWj+MtPuoE0xo7/TDcHcykZLgH04HHuar/GTxN4qj8DeA/FPh3V7630q40aO1umt2IRLiPht3oc5H/Aa4K5vPidq/w91DxFeatqE2gJItrOZpsCTf6A/eHQcetc+Fo4irh4c0oJc97683Nz6r1e3oaVJ04VHZN+78rW/I89r2j44bV+C3wpWP/V/2c7f8CKx5rxevb9Vsbnxz+zNoN3pcL3N54Tupbe6gjG5hE2Pnx1PAX8z6V7WZNQrYepLZS1+cWl+Ohw4X3oVIrdr8mjxCvWv2Tv8Akr8H/Xjc/wDos1xvwy8F6l438Y2Wg2cE6xyTAXU6pxBGPvsSeAQM4B6mvRf2edNg0X9oW70i3vo76KzivYEuI/uybUYZH5VOcYim8LXop+8oN/IeDpyVWnO2lzzTwt4g1zw14tk1Hw6zLqDNLAgSPexD5BAGOv0r0/4DeHPiXp/xT0XWbzTNajsppyt7JcbwGjZTncG98VX/AGZbKL/hOPE+qNZrcahpelz3NjHIuf3u7GQD1OKk+C/j/wCInij4waLbX+u31zA11vvYsBURADncAMAZwK4syqzqKvClGPuw95vd3TaS9PPqdGGgouEpN6vRIl+F76Vof7V95b3LRwQC/vLe3ZsBUkbcF9h3H41geJPDPxc+HfiabXnGqCWKVpBfwOZo2Xn5m6gDGfvdKoeNfDmu+JPjb4o0/wAP2ctxepf3NyFRtpCoxJYH16Y98V1vwJ+JnjyT4g6R4Q1O7n1TTbqb7Nc2V3EGZEIwzEkbuByc8etKrGpCP1inyy/dx5oy3sk3p63e6swg4yfs5XXvOzXco/stXP2nxvr1mb5LfVdV0a4gsriQ8+ezK3B9cAmue1XSPir8Nrm7nu49WsRNE8E9wrmaJkYYOW5XkdzzUOteE9YuPiL4uXwXaTyQ6Fe3MubZ8NDEkpA29yR0AHJxXpH7PnxC8WeK/E83gvxRdf2xotxYzidbiFSYAqE5Jxnrxz/OnipSpueLpqMoOMXKL3SS6fLoxUUpKNGV07uzWx890HpU+oRxQ6hcxQHMSTOsZ9VDED9KgPSvpU7q55jVmez/ALSf/IvfDX/sW4f/AEFax/2Wv+S4aF9J/wD0S9bH7Sf/ACL3w1/7FuH/ANBWsf8AZa/5LhoX0n/9EvXzVL/kR1P8M/zkelL/AH6PrH9DpfgBpRvfjZ4q1SO3+0XOkpe3NrHjOZjIyp+OTWRpPhH4z2vjW38Uto+rm+W7W4kcyHDfNllxnpjIxWz8ANQaH4yeMdJhn8i71WG+t7Vs4/eiRmXB9eK4WLxX8Un8Qjw8ut60dU88W/2fe27fnHT096jlrzxVVQ5bckfivtZ/he9zRumqUb33e3c9E+IOkx6X+1xokkMAgW+vrO7ZB03sRvP/AH0DXI/tCeLvEF38TfEOlLqVxb6fa3clvHbQOUTbn5sgY3FiSTnPWk0ODxLZftDaBp3iy6e51S01W3id2lD8bgRyPrWF8dP+Sw+K/wDsJzf+hVrgcPFYmlGbUuWlo/mtV8jOvUfspuOl5bfI9P8AE3hnxJ42+CHga68Dl7q10u1mhv7SCfYyy7h8xXIycgnHX5s1454t1LxY8Fl4f8Ty6gF0wMLa3u1KtGGPJ55I46nNa9lc/ET4aW2n6raXF9o9tqkAubZwQ0UinoSDlQfY84xXcfGfVrjxb8EvCHi7XbWOPXJb2W2M6x7TcRBSd3HbIHtTw/PhasI+7OnKUuVr4k3d69H1V1qFS1WDeqkkrro0rHiFFFFfRn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0bUr/R9Ut9U0y5e1vLZxJDKh5Vh/npXtcP7R2oSW8c2p+C9A1DVY1AW7li+ZiO5PUH6V4TRXDi8uw2MadaF2v66G9HE1aN1B2N3x34s1rxp4im1zXLjzrmQBVAGFjQdEUegzXX+HvjHq+k/D9fBs+g6PqdrFFLFb3F0hMsKyZJC/QkkV5nRV1MDh6lONKUFyx2Xawo4ipGTknq9zpfhx411rwJrw1bR2jfcnl3FvKMxzp/dYV23jT45arrXh250PRfD+k+HIL1Qt5JYxbJJh3XPofzrySiorZdha1VVqkE5Lr6betvMcMTVhBwjLQ6n4ZeNb7wH4hm1rT7K2vJZbSS1Mc5YKFcjJ45z8tcurMrhlJDA5BHY0lFdMaMIzlUS1dr/Lb8zNzk4qPRHtEf7QWrSaHb2+peFtC1PVraIRxalcwh5BgcMc/xD8q5PUviVr2veA4/BOpWtne7roSRX0oJuELPu2A9AuTXB0oJUhlJBByCOxrip5Tg6TvCmk739H5f5bG8sXWlpKXkfRvi34pa58JTp3w9tbCy1lNNsYWa51BSWZnXdtXHG1c7QevFV7vxZZ/Fv4QeMbzWfDem6bqPh+OG5try0TAYsxG0k85IUjHT5hWHb/GTwzrenWkfxA8CwazfWsSwreQPseRQMAtyOaxPH/xUt9W8LSeE/Cfhy18O6LNIslyI+ZbgqcgOfQHB69q8Gjls+aC9hy1E03O6tvdtWfXXS3U754qNn79420jbXbT7ir8L/izq/grTZtFm02x1vRZpPMNlepvSNu7L9fTpTPip8VdY8dWtvpf2Gz0fRrZt8djZrtRm7M3v7dK8+xSha+i/s3C+3+sci5+/n3ttfzPN+tVfZ+z5tBtdZ8MvH+veANXkvtHdJYpl2XNpNkxTL/tD+o5rlxHSiOumtRp14OnUV0+hlCpKElKLsz2PxL+0DrV7odxp2geHtJ8PS3abLi6s49shBHIH1z16ivNfAfinUvBviyz8SaYEkurZmOyXlZFYFWVvYgmsfy6PLrmoZbhaFOVKnBJS38/U0niqs5KUparY75/izrcfxNj8d6bpunaZciFYJLO3QiCVBnIYe+etavjH426pq8cK6L4e0jw86zx3E09lEFlmZCGCs393I6d+9eW+XSeXUvKsG5Rk4K8VZen6/Mr65Ws1zbndeIPix4h1Lx/Y+NbO1s9I1O1jEbC0BCT8ksXB67s8/hXYah+0RqDW0txpfg/QdN1qWMo2oxQjzEJ6spPU9eteK+XSGOpqZPgqiipU17ui327ea9RxxtaN7S3Oh8A+N9e8F+J11/S7gvOxP2iOUkpcA9Q/rn1613/iX49X99o13Y6D4V0bQLm+iMdzeWsQWUqeoB9DXjpQ+lIVq6+WYWvUVWpBNr9O/f5k08VVpx5Yy0G0UuKSu8wOr8e+OL7xhY6BaXljbWy6JYLYwmEsTIqgDc2e/Haqvw68V3fgnxfZ+JbG1guri1D7YpyQjblKnOOe9c9RXOsLRVF0FH3XfT13NXVnz+0vqaaa5qEHidvEVlKbS++1tdRtGf8AVuzFuM9ua9f/AOGjNW+ytcDwhoC64U2/2kIf3mcY359f0rw2iscTluFxXL7WF7bf5ehdLE1aV+R2ubuleKNSs/HFt4vuCt9qMN6t43nE4lcNuwcdvpUHjDXLjxN4o1LxBdQRQT39w07xxklVLHOBnnFZNFdCoU1NTS1tb5djJ1JOPLfTc9X8AfGvU/D/AIbj8Oa1omn+I9OgJ+zC+Te0I/ujPb+Vcz8UfiFq3j2/tZLy3trCxskKWljartihB6kD1NcdRXNTy3C06zrxglL/AD3021NZYqrKHs29Aooorv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T0SgTY0LT1jqaOOrEcPtQJsqrH7VIsXtV1IPapUt/akQ5FAQ+1OEPtWktv7VILai5POZYh9qXyT6Vqi34pfs6+1AucyfJo8k+la32dfUUn2dfagOcyTD7U0w+1a5t/pTWtvai4+cxzDTGiPpWu1ufSong9qBqZktH7VG0dabwe1QPDTLUigVpKsvH7VCy4oKTGUUG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Tx2tw1sboQuYA2wuBwDjOKQMbGtWoY802BMmtG2hpmcpDIYParkVvVm3t+M8AepqV7i1txk4Y+p6V5mNzbD4TSbu+yNqGDrYjWK07kcVqzfdQmrK2RX77otV4ry8vZBDYWs9w54CxRlv5V02kfDb4h6woeLRXtY2/juXCj+ea+ZxHFM/8Al2kvxPThlFKP8SRiCG1X70pP0oDWK/wk/U16FYfAfxBKAdT8R6ba+qxbmP6itu1+AuhoB9t8VX8p7iKFQP515VTiDFT+2/lobLDYKHY8i+02S/8ALNfxo+2Wf/POP8q9vt/gj4FjX99eatOfUvt/kasx/Br4cqPmg1Nz6m5b/GuaWb4l/af3l/7Iun4HhH221/55x/lTxd2h6xR/lXur/Bv4ct0h1RPpcMf61Wn+CPgSQfub3VoD67t38zSWbV/5n94/9lfRfceLCWxfrCn4Gl8rT36Ky/Rq9YufgLob82Xiy9iPpLApH86x734DeIowW0vxJpl36LIWQn9K3hnuIj9tieHwk+iPPjp9s4/d3BH+8Khm0qcAlAkg/wBk10erfDP4jaOpeXQ3uol6vbOGH881zMt1fWEvl31rc2rjqJYyteph+Jqy3aZjPKaMvh0KU9qykhkKn0IqpLb10cGow3ChZNsgPrzSTWEE4LW7bW/uk8V7+Fz2hVsp+6/wPOrZbVp6x1OSmh9qqSx4rob20eNisiFTWXcQ9eK9yMlJXRxJtOzMl1xUdW5kqq3WqNUx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SB70lKv3h9RSA9X/4VJZ5P/E8uf8Avwv+NJ/wqS0/6Ddz/wCA6/40vxr1LUdPuNKFjf3NqHWbf5MhXdgpjOPqa87/AOEi8Qf9BzUf/Ahv8a82jHE1YKanv5FtpHof/CpLT/oN3P8A4Dr/AI0f8KktP+g3c/8AgOv+Neef8JF4g/6Dmo/+BDf40f8ACReIP+g5qP8A4EN/jWnscT/z8/ALo9D/AOFSWn/Qbuf/AAHX/Gj/AIVJaf8AQbuf/Adf8a88/wCEi8Qf9BzUf/Ahv8aP+Ei8Qf8AQc1H/wACG/xo9jif+fn4BdHof/CpLT/oN3P/AIDr/jR/wqS0/wCg3c/+A6/4155/wkXiD/oOaj/4EN/jR/wkXiD/AKDmo/8AgQ3+NHscT/z8/ALo9D/4VJaf9Bu5/wDAdf8AGj/hUlp/0G7n/wAB1/xrzz/hIvEH/Qc1H/wIb/Gj/hIvEH/Qc1H/AMCG/wAaPY4n/n5+AXR6H/wqS0/6Ddz/AOA6/wCNH/CpLT/oN3P/AIDr/jXnn/CReIP+g5qP/gQ3+NH/AAkXiD/oOaj/AOBDf40exxP/AD8/ALo9D/4VJaf9Bu5/8B1/xo/4VJaf9Bu5/wDAdf8AGvPP+Ei8Qf8AQc1H/wACG/xo/wCEi8Qf9BzUf/Ahv8aPY4n/AJ+fgF0eh/8ACpLT/oN3P/gOv+NH/CpLT/oN3P8A4Dr/AI155/wkXiD/AKDmo/8AgQ3+NH/CReIP+g5qP/gQ3+NHscT/AM/PwC6PQ/8AhUlp/wBBu5/8B1/xo/4VJaf9Bu5/8B1/xrzz/hIvEH/Qc1H/AMCG/wAaP+Ei8Qf9BzUf/Ahv8aPY4n/n5+AXR6GfhLaD/mN3P/gOv+NdD4Z8K2ug6Zc6e8xvobh9ziWMAdMYxXjY8ReIM/8AIc1H/wACG/xrrfCnjR9O0O5F9cXF/evL+5WRy2BjuT0FZ1aGIcdZXE2ix4u8I2+nB76wlCQ5+aFzyP8Ad9awEMcKbn/Kn3mp3urXP2i9lL8/Ko+6v0FW/h9osXjHx5a6HcXHk2uGknIOCyL1Ue5rgzrMKmAwqSfvy0Xka4LDxrVHKfwx1ZP4U8O+JPGV4bfQrMtCp/eXEnyxRj3Pf8M17H4U+CvhvTQk/iC5m1i6HJjVikIPpx1/EV6Fp1rZaVp0Wm6ZbR2tpCMJFGMD6n1PvUpY1+cVK0pu8melUxc5aR0QmmW2n6TCIdJ060sEAwPIiCH8xU0lxJIcu7Mfc5qGisuY5XruOLmjd9abRSuwF3GjcaSilcBc0bjSUUXAcGalEhplFPmYFmG7miOY5HQ+xxS3zWWqQmHWNOs9RjIxi4hDn8Caq0U+a+5UZyj8LON8SfBvwdrAabRprjQrs8gA74Sfoen4CvJvGPgfxZ4Jk8zU7T7TYE4S8tsvGfr3H5V9GqxFW7e8Iie3ljSa3kG2SGRdyOPQg1pCrKL91nXTxj2qK58pQXEF9D5cuGB6HuKxtVs2t5Crcjqreor1P43eA7PwyYvFHh0FNLuZRHcWmcm2kPQj/YPP0rgLzF5pu8ctHyPp3r7DIM1kpqlJ6P8ABmOYYWFSHtYbnH3KdaoSjmte8XBNZc4r7o8WLIKKKKDQKKKKACiiigAooooAKKKKACiiigAooooAKKKKACiiigAooooAKKKKACiiigAooooAKKKKACiiigAooooAKKKKACiiigAooooAKKKKACiiigAooooAKKKKACiiigAooozQAUUUUAFFFORHckRo7kDJ2qTgUhjaKVVZm2qrMfQDJpKYBRRRQIKKKKACiiigAooooAKKKKACiiigAooooAKKcEdkLqjlV6sFOB9TTaQwooopiCiiigAooooAKKKKACiiigAooooAKKKKACiiigAooooAKKKKACiiigAooooAKKKKACiiigAooooAKKKKACiiigAooooAKVfvD6ikpV+8PqKQHpnx6/4+dH/3Jv5pXmVem/Hr/j50f/cm/mleZVy4L+BH+upUtwooorrJCiiigAooooAKKKKACiiigAooooAKKKKACiiigAHWrdv2qoOtW7fqKCZGxYDpXOwatf6F4iTUtPmMVzbykqQeoz0NdHYdq5PxPH5eqzj1bNfFcawf1enUXR/mv+AevkTTqzpy2a/r8z6f+Gfxf0fxHbR2uoutrfAAOGPU+tenQyxTRiSGRJEPQqc1+f8AHI8ciyRsyOpyGU4IruvCXxT8S6Cyqbh7mIdi2D+fevz6FeMvi0O/EZVOOtF3Xbr959k0V4v4T+OWnX4SK+8uOU8Yk+Q//Xr0TT/G2iXSKxkeIHucEfzroUb/AA6nlTvTdqis/M6SiqVtq2mXABhvoWz2zirisjDKujfRhU2Yk0xaKXb9Pzo2mgYlFLtNG00AJRSkY6kD8ahmubaEZluIk+rUWAlorHu/E+h22d18kjf3Y+TWTd+NBtP2DT3cf89JiEUVShJmcq0I7s66sTXPE1jpp8mI/ars/dij5wfc9q8s8XfE2xtgyajryk4/49bDlj7E8V5N4n+JupX0clrosI0u2bhpFbMzj3btQ3Cn8TNaNHEYn+FHTu9EegfFfx0zWl1oRulub+9ZPtSocpbxqwYKP9rIFc74bmDW8jONyrE5OfpXmOnlmn3MSxJySepr0TQCU0m6b/plt/MgV6eTzlXxUF5o9SrhY4PCyV7vVt+ZlXorIuO9bF91NY9x3r9aR8tArUUUUzUKKKKACiiigAooooAKKKKACiiigAooooAKKKKACiip9OaFdStGudvkCeMy7um3cM59sZqZOybGld2K+4eoo3D1FfZp1z9mUHlvBH/gIn/xNH9u/syf3/BH/gIn/wATXyf+tf8A1DT+49j+yH/z8R8Zbh6ijcPUV9m/27+zJ/f8Ef8AgIn/AMTR/bv7Mn9/wR/4CJ/8TS/1r/6hp/cH9kP/AJ+I+Mtw9RS19o2d1+znrNymk6WvgyW+uz5NukVohcu3Ax8vWvl/4xeC4vAPjV/D8OovqCC2iuBM0QjPzgnGAT0xXpZZntPHVXRcHCVrpNbo5sVgJUIc9015HHUUUV7p54UUUUAFFFFABRRRQAUUUUAFFFFABRRRQAUUUUAFFFFABRRRQAUUUUAFFFFACN90/SvpbxFp3wQ8E6XoEPibw7qk97qGmRXe61AdTkYOcsOcg180t90/Svav2n4ZpH8DmOGVwPDkOSqE/wATeleJmdN1sRQpc7inzXs7bI7sLLkpznZNq26uXfEHg74aeOPAuteIvhmuoWWpaJH9ourK66yQgHJAyQOAxyOpGK8Jr3H9mq0udM8O+P8AxFqFvJDpkWhyQF5VKq7nJCjPXgfqK534L+EfDtzo2r+OvG7Tf8I9o21BBGPmup26IPpxx7iscNivqbrwnJzjBxS6u8l8Pnr+ZdWl7bkkkk3e/RadTzCvW/2YoYZvEXiYTRJIF8O3RAYZwcDmuiWx+GXxY0rUdO8JaC3hvxJY2zXNpGoGy6RBypA6sawf2XlZPEvihHUqy+HbsMD1BwOKMbjViMDWi4uMopXT312enRhQoezrwd7p9TjPhX4n0/wf43t9c1LSo9TtokkQwOAeWUgEZ7iua1CdLq/uLmOFYUllaRY16ICSQo9h0rvf2edB0rxN8WtO0fWrVbqylScvG3QlY2I/UVT+Gvgn/hNPiaPDqyG2skllluZgM+VAhOT/ACH1IruniKFGvUnLRxim30teVvnuYRp1J04xXVu3rocPkUV9FaZq/wAA9c1f/hCYfDMtrBNJ9nttXwA7P0DF85C56GuT0LwTod14T+I2jxmG/wBZ8PyC4sryH/lpCpw1ZQziOvtKco7bro3a/wB+/VFywT+zJPf8NTyGiuz+CXhqHxd8TtF0W6jMlnJKZLof9MkUsc/XAH41h+NZNNl8Xas+jwLBp32yQWsa9FjDEKPyr0FiIuu6KWqV/vdl+TOd02qan52PRf2c/DvhTWo/FWo+LbCW8s9I04Xe2M/MAuS2B3OBXSWerfs26tdRacdD16y+0OIxO4CKhJ6lg5I/Ksv9me2uLzw38SLS1heaebQHjjjQZLsQ4AHvmuH0f4XfEC91K2tY/C2pIXkUF3jwqDPJJz0FfP1oU62Lr+1ruHLa1pW+z2PQpylCjDkgne/S/Ub8ZPBR8BeOrnQ45zc2hRZ7SY9Wibpn3HSuNzXq/wC1Fq9jqPxBttPsbiO5Gk6fFZTTIcgyqPmGfaujj1b4KeBNPsdGuNBHi29lgjlvr4qGVSwyRHnoR6V20MwrQwlGU4Oc5LZL8XeyRjUw8JVppSSimeC0V6P8efB2j+Gdb0zUvDMjvoOu2S31kHOSgPVfpyD+OO1d5cw/C34WaNouj+JvC7+INc1Kwivr2V1BEKyZ4TPQjBGPbPetp5rD2VOdODk53slvpve+1vzM1hJc8oyaVuv5Hz5RXafFmz8Fr4jtZvAN1NcWF9bpMbZx81tIxx5efX27V6PcWnw0+E+m6fpXifw8fE3iS8tluL1ZMbLVXGQoz/EKupmSjCDjCTlLaNrPTe99rCjhW5STkkl16HglFem/GvwjoGn2OjeNPBrS/wDCO64jFIZPvW0q/eQ/57EV1fhvRfh78Ofh1pHiLx3pLa5rWvxme1sSoKxQ4+UkHpwQc+px2qJZtTVGNSEW3J2Uet1uvK1ncawkudxbSS1v0t/wTE+GsML/ALPfxIleJGkR7PYxHK/MehryKvo8J4Rn+AfxA1jwYs1tp96bUS2M5y9tMj/MP90hlI/H0r5wrPKavtZ152a9/Z7r3YlYuHJGmvL9WFFFFeycQUUUUAFFFFABRRRQAUUUUAFFFFABRRRQAUUUUAFFFFABRRRQAUUUUAFFFFABRRRQAUUUUAFFFFABRRRQAUUUUAFFFFABSr94fUUlKv3h9RSA9M+PX/Hzo/8AuTfzSvMq9N+PX/Hzo/8AuTfzSvMq5cF/Aj/XUqW4UUUV1khRRRQAUUUUAFFFFABRRRQAUUUUAFFFFABRRRQADrVm3PIqtU8B5oEzasDyKx/E0Vr/AG7bteyPFauU850Xcypn5iB3OK1bE9KzvG8e6KCT1BWvmuK6XtMtm+zT/G36nbk8+XGRXe6PaPGP7NMF9oUOu/DbWjfpLEsv2O6OGZSM/K3PPtXz/wCItB1rw7qD6frml3VhcocFJkI/Wvsr4ManLd/DLw9exyssn2NULA914/pXZatJp+uWRsfEmkWWr2xGNs8YJH41+WSoaaHvU8y5W4zPzx6irmn6pqWnNusb+4t/aNyBX1f4n/Z9+HOtM0ujXt94fuG5Cn95ED7DjFec69+zH4yt90mh6rpWrxjoPM8tz+GDWLhKLO+OIo1Va6Z5zY/EbxNbYEstvdqP+e0WT+db9h8XryLAuNJHuYbgp+mKyta+EPxK0fcbvwjqDKP44U3r+dcpeaPrFk5S80m9gYHBDwkVar1Y9TGWXYOpq4L5afket2nxphAHmR6rCf8AZmLgfyrRi+NWn/xahrKf9s8/+zV4KwZfvI6/VDSbvY/kar61UOd5LhntdfM+gf8Ahc+mf9BfV/8AvwP/AIqorj4y6Xj/AJCWtP8ASPH/ALNXgm76/lQWz/e/I0/rc+yJ/sTD/wA0vvPabr4w6YwO2HWLjj+OXaP61jXvxZVs/ZvDyk/3p7gt+mK8xjjmkOI4ZXPshrX03wr4o1Ngun+HtSuSemyE0fWqrKWTYOPxJv1bN+9+KPiaUEWosrEdvKhG4fjXNar4g1zVT/xMdVu7kf3XkJH5V3Gi/Ar4napg/wDCPtYxn+O7fywB+RrvNA/ZmnDLJ4l8V20C94rNPMb88ipcqs9zaNPBYbWMUj54GBXX+BPhv4v8aThdG0qUW+fnupwUiQepNfUfhb4TfDnw0ySWuh/2ncpyJ9QbzOfULjj867hpnZEhG1Il4WNBtVR7CqjRfUxrZpFaU0fHvxL8Ap8P9c03Sf7UXULi4sxPOyphUbcRgeo4q5Yjy9Cb/blUfkCa1P2hbr7X8YLmIHItLWCH6HbuP/oVZsn7vSbZPUux/Qf419RwzSTxsbdP8jix9aUsFzSer/zMW+PJrIuDya1L08msmc81+no+cgQ0UUUzUKKKKACiiigAooooAKKKKACiiigAooooAKKKKACmuMinUUmrjKjW2TSfZRVyisPq0OxftZFP7KKPsoq5RS+q0+w/ayOn+BloG+MPhNT0OpxfzruP2vV2fGWZfTTbYfo1cn8C/wDksfhP/sJxfzrr/wBsP/ktVx/2D7f+TV4rpxhnULf8+3/6Udyk5YGV/wCZfkeO0UUV9GeYFFFFABRRRQAUUUUAFFFFABRRRQAUUUUAFFFFABRRRQAUUUUAFFFFABRRRQAjfdP0r6t+Jvxb1j4e6Z4R03TdOs7qO50OGdmmGSDyuB+VfKTfdP0r2b9qFlaTwRtZWx4chzg5x8zV4eaYWlicVh6daN4+9p8kd+FqzpUakoOz0/Mw/iV8Z/F/jjSf7GvHgstMLBnt7ZdvmEcgMe4zzj1FbN9th/ZJsRAxxP4jYz49QnH8lrx2vZfgxLpnjH4e6z8KtS1CLT7u4uVv9ImkHymYAbkJ9wo/DNGNwtHB0KbpRtCElJ27bN/Lf5BQqzrVJKbu2mkYv7MMkkfxs0Ly8/M0itj+6UOa6n4HxxRfFL4gRwNuiXS9RCn23Vq+DPAcnwV+3ePPGep6d9st7eSHSrS2l8wzTOMA8gdK5X9mO+jufiLrNreXEUNzrOlXUMTyHCmV8HH6n8q8/GVYYqOJr0XeHLFX6Nptv7kzoowdJ06c9Hdsr/so/wDJdNJ/653P/opq2PgDiPUPibcxti5j0G7EeOuC+T+oWnfAzw7deD/2mrTQdRuLeSe1jm3yRPlDugLDB/Gue+C3irTvDHxXvRrUippGqrcafeueiJI3DfTcq5Ppmrxq+sTrypa3pwa80pSf4omh+7VNT096S/BI8uHQV6h+zJqUdr8UYdJuWItNbtZtPlHrvU4/Wux079nWay8RHUNZ8Q6Z/wAIjbv5zXKzfvJYRzgjGBkd8mvJNU1TSdK+JUuseF1li0u01ET2YZst5asD19Dg49jXfLGYfNKVShQd7x36JvZevWxgqNTCzjUnpqekfCXTZPBdt8S/El1G0cuiWcmmW57iWVtvHuPkNeJEkkk8k8mvpj9p+bTtG8AxxaXIN/i7VP7Wn2n+ERrwfUZI/KvmelklR4mE8VJazaXyirfnceOiqbjSXT9f+BY9w/Zc1C60rRfiHqdjII7q00NpoWIztdQxB/MVh237QPxMhlSSTVbedActHJACrDuDzXQfspac2sWHjzR4po4Zb7RjbxtIcAM+5Qf1qxb/ALMmuCVTfeJtLgtgf3sitkqvc4rza9XLYY6v9dSv7trq+nKtjppxxMqFP2N+v5mB+0XoGmrqfhrxHoOnpaJ4ksEne1hXCrPwCFHuTV2b4WeAvCkNtb/EDxw1rrEsSyyWFrDuMIYZGTkfyqt8dPFuiyePfDWm6HMLvSvCkcEPnLyJmR1Z8ev3cfXNdl8XfhTqXxC8Vnx54a1vSH0XUoIpZJbi52eQAoB7HPQ0oYmpSoUKdao6cWpa9d/dV2nbR+ug3SjOdSUIqTTWn5v7zA/aah0u38EfDaHRbqS605NNlW2mkGGeMeVtJFXoNb+FXxS8P6TH411Kbw/4l0+ySyN2TiKVU6H3zknB6ZNQ/GTTtO1/4K+FNc8O6lDPpfhuN9On8w4mc70jDbffbu69CKr6h8DIfFWm6fr/AMMNYtLrTLmBPNivp9kkUoGHzwe/bt71lQnhlhKarVJQlGU1zbWd27PS2qadnuVNVHWk4RUk0tO+nT0OZ8TfDqXwL8T/AA5Y3N9Hf6VqFxDNZ3qDAlj3rnI7EZHfuK9I+M+m/CC7+JOrTeJvEOr2+q71E8UUWUTCjAHzelcV8fr+10X/AIQzwjp+ox6he+GLQ/ap0OVExdW2A+238sV1PjT4ft8Z3svHvgvVNOFzdwRx6paXEnlmGZRhjwD+VXKrKXsMTiajimpLmWnVWb0duZK4oxS56dOKbunb5a/cznvid4h+HsfwUtPBfhHVLy9ltdU+1IbiPBCsH3DOT3Ipn7WgWPxb4at4mzBF4cthF6Y3yc1ifGnwr4V8F2GieHtPvhf+I4kdtXmifMaknKpj1HP4Yrvrvwwvxw+HPh3VNB1Kzh8TaHaLp1/bXL7BIi/dbPJHcjjncfStKcqOG9jiuZ+zvO7l3ls35O2nqRJTq89Ky5rLReXQ5f4Zf8m7fEv/AK6Wf/oRrx6voqHw3Z+D/gL8QfDz6lbXusRG1kv2gfMcbM3yxqf4iACScfxe1fOtenlVWNapiKkdnPT/AMBicuLg4Rpxe9v1YUUUV7JxBRRRQAUUUUAFFFFABRRRQAUUUUAFFFFABRRRQAUUUUAFFFFABRRRQAUUUUAFFFFABRRRQAUUUUAFFFFABRRRQAUUUUAFKv3h9RSUq/eH1FID0z49f8fOj/7k380rzKvTfj1/x86P/uTfzSvMq5cF/Aj/AF1KluFFFFdZIUUUUAFFFFABRRRQAUUUUAFFFFABRRRQAUUUUAFSw9aiqSLrQJmtZHpTPFke/SUf+4/86SzPSrWtJ5miTD0G6vMzil7XAVY/3X+GpeDnyYqnLzR7v+y/e/avhVDBuybS6li+gzkfzr1GvCv2Q73do2v6aT/qrlJgPZlx/Svda/IIfCj1cXHlryXmFKpwc5I+lJRVHOWYr67h/wBXcyr7ZqU6reMMStHKPR0BqjRSsuxaqTWzHXMel3QIutB0mcHn57YdapyaH4Tl/wBb4O0Jv+3UVaopcsexf1ir/MZ48NeClOV8E6Dn/r2FTx6P4YjI8rwnoaY6YtRVmijlj2D6xV/mJYXt7f8A49dN0+3/AOucAFTNqV6Rjzyo9FAFVKKdkQ6k3ux7yvJzI7Mfc0yiimQFOjGXA96bTldYVadjhY1Ln6AZ/pQhN2PkX4hXX9pfFbxFdbsg37op9kO0fyqzqXyw28f92EfqSf8ACud06Vr3V7q8Y5ae4eQn/eYmvRPBKq/xD02N1DKsqrg8jha+p4bl7H2uIavyxbO3Mad6dKj3aR57ebucqw+oNZc3WvUvij43vL7+0/DZ0+2jgS42CRY/m+VuKzLb4TeJLvS0uxJaR3MkXmx2jSYkZfp2PtX2NPNIwoxqYu1Pm2V73X3L/gHmfVG5uFH3rb6WPO6K6vwh4D1rxNDcSWPlIba4WCVZGwVJ6n6CsbxDo8+jeILrRpXSWa3l8osnRj7V2QxlCdV0YyTkt12/q5EqNSMFNrRmbRXoN/8ACjXrXSri6F3Yz3VtH5s9pHJl1X+prL8D+A9W8VWk19bywWtnE2zzpmwGf0FYLNsE6cqqqLlWjfrt9/Q0eErqSjy6s5KpVt7hrZrpYXMCsFaQD5QfTNeveE/hfJN4R162v47FtV8/yLWYvnyWRhu57ZGfzrmrCx8Qr8OdT02ObTxpQ1hLeZm+/wCblRkN/d6frXNHO6FWUo0mnyySd30fVfp5o1eBqQSclum/uOBorqbjwNq8PjqLwiWiN5Jgq4b5CpTdnPsAfyqx4f8Ah9qur3WoqLq1trWwuGtpLmV8I0gOML6//XFdksywsYc7qK1k/k9vvMFhqrdlHy+446itTxVoOoeG9al0rUkVZkAYFTlXU9CD6VueDvh5rnijR59Ts2ghgUlIjM+3zXHYf41dTHYelRVec0oO2vTUUaFSU+RR1OZ1HTr/AE2SOO/s5rZ5YxJGJFwWQ9GHtxVWvX/iv4c1DXvHOhaNaeUlwujIZGkbaqBXfcSa5TxH8OtU0f7BMLy0u7S9uFtknif5VkJ6H0HXn2rhwec0K1Om6kkpSV7ff/kb1sFUhKXKrpHF0V6x8WPh6ul6Xp2oaZFZwrFBDb3CI2GmmYhdwHfk9axtW+FeuWGkXN6LyxuJ7RPMubaKTc6Dv9aeHzzBVqcanPbmdlfv/TX3iqYCvCTjy3scBRRRXsHGFFFFABRRRQAUUUUAdp8C/wDksfhP/sJxfzrrv2w/+S1XH/YPt/5NXI/Av/ksfhP/ALCcX86679sP/ktVx/2D7f8Ak1eBV/5HdP8A69v/ANKPRh/uMv8AEvyPHaKKK9884KKKKACiiigAooooAKKKKACiiigAooooAKKKKACiiigAooooAKKKKACiiigAoJJ6kn6miigYUDIOQSD7UUUCJbi4uLlg1xPJKQAoLsTgDtUXPYkfQ0UUkkh3Fy2c7mz655pKKKYExu7o2otTdTGAHd5e87c/StrwD4P1jxx4gXQtE+z/AGtomlzNJsUKuM8/jXP1PZXl1YzedZ3EtvLtK742wcHqKyqxnyNUmlLp6lQa5lzao9O/aZ1CBvGen+GbOVXtvD2mw2OVbI8wDL/iCcfhXlVK7M7FnYsxOSSckmkrPB4ZYahGkne3Xu+r+bKrVPazc+4oLD7rMPocUbn/AOej/wDfRpKK6DO4VKt1crbNbLcSiFjuMYc7SfpUVFDSYXDJxjJx6Z4qe1vLy1DrbXU0IcYYI5GRUFFDSe4XYEknJJJ9TU1rdXNq5e1uJYWIwSjEZFQ0UNJ6MLikliSxJJ6knNPt557eTzLeaSJ8EZRiDg1HRRYLi5b+83vz1pKKKYBRRRQIKKKKACiiigAooooAKKKKACiiigAooooAKKKKACiiigAooooAKKKKACiiigAooooAKKKKACiiigAooooAKKKKACiiigApV+8PqKSlX7w+opAemfHr/j50f/cm/mleZV6b8ev+PnR/9yb+aV5lXLgv4Ef66lS3CiiiuskKKKKACiiigAooooAKKKKACiiigAooooAKKKKACnx9aZSr1oBmjaHpWq6+bp80fqh/lWRanmtmy+ZSp7is6kFOLi+pi3ytS7HTfsl3nk+N9XsCcC4sQ4Hujf8A2Ve1/FXxHqXh/QbOPQoYZda1a/i07TxMMxpJJkl2H91VVj+VfO/wBuv7P+M1hGThZ1mtz+K5H/oNe/fGPR9Yv9F0zVvD9ut1qug6lFqUNsxx9oVQyyRA9iVc49wK/EOVxTj2Z9Pi1F4lSezSZzl94b+LXhyEa9YeOG8TTW4Dz6RPbFUuF/iWM7jtbGcdecV23i/xNNofh/TNUFifMvb20tmgkOGi85gpz7rn9Kw/Cfxd8Ka3qcWi3rXeg605C/YdSiMLF/7qk/eNc/8AtHeFYdUXRNVfWNXtnOq2dp5NvOFiAaTHmAY++M8H9KV7JuJgouVRRqq3y/yPYmGCRSflXF6t4V1u08Ew+F/Dev3yvLchbnU7yYPcxwE5cqcDLdhxxk1ytz4dm+GPiTw3qGj6/rF7peqaiumaja39wJQzSIxjkXgYYMvP1qm2uhlGnGW0tT16ivMfiImt6l8V9D8N6brFzptrfaLdm6kgbDIqyRfMvo38IPbcaqaPo918OfiXoOl2GtanqGg+IUnt5YL+YSNBcxxmRHU4H3gGBFLm1GqKcb31tc9ZrhLmaYfH2zt/MfyT4ckYpn5d3n9cetYupabe/Enx9rWnXGt6jpvhzw+8dr5NjJ5b3V0y72ZmIPyqCoxjuai8M6ZqGi/HiDS7zUrnUoIfDr/ZLm5bdM0Zm+65GMlTxnA4pN3KhTUU9dbHrX5UV51r3w+1Dxd4kv8AUPEniDVLSwik8vSrPTbkRqkYA/ePwcuTk+1R/D/VNY/4QrxXo+q6hJeX/h27urBL1v8AWTIsYkjkb/a2uB+FVzakeyVrpnpNFeSfCPRPEWtaB4X8ZeIPFWpCOKwhkj06JwInUJgvL/fZuW7YyB2zUXhfw3ffEpZ/G2s+JtbsLee5lXRbbTpxEsEEblFkOQcsxUmlzeQ3RSbvLY6T4bTTSeOfiJHJI7pFrEKxgnhR5C8Cul8cXn9n+Btevs4MWnzEfUoQP1NcT8E47+HxN8QrfVJxcXcWsQxyTAY83EAAfHqRjPvmtT4+Xn2P4Saz8203BigHvucE/oDVQ2FVjepy+n5I+avCEW6aIepFd78P38z4i6c3964Y/wA64/wem11f+4pb8hmr+narc6Lq1tqdoIzPbtuQSLlSfcV9tw9hZVcDXjHeSsvuZeaVlDE077J3/FHUePPGkuo64/h240+1jt49TjBmVfnIWQd/etHWk1I/tH2PlCXy/kKYzt8rYf0ryfXL2bUNSuL+faJp5DI+wYAJOeK6iL4teLItGXTlezLrH5S3Ri/fBcY+9nrXpVsmqUqcI4WC+GUWm+skve69tjOljYzk3Vb3TXyvp+J1LXZt/CnxOudOlMY/tHbG6H+FnVTj8CRXj+n28t/qVvao582eVY1Zj3JAFaVh4l1Ky8OanoMfkta6m6vcM6kvlSDwc8cgVkQySQypLExR0YMrDqCOhr08vwM8Kqqe7as/JRitfmmc+Jrxq8nlv97Z794M0fw7oXjDVtHs5NTu9Xg09/tlxM37ptyhuB75HeuK1ZZ2+AOh/YVcx/b3+07Ox7Zx74qrL8XvFTlGEWnK/lmOVhAcy5Uj5uecZz9ayfBHj/XfCVnLZWAtp7WRt/lXEe8K3qOeK8SjlePi/bTSc04OzlvyqSettN7rTQ7p4vDtci0Wq22va3XXbU6TwfFfj4X+Ore6S4F4vlb0fO8HKH+VVtI3D4Ba1nIYaun16JWP4f8AiJ4g0bXdR1iE2082otuuEljyhPYgZrOl8WapJ4fv9DZbb7LfXn2yYhPmD8cA54HA4ru/s/FOpK8VZzhPfskmtultO5h9Ypcqs3omvzt+Z7Zb+XcT6f8AEiQBkh8NyNIfSZccfkzj8K5bS5tD/wCFJ2Vzr1ve3MB1ORpzavtYSnPLHB46fjiuFh8ca5F4Jfwiht/7PbI3bD5gUtuI3Z6Z9uhpfBfjnWvCsE9rZLbXFpO254LiPeob1Hoa4Y5HiYU5W1akuWzt7ivZX6P3n9xs8dScl2a10vq7ffsWPil4jsvEepafPYWk9vDb2awqZvvOBwD+lb/iFL1/gr4U/ssSsPtb+YIs58z+Hp3zmuI8XeIr/wAT6t/aWoJAkgjEapAmxFUdABWr4R+IXiDwxpM2l6e1tJbuxZBPHuMTHqV54r06mArRw1BUYq9N35W9Nmnrbzvsc0MRB1Zub0kt7enT5HpHjXw63iP4iaXaX91PbRQeHxPeNH99lWRsqPck/pWP4jOht8D5W8Px3yWQ1Vdpu2y5bABIOBx/XNckvxG8SDxFZ680lu13a2n2TlDtljySd4zySTn8BTPFHxA1zxDpUulXkdlHZySrIscMW3YV6Ac/ia86hlOOhKjGTXLBxej00bvpbXdW10OieLoNTa3d+n3HT/FSxudR1HwXaws6i5023jWTnAYhef1rqfC2leHNF1jxNo+mvqdzqVtpsq3s87ZiYlCeBj1PrXmF18QvEFx4WtfD8htvJtWjMU4j/egRkFBuz2wPwFaV38XPFNwjqYtOTzYHhmKwHMu5duTz1APFTWyvMJ4eOHVrK6+K19U03prpdW76lQxeHVR1Ort08tt/xOJGm6gNIXVTZziwMnlC42fIX/u59eKq13HiDVrS1+FWheGLW5iuJpZWvrrY2fKJJ2ofQ8muHr6bCV51oylONveaXmk7J/M8utCMGlF30QUUUV1mIUUUUAFFFFAHafAv/ksfhP8A7CcX86679sP/AJLVcf8AYPt/5NXI/Av/AJLH4T/7CcX86679sP8A5LVcf9g+3/k1eBV/5HdP/r2//Sj0Yf7jL/EvyPHaKKK9884KKKKACiiigAooooAKKKKACiiigAooooAKKKKACiiigAooooAKKKKACiiigAooooAKKKKACiig8CgDvPCvwr8R+Ivh9qXjWxMAsLASsyM3zyCNdzFR+f5VwdfV3gnVIvCOpfDL4d3I2wapo9w2pRnoXuhuUH33IR/wKvmLxRpU2h+JNT0WfPm2N3LbtnuUYrn9K8XLMfVxNapGptvH/Ddr9L/M7sVh4U4Rcd9n62T/AFM6ivSNE+DfinW7fw5NpbQT/wBuQS3CZO0QRxkAlz+Ix6nisq4+G/iH/hZkvgCxjS91SNwrMnCKNoYsT2AB5NdscxwspOKqK6Tb8knZ3+Zg8NVST5dzjK7v4ZeDLDxR4Y8Z6peTzRS6Fpv2u3WM8O2H4b2+UV12vfs8+ILLQrq+0rXdO1m8s1LXVjb/AH48DJAOTk+2KZ+zzDNN4H+KNvDE8k0mhqiRqMszESgAD1zXBis0pVsJKphp6pxXpeS790dFHCzhVUasd0/yPGa6H4c6Lp/iLxppujarqC6fZ3Mu2WcnG0Y6Z9+lekX/AOzv4lg8Oz31rrGnX2q20XmXOlwnMkfGSu7PJ9sc15f4I8P3XinxVp/h+zmWC4vZfLR36Ka644/D4qjUlRqbJ3fbTf8AXzMXh6lKcVOO/TuQeKLG10vxHqOnWV2t5bW1y8UU69JFBwDWbXaaL8O9U1a98U2VrdQm58ORPLPGesyoxDbfyJrk9Ks5tS1O00+1XdPdzJDEPVnYKP1NdFGvTkmlK7ilf7r3+e5nOnJO9rXK9FdZrvgPWNP+Ir+BbPbqeqCRIgIBwWKhiPooJye2DXe6h+z1r0NjOth4i0jUdZtozJPpcLjzVAHQHPJ9sVhVzTCUlFzqJcyuvTv5LzZccLWnfljseLUU+aOSGZ4Zo2jljYq6MMFWBwQR65pld5gFFFFMQUUUUAFFFFABRRRQAUUUUAFFFFABRRRQAUUUUAFFFFABRRRQAUUUUAFFFFABRRRQAUUUUAFFFFABRRRQB3/gXw14PbwjN4p8cahqMFk999gtIrFcyPIEDuxODgAEfnWr9l+Av/QR8Xf98j/4msa9/wCSBaZ/2M1z/wCk0VGg/CXxxrmj22radp9tJaXKb4ma5VSRnHTt0rw58j5qlau4LmaWqS0+R3xurRhBPS+xs/ZfgL/0EfF3/fI/+Jo+y/AX/oI+Lv8Avkf/ABNVP+FH/ET/AKBlp/4FrVLW/hH450bSLnVb/T7ZLW1jMkrLcqxCj271nGWEk0li3f8Axr/Itqsld0l9xsfZfgL/ANBHxd/3yP8A4mnf8Iv8LvENhqFr4N1XXRrNvZy3cKXyDy5ViUuy9Bg7QcVw3gzwlrni+/msdCt45p4YvNcPIEAXIHU+5FdJ8G7aaz8fajZ3ChZoNK1KOQA5wy28gP6itK9L2MZyhXk5RV7Np/erbMiE+dpSgrPTY8+HSikX7o+lLXuHCFKv3h9RSUq/eH1FIR6Z8ev+PnR/9yb+aV5lXpvx6/4+dH/3Jv5pXmVcuC/gR/rqVLcKKKK6yQooooAKKKKACiiigAooooAKKKKACiiigAooooAKUdaSgdaALlqeRW1YN0rDtz0rYsG5FIxmVPDd1/ZXxX0e7zhU1KLP0Y4P86+y7m8tbeeCGe5iiluXKQI7YMrAFiF9TgE/hXxF4rY2utRXS5BXZID7qc/0r638ZeF7Lx34Tske5ls7uPy7zT76E4e2mABVx6+hHcE1+N5lS9lja0F/M/xPoqvLOlRnJ7x/IZ8XfD+i654A1lNUtYf3NpLNFcbQHhdVJVww5BBGa4/xZeXeo/CD4f39+Sbq4vtIklY9WYlST+PX8all8A/EjXrQaF4v8eWs+hk7boWdq0dxeR90ZixAB78V2PxB8JN4j8JwaNpd5HpU9nPBPZSmMukLQkFAVByRxjGa4Gm76ExlGHLFyvr9xU+Kus6xaXGgeHdAuY7K/wBfv2theOu77PGib3YD+9jAFcP8Q/CmpaLc+Eb6+8ceINaDeJ7JPs17MhhyRIdwAUHIxxz3Ndf4k8FeINc8K6VHdeJYU8U6TdG6tNVhtysYfBBBQknBU4PNZWr/AA/8Z+JdNgn8R+LLEaxY3EVzpjW1oy29tIhOWZCxLkjjgjpQ030HSlGKXvLzNPWv+S/+Hv8AsX77/wBHQUfEv/kfPh1/2Gpf/SaWtdfDF5J410bxPd6lFLLYaVNYzIsRHnPI0bGQHPA+Q8e9TeKPDcmta/4a1RbxIF0W+e6aMoSZgYnj2g9vvZz7U7PUzU4prXo/1MH4Rfudc8e2UjZuIvELSOD12vDGU/QH8qWcq37RFmgYFh4afI9Mz0vi7wZ4hPixvFngjXrfSdRuIVgv4LqAywXSr9xiAQQwyec0/wALeBdS03xyvjDVdeTUtQk09rS6xCVDNv3KU5+VFHAHJ96VnsU5Q1lfdGNosXib4h3eraqni/UvD+k22oTWNlbaaQjusTFS8jMDkkg9hxVT4Z2UmnaX8ULGXUrrU5IdVnRrq5YNLIfskXLEADPbp2rUbwR410bxBqUngzxTYWOj6pcPdTWt5aNKbaV+XaMhh1PPOcVa8OfD3UNB1TX/ALL4gWXSdagZpreaEtN9saNEacvnBB2klcdWpWZbnGzSatpYvfCVWb4LeGlXqdCgA+vkiq/7P7Kfg54cjzl4IJIZR3V0lcMD75H610fgjRX8N+D9H0B7hbl9Os4rYzKu0SFFA3AHpnFcZJ4F8Y6Lrt/L4H8VWenaRqdw1xPZ3lq0v2eVvvvEQwxk8455qtVYyvGfNG9ru/5/5lv4YMrePPiVtIONahBx6/Z1rG/anu/J8CabYhsG61AEj1CIf/ihXV/DnwW3hG61+ZtSN/8A2veJdFnXDqwjCtuPck5PGK82/auu92peG9NB+7FLOR9SFH/oNVG9i6dp4mNttPwX/APO/Dq7LKeT/pmR+fH9ar37cmrumL5ekv8A7TKv8z/Ss6/bk1+n8M0+TBJ92zz81lzYm3ZGVcnk1UPWrNwetVTX0RyRCiiigYUUUUAFFFFABRUlvGZriOFTgu4UH0ya1/G/h2bwt4in0aa5S5eJVbzFXaDkZ6Vk60FUVJv3mm7eStf80WoScXLojEooorUgKKKv+HdNfWdesdJjlWF7udIRIwyFLHGcVE5xhFylsioxcmkihRWxrPh6/sNd1LSoI5b1tPY+dJDGSAo/iI7Dmn6b4avr7wrqPiKF4ha2EipIpb5iW9KyeKoqCnzKzt+O33l+xndxtrr+G5iUUVv+EvDM3iGz1i5iu0gGl2bXTBkJ8wAE7R6dKutWhRg51HZL/hiYQlOXLHcwKKKK1ICiiigAooooA7T4F/8AJY/Cf/YTi/nXXfth/wDJarj/ALB9v/Jq5H4F/wDJY/Cf/YTi/nXXfth/8lquP+wfb/yavAq/8jun/wBe3/6UejD/AHGX+JfkeO0UUV755wUUUUAFFFFABRRRQAUUUUAFFFFABRRRQAUUUUAFFFFABRRRQAUUUUAFFFFABRRRQAUUUUAFbXgTRm8Q+NNG0RULi8vY4nH+xuG//wAdBrFr1z9leyiHj+98TXUe618P6ZPeufRtpC/pvrizCu8PhalRbpO3r0/E3w1P2lWMfM2vjDpXj67+OU3iLR/COuz22lXUC2Tx2blGWDbgqQOQSpP41hftX6P/AGb8W7i/SFoodXtYb5VZcEMV2MCPXchJ+tRTfH74lNM7R6wioWJUeUOBnit/4131x44+B/gvx9dMsmoW9xNp1+yj+IklSf8Av2D/AMDrwsNTxeExGH9tGKjZw0b6q6vfzj+J31ZUq1OpyN3+LX+vMX4n69qml/AL4d6fp93Jax3lvMZ2jOGdVfhc+mTn8BVL4HyT6T8MviN4zgkf+0razjtYJmOWXf1IPrUHxj/5It8L/wDr1uf/AEMVN8B0k134a/EPwXZjfqF5ZJdW0XeQoeQPU+1LkjHLZSto6j5vT2mt/l+A1JvEpf3dPXlPOPBXjDXvCHiBNc0e9ZbtUdD5pLK4YYO4Z59fqBXp/wCztqV5beFvinq0MpW8XRfOWQDlXxKdw9wea808C+C9e8YeJk0DS7OQXOW81pFIWHaCTvPbpj6mvRfgZbyWngv4t2srIzw6IY2KNuUkeaDg9xXbnHsJUKiVub3L97c6tf8AEwwftFOLe3vW9bGJ+zTq99Z/GnQ9tzMy3cj286s5IdWQjnPvg/hV74d28dp+1PHaxKFji8QXKIB2USPgflWD+zz/AMlo8Mf9fg/ka6TwT/ydm3/Yx3P/AKMes8ekq9e3/Pr9ZFYdtwp3/n/yLnwx1SLT/wBpzVLK6P8AomrXl5p8y5wCHLYz+I/WqHwX8J/Zv2hW0/UFVbfw9PcXdzuHCrDnafzKn8K43xhqEmk/F3VNUhJElprUk64/2Zc/0r6B8f2kfhuw+IfxEt1RIvEGl2lvYt/eeZf3uD9CfyrlxspUbRj/AMvoKK9bpflJ/ca0Up6v7Em/lv8Aocp8Am1LxJ4z+I3jXT7fz9bSynfTweds87Psx/3xj6ZrG8EfDH4u6D440zxCukXQlgu0lldpid67vnB9QRn86Z+y/czXDeM/Ctlctb6lrOiP9gYNgmaMNtAPr85P0BrkNCuPiRrPimLwzaahrA1N5hC8LuymI5wS/wDdA7k1c6VVYnEQhKKjaK95P4eX1Wl7iU4eypyabd3t3v8A8MaH7SulQ6R8aNeht4xFFO6XKqOgLoC35tuP415xW144tNW0/wAWajpuuXf2vULOYwSy+ZvBK+9Yte/gYOnhqcXLmslr303PPry5qsna2oUUUV1GIUUUUAFFFFABRRRQAUUUUAFFFFABRRRQAUUUUAFFFFABRRRQAUUUUAFFFFABRRRQAUUUUAFFFFABRRRQB3d7/wAkC0z/ALGa5/8ASaKuLjvryJBHHe3KKOirMwA/DNdpe/8AJAtM/wCxmuf/AEmiq14c+LF7omh2mkx+E/DF2lsmwTXFs7SPyTliGGTzXl0p1Iwl7OHM+aXW3U65KLkuaVtEcF/aV9/0ELv/AL/t/jSPf3kiGN765dTwVaZiD+Ga9O/4XZqH/QkeD/8AwEf/AOLqh4g+LV9rGiXelyeEvC9qtzGYzNb2rrInupLcGqjWxLavQS/7eX+QnClbSp+B55DPNbsWhmkhY8Eo5Un8q7n4Hkt4zu2Ykk6NqBJJyT/o0lYvgPxXN4R1Ke+g0nTNSaaHyjHfRF0UZByACOeK6D4O3DXnxA1O7aOOIz6XqUhSMYVS1vIcD2GaePlL2FVOOnLv3+QqCXPDXW554v3R9KWkX7o+lLXonOFKv3h9RSUq/eH1FIR6Z8ev+PnR/wDcm/mleZV6b8ev+PnR/wDcm/mleZVy4L+BH+upUtwooorrJCiiigAooooAKKKKACiiigAooooAKKKKACiiigAooooAsW55rWsTyKx4Otalk3IpGcyj44i3LBJ6qVr60+Et9/aPwz8PXZOS1jGrfVRtP8q+VfFyb9Kjk/uv/MV9C/syXv2v4T2cRbJtbiaH6DduH6NX5XxJS9nmc/7yT/Cx7dJ8+XwfZtHptFFFeIc4UVh6FrU2ra7q0MEKDTdPkFsJv4pZxy4H+yuQPrTNJ8WaTqfi/VvC9s0n27S0jebcuFYNn7p74IwfSldFcktTfooqtqd9aabYy319MsFtCN0kjdFFMks0Vn3l9dQa9YacmmTTW9ykrS3asAluUGQGHfd0FaFIGgoorD8W61NoMdjfvEj6abpIL5z96FZDtSQf7Icru9jnsaBpNuyNyiiimIVetfNP7Sd19q+KiWo5FpYxJ9Ccsf519LJywHvXyZ8Vrv8AtD4va9KDuVLnyV+iAL/SmkdeBV6y8k/6/EFGzTIl9WLfkBVbS49Mm1qCPWbiSCwyTM8YywAHQVZu/ltoE9I8/mTV74ZWun33j2wt9SWN4TvKo/3WcKSoP44r9SwjWGyrmd9It6b9Xp5nm1f3uOa80tSz4m0LwjqXgW98ReF1u4X0+ZY5Ul6Ord+nWppPCvgjw/oGnw+KLq8XVtTtTcI0QysOR8vb1xXV+M/7dHwz8TJr1vZW0omX7PDbgDbFuwCwHrWX458J3njm00TxDo91bf2emmrHcyO4AhKDnj+leDQx8pRjGrWcafPL3ua/2U0ua2urfTXY9aeHSbcYJystLW6tN2MTRfC/gzSPCWmat4wuLvzdYLfZxCMiOPjDdOuCD+NUvC3hrw3DoN94n19rq505L02lnFD96X/aPHp/I10epeGLzx74D8KSaFPbudPhNrdh3AEWMAt+h49MVa8AS6s3w5u9F8LS2Vzq+m6i4aOQAiWIk/MM/Xr7YrSpjqnsZy9q+dztJXsormaWtvduraijQjzpcmlrp2vd2X3mNH8N9Jl+INpZQ3Fw+i3WnnUIv+epXGdnT3HbvVHS/D3hLxR45sNM0ePULKAQyyX1vKPnUx8hV46kVoXsXxJuPHlkrzWkeuWdkZoII5FC+WTgoe3IHT0ra8Z2WtXXiTw5c6TFaWHjD7JJNdQxOADt7H6j+tL63Xi4xlXTbg7NS0TtL3pK2qat73RoFSptNqGil2320X+RwuraP4d1rxVpmi+GILyyuZpzBcxXI+5g/eHA7AnFb+r+DvCF5pmvWfh9r5NT0KNpHkm+7Oq539vY4/Cui8SX0Gm+K/A+seILe0sNaaR11BYiMKhXarH8T1pnjn/hY9rDrksY05ND8mUi4XaGeFgcD1JINR9fr1HRUJ8qtpzS3anZ6295W2XZ3K+r04qblG/otlb8DB8P+EvB+m+HdCuPEt9cQ6nrJEtqyfcjHBXPoOVyfesP49/8lLvf+uUX/oNdhf8Ah2Txl4Y8GaxY3ltFaadarDfvI4AhCBcn81PH0rj/AI9nPxJvT6wxH/x2urKqzrZipTm3K1S6f2feSSXbS359THFQ5MO0o2V42ffRm/ovg/wPb+HfDes+ILq5jbU4/LEKc+ZKXIB6cKBWnH8N/BMeuXnhVtRupdaljee2x92FP4QTjryM+orC8V/8iR8OP94f+jK6qEH/AIaZIwc/ZR/6LFcVariuWdRVpLSpK19PclZL0117nRThS92PIt4r71qebQeG7A/C7UNfk8z7fb6kLZTn5duBnj8a39M8P6fo+tfDbULPzPO1OVJbjccjcGjPH/fRq54M0mbxR8M/EPh/TpIvt6at56xs2Mr8vP6N+Va3iCzTT9d+FthHcR3ItpjCZYzlXZXiU4/EGuqvj5yqyoOevNO6/u+zbXyvsY08OlBVEtLR18+bUveFv7C/4Svx79sM/wBp/efaNq5X7Nhen+1mvP8A+w9AuvBPivWdImvfs1pdxLZq74DIV/iXuc5rrvC8f2v4o+O9LV1W4vLWSOEMcbmyvFYenaXd6L8J/G2lXyqtza3kKShW3AHbnqPrXPh5exqPlm+Z+x0v0fKnp+BrUXPFXjp7/wB+ppReC/AGnSaKus3d2J9Xt41ghU5w54LE44yTgVD4T0Q+HNQ+Imj7zItvpUgRj1KFHKk/gRXQ634NvfEd54L1KzuIQljawm5Rmwyxq2/cB3yciqMWoW+qeKviXdWriSEaS8SupyG2RMpIPpxWEcXUrUpJ1XLT3k/stVEl96v67lujGEl7ttdPP3Xf8TlvDXhnwtYeF9M1bxX9sll1iVlt0g6RRg43njr0P4iuV+IPh/8A4RfxZeaOshkiiIaJ26lCMjPv2/CvWdBvPEmp/DTQG8GLZXNxaK1vewzBSyEHCnnp0/HNeVfEiXW5PFtyviGSJ9RjVEl8ogqvy5AyPrXt5Tia9XG1Oef81431VpWXu20VvPW9zhxdKnChHlj21t5a69f0Ocooor6g8oKKKKAO0+Bf/JY/Cf8A2E4v51137Yf/ACWq4/7B9v8AyauR+Bf/ACWPwn/2E4v51137Yf8AyWq4/wCwfb/yavAq/wDI7p/9e3/6UejD/cZf4l+R47RRRXvnnBRRRQAUUUUAFFFFABRRRQAUUUUAFFFFABRRRQAUUUUAFFFFABRRRQAUUUUAFFFFABRRRQAV03hfxrqvhzw1ruhadDaCLW41iuZ3QmVUHZSDgDk9QetczRWdWlCrHlmrr/LVFwnKDvFhXUWPjjVrT4c6h4DWCzl0u9ulu2eRCZYpBs+4c4Gdg7Hqa5eilUpQq251ezT+a2CM5Rvys6PxL4y1TX/DGg+HryG0S10ON47ZolIdg5yd5JIPTsBVHwp4g1Xwvr1trei3LW95btlWHRh3UjuDWVRSWHpKDpqPuu+nrv8AeN1JOSlfX/I9j8QftDeLtU0KfTrXTdJ0qe6QpcXdpCVkIPXaSTjNcD4R8aar4Y0jxBplhDayw69afZLpp1JZU+blCCMH5j1zXNUVzUcswlGm6cKaSer+W33Gk8VVnJSlLVGv4O8QXvhXxNY+INPjgkurKTzIlmBKE47gEH9au6X4y1TT/iEfHEMNo2pG9kvPLZD5W92JIxnOOT3rm6K6Z4elNtyjdtWfp2M41JRSSe2pc1zUZ9Y1m91W6WNZ7yd55FjGFDMcnHtzXU+JPiZ4j1/4f6V4JvltBpumlDE6KwlfYpC7yTg4BPQCuKopTw1KfLzRvy7eQKrNXs99y5omqahourW2q6XdSWt5bOJIZUPKkV69e/tH+MZtMkig0vRbPUJVKvfQwESAHuMn731rxWiscTl+GxUlKtBSaLpYirSTUJWuSXE01xcSXFxI0s0rF3djksxOSTUdFFdiVjEKKKKYgooooAKKKKACiiigAooooAKKKKACiiigAooooAKKKKACiiigAooooAKKKKACiiigAooooAKKKKACiiigDu73/kgWmf8AYzXP/pNFVrw54d+F11odpcaz44vbLUHTM9ulkzCNsngHHPGKq3v/ACQLTP8AsZrn/wBJoqoaR8NvHOrabBqWneGr+5tJ13RSpESrjpkV4/u+zlzVeT3pa3S67apnbrzK0ebRd/0Op/4RX4N/9FE1D/wAf/4mqHiDw78LLXRLu40nxze3l/HGTBA9kyiRvQnHFZ//AAqX4jf9CjqX/fk/4VW1X4a+OtL06fUdQ8M39va26b5ZXiICL6mog6XMv9rb8rw1/Acuez/dfg/8yp4D0/wvqWpTQ+Ktcm0i1WHdFLFCZC75Hy4AOOM1v/B1LePx/qUdpMZrddL1JYpCMF0FvJtbHbIwa5Twz4b1zxNdyWmg6ZcahPFH5jpCpYquQMn8SK6n4MQTWvjvULW4jaOaHSdRjkRhgqwt5AQfxFdGOt7Kt793y7aafrqZ0L80NOu55+v3R9KWkX7o+lLXpnMFKv3h9RSUq/eH1FIR6Z8ev+PnR/8Acm/mleZV6b8ev+PnR/8Acm/mleZVy4L+BH+upUtwooorrJCiiigAooooAKKKKACiiigAooooAKKKKACiiigAooooAki61pWZ5FZcf3q0bQ9KCJFzXE83QpsdVw3616x+yHe7/Duu6cW5hvElA9nTH81ry6VfN06eP1jP8q639ki88nxfrWnk8T2SyAe6Pj+TV+c8YU+XF0qneNvuf/BPXy982CqR7NM+lahvp/sthc3XeGF5P++VJ/pU1VtVha50q8tlGWmt5IwPdlI/rXyhmtzn/hgsNh8ONMup2wskD31xIe5ctIzH8D+lcP4Uil02+8HeMLhdkviC7vYb1j/08kzQg/QxkD/erQvdSZf2erSG1ci5vLOLSIsdRI7+Qw/AB/yrN8beBfFOk+CJLz/hPNW1SPQUjv4bGSGEI5tiH25VAfuqR1rNnZFK7u93b+vvOu8Sal4m1TxZL4Z8KXVlYfYbWO5v725jZ8NIW8uJAD1whYnngiuX+K7+N7z4Pah9vk03T722maK9KRs0d3EHAR4xnKBsg4bJ4NdF4Lvbeb4l+JCJQW1SysNQtBn/AFsPlGMlfXDIc+m4etRfF3U7HU/hb4jawuUuFtnFvKycqJFZCy574yM++R2pvVMmHuzirdi+dS8Uaf4i0Lw9qN5YXl3fwXrzTwxMiF40LR4BOQM4zUNp4wuW+EM3iqaOP+0oLWRHjxhftSuYwv0L7fzqx4nP/F3vCRH/ADwv/wD0XXHXaBfGNz8Pekd54hi1VU/6ddnmyY9hIEobsKMYyS08/wAXc6S41DxhrWstoOh3llp76baQSaneSws+64kQOIkAPACkE5/vCrOkXFx4x8F69oOvQwxalA1xpWoLECIy+wYdM8gMjo47jPtWBbeG49U+KfjC3n13U9PuZZLa8hitnVRLCYETfggk4ZWX8K2/B8Hh3w/oviTVNN1W61CNLiWTULq4IOZYYlVsEAAgKgGR3UjtQgkklpvobfw+1KXWPAegarP/AK67023ml/32jUt+ua3K5z4YWc2n/Dfw1Z3C7Z4tKthKvo/lqWH5k10dWtjnnbmdh8RCuGbovzH6Cvi+W4OoeKtSvjyZ7ySTP1Y19feJLr7D4Z1a9zjyLKVwffYcV8d+FkMsqserNn8zWtJXmkd2XrWcvI6DUzhyv91VX9KwbmRkfejMjA5DKcEGtnU23SSH1Y1hXZ5NfsuGp8lGMOyX5HzjlzVHLzK95e3k7P513cSb8Bt0hO7HrUcV5eRQNbx3U6Qt1jWQhT+FN2SSyCONGdj0VRkmojwcHg1pyR2saqT3J7e8u7dGS3up4Uf7ypIVB/Kktrq5tZPMtriWF/70blSfyqGinyR103HzMn+23n2n7V9ruPP/AOenmHd+dDXt4119qa7nM/8Az08w7vzqCilyR7BzPuS3NxcXUpluZ5ZpP70jFj+tSSahfyW4t5L25eEfwNKxX8s1Woo5I6abBzPuTR3V1HA1vHczJC33o1chT+FMllkmffNI8j/3nYk/maZRTUUnewrskaaZkRGmkZY/uAuSF+npTvtV15/2j7TP53/PTzDu/PrUNFHKuwXZLb3VzbszW9xNCWGGKOVJHvij7RcZjP2ibMZzH85+Q9ePSoqKOVXvYLsljubmO4+0R3EyzZz5gchvz60SXNy6yK1xMwlOZAZDhz6n1pYLW6nillgtppY4V3SuiFhGPViOg+tQ0kot+Y7s7f4ieKrfVl0MaNeXMZtdNW2uMbk+YMTj3ri45pow4jmkQOMPtYjcPQ+tMorHDYSnhqSpw2X+dy6taVSXNIntLy8tCfst1PBu6+XIVz+VRSO8jl5HZ3PVmOSfxptFbqKTvbUzu7WCiiiqEFFFFAHafAv/AJLH4T/7CcX86679sP8A5LVcf9g+3/k1cj8C/wDksfhP/sJxfzrrv2w/+S1XH/YPt/5NXgVf+R3T/wCvb/8ASj0Yf7jL/EvyPHaKKK9884KKKKACiiigAooooAKKKKACiiigAooooAKKKKACiiigAooooAKKKKACiiigAooqzaafqF3GZLSxurhAdpaKJmAPpxSbS3GVqKv/ANi61/0CNQ/8Bn/wo/sXWv8AoEah/wCAz/4UuePcLFCir/8AYutf9AjUP/AZ/wDCj+xda/6BGof+Az/4Uc8e4WKFFX/7F1r/AKBGof8AgM/+FH9i61/0CNQ/8Bn/AMKOePcLFCir/wDYutf9AjUP/AZ/8KP7F1r/AKBGof8AgM/+FHPHuFihRV/+xda/6BGof+Az/wCFH9i61/0CNQ/8Bn/wo549wsUKKv8A9i61/wBAjUP/AAGf/Cj+xda/6BGof+Az/wCFHPHuFihRV/8AsXWv+gRqH/gM/wDhR/Yutf8AQI1D/wABn/wo549wsUKKv/2LrX/QI1D/AMBn/wAKP7F1r/oEah/4DP8A4Uc8e4WKFFX/AOxda/6BGof+Az/4Uf2LrX/QI1D/AMBn/wAKOePcLFCir/8AYutf9AjUP/AZ/wDCj+xda/6BGof+Az/4Uc8e4WKFFX/7F1r/AKA+of8AgM/+FUXVo3ZHUq6khlIwQR1BpqSewCUUUUxBRRRQAUUUUAFFFFABRRRQAUUUUAFFFFABRRRQAUUUUAFFFFABRRRQAUUUUAFFFFABRRRQB3d7/wAkC0z/ALGa5/8ASaKuZtPE3iKztktrXXdSggjGEjjuXVVHoADxXTXv/JAtM/7Ga5/9Joqt/D//AIRvQPAd94v1zw/Fr076imn21vNIyxx5RnZztIJPGBXkxqRp0pOUeb32ktN2/M7HFykknbRHJ/8ACX+Kf+hk1X/wMf8AxqO68T+Irq3e3ute1KaGQbXje6dlYehBPNd9/wALJ8Ff9Eq0b/v/AC//ABdH/CyfBX/RKtG/7/y//F0lVmv+YZ/+Sf5hyR/5+/n/AJHmumapqGlzNNpt/cWcjLtZoJShI9CRXZfBOVpfG17LLIXkfSNRZmY5LE20hJJrY/4WT4K/6JVo3/f+X/4urelfFzwzpVy1zp/wy0i3maJ4SyzS8o6lWHL9wSKjE1cRVpThHDu7Vt4/5lUoU4STdRWXr/kePqRtH0pa9l0DVvBPj2e68NJ4DsdGnlsp5re8tppC8UkaFhwzEEHGOleMqcqD7V34bEuq5RlBxato7ddtm+zOerSUEmndMWlX7w+opKVfvD6iuoxPTPj1/wAfOj/7k380rzKvTfj1/wAfOj/7k380rzKuXBfwI/11KluFFFFdZIUUUUAFFFFABRRRQAUUUUAFFFFABRRRQAUUUUAFFFFACp1q/anmqC9auWx5FBMjdsvmQr6irP7PF1/Z/wAZbKEtgXEc9uff5SR+q1SsG6VS8I3P9lfF3RrvO1U1KPP+65wf/Qq+J4zpfuqVTs7ff/wx6eTu/tafeP5f8OfZ9AODmg9aK+FJOP0bwuLfV72xvrFLjR4r8arpcnmY8ids7k2g5OCSRnj5j3rrbiKO4gkgmQPFKhR1PRlIwR+VPopJWKlNyepzGseAPCeq6Tp2l3WmMLfTYhDZmK4kjkijAA271YMRgDgk1fj8L6BH4YfwymmxjSJI2je23N8yty2WzuJOeuc+9bFFFkHtJbXMbSfC2g6UNO+w2JQ6asi2bPO8jRCT74yxJOc981YfQ9JfxHF4jaxQ6tFbNapc5O4RE5K46de/WtGiiyDml3Of8X+DfDvivyW1mzeSaAFYpoZ3hkVT1XchBI9jVDxF4Y3eGbHwdoVilro08qx3ziT/AFdsDudeTuZpMbM8n5iT6119FFkNVJK2uwAADAAAHQCiiimQcf8AGu8+w/CjX5c4MkAhX6swH+NfM/hGPDI2PujP5V7x+09d+R8NIrUHBu76NceoXJNeH+HF2W0j+iH9eK7svp+0xMI92vzPQwz5MPUn/WiHXrcVd+HWgjxH4wtbKaJZbVGEtyhbGYwRn+fas6+NXvhnI6fEbQ9kjLuvEVsHGQT0PrX6rmDnHCVXTdmouz+R4GDUXWjzK6ujoU8Ma14U+LNomkafZTm6aV7GCd8oYxwc88da5XT/AAb4i8STX19Y2cbsuoNbyojABJCST/wEetdn4WkuH/aJkSaSVglzMEDsTtG3oM9Kj0u7ubL4XeN5rSZ4ZDq5TehwcE889q+cWMxNFxs05uNNXaf2pNa69PzPZdGlNPflTlp6JGEvwm8XtrEmn/ZYwEiEnn7xsIOQBn1yDxXO2nhXXLrxQ/huKzJ1GNyrpkYXHUk9Me/uK9I8U6xqkfhj4b+XfTr5xjklIc5kYGMDce/U/nXRQx2o+KHjqaYyoRpMWWhH7wKYl3FffgUo51jadOUqvK/dlaye8ZqF3r1vew3gaMpJRutVf0auePeKvBWueHWtTdwpNFdtsglgcOrt/d471P4m8A674f0f+09Q+zbFZVmjSVWeIt0yAa6TVPFnhm18I2mkeH21C+lttSjvI2uhkqQRlc/gfzNT/EO10fxZ4bvvHPh++ukkWVF1GzkY7Qx6fiPyrrp5jjVOkqy5YttN8u+q5dL+7ddddTGWGotS5Hd2va/3+tvyOB8J+G9U8Tag9npcaM0aeZK7sFVF9STVjxl4R1fwrJbjUkjaG5BMM0bBlfHXp9a0PhpoX9sPqs9zqtxpum2VsJbySAney5OAPyrp/iZ/ZrfCbw22lXF3c2Yu5RDLdf6wjnOfbjj2xXRXzGrTzCFGLvFtJqz0vFv4tr6bdjOGGjLDubWu+/nbY4Hw14Z1bxEl42lQCdrRFd1zgnccDFdHP8J/GEWo2tmbONjOpYyK4KR46hjn/wDXV/4LXM1nofjS7tpDHPDpRkjcdVYByDVm81jVI/gHZyJf3AkfU2iaTzDvKj5sbuvWufF4/HLFulRcVHmjHVO/vRvffp+JpRw9B0lKad7N/c7HD6v4V1rTPEy+HZ7UtfuyiNEOQ4PQitTxN8OPEvh/SG1S8gieCMgTeVIGMRPrg16vBtn+K/hq5kw9wfDxkUnqZNgwfrya5D4b3N9c2Pj5dTlmktxZSlxKxIWT58dehzj9K5451ipwjUVrRUXJW35pOOmum3maPA0k3HXVu3lZX1Od0f4YeKtUjtpre2j8i4tVuUlZxt2tnA+vFanwo8AnVPEuqWuv2KtBp6mGaMyYKzH7vQ8jg89K2PFGp6hZ2Pw0t7a7lhiaG3kZEbAY5Qc+vHatvR2ZP2hvEESOyo1iGKg4BPkxc49eTXPiMzx1TD1bySvGTVk7rlkovr1T+RpTwtCNSOjeqT+auYXgLwzq2m6R448OzQq+oPp6KqIwO4sDgZrg/GfgvXPCQtm1WFBHcZCOjAjcOq8d66v4T319b+EvG98LiYXkVgGWV2JdWAbuai1y4nvPgLpM11K80ianIqu7Fmx9T9a6qNfFUMfO7TjKcYy03bgtVrotNtTKdOlUoKyd0m1/4Eea0UUV9YeQFFFFABRRRQAUUUUAdp8C/wDksfhP/sJxfzrrv2w/+S1XH/YPt/5NXI/Av/ksfhP/ALCcX86679sP/ktVx/2D7f8Ak1eBV/5HdP8A69v/ANKPRh/uMv8AEvyPHaKKK9884KKKKACiiigAooooAKKKKACiiigAooooAKKKKACiiigAooooAKKKKACiiigAr174Hkjw3e4JH+mn/wBASvIa9d+CH/IuXv8A1+H/ANASuPHfwWVHc7/c394/nRub+8fzpKK8QsXc394/nRub+8fzpKKAF3N/eP50bm/vH86SigBdzf3j+dG5v7x/OkooAXc394/nRub+8fzpKKAF3N/eP50bm/vH86SigBdzf3j+dG5v7x/OkooAXc394/nRub+8fzpKKAF3N/eP50bm/vH86SigBdzf3j+dG5v7x/OkooAcGbI+Y/nXzh4h/wCRg1L/AK/Jv/QzX0cOtfOPiH/kYNS/6/Jv/QzXo5d8UhS2KNFFFesZhRRRQAUUUUAFFFFABRRRQAUUUUAFFFFABRRRQAUUUUAFFFFABRRRQAUUUUAFFFFABRRRQB3d7/yQLTP+xmuP/SaKm/8ANBT7+JVx/wCA71J8Pdb8MzeHL/wZ4zkubbS7m4S8tL23Xc9pcKpUnHdWU4PB6Cu31hfgveeD9K8MWvjrULW0sZpLiV/sTFriZwBvPy8YAwBXgVqsqM/ZyhJ+/wA10m1bfp56W/Q9GEFOPMpLa29tTwuivU/+EX+C/wD0UjUv/ABv/iKP+EX+C/8A0UjUv/ABv/iK7f7Tp/yT/wDAJf5GH1SXdfejyyivU/8AhF/gv/0UjUv/AAAb/wCIo/4Rf4L/APRSNS/8AG/+Io/tOn/JP/wCX+QfVJd196Mn4C/8lDT/ALB95/6IauBT7i/SvV5NQ+HXgjSdRuPB+tX2va5fWz2cMs0HlR2iOMO/IGWI4HWvKRwKvCSdWrOtytJpJXVnpfo/UVZckIwvd67BSr94fUUlKv3h9RXccx6Z8ev+PnR/9yb+aV5lXpvx6/4+dH/3Jv5pXmVcuC/gR/rqVLcKKKK6yQooooAKKKKACiiigAooooAKKKKACiiigAooooAKKKKAAVatj0qrVi3PIoEzasW5FYfiZ2s9fhu14KGOUH3U/wD1q2LFuRWZ44jybeX1Ur/n86+Z4spc+Wyf8rT/AE/U7snly4tLumj7Ys5lubOC5XlZY1kH0IB/rUtc18Lb7+0vhv4evM5L6fErH3UbT/Kulr81LkuV2CiiigQUUUUAFFFFABRRRQAUUUUAeH/tY3f7jw5pob70ks7D8ABXm2krt0xz6kCus/afuvtHxE06yByLWwUkehZs1y1uNmmoPVifyFe5w9T58dDy/RXOyq+TL353/Oxn3zcmqNlf3GmapbajasFntpVljJ/vA5FWr1uTWTOeTX6lKKlFxktGeBTbVmjtr/4nahc+L9O8SJo+nQ3FkjrsQELKW6lj1PSsNPFt4vhvVtD+y2/k6nd/apJMncjZ6Dtj61ztFcVPLMLTSUYbW79Hdfc3c7JYqrLeX9PQ6LU/Ft7f6f4fspLW3RNDAELKTmTBU/N/3yOlX/8AhYWsL46m8WQwW8U86LHLbjJidAqrtOef4Qa46iqeXYZrlcFazXyk7v73qL6zVvfm7fhojtfEXxAm1T7ELbQdK05bW5W5/cRY8xx2b256Uni34hXmuaK+k2+k6fpdtNIJbgWqY81h0z7VxdFZwyrCQcWofDtv/X3lPF1ne8tzovAviy88KXtzNb20F3BdReVcQTDKOvb+tWvGPjm/8TaTb6ZcWFna29tM0sK26ldoIwFx0wK5OitZZfhpV/rDh7/f8CViKip+zvobvhnxNdaDp+sWVvbwypqtqbaVpM5RSCMrjvyetJN4mupfBUPhU28Itoro3ImGd5JGMemKw6Kt4OjKfO463T+aVk/uJVaaXLfTY6vUPHmr3OuaRrEMcNrc6XbpBF5eSHVRj5s+orQ8WfEzVNd0abS4tNsNMiuSDdNaphpvYmuEorD+ysHzQl7NXjt5a3/PXU0+t1rNc2+50ereL73UV0BZLW3T+xI0jh2k/vNpBBb8u1XE8fapH8QJPGUdrbJcygLJAM+WyhAmPXooP1rkKKv+z8Ny8vIrWa+Undr5sn6xVve/Z/dsdnefEG9nk18x6XYQR61brbyJGCBEoBGVx3Oe9ZM/ia6l8FW/hU28ItoLlrgSjO8k9j2xWFRRTy/DU7csNmn80rL8AliKkt3/AE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FFJkeooGLRSZHqKXNABRRRQIKKKKAClX7w+opKVfvD6ikB6Z8ev8Aj50f/cm/mleZV6b8ev8Aj50f/cm/mleZVy4L+BH+upUtwooorrJCiiigAooooAKKKKACiiigAooooAKKKKACiiigAooooAKmgPNQ1JF1oEzWs25FReL036XFJ/dfH5j/AOtRaNyKn1tfN0OYd1w3615edUva4CtH+6/w1NMFLkxVN+a/HQ+g/wBmq8+1/CSwj3ZNrPNAfYBtw/Rq9Jrwr9lHWrO38K6xp97eRQeVerIgdsZDJg4/75r2U69og/5ilr/38FfkUE3FM9PFpQryV+poUVmHxDoX/QVtf+/gpD4k0AddWtB/20FVys5uZdzUorJPijw6OusWf/fwUw+LPDX/AEGbP/v4KOVhzLubNFYp8XeGR/zGbP8A7+CmHxj4XH/MatP+/go5WO67m7RWAPGnhTvrdp/38FNPjjwkP+Y3af8AfYo5WF0dDSqMsK5tvHfhEf8AMatf++6WDx54QadF/ty0XnqXo5WFz54+Nd19u+MWrnOVgMcA/wCArVSb5LSFf9nP5msrVr5dY8cavqkbb47m8kdG9Vzwf0rS1JtuF9FA/SvquE6fNinLsmdWZXhhIQ9DHvG5NZkx5q9dN1rPlPNfop4cSOiiig0CiiigAooooAKKKKACiiigAooooAKKKKACiiigAooooAKKKKACiiigAooooA7T4F/8lj8J/wDYTi/nXXfth/8AJarj/sH2/wDJq5H4F/8AJY/Cf/YTi/nXXfth/wDJarj/ALB9v/Jq8Cr/AMjun/17f/pR6MP9xl/iX5HjtFFFe+ecFFFFABRRRQAUUUUAWdMAOo24YAjzFyCODzV+61zUEupVX7KAHYD/AEWPpn6VQ0v/AJCNv/10H86ju/8Aj7m/66N/Os3FOWoy/wD29qXra/8AgLH/AIUf29qXra/+Asf+FZdFP2cewXNe9vJr7QTLcLDvS6VVZIlQ4KNkcD2FZFaC/wDIuS/9fif+gPWfRBWuDCiiirEFFFFABRRRQAUUUUAFFFFABXrvwQ/5Fy9/6/D/AOgJXkVeu/BD/kXL3/r8P/oCVx47+Cyo7nfUUUV4hYUUUUAFFFFABRRRQAUUUUAFFFFABRRRQAUUUUAFFFFABRRRQAo6184+If8AkYNS/wCvyb/0M19HDrXzj4h/5GDUv+vyb/0M16OXfFIUtijRRRXrGYUUUUAFFFFABRRRQAUUUUAFFFFABRRRQAUUUUAFFFFABRRRQAUUUUAFFFFABRRRQAUUUUAdH8M/D8Xijx1pOhXEjRwXM+JmXqEA3Nj3wDXZXPjr4aw3MsNr8LraWCNysbyX0odlBwCcHrVn4H6Ponh+TTviH4s8Qx6RafaZYbCExl3uSqYc8A4Ubhz61Xbwd8ImYt/wtKTkk/8AHkf8K8DE16VXEyU+dxiklyqdr3d9Y79D0aVOcaScbXfe22ltyL/hPvh3/wBEqsv/AAOl/wAamml8E+OPC+vJo/hJfD2q6TZ/b4ZYrh5ElRXVXRgx44YEfSm/8Ib8Iv8AoqUn/gEf8K3PCmm/CXQYtYjT4lPN/aenPYkmzYbAzKd3T/ZrCpPDwXNRVTmVulR9fPTY0jGpJ2ny2/7dPDqK9V/4Q34Rf9FSk/8AAI/4Uf8ACG/CL/oqUn/gEf8ACvU/tSj/ACy/8Al/kcn1SfdfejyqivTNb+H3hWfw7qOpeC/Gqa5c6bF9oubV4DG3k5wWXjnGa8zrqw+Kp4hNwvp3TT+5mVSlKm/eClX7w+opKVfvD6itzI9M+PX/AB86P/uTfzSvMq9N+PX/AB86P/uTfzSvMq5cF/Aj/XUqW4UUUV1khRRRQAUUUUAFFFFABRRRQAUUUUAFFFFABRRRQAUUUUAFOjPNNpV60Ay9bNg1fl/e2M0fdoyB+VZcJ5rQtpMVnVpqpBwezVjO7jJSXQ5ENcROwimkjz12MRml86+P/L1cf9/DXZpaWbks0CEnrxU66fp//Pulfnf+pWJv/EX4n0bz+h1g/wADhd95/wA/M/8A38NGbrvPMf8Atoa70afYf8+6flSiwsf+fdPyqlwXiOtRfiT/AG/R/kf4HAFZ/wDnrL/32aTy5v8AnpJ/30a9C+w2P/PvH+VL9jsR/wAu8f8A3yKf+pVb/n4vxJ/1gpfyP8Dz0RTf33/76NIYZO7N+deh/ZLP/n3j/wC+RS/ZbPH/AB7x/wDfIqlwVV/5+r7mH+sEP5GedmCTHVqb9ncnoa9G+zWn/PvF/wB8ij7Pa/8APvF/3yKf+pM/+fq+4P8AWGH8h519nkHY0C3ckZUn8K9E8m1/54x/98imsluOkMf/AHyKP9SJf8/fw/4I/wDWJfyfiY3hqAh0yuPrWpqcytM5U8Z4pJHVR8qhfoKo3Mma+lybJf7N5ryu2eZjsf8AW7aWsVrhsmqUh5qaZqgPWvdORCUUUUFBRRRQAUUUUAFFFFABRRRQAUUUUAFFFFABRRRQAUUUUAFFFFABRRRQAUUUUAdp8C/+Sx+E/wDsJxfzrrv2w/8AktVx/wBg+3/k1cj8C/8AksfhP/sJxfzrrv2w/wDktVx/2D7f+TV4FX/kd0/+vb/9KPRh/uMv8S/I8dooor3zzgooooAKK0LGztZLFrq7umhXzfLUKucnGaf9l0f/AKCMv/fuo50OxmUVp/ZdH/6CMv8A37pyWekO6oNRlyTgfu6OdBYsaXHp1uunST28ks0zk7g2AMHAqG5uNG+0y50+Yne2f3h9frU08XkT6VBnd5csi59cPWPd/wDH3N/10b+dRFXd7jL32jRf+gfN/wB/D/jR9o0X/oHzf9/D/jWZRV8nmI6FZ9I/sGQ/YZdn2tMjzD12P71R+0aL/wBA+b/v4f8AGmL/AMi5L/1+J/6A9Z9TGO4Gn9o0X/oHzf8Afw/40faNF/6B83/fw/41mUVXJ5gaf2jRf+gfN/38P+NRarHaiO1mtI3iSVGJVjnkNiqNXb//AJB+n/7j/wDoVFrNAUqKKKsQUUUUAFFFFABXrvwQ/wCRcvf+vw/+gJXkVeu/BD/kXL3/AK/D/wCgJXHjv4LKjud9RRRXiFhRRRQAUUUUAFFFFABRRRQAUUUUAFFFFABRRRQAUUUUAFFFFACjrXzj4h/5GDUv+vyb/wBDNfRw6184+If+Rg1L/r8m/wDQzXo5d8UhS2KNFFFesZhRRRQAUUUUAFFFFABRRRQAUUUUAFFFFABRRRQAUUUUAFFFFABRRRQAUUUUAFFFFABRRRQB3njr/klPw8/65aj/AOlArg67zx1/ySr4ef8AXLUf/SgVwdcWA/hP/FP/ANLkb4j416L8kFT6fDFcX9vBPcLbxSSqjzN0jUnBY+w61CoZmCqpZicAAZJrrrb4Y+PrjTxfw+F75oCu4HABI9cE5retWp0l+8ko37tL8zOEJS+FXOk/4V34C/6Kzo//AH6k/wDiKx/GHg7wno+hS32lfEDTdYukZQtpDG4ZwTgkZUDjrXD3EE1vO8FxC8UqHa6OuCp9xTK5aeFrKSk6za9I6/gayqwaa5Evv/zO6+Dn/H94k/7F29/9ArhB0Fd38HP+P7xJ/wBi7e/+gVwg6CtKP+8VP+3f1FP+HH5i0q/eH1FJSr94fUV1mB6Z8ev+PnR/9yb+aV5lXpvx6/4+dH/3Jv5pXmVcuC/gR/rqVLcKKKK6yQooooAKKKKACiiigAooooAKKKKACiiigAooooAKKKKACnKKFXNTxx0CbFiWrkOaZDFVyGE0GcmPizU6k0Rwmp0ipGLY1c04ZqVISeik/hUy2sp6Rn8aznWhD4pJDUJS+FFUZpauCzl/uqPqad9jk9U/OsHjsMt5r7zRYas/sso4NJir/wBjk/vR/nR9hl7GP86SzDDf8/F94fVa38jM85ppz71pNYT/AN1T9DUT2VwvWFq1hiaMvhmvvJdKpHeLKBzUTVdeEr95SPwqF4q2TIuUJSapzVpywn0qpLFVFxZmSCoGHNX5YqrSJQbJkFFKwpKCgooooAKKKKACiiigAooooAKKKKACiiigAooooAKKKKACiiigAooooAKKKKAO0+Bf/JY/Cf8A2E4v51137Yf/ACWq4/7B9v8AyauR+Bf/ACWPwn/2E4v51137Yf8AyWq4/wCwfb/yavAq/wDI7p/9e3/6UejD/cZf4l+R47RRRXvnnBRRRQBeP/Ivj/r8P/oAqjV4/wDIvj/r8P8A6AKo1Meo2FSWv/HzF/vj+dR1Ja/8fMX++P502Bvan/yEtP8A+viT/wBDrNutL1A3UpFpIQXbt71Z8Skg25BwRJNgj/frP/tC/wD+f24/7+GsoJ2TQ2P/ALL1D/n0l/Kj+y9Q/wCfSX8qZ/aF/wD8/tx/38NH9oX/APz+3H/fw1fviLk9tPbeHnW4jaMtdoQD3+R6yqlmuLicATTyygdN7E4qKnFNbgFFFFUIKu3/APyD9P8A9x//AEKqVXb/AP5B+n/7j/8AoVS90MpUUUVQgooooAKKKKACvXfgh/yLl7/1+H/0BK8ir134If8AIuXv/X4f/QErjx38FlR3O+ooorxCwooooAKKKKACiiigAooooAKKKKACiiigAooooAKKKKACiiigBR1r5x8Q/wDIwal/1+Tf+hmvo4da+cfEP/Iwal/1+Tf+hmvRy74pClsUaKKK9YzCiiigAooooAKKKKACiiigAooooAKKKKACiiigAooooAKKKKACiiigAooooAKKKKACiiigDvPHX/JKvh5/1y1H/wBKBXB13njr/klXw8/65aj/AOlArg64sB/Cf+Kf/pcjfEfGvRfkj0j4cx2PhPwldfETUrSK7vPPNnodvMuUM4GXmYHqEGMe9YN58RvHV1qx1STxVqoud+4bLllVfYAHAHtWt8R3MPw8+H1lHxA2nT3JA6GRpiCfyArz+scLQp1+atUSbba11sk2rfhd+bLqzlTtCLslb7z1LxLeRfEnwDd+KJoIo/FOglP7SeJQovbVztWUgfxq2AT6EV5bXefBImTxFq9i3+ovNA1CKYHptEDSA/gyKfwrgxWmEgqM50I/CrNeSfT70/loTWfPGM3u9/kd18HP+P7xJ/2Lt7/6BXCDoK7v4Of8f3iT/sXb3/0CuEHQVdH/AHip/wBu/qKf8OPzFpV+8PqKSlX7w+orrMD0z49f8fOj/wC5N/NK8yr0349f8fOj/wC5N/NK8yrlwX8CP9dSpbhRRRXWSFFFFABRRRQAUUUUAFFFFABRRRQAUUUUAFFFFABSqKSpIhzQDJIkq9BD7VFbR5rVtYfak2krsykxIIKvwWpIyAAPU1G88FsvzEFv0FXtA0XxR4pmEWh6Tc3K5wZdu1F+pNfLZhxLTpNxoK779D0qGVSkues7IYFtoh+8fcfQUx9QtYh8qIPrXpWh/AnUJQsniPxBDag/ehtV8xvpk4xXb6R8Jfh/pu1pdPuNSkHVrmY4P/Aea+XxGeYqtvJ/kd0IYOjsr/ifPDayekeT/ugn+VPim1S5IFvp97KT02wtX1ZYaP4b04AWHhzSoMdCLZc/nWol9LGMQ7Yh6IuK82WKqPqafXILaJ8nW+ieMLobrfw5qTj/AK5Y/matR+EPH0gyvhbUiP8AdX/GvqdtSuz1uJf++qT7fcn/AJbyf99VH1ib6i+u/wB0+WX8I+Po/veFtRH/AAEf41Wn0TxfajNx4c1FP+2ef5V9Xi/uh0uJf++qeup3g/5eJf8AvqmsRU7gsausT5Akn1K2OLjT7yL/AHoW/wAKSLWtpwxZD7gj+dfYLajNINs2yUeki5rMvtJ8M6ipGoeGdJnz1JtlB/OrWKqIpYum90fLsOrJIMFlYe/NShrG4+9EoPqvFe8ar8KPh3qQLJp11psh6NbTHA/4DxXH6z8BrxcyeGvE0Nz6Q3i+W30yM12UM2rUtm0Djhq29jzKXTUcZt5gf9lqzbqzkibbIhU/St/xD4a8XeFJNuuaPcwxg8TKN0Z+hFVLTUIrhNkmHU9jX0eC4kloqmq/E46+Ux3puxzc8GO1UZ4sZrrr3TldDLbfMO6dx9KwLqHGeK+sw2Jp4iHNTdzx5050pcs0Yki1CetXp0xmqbjBroKTGUUUUFBRRRQAUUUUAFFFFABRRRQAUUUUAFFFFABRRRQAUUUUAFFFFABRRRQB2nwL/wCSx+E/+wnF/Ouu/bD/AOS1XH/YPt/5NXI/Av8A5LH4T/7CcX86679sP/ktVx/2D7f+TV4FX/kd0/8Ar2//AEo9GH+4y/xL8jx2iiivfPOCiiigC8f+RfH/AF+H/wBAFUa3rbRtSufDcckNuSslyXUkgZGzGar/APCO6v8A8+v/AI+P8ayU466jaKujRQzagiXCF4wrsyg4ztQnGfwq3bXel/aI8aUc7h/y3PrS2en3mn6nGt3CYy8ExXkHI8tqy7X/AI+Yv98fzp6Se4HS+IrrTVMO/TS3zy/8tiP46yftmlf9Ao/9/wA1N4m/5Yf783/odY1TTguUGalz9hn0qW4t7Q28kcyLnzC2Qwb/AArLq9B/yArv/r4i/k9UauPUAoooqxBRRRQAVdv/APkH6f8A7j/+hVSq7f8A/IP0/wD3H/8AQql7oZSoooqhBRRRQAUUUUAFeu/BD/kXL3/r8P8A6AleRV678EP+Rcvf+vw/+gJXHjv4LKjud9RRRXiFhRRRQAUUUUAFFFFABRRRQAUUUUAFFFFABRRRQAUUUUAFFFFACjrXzj4h/wCRg1L/AK/Jv/QzX0cOtfOPiH/kYNS/6/Jv/QzXo5d8UhS2KNFFFesZhRRRQAUUUUAFFFFABRRRQAUUUUAFFFFABRRRQAUUUUAFFFFABRRRQAUUUUAFFFFABRRRQB3njr/klXw8/wCuWo/+lArg67zx1/ySr4ef9ctR/wDSgVwdcWA/hP8AxT/9Lkb4j416L8kekTwP4q+CdnNaL5t/4VuJI7mMct9klOVcD0DZB+teb1ueCPFGq+ENdTVtJkXftMc0Ug3RzxnqjjuDXdHxV8ILpv7TvPAN9Ff53NawXm22Zvpt4HtisOarhJSiqblFttWtdX1ad2uuqZpaFZJuVmu5neALVvD/AMPfE3jS8UxG7tW0fSw3Blllx5rL7LGGGf8Aarzqun+IPjS/8X3tuZbeCw06yj8qxsLddsVunoB6nue9cxXRhKdRc1Sr8Unt2XRf11bMqso6Rjsjuvg5/wAf3iT/ALF29/8AQK4QdBXd/Bz/AI/vEn/Yu3v/AKBXCDoKKP8AvFT/ALd/Uc/4cfmLSr94fUUlKv3h9RXWYHpnx6/4+dH/ANyb+aV5lXpvx6/4+dH/ANyb+aV5lXLgv4Ef66lS3CiiiuskKKKKACiiigAooooAKKKKACiiigAooooAKKKKAAVYhFVx1q1b9RQJmjZp0q20kz3EVjZRPNczMEjjQZZmPQCorFeKv/CnxPp/h74l2mo6qitAN8Qc/wDLNm4DV8rxVjZUKEKcXbnevojuyukpTnUtflR7L8Ovg5YWMcWp+MAL++IDCyB/dRezf3j7Yr1iN0gt1traOOCBBhYol2qv0FVrS7gvrdbi2mWWJxkMpzUlfnkpM1qVZVXeTHFjSZpKKlsgKKKKQBRRRQAUUUUAFFFFACgmnLIwplFNNoC9DfSCIwybZYWGGjkG5WHuK4Xxp8JfDPiVZLrQtmg6seVVB/o8p9Cv8P15rrKcr7eScAdSaalrfY2pV509nofMOpWOr+Gdbl0bXLVra7iPIPRx2ZT3BqhrlurItzGBhuGA9a9f+PWraPrnhCSRtpvNImjFtd95NzYaIeo7/hXk2nf6dYvDnkoSPwGa+myTHTo14qXXRmuIVPF0HKHT8zk7pOTWdMOa2LwdayZx1r9HPBgyvRRRTNAooooAKKKKACiiigAooooAKKKKACiiigAooooAKKKKACiiigAooooA7T4F/wDJY/Cf/YTi/nXXfth/8lquP+wfb/yauR+Bf/JY/Cf/AGE4v51137Yf/Jarj/sH2/8AJq8Cr/yO6f8A17f/AKUejD/cZf4l+R47RRRXvnnBRRRQB0FzeWcek2FreWbzqYhIpWTbg8iqf2nQ/wDoFz/+BB/wpmsf8e2m/wDXqP5ms6sowVh3OtsLjSfKsdunSgeXcbf354+U57VkR3mio6uNLmypyP8ASD/hU2n/AOp0/wD65XX/AKC1YdTGCu/67jNTW5vtFrZz7dvmGVsemWrLq/qH/IL03/dk/wDQhVCtIbCZeg/5AV3/ANfEX8nqjV6D/kBXf/XxF/J6o047sAoooqhBRRRQAVdv/wDkH6f/ALj/APoVUqu3/wDyD9P/ANx//Qql7oZSoooqhBRRRQAUUUUAFeu/BD/kXL3/AK/D/wCgJXkVeu/BD/kXL3/r8P8A6AlceO/gsqO531FFFeIWFFFFABRRRQAUUUUAFFFFABRRRQAUUUUAFFFFABRRRQAUUUUAKOtfOPiH/kYNS/6/Jv8A0M19HDrXzj4h/wCRg1L/AK/Jv/QzXo5d8UhS2KNFFFesZhRRRQAUUUUAFFFFABRRRQAUUUUAFFFFABRRRQAUUUUAFFFFABRRRQAUUUUAFFFFABRRRQB6Xr2j6prvwg8EXGj2M18lk9/bXPkruMUjSq6gjtlTmuQ/4RDxV/0L+o/9+TSeGPF3ifwwJh4e12+0wTY80W8m0Pjpmtv/AIW18TP+h21n/v8A15kaWMo3jT5XG7eraerb6J9zrcqM7OV72X4aGL/wiHir/oX9R/78mj/hEPFX/Qv6j/35NbX/AAtr4mf9DtrP/f8Ao/4W18TP+h21n/v/AFV8w/lh98v8hWw/d/cv8zF/4RDxV/0L+o/9+TR/wiHir/oX9R/78mtr/hbXxM/6HbWf+/8AR/wtr4mf9DtrP/f+i+Yfyw++X+QWw/d/cv8AM1/hl4f1rSLbxVq2q6bcWNlDoNzG0s6bQXcBVUepJrzIdBXReI/HXjHxHYix13xJqOoWwbcIppcrn1xXO1rhaVWMpVK1ru222nqRVnBpRhsu4Uq/eH1FJSr94fUV1mB6Z8ev+PnR/wDcm/mleZV6b8ev+PnR/wDcm/mleZVy4L+BH+upUtwooorrJCiiigAooooAKKKKACiiigAooooAKKKKACiiigAHWrdv2qoOtWrfqKCZG1Ydq47XV8vUZ0P9812FgeRXNeK4W/thlVSWk27QO5NfG8aUubBwn2l+aPWyGdsRKPdHR/Dv4oa94TkSDznubIf8s2PKj+o9q+gfBvxc8Oa9GqyTCGY9Rnkfh2r5N1jSNV0a5Fvq2nXVjKRkJPGVJHtVNWZWDIzKw6EHpX5vCvKOktUe5iMtpVnzQdn+H3H33Z39leIGtbqKUH+61Wa+I9A8eeIdIKhLo3Ea/wAMvJ/A9q9F8PfHKaIKl6buD3z5q/lxXRGrTl1seTVwGJpfZ5l5f5H0vRXkmj/GTTLoKP7Q0+QntI3lt/WuosfH9pcKCtosue8MoatFC+zOGU+T4k16o7OiucTxlp3/AC0tbpP+AZp48Y6L/F9oX6x//Xp+zl2J9tT/AJkdBRXPnxjof/PSX/v3SN4y0cfdW5f6R0vZy7DdamvtHQ0VzD+M7XH7nTbuT6riqF744uIgSunw26/3p5gP6U/ZyJeIpfzHbUjsqKWd1VR3JxXkesfFCC3BFz4k0y2/2YDvf+lcJr3xa0difL/tHVpO3mN5Sf1pNRj8TNIKrV/h02/lb8z3vU/FWk2ZMccpupuyRc8/WvPvHnj6K0t2OsXy2MBHy2cLbppfY14frXxM8RXyNDYmHSoDxi3XDke7Vxc0ss0rTTyPJIxyzuck1nLEQj8Cuzvo5RXq61pcq7Lf7zsfE/jC88TX0SCMWunwE/Z7ZTwP9pj3b3rofDchWxuJM42wN+ZGP6151p0UiujPG6BxuUkY3D1FehaOPL0S4b+9sT9c/wBK9bIVKti4X7o7cbTp4bCuNNWSRl33BNY9z3rYvjyax7jvX62j5GBWooopmoUUUUAFFFFABRRRQAUUUUAFFFFABRRRQAUUUUAFFFFABRRRQAUUUUAdp8C/+Sx+E/8AsJxfzrrv2w/+S1XH/YPt/wCTVyPwL/5LH4T/AOwnF/Ouu/bD/wCS1XH/AGD7f+TV4FX/AJHdP/r2/wD0o9GH+4y/xL8jx2iiivfPOCiiigDalt7a+srJv7RtoWjgEbJI2CCCah/sq3/6C9j/AN91l0VHK11GdBCsMMtlbRXUVw0cNwWaM5AyjYrn6s6ZcJa3qTSRmRAGVlBwSGUj+tWfO0X/AJ8rj/v7/wDWpK8WAzUP+QXpv+7J/wChCqFdDey6QdP0/NpPtKvt/e9PmHtVUtoYJHkT/wDfz/61KMtNgZWg/wCQFd/9fEX8nqjWrc3GnGwe1tEeMvIrsztn7oPH61n+XH/z2H5VUXuBFRUjxBY96uGGcVHVCCiiimAVdv8A/kH6f/uP/wChVSq7f/8AIP0//cf/ANCqXuhlKiiiqEFFFFABRRRQAV678EP+Rcvf+vw/+gJXkVeu/BD/AJFy9/6/D/6AlceO/gsqO531FFFeIWFFFFABRRRQAUUUUAFFFFABRRRQAUUUUAFFFFABRRRQAUUUUAKOtfOPiH/kYNS/6/Jv/QzX0cOtfOPiH/kYNS/6/Jv/AEM16OXfFIUtijRRRXrGYUUUUAFFFFABRRRQAUUUUAFFFFABRRRQAUUUUAFFFFABRRRQAUUUUAFFFFABRRRQAUUUUAFFehfCP4f6b4ysNc1LWPEkWg2GkLCZZ5I9ynzCwGeRj7v61pfEL4YeH9D8Cy+KvDnja28QwQ3cdtKsMOArP053GvPnmeHhX9g2+a6Wztd7K9rde50RwtSUPaJaeq/I8roo/P8AKj8/yr0DAKKPz/Kuv+Eng2Px14s/sWfUhpsCW0txLcGPcFVFyeMisq9aFCnKpN2S1ZUISnJRjuzkKK9i8QfCXwpD4M1rX/DfxDtNdk0m3E8sEMOPlJA5O446147WOFxlLFJum3po7prz62Lq0Z0mubqFKv3h9RSUq/eH1FdRiemfHr/j50f/AHJv5pXmVem/Hr/j50f/AHJv5pXmVcuC/gR/rqVLcKKKK6yQooooAKKKKACiiigAooooAKKKKACiiigAooooAKsW55FV6mgPNAmbNi3SszxZLcWWo2uoWkhinixJG46qynINaFk3SqvjKPdZQSejEH8q+f4npe0y2p5Wf4o68pnyYyPndfgfY2m3Gg/ET4eaUvjLSbfUorqzjkM2wb1Yryw9DXkPjj9mFJmkvPAGvRzockWN4cMPYP8A/WrsP2e737b8I9FJOWgV4D/wFiK78Eg5UkH2NflTpxkrnrLG1KM3F62Z8Q+LPh9418KyMuueHL62RTjzhGWjP0auXzzjv6Gv0Sh1S8jTy2kEsfQpKoYYrA1zwn4F8Qbv7a8G6ZPI3WWNNjfnWToPod0M0pv4kfBlOjeSNg0cjofUMa+vdV+APwtv8tanWNLc9BHKGUfhiuavv2YtFkJOm+OXjGeFntc4/HdUeykjpWNoSW586W+tazbgCDVLuMD+7JV6Pxh4pjPya9fD/tpXsd3+y/rigmz8X6RPzwGXZx+dUZP2ZPGo/wBXrOiSf9t8UWqITeFluk/keYDxz4uGP+J/e4/3qbN408VSDDa/fH/gdelj9mfx7nnUNEH/AG9ip4/2ZPGBI83XtEj9f3uad6vcj2eDX2Y/cjx+fxBr1x/r9YvZB7yVQmlml+aWaWQn+85r6Btf2YL3P+neNtPjH/TODd/7NW5p37NfhOEg6l4r1C79Vgh8vP6mjkqMaxOFp/DZeiPl6pLaGa6mENrDLPIeiRqSTX2RpHwX+FumEN/YdzqLjveTBgfwwK7XSbPSdGj8vRdF07TV/wCmEIB/M1Soy6mVTNKS+FXPkXwj8E/iF4i2S/2OdLtW6z3x8oY9QD1r2rwP8A/COgPHda/cP4hvVwfK27LdT9Od36V6xNNLM26SRmPuaYv3hWsaUUefWzGrU0Wh83ftMzQP8R9P0+2t4YIrLTI1WOJdqruZmxj6Yrn4h5eiRj+/Ln8l/wDr1N8aLr7d8ZNbYNuWCSO3H/AEUH9c1Fd/JYWsf+wzfmcf0r6rhenzYxPtf8jHGvlwMV3/AFdzEvTyayJzzWnetyayp+tfpR4MNiKiiimahRRRQAUUUUAFFFFABRRRQAUUUUAFFFFABRRRQAUUUUAFFFFABRRRQB2nwL/5LH4T/wCwnF/Ouu/bD/5LVcf9g+3/AJNXI/Av/ksfhP8A7CcX86679sP/AJLVcf8AYPt/5NXgVf8Akd0/+vb/APSj0Yf7jL/EvyPHaKKK9884KKKKACiiigAooooA0bz/AJB+mfR//QhVCT77fU1fvf8AkHaZ/uv/AOhCqEn32+pqI7DY2iiirESj/jzb/roP5GoqlH/Hm3/XQfyNRUkAUUUUwCrt/wD8g/T/APcf/wBCqlV2/wD+Qfp/+4//AKFUvdDKVFFFUIKKKKACiiigAr134If8i5e/9fh/9ASvIq9d+CH/ACLl7/1+H/0BK48d/BZUdzvqKKK8QsKKKKACiiigAooooAKKKKACiiigAooooAKKKKACiiigAooooAUda+cfEP8AyMGpf9fk3/oZr6OHWvnHxD/yMGpf9fk3/oZr0cu+KQpbFGiiivWMwooooAKKKKACiiigAooooAKKKKACiiigAooooAKKKKACiiigAooooAKKKKACiiigAooooA9Q+Gn/ACRL4nf9c7D/ANGtVX4W/FKfwPoV9ozaFY6taXc6zlbgZCsBirvwuTzPgx8SowcF109c/WZhWl8RPgrYeFfCmq6rbeMLbUb7SfJ+2WSRYaPzMYz83HXIr5ypUwjrVcPiftzVlr/LDqttWj0oxrckKlPon+bLX/C/Lf8A6J7oP/fFH/C/Lf8A6J7oP/fFeIUV2f2Fgf5Pxf8AmY/X6/f8Ee3/APC/Lf8A6J7oP/fFNuPj/L9hu4LDwXo9jNcW7wedEuGUMMGvEq734Q+ALPxsdYuNS8QQ6JY6XAs01xKmV+Zsc8jFY4jKstw1N1akNF5yf4XLp4vE1JcsXr8jS+EIx8Mfib/2B4//AEaK8wr3uHwgvgfQviloKagmoRjQLa4juFXaHV3BHGTXgldGXVoVqlapB3Taa/8AAIkYmDhCEZbq/wCbClX7w+opKVfvD6ivUOM9M+PX/Hzo/wDuTfzSvMq9N+PX/Hzo/wDuTfzSvMq5cF/Aj/XUqW4UUUV1khRRRQAUUUUAFFFFABRRRQAUUUUAFFFFABRRRQAVJD1qOnxdaAZq2bdKk8SJ5miM391gar2jdK0L9PN0i4X/AGDXBmdL2uDqw7xf5Bh5+zxEJeaPYf2TbzzvAN/ZFsm1v2wPQMAa9jr54/ZCvdt/4i00n7yRTgfmp/pX0PX43B+6j2cdHlxEgoooqzlFyaSs/Uta03TtS03Try4EVzqcjRWikf6x1XcR9cc1oUXHZoKKz9F1nTtZF4dNuBOLO6ktJyBwsqcMvvitCi4mmtw/OiiigANFYlt4ign8bXvhZbdxPaWUV40uflZZGYAY9ttbKyRtI0ayKXTBZQeVz0zSuNprcdRRRTEFPgGZVB6ZplQandCy0e/vScC3tZZc/wC6hP8AShCex8gavdHVPHGtah18/UJnB9t5xXf6H4PbxBZTXTapDYRWqxxsZEyMkZ9RjrXmfhpWmnDtyXbcfqa9o8I6euseCfEVgbyOzElyq+dJ91cY/wAK97Kqs8PRnWhLl1ir2vZOSvp6HrYqlGbhSkr6PTbZHmXjrRYtA1RbOLU4NRVohJ5sQwBnt1NcnMea9a8O+DdNtvGN6uqXkOrWOmWH22Ty/uyE5AQ8+1V/EJ0Hxj8N9U1+w0WLSr7SZlB8s53xnHB/MV9pTziMHCnrNe6nOySvLbTfX00PI+pNpy0jvZb7b6nlNdZ8NPDdj4lvNUhvpJkW00+S5j8psZdSoGeOnNdt8RJfCvhzwzbWMehRyalq2mo3mqcCEDgN7kkGsP4Ef8hPxB/2Bpv/AEJaitmdSvl1TEU4uFtnprqlf80aQwsaeIjTk79zzntRXr/gTRE0rwFp2t2/hc+IL7U7hhICpPkwAlf1IP5itKy8G6LZ/FDV4YdOinKaYt9YWMpwvmMeV/DFOpxDQhOpHlfu36rWzSfpq935sI5dOSi772/HX5nh1FereGrWw8Q/FaO31jw3Fpc0No7NZN8qTTKPl4PY/wBK5j4oXUs2qwwXfhuPRLyBWWQICFmXPysP8a66GZ+1rxoclm0m9Vpe/wB+268jGpheSm6nN1ts/wCkchRXoHw01CO206SGz8Eya9qBnJlnClhHFgYXAHHOa6a+8EaLN8Z47L7IIdMNgNRmth0B+bK/QlRn6msq+cww9WdOrBpJN3une1ul7rfS+5dPBSqQUovdpfeeRaXY3Gpajb6faKGnuHEcYJwCT71saT4ejXxwvhzxBexaasczRXMxb5UIBPX6132heMPDGo+ONIWz8KQW06XTQI6vwUIwrfUHn8atarcaRrnx4stJk0SBBbXc0d05OftTbSQxHauStm2J55QlScF7OUt1dWvrvb/gs2hg6fKpKSb5kutmePanDDbalc29vOLiGKVkjlHR1B4P41Xr1DUNJ0u8+HXidraxhjvdH1dmDoPm8ktjH0+Y/wDfNbA8IaRc+JvB/hqWyjVoNMN7qW0fNMxA+U/8CU/ga3/t2lTj76el77fZipX+d182ZfUZyej3t+LtY8Xor2XxjosOr+AtW1K48J/8I/d6ZKrWzbCvmwk8jn2/UiuP+DmiWGs+K3bVIhNZWNs91LGej7RwD7VtRzinPC1MQ425N1dPono1prdEzwco1Y00/iK3h7w3Zah8PvEHiCaSYXOnPGIVU4U7ioOR+NcnXtl3rWh678JPFt5o+kjTHDRpNGpyHw6bW/Kn+AF03Xha6P8A8K/eHRprcq2oOhOXC537unJH5kV51POatGFarWpuyls2vdSjF99erSW50ywUJuEISWq89dWeSaboOpajo2oataxo1pp4U3DF8Ebs4wO/Ssuva/hxqmm6T8PfE8E+jR3S6XLtuMtj7UCzbQfTGKwPAerWrC4/s3wC2qTz3ryTSKpdYIWI2xjA4wM810xzetzVr0rqDSWqWjSet38/mluZPBwtD3tWvPueZ0V2Xxk0ey0Px3cWunwiC3khjnWIdELDkD8q42vYwuIjiaMK0dpJP7ziq03Sm4PoFFFFdBmdp8C/+Sx+E/8AsJxfzrrv2w/+S1XH/YPt/wCTVyPwL/5LH4T/AOwnF/Ouu/bD/wCS1XH/AGD7f+TV4FX/AJHdP/r2/wD0o9GH+4y/xL8jx2iiivfPOCiiigAooooAKKKKANmKOyu9Oslk1BIJItwZWTPU5HemPp1hvP8AxOIuv/PP/wCvWUn31+tEn32+prPlfcZp/wBm6f8A9BiL/v3/APXo/s3T/wDoMRf9+/8A69ZdFPlfcDZGnWH2Uj+2Isbx/wAs/Y+9Rf2bp/8A0GIv+/f/ANeqA/482/66D+RqKkovuBqf2bp//QYi/wC/f/16P7N0/wD6DEX/AH7/APr1l0U+V9wNT+zdP/6DEX/fv/69R6v9nSK0t7e4Fx5aNuYLgZLZxWfRQou+rAKKKKsQUUUUAFFFFABXrvwQ/wCRcvf+vw/+gJXkVeu/BD/kXL3/AK/D/wCgJXHjv4LKjud9RRRXiFhRRRQAUUUUAFFFFABRRRQAUUUUAFFFFABRRRQAUUUUAFFFFACjrXzj4h/5GDUv+vyb/wBDNfRw6184+If+Rg1L/r8m/wDQzXo5d8UhS2KNFFFesZhRRRQAUUUUAFFFFABRRRQAUUUUAFFFFABRRRQAUUUUAFFFFABRRRQAUUUUAFFFFABRRRQB6l8L3MfwX+Jci9UXT2H4TNU/j744at4u8KXuhT6Hptob7y/tNxChDvsxjPPtUXwrUSfBz4kRt91v7OU/QzGvSPjV8OvBui/D/wARXGl+DpdMudL+zfZ9QZ2K3O/G7bn06GvlK1bCQx7VeF5Oa5X292n5rq13PWpwqyoJwlZcuvnrL/gnzHRRRX1Z5IV2/wAKfiJeeAJ9Sa30yz1GHUIVimhuVJXAOR3riK9e/Zx8L6Dr6+JrzWvDsniBtPtI5LeyjYhnZmwcY74rz8znRhhZSrx5o6afNW7dfM6MLGcqqUHZmvpvi+78c+Hfin4gvbaC1kfQreFYoRhVVJAAK8Kr6T8U+H9J8Mr8VNM0WwNhZnw3aTi3yT5bO4JHNfNlceSzpTVSVJWi+Wy7Lkib41SXKpO71/NhSr94fUUlKv3h9RXtnAemfHr/AI+dH/3Jv5pXmVem/Hr/AI+dH/3Jv5pXmVcuC/gR/rqVLcKKKK6yQooooAKKKKACiiigAooooAKKKKACiiigAooooAKcnWm0q9aAZoWh5FbEA32zp1ypH6ViWp5rasDUyV1ZmM9NTY/Zfu/snxUktCcC6spU+pUgj+tfVFfHnwquv7L+NGjPnAa8aE/R1I/mRX2GetfiLg6cpQfRtH0eP96op90mFFFFBwnnXx9ja28L6X4mhGJtA1e2vC/92Itsl/8AHWrudX1O303Q7zWpCPs1ravdsfVFQv8AyFU/G2jp4g8HazojruF7ZSwgf7RU7f8Ax7FeX61rk+u/s3aPaiQ/b9dNrojkdVkaQJL+So9Q3Zs6IR9pGK8/z/pm/wDCu4s/B3wQstd8QT+QssD6peyEZYvO5kxju3zhQO5wKn8OfFSx1LW7LS9U8O63oDai/l2E1/bMkdw/ZMkDDEdB3rp/Eq+HNN8Mb/EItY9JsPKkPnHCI0bAx/U7guB3OK8p+L/xD0DXvC1ra6dY6+t1HqtjNa3NxpMsUKFbhMkSMMDK5HvnFJvlW5cIqtJvl3e/Y9buNfsoPF1n4ZdZPtt3aS3cZA+XZGQDk+vzCjWtfstJ1nRdKuRIZ9YnkhttoyAyJuOfTiuY1v8A5OE8P/8AYBvf/RkdN+JP/JRvht/2E7v/ANJ6d9zNU1deab/MTTTt+PviBsE48P2ZwP8ArpLXHeC/iL9o+MXiXd4V8Sot+um2yq1lJ/o+BIN8gx8infnJ6gE12Wlf8l/17/sAWf8A6Mlo8HE/8Ls+IPP/AC7aV/6Klpa6epreKTuvsr9Dv6KKK0OMK5f4uXn2D4XeIrjOCbMxD6uQv9a6ivN/2lLz7L8K5YAcNd3sMX1Ayx/9BFCKhHmmo92vzPAPBsf7+HPQEZrvtM1C0j+GPiG2ku4o7qaZGjiL4d+ew6muK8LLsikk/uxsR9cUy+r7nh3AqvhXzO3vRf8A4C7muaYh066t2a+/Q6H4U6zp1hrV/Y6vcCC01O0a2aZzwh6gk9hVvxH/AGH4N+HOpeHdP1221i+1adS7W5ysca4688HgfWvObo9apnrX0NbKo1cR7bnaTcW46Wbjs+/+djjo4twpcltdbPtfc734zahY6hc+H2sbyC6EWkRxyGJw2xtzfKcdD7UnwX1Cx0/Udca+vILVZNJljjMrhQzblwoz1PtXBUVf9mQ+pfVObTv87h9aft/bW1PXvCOoW/iD4b6foUHiqLw9qemTPkzPtE0bEnjkZ+9+GKx7TSI7jxrdRxfEC3S9tII2t9RdsJK+fmQHPavOaKxjlDhKo6dSyld25Yuzbu9WrteT7mjxnMo80b2830PXvG02k+JvHun2sPie1tLqz08K+qAgRy3AbI5z6Gsv41ara3VnoGm/2rBq+pWULi8vIcEOTtwMjvwfzrzWilh8mjRnSlztqmtFZbu99d7a7bBUxrnGa5fi/r+met+Aryyuvhj/AGVaeJ7bw9fw35mupJGAaWLHQev8P4rWrqHi7Qrf4v2F8NRin0250ZLWW4VgdhYvjd6HkZ9M14fRWVTIKVSrUnKbtLm0stOa19d3tpfYqOYSjCMUtrfgekaho/hnwb4h0bULPxFBqj/2iJHWBgVhg7Zx3963rxdA0344aZ4hh8RWFxbahPJcSssg22+UIAZs45NeM0VpPJ5VNZ1m24yi3Zap/lYlYxR+GCSumt+n+Z6r8N9Y0ceNvFOm6re28Wl6qsn72SQBGIc4wTxyGJH0qSLxrp8PxzudXmuVbTGBslmQ5UIFChh7bhn8a8moonkdCdSdSTfvR5fwSv66L7gWPmoxils7/wDA/E9M8e6Z9i0O9uP+Fh2+rRO4FvZxyBmdS3fB7Csr4MazYaT4ski1SZYLO+tXtpJWOAm4cEnsPeuIoraOWXwk8NUnfm62S/LQh4r96qkVa3qz2C/t/C3hv4b+J9B0/wARWuo3lx5cvyOMMPMXCL6kAc11drrWit4i0fXI/GVnbaOtqsKaaHC4kKkZYZ4Az374r50orgq8OqrF89Vtttt2XVJPppto1sdEcycWrQVlbv0bf6nqvw8utG1CDxp4fv8AV7bTxqcm6C4lYBCAz8j16qcVo+Gp9N/4QIaPp3i+00eXT9Ula6mJAa6iDHBXnJBGCK8Zorevkiqyk1UaTadrJq6XL17r8dTOnjnFJcu1112buexa9p2h+OvjJHb/ANoNNph0tJHntpBkbEzyeQD615DdIkd1NHE26NZGVT6gHg1peH9evNDt9RisUiD39v8AZ3lIO+Nc87fQnpWTXTl+DqYVum5XhFRUfle7+d7fIzxNeNX3re822/8AIKKKK9Q5DtPgX/yWPwn/ANhOL+ddd+2H/wAlquP+wfb/AMmrkfgX/wAlj8J/9hOL+ddd+2H/AMlquP8AsH2/8mrwKv8AyO6f/Xt/+lHow/3GX+JfkeO0UUV755wUUUUAFFFFABRRRQAqnDA+hqctZkk+XPz/ALY/wrtvAjfDOKxsbfxNa6rqOpahcGGZreVYksUJAVhlTvJyTx6VraL8P/D9t4h8e6Z4iv50tfDaK6XMI+Yr5oHTuSpA+pzXn1Mwp05SU4tW8t9UtPm1+h0xw0pJOLX+XU8yzZ/885/++x/hW34N8Pw+JtUmsLeSSBorO4uyzsCCIo2cj8QuK6rRNG8C/ZNd8a3lnqc3hmxuorKwsfPVZ7id1LHc23AAUEnjuK1/h3b+EW+Jhl8MXd3Fpl54dvpJ4rkbpLNzbyB0JAAbGMjA6EVjiMwtTnyRacVvbRO17ev4dNy6eH96PM1q/wAO55HI8JiEcKuuWBJds/561d8UaSmiau2npqNrqCiKOTz7ZgyHcobGR3GcH6V23iTRfBOr/DiXxN4PtNRsJ9JvYbS+hu5lkM0cu7ZJkAYOVqzr/gbQ4b7xbptiJxdaZo9rqVnuYHdlEaZSMc8MSPpVrMIcyvdbpprzitf/AAJP0ZP1aVtLPz+//I8sorvtE8EQap4e8Jxxu0er+ItUljRmPyx20eAXx9dx/CtS70X4f+ItO17TfCNrqdrqmhWsl3FcXM6sl/FEwEpKhRtODuHsMVpLMaSlazfd9tbXflf8mJYabV/67nltFFFd5zBRRRQAUUUUAFFFFABXrvwQ/wCRcvf+vw/+gJXkVeu/BD/kXL3/AK/D/wCgJXHjv4LKjud9RRRXiFhRRRQAUUUUAFFFFABRRRQAUUUUAFFFFABRRRQAUUUUAFFFFACjrXzj4h/5GDUv+vyb/wBDNfRw6184+If+Rg1L/r8m/wDQzXo5d8UhS2KNFFFesZhRRRQAUUUUAFFFFABRRRQAUUUUAFFFFABRRRQAUUUUAFFFFABRRRQAUUUUAFFFFABRRRQB6j8MiR8FPiaV4ISwx/39aub8Q+KviBqWh/Ydc1LVptMO35J0whx93nFdP8KSo+DvxHLYCj+zic+nnGvYfj3rWkXXww8RLD4i8OXtvcC2/sy1tGQzxYI37sHJ/DpXy1XFqhjnB01Lmmte3u01po+9+mx6sKXPQT5rWj9+sj5Kooor6k8oK3PB+teKNFu5pfC95fW08ibZTaruJXPfg96w69u/ZWv7Wzk8Ux/2xo+lajNZxizn1IqIwwfnqRn6CuDMqyoYaU3HmtbR7bryf5HRhoc9VRvYp+BtQ1nVPBPxTvNenuZ9QbR4hI9wMPgSDGRXjtfTvj28sL66+K0+nXdndxjw3ZpJNaFTE0gcbsFeOtfMVceTVfa+0ny8t3HTt7kdDbGx5eWN72v+bClX7w+opKVfvD6ivaOE9M+PX/Hzo/8AuTfzSvMq9N+PX/Hzo/8AuTfzSvMq5cF/Aj/XUqW4UV0HgHwlqnjTXjo2ktAtwtu9wzTSBFCJjJJPHeun134M+MNM0i61SFtM1KC0jMtwLK8jldEHVtqknAoq47DUqns5zSl29TSNCpOPNGOh5xRRRXWYhRRXVWHgTW7ybQI4/s6nXbeW4tC8gA2x7t270+6ayqVoUlebt/wFf8i4wlL4UcrRSupV2U9QSDVvTtLv9Qt724s7Z5YrKHz7lx0jTIGSfqQKtyUVdslJvRFOiitbR/D9/qui6vq1qENvpMSS3O5sHazbRgd+aU5xgrydv+DoOMXJ2Rk0Vd0LTbnWdastJswpubydIItxwNzHAyfqaZq1jPpmqXWm3OPPtZmhkwcjcpwf5Uc8ebkvruHK7X6FWiiirJCiiigApR1pKKALdseRWzYNyKxLc9K17FuRSZjMyric6Z45sb8ceTdwTZ+jDNfbisHVXHRgDXw944QrcRyr1Mf6ivs3wfejUfCekXwOfPsonz9VFfj+bU/ZZhWj53+/U+gqvnw1Gflb7jVooorgOQUHBBHUV4F4Ut5P+F1L4CMbLZ+H9XvddRSPlMcyL5I+oaWQ/hXvlRiCBZ2uFghE7AK0ojG9gOgLdSKlq5rSq8ifmee/H0rB4f0HVLqF5tL03xDZ3mpqqFsW67gWK9wrMjEe1c58Z/G/hvXvh+9p4ZvrbVVS5tLu6e0IZLWCOeN2ZyvCngDB9z2r2eWOOWNopo0kjYYZHUMrD0IPWqdho+kWFvJb2Wl2NvFJnzESBQHz68c/jScW7lU6sYpXWqPOPHXiLS9L8feDfiE1yH8NXNpdWEt8gzHH5pVo3Y9lyuM1W8S+LNH8SfFT4fR6DdxahaW+oXPmXcLBojIYPuKw4JxycdK9WmsbGayNjNZWz2hG3yGiUx49NuMCmWOl6ZYQRQWWnWlvHES0axwqNhPUjjg+9HKxqrBJaaq6/P8AzPPn1Ww0j9oa7h1K4W2fVdFtYbEPx57rJLuVfUiodM17SNB+PPiqy1i9js7jWYdLj05JDg3DBJFIX1+YgfjXpsttazTRzTWsEksf+rkeJWZPoSMj8KbNZ2c06XE1layzR42SvCrOmOmGIyPwo5WL2seq6W/r7ieiiirMArxf9q+726P4e04NzLcyzMPZVAH8zXtAr55/aluvO8baNYA5FvY7yPQu5/oBQdGEV68f66HG6IuzTJm7kBfzP/1qpX7cmtG1Hl6SO25x+g/+vUdnomr608i6XYTXOz7xVTtH1Nfp+QclDL1Obsm29fuOLMb1MW4xVzmrg9aqHrWlqWn31rqB0+4tJo7vcF8lkO4k9MDvT9a8O63o6QyanptxbLN/qy6EAn0+vtXue3p3iuZa7a7+hzRpys9NjKorW1Tw3rul2EV/qGl3NvbScLI6EDPbPpSx+GPEEmjnV00m7ayxu80RnG3+99Pep+tUeVS51Zu2637F+yne1mZFFauh+HNc1uKWXStNuLqOL77IhIB9M+vtS6N4a17WJJ49O0u5na3JWXCH5GH8J9/aiWJox5uaaVt9Vp6gqU3ay3Mmir+n6Nquoak2m2dhPNdqSHiVDuXHXPpTdU0rUtMv/sF/ZTwXJxiN0ILZ6Y9ar21Pm5OZX3t5C5JWvbQpUV6l8MfDOoac+vNrekPEr6NK8Jni4zkdM9D+teWqCcAAknoK58PjYYirUhDVRtrfe5pUoSpxjKXW4UVs3/hbxFY6aNRvNIu4bUjJkaMjaPU+lRaf4e1vUI7aSy025nS5ZlhZEJDFfvc+2a2WKouPMpq3e6I9lO9rO5l0VcudK1K21T+y5rGdL3cFEGw7yT0wO9T63oGsaK0S6pp89r5wzGXUgN7A+vtVe3p3S5ld7a7+guSVm7bGZRWvqPhnX9O05NRvtJuoLV8YkeMgDPTPpWZbQTXM6W9vC800h2oiLlmPoBRCtTnFyjJNBKEouzRHRWxrfhjXtFt0uNU0u4toXOA7IcZ9CexrHp06sKseaDTXkKUJQdpKwUUUVoSFFFFABRRRQB2nwL/5LH4T/wCwnF/Ouu/bD/5LVcf9g+3/AJNXI/Av/ksfhP8A7CcX86679sP/AJLVcf8AYPt/5NXgVf8Akd0/+vb/APSj0Yf7jL/EvyPHaKKK9884KKKKACiiigAooooA968KQ+INK+HvhG/8D6TYyQXQll1zUXiVzDIsuNrs2QgEYB7daPGltPFr/wAY7iRP3d3p9tdQOOkkTyoVcexrw6HUL+C0ks4b66itpf8AWQpKwRvqAcGmPd3bhg91cMGQIwMrHKjop55A9K8NZTL2rm5LV9tfiUtXfpay8j0PrkeVRt/VrHo3gjTrrxV8Hta8L6NGbnWLPWItTS0U/PNCYjGxQdWKkLwPWtD4f+Fb/wAJ+OXsdUkiF/P4a1Gea2Q5a2zbygI/o2AGx23CvKbO6urK4W4s7ma2mXpJE5Rh+Ioa7u2uHuGurhpnBDyGVtzAjBBOcniumpgqsvaRjNKMr9NbtW3vt1Mo14rlbWqO68HA/wDClfHJ5x9t0v8A9GPXX6lfJYftGW0NxgW+oafbWE27psmtET+ZFeJrLKsTxLLIsbkF0DEKxHTI74pXmmklE0k0ryjGHZyWGOnPXiipl3POcnLSV/xUV+HL+IRxPLGKttb8G/8AM9o1DU7Twd8c/B+jXFwi2fheGGwllPRXdW8xz/wKTJ+lXfFl58XtP0jxHJrV1Z6fpEcEkPnm2iVb1JDsCRMAN25WJyM8CvCJpJJpWlmkeWRjlndizMfcnrVi51HULq3jt7m/u54Y/uRyTMyr9ATisHlKvCTs2kk7q+zvddm233/Av65pJartZ/mVaKKK9o4QooooAKKKnsLS4vrpLW1jMsz52oOpwM/0pN2Agop0sckUjRyo0bqcMrDBB9xTaACvXfgh/wAi5e/9fh/9ASvIq9d+CH/IuXv/AF+H/wBASuTHfwWVHc76iiivELCiiigAooooAKKKKACiiigAooooAKKKKACiiigAooooAKKKKAFHWvnHxD/yMGpf9fk3/oZr6OHWvnHxD/yMGpf9fk3/AKGa9HLvikKWxRooor1jMKKKKACiiigAooooAKKKKACiiigAooooAKKKKACiiigAooooAKKKKACiiigAooooAKKKKAPUPhp/yRL4nf8AXOw/9GtXnFlp1/eqzWVhdXIQ4YwxM4X64Fep/ApvDl94O8a+GPEGvw6L/aqWvlTSd/LdmP8AT8665tb0H4RfDW9g8F+K9P1vV7zUInBMQYrGAQw5FfPSxs8PiK1OnBucpK2jtblir3s1pZnpKiqlOEpSsknfa+76Hg39g67/ANAXUv8AwFf/AAo/sHXf+gLqX/gK/wDhXpX/AA0J8Qf7+m/+Aqf4Uf8ADQnxB/v6b/4Cp/hXV7bM/wDn1H/wJ/8AyJj7PDfzv7v+Cea/2Drv/QF1L/wFf/Cmy6JrUcbSS6PqCIoyzNbOAB6k4r0z/hoT4g/39N/8BU/wrpvhv8br7Xdem0jx5eWFro13aTRPKtquVcrhTwKiri8xpQc5UYtLtJt/JcpUaOGk1FTf3f8ABOO+EX/JMfid/wBgiP8A9GivL696urb4Z+DPhr4vs/D/AI0k1i+1exW2jheLHIcH0FeC1rltT21StVSaTkrXTX2UupOJjyRhG+qXTXqwpV+8PqKSlX7w+or1DjPTPj1/x86P/uTfzSvMq9N+PX/Hzo/+5N/NK8yrlwX8CP8AXUqW56f+zbb3F54z1q0tEaS4n8N6hHEi9WdkUAD8TXVfBbwT4x8GeKJfFHi+1n0rQLGwuDem6mws4MRAj2k/MSSMD2rkv2dJJYfFmvTQuySR+GNRZHU4KkIMEH61wmoa9rmpQCHUNY1C6jwPkluXZT+BOK8vEYaticTWpRklFqKd1d9dtTvp1YUqUJNO6bsej6P4a+H+n/CzSvFvidtRlutTku7WG3tiBl0b5ZOR0UADH+1V638G/D/RbjRfCPiaPVpNf1e1hmnvrd1EOnvMMxoVIycDGfrXPeMiV+B/w7POPteqn6/vYq9i1nVviVrviLRb7waNOk8O6nZ28i3zWcMi2ZVFEokcqSCpBPJ+lcOIq1orm9pZOVTeXKlyyailo+l3brY2pRg9OXZR6X3Wp5NpHgvQfDNnr2tePY7y6t9M1I6Xb2dm6o1zMMlmJPRQuD+NdtrXh/w9retfDHRtOur06Lc6RdyQvv2zKv7xwpIxyCMGsXVodT+IHgbXtN0y6XW9a0zxI99IIUw93E6eWZUXuAVHT1rqdG0W80Hxf8KNJvVH2uHR77zkVg2xyspK5HcZwajE15v351P3i5tO1qbs0vxv5l06cfhjH3dNf+3kea+GtB8G6J4Pt/FnjaDUNQTUr2a20+ys5FQlIjiSVyR2JAA+tdr4Qs/Anh/T/iPZx/bta0v+zYbiOe3uEBe1d4yIzxxIrnn6GuduvD+q+OPhH4Zh8M2jaheaLfXtpfW0XMkfmy+ZG+3rtIJGemRWt4b8F/2ZP4+8E6HdDVNVbw5AZY0YHNwJI3ljTHXb0rbE1I1Iy9pUfNzaq+iSmrPy01v1vcinFxa5Y6W383F/fqc34Xsfhhp2jaN/wkcepa1qusFi8VjMgFgm/au4YyWP3seldf4Z8L6F4Xvfir4d1i8un0WxtrdmkjwJZI94dVGRjccgdKvaVY+JtB8KeErf4f6Dp/2fULQT6nrUkCSNFPvIkV2fKxhAMdqveKdBvte8X/FvTLHEtzc2NjJbksFE5+UjB6Hdg49a5a2LdSck5tRf967VqkVe32ba2+9mkKXLFe7r6d4v7zi9I0HwzN4h8D+NfBsV5a6fca/DZXdldOHe3mV1K4YdQynNV/8AhG/D/wDaPjLxv4uivLrS7PW5LG2s7Rgr3NwzFiCT0VV5ra8I6Xe+ENA8F+HdahNtq2reL4NQFo/+sihTailh1G45x9K19C1jxH/wjPjXSvBiW9xrtj4pmvJbOSBJXltnXYWRWByVZeccgGtKleom+SV1tdu3u8382vpf/hyY04u3Mtd7W627fjY8n+J/hvSNMtdD8R+GzcromuwSSQQ3JBlt5Ym2yxsR1wSMHuDXE16l8drvxb9g8OWHjDULRtQ8iW6OnQ26RmyDsAA20AZYLnHUY5ry2voctnOeGi5u711vfS7trZX069dzzsSkqjSVv+GCiiiu85wooooAngPNatkeRWRCea07NuRQZzIPGce60t5PQkGvpr4E6lFN8HtFuriZI47aBopJHYBVCMRkk9OBXzd4mTzNELd0YGvQfgNdtr3h7SfBbEm2j1K4v74A/egiEbJGfZpZUOO4RhX5bxTT9nmTf8yT/T9D3MKvaYCP92T/AMz6N7ZorlPCN9eXPjfxnZzztJBaXVqtuh6RhrZGYD6kk1vazqum6NYtfarew2dupC75XCgk9AM9SfSvAuYODTsXaKoaPrOlaxp51DTL+3ubUEhpEcEIR1Df3SO4NUtC8XeGdcvZLLSdbsru4QEmOOUFmA6so/iHuOKLhyy10NyisKXxh4Xh106HLrtimohxGYWmUEOeiE5+9/s9a3aLicWt0FFYdh4v8L6hrTaLZa7Y3F+uf3KTKSxHULzyR3A6VL4h8TaB4fMK61q1rYtN/q1lkALDuceg9elF0Pkle1jXo7Z7VxnxH8caZ4a0bTLyPVbJTf3tskTGQFZIGlUSOpHUBCTnpWgt14cn1qLxNHrCsw0mTYFn/dG23qzS7c44IA3e9Fx+zdrs6Oiq9xe2dvp76hNcxR2iR+a0zMAgTGd2fTFZ+u+KPD2htAurata2jzrujWRwGK/3sdl9+lFyVFvZGsJohcLbmWMTMpZYyw3FR1IHpXy98ebr7b8YtRUHIto4oB7YQZ/U17r8QisekWHi7TpFkl0meO5WSNsrNbOQsq5HBXad3/Aa+a/Fl6urfEfXNQjbdHNfSMh9Vzx+lVDV2O7Aw/ec3k/0NCX5LCBfUM39P6V0Xgy28QSeH7q4tfEMGhaSlwPMmkH+skwOB36Y/Oudv/lRF/uxqP6/1rV8O+LNGsvDFz4f8QaRLqFqbj7TEI32/PgcH8h+tfpkqFVZZThSjzPS+iem7aT0v6nmRqQeMnKbtv3X5ane3dnb3Pxm0G5uNl066OZy+OJXVchv1zXCeGPEWr+K/iRp2j65eG6sv7TedYpFHylQ2APyH5VBq/xI8zxno/iLT9PNv9gtxBJAzAq69CB6DFN8Q+O9BF5ZX3hXw9/Zt3HeC8nllYMZGxgrx0Byc15uHy3EwgoTpXbhyp6e41zfdutj0J4mlJuSnopXa11Wn9ajPG3irW9Z8X6j4fvL1jpk+pLEIGAxGqyYGO/SvUtTvrHR/HRe98V2trpsNqIG0lk4CGPj26kH6V5f458beG9Z0+4fSfDjWOrXkqSXN07g8qc/L6HNXLzx54M1lYdS8ReEpLvWY4hG0iS7UkI6HGe1TXy6rVpU0qDjFJxaXJe7Ufe101s1ffqVTxEIzl+8Td003fz0/wCBsbHgea11vwlL4Z8Pa9/Y+q2uoyz2/YXCEnZ9eO3tR4Ikm1Dw9qPhE64dG8Tx6pJcNIcD7Q5PT35B4HrXLeCfFnhLRbW0ur7w3NPrFjI0lvcRS7VOTlcjPbNTeHvGvheK5bVtd8OzXWsJeSXUNxDLtHzHIUjParxGAr81VQpyaumtIt81356xfVPa+hNPEU7Q5pLaz32/R+h0vgTT7uz8N+Mp9S1RNM1f7attcXzrkx9Cenrn9avrNo+s+MPAtq2rQazf2hnFzOq48wLHuQn8Rn864XQPiDFHqmunxBpn2/TNbk8y5t0baVbPBB+mPyqtf+KdA0/xFpGp+ENCbTl0+QvJ5sm4z54IPPAxkfjSnleKqV5uUWpNOzXLypuny2v8Wj2W2zGsVSjCNnot73v8V/Q9A8L+LNa1rWfG+m6jP5ttBbXDQIVGYdrFdo9sevpXmvwhs7e/+IujW9yqvF528q3QlRkD9K7C5+KPh2N9SOmeGZbY6nbyC7l3je8rDCn028nI+leZ+HtUuNE1uz1a0x51rKJFB6HHY12Zfgayo4iMaXs+eKSWm/K108zDEV4c9NuXNZu/33PYfCPiXV9f8e+KND1WYz6c0FyogdRtjCZC4/KsyHX9T8N/A3TZ9HuBBcPqM0QmCgsqhiTjPrgVV1b4laAtpqN14f8ADb2OtanGY7m5eQEYPXAzxXJ3/ia3uPhtYeFVtZVntbp52mLDYwbOAB1zzXLQyupUlFyo8sOaF4u32YyTdlpu0u7NZ4qMU7Tu7PXXq1ZHsvkwXHxZsNXmhWSdPDX2zGOTJvK5+uMivNPB/iDVvF3jnQ9O8QXn223S/NwqyKODjOOOxwKmm+Jip4x0bXbKwlWOy05bG4hkYEyruJbGOnUY9xVXxF400Nb7TbrwjoH9lvaXf2yRpG3GR/T2HXilhMuxNNOEqV24WjLT3Gub5rdbDq4mnJ8ynondrvseg6xqenW7+K4Na8XW17BeRSRR2Ow5gcHCge4AxXjngKHWJ/Fmnx6CwXUvM/cuQMIcctz6V1Xibxd4G1a2vr2PwjLHrV5GQZmm+RJCMF8A1yvgXX38MeKLPWVi84QMd6d2UjBx7125bg6tHB1UoPna2ko2bUbfZ0t013MMTWhOtD3tE91e+/mesaxb3a/CrxVb6l4mt/EE8LxvujH+ofeoI/U14ZXpOteO/DJ8Na5oeheHp7JNUCuZWlDHzN4Yk+2BgYrzaurIsPWo06ntY2vK6ukvsx6R0WtzLH1ITlHld7Lz7vuFFFFe6cAUUUUAFFFFAHafAv8A5LH4T/7CcX86679sP/ktVx/2D7f+TVyPwL/5LH4T/wCwnF/Ouu/bD/5LVcf9g+3/AJNXgVf+R3T/AOvb/wDSj0Yf7jL/ABL8jx09DXsKfCjRWRW+36nyAf4P8K8eqz/aGof8/wDd/wDf9v8AGvXr06k7ckrHAmj1r/hU+i/8/wDqf/jn+FH/AAqfRf8An/1P/wAc/wAK8l/tDUP+f+7/AO/7f40f2hqH/P8A3f8A3/b/ABrD6viP+fn4BdHrX/Cp9F/5/wDU/wDxz/Cj/hU+i/8AP/qf/jn+FeS/2hqH/P8A3f8A3/b/ABo/tDUP+f8Au/8Av+3+NH1fEf8APz8Auj1r/hU+i/8AP/qf/jn+FH/Cp9F/5/8AU/8Axz/CvJf7Q1D/AJ/7v/v+3+NH9oah/wA/93/3/b/Gj6viP+fn4BdHrX/Cp9F/5/8AU/8Axz/Cj/hU+i/8/wDqf/jn+FeS/wBoah/z/wB3/wB/2/xo/tDUP+f+7/7/ALf40fV8R/z8/ALo9a/4VPov/P8A6n/45/hR/wAKn0X/AJ/9T/8AHP8ACvJf7Q1D/n/u/wDv+3+NH9oah/z/AN3/AN/2/wAaPq+I/wCfn4BdHrX/AAqfRf8An/1P/wAc/wAKP+FT6L/z/wCp/wDjn+FeS/2hqH/P/d/9/wBv8aP7Q1D/AJ/7v/v+3+NH1fEf8/PwC6PWv+FT6L/z/wCp/wDjn+FH/Cp9F/5/9T/8c/wryX+0NQ/5/wC7/wC/7f40f2hqH/P/AHf/AH/b/Gj6viP+fn4BdHrX/Cp9F/5/9T/8c/wo/wCFT6L/AM/+p/8Ajn+FeS/2hqH/AD/3f/f9v8aP7Q1D/n/u/wDv+3+NH1fEf8/PwC6PWv8AhU+i/wDP/qf/AI5/hR/wqfRf+f8A1P8A8c/wryX+0NQ/5/7v/v8At/jR/aGof8/93/3/AG/xo+r4j/n5+AXR61/wqfRf+f8A1P8A8c/wq7oXw70vRdWg1O3vL95YCSqybdpyCOcD3rxj+0NQ/wCf+7/7/t/jWr4S16XTfENrfX15dyW8RZnQys275TgYz64qZ4fEcr/eX+Q7o9b8Z+ENJ1y3e4l2Wlyiki4HA/4F7V4ZfQC1vJrdZkmEblRIn3W9xXReMfGmp+IJDErG1sgflhQ8n3Y9/wCVcvW2EpVKcbTfyE2Feu/BD/kXL3/r8P8A6AleRV678EP+Rcvf+vw/+gJSx38FhHc76iiivELCiiigAooooAKKKKACiiigAooooAKKKKACiiigAooooAKKKKAFHWvnHxD/AMjBqX/X5N/6Ga+jh1r5x8Q/8jBqX/X5N/6Ga9HLvikKWxRooor1jMKKKKACiiigAooooAKKKKACiiigAooooAKKKKACiiigAooooAKKKKACiiigAooooAKKKKAAgHqM0gAHQClooGFFFFAgooooATA9BS0UUAFKv3h9RSUq/eH1FID0z49f8fOj/wC5N/NK8yr0349f8fOj/wC5N/NK8yrlwX8CP9dSpbkttcXFszNbXEsDMhRjG5Usp6qcdQfSoqsadZ3Wo6hb6fYwtPdXEixQxr1ZmOAK6fx58OvEXgyztr3VFtZbWeQw+bbTrKscwGWjbaThh71pOvShUVOUkpS2XVlKnOUXJLRHKPcXEkEdvJPK8MRJjjZyVQnrgdBnAzjrVu01rWLOxksbTVr63tZM74Y7h1Q+vyg4qhXf+EPhH4v8S6LHrEEVpZWc/Fq95cJEbg+iBiCfr3qcTWoUIc1ZpLz7jpwqTdoK7OI06/vtOuBcafeXFnNjHmQSsjY9Mg09tT1Jp0nbUbwzR7tkhnbcu7rg5yM5OfWpvEeiap4d1q40fWbR7S9t22yRt+hB6Ee4rOrWPJNKas79SXzR91lzTNU1PS5Hk03UbuyeQYdoJmjLD3weaZa6hqFreNeWt9dQXLZ3TRzMrnPXLA5OarUU+SOum4uZ9y/DrWsQ6e+nw6tfx2chJeBbhwjE9crnHNRrqmprKZV1K9WQhQXFw4JC/dGc9u3pVjQdDv8AWo9RexVCNOs3vJ9zAYjTrjPU89KzKlKm20kr9RtySTLd3qepXl8t9d6hdz3akFZ5JmaRcdMMTkYpLLUtRsr431nf3VvdEkmaOZlc565YHJpYtNvpNKn1VLZzYwSpDJNj5VdgSq/XANVKajBpxSXYTclqTXt3dX1y1ze3U1zO/wB6SaQux/E81DRVnTLG81O/hsLC3e4uZm2xxoMljVaRXZIWrZWop0iNHI0bjDIxVh6EdabTAKKKKYh8XWtGzPIrNj+9V+0PIoIkaWor5ujXC9fkz+XNdZ+yG6f8Jt4ghY/ONPiZB7eYQ38lrmYR5ltJH/eUj9Kl/Zx1aPRvjHaxztsi1K0lsSx4AclXTP1KFR7sK/POM6dq9Gp3TX3f8OexlbcsLWh2s/6+4+hvBH/JQ/H3/X5Z/wDpIlY3xC1azh+KOiWmp6XdanZ2mmT3iW8UBlXzjIkauy4IOFZsZ7kU6Sbxp4d8eeKLzTfAl3rljqk1tLBcQ30EY+SBUYFXYHqDVzVP+Er+1aN44s/DE6albwzWd/oxuY/Ne3dgcq4bZuDIrcnpxXx3Q1StJS8u/kc4tvd6/qfjCz8NaPeaVa6toeAssJgjN4GI44ABZOCR61teBtY8H3WsaTpF14bbQPElhCRBBLa+VnCbXCSqAsgxk4yfWtfSbzx3q+n6vqU1kmiyvEF0nTrt1kKsOS8rIT97pgHgVkKfFXizxT4bbV/B82hxaHdNd3N3NcRSea/lPGI4tjEhSXyc9gO9A27pp/n5fj2MLRZvDnh23m8K/EDw+YJ59RmkTVXtt8V0ZJ2eOQzKMxHBX7zDGOwr1++8j7FP9qcJB5beaxbaAuOTntxXmPjBvH2veG9S8D33hFZ5b8PbLrEdxH9kWJiR52wtvDKpzjHXpXfeK9Jk1fwjqeiQzeXJd2UlukjdiykAmnEzq2bTb/G/zPJPFGr+Dzo/h9fCuiXVs1jqln9i1Aae8QK7wrZkZQWDDuSd2c812/hfT7DWfHXjLUtTs7e9lt71NPgFxEJFjiRAcKGBAyTk+tc5qp+IGveCbPQ/+EJmsJtJNtJLvu4St20BX93DhvlDYzlsACty6fxR4Z8S6jq2meFLnWbHXRFcS2sFzEktndBNrBi7BWU+ozyKlGsvhsnr6+hB8RfDei6V4M0XTbXT4GtoNesViWVBJ5avcqWQFskLzjHTHFXb/T7OX4tW+m/ZYVtJPC1zCYUQKmxriIFcDgDBpnibTvF2p/Dy0e7so7zXoNRt9QaxgkVRtjnD+SrMcZCjGSccdav2FnrF54/07xHd6TJYQHQZLeeOSVHaGdpo3EZ2kg8KeRxxTtqQpe7q+5yMU02pfCXw/wCD7hy93PqaeH7rPUpbylZSfrDEW/Gk0zxBpH/CZeLrvVvDd5qs/wDaRso2FkZo44I40wi5UgcuxOPatzSPCur2/wAYL3VJYFHh5RJqFo+8f8fssccMg29RhEY59ZKfeSeKPB3iPWLjR/DNz4h0vWJlu1S1uI4ntrnaEYNvIyrBVPHTBpWZfNF3S66723KHhFJh8GvFdndWl1a2cEWpLZJcqVdbby2aMYPPGTivm/whumiglfJZlUknucV9H/E/V9a0X4Gam/iG5R9c1ONrZI0xtjaU/wCrGOoVNwz+tfP/AIOgCtCo6DH5V0YeN6iR14R+7OTNrVW/eyexx+XFYF4etbN+2SzepJrDuzya/aKMOSCj2R8lfmk5FGXrTKc55ptamyCiijNAwoq/pujalqVlfXtlbGWCwj825cMB5a+vPXpWzofhm31DwFrfiN7qVJtOljRIlA2uG6571zVcXSpL3pdUvm7W/M0hRnPZd39xy9FFFdJkFFFFABRXUaJ4Zt9Q8Ba14je6lSbT5o40iUDa4brnvXL1jSrwqynGL1i7P1sn+ppOnKCTfXUKKKK2MwooooAKKKKACiiigAooooAKKKKAO0+Bf/JY/Cf/AGE4v51137Yf/Jarj/sH2/8AJq5H4F/8lj8J/wDYTi/nXXfth/8AJarj/sH2/wDJq8Cr/wAjun/17f8A6UejD/cZf4l+R47RRRXvnnBRRRQAUUUUAFFFFABRRRQAUUUUAFFFFABRRRQAUUUUAFFFFABRRRQAUUUUAFeu/BD/AJFy9/6/D/6AleRV678EP+Rcvf8Ar8P/AKAlceO/gsqO531FFFeIWFFFFABRRRQAUUUUAFFFFABRRRQAUUUUAFFFFABRRRQAUUUUAKOtfOPiH/kYNS/6/Jv/AEM19HDrXzj4h/5GDUv+vyb/ANDNejl3xSFLYo0UUV6xmFFFFABRRRQAUUUUAFFFFABRRRQAUUUUAFFFFABRRRQAUUUUAFFFFABRRRQAUUUUAFFFFABRRRQAUUhIHUitbSPDmv6xIsemaLf3ZboY4GI/PGKic4wV5OyKUW9kZVFenaX8EfF0kQn1yfS/D8HXdfXaBsf7qkn9K1tF8DfCe01qz0zV/G9zrN7cTpAINOhIjDMccswHHPY15882wqvyPmt/Km/xWn4nRHB1Xureuh43RWp4vsYdL8W6zplsCILS/ngjBOTtSRlH6CsuvQhJTipLqc8lZtBSr94fUUlKv3h9RVEnpnx6/wCPnR/9yb+aV5lXpvx6/wCPnR/9yb+aV5lXLgv4Ef66lS3Os+Ds9/a/FHw7dabYPf3MN8jiBByy9G+mAScmvQvj1ptv4O0FfBGlvdaimq6pJ4ge5PzoEIMaIpHUgZLH3FYX7OmZdc8Q2NlMsGtXmh3EOluWCnzTjKqT0YjgV6h8NtE8UH4Q6joXiLT7aDxAttd2vhtL5x58kcigzIoJ9vlJ6H2rwczxKo4xVJWtHlVr2bvdqXpF/q3sephaTnR5V1vr220+f+R806Na/btXs7Ldt+0TpFn03MB/WvQP2idZu5vilqGk208sGnaL5djYQRuVWFI0HQeuSeetecwvJa3aSKSskMgYY7EGvZfi94D1/wAZ+Kl8c+DdOk1bSvEEcU4MDKTbzlArxOM5BBGc+9epiqlOni6c6rSjyySb2veP4tX/ABOSlGUqMow3uvu1Ob0qa++LfjDRNP1mSK0Gn6cY72/XJke3hBYyNnqwXipte8O+Bde8G6xrngM6pb3Gg7Hu7e+Knz4GbaJlx05xke9dd4c0Tw94W+IVn4MtriFdYvPDdzZalP52YzfSqSiA5wMcKccZrnvC/h3V/BPw/wDHeo+KLKTTftVgumWkU/DXEzSAnaO4AXOeled9ZjzJ0ZOKXLyx7pyaenVNbdlrodXsnb31d63fay0/rqbsvw/+F+m+K9M8I6pf6u+qa5Dbm2kh2+XZNKi7d+eSWY9sjBFc34a8GeGdH8M6v4i8a2+q6hDZ6y+jpb6aBlHRdzyuT0XoBz1rY8Z5/wCGmPCQ5z5+hgD/AIDBWnoreOtHv/GGu+ERba1aP4kuLbUtDkhEvAZispUjgHO3I5/KsFVrxoxvVfvRi9Xbrsnb3b/1uXyQc37uza0X6dTkLbwj4cl1vxdHoet3N3pdn4dk1KzlRtrMdqnypMdcEkEe1aVj4O+Hek6P4fsvFkusxahr1otyNUiC/ZLTfnapz97pz1611Otadpth4q8ZnT9Nh0ye58AvdajYwNlLW6cfOgx0xheKf8O4vG1lp3hnQbjStP8AGXg3VYFYSSxArYqx/ervIyhXryQPSpqY2pKlzKbS06pN+73ta/W2zHGhFSty9+l1v23/AMjl9Ibwra/s4eIbe7h1G4mi19Y/NhZdjz+W/lOMnOzaOe+aWHwJ4B0vUtJ8E+I7jV18UapDCZLuHb9nsppgDHGwPJ6rk89aWbRln+E/jvT/AAvCb6103xVHcKqHJFskTjefVR616J4j1f4hax460yfwjp2j3Gg6pBb3FtqsthDIIE2LvaSQqSChB4PPFTVxE4Skqc7JuTd5Ws+WLXR927dbeRUacWlzRvZJbX6u/wDw55X4e8CeGNN8Jazrvji4vYn0TXW02e2tMbrghD8ik8A7hnPoDXVeA/D3hHQfjF4S1bSm1KfR9dsXutNViokglBZXV/UDBHHeua8X3txqXwc8QahcXUd5JP463PcRJtSYm3k+cDAwD1/Guj8FsBqfwTDMF32l6i5OMk3DgD9a0xMq0qU5Tm9eaLXT4G9Pmvu0IpKCmko7Wf8A5NY8W8XvpcnifUH0WG5h08zt5KXJBkHrnHHXNZVafinTL/R/EV/p2p2sltdwzt5kTjkZOR+lZlfUUbezjyu6sjyp35ncKKKK1IFXrV21PNUR1q3bHkUEyN2waqXw5tbKT4taZp+pReZa3F00DqGKnkHaQw5BDbSCOQRVmwbkVkfaDpfxA0+/HHk3sE2fYMpP9a+M4zpXw1Op2l+a/wCAenkrftKkO8f6/M+26KMg8joeRRXwRIUUUUAFFFFABRRRQAUUUUAFFFFAHmX7SNtYr8O59SmiL3isttbsWOEDtlsL0zhevWvCPCqbULf3UJ/SvZP2q7zy/CGj2Gebi+Lkeyr/APXryPQl2WErf7IH616OVU/aYuEfNfmd9KThhJy9fyI75uK67wRpvhj/AIQHUvEHiGye4WxvF4jYhpBgYT8Sa42+PJrpdNuLdfgj4gt2niEzX8JWMuNxG5OQOpr9JzdSlRhGLavOKdtHZtJnjZfZTbavZPf0Ot1G0+HOnXOi63No0sg1xEjhtg3yRZ4Lnn3xWDZeB9Ft/iT4ijvo2bRdFhN0YQxywIyq5/A/pVXxfdW0mh/DtUuYWMSjzAsgJT94Pven4108uraRL8VPFmj3V/BHBrNmsEVwHBQOAcfMOO/6V8vH6zQpNwnJ3jK+rdlGaWnmo3Pbfs5yV0tGvxjf8zmPFFl4Z8SfDu68VaBpbaXcadcrFPHuyHQ4A/8AQl/WurfSPh/pXiLRtHu9Gee81m2iAwx2QgggHr1Zgfyrm/EdpZeCPhffeG21az1HUtWuldhbPuVI12nP/jo/Orni28s3+LHgmZLu3aKO1tBI6ygqhErZyc4H41bU60eWnOXs/wB5yu7u0oxa13tzXsTeMHeUVze7fRdW/wBDV8CroWgaR450ufTZLhNOeVrkhuZ7fnanXggA/nWb8Prrw9J4F8YXt9ZSpo322OQWqt8xXB2pmrGgS6fqfi/4gaG2o21u2qRskEzyDYex56HrXP6THb6X8MPGukvfWss0d5EilJB+9x1KjqRUeyVT2ik5c0nSe72fLdr539Cufl5bJWSn+pX+LOmaCdE0DxNoFkbKDU0cPCTnBXH689qj+G+k6HB4X1fxj4htGvbexkWCC2BxvkOOT/30P1p3je4t5PhJ4MhjuInljebeiuCy8L1HUVa+GZsde8Ba34Ln1CCxvJp1uraSdtqHG3Iz/wAB/WvUc6kMss5Oym03rfkU2t99uvY5eWLxWiV3G67X5f8AMm8T6H4d1K18LeKdFsTaWepXy2t1aliRu3Efh91h+VRfGKPwfopuPDmj6bImpJOs8s+flQMM+Xzz0wfxq94jm07QNO8H+DIdRt72e01Fbu8mifMakucc/wDA2/LmuT+M00M/xM1mWCWOWNnjw6MGU/uk6EVnlsalbEU1KUuRKbjq9UppRv30fXoViXGFOVkruyflprY1/CH/ACRPxb/18w/yrq9H8KaDpY0XQL7wzc6lJqVuJLu/UNthZhwAR0xXH+E7i3T4NeK4HuIkme5hKRs4DNx2HU13d5c6t4r0nSNS8MeMLLSoVtViu7e4m2lHUYJxXHmEqsatRKXLFzd3qteSPLqte/lc2wyg4RdrvlWmnd33MHwx4U07R9P8UX0ujnXrzS9RazS3yeIhjL4HXOf0+tU/h/pWh6vf+Kdbg0B7j7CqvZ6W74ILbt2eecbf1+lTfDmx1v8A4SC81jTvF9ikkeotHfC4lwLiMEEuAeuQTz2qaKCbVviVr+seDvENhpbwTxBVlfYk4K4cgdD8yk/jmrq1KnNWhKrryp83vJLWPutdL62a1s2TGMbQajpd6aeevy7M848YXFjda9NNp+lyaXGQoe2fOUfHzdegrIruPjfeaffePJZNPeGTZbxpcSRfdeUZ3EHvwRzXD19Vl0/aYWnKzV0tHq/vZ5WJjy1ZK9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bPgbTLfWvGWj6RdFhBeXkcMhXrtY4OKxq6f4T/wDJTfDX/YSh/wDQqwxMnGjOS3Sf5GlJJzSfc7vV/Gnw98I6rd6d4X+HsFzcWkzwG51SUyZZWIyEyR271haz8aPHl9C1ta6jDpNsRgRafAkGB9VANcj42/5HPXP+wjcf+jGrIrioZZhnGM5x5n3leX53N6mKq3cYuy8tPyLWpalqOpSmXUb+6vHY5LTys5P5mtX4cf8AJQPD/wD2EoP/AEMVgVv/AA4/5KB4f/7CUH/oYrsrxUaEkl0f5GFNtzV+4nxH/wCSieJf+wvd/wDo5qwa3viP/wAlE8S/9he7/wDRzVg08N/Bh6L8gq/G/UKVfvD6ikpV+8PqK2Mz0z49f8fOj/7k380rzKvTfj1/x86P/uTfzSvMq5cF/Aj/AF1KluSW089rcR3FtNJBNG25JI2Ksp9QRyDWhe+IvEF9qMOpXmuajcXkH+pnkuXZ4/8AdJOR+FZdaUGh6jN4bufEMcIOn21ylrLJkcSOpZRj6A1tNU01Kdu339PmOLlsjNJJOTya1dH8S+ItHt3t9J13UrCGTO6O3uXRTnvgHr71lVZ+wXn9mf2n9nk+xecIPOx8vmFS2364BNOpGElaaVvMUXJO8SJp52uTctNIZy+8yljv3dd2euferus67retCJdY1i/1ARDEYubhpAv03E4rOopuEW07aoOZ7XLMuo6hLfR30t/dSXcRQxztMxkTZjbhs5GMDHpgVa0vxBr2lXk15putahZ3M5JmlhuHVpSecsQfm5JPNZlFDpwas1oCk073LZ1PUjcXNwdRvDNdKUuZPObdMp6hznLA+hqzYeJPENhpsmmWOuala2Umd9vDcukZz1+UHHPesuik6UGrNIFOS6luw1TUtPiuIrDULu0juUMc6QzMglX+6wB5H1qzZeI/EFjpcml2eualb2Emd1tFcusZz1+UHHPf1rLoolShLdIFOS2ZMLq6+xGx+1TfZDIJTB5h8svjG7b03Y4z1xTxqGoD7Li/uh9jz9l/fN+45z8nPy888d6rUVXLHsK7LGoXt5qN295qF3Pd3MmN8s0hd2+pPJqvRRTSSVkDdwooopiCrNuelVqngPNAmbNi3IrF8bIVvYpV6mPj6g1rWR5FU/Gse61t5fQla+d4ppe0y2p5Wf4nZlM+XGR87r8D7G8LXg1DwxpV+Dn7RZwyZ9ygJrSriPgTe/bvhLoEhOWjtzA31Riv8gK7evzG99TaceWTj2CiiigkKKKKACiiigAooooAKKKB1oA8B/asuvM8QeH9OB4jt3mYehLY/pXC2C+Xpf1YfoK3f2ibr7X8W5IM5FraRR/QkZNYoGywiX1ya+g4bp8+Oj5f5HXiHyZf6/qzMvm5NZFxjJNad63JrKnPNfqB4ECDvRgY6UUUGoHrnvRgelFFAwHHTiiiigAo70UUCCiiigYUDjOO/X3oooABx044xQODkcH2oooAKKKKBBRRRQAUUUUAFFFFABRRRQB2nwL/AOSx+E/+wnF/Ouu/bD/5LVcf9g+3/k1cj8C/+Sx+E/8AsJxfzrrv2w/+S1XH/YPt/wCTV4FX/kd0/wDr2/8A0o9GH+4y/wAS/I8dooor3zzgooooAKKKKACiiigAooooAKKKKACiiigAooooAKKKKACiiigAooooAKKKKACvXfgh/wAi5e/9fh/9ASvIq9d+CH/IuXv/AF+H/wBASuPHfwWVHc76iiivELCiiigAooooAKKKKACiiigAooooAKKKKACiiigAooooAKKKKAFHWvnHxD/yMGpf9fk3/oZr6OHWvnHxD/yMGpf9fk3/AKGa9HLvikKWxRooor1jMKKKKACiiigAooooAKKKKACiiigAooooAKKKKACiiigAooooAKKKKACiiigAooooAKKKKACun+E//JTfDX/YSh/9CrmK6f4T/wDJTfDX/YSh/wDQq5sX/u8/R/ka0f4kfUz/ABt/yOeuf9hG4/8ARjVkVr+Nv+Rz1z/sI3H/AKMasitKH8OPoiZ/Ewrf+HH/ACUDw/8A9hKD/wBDFP8ABfgnxN4wnkj0HTJLlIv9bMWCRx/ViQK6HTfA3ifwf8RPDY17THt4pdSg8qdWDxv846MCR+dc2JxVC06XOuaz0vrt2NaVKd1O2l9zmviP/wAlE8S/9he7/wDRzVg1vfEf/koniX/sL3f/AKOasGt8N/Bh6L8jOr8b9QpV+8PqKSlX7w+orYzPTPj1/wAfOj/7k380rzKvTfj1/wAfOj/7k380rzKuXBfwI/11KludT8NPC9v4n1q5XUrx7LSdPtJL3ULhFyyxL2UHqzEgD616Drtp4UPwB1S78G3F81pdeILVHt71VWWCRYpBg4JBBBBBz3Nc38FIzqVr4w8MW7IL/WNFaOzVjgySRyLJsHuQDW5pHhPUtP8AgZdRa9DJpsep+KLKMCXhkjCurSEdhkn/AL5NeTjqv+0e9O3LKFo91ve3XW/3HoUIfu9I7p6/1/WpZ0n4f/DTUfEH/CA2uuapceJjCduoRIpszOI95Qc5x2zjtVWZfDJ/ZjsoJl1MX/8AwkEqJgL5YvPJ6nn/AFezHPXOeK9S8HQ6rpPxlj8L6F4K0zRvDunSMr6i9sjTXMQQ7CJSMku23gEnmvKI9HutU+BccEcLtFaeM5GvmH/LvEYQpdvQZrzqWJlVnHnm7JwlunvzdtFfT3enzOmVNQT5Y62ktu1v6uXNJ8BfDW+1pfAsetarceJ3t9wvYUVrQT7N/ljByR2zivG54ZIrmS3YAyJIYzj1BxX1d4UttU0f4yQeE/D/AIM0zSvD+nPtk1N7ZGmuo/L4IlIzlieMGvmG5t0uPFstnPJ5KS6g0Ujn+AGXBP4V6WUYudSc+aTa5Yy1ab1v22vZaa2OXF0YxjGys7tfl/Vz1bRPAPw0v/EEHgFNc1S48TTwjbfworWazmPf5fXJA6ZxXLeEPC3hiz8LS+LPHdxqC2LX5sLO0sVUyzyKuZGJJGFXK9+pr3Hwhb6novxmsvCvh/wXpmleH7CQeZqslsjy3EWz5WErDOXbGADnmvKdd0fUfEvwi02HRLOS7utE16+hvbeIZkXzijI5Xrj5dufWuHD42pUnySqNRlyu91dX5u2kb2Stra5vUoxiuZR1V9Ldrffa7Kkfw68PjxdqksmuyP4Q0/TY9Va7iCtM8MgGyLbnAk3HbgntmkuPAPh7xNq/hpvAeoXC2OtTyW88N9t86yaPlmYAnK7ec1v6V4Ll0nw74w8BW1wt34gvdFs9Se2XAZJEk3yW49WC4JFJ8HPDMngvxR4W17Xpksb7WZbmzt7O5UDYpjISV89FLHHNbSxslCdSNZuUVaK/m9y97et3fbQlUU2ouGj38tdv67mFrXhHwNq2ga5L4HvdWfUfDyebdJexqEu4Q21pI8E4wecccVor4E+HunRaX4e8Q6tqtlr+pWCXa6h5Q+wws8e9Iyc5I6AkA9a3NR1b4iw+G/Fr6poHh7w/Z2dq9tczDTY4Xud52+XGyryT19K1vBsHikTeH/BXirw/p3i7wpfWcRttT8sZtIGXLFZSMgpkjnGMVhPF1403+80Tb0kr/Cnvaztvy9b+RcaVNy+HV+Wm/a9/K55t4T8LeDbLwNB4p8bSavLFf30tnax6dGGEIjC7pHJIxy3A9q43xvpdhoviq/0zS9TTVLCFx9nu0GBKhUMD9ecH3FeseBpPF3hjwzLceG7Gx8X+FbvVp7ebS5oRL5bIwVGbIO3epByPxrh/jrpOkaL8R7yz0a3W0gaGGaW1VtwtpnQM8YPsT+HSvSwWJnLGSjKV0721VtGtGt4tfc9zlr0kqKaVtv6v1/Q4aiiivdOAKKKKACpYetRU+LrQJmrZtyKXxOnmaLu/uOD/AE/rUFq3NXNRHmaPcJ/sZ/LmvPzWl7XBVYd4v8isLLkxEJeaPcP2VL37R8NZrTdk2l/IuPQMFYfzNetYr5B+EvxOm8AWeo2i2P2pbuVJBz90qCP612x/aMue2iD8xX43CceVXZ72KwlZ1pOMG1c+iMUuDXzmf2i73toq/nTD+0VqH8OjJ+dXzQ7mH1LEfyP8P8z6PwaMGvmw/tE6t20aL/vqmH9ojW+2kQfnS54dw+pYj+R/h/mfS2DSV80n9ofXSP8AkE2/50xv2hfEHbS7cfjT54dx/UsR/J+X+Z9NYPpRg+lfMf8Aw0J4j/6Btt+f/wBao2/aE8UZ40+1/P8A+tS54dwWBxL+x+K/zPp/Bp0a5cD1NfLh/aC8UH/lxtR+P/1qIv2gvFSSq4sbRsdj0/lR7SHcf1DE/wAn4oyfiRd/2j8WNfuAcgXZjB9lAFPvDthjX0QVzulzTX+pzX1wd01xK0rn1Zjk1uaq+JWX0wK+x4Rp81eU/L9Sc2Xs8PCn6fgjIu25NZsxq5ct1qjL1r9BPEiMooooLCiiigAooooAKKKKACiiigAooooAKKKKACiiigAooooAKKKKACiiigAooooA7T4F/wDJY/Cf/YTi/nXXfth/8lquP+wfb/yauR+Bf/JY/Cf/AGE4v51137Yf/Jarj/sH2/8AJq8Cr/yO6f8A17f/AKUejD/cZf4l+R47RRRXvnnBRRRQAUUUUAFFFFABRRRQAUUUUAFFFFABRRRQAUUUUAFFFFABRRRQAUUUUAFeu/BD/kXL3/r8P/oCV5FXrvwQ/wCRcvf+vw/+gJXHjv4LKjud9RRRXiFhRRRQAUUUUAFFFFABRRRQAUUUUAFFFFABRRRQAUUUUAFFFFACjrXzj4h/5GDUv+vyb/0M19HDrXzj4h/5GDUv+vyb/wBDNejl3xSFLYo0UUV6xmFFFFABRRRQAUUUUAFFFFABRRRQAUUUUAFFFFABRRRQAUUUUAFFFFABRRRQAUUUUAFFFSWsMlzcxW8Kl5ZXCIo7knAFJuwzS8NeG9e8S3TW2g6Tc6hKoywiXgfUnium8F+Hdd8N/Fnwzaa7pdzp8x1GEhZV6jd2I4NbvxJ8VXvgor8OvB95Jp1tpaqmpXVs2yS8u8ZkJYc7VJKge1bPwF8cXHiLxVpvhDxpcSanA9wsumXU53zWtwpyoVjztbGCK8LE4vFSw06ygvZtPTXmtbft527dbnfSpUlVUL+9f5X7f8E8k8bf8jnrn/YRuP8A0Y1ZltDJc3MVtCu6WV1jQerE4A/OtLxpk+MdbJ4P9oT/APoxqg8N3cen+ItMv5RmO2vIZn+iuCf5V69NtUU1vb9Djkk5u/c9C+MHiC40GeL4b+Hrp7TSdEVYbryTtN3dYHmyOR1+bIGegFXf2evGVy3i+w8IeIJpNQ0XUrlFjjmYsbe4BzHIhP3TuwDj1rlPjfYzWHxW8QrLkrPePcwv2eKT50YexDCofg3YXGpfFDw9BbZDJexzO4/gRDuZj7AA15Tw1GeWO/WPNfre173731OtVZrFad7W8uxn/EQk/EHxIT1OrXWf+/zVhVq+MLyPUfF2tahD/qrrUJ5k/wB1pGI/Q1lV61BNUop9kcdR3mwpV+8PqKSlX7w+orUg9M+PX/Hzo/8AuTfzSvMq9N+PX/Hzo/8AuTfzSvMq5cF/Aj/XUqW5LaXNxZ3Ud1aTy29xE26OWNirIfUEdDWjrPibxHrSyLq+u6lfpKVaRZ7hnVioIUkE9snHpk1k0V0OnByUmtQUmlZM37nxr4wube0t5/FGsSRWbq9spu3xEy/dZeeCOx7VRtte1u2tL6zt9XvorfUM/bIlnYLcZ67x/F1PX1rOqf7Hdf2edQ+zyfZBKIfOx8vmEE7c+uATUexpRVuVL5Irnm+psT+NPF81taW0vifV3hs2VrZDdviJl+6V54I7elYU0kk0ryzO0kkjFndjksT1JPc1LfWd1YzCG8t5IJCiuFcYO1hkH8RUFOnTpxV4JL0FKUn8TN6fxp4vntLS0m8T6u8Fm6vbxm7fETL91l54I7HtVfRvEviHRr+fUNJ1vULK7uM+fNDOytLk5O4g88nPNZNFL6vSs48qs/IPaTve5eh1jVodY/tmHU7yPU95k+1rMwm3Hq27rmna5rms65fi/wBZ1S81C6AAWW4lLsoHQAnpWfRVezhdSsr7C55Wtc2da8V+J9bsIbDWPEGpX9rDgxw3FyzqpHQ4J60608XeKbTRG0O18RapDpjAqbVLlhHg9RtzjBzyKxKKn6vS5eXlVt9h+0ne9zX8P+J/EXh4TLoWuahpqzD96Ladow/ucHrWZczzXNxJcXEzzTSsXkkdss7HqSe5qOirVOCk5JasTk2rX0CiiirJCiiigApU60lKvWgGW4G5rRhYSRNG3RlIP41lxdauwMaUopqzM3pqjLbQLpnO0KRng5oHhy8x9xfzrooXqykhr5Z8H4C/2vv/AOAek89xXl9xy48N3f8AdT86X/hG7v0T866sPSh6a4RwC7/f/wAAn+3MV5fccr/wjV3/ANM/zpR4ZuvWP866rfS72qv9U8v7P7yf7bxXl9xyo8M3X96L86X/AIRm5/vxD8a6jfRuOKa4Uy7s/vD+2sV3X3HMf8IzcY/1kX50g8Lz95Iq6cuaaZDT/wBVcu/lf3i/trF919xzZ8MTf89IhQPDEoIJmjrozIajeQ1S4Vy3+R/ew/tnF/zfgVNNtBYEMzByPSkvZi7MzHknNPleqM7GvUwWW4fBJqirXOetiquIa9o9ivO3Jqo3WppahPWu8hCUUUUFBRRRQAUUUUAFFFFABRRRQAUUUUAFFFFABRRRQAUUUUAFFFFABRRRQAUUUUAdp8C/+Sx+E/8AsJxfzrrv2w/+S1XH/YPt/wCTVyPwL/5LH4T/AOwnF/Ouu/bD/wCS1XH/AGD7f+TV4FX/AJHdP/r2/wD0o9GH+4y/xL8jx2iiivfPOCiiigAooooAKKKKACiiigAooooAKKKKACiiigAooooAKKKKACiiigAooooAK9d+CH/IuXv/AF+H/wBASvIq9d+CH/IuXv8A1+H/ANASuPHfwWVHc76iitDQNJutb1JNPszGsrKzbpDhQAMnJrwpzjCLlJ2SNYxcmorcz6KkuInt7iW3kGHicow9wcGo6pO6uJ6BRT4U8yZI843MFz6ZNWtcsf7M1i70/wAzzPs8rR78Y3Y71POubl6j5Xbm6FKirTW8A0lLsXaGdpzGbf8AiVQM7/pniqtOMk9hNWCiiimIKK0ZtPSDQodQmkIluZSsEYHVF+8x/HAH41nVMJqd7FSi47hRWrb6VC3h+XVrq8EI3mO3j25Mrjkj24q3F4ehZtJgk1DZd6i0Z8oLny436Nn19qyliqcb3f8AS3LVGb6HP0VfNjAsWoGS8RJbVlWKMjmbLYOPoOaoVrGalsQ4tbhRRV/QbKHUtRWxkmMTzKVhbHBkx8oPselE5qEXJ7IIxcmkihRTpEaORo3UhlJVh6EU2qJFHWvnHxD/AMjBqX/X5N/6Ga+jh1r5x8Q/8jBqX/X5N/6Ga9HLvikKWxRooor1jMKKKKACiiigAooooAKKKKACiiigAooooAKKKKACiiigAooooAKKKKACiiigAooooAK1vBl1DZeMNFvLjAhgv4JZM/3VkUn9BWTRUTipxcX1Ki7NM6v4w2k9j8VPE1vcg7/7TmkBP8SsxZT9CCKn+CVvcXHxY8OfZshor1ZmYfwonzMT7YFdTDfeDfiVo1jH4o1tfDniewgW2N/Km6C9iQYTeeocDjPOcU261Dwd8ONBv7XwprI8Q+JdRha3fUo02w2kLcOI/ViOM8V4rxE3h/qvI/aW5dnbte+1uu9+m52+zSqe1v7t7+fpbueb+KLhLzxPqt3GcpNezSKfYuSKzqBRXtwjyxUV0OFu7uepaN4k8GeMPDlhofxAkutP1HTYhBZazbIHLQj7scqkjO3scmnan4j8F+CtBvtL+H813qerajEbe51i4QR+TCfvJEoJwSOCeK8rorz/AOzKfN8T5b35b+7ff1tfpe3kdH1qVtlfv1/rzCiiivSOYKVfvD6ikpV+8PqKQHpnx6/4+dH/ANyb+aV5lXpvx6/4+dH/ANyb+aV5lXLgv4Ef66lS3Oz+EXhCx8Z65qFhqGoHT4LTTpbxpwuQoQrkn8CT+FXfFXhPwzceET4o8Dajf3dra3i2V9b3sQSSNmGY5BhjlWwR7Grv7Pen3Wraz4n02yUtc3Phy6jiUdWbKYH49Pxq34R0O60n4Va/a69G2nDxBq2n6fbCcYbMcjNLIB6KGAzXm4nEzhiZWqbOHu6ap7+e2vyO6lSUqS93e+vpsaOm/Db4e3uu/wDCCQ+Jr+bxYYSVuI4AbIzCPeYw27J9M4pbGPwYP2dNJXVrjWI2HiR/MEMCti58oZAyw+Ty8c+vGO9eieCIbjSPjSnhLw74D0/S9I012WfVZoA9xNEEO1xKcHLnGMZ615Nd2N5c/s/b7e3klWy8YTSXJUZ8pPIA3N6DNeXSr1K84xnUdrwe6vrzdtFfTTWx1Spxgm1FbSXXpb+rnS/FDwnoni/4zx6fpt/e2scOmJdavcXEQCwQRwqVKc/MSvY45rifFHhPwneeE5PFPgXUNRns7K7S11C3voQkib/uSrhjlTgivW7T7bY/GTXVjsIJrjWPC0Y0tbpA0N06QoSmDw2cEYrjPEGt+Lrj4YatNf8AhnQPDmm3F5BaSRxWQgmuJA27CgdduOfrTweJrx9lCEtEobta330td9lba3qFanTfNJrV36dtv68yPxN8M/BOkeLdK8Hp4hvJ9bvNUtoZY1iGyK3m6HOfvAFT/wACqvqXw58FPaeItF0XxFe3Xijw/azXdwGhAt5REf3kaNuySvPOOcVd8UFm/a50/dkkazYj8P3dZ3gAs3xR8fE5JOl6xn8nraFTEqjGo6rvyKXTVt7bbGbjT53HkW7R5HRQOlFfVHkhRRRQAUUUUAFFFFABRRRQAop6JSxrmrMUeaCWxIkq3DHT4YauxQUGUpEUa1OimrENuzfdUmrS2jD7zIn1Nc9XFUaP8SSQQpVKnwxuU1U5pwQ1dEMC/em/IUZs17sfqa86eeYOH2r+iOmOW4iXSxU2UbKt+fZL/AD9TR9qs+0aVzviLCrozVZTX7oq+X9KTy6ti7tP+eaU8XNmesaUlxHhuzH/AGRW7ooGOmmOtQPYt/yzA+hpfJsX6F1/4FW8M+wkt218jOWWV0Y5Q1C6mt06fEw/d3Az6MKgm024UfKokH+wa7qWYYar8M0c88NWp/FEwZUNVZUNbM1uQcMpB9CKqTQV2JmSkY0qVXda1JoaqSx4pmyZTNFPdcUygtBRRRQAUUUUAFFFFABRRRQAUUUUAFFFFABRRRQAUUUUAFFFFABRRRQAUUUUAdp8C/8AksfhP/sJxfzrrv2w/wDktVx/2D7f+TVyPwL/AOSx+E/+wnF/Ouu/bD/5LVcf9g+3/k1eBV/5HdP/AK9v/wBKPRh/uMv8S/I8dooor3zzgooooAKKKKACiiigAooooAKKKKACiiigAooooAKKKKACiiigAooooAKKKKACvXfgh/yLl7/1+H/0BK8ir134If8AIuXv/X4f/QErjx38FlR3O+rofDryWHh/VtUjDeYfLtYsDuzbm/8AHVP51z1dgmsXXhzwtpdtZC2Mt4ZLqYSxh8DIVfpwDXzGMcnGMIq7bX4a/odeHsm5N2sv+B+pBr1nFP47ti6Zg1F4Z9o44fG4fnmrB0zQLrxCdMtYZ0hsjNNeTF+ZEQfdUdvT8asTXkms/wDCM61P5SzpefZZggCjhgynHYYqjo88EfjfU7eeVY0vVuLUSE/KrP8AdJPpkCuBSqez3acYtad07fPTY62oc+2kn+epUvrvQb1IJbHT5NPu0uFXyxJvSSP15xgg/wA66PVIdD1TxRrGimxcXztNJHeeZz5igtt2+nGPeucvPDl3o8UNxqUkcMzXKJFCGBZ17t7Dp+dbNsy/8LavG3LjzrnnPH+raisoNc1KTaUZNO73VuvVCp817TitWk9PX7jH0yz08aFpuoXUJbzNU8mY56x7QcfrTotIt7XVdeW8QvBpsUhUZ6knEf8AOopT/wAW8tMMN39puevP+rFbHi2eI+E4r6N1M2sCHzADyPKXDZ+pArWU58/Lf4m1+P8AlciMY8t7bJP8P87DIrLRtPuLLQ77Sp7me5SP7RdqzDymk6bRjBAyM81ymp2r2Oo3NlIcvBK0ZPuDivQprjxJqjWl/pGrm30t4EEreZgW5UAOCPwzXnl/LJPezzSzGd3kZmkPVznrVZfOcpPmettVdvX9PQWKjGKVl6adP19TodWsWv8AxFo2iI2wCztos/3dyh2P5uTUrRaDrC32m6Zpz2txaxPJbTmUsZgnUMO2QDTnvY7PxN4e1uQ/6PJawb29Ng8p/wAtufxqay0e48NT3+r3kkX2ZbeWO1ZXz55kBC4/A5rBzcYx1s7aecr6+v8AwTRRu3ppfXyVtPQZcX+lr8O9P3aQHJunUHziMMACW6dxxitPUbuwm8UeF47fTRbyEWziTzS2EPRMY7etcxeY/wCFf6auRkX83Gf9kVqXEscXizwvLI6qiwWu5s8DpUyoR1avvPqyo1Hp/wBu9EZos7eex8SXciZmtpY/KOem6Qg/pWvFB4bs7rSLK801521GzgaWXzSPKL5G4Duc1WmtZbLTvF1vcbVk327YDZyDISP0NRa6R/bHhz5h/wAg+1zz05NaNuq3HmdvJ/3Iv89SLKCTtr/9sxLTS7PShqt7qFpJfrZ3ZtIIASA7ZPzEjPAA/Wq3iK3t7T+zdb06CS1iuR5nksSTFIjcgE9q6aO71Ka68Q6bot55GoLqTTxqr4MqZIYA/ka5/wATRaxc6lp+manqLXt3JgGPdu8kscY+uOaKFWc6qc366vbl7Wtv1+QVYRjTtFfh1v33+RT8bRLD4pvgowHcSAf7wB/rWNWv4xuFufE9/Ihygk2KfUKMf0rIr0sLf2ML72X5HHWt7SVu7FHWvnHxD/yMGpf9fk3/AKGa+jh1r5x8Q/8AIwal/wBfk3/oZr2Mu+KRjLYo0UUV6xmFFFFABRRRQAUUUUAFFFFABRRRQAUUUUAFFFFABRRRQAUUUUAFFFFABRRRQAUUUUAFFFFABRRRQAUUUUAFFFFABRRRQAUq/eH1FJSr94fUUgPTPj1/x86P/uTfzSvMq9N+PX/Hzo/+5N/NK8yrlwX8CP8AXUqW53fwc1my0S88R3F5qCWMkug3ENq7NtLTEqVVf9rjj6VzXiPxL4g8SSQya/rF7qTwptiNxKX2D2/KsmiqjhaarSrW1f4ehbqycFDodNdfEDxxdW9nBP4q1Z47J1ktgbg/u3X7rD3Has618Sa/a2Go2FvrF7Fa6mSb6FZSFuCepcd+p/OsqiqjhqMVZQX3ITqze7Ne68UeI7r+zvtOuX8v9mACxLTEm3A6bPToKk8TeLvE/iYwHX9dvtS+z/6oTylgh9R71iUU1QpJpqKuttNhOpO1rmhNrmsza4uuy6pdvqqyLKt40hModcbW3dcjAx9Kba6xqtreXN5bajcw3N0kkdxKkhDSrJ98Me4bPPrVGiq9nC1rLt8hc8u4UUUVoSFFFFABRRRQAUUUUAFOQZNNqaIc0CZNCma0baHOKgtE6VqR7IU3P0rDEV4Yem6lR2SJjCVWahBaslt7fj29TUzTWsAyxDn36VL4b0bxD4uvjZaBYPOFP7yU8Rxj1Zq9g8K/BDRLMJceJ9Ql1O4HJggOyIe2ed1fB5hxJWrNxpe7H8T2aeCw+GV6rvI8V/tKWaQQ2sUkrngLGpJNdDo/gP4ga0oe08P3UcbdJJ/kWvpPR9O0fRIRFouk2dgo7xRgMfqaty3Mkhyzlvxr52eJnLVs3eNUdIRPCLD4GeLpwDqGr6XY+oEhdv5Ctu1+AdmADfeMJSe4ith/PdXrBcmk3Vi6j7mbxlU86g+BXhBB/pGt6rMfYbf61Zj+CPgJR813rDn187Fd3uNG41PN5k/Wqvc4R/gl4Cb7t3rCf9tc1Xn+Bfg9x/o+u6rD/vLu/rXoe40u40c/mNYur3PLLn4BWh5sfGTqewmth/8AFVjXvwL8YQAnTtX0q+HZTKUY/hg17ZvNKJGHrVKpLuUsbU6nzdq3gH4haKC134dupY16yQDetc8NSmtpvLuYpYZB1V1IIr65hvJ4j+7lZfoaj1SHStahMOuaRY6ih4/fRAsPoa2hiaketzaOMg/iR8sR38NwoWVVce9Mn0+KYbrZsH+6x/rXtfiP4KeFtSDTeHb+fRbo8iKQ+ZCT6dsV5P4t8JeKvBM4/tqxY2pOEu4fmif8a9jBZ3VoySTt5MVTC0MSro5W8tWjYq6lSOxrMuIcZrr4pYL6HZLg+h7isTVLRreQo31B9RX3OXZnTxkbbS7HhYnCTw78jm5k61WbrWlcp1qhKOa9QzTI6KKKCgooooAKKKKACiiigAooooAKKKKACiiigAooooAKKKKACiiigAooooA7T4F/8lj8J/8AYTi/nXXfth/8lquP+wfb/wAmrkfgX/yWPwn/ANhOL+ddd+2H/wAlquP+wfb/AMmrwKv/ACO6f/Xt/wDpR6MP9xl/iX5HjtFFFe+ecFFFFABRRRQAUUUUAFFFFABRRRQAUUUUAFFFFABRRRQAUUUUAFFFFABRRRQAV678EP8AkXL3/r8P/oCV5FXrvwQ/5Fy9/wCvw/8AoCVx47+Cyo7nfUUUV4hYUUUUAKSSeST9TSUUUAFFFFAC5OCMnB6jNJRRQBdbUGfRl02WMOscxlhkzzHkYYfQ4H4iqZJIALEgdBnpSUVMYKOxTk3uFFFFUSFFFFACgkEEEgjvVzR79tNvDeRxiSYIwiZj9xiMbvcjmqVFTKKmnGWzKjJxd0KSSSScknJPrSUUVRIo6184+If+Rg1L/r8m/wDQzX0cOtfOPiH/AJGDUv8Ar8m/9DNejl3xSFLYo0UUV6xmFFFFABRRRQAUUUUAFFFFABRRRQAUUUUAFFFFABRRRQAUUUUAFFFFABRRRQAUUUUAFFFXNE0281nV7TSdPhM13dyrDCg7sxwKmUlFNvYaTbsinRXqFz4D+HenzvZap8TlS9hOydbfTvNjVx1AfeN2D3xUf/CH/C3/AKKhcf8AgoP/AMcrhWZ0Hspf+AS/yOj6rPy+9f5nmdFemf8ACH/C3/oqFx/4KD/8co/4Q/4W/wDRULj/AMFB/wDjlH9pUe0v/AJf5B9Wn3X3r/M8zor0z/hD/hb/ANFQuP8AwUH/AOOUq+DfhczBV+KUwJOAW0kgD6nzKP7So9pf+AS/yD6rPuvvX+Z5lRW7458M3nhPX30u8kinVo1mt7iI5jnhYZV1Poawq7adSNSKnB3TMJRcXZ7hSr94fUUlKv3h9RVEnpnx6/4+dH/3Jv5pXmVem/Hr/j50f/cm/mleZVy4L+BH+upUtwooorrJCiiigAooooAKKKKACiiigAooooAKKKKACiiigAHWrMA5FVh1q3b9qBM07JelbPgPRB4y8cW2gvceRbYaSdgedi9QPc1l2I6VgWWtah4f8SpqmnymO4t5Tj/aGeQa+M4xryp0aS+y27np5PTc5VHH4raH29pFhp+i6XDpek2sdraQjCogxn3J7mpyxNebfDX4saJ4ntUhu5Vtb4Ab0Y969GjdJEEkbq6HoynINfCN9UTJNScZKzHUUUVIgooooAKKKKACiiigAooooAKKKKAHK5FW4rpXtpLS6hjubWUbZYJRuRwe2KpVj654jsNKHl7/ALRdHhIYzk59/Sqjd6Bz8nvXseWfGjwDbeEpIfEfh8t/Yt3L5cluTk2sh5A/3Tzj0rhb4C703zBy0fP4d66T4t+OmawutDluFmv79k86JTlLWNWDAf7xIFcv4cmV7eQyfMqxOT+Ve5lGIlRxMFF31/pHa5PFYVznG36+Zzd4vJrLnFbF6KybjvX6ij56DK1FFFM1CiiigAooooAKKKKACiiigAooooAKKKKACiiigAooooAKKKKACiiigDtPgX/yWPwn/wBhOL+ddd+2H/yWq4/7B9v/ACauR+Bf/JY/Cf8A2E4v51137Yf/ACWq4/7B9v8AyavAq/8AI7p/9e3/AOlHow/3GX+JfkeO0UUV755wUUUUAFFFFABRRRQAUUUUAFFFFABRRRQAUUUUAFFFFABRRRQAUUUUAFFFFABXrvwQ/wCRcvf+vw/+gJXkVeu/BD/kXL3/AK/D/wCgJXHjv4LKjud9RRRXiFhRRRQAUUUUAFFFFABRRRQAUUUUAFFFFABRRRQAUUUUAFFFFACjrXzj4h/5GDUv+vyb/wBDNfRw6184+If+Rg1L/r8m/wDQzXo5d8UhS2KNFFFesZhRRRQAUUUUAFFFFABRRRQAUUUUAFFFFABRRRQAUUUUAFFFFABRRRQAUUUUAFFFFABXefAH/kqumN/Elveup9GW0mIP4EA1wdd58Af+Sp6f/wBel9/6RzVxZj/udX/DL8mb4b+ND1X5nBkljubknqTRQOlTWVpdXtwtvZ28txM33Y41LMfwrsbSV2Y7mz4D8NnxTrcumrci2MdlcXW8rnPlRl8fjjFR67oB0vw9oGrfaBINXt5Jtm3Hl7JWTHv93NdR8C4pYPHt7DPG8UqaNqAZGGCp8huCKqeO/wDknvgD/sH3H/pVJXmyxE/rapp+7p+Km/0R0qlH2LlbXX81/mcPRVm/0+/sDGL6zntjIu5PNQruHqM1Wr0k01dHM00d78TGaTwT8PZpCWkbSJlLHqQs7AD8BXBV3nxI/wCRD+Hf/YKn/wDShq4OuPAfwfnL/wBKZtiPj+S/JBSr94fUUlKv3h9RXYYHpnx6/wCPnR/9yb+aV5lXpvx6/wCPnR/9yb+aV5lXLgv4Ef66lS3CiiiuskKKKKACiiigAooooAKKKKACiiigAooooAKKKKAAdat2/UVUHWrVueRQSzasOork/E0fl6rOOxbNdTYHkVj+JYbdtet/tkxgtpCgmlC7iiZ+Y474FfI8ZUubAKXaS/VHp5FPlxTXdHOQSyQTLLDI8cinIZTgivQfB/xc8SaEVjmla6iHvhv/AK9eieNP2abh9Ei1z4d6x/bVvJEJfs02BIVIzlT/AExXgetaVqeiX72Gsafc2F0hw0U8ZU/rX5hGU6ex9PUp0MSrTV/66M+m/Cfxt0nUlSO78uOU8bWOw/r1rv7LxfolygYzNDnu44/OvhmtDTNb1fTWzY6jcQewbI/Wt44lfaR5tXKH/wAup/J/5n3Xb6jp9wAYL2CTPo9Wh8wypB+lfF9h8TPEdvgTra3YHd0O4/iDXQ6f8YposC40udPUwXOP0INaKrSfU4Z4DFx+xf0f+Z9YbTRtNfNdp8a7XA3y6tB7bt+P0rSi+NWnnGda1JP963Jqr0/5kYOjiFvSkfQWDRtNeB/8Lm00/wDMwXv/AICH/Gorj4yaXj/kO6m/+7bkU/c/mRPLW/59S+4+gdpqOSWKIZklRP8AebFfN938YtJYHE+s3Bx67B/KsS++LVq2fs+h3Ep9Z7nI/LFHNSX2i44fFS+Gk/nZH01eeIdFtQfN1CEkdkOTWTdeNISD/Z9hPcf7bDaor5ivPirr78WNnYWQ7FYyWH45rmtX8UeIdW/4/wDVrmVf7u7C/pUutSjtqbwyvGT+K0fxPojxd8Sra1Rk1LXoLcY/49rL55D7HnivI/E3xQvbpJLbQLc6fE/DXDtumcfXtXnRP8R59yc103gnwH4q8ZXIi0HSZ548/NcOCsKD1LdKyliZy0jod9HKMPSfPWfM/Pb7jIsXeS4MkjM7scszHJJr0Pw+SmlXTf8ATLb+ZA/rVL4ieAJfh/rWm6XcalFfXNzaC4mMa4WNtxG0c89OtXrEeXoT/wC3Io/IE/0r3eHaLljIJ9/+CGZVoPCylHa1v0Mq+6mse47160/wzWSwtrq68T2VmbiBZlSSPnBAPr715PfqI55YwwYI5XcOhwcZr9MwmYYfFuSoyvbfR/qj5meGq0UvaK1ypRRRXaSFFA6iur+JPhuy8N32mwWUkzrdWEdw/mNkhmGTj2rCeIhCrGk95Xt8tzSNOUouS2RylFHatTxFoOpaBLaxalGkbXVutxFtfdlCSAfboa0lUhGSi3q9vOxKi2m0tEZdFFFWSFFFFABRRRQAUUUUAFFFFABRQOtdX8RvDdl4cm0hLKSZxeafHcyeY2cOw5x7VhPEQhVhSe8r2+W5pGnKUXJbI5SiiitzMKKKKAO0+Bf/ACWPwn/2E4v51137Yf8AyWq4/wCwfb/yauR+Bf8AyWPwn/2E4v51137Yf/Jarj/sH2/8mrwKv/I7p/8AXt/+lHow/wBxl/iX5HjtPhikmlWGGNpJHOFVRkk1o+GdDu9f1NbGzaNWxuZnOAq9z717V4R8I6X4ehDRIJ7sjDzuOfw9BXq4jFRo6bs4ErngNFem/wDCpJv+g9F/4DH/ABo/4VJN/wBB6L/wGP8AjS+u0P5vzDlZ5lRXpv8AwqSb/oPRf+Ax/wAaP+FSTf8AQei/8Bj/AI0fXaH835hys8yor03/AIVJN/0Hov8AwGP+NH/CpJv+g9F/4DH/ABo+u0P5vzDlZ5lRXpv/AAqSb/oPRf8AgMf8aP8AhUk3/Qei/wDAY/40fXaH835hys8yor03/hUk3/Qei/8AAY/40f8ACpJv+g9F/wCAx/xo+u0P5vzDlZ5lRXpv/CpJv+g9F/4DH/Gj/hUk3/Qei/8AAY/40fXaH835hys8yor03/hUk3/Qei/8Bj/jR/wqSb/oPRf+Ax/xo+u0P5vzDlZ5lRXpv/CpJv8AoPRf+Ax/xo/4VJN/0Hov/AY/40fXaH835hys8yor03/hUk3/AEHov/AY/wCNH/CpJv8AoPRf+Ax/xo+u0P5vzDlZ5lRXpv8AwqSb/oPRf+Ax/wAaP+FSTf8AQei/8Bj/AI0fXaH835hys8yoruvFHw7l0PQ59UbV47gQ4/diArnJx1zXC1vTqwqK8WJqwV678EP+Rcvf+vw/+gJXkVeu/BD/AJFy9/6/D/6Alc+O/gscdzvqKKK8QsKKKKACiiigAooooAKKKKACiiigAooooAKKKKACiiigAooooAUda+cfEP8AyMGpf9fk3/oZr6OHWvnHxD/yMGpf9fk3/oZr0cu+KQpbFGiiivWMwooooAKKKKACiiigAooooAKKKKACiiigAooooAKKKKACiiigAooooAKKKKACiiigArvPgD/yVPT/APr0vv8A0jmrg67z4A/8lT0//r0vv/SOauLMf9zq/wCGX5M3w38aHqvzOK02zudRv7ews4mmubiRYokUcszHAFe0JJqfhMXPgn4cpCdW0+2a48Q6zgHDKMtGrHhUXp7muQ+EPl6Laa946mUFtFs9ljuHBvJvkj/75G5v+A0+6vLjQ/gtAscjC88U6jJJdS5+d4IcYXPoXYk/SuLGt16qp2uk0rPZyerv3UY626t+RvQSpw5uv6bfizv4tRhm8Jaf8VtcvLOK+k0W902RBhZb24bMaMF74Ukk+1UvhPDpmueGtE1jz7Sa98G2OoPLYTMN0hw0sMgX+JQzHPuoqjZ+IPDXh34TeELrV/Da65qJ+1/ZFnciCJfN5YqOpz71peAvGHhjxNc60q+D7fSNaXQr4xXNk5WN08k5V1OfwOa8irSqRo1HGDsm0npZJOSta97Wb16dNjsjKLnG7Wy0130f6GdYeLdc1LRrFvibEuqeE9fkkihvAo8yxmUld6kD5SvXaeorzLxx4cvPCnie70S8ZZDCwaKZPuTRMMpIp7ggg103wynfV/CvivwdcMXhl059Ts1PPl3Nv8+V9NybwaXX3Pij4QaXrLfPqHhu4/s26fqz20mWgY/7rBk/EV6tD/ZcQ4pJRbs0ttfhdun8r7uzOOf72mm9Xb8t1+qIfiR/yIfw7/7BU/8A6UNXB13nxI/5EP4d/wDYKn/9KGrg678B/B+cv/SmYYj4/kvyQUq/eH1FJSr94fUV2GB6Z8ev+PnR/wDcm/mleZV6b8ev+PnR/wDcm/mleZVy4L+BH+upUtwooorrJCiiigAooooAKKKKACiiigAooooAKKKKACiiigAqeA81BUsPWgTNmxPIrN8bx7o4JMdVK1esj0pni2PfpSP/AHX/AJ14fEdL2uW1V2V/udzoyyfJjIP+tT6q+DGqzXPw08PX0MzLJ9jRSQe68f0rq9eh0XxJZmy8UaFZarCR1dMOPxryv9mG9+1fCm3gzk2l1LF9BuyP516hX5TZSSuejOpOjUlGL6s8s8T/ALOfgTVS03hzWrzRJm5EU48yIewxj+deb6/+zX4/st76TNpusxDoYZgjH/gPNfTdORmU5VmX6Gs3RizphmlSO6ufE2s/DP4g6OT9v8IasgHVkt2ZfzArmbqxvrVit1Y3MDDqJIypFfoRHqN5GMLcuR6Ngj9aSS+aYYuLWyn/AOulup/pUPDvudUc2j1ifndvQfxAUb1/vCv0ButM8OXYIuvC+jy5OTmDHP4GqMnhPwJL/rPBOjt/2zI/rU+wZos0pHwbuX+8KDIn94fnX3YPBPw9U5XwLpH/AHy3+NWI/C/gqIjyvBmjLjp+6J/rR7CQ/wC1KR8Fo244TLH2rSsNC1zUCFsNF1C6J6eVbs38q+84LbSbX/j00HSoP923H9atC+uFGI/KiH/TOJR/SqWHfcylmsekT4w0T4M/EvVsGHwtdW6H+O6BiA/MV33h/wDZn1iQq/iPxJYWCfxR2485/wAwa+jXuJpP9ZM7fjUVWqKRz1M0qP4VY4Pwt8GPhz4dZJv7Nm1q6TkS3zZXPsoAr0BZNkKW8EcdvAvCxQoFUD8Kjp0Yy4HvWqilscFSvOo/eZ8w/tD3X2v4v3EIOVtLSCH6HbuP/oVZcn7vR7dP7xdj+QH+NQfEW6/tL4r+IroNlft7xr9E+UfyqfU/lt4I/wC7CP1JP+FfVcK0+bF83ZP/ACNMwfJgoR72/wAz0nx14VXxBpGg3La5a6d5GmINk3V/kU8cj0rldGXQ/B3gK18RajpEWrX2o3LxxLIcBY164+o/nUPxf1C0vLbw2tlexTGHTFSURSZ2NheDjoeDU+iLofjH4c2Ph6+1610e+0u4Zla5OFdG9ORnivRpUq1PAU3Wk/ZuWqSaaV5dtWm7XG5wliJciXNbR33enfTa5onw1oP/AAtfwzdWdhH/AGXrNo9ybZh8it5bcfyNcT8UdR8PzXlvo+gaV9ji0p5YHmzzccqNxHbBVvzrtU8SaEfi14btbXUIRpWjWr2v2qRwsbN5bZOemOgryXxDJHLr+oSxOrxvcyMrKcggscEV2ZRRqzxEJ1nL3YK12+sppX7vltuRi5xVOUYW1l+i28rnpPhxfDfhT4a6drWsaImq3Gs3DIQxwUjBI4/75z+NWvijPpdv8QtAmn0uTVLMabH5NoODJx8g/lVbQf8AhHPFfwx0zSdV1230q50a4dm81gDJGSx+Ud87sfUCtm48Q+GR8V9CvY9Qt2sF0nyIpmYEQuVwm/0I9+ledJyjip1HGTmva33tb7Nn007anTGzpRimkny9vnf59yp4nt7S78C/8JLqXg0aRd6bfxfuHQp58OeV57HpTfj1rWmtZaXp50ZBcXNnFcRXO/mGPc37sfl196XxjeWtv8N9c0u68XWut6lLdpKNsgOFJ4Veecd6pfEKTw/rGieHfFC6xaySWkEFtNp4YGVgHLNx1GMn9KnBQ/fUqlROynJK3NbWMWt9bXvv+QV5e5OMWrtK+3d3N7wva6b4qgudJbwC+l6S9ozWt66HO4Ywd3qev4V4jpT20eo20l5C09usimWNTguueR+NfRMGs6TH4xbWZfG1idLurTy7SwEihYjsGS3PH3T+LYrwbwNdWVj4v0i81IA2kN1G82RkbQec135JVny15crtyxaV5b2ldXlrfRJtaXMMdGN6aur3eunl26Hqs1na+JPBuufavA7aClnbefYTMhUnHYE9eKy9Mbw54J8A6HqWpaFFq13rW6SXecFIvQfnXT6rqWn20fimS78a2WoDULNvsVqsq7Yl9OvXtiub0+Hw3438AaDZ6h4itdHu9GBimWdgC8f+zn+deZQnJ0/3nMqXMr25+sH3974rX8zqmlze7bntpe3f7tiPQh4b8M+BW8YXGiR6hJqWoPDaQSHHlRAsMf8Ajv6ik8C6XpWpP4k8Xaf4dN7HbyKmnabgsA7dfrjI/DNS6NH4Z8UeA/8AhE5PEEGmSaXqEkltPdMAJYizEHtng/oKTwPfaHaL4m8G2niIWEU8iPYalIwCllA3c9MEgfUV1VZT5K9ub2nNrfmtycytt/d7a7mMUuaG3LbTb4rP9e+mxf1nwpo954k8H6jfaQNIXU5GjvrJuB5i5wPxx+oqj4jtrS+8faN4f1rwvBo0A1AqLiPhZ4Odq5784/PFZGv6NC2vaTpupfEC3vjKZC1yj5jtWAG3Jz3NdB4wm0660Lw/4W1fxbZ31+LxmfUoyCLePHy7iD9KmKnCVL33K6ktFP3V73vK+9trPXRWKbTUvdS1XbXbT9dPMyvifbPPrln4bfwrDpDPfLDaXkQO2SJiFx79Qa7YeFNNuNTuvB//AAiBh0tLXEOq7TkzbRls/U/pXN+NNbg0XwjomnXniC18Q6paanHdJLAQSkSHO0ntnir/AIoFrrl5N4h0/wCJFvYafNEJDZlx5iMF5UDPBJ7VzTdaVGlG7jFcyT99pyTVpLrr0T03NEoKcna70002tt2+4xfDcfh3wl8NrPXNZ0RNVudWu3h2M2CkallOP++SfxFU/wBoA251jQzaAi3Olx+SD12fw/pirnh3/hHfFfwwsNE1XXrfSbrSLp5CZmAMkbFjwD1+9j6gVkfG3UdJ1HU9GfRruO5to9OSNSrAsoHADejY6ivRwcZPNFKSlzKVS972t9m3Tbt8zmrNLC2VrWjba9+v4nn9FFFfYnjBRRRQB2nwL/5LH4T/AOwnF/Ouu/bD/wCS1XH/AGD7f+TVyPwL/wCSx+E/+wnF/Ouu/bD/AOS1XH/YPt/5NXgVf+R3T/69v/0o9GH+4y/xL8jyG3nmt5kmt5XikQ5VlOCDXp/gv4kK4Sx8QfK3RbodD/vf415ZRXs1qEKqtJHnp2N//hNPFf8A0Hrz8x/hR/wmniv/AKD15+Y/wrAop+xp/wAq+4Ls3/8AhNPFf/QevPzH+FH/AAmniv8A6D15+Y/wrAoo9jT/AJV9wXZv/wDCaeK/+g9efmP8KP8AhNPFf/QevPzH+FYFbHg7w9qHirxBBommBDdTK7IGOAdiFj+gNTOFGnFzkkkioqUmktyf/hNPFf8A0Hrz8x/hR/wmniv/AKD15+Y/wrSb4ceI18Saf4f/ANBa/vLc3DqtypW2QDLGVuiYHJz0qHxl4F1Lw7FZXUd5Y6vYXshhgu9PmEqNKOsZ25w3I4rCNfBykopq72/r5Mt0aqTdtin/AMJp4r/6D15+Y/wo/wCE08V/9B68/Mf4Vt+JPhhrehaHdajc6jo81xYhWv7CC8R7i1DEAFlBz1IB9M1t/E/4f2vh/wCHfhnVLfVNDmnFq/2o210rSXTNcPtZRn5gqkKSOm01j9cwblBRs+Z2Wnlf/L7y/q9VKTa2Vzif+E08V/8AQevPzH+FH/CaeK/+g9efmP8ACuhb4T+Ihon2z7Xph1IW32s6OLpftgh27t3l53Z284xnFZvg34fa/wCLNKbU9L+yrapdC3lknmEaRnaW3Mx4AwPzrRYnBcrneNluT7CrdK2pQ/4TTxX/ANB68/Mf4Uf8Jp4r/wCg9efmP8K2fDPw11TWrOS8k1XSNNtjcvaWkl5drGLuVTgiPJ5Ge49a5LWdNvdH1W60vUYGgu7WVopo26qwPNaU54WpNwhZtEyp1IpSktDU/wCE08V/9B68/Mf4Uf8ACaeK/wDoPXn5j/CsCit/Y0/5V9xndm//AMJp4r/6D15+Y/wo/wCE08V/9B68/Mf4VgUUexp/yr7guzf/AOE08V/9B68/Mf4Uf8Jp4r/6D15+Y/wrAoo9jT/lX3BdmvqHifxBqFo9pfatczwPjdG5GDj8KyKKKuMYx0irAFeu/BD/AJFy9/6/D/6AleRV678EP+Rcvf8Ar8P/AKAlcuO/gscdzvqKKK8QsKKKKACiiigAooooAKKKKACiiigAooooAKKKKACiiigAooooAUda+cfEP/Iwal/1+Tf+hmvo4da+cfEP/Iwal/1+Tf8AoZr0cu+KQpbFGiiivWMwooooAKKKKACiiigAooooAKKKKACiiigAooooAKKKKACiiigAooooAKKKKACiiigArvPgD/yVPT/+vS+/9I5q4Ou8+AP/ACVPT/8Ar0vv/SOauLMf9zq/4ZfkzfDfxoeq/MXWiNM+B/h+xXiTWdUub6U+qQqsSA/izmpfiVazw/DX4dTmNvs7WFyBJj5d5nJxn1xS+NNO1DUvDfw+0zS7K4vJ20aSRYYIy7EtdSgnA+grvvHfiTU/hv4a8F+E9R0zT9WsjpTtf2Nyu5fMMpJwwIIYA4615Uq0oypezXNJzm7Xs7e8vysdagmpc2i5Ur/cee3EI134I2lzC2bnw1fvDOg6+ROdyv8AgwIpfhhH/ZHhbxZ4wnO2OKxbSrQH/lpcXAwQP91Ax/EV2On6Po8OtXk2hQy2+g+KPCdzeizkOfJePnbnvh14+tZnhnQo9e8K/D3w1NM8Gn6hdX+oX7J94iLO4/XZHgfWlLFQdKUXpFyv5paykvW8ZL5jVJ8yfW1vnok/xRg/AC1uLr4hhYY2eNdMv/PYDIVDayrk/iQPqRUfwif7ZaeK/Dj/ADJqWiTOi/8ATWAeah+vyn869G+E3j631T4jWPhHw5odj4f8PXSXMU20ZmlUW8mDI5PY4PGOlcb8NvDWteGPjFZ6VrVhNbMwuIdzIdkqmJhlW6MCO4oq15TnW9ouV8kZJX10cnf1v2v0FCmkocrurtN+tjL+JH/Ih/Dv/sEz/wDpQ1cHXefEf/kQvh3/ANgmf/0oauDr1sB/B+cv/SmcuJ+P5L8kFKv3h9RSUq/eH1Fdhznpnx6/4+dH/wByb+aV5lXpvx6/4+dH/wByb+aV5lXLgv4Ef66lS3CiiiuskKKKKACiiigAooooAKKKKACiiigAooooAKKKKACpIutR0+PrQDNOzPSrWtp5mhzf7IDVRtDyK1XXzdPmj9UP8q5MdS9thqlPumvwJpT9nWjLs0em/sh3u7Q9e04n/VXSSgezLj+Yr0zx9440rwfFax3MN1f6jesVs9Ps4zJPOQMkhRk7Rjk4xXiH7JV55PjTWNPJwLiyDge6N/8AZV6j4LiTWPjH4y1+4USPpRt9HsSRnylEYllI9CzSfkBX4tFvlSPocXTisRNy23/It+C/iVZ69ro8P6romp+HNXkjMttbX6EfaEX7xRsAMR6Cu7rE8T+GNM8RXmkXt95qXWkXqXlpNEcOrL/CT/dI4IrA8YeMtbh8Rnwv4L0Bda1eGFbi8aWYRQWqNnaGY8FmwcDOcCqu1ucripv3FY7teWA965n4eeIrjxNpd/d3MEcLW2p3NmoToVikKgn3OKh+Hvi641+4vtJ1nSZNH1/TGX7XZs4dSjfdkRhwyn1FYnwYurey8IeIb26kEVvb65qMsrnoqLKxY/gAaL6oPZ2jK610PRj0rm/hl4iuPFfgmy166hjgmuJLhGSP7o8ueSMfogP41yejfEHxjqkY8QQ+BJf+ETkO6Oc3Ki6aHOPOEX3iMfMFxkir/wCzs6SfB7RpI2DI814ysOhBvJsGkpXY5UnCDb3uv1Om0rxJZ6h4s1fw0sUkV5pccUr7ukkcgOGX2yCKn8W65Z+GfDOoa/qG42thCZpAvUgcYHuSQK43XB/Y3x90DUh8sOvaVPpszdjJERLEPr96n/HPdfaVoHhaM/PrutW8Dr/ehjPmyD8lFF9GCppzj2f9M72wuPtVjb3XltH50SybG6rkZwfzqauK8deKtb03WbXw14O8Prq+ryQfaJPNlEcFtDnapZj1JIOBnPympPh74vvtcvtT0PxBo50fX9LKNc24kDpJG+dkkbDgqcEd8EU+ZXsQ6UuXmOxrL8XalJo3hbVNXhjWSSytJJ0VujFVzg1T8C+I/wDhJtNvrz7N9n+y6ndWO3Od3kyFN344zXOeJ/Ef9teF/iTpf2byv7Ehe135z5u6APn264ob0HGm+az6HVaZrsD+C7PxJqkkdpDJYx3VwxOFjDKCfw5ragljEQutwMYTzM+q4zn8q8V+KN9r1n+zjax6RpEV9bTaFGt9M8yp9mj2J8wU8t9BXWaZrniQfCnW9Q8SaFHo01rpri2RLlZvMTycBsr05PSiMtbDqUbQcl3Z812MrX2s3d43LT3DyE/7zE1v6y2J3X+6FX8lFYfhGHfLEPUitbVZN80r+rsf1r7nhCnrOfl+f/DDzt2jCBiXZ61my/eq/dHrWfJ96vuTxojaKKKCwooooGFFFHegAxRRRQIKKKKBhRRRQIKKKKBhRRRQAUUUUCCiiigAooooA7T4F/8AJY/Cf/YTi/nXXfth/wDJarj/ALB9v/Jq5H4F/wDJY/Cf/YTi/nXXfth/8lquP+wfb/yavAq/8jun/wBe3/6UejD/AHGX+JfkeO0UUV755wUUUUAFFFFABXoP7PDtH8VtPkRirLbXZBHY/Z5K8+rY8G+Irzwrr8WtWEUEtxFHJGqzAlCHQoehB6Ma5cbSlWw9SnHdpr70a0JqFSMn0Z2vwNl057HxvPrjX80X9gsZDaygTlDIu/azA4468dKdfeJPCtj4BbSfB2la+SdZt72OfUJUljSWMfcXaowSMcd64jwZ4i1HwprkOraYY2lRWjeKVd0c0bDDI47gitjxb4/1DXI7C3s9M03Q7Own+0wW1hGQvncfvDuJJPH0rhq4KcsU5WvFtPeyVl26/wDD/PphiEqVr2fodZ4htvCfxCs/EfiTRH1PR/E8Fu2oajp87boJlDKJChAGOWBwSazfE4tz4d+FYu8fZ/scnm5/ufbZM/pVbxD8VNU1fRL+xTQtF0+61JFj1C/tImWa5QEHBySBkgE4AzisS78ZX134Es/CNzp+nyw2Tk214Ub7REpcuUBzjbuY9qzo4TEJRTVkpaK92lytb9bN6dbDqVqbb11a7bu9zvka+/4a7bf5nmf8JGVYf9MN/T/d8v8ASsnUJ/J+DGvR2EzR20nisKuxsBkCOVHHbpVZvi5rraT5X9l6SNYNr9kOteU32sxbdvXO3dt4zjOK5FPEF4vg6TwsIoPsb3q3pkwfM3hSoGc4xg+lFLBVnyucUuXkW+/LfX8dOo5V4K/K97v7z07xK/gJPAPgIeJYfELv/Y5aI6fcxxxhvNbfkMh+bPf6VxHxf1u38Q+PbzVLawu7FHihjMN1/rdyRqpZuBycZ6d6seEPiNf6BoaaNcaLpOt2lvMZ7NdQjZjayHqUKkcHrg5Ga5bXtVvdc1m71bUZPNu7uUyysBgEn2rXBYOdKs5TW3NZ3v8AE76Lp5+exFeupwST7dOy7lKiiivXOIKKKKACiiigAooooAK9d+CH/IuXv/X4f/QEryKvXfgh/wAi5e/9fh/9ASuPHfwWVHc76iiivELCiiigAooooAKKKKACiiigAooooAKKKKACiiigAooooAKKKKAFHWvnHxD/AMjBqX/X5N/6Ga+jh1r5x8Q/8jBqX/X5N/6Ga9HLvikKWxRooor1jMKKKKACiiigAooooAKKKKACiiigAooooAKKKKACiiigAooooAKKKKACiiigAooooAK7z4A/8lT0/wD69L7/ANI5q4Ou8+AP/JU9P/69L7/0jmrizH/c6v8Ahl+TN8N/Gh6r8zQ8U+INY8O6F4Hu9Fvns55vDjwvIgGdhupsgZHHQciqPxMkluPA/gG7mkeWSXT7ne7tuLMLg5yfxpnxHjaTwN4A1BFJtzpU1tv7CRLmQsv1w61a8K614I1rwdaeGfHF1qGntpk0klhfWi7/AJJMFo2XB7jIrghFQhCtGN7Sleyu7XkvnZs6G224N7pW7dBPgzeXVzr99DcXDyR23h6/SFWPEa+XnA/Go/Ed5dWHwz8BXNnO8EwivlDocEAzMCPxBIpfg6sUXiHxJdwMz2Nrod9mVhj5WXahPoTkVX8WK03wf8E3UakwwyXttI3ZZPN34P4MDTmovGLTS6/9Jn/mEW/Yv0f5oT4Gg/8ACxIZOcR2F+7H0AtJjWt8IPEmuav4+8N6bqmpTXdrZGY26y4JTMTDr1PTuai03WfAXhTwrcXegXmo6l4n1HTWs5BMmyGzMq4lK8DccblHJ61Q+A8bN8SLO6APk2VvcXM79kjWJiSfSlioqrTr1pRsuWyutdFLVffbzCk3CUIJ9bu3y/yHfEf/AJEL4d/9gmf/ANKGrg67z4j/APIhfDv/ALBM/wD6UNXB134D+D85f+lMwxPx/JfkgpV+8PqKSlX7w+orsOc9M+PX/Hzo/wDuTfzSvMq9N+PX/Hzo/wDuTfzSvMq5cF/Aj/XUqW4UUUV1khRRRQAUUUUAFFFFABRRRQAUUUUAFFFFABRRRQAUq9aSlHWgC/anmtmz+ZCvqKw7U8itmwbpSZhMu/s/XX9n/GWxjJwtwk0B/Fcj/wBBr3L4TDyfFvxGtHOZB4jM/P8Adkt4iv8AKvnLwvdf2V8WdHus4VNSjz9GO3+tfQXjNtW8C/EGfxtp+kXOraLrFtFb6tb2aF54ZotwjmVRywKnacDPFfiNen7GtOH8smj6nEfvLNfaij08DJrz74RHz9a8eX8g/fy+IWhbPXZHDGEH05P51kweK9Y+IniPSrHw1puq6TodldJealqN3A0JmCHKwRqwBO5gMn0qTUNUn+G/jrW7690nULzw7r8kd2txZQNM1rcqmx1ZFBO1gFIPrWbktzljSaTj1fT5mpqP7j9obQjEMG78P3Kz4/iCSqVz9MmuCvJJIv2ePiAY2ZS+r3kRKnBCvdqjfoxrtvADX3ivx5dePbzTLrTdPgsxp2kw3SFJnUtuklZTgqCcAAjtWB4W0mbWPDfjr4b6jpt/aXFzdXssd1JAwgcSyFomV8YbB2k4NS9TWLUbX6Wv9567ZRRw2EEESKkSRKiqBwFAwBXDfs7qsfwf0eNFCqs16AB2H2yasvw58TNTNhB4f1LwnrS+LIlFtJD9lf7M8g+XzPOxsEZPOc9K2P2frO+0/wCEejWepwyw3kcl35qyxlGybqY52nkZBBHsRVJpsylCUKb5u6/Uh+O6Pa+HNK8TQrmbQNXtr3PpHu2SfhtY0uoFNb+PGlwxsJLXQdHkvD6ebcNtQ/8AfKn866rxtpKa94P1jRpBkXlnLEPqVOP1xXA/s7W2tXGmat4j8R2FxZajeSQ2axzxlHEVvGIxwecE5NJ/EEGvZN9Vp9/9M6TxZ42i0fxAuh6R4fu9f1toFmmgtSsflREnaXkYYGTnAJ965fwZqurar8er241fw5PoE/8Awi8S/Z5blJjIounw+U47kY68U7W9afwD8Xda1rVdJ1K60nxBaWqxXdlbPOYJIVKFHVATzwR9TUOlazqc3xos/E13oGqQ6XrOkLptifszFoik7Pum4/dg5JG7HBHek3qaRhaLst1ub3wL/wCRb1z/ALGbVP8A0paucP8Ax6/G3/rv/wC2a0aL4mb4a+IfEfh/XNE1ee1vdVm1PS7qytHnSZZyGaI7AdrK+4c+uaXwvp+v6lpPxW+26ZNa3erTB7aJ0IDBrUbQD0bHAJHfNF9kPlalKT2dvzRe8bf8mu3X/Yuw/wDoKVpfGS8+x/A68O7BntraAe+4rn9AaxnkvPFX7OGpaXZ6RqNtfw6SLP7NdW7RSPJGq52hgCRwcetc58X/ABfFr/wh02GLTdT05v7Rjt3ivrZ4XYxw5JAYAlcsOaqL1+RKg5NR/vf5HnXg9Nsiv/cBb8hmnXzfL+FS+HF2WU8n/TMj8+P61BettcHGQD09a/SeFKXLhZS7v8jizmV66XkJeeHNdXRzrDaXcixxu80ocAev096o6V4b17V7WS703S7m5gjzudIyRn0Hqa9Y8bG68SeEJNc8L67/AKLDp6w32mcfKgHzYH+c44rRXytH0XweIPFFvotvDbrPJAyE/acn5jn6ZFKWfVlSXurncmrWlpZXs1a9/NadTeOX0+bd8tt9NfQ8LGlaidNl1L7HN9khl8qSXacI/ofQ0SaXqEen2+oPZyi1uXKQybTiRgcED16GvYY7rTdeX4i6LpcqS2s8Y1C2CDhnUZbH4qv51atrWGLxd8PvCdwqlbCxe8mjPQymNmGR7MhP41o8/nG/NCzV21/d5Ob776CWXxdrS02+fNb8tTx7VvDevaTZx3mo6Xc20EmMO8ZAGex9KVPDWvPbPdLpdz5CQfaDIUOPL/vZr1vxDqWnx+HvF1pq3i621VrxZGtrbYQYJQTgD6cD8KzviP4k1fSfA/hbSdNm8lNQ00faCFBaRRgBOe3NKhnGLrOEIwV5Std3Sty811dX01XqOeDow5pOTsl5X3secjwl4kOlHVP7GvPsm3fv8s/d9cenvXTaTb27fAjWLhoYzMuqoBIVG4DanGetej+AbTxFD4ktI/Enim1le4s9p0gAbljKjb046VwVmAvwM8QKOANbAH/jtYSzSeKkqcraTpu8b2s5Pva+260ZawsaS5lfVS38kc78MvCv/CW+I1sJvtEdmqM080Q5T5SV6jHJGK0PD+myaDqevWOqeGLrUXFi5iBGDEu7AlPtxVr9n++u7fx/DZwzMlvcwyecg6PtRiufoa3PAOralq+v+NLjUrt7mWPSpYVZsDCLJwvHpk1vmWKxEK9aLs6ajB2u09ZW6fjrtbzIw1Km6cH9pt/kea6d4c1zUFtms9MuZ1uc+UyoSGx1Oakg8K+IpjdiLR7xjZkiceUflI7fWvR18Rap4d+DfhabSZhBNcXbRvJtBYIDkgZ9e9ddf+J9Vi+MeiaDDIkdhdW4e4jVR+9Zoy25j6jGKzrZ3jYylyU42XPbV7Qev39PMqGBoNLmk7+7/wCTHz9o+k6lrF59k02zmupsZKxqTgep9KW80fVLTVBpdxYXEd6xAWExnc2emB3r2DwjY29r4V8YT2+qRaNLJq7W32xlz5calSF9s7iPxpNV8TeHrLxZ4M1G61aHU57KKaC+u405OUCo5HsST+dbPPK0q8oUqfMlfve6jzb2tZvTuR9RgoJylZ6du9vXzPJdd8P6zoZiGrafNa+aMxl14b8aZomi6rrVwbfSrGa6dRlvLUkKPc9q7X4waXrFpFa3z69/bOiXc7yWkm4HY55Kkj2z7cVV+GFp4juNN1V9L1yHRNNTYby7lxjP8K+tdsMxlLAfWOaN/nbe21r38u5i8MliPZ2dvlf/AC+ZyGr6ZqGk3hs9StJbWcDOyRSMj1HqKSbTb+HTINTltZUs52KxTFflYjqAfwNekfHdd2neFrmS8S/mayKtdoMCYA/epvhC3l8VfB3UPD8WXu9N1CKa3X0WRsf+zSflWcM2k8HTxMkrOVpeSu43++245YRe2lST2V191zz2XRtViks43sLgPeoHtl2HMqnoVHepNb0DWdFMY1TTp7XzfuF0IDe2fWvc7NrW5+MN3ao6JH4f0MRWxYZEb/LlsewfH4VzHiy/sX+HE2l3HiiDX9V+3RzWbqvzLlhkc/j+dcdHPa1SrTjyaPlvv9q9ntZWVm7/AC2Np4CEYyfNte23T/M87m8JeJIdK/tSTRrtLXbuLmM8L6kelQaX4f1rVI4ZNP06e4SaQxoyISCwGSM17p4TtPEMGsXUHiXxVbXlxPp0nmaUoG6MbOM444rldA12/wDDXwRnvtKkEV1/azQRyYBMYJJJGe/y4/GphnmImnGmoyleKTV7e9fur6W3Wj6DeApqzk2lZ9r6WPJJopIZnhlUpIjFWU9QR1FMqS5nkubmW4mffLK5d29SeSajr6qN7K+55T30O0+Bf/JY/Cf/AGE4v51137Yf/Jarj/sH2/8AJq5H4F/8lj8J/wDYTi/nXXfth/8AJarj/sH2/wDJq8Gr/wAjun/17f8A6UehD/cZf4l+R47RRRXvnnBRRRQAUUUUAFFFFABRRT7eKS4njhjALuwVQTjk0gGUVqnQb0EgzWOR/wBPcf8AjSf2Fef89rH/AMC4/wDGp9pHuOxl0Vqf2Fef89rH/wAC4/8AGoL/AEy6soUmmMDRs20GKZX5xnBweKFOL6hYpUUUVYgooooAKKKKACiiigAooooAK9d+CH/IuXv/AF+H/wBASvIq9d+CH/IuXv8A1+H/ANASuPHfwWVHc76iiivELCiiigAooooAKKKKACiiigAooooAKKKKACiiigAooooAKKKKAFHWvnHxD/yMGpf9fk3/AKGa+jh1r5x8Q/8AIwal/wBfk3/oZr0cu+KQpbFGiiivWMwooooAKKKKACiiigAooooAKKKKACiiigAooooAKKKKACiiigAooooAKKKKACiiigArt/gTcQW/xU0f7RKsSTi4tVdjgB5YJI1yf95xXEUqM0bq6MVZSCrA4IPqKxxFL21KVO/xJr7y6c+Sal2PQvDXinxP4Jgu/C+q+GodVsorhmaw1G3crFKOCykYIzjscGtT/hZkP/RJfDf/AH6uP/iqybf4y/EKGCOH+2LeUIoUPNYQSOQPVmQk/jT/APhdXxC/6CVh/wCCu2/+Irx54GtOTlKlG73tOSv8kjtjXhFWU39yf6ieK/H+taxoU2iab4WsfD9jckG6SwgfM+OgZmycewNUvAvjHXfC1lc6Y2hwavpVy4lksr2Bmj8wDG8EYIOPQ1e/4XV8Qv8AoJWH/grtv/iKP+F1fEL/AKCVh/4K7b/4irWFrKm6XsYWevxPfvflvcn2sObm53f0X+Zp/wDCzIf+iS+G/wDv1cf/ABVUdf8AiJrmpaNc6NovhGw8Pw3y+XcnT7dzJMn9zLZIB9qi/wCF1fEL/oJWH/grtv8A4ij/AIXV8Q+2qWQPqNMtwR/45WccBVi1L2MdO85P8HEp4iLVud/+Ar/MZ8XoJNL0bwV4fuxs1DT9HLXUXeIyys6qfQ4IyK8+qzquoXuq6jPqGo3MlzdTsXklkOSxqtXr4Wi6NJRk7vVv1bu/zOSrNTldBSr94fUUlKv3h9RW5kemfHr/AI+dH/3Jv5pXmVem/Hr/AI+dH/3Jv5pXmVcuC/gR/rqVLcKKKK6yQooooAKKKKACiiigAooooAKKKKACiiigAooooAKB1oooAtWx5FbFg3IrFtzyK1rE8ikZTMbxUzWmuRXa5BQpKD7qQf6V9u6dcfaLC2ukbiWFXBHoQDXxR44j3LBJ6qVr62+FF9/aPw18PXZbJawjVvqowf5V+R53T9lmVaPd3+/U96T58HRl2ujpxwoVQAo7AYFB5UqeQeoPQ0UV5hygST1qs+pWi6pHpLXGbt4TOsQycRg43H054GeuD6VaAyQPWvO9L1aOw0Hxn8RLhPNYPcm3B/597YFYkHsxUn6saTdi4Q5rnfNdW63S2zXMK3Lr8sRcB2HsOpFTEknJJJrzCx+FGl6j4ZS51q5vpPFFzGLmbVFupFeK5YZyig7Qqk4C4xgciun1TxKnhXw9pn/CSyG71eeNYjFYws7XEwUbyigEhepyeBST7lSgr2g7s6O6uIbW2kubiRYoYlLO7HAUDqTT45VniSZJPMR1DI2cgqRkGuG1/wASaZ4m+F3iW508zK0NnLFcQTxmOWF9ucMrAHp0PQ9q0J/Eul+F/A2i3mpNKfNtLeG3ghjMkszmJflVVBJ/pRzC9k7bam7f6pp9mZY7qdQ8Vu100QG5/LXqwUcnGO1WrS6ju7WO6tpxNBOgdJEbKupGQQe4xXnPh/X9P8R/Fy1u7OOeMpoEsc0NzA0ckbefyCrAHHv0Nbfw4X+zpNd8MZ/daRqLLag9reZFmjH0XeyD2ShO45U+VeZ1x5xkA4ORnsaUknGSTjpSUVRkKWYnJYk+ua8J/axvWkv/AA1pxYnbHLOQT6kKP5Gvdh1r5q/aUuvtXxTitQci0sYk+hbLH+dCOnBq9eP9dDndMXy9Jf8A2mVf5n+lZ942193UA5x61qINmmRL6sW/ID/Gsa9PJr9V4fp8mBh53PNzGXNipeR2F9428NWWg6jB4e8PzWOoalAIbmRpcoB3wM1X0rxt4YvPDdhpPjDw9NqUmnKUtpopNhKf3TzXBTnrVetf7Gw3LbW9735nzXtbe99tDRY2re+na1lb7jsvCni+x0Dx/ca9baW8emzCSM2aMMiNui5PHBAo1nx1cXPxKXxhZQNF5Tp5UMhzhAu0qceoz+dcbRW39mYZ1HVcbtx5d3t/XXcn61V5eVPS9/megeLPE/gXU7G/n0/wnNb6vegkzvNlY3P3mAB71leMvFUOuWXh2G1tZYJNItfJZpGBDtkHIx24rlKKVHLKFFxau+W9rtvdW69LDniqk73tr2VvM9ftvin4bi1y08RSeGbh9YEKwXMwlGNgGPkGcZ4HXtXFw+KrZPh9qfho2kxnvNQF0s24bVXjgjrniuUorKjkuEo/Cn06t/C218lfYqeNqz3ffp33NzwJr58M+KrLWvJMyQFg8YOCyspU498GusHjvw9Z+INbvtL0O4trbUtONt5YkGfOZyzSHPY+g9K83orbE5bh8RUdSondq27Wid1+JFPE1KceWPqdVqnii3vPAeh+HUtJlm025aZ5Sw2uD2A61sXfj+xm+JmleK10+5FvZQpG8Jdd7ERlSQenU157RSeV4Zpprfm6v7fxff8AgP63V79vw2O98N+OdPtbjXbPWdJe/wBF1eczvbhwHRs5Bz+X5CoLrX/BA8RWEtl4VkTSIY5EuYGly8xcY3ZzxjtXE0Uv7KoKbnG6urO0mlta9r726j+t1OVJ208l6nZ+PPFml6romneH/D+my2Gl2UjShZX3MznPP05NL4B8WaTpGi6poWv6XLqGm37LIyxPtYMvv6VxdFV/ZlD6v9X1te+7ve9733vcX1qp7T2nXbyttsdh8Q/F1j4ms9JtbHTHsI9PiaJULArtzwB+Fb/7ONzPD4wvYlH+jPYs85PRdrDaf1P515hWhpGtappCXSabdtbi7i8qfaBlk9Mnp+FY4rK4ywEsHR0T73e7vfv5l0sU1iFWn0Og0TxtNpfxCvfE3k/aIryWUTwn+OJ2zt/DjH0qbxNr/gt7NP8AhGPDMtheeekxmll3bQpztAzXE0Vs8soe0jUV00ktG0mltdLR28yFiqnK49/L8j14/FLw0usPrqeGbgardW5hu5vNHTbj5Rn1/SuLm8U28nw4bwsLSYTnUftfnbhs2/N8uOuea5WisqGTYWjblT0aerb+G9vkr7FTxtWe779O+56B4oW1034QeG9Nlt4l1K7ne+LBBv8AJy4XJ64O4f8AfNef1JNPNPs86aSTYgRN7E7VHQDPQe1R11YPDPDwabu22383f8DKtU9pJO2yS+47T4F/8lj8J/8AYTi/nXXfth/8lquP+wfb/wAmrkfgX/yWPwn/ANhOL+ddd+2H/wAlquP+wfb/AMmry6v/ACO6f/Xt/wDpR1w/3GX+JfkeO0UUV755wUUUUAFFFFABRRRQAVb0b/kLWv8A10FVKvaLDM2pWzrDIy+YPmCkiplsxop3AXz5OB98/wA6ZgegqzNa3XnP/o033j/yzPrTPst1/wA+0/8A37NCaAhwPQVof8y5/wBvg/8AQDVX7Ldf8+0//fs1f+zXH/CO7fs82ftYONh/uGlJrQDLoqX7Ldf8+0//AH7NH2W6/wCfaf8A79mqugIqKl+y3X/PtP8A9+zR9luv+faf/v2aLoCKinSRyRttkRkPowwabQIKKKKYBRRRQAV678EP+Rcvf+vw/wDoCV5FXrvwQ/5Fy9/6/D/6AlceO/gsqO531FFFeIWFFFFABRRRQAUUUUAFFFFABRRRQAUUUUAFFFFABRRRQAUUUUAKOtfOPiH/AJGDUv8Ar8m/9DNfRw6184+If+Rg1L/r8m/9DNejl3xSFLYo0UUV6xmFFFFABRRRQAUUUUAFFFFABRRRQAUUUUAFFFFABRRRQAUUUUAFFFFABRRRQAUUUUAFFFFABRRRQAUUUUAFFFFABRRRQAUq/eH1FJSr94fUUgPTPj1/x86P/uTfzSvMq9N+PX/Hzo/+5N/NK8yrlwX8CP8AXUqW4UUUV1khRRRQAUUUUAFFFFABRRRQAUUUUAFFFFABRRRQAUUUUATQda1LJuRWTF1rSszyKDOQeLk36VHJ/df+Yr6G/ZmvftfwmsoyctazzQH2AbI/RhXgWup5uhzf7OG/WvWf2RL3zPDWuaeTzBeLKB7OmP5rX5jxXS5MxUv5or8NP0PZwr58vt/LL8/+HPcKKKK+dMR0P+tT/eFePyRySfsw6rGoJlj0+5aQAcko5Zv0Br14da4vwlFBZav4j8G3yKYZJ5L21jbpNa3GSyj1CsWUj6etTI2pSsr9mn9x11hIktjbyRsGR4lZSOQQQMVyNu8d18aTLuSVLbw6HtXUhgDLcYcqfoiDPoaxovDHxK07Sz4U0rXdHOh7DBBqEyyfbreDoFAA2FgvAJ9OTWvrPhLUtOOjX/gma0gvtJszYLDfFzDc2x2/I5XLbgUUg+ufU0rvsNRjFv3tzC8eDyfE/jRIhtW68JedPj+KRJNqk++1m5q/YqJ/HvgeOZQyW/ht54c9BIVjUsPfb3q5YeEdXvdL8Q3HiO9tH1vXLX7KxtQ3kWsSg7ETd8x5Ykk96hu/C/ixtC8P3sF9pEXijQ0MSMgk+yXEJUKY2yN4yFB46GlZmnNG1r+X4Fq4jjHxytpggEj+HXDtjlsT8Z9an8O8/E3xay/dFvYKf9/ZIT+hWqeg6F4jg8Xnxl4s1PSlKaW9rJBbbhFbr5m/ILdsZyTzn2q78NVku7PU/Ek0bRtrl813ErjDLbqqxQ5HbMcatj1Y00RKyi9eiX4nWUUUVZzipywr5N+LF39v+L+vSA7hHc+Sv0QBf6V9aRELIGbovJ+lfGFxcHUfFup3x58+8kfP1Y1cFdo7svX71vsjauvltoF9I8/maw71utbepnaxX+6qr+lYF4etfsGXU/Z4WnHyR4NeXPXk/M1viL4bt/Dc2lpBdSz/AG2xS5bzABtZgCQMdua5OvoXxBceD01HwzYa/pkl7d3+nwwI+7CwoVXk/U+lcda+D9Ksbrx/Y3Fv5/8AZkAazdicoCSQa8XAZ7+4Xt4vm76a3ly3Xo2j1a+A9/8AdtW/LS55WOSAOpq/rukajoeoGw1S2NvchQ5QsDweh4rutEsdAsfhpoviLUNM+1S/2z5c+1iGkjxJheuOoU/hWj+0TfaQ+rR6fHpzrqqCOSS7LfK0W1sJj6kflXWs3lPGxw8IO3vJvzi0u+2uvqvMyeDUaLqSlrp+J5LRXoXwk0XQNU0rxHdeIIWaCyt0m3qTuRQSWx9cVp+LdC8O+IvDega34Z099N+13/2KSNmyQPU+4rWrnFKniXQlF6Ozl0u1zL8CI4KUqXtE16dd7HlVFe7XHhHw7d3Wp+Ebfw1dW7Wdqz2+qENiSVRzz0IJ/rWD4T0HStF8GafrOoeHbjXbrU53VljBIghU4zgdz1rmjxDQlDmUHe6stNbptPey0T3NXl01Kzat316Hk9dPZ+GYJ/htf+KjdSia2vEt1hAG1gSvJ75+au8t/AOh6f8AErWBfRM2iabY/wBoCEk5wRwpPXAw35CpPEF34e1P4K6nd+HrOTT4JtRh86BznZJvQE/QjBrKvnaqypRw6dnKF30tLo/NoungXFSdS2ilp6dTxitvwRocPiHxBFplxqMGnxujMZpWCqMdsmu++IunaD4b8PR6XF4XkljnsY5INVVif3xAJJ56e3vXM/BjStP1nx7a2Op24uLZonYoSRkge1dbzRVsBUxME4pJ2ejenW1/wZisLyV405a39Tj50Ec8kYYOFYruHQ4PWmV6l4M0nwnD4B1LxBr9g9wLHVWVVjYhpBtAWP6ZbP4V0t/YfDnTtS0TU5NHmkHiKONYIA3yQhsZc8/7ag/Tisaufwp1HTVKUmrrS2rSu1v21Khl7lFS5kv8tvzPCKK9e0Dwb4ej8feMdH1GJjYWNp5sTZO6IHY3HqQGxV2WH4bTeELbxqNDuYrWzna3FoH+aZug3c496c+IKSkoxpylfl2S+0rxW/X8Ajl82m3JLf8AB2Z4pRXrniDwPo+ofEvQLTTI2ttN1a1F3JGD91RnIHpnA/OpfEmgaJrHhHXbmx8M3Oi3GjEPBLIGAniyc5z1OAT+VUs/w79n7r9619vdu+VX179r9xPL6i5tdvxsr/keV6DZrqWt2OnvIY1ubhIiw6gMwGf1rrLvwPZxeKfEej/21Hbx6RB5sT3BCtMdqnb9fm7V22laf4L8Ly+F9E1PTpZdXv1hujdq3+qkLDbkem7jj05qvf6PpurfEjx+dQtVnNtYiWHJI2Psj54rgq51KpVk4c0YKLadlr78VdfitTohglGC5rN3+7Rux4vnitDSNG1LV0u2061M4tITPOQwGxByTz9DXd/Dm48MNZWGny+ELzVLm4k2Xl2FYomTgYx0wK7LwTaaH4b1zxvoy6fJKtpDJMzb/v22wnyuvXrz71147PJYdVIxpvmjqr2s1zJN7+ZlQwKqcrctH/lfseB9qK9O8GaToOsXXiLxWmhzzadY7fsemqSWZ26A4644/M1U+K+g6fBoui+JdN0uXShf747i0kzlJFPB56Zwf0rqhm9KWJWHcWm9OmjtzW37ddr6GMsHJU3Uv/w17XKHwL/5LH4T/wCwnF/Ouu/bD/5LVcf9g+3/AJNXI/Av/ksfhP8A7CcX86679sP/AJLVcf8AYPt/5NXPV/5HdP8A69v/ANKNYf7jL/EvyPHaKKK9884KKKKACiitazuFs9FWZbeGV5Ll1Jdc8BFIH6mpk7DMnNGa1P7Zf/nytP8AvgUf2y//AD5Wn/fApXl2Ay810NleXNudGjhlKIwJIA6/NVa11ZpLmKNrK12s4U/IOhNWLlVTU9LRRhQzAD0G81E3fRoaM+bVtR85/wDSn+8ew9ab/a2pf8/T/kKqT/66T/eP86ZVqEewrl7+1tS/5+n/ACFXv7U1D/hH9/2l932sDPHTYaw60P8AmXP+3wf+gGlKMdNAQ3+1tS/5+n/IUf2tqX/P0/5CqNFVyR7AXv7W1L/n6f8AIUf2tqX/AD9P+QqjRRyR7AaOsTST29jLM25zCcn1+Y1nVe1H/jy0/wD64n/0I1RpQ2BhRRRViCiiigAr134If8i5e/8AX4f/AEBK8ir134If8i5e/wDX4f8A0BK48d/BZUdzvqKKK8QsKKKKACiiigAooooAKKKKACiiigAooooAKKKKACiiigAooooAUda+cfEP/Iwal/1+Tf8AoZr6OHWvnHxD/wAjBqX/AF+Tf+hmvRy74pClsUaKKK9YzCiiigAooooAKKKKACiiigAooooAKKKKACiiigAooooAKKKKACiiigAooooAKKKKACiiigAooooAKKKKACiiigAooooAKVfvD6ikpV+8PqKQHpnx6/4+dH/3Jv5pXmVem/Hr/j50f/cm/mleZVy4L+BH+upUtwooorrJCiiigAooooAKKKKACiiigAooooAKKKKACiiigAooooAfH96tC0PIrNTrV+1PNBEjWmXzdNnj9Yz/ACrr/wBke88rxZrenE/6+zSUD3R8f+zVydn8yFT3GKt/s7XX9n/GS0gLYFzFPbn3O3cP1WvgeM6dqlGp6r8j1crfNh60PRn1pRRWF8Qdan8O+CNY121hWaextmmSNujEEcV8Y2TFOTSRu1G0EDXKXLQRNOilElKDeqnqAeoBwOPauB/4SDxrpOsaPeeIbbSf7E1e5S1CWzOZbR3UmMtkYOcYPJwelXdW1bxbq/iPUNJ8HrpsEGlFI7q6vdxEk7KG8pQoPABGT6nilzGnsn3O1orj9P8AFGsap4Ik1DTdFSTXorlrGayd8Rw3Ky+W5Zuvlqctkc7feoPDOteLLLxrH4X8YJpspv7SS7sLqy3YPlsgkjYMByN4IPcZo5kL2UtfI7SZ/LhkkIyEUtj6DNc9pPipdR0jw/qMOlXbx6zIUymCLYDd80nPT5ccetc/4V8S+L/Exup10zTbbRrW5vbW4nkkfzpfKkdF8sDjoBnOOc1D4G1q50rwP8PrOCNGTVJ2tZSx5Vf3jZHvkUuYv2Vk77/8OejzwxXEEkFxEksUilXjdQysp6gg8EU5FVFCooVQMAAYAFefS65461vXPEGl+GodItk0i++z/aLxn/efu0dVAAP945P0x3qePx1eXXw/0vWLPTYzreqXAsILJ2OxbsMyyBiOdieXIxPXC+tPmRPsZaHd0Vxmh6x4n03xTa+H/Fy2E39pRSSWF3Z7gDJGNzxMCB/DkgjqFOa7OmnciUXEo+Irr7D4c1S9zjyLOV8+4Q4r458LqZZlY9WbP5mvqX403n2H4U6/NnBe3EI+rMBXzN4RjwyN/dGfyrpw0OarGJ34H3YTn6GjqbbpJD6sawbs8mte+bisW6PJr9lhHlikfMxd3c9x1HQ9F8Qav4a1M+ILKFtKsrd7qFpVyU2gjB9cjkVjeGdb0vxH438bWb3sdtFrEHl2ssjbVO3Izk/hXjLdT79abXz0OHrU5QlVb0tHRe773N89Uvloew8xvJNQ66+elvyPWvHFtpeh/COz0Oy1a31C4s9XUzmNxy5VycDuoyBmoPjxY2d5NaeLbHVbS4gu0igWBHzIPlY7iOwwAPqa8swPSjtiunD5RKjUhU9q205N6LXmtdeWqM6mMU4uPLo7fKx6F8MLi3h8FeOI5p4o3k03Eau4Bc4bgA9av6Pq1rpvwo0G4aeIyW2umV4g43hRjJ29eleXUd60rZTCtUlOUt5KX3R5bEwxbhFJLZNfjc958Yxa9qFxfa3pHjyxg0SaFp44Wm+dRt+4B61Q8KX1/r/w40uw8P8AiW20jU9Nd47hJ5NgkQng+/Y/ia8V7be2c4oHByOD6iuNcPpUVT51eLTT5V0TWq+1ozd5hebly776v8Ox7H4TuVh8ba/4a8Q+Ibe9k1LTRa/bVf8Ad79v3QTxwGb8qj17S9M8PfCHVPD6a3aX16L+CSfynBA3OuAvc4C5NeQYo7571q8kftYzVSyTi2rKzcevlp0RCxy5WuXv16M9vWOfQfhxrNl4g8Radq2mS2oGmxJIHkDnp78fpXGfAWeC2+I9pLczxQxiGQF5HCr0Hc1wfYDsOntQaunk9sPWpSnrUvdpJdLbLr37kyxl6kJpfD5/qej29zb/APClddg+0Q+c2tBlj3jcR8vIHXHvVzxXdWr23wz2XMLeTbx+biQHy+YvvenQ9a8soq1lEefn5vtSlt/NHl/4Ivrb5bW6Jfc7nuX26y/4WP8AEGX7ZbeXJpYEb+au1zsj4BzyfpXHC4t/+GfzbefF5/8Aa27yt434wOcdcV59gelHes6OSxpcvv7OD2/kVvxKljnK+m9/xdz2678Q6bpPjXwNfTXULWy6SIZ2Rw3l7ieuOnOKoeP7DxNa6Lql1c+ObK800/6q3SbdJKrMMLgex5+leQUdgOw6e1Z08ijSqQnGe294p395vS+z1tcqWPcoyi1v5+Vvme63VpofiWXwv42m160tIbC3iS6gZx5hdGyFA/3iQfaoIb2zHxD+IchvLbZLp2I281cOdqcKc8/hXiNGB6VEeH7JxdVtWslZaLmUvntb/hhvMNny67vz0se6eD5y3gPw0+ieILDSba1fdq6uwEkhDdMdTkcUafe6bdfFnxfYNf28SapYNDDMZBsyUx16fxfpXhfbFA4pPh6LlUl7T4r9FpeSlq+tmuvQf9ou0Vy7W69lb5HsHw5I0c+J/BMXiC1tNRdlazvlfETOv3sN6cAfia5n4pWuvWUNhDrnia11iR2dhFBJvEWMDJ9zk1wtB5JJ5J6muyjlTp4r6xzp31fuq7drXT3V97GM8XzUvZ29Nel77dTtPgX/AMlj8J/9hOL+ddd+2H/yWq4/7B9v/Jq5H4F/8lj8J/8AYTi/nXXfth/8lquP+wfb/wAmrCr/AMjun/17f/pRpD/cZf4l+R47RRRXvnnBRRRQAVek/wCRfh/6/JP/AEBKo1ek/wCRfh/6/JP/AEBKmXQaKNFFOjR5HCRqzMegAyaoRJY/8f1v/wBdF/nWzqcqQ6jp8shIRGcsR6bzWdY2V4L2Am1mx5i/wH1q/wCIrS6Y2223lPEnRD/fNYyackMhktNHaRm/tY8kn/Vn/Cm/Y9H/AOgsf+/Z/wAKpfYrz/n1m/74NMmt54VDSwyICcAspFVb+8BofY9H/wCgsf8Av2f8KTUGsYtKS0tLo3DGfzGO0jA2kf1rLop8vmFwoooqxBRRRQBe1H/jy0//AK4n/wBCNUavaj/x5af/ANcT/wChGqNTHYbCiiiqEFFFFABXrvwQ/wCRcvf+vw/+gJXkVeu/BD/kXL3/AK/D/wCgJXHjv4LKjud9RRRXiFhRRRQAUUUUAFFFFABRRRQAUUUUAFFFFABRRRQAUUUUAFFFFACjrXzj4h/5GDUv+vyb/wBDNfRw6184+If+Rg1L/r8m/wDQzXo5d8UhS2KNFFFesZhRRRQAUUUUAFFFFABRRRQAUUUUAFFFFABRRRQAUUUUAFFFFABRRRQAUUUUAFFFFABRRRQAUUUUAFFFFABRRRQAUUUUAFKv3h9RSUq/eH1FID0z49f8fOj/AO5N/NK8yr0349f8fOj/AO5N/NK8yrlwX8CP9dSpbhRRRXWSFFFFABRRRQAUUUUAFFFFABRRRQAUUUUAFFFFABRRRQAo61ctjyKpCrVselBMjcsG6VT8G3P9lfF/RrrO1V1KMH/dc4P/AKFViwbkVh+JHaz8QwXi8FGjlB91P/1q+Q4xp3wUZ/yyX6no5K715w7xZ9xHrXI/Gb/klXiT/ryP/oQrqrSZbi0huFOVljWQH2IBqtrml2Wt6PdaTqUbS2d1H5cyK5UlfqOR0r89kuhUHyyTZyvxT/5FnQf+wzYfzNYWg+HL7UfGfjSKLxTf6ZMmrtM1tCikeXIisj8nOCD19q9F1fR9P1a0t7W+iaSK2njuIgrlcPH905HX6Vj+LvA2h+Jb5dQu5NRs7wR+U8+n3kls8sf91yhG4emelS4m0KqS5TlC6+GfCy2/hnxE11c694k+yS6pPGG8iZyVlYA/KxBiIHYk0+DSbvSfjL4WivvEl1q80llfNsmjVDGAsfOF6Zz+ldhe+DvD934Rj8KyWRTS4lURJHIUeNlO5XVxyHB53dc5rP0z4c+G7Gaxug2qz3tlci5ju5tQleZmAxtZictH/sH5falysaqxs/n0Kvwp/wCRB1D/ALCeqf8ApTLXN6B/yKvwo/7CLf8AoMtenaLpGn6NYPY6fC0du80s7KzlsvK5dzk9izHisrSfA/h3S0tEtIbzZZ3rXtsst28gilYEHaCeFwx+XpT5XoL2sbyff/glL4d/8jL44/7Dg/8AREdeex2clx4a8JSf2lLpsEfjPVY5LmMDMRklvkQ88csyp/wOvZdM0mx0261C6s42SXULj7TckuTuk2hcgHpwo4FUW8J6C3hu58OvZF9NuZZZpI2kJPmSStKzBuoO9iwI6cY6UcoRqpP7vysc7B4Vt7Lxnocmq+L7+/v7d5Z7G0mjA3Hy2V246Da56+td9XM+EvBGi+Gr2e+s5NRu7yVPK+0X95JcyJHkHYpckqOBnHXArpqcVYzqS5nvc8w/adu/s/wzS2Bwbu+jTHqBkmvDvDa7baR/RD/hXqP7WF3/AKL4d00N96WSdh9AAK800hdumOfUgV6+TU/aY2nHzR1QfJgZy73/AMivfGsa5PJrVvm5NY9yeTX60j5yBWbrSV6BqvwxvtN8N3Ou3OpWiwx2Ud1Em7DSlgCVAPpmn6X8K9SvNMgd9TsrfUrmDz7exdj5jJ2zx1NeZ/bWB5Of2ite3Xff8OvY9H6jXvblPPKvaJpGpa3e/Y9KtHurjYX2KQDtHU810Xg/wO2t2lxeX2r2elwQzm3xM2HaQAdB6c12Hwv8OXnhX4tzaVePHIw06SSOSM/K6HGCPyI/CssdnFGjTqqnJOcU3bXp/XRlUMHOco8y91ux4/Rmg9a9i8R+A7FfhNplzFdabFdW6Ncy3AwDcArkIDjJIz0rqxuY0sHKnGp9t2/r+uplQw0qyk49Fc8mvbG8shC13bSQiZPMi3jG9fUVWr0rxFoHiHXtb8I6NqmqWsjXmnj7I6ptEUYycNgcnilb4O69/ZnnQ3tlJerIqy2ok5jUnGW9MDk+wNcsM6wsIR9vUSk/W27XbyNXgqsm/ZxbS/yueaUV2Pj7wFeeFbSyvPttvf2t0xjEkJyA4HT9D+RrTPwp1P8As1j/AGlZf2stv9pbT937wJjOOnWt/wC18F7ONT2itLb5b+lvMj6nW5nHl1R53RUtpbyXV3Dax4Eksixru4AJOOa77V/hfcWmi3t5Z63YX9zYJ5l1bwtkqO+Djn/61bYjHUMNKMasrOWxnToVKibitjzyiu28FfD278Q6MdYuNRtdNs2kMUDztjzW9vbPFO8M/DnUNVudU+1X9pY2em3DW0ty7fK8inBC+o/xFZTzbBwc1Kfw7/5eb9C44StK1o7nD0V2Nh4A1C68V6jof220SLTlElzebsxKhAIOfcEUuvfD7U7DWNKsbO4gv4dWbbZ3ER+Vj3B+nWn/AGphOdQ51dq/ytf8tfQX1Wtbm5fI42iu28RfD+TTp7O1sNZstRup7oWkkMbHdHIfw6e9Q+NvBKeG9P8AtC65ZXs0U4t7mCInfG5DHpjkfKf0op5phajioy1lto/8tPmOWFqxTbWxx9FFFegcwUUUUAFFFFAHafAv/ksfhP8A7CcX86679sP/AJLVcf8AYPt/5NXI/Av/AJLH4T/7CcX86679sP8A5LVcf9g+3/k1eBV/5HdP/r2//Sj0Yf7jL/EvyPHaKKK9884KKKKACr0n/Ivw/wDX5J/6AlUa6f7Dpsfhyy+0fb5GkkaU+TGGAJROOvpis5ySsNHMVoaAzR6gXRirLBKQR1B2Grf2XRv+eOs/9+F/xqaHT44rmKayjvDHLbT5E0eGBCkdqUppqwWM+x1LUDewA3s5BkX/AJaH1q/4h1C+Q2+28nXh+jn++ayrC2uftsH+jzf6xf4D61c8Sdbb6Sf+hmk1HnQFP+09R/5/rj/v4asyXNxcaBN9omkl23UeN7Zx8klZdXov+QBcf9fUX/oElXKKAo0UUVYgooooAKKKKAL2o/8AHlp//XE/+hGqNXtR/wCPLT/+uJ/9CNUamOw2FFFFUIKKKKACvXfgh/yLl7/1+H/0BK8ir134If8AIuXv/X4f/QErjx38FlR3O+ooorxCwooooAKKKKACiiigAooooAKKKKACiiigAooooAKKKKACiiigBR1r5x8Q/wDIwal/1+Tf+hmvo4da+cfEP/Iwal/1+Tf+hmvRy74pClsUaKKK9YzCiiigAooooAKKKKACiiigAooooAKKKKACiiigAooooAKKKKACiiigAooooAKKKKACiiigAooooAKKKKACiiigAooooAKVfvD6ikpV+8PqKQHpnx6/4+dH/wByb+aV5lXpvx6/4+dH/wByb+aV5lXLgv4Ef66lS3CiiiuskKKKKACiiigAooooAKKKKACiiigAooooAKKKKACiiigAqxbnmq9TQHmgTNixbkVmeOI8tbyeqlf8/nV+zbkVF4wTfpcUn918fmP/AK1eDxJS9pltVdrP7mjpyufJjIef+R9YfC++/tL4c+Hrzdkvp8QY+6rtP6iujrzf9my8+1/CTTkLZNrNNAfbDlh+jV6RX5YndJnXWjy1JR7MKKKKZmFFFFABRRRQAUUUUAFFFKoyRQB85ftQXX2j4habZA5FrYgkehZs1ytuNmmoPVifyFXvjbdfbvjFq2DlYPLgHttWqco2WkK/7JP619JwxT58apdr/kdWLfJl8V3/AFdzJvW5NZM55/GtK8bk1lznmv0w8KB6R8ap2+2eE4pJGMCaZA2zPAyFyfyrsfGetaPoXjTTdSbwzfX18LWJrW6hdipXbjGBx3rxXxFr+p6+9o2pSRyG0t1t4tsYXCKMAHHX61v6N8T/ABfpWlRadbXsLRQrtiaWEO6D6mvlKuS1/YUYpJuKkmuZxTUn3S+9W1PahjaftJt6Xs07J7G1p+k6BceHtQ8a+INMvr1brU3igsLZyPLYknJx9CPyr0IhR8adN2xtGP8AhG/ut1X94/Brxbw1488SeH7e6t9Puo/LuZDK4ljD4c/xDPQ05fH/AInGuwa2byJ76Gz+xrI0IOY8k8juck81nislxtec9Va0lHV7NKytbS1tXuyqWNowjHTW6b07eZa0bXfB1t4TNhf+HpbjVNkg+0gjG4k7T17cflWt4otprj4FeGGghaVYbuYyFVztGDya82ro9I8a+INL8NXXh21uYxYXIYMjRhiA3XB7V62Jy6anCpQd2p8zUm7bNO29t9jlpYlWcZ7WtovT/I9Vf/ko3w3/AOwZ/RqyPCN1ced8T5vPk8wW8jB9xyCPNwc1wP8Awm3iD+1dJ1P7RD9p0mHybQ+SMKvPUd+p61XsfFGsWf8AbHkTRD+2EKXmYgdwOc49PvHpXmrJK/s3F22ivuqOT6dvxOl46nzX13f/AKSl+Z3Vk8Y+Dfhlrk5hj8RLuz0C5kJ/ma6jxhr+l+HfiPc3i+Fr+61VowFukdikism3gdMdR+FeLy+INTk8Mw+HGlT+zobg3CIEG4PgjO7r3PFdDbfFLxjb6SunLfQuix+WsjwhpAuMfe6596WIySvObmkpJud1zOOkmnul5aoKeNpqKW1lHWyeqRzukWh1vxTb2it5BvLvGf7m5s/pXtOg6b4e0eXxjpGj6VfxT2emTR3N5O5KTHY3QHjrzXg1vPNb3MdzDIyTRuHRweQwOc12V/8AFLxheRSQzXkASWB4JFWBQHVhgk++Oh7V2Zvl+KxTjGi/dtqrta3TvotdFaz9THB4ilSTc1r6f1Y2vFtpd33wb8Hf2bBJPCjyLMsa5xIeBn8d9S39jqTfAo2UdvM13ba066hGBucMCc5x15KVyXhLx74l8L2MljpN4i27ksEljDhSe4z0o8OePvE2g3l7dWN8C97IZbgSoHVnPJbB6GsZZdjYrlgotRnzx1et23Z6aWvvr0LWJot3d9VZ+WnQ7b4W232Lwj4ys9a024uZo44HntA2JHi2EgDHPQj9Koaj4y2weHbfw74bu7RNLvWnt0m3Hedp3KM+2a5Kw8a+I7LxNceIoL7GoXP+uYoCjjjgr0xwPyq3q/xD8T6nqthqU91Ck2nuZLYRxBVVj1JHek8pryxMqtSKkpa/FJJPk5WrW1XnvZjWLpqmoxbVtNlte+52PieLTrmw0z4j+G9Mns9SGohJ7N1x5r4JOB/wE/nVP4i2eh+IvB7+OtPsJ9Nv/tghvIZBgSORkkD6nOe/Nc1rXxE8Uare2N1PeRRtYy+bAsUQVQ/qQOv/ANeq/i7xx4g8UWsVrqlxF9nibeI4owilvU469/zpYbLMZTnSk2lyt68zbUb/AAbe8uzdrBVxVGUZrv5de/kc1RRRX1B5QUUUUAFFFFAHafAv/ksfhP8A7CcX86679sP/AJLVcf8AYPt/5NXI/Av/AJLH4T/7CcX86679sP8A5LVcf9g+3/k1eBV/5HdP/r2//Sj0Yf7jL/EvyPHaKKK9884KKKKACtq/v720isktbqWFWtYyQrEAnFYtaGtfdsP+vOP+VRJJtXGJ/bWrf9BC4/77NbVnqmpNBZk3sxLW9wT855IBxXLVu2X/AB72P/Xtc/yNRUjG2wIo/wBtat/0ELj/AL7NLqrFrLT2YkkxMST3+as+r+p/8eGnf9cW/wDQquyTVgKFXov+QBcf9fUX/oElUavRf8gC4/6+ov8A0CSnLYCjRRRVCCiiigAooooAvaj/AMeWn/8AXE/+hGqNXtR/48tP/wCuJ/8AQjVGpjsNhRRRVCCiiigAr134If8AIuXv/X4f/QEryKvXfgh/yLl7/wBfh/8AQErjx38FlR3O+ooorxCwooooAKKKKACiiigAooooAKKKKACiiigAooooAKKKKACiiigBR1r5x8Q/8jBqX/X5N/6Ga+jh1r5x8Q/8jBqX/X5N/wChmvRy74pClsUaKKK9YzCiiigAooooAKKKKACiiigAooooAKKKKACiiigAooooAKKKKACiiigAooooAKKKKACiiigAooooAKKKKACiiigAooooAKVfvD6ikpV4YH3pAenfHeOR7nSNkbvhJs7VJ7pXmnkXH/PvN/37Neyf8LT8N5OINS/78r/8VR/wtPw3/wA8dS/78r/8VXmUalalBQ9nsW0meN+Rcf8APvN/37NHkXH/AD7zf9+zXsn/AAtPw3/zx1L/AL8r/wDFUf8AC0/Df/PHUv8Avyv/AMVWv1mv/wA+wsjxvyLj/n3m/wC/Zo8i4/595v8Av2a9k/4Wn4b/AOeOpf8Aflf/AIqj/hafhv8A546l/wB+V/8AiqPrNf8A59hZHjfkXH/PvN/37NHkXH/PvN/37Neyf8LT8N/88dS/78r/APFUf8LT8N/88dS/78r/APFUfWa//PsLI8b8i4/595v+/Zo8i4/595v+/Zr2T/hafhv/AJ46l/35X/4qj/hafhv/AJ46l/35X/4qj6zX/wCfYWR435Fx/wA+83/fs0eRcf8APvN/37Neyf8AC0/Df/PHUv8Avyv/AMVR/wALT8N/88dS/wC/K/8AxVH1mv8A8+wsjxvyLj/n3m/79mjyLj/n3m/79mvZP+Fp+G/+eOpf9+V/+Ko/4Wn4b/546l/35X/4qj6zX/59hZHjfkXH/PvN/wB+zR5Fx/z7zf8Afs17J/wtPw3/AM8dS/78r/8AFUf8LT8N/wDPHUv+/K//ABVH1mv/AM+wsjxvyLj/AJ95v+/Zo8i4/wCfeb/v2a9k/wCFp+G/+eOpf9+V/wDiqP8Ahafhv/njqX/flf8A4qj6zX/59hZHjfkXH/PvN/37NHkXH/PvN/37Neyf8LT8N/8APHUv+/K//FUf8LT8N/8APHUv+/K//FUfWa//AD7CyPM/B2ijWPEEGn3STxRSq3zhCNpA4NT+J/Cup+Hbg+ehltifknQcH6+hr1PQfH2i63qkWm2cV6s0udpkjAXgZ65pfG3ijR9HtXtboJeTyLj7MOQf970FZfWq3tUuX5A4qx47aNyKn1xfN0Ob1XDfrVYzLLcySpGsSuxYIvRR6Crc372wnj7tGQPyrox9L22FqU+8X+RFGXJWhLs0etfsm6tbx+EtYsLq5ji8m+WRA7YyHTn/ANBr2U6ppY/5iFt/38FfB8c15bswt7iWEN97YxGfrTjfaof+X+6/7+GvxSNVJWaPqsRlk6lRzjJJM+7Dq+k/9BC2/wC/gpDrOjj/AJiNt/38FfCn2zUv+f25P/bQ003V+et3cH/toar20exj/ZFT+dfcfdh1zRf+gla/9/BTf7f0P/oK2n/fwV8Jma8/5+Zv++zSeZdf895v++zS9uuwf2TP+dfd/wAE+6z4h0Ef8xW1/wC/gpp8SaAP+Yta/wDfwV8Lbrn/AJ7y/wDfRoJuP+esn/fRp+3X8o/7Jn/Ovu/4J90DxP4d/wCgvaf9/BTD4r8ND/mMWv8A38FfDOJv+ej/AJ0myQn7zfnR7dfygsol1n+H/BPuVvF3hof8xi1/77p1v4u8MtMi/wBs2gye718M+XKO7fnQscjMM7jR7f8Auj/sl/z/AIf8E7fWr5dX8d6xqUbb47i9kZG9VzgH9K0dRbaAvooH6VgeGYDvTjFa2qTBpnKnIzxX3HCFJupOp5fmzhzm0KcKa/qyMu6brWfKeat3DZNUpDzX3p4kUNooooLCiiigAooooAKKKKACiiigAooooAKKKKACiiigAooooAKKKKACiiigAooooA7T4F/8lj8J/wDYTi/nXXfth/8AJarj/sH2/wDJq5H4F/8AJY/Cf/YTi/nXXfth/wDJarj/ALB9v/Jq8Cr/AMjun/17f/pR6MP9xl/iX5HjtFFFe+ecFFFFABWouqWrW8EdzpiTvFGIw/mlcgdOMVl0VLinuM1P7Q03/oCp/wB/z/hU9peLeXkccNqIEitpgqK27OVJrEqS2nmt5lmgkaORejDqKlwVtAE8mb/nlJ/3ya0NShl+wad+6f8A1Lfwn+9Uf9san/z9yfnV+91XUPsunf6VJ80Zzz1+ak3K6BGJ5M3/ADyf/vk1dVHTQJ9ysubqLqMfwSVI2uagCf3xqG61S6uoxHcN5iA7gp6Z9afvMCjRUvmr/wA8lpZNrW4kCBTv28fSruBDRRRTEFFFFAF7Uf8Ajy0//rif/QjVGr2o/wDHlp//AFxP/oRqjUx2GwoooqhBRRRQAV678EP+Rcvf+vw/+gJXkVeu/BD/AJFy9/6/D/6AlceO/gsqO531FFFeIWFFFFABRRRQAUUUUAFFFFABRRRQAUUUUAFFFFABRRRQAUUUUAKOtfOPiH/kYNS/6/Jv/QzX0cOtfOPiH/kYNS/6/Jv/AEM16OXfFIUtijRRRXrGYUUUUAFFFFABRRRQAUUUUAFFFFABRRRQAUUUUAFFFFABRRRQAUUUUAFFFFABRRRQAUUUUAFFFFABRRRQAUUUUAFFFFABRRRQAUUUUAFFFFABRRRQAUUUUAFFFFABRRRQAUUUUAFFFFABRRRQAUUUUAWdMvrrTbtbuzkMUyghXHUZGOKheSSWVpZXZ5GOWZjkk+tMpyilZXuDZYhPIrQtnxWfEOauQ0zORYWwsZGLNAuT1qZdK00/8u4psVWENcLy3CN39lH7kN4qv/O/vYwaTpv/AD7rSjStN/59k/KpgadzR/Z2E/59R+5EvFV/5397If7L03/n1T8qP7M03/n1j/75qelqlgMKv+XcfuQvrNb+d/eyAabp3/PrF/3zS/2fp/8Az6xf981LzRT+pYf/AJ9r7kL6xV/nf3kX2Cw/59Yv++aPsViP+XWL/vmpDmmn8apYSh/IvuQvbVf5n9437LZD/l2i/wC+aQ29mvS3i/75oJNRsar6tR/kX3IPa1P5n94OyRj5FC/QYqhcyZzU8pqnNWkYRh8KsUm3uyrM1Vz1qeQVAw5qzVCUUUUDCiiigAooooAKKKKACiiigAooooAKKKKACiiigAooooAKKKKACiiigAooooA7T4F/8lj8J/8AYTi/nXXfth/8lquP+wfb/wAmrkfgX/yWPwn/ANhOL+ddd+2H/wAlquP+wfb/AMmrwKv/ACO6f/Xt/wDpR6MP9xl/iX5HjtFFFe+ecFFFFABRRRQAUUUUAFaV9/x6aX/1yP8A6FWbWjff8eml/wDXI/8AoVRLdDM9vvH60lK33j9aSqEFS/8ALn/20/pUVS/8uf8A20/pQxkVFFFMQUUUUAXtR/48tP8A+uJ/9CNUavaj/wAeWn/9cT/6Eao1MdhsKKKKoQUUUUAFeu/BD/kXL3/r8P8A6AleRV678EP+Rcvf+vw/+gJXHjv4LKjud9RRRXiFhRRRQAUUUUAFFFFABRRRQAUUUUAFFFFABRRRQAUUUUAFFFFACjrXzj4h/wCRg1L/AK/Jv/QzX0cOtfOPiH/kYNS/6/Jv/QzXo5d8UhS2KNFFFesZhRRRQAUUUUAFFFFABRRRQAUUUUAFFFFABRRRQAUUUUAFFFFABRRRQAUUUUAFFFFABRRRQAUUUUAFFFFABRRRQAUUUUAFFFFABRRRQAUUUUAFFFFABRRRQAUUUUAFFFFABRRRQAUUUUAFFFFABRRSigBVXNTxx0kSVdgizQQ2Mhiq5DEamggq9BbM3RePU9KipUjTXNJ2RCvJ2irlWOI1OkXvVsRwRj95Jn2FI15aR/dRfqa8avn+EpaJ39Drp5ZiKm6sRLFnoCfoKlW2lbpG35VDJrSL0IH0pI9SupziG3nlJ6bUJrzanFEfsw+9nVHJn9qRaFpN/cx9TTvscv8AdX86SCz8SXIzb6FqUo/2YTVmPQfGkgynhfViP+uBrmlxTPokarJ6f8xB9jl/2Pzo+xTeifnU76D4zT7/AIY1Uf8AbA1BPZ+I7Yf6RoWox/70JpLiip2X9fMP7Hp9xDY3H/PPP0NRPaTr96Fx+FRNqNxCcT280Z/2kIqWHWlP8WDXRDid/aiiJZMukiBosdQR+FRPFxWvHqkcgw2xh70/FhP1jCH1U4r0KPEOHn8SaOaeVVY/C7nOyxVVlirp5tMDDMEof2bg1mXVo8bbZEKn3FevQxdGuv3crnFOlUpP31YwJY6rOlbM8GM1RmixXSEZGcwpKmkWoj1oNExKKKKBhRRRQAUUUUAFFFFABRRRQAUUUUAFFFFABRRRQAUUUUAFFFFABRRRQB2nwL/5LH4T/wCwnF/Ouu/bD/5LVcf9g+3/AJNXI/Av/ksfhP8A7CcX86679sP/AJLVcf8AYPt/5NXgVf8Akd0/+vb/APSj0Yf7jL/EvyPHaKKK9884KKKKACiiigAooooAK1LTVI1t7e3m0+3n8r5VdhzgnNZdOi/1i/UVMop7jNNtUtdx/wCJRadfSk/tS1/6A9p+VZjfeP1pKXIgNT+1LX/oD2n5VL/adr9lz/ZNp/rMYx7VjVL/AMuf/bT+lJwQF/8AtS1/6A9p+VH9qWv/AEB7T8qy6KfIgNT+1LX/AKA9p+VH9qWv/QHtPyrLoo5EBb1K8+2NFtgjgSNNqog465qpRRVJWAKKKKYgooooAK9d+CH/ACLl7/1+H/0BK8ir134If8i5e/8AX4f/AEBK48d/BZUdzvqKKK8QsKKKKACiiigAooooAKKKKACiiigAooooAKKKKACiiigAooooAUda+cfEP/Iwal/1+Tf+hmvo4da+cfEP/Iwal/1+Tf8AoZr0cu+KQpbFGiiivWMwooooAKKKKACiiigAooooAKKKKACiiigAooooAKKKKACiiigAooooAKKKKACiiigAooooAKKKKACiiigAooooAKKKKACiiigAooooAKKKKACiiigAooooAKKKKACiiigAooooAKKKKACiiigAqSMc1GKnhFAmWraPNatrDnHFVLNOlWpJpBLHa2sbS3ErBERBlmY9AK8/MsfDA0HVl8l3ZWHw8sTU5F8y40sFuvzEFvT0qxoth4h8SXAt9C0q6vDnBaNDsX6ntXqnw7+DVrFFFqnjQm5uWAZdPQ/In++e59uK9ethDZ2q2tlbxWtugwsUS7QK/NcbmlfFT5pyPajUo4ZctKN/M8P0P4Ga9dBZfEGtWunKesUI81x+oxXbaR8G/AdgFN5HfapIOpmlwp/4Diu5Lk0hJrzXN9zOWKqvrYoad4Z8I6YALHwvpcRHRjFk1sxXCwqFt7eCEDoEjAqpRU8xi5ye7Lx1G5xjzSPoBSf2hc/89mqlRRzCuXRqF0OkzU9dTuu8pP1ArPopXC77l6S8WYbbi3tpx6PEDWPf+G/B+pAjUPCulyk9WWLafzq1RTuuxaqzWzOP1T4O/D6/Ba1jv9KkPQwy5UfhiuQ1n4Ea1ADJ4d8QWmojqIpx5T/nk5r2DcacsjA1cZtbM2jjKi31Pl7XdG8T+F5vL17R7uzXOBIyExt9G71HbX0NymyQK6n1r6wW9MkDW9ykdxAww0cq7lIrz7xp8HfD2vLJeeF5F0TUzlhAT/o8p9P9kn15rro46pSknf5o6Y1qVb3ZaHhV9poKGS3+Ze69xWDdQ4zXUXdvqvh/WJtI1q1e0vITh0cdR2I9QfWqOuWybRcRDCv94Dsa+8ybOPrNqdR69H3PIx2B9j78NjkZ0xmqbjBrVuk61nTDmvpDhiyGiiigsKKKKACiiigAooooAKKKKACiiigAooooAKKKKACiiigAooooAKKKKAO0+Bf/ACWPwn/2E4v51137Yf8AyWq4/wCwfb/yauR+Bf8AyWPwn/2E4v51137Yf/Jarj/sH2/8mrwKv/I7p/8AXt/+lHow/wBxl/iX5HjtFFFe+ecFFFFABRRRQAUUUUAFKCQQRwR0pKKAJ/tl1/z2aj7Zdf8APZqgopWQyf7Zdf8APZqZNPNMAJJCwHTNR0UWQBRRRTE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o61bt+1BMjWsVrR+E3iLTNE+J1nf6wqmAb40dukbngNVGw6iuO11fL1GdD2c18Txo5RpUpra7PVyWCqyqU31R95QXMd3AtxBKssbjIZTnNPr5A+HHxX1zwqyWs8j3dkOArHJUf1r6C8IfFTw3r8Sj7QsMxHK5/p2r4SMoz+Fl4jDVMO/fWnfod7RUNrdWt0u62uI5R/stmpjTszBahRRRQAUUUUAFFFFABRRRQAUUUNhVLMQq+poAKfG5U9aw9U8TaRYEobgXE3aOL5iTXA+OfHiWtqzapeJpdqRxboczyj0x1rSMHu9DOVWKfKtX2Rd+PuoaNrnhV7n5f7R0eSMRXY/5aq7bWiz39fwrySw/06weHqSpI+o5rl/FXjO68SXkdvDH9l0yBiYYAckn++x7mt7w3IVsriTPKwN+ZGP616eU1U8TBU+6/M9V0qsMI3iN9dOytsP8ACXhmTxVrD6fFdpabYmlMjpuAA9qr+PvBsHhqyguIvEFnqZlkKGOFcFMDqeTXXfBZN/iy7j3Bd1jIuT2yOtZV78PI4/FGjae2v2uoJqV2ySLB96NVG455PUcV9tWzGVLMZU51eWEUny8t76NvW2lrdzzaGGUsKpRhdt2vfba2h5l3or3G1Twj4o1vWPA1p4ehs2tIZBaXan5t6EDP5kfhmsvwn/wjGhfC2y8TaxoqX9yl7LDGoODIxJHJ9lUn8Kv+3vd/gy5rxSjpd8ybi97dNexf1DX41bXX03/M8irrPht4asvEtzqsd7LMgtLB7iPyzjLL0z7VU8FaXB4j8d2OnMhjtrq6y6DtHnJH5cV7J4e1bwxear4m0zR9ETT7jTrGaFZkPEqAEEY7YNLOsznh4OnSi+aybat7qvb8fIMFhY1JKUmrXt66HzypyBS16TeaDY658N/CeoadaRw3JvBp946DlyxwGP6murj0fwrP448VWdxpkI0/S9Mj3+WDkFFLSEe/BH4VpVz6lTT9x3XNdduWSj+N7oUcBKTWq1t+Kv8AoeF0V6p41Xw5r3w1tfFGl6ImmNa34tZI0bJZMdM/ip/Ouh0K003xVp+oaa3gN9I0wWbyWV2yEHcBwdx6k9ameeqnS9rKk1ZtS1Wlreeu99AjgHKfKpLa631/yPCqK9X8Jf8ACM6R8KLLxNrGipqFzFqEiRqDjeTjG4+gGTXWXkPgfS/GOm2H/COJNL4iiWRix+SBSvAA9yOaitn/ALOcoKjJ25lfTXl369tfwKhl/NFNzSvbv12PGvDukaXqGhaze32rRWdzZRK9tAx5nY5yB69B+dYNepab4d0y1s/iRavaxzHTDstXcZMYDP0/IVaV/DPgbwdoA1Lw/Fqt1rMBuLl3bBRCFIA/Bh+Rqlm6VSShFzbastF9hS0+XfqT9TvFczSSTu9e9jyOup+GXh2z8Ta/PYX0k0cUdpLMDEQDuUZH4VneG9Nh1vxhY6XHmOC7vFjHqqFv8K9x8Paj4V/4TTVPD+l6Gllc6bZyxxXKH/Wrs+YEdqedZnPD0pU6UXzcrd1b3Vtd/PsGBwqqSUpNWvb1PniVdkrr2ViP1rR8M6DqXiPUxpulRJJcbGk2s+0YHXn8a7L4eahBb2ssNn4Il129Ny32i4CFgkZPCjA44r0LwrZaT4f+Meo6VZaYkX2yyS5hcH/UcfOgHoSf0rPMM7nhlUhGn70YtrVa2te6vdb313RWHwMajjJy0bs9z54orvdL1/Rr3xrcaja+C/tW+3CWmnxEsFlBGXOBzxmtT4u6XbN4R0XxGdC/sTULid4Lm32lexIJB+n612vNHGvTo1Kbjz+a3te1k79N9rmP1W9OU4yvb1PLqKKK9Y4wooooA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tWLc8igTNuwPIrmvFkRGruFGS+CAO5NdFYt0rM8VzT2Op2mo2rBJ4sSRtjOGU5HFfK8X0ufLnL+Vp/p+p6GST5cXbun/mc7qNhf6bcC31GyuLOUjISeMoSPoahikkicPFI6MOhU4NfeFvH4X+JfgDSz4x0e3u/tVpHJ9pjXa6sV5IIrxnx1+zDfKZLzwHrUOpQclbO5YLKB6buB+lflkqbifUUsZTqaHkXh34ieItHKr9o+0xr2cncPoRXpPh746bQqXklzbn/AG18xf0xXkvibwZ4s8MzNFrvh+/stpwXeFvLP0bGDWAGUnAYH8aqOIqRMquW4arqlZ+Wh9aaR8XdMu1XF5p0pPYyiNvyJrpbPx1YzqD9jkf3icOP0r4nwPp9KlhubqEhobqeMj+7IRWqxS6xOKeSy+xU+9H3Ani7Sj9+K7j+sJqQeLdD/inlX6xmviu28SeILcAQ6xdqB/t5/nV6Px14tj+7rlx+Kr/hVfWafZmDynFLaUfxPsc+LdB/5+m/74NMbxfoa/dkmf6RGvkEfEHxh/0Gpcf7i/4U2bx74ukHOuXH4Ko/pT+sUuzI/srGd4/j/kfXT+MdPwfJsr2X6Rkf0qld+NpIwTHpZjH96eQKP1r5En8VeJLj/Xa3dsP94D+QrPnvb2fme8uZM+spo+s0+kS45PiX8VRL0R9Uav8AEpbcHz9a0iyHokodx+ANcJr/AMWtF5/0zUdWf+6v7pP1FeEnnk5PuTmlhVppBFCrSyHoiDJP4VLxT+yrG8Mjp/8AL2bf4Heaz8UNdulaHS4YNKiPG6MZkI+prh7u4uLqZp7qeSeRjkvI2TXb+EfhD8QPEpR7XQZrO2brcXv7lQPX5sZr2vwP+z54a0d47rxVfNrl0uD9mhGyAH37n8DWbdSo9WdcfqmCXuJL03PmfTFO9W2kBuQfUeor0PRx5eiXDf3tifmc/wBK6H9pX7GnxE03TbGzgtYbPTI1EcKbQNzMQPyxWDCPL0OMf35c/kv/ANevpOG6F8ZBdnf7jjzDEe0wjna1/wDOxv8AwqvrOx8R3st9dw2yNYyqrSuFBOOBz3rkPCOtJonjbT9XnZnht7ks/f5TkE/kc1Uvjyaybg8mv0Z4CnOdWUn/ABEk15K6/U+ep4iSjCK+y7/l/ke1Rjwr4S1vWvG9r4ls757uGT7FZQsDIruc88+oH05rjNT1Cxk+B2m6et5A16urtI9uHHmKuJPmK9ccjn3rgaK46GTKm1KdRyknF3dtoppLT1ep1zxrkmoxsrP8d3+Bv/DvV4dC8a6XqlxkQQzjzSBnCngn8jXrVhB4N8P614h1GHxRZXM2r2s7QxrKNsYILEE/3ieleDUYq8wyhYyfPzuN1Z2tqk7r7mTh8Y6Mbct9bryPZP2c7+1ksNU0q/AaK1dL9N38O0EE/hjNY3gXXrWa58d32o3sEEuoWE5jEsgUyOwfCrnqeRxXN+EPFS+HdE1uziszJdanAIFn3YEac54/E1zFc39ke1xGJlLRT5bfKzf3s2+uctOmlq1f8T0fQNU0m3+ESWt5cwNKuvRzSW28eY0Q2ZO3rjg16R/bGlxeKb7VZvG1jLp15ZMllYrIoWI7Oc88cg49zivnCijFcP08RKUudq7l0T+K219tt9+gqWYSppLl2t+F/wDM7u6v7E/Amz04XkBvV1N3NuHHmBcDnb1xXReJNX0qb4i+CrqLUrR7e3tIVnlWUFYiM5DHtXkVFdMsog5N8z1c3/4GrP7jNY2SVrdvwPXP7X0rd8UP+Jlaf6a+bX96P3/zP9z+91HT1qRrbwx468H+Hpr7xJa6Vc6RbfZrqKVgHdVCj5QfXbkH3xXj9FZPJErSp1HGSaaenSKj+KX3lLHN6Sjddvnc2vDGpW+ieNbHU4yz2tpeiQE9TGG/wr2Wyj8F6V401LxJH4ospX1W3l8iESDEWU+bce2ew9a8AoxWuYZQsZK/tHHTldrarf8AMnD4x0VblT1v6HsHg29sbr4bLp1n4ottAu7e/kmvHdgHmjJJGPXjpWlJ4m0OP442mojU7Z7KXTVg+0CQbFYrkbj26frXhtFc8+H6c6lSTm/eUui05rX13e2lzRZjJRilHa34Hr3ga30Xw14r8QaLb+JbIT3NhtsdTyNkTnnGemRlfyp/jVrHUvCXhvw4PEUWtXy6v5dzLE4LncpyQPQbgAfWvHq0PDerTaDrdtq1tDDLPbNvjWUEqG7Hj060Vcml7X6wqjc1Z7LWSi0tei8trhDGrl9ny2Xz2buaHxF0ew0Dxjf6Rps0kttbsFDSMC2ccgkVz9S3lxNeXc13cOXmmcyOx7knJqKvaw8J06UYzd2krvu+5xVJKU24qyCiiitjM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eseFNB+HFj8LtM8UeModXmuNQv7i2QWbqABHjrkHsaNI0T4aeK/G2maR4ag1iC2a1vJbv7S6klkhZ49uB6qc15jzOCcvclaN7u2nu79fI6vqstPeV3bT1PJ6Kmt7W4uZWjtbeWdlBJWNCxA9eKYsUrK7LG7Kn3yFyF+vpXpXRzWGUU9YZmQSLFIyFtoYKcZ9PrTZEeNmR1ZHHBVhgg0XQCUV2fxQ8N6boi+HtS0Uytp+s6TFeL5hyUk5WRMj0YfrTNY8O6fpnwo0PX5zL/a2sX9x5K5+QWsQCE465Mh6+grljjKcowkvtOy9db/AHWZq6Mk5Ltr/X3nH0VPNZ3cMCXE1rPHDJ9yR4yFb6HvT7O1kaaOSa3nNsGRpWVCcITgn+ddPMrXMrMq0Vr+KLfTf+Epvbbw7HdvYecRaJKh80rjuMZz+FWvAuhrqnxA0Pw/q0M8EV5fw286ldrhXcA9fY1m68Y0/aPtfzLUG5cq9DnqK1PEumPpusX8McEws4ryWCGV1OGCORjPQnitnx14esNF8O+Eb+0Mhl1bTXubneeN4lZePbAFL6xC8F/Nt91w9nLXyOSoqW4trm3CG4t5oRINyeYhXcPUZ61FWyaexAVNAeahqSHrTJZsWTciqvjOPdZwSehIP5VNZt0p/iVPM0Ut/dYGvHz6l7XLq0fK/wB2ptl8+TF035/nofSH7Pt79u+EeiMTloUaA/8AAWIrvkZkbcjFT6g4rx39k68874f3tmWybW/fA9AwDf1r2GvyaL91Ho4mPLWkvNlz+0rh4vJulhu4uhSeMOP1rmNd8B/DnxAWOreDbMSt1ltiY2/nituik4RfQIYmrDaR5hqv7Ovw2vMnT9U1nTGPRSVdR/47muZvv2X4mY/2b45ttueBcW7Z/PivdsmkqHRgdMcyrI+cLv8AZh8XoCbXxBolzzwN+3j8WqjJ+zV8RF/1c2kSfS6Uf1r6dpcn1P50vYRNP7Vqdj5bH7N/xKJ5j0oe/wBtT/Gp4/2afiASPMvNGj9c3KnH619O5b+8fzozR7CIf2rU7Hzpa/sxeISf9N8VaPAP9lS/8jW7p37M+iRkHVPGc0o7rawFf5g17aaKaoxM5ZnWZ55pHwJ+F+nENNZajqrj/n5mAU/gAK7fRdF8OaGgXQ/DmmWOOjLFub82zV3JpKtQiuhzTxVWe8iWa4mm/wBZIxHp0H5Co1+8KSnwDMqj3qjBvqz5T+Nd19u+MutHO4QPHbj/AIAig/rmobv5LC1T/YZvzOP6Vk63dHVPHet3/UT6hM4PtvOK1dWO0on9yJR+mf619ZwnT5sS5dk/8jpzP3MJCPoYN63JrLnPNbf9n315bXNza20ksNsu6Z1XIQeprNudOv00xNUe1lFlI5jSYr8pYds1+ge1he11fb5niwhK17FCiuz8E2M2k6vcLrHhe61Lz9MkkhhAwVU4xJ9OCKmsPh/eXvw8bxFBb3j3zXIWK3VMq8OAd+MZ7n8q4qmZ0KUrTdldJO6s27/lbqdccLOS91a66ehw3eivTLjRZ9T+C/h6PTNONxey6nICY48uV2v1I7cCvO9RsrvTrySzvreS3uIzh0dcEVphMdDEuUVo02rX10drk1qEqdn0aT+8r0VbvdNv7K1trq6tZYobpd8DsuBIPUVcTwzr76mmmrpN0bt4xIIxGchD0Y+grd16SV3JW169t/uM1Tk3axkUVpapoWsaZqEdhf6fPBcykCNGQ/Pk449ea2PDug6ppuu2F9qnh26urSO9WF4NpBlf+4KzqYulGHOpJ6XWq19Co0ZuVrf8A5WiuivtH1DXfFmow6LodzFiZj9mCk+QPRj2q34L0e8074laPp+r2Lwubld0UycMMH16ionjacablf3lHmtdX2uUqEnJLpe1zkqK7P4jeG9Wj8S6/qkGkzppiX8wEixkIFDHke3v0q94tt7eP4N+Ep0hjWV5597hQGb5n6nvWSzKnKNKUded23291y1+4t4aSc0/sq/rrY8+orXufDOv22krqs+k3UdmRnzWjIAHqfQe9ZUUcksixRI0kjHCqoySfQCu6FWnUTcZJ2OeUJR3Q2itnVvC3iDSbJb3UdJube3bHzshwM+vpUej+Hdc1e2ludN0y5uYY87nRCRn0Hqfao+tUeT2nOuXvdWK9lPm5bO5lUVp6N4f1rWXlTTdNuLkxf6zahwp9CfX2pmn6Lq2oak2m2en3Et2hIeIIdyY659KbxFJNpyWm+u3qL2c9NNzPoq9e6Pqlnqg0y5sLiO8YgLCUO5s9MDvVjV/Deu6TNbw6hpdzDJcnEKlDlz6D1PI4o+sUrpcy12139A9nPXTYyaK1Nc8Pa1oiQyarp09qk3+rZ1IB9vrWXVU6kKkeaDuvIUouLtJWO0+Bf8AyWPwn/2E4v51137Yf/Jarj/sH2/8mrkfgX/yWPwn/wBhOL+ddd+2H/yWq4/7B9v/ACavEq/8jun/ANe3/wClHf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e4aAvgZv2f/Dn/Cby6pHD/bF79m+w4yW+XduyDxjFUvhqvhFfjPZDwZJqD6f/AGXebze43+Z9nlzjAHGMVyGs69pdx8G/Dvh2G4LanZapd3E8WwgLHIF2ndjBzjtTPg3rmmeHfHcGqaxcG3tFtLqNnCF8M8DoowOeWIFfPSwVT6vXleV3z2j01btZeZ6Xto+0prSy5dfuPVPBOi+KNK+D3h++8DXWj2Gp6vcXF1qF1ezwI5RJDHFGol/hwCTjvUOuT6XoPxqsYLi3sLiz8V6TFba3bWTJNHHcS5SQx7c4w6qwxzzXJeHdT8H+KfAOleGfFOvz+H73QriY2d0sLyJPbytvdCFBIYNnGeOasab4l+H+j+PNQ8RaWjLBo2mrDoUEkbs19dBdonkJ4XklscdBXG8NU9pV5ott8+0Wr3fu+9fW2ltPds9rGyqR5Y2atp17LXT7/Ub8ZJovA+q6J4D0iNXTw4y3dxPLFg3d053bjxyoXA9Oteb+I9WuNd16+1m7SJLi8maaRYl2oGPoOwrt/FHiLw/4z8O+GrzxBqcsPiKzn+xam6wktPaFsibOMblyRj9K4nxLDpNv4gvoNBvJr3SkmZbS4lXa8kfZiMDB/AV7OWw5IRjUi+dXu7bu+rv5vVeXocWJlzSbi/d0svl+h28+7xB8ALLYpku/DWstb7QMt5F0u5T9PMUgfWtL4jTwaf8AFHwv4X/s59WtvDNrZ2L2UXP2qYYklUe7O5U/Ss34C+KPD3h/Xb+08WzPHod9DE8u2Mv++gmSWLgAnnaw/wCBVn+CfGUNl8ZbXxtrcbSxPqT3VzgZK+YWywH+zuyPpXK6NWNaqlFuMVJx83JdH3vzfejVTi4R11dk/JL+l9x7NcW/jrVPC3jeHx6mjRWDaVcXOn6cj25ns3X5k2qnzAKODmuU8TeLLvQ/BPgHw9pttZxx6xpcR1CUwKXkHn4UZI4xz+dN07Vvhx4bm8TsPGV7rt5rum3NtDdPbybbZXG5Q+4ZLMcDI4HeuJ8YeIdI1CHwGtpdGQ6Tp0UN9mNh5brMWI5+9x6V52EwbnUSlD3b3+FxXwvo/Pv11OmrWSjpLW1t7vc9CnbXbf4zfEG38G+H4rrWpJQlteOIxFp6ZBZvn+UE9Bn0rb1u11R9Y+EmpeJJtNuvEH9vtbXd1ZPGwkVZYioYx/KWXJHFc3L4y8Ha9q3xB0ubxFPo1rrt/FeWOqJDJ86oMGNlUbgD1qJPF3w/0y18BabpWrXMsXh3xCbm8uJrd8zxsyO04GOmQQFPzcVi6FZuP7t3SS+F3t7O3xbWvpyrrqy+eCT97S/dfzdvTqXtO8X3njzx94o8C6lBa/2FeQXyafAsCKbN4Vd45AwG7d8nOSckmrHhDRLPX9d+FUN/DHPb23h65vDFIwCO0csjKGJ/h3AZ9qwrrXfhz4fvvEPjTw1rN1eavqkNxFYaa9uy/YnnyJHZiACFDHGD3qlpfxC0XSNQ8AXUbPeQ6ZpE+n6tCqFSqyu4YAngna2eK2lhqkoP6tBxVrbNe9ySTfzulfqyI1YqX7ySf+V1/wAE67xPYeJ9W+Hvir/hYF/4dnMEIvNHNrd2xkhlDcxKIzkqVPfPSvnavTfEcPw10Hwpqseha5N4l1PUWWOy82KSIWMW7JY5ADPjjuK8yr2MopuEJ6WTenu8vRbJu/8AwbnFjJXku9u9/wAQp8XWmU5OteucbNKzbpV/UE83R7hf9g1m2h5FbEI8y2kTrlSP0rDE0/a0pQ7pr7zNS5Jxl2Z3X7IV7i88RaaT1WKcD81P9K+ha+WP2Xbr7J8UprRjgXVjImPUqQR/WvqevxOHw2PoMwjau33sFFFFWcQUUVheLfGHhrwmLc+ItWh08XO7yfM/jxjP8xSbGouTskbtFcXpvxW+HupajbafY+JrWa6uZVhhjGcu7HCgfUkVuaf4gtL3xXqnhyOKRbnTYIJ5XP3WEu7aB/3waLop05rdGxRRRTICiiigAooooAKh1G5FlpN7eE4FvbSS5/3VJ/pU1cz8Wbz7B8L/ABHcbsE2TRj6uQv9aEFr6Hyl4bVprjzG6uxY/U1v6y2bmb03Ffy4/pWZ4Ni/fw56AjNW79y2W/vEmvu+EKfuzn6G2eS1hE6j4OTLNq2r6LIcpqOnSKF9WUZFdLfaIl18KLPwptJvbUW11Mo6jfLsP868v8J65/wjvimy1gxvKlu+ZI1OCykYIFdZZ/FS0g+Id94hk0y5awubVLcW4dd42dD6dc1vm2AxcsW6uHjdLln6yjpb5xY8DiKKoqFR66r5PW/3nV2199p+MevWyNmOx0FrVcHptCbh+ZNc3pPiTXLH4FS3lrqMsU9vqQtYnAGUiwvy9OnJrmPDHjaLTfGGt6/e2k0/9pQTxhEYAq0jAgnPYYqfwL4z0bSvC1/4d8QaPJqVpPP9ojVH24fAGD+Kg/nWUspq0or91zKPstNNeW/Na/qaLFxk/itfm+V7WOht/EWqeG/gXo1zpEwguJtQeIy7QSq5ZjjPrjH0NZHx8PneIdKvmUCa60uGSUgdSRn+tYOo+Jre6+HGmeF1tZVns7xrhpiw2MCG4A65+aj4heJrfxNdabLb2stuLOxjtmEjA7mUAEjHau3B5dUpYxVuS15VLvybXL/wDGtiIyouHN0jb1W52+j2LeLvhp4Vix5kum6utrIvXEROT+i1NqM/iLXPiZ4mOg6tFpdnaRJb3V5JjbHHHwB+JDHiuZ+FHxAg8G21/b3dhNeRzsssQjYDZIBjJz+HSqngXxjZ6Tca3DrljJf2Gspi4VGw+ckg5/4Ea5amX4qFSu4wvFfBs788lKVk9Lq2l+prHEUpRheVm9/krL7zufGyM2k+AZptUj1adNR8v7agwJBvH8sAfhUviPxNqtz8c9O8OGYJptrqEDLCqj5nKht5PXPzfpXG+IfHWkXtnoFlpuizWNro975yR7wd0YOQP97rk1SvfGFpcfFhPGS2c62y3UU3kFhvwqqpGemeKzw+U1nH95T2jUte2jcrx20TtfbRFVMXBP3ZdY332S1Oot7TxJc+LPF76XrcOiacl3m8u5cYz/CvrW54mXd4v+HdxJeJfzMm17tBgTAZ+auO0jx7o32nxHba1o9xdaVrNwLjykkAdGHQE0mq/ELTLrWfDN3b6PNa22isQYFcHcnYL+HrUzwGMlWX7uyUWrpR1vTtq9276dloNYiiofFu/P8Amv6bHe6D4j1TWvir4n8L6hKH0lYJ4lg2jagVgu78Qxz7mucgtIb7wP8ADayuFDQzaq0bg91MrZFQ3/xU0drPU7zT/DrWuvX8TQNdbht2HgEj1x+orlbvxireEfDek2dvLDe6NctceexBViXLLgde9ThsrxN4uNLk1ium6hNOWndteY6mKpa3lzb/AIyTt9yPXNT1LT7PxJrw1nxZay2M9u0H9llCPJIUbR/n1rwfwnHqUniTT49HAN+Z1FvkD73Y813Ou+NPA2sLPql34QlbXJ4trSediPzNuN2M9BXDeE9Xk0DxHYaxHGJWtJRJsP8AEOhFejlGCq4fDVfcam4pWly2bSa05endvVnPjK0KlSPvaX6Xvq/M9oe11JPBfjCz1vxRba7OtsHeKMf8e7g9/wAv0rA8Va/qnhDwH4Kt9AuTZCe1+1TsijErkKec+5P51T1L4heF1sNdttH8OXNq+sQnz5mlBJkJ+v3etQeHfH+gDwvYaT4o8PPqkul5+xSK4AA7A/p7YFebRwGJilUqUXKPNdxtFX9zlvZPl0f+Z0zxFJ+7Gdna19f5r777Gje65qXh/wCDei6hpFwbW81XUJZrmeNR8x3Pxz/ur+Rq38PZpdQ8EeJtfn1eHS9QvrtI5b9l+4OMjjpnNYPhrx9oi6FNoninQDqNkLp7q1SJtvlFmLbfpknH1NV/D/jvTLa91u11XQxcaFq0gdrSMhTERwuPw61vUwFd06sFR97m5r+770eZOyvvZdHpoZxxFPmjLn0ta2ujta//AAx1+qeJvD1l4m8HaheatDqtzZI8N5dRp2P3XI9qra59s8N+MPD/AIh1PXP7a8NNeSTQScP5TMuDnHXHB/D1rkLvXvA6+ILGWx8KyJpMMbpcwPLl5i38Wc8Yq/qvjjw1J/Y+kWXh6b/hHrCSSSW2kly8pcEHBzxjOamOXVIOChTk04yUr8uz5nZa+7K70tpZ67DeJi+a8lurWvvpv3RP8YtO1aOzh1aPX/7Y0C8umkgO4HypCD8p/AH8q8zrtvG/i3R7/wAN2fhrw3pc1hplvObhhNJuZnII456fMa4mvoMnp1aeFUasbNN20Sdul0tL9zz8ZKEqrcHf+ulztPgX/wAlj8J/9hOL+ddd+2H/AMlquP8AsH2/8mrkfgX/AMlj8J/9hOL+ddd+2H/yWq4/7B9v/Jq5Kv8AyO6f/Xt/+lG0P9xl/iX5HjtFFFe+ecFFFFABRRRQAUUUUAFFFFABRRRQAUUUUAFFFFABRRRQAUUUUAFFFFABRRRQAV0vhPxlqHhuxls7O1tZkll80mUNkHAGOD7VzVFROEZq0kNOx3v/AAtTXP8AoHad+T/40f8AC1Nc/wCgdp35P/jXBUVl9Vo/yj5md7/wtTXP+gdp35P/AI0f8LU1z/oHad+T/wCNcFRR9Vo/yhzM73/hamuf9A7Tvyf/ABo/4Wprn/QO078n/wAa4Kij6rR/lDmZ3v8AwtTXP+gdp35P/jR/wtTXP+gdp35P/jXBUUfVaP8AKHMzvf8Ahamuf9A7Tvyf/Gj/AIWprn/QO078n/xrgqKPqtH+UOZne/8AC1Nc/wCgdp35P/jR/wALU1z/AKB2nfk/+NcFRR9Vo/yhzM73/hamuf8AQO078n/xo/4Wprn/AEDtO/J/8a4Kij6rR/lDmZ3v/C1Nc/6B2nfk/wDjR/wtTXP+gdp35P8A41wVFH1Wj/KHMzvf+Fqa5/0DtO/J/wDGj/hamuf9A7Tvyf8AxrgqKPqtH+UOZne/8LU1z/oHad+T/wCNH/C1Nc/6B2nfk/8AjXBUUfVaP8oczO+/4Wprn/QO078n/wAa4e9uGu72e6kVVeaVpGC9AWJJx+dQ0VcKMKfwqwmwooorUQUUUUAFFFFABRRRQAUUUUAFFFFABRRRQAUUUUAFFFFABRRRQAUUUUAFFFFABRRRQAUUUUAFFFFABRRRQAUUUUAFFFFABRRRQAUUUUAFFSQQzTsVghklYDJCIWIHrxTFVmztVmxycDOKVx2Eop0sckTmOWNo3HVWGCPwrrviJ4Ys9At/DD6e00r6posV9MGGcOzMCBjtxWU60YTjB7y2+WpSg2m+xx9FPeGZI0keKREf7jMpAb6HvQkMzxPKkMjRp991UlV+p7VrdE2YyinwQzTuUghklYDJVFLHHrxTVVm3bVY7QScDoB60XCwlFPlhmh2+dDJHuG5d6kbh6jPWlaCdYFnaCVYm4WQoQrfQ9DRdBZkdFbGvQ6JHpeiPpUtw95Lak6gsiEKs28gBPUbcVmS29xDIsctvNHI33UdCCfoDUQqKSvt/wByi0yKiuj+JHheTwd4wu/DzzNcG2SHMu0gOzxI5x7AsR+FYE0M0LiOaGSJyMhXUqcfQ0UqsKsIzg9GrocoODcX0I6KkNvcbHk8iXZGcO2w4U+57V0D+FpU+HMfi8yuVl1FrNYgh4CoGLE/jilOrCFuZ7u3zCMJSvY5ulXrSUDrWpBetTzW1YNWFbHkVs2DcikY1B3wmuv7L+NGjtnAa7aE/R1I/nivsI9a+I5Zzpnjywvxx5N5BNn2DDNfbatuUMOhANfi+LpexxNWn2k/zPosW+eFOp3ihaKKKwOIK82+IFpaXvxl8BwXtpb3UJttQJjniWRSdsfYgivSa8l+Mlt4gu/ih4Gg8MalbadqRgvik9xHvQLtjyMYNTLY2w/x/J/kekQ+H/D8EyTQaBpEUqMGR0so1ZSOhBC5B965Lwt/yXHxp/wBg3Tf/AGvSeGtG+K1trlrPr3jDR73TUYm4ghtSruMHAB2jHOKPDDbfjd42b00zTj/6PpdikrKWt9P1Rc8XfEnQ/D2sNo4tdR1W/jQSXENhbNKbdT0LlQQD3x1rUtfGGiXngubxbp80l3p0MLSyCND5ihfvKUxkMOcgjPFeXfCj4leEtG0rU7rUpNT/ALW1LVbq4u5YdLuJdw8wrGu9EIICKo4PFbnwd1TT9S8deNk0W2ul0K7eC8jE9lJAhldSswCuo6kc/WkpX6lzoKKd4vT8T0a11jTLnw+mvxXcZ017b7ULgn5fK27t35UnhvV7bX9Cs9ZsllW2vIxLD5ilWKHoSD0yOa8UnsdRt/EcnwMiYro93c/2ik4kAKaXne9v1zkyfJ/u57V7xDHHDCkMKLHHGoVFUYCgcAAVUW2ZVacYL1/IfRRRVGIV5x+0nefZfhVPCDhru8hi+oBLH/0EV6PXjH7V93t0Tw9pwP8ArbqSZh7KoA/maDWhHmqxXmjyjwquyN5P7sbEflTL48VZ0RdmmTN3KhfzNUr9uTX6VwtT5cI5d2c+cS5sQl2Rk3J5NUz1rp/Bnh9vFHie30dZvJSQM8kndUUZJFUfGun6Ppevy2eh6k+oWaKMTOu07v4h+Br3frVP2/1f7Vr7dPXY5o0Zez9p02MWiiiukgKKKKACiiigAooooAKKKKACiiigAooo7ZoAKK7jX/BulaL4GstVvdYkXWb2JZ4bIKNpjJwecdRXD1zYbFU8TFyp7Jtbdu3deZrVpSpNKQUUUV0mQUUUUAFFFFAHafAv/ksfhP8A7CcX86679sP/AJLVcf8AYPt/5NXI/Av/AJLH4T/7CcX86679sP8A5LVcf9g+3/k1eBV/5HdP/r2//Sj0Yf7jL/EvyPHaKKK9884KKKKACiiigAooooAKKKKACiiigAooooAKKKKACiiigAooooAKKKKACiiigAooooAKKKKACiiigAooooAKKKKACiiigAooooAKKKKACiiigAooooAKKKKACiiigAooooAKKKKACiiigAooooAKKKKACiiigAooooAKKKKACiiigAooooAKKKKACiiigAooooAKKKKACiiigAooooAKKKKACiiigAooooAKKKKAPXf+EhvPht8NfCp8Ow2cep69HLqF5dTWyTM0YcokQ3g4Xg9K7PTItF0/xbq/jCHRrT7PqXgdddSyeMGKO4LocAdh5i5x6EjpXA6TdeD/ABl4B0XRfEniNfD2p6AZIoppYWdLi2dt2BtBwynPXHWtO88e+G7rVvE1vbzta6VD4U/sPRvMQlp9jJtzjoWwx5r5Oth5TcoqD5ry5nZ6pyVteulrW2Sex68KiSTuraW9ba/11PMvGPiK+8Va/PrepJbpczqgcQRLGvyqFzgADnGa900OG3n+Jvwtju7eO4g/4RMF43XIYBJTivnPtXtmkeNvC8HjvwFqMurItrpfhs2d7J5T/uptko2Yxk8sORkc135rh5eyjClHRRktP8LS/wCAc+EqLnbm92vzIYfFU3j34beOLPU9P0+ODRrWK80kQWyRtbKJQgQMACRgjOetXPEfjJfhv4j0rwfa6VZT+HrWwgOq2720bS3rSxhpGLsMgjdxgjGK4D4fazpmmeD/ABzY392ILjU9Jjt7NCpPmyCZWIGBxwM84ruv7S+G/irVdH8c+JNe+yXdjawpqOjGBma6khUKuwgbdr7RnJFclbDQpVZRlTbpXdkk3q4xs1/5Nr0fmbwqucE1Jc3fyu/+Bp2KP9vyfD74ZaFqHhWCCDUPEV1dXU1zc20czpbxybI4huBABAycd66/SYdF/wCEwbxk2i2httX8C3Gq3VlsAiFwnyyBR2BKZ49TXFW+q+D/AB14Qt9G17WYvC15pN9czWTtCzwyW0z7zHhQSGU5xxjBq9L468LnXtVsrS6eHRbDwZc6DpcsqHddSleGIA4Lsx9ABjpWVWhOXMlB895czs9U37qv10ta21mVColZ8y5dLevXT7yPUfEknjz4Q6nqviW1svtOi61ZiGa3tkiKwTFg0fyAZAC8V2nxJbxJHo+sXGn6Ro/iH4e3FjtsBYxRb7AbRsckDzNwPXNeQeFNd0ex+FfiPR76VWvLvU9PnitcNmaOJnMnI4HBHcda9B07Wvh34TutW8T+HPF1w9jf2E0UHhpVkyksse0q+RtIUnOc0YnDOlUapwdlJ8qs2toPRr4Xe9ntvcKVVSj70t1q769fv9PQb4eXQrfVfhNJqy2UMcmiT7JbhB5X2gySCJpPUbsdarfFy++IGi6RYTeK9H06e9ttUW60vXrSCExFVH+qIQbSucEBh2rHh8QeB7xPAFh4gY3mn2ejTWOpBAwa0leRyr/7W3IPGal8Yat4d0D4XX/g/SfGEniqXUb6KeL5HEdlFHnGN4GGbIGBxwaqNGaxEHKDbu94vbnlqpdNHqnpJWFKa9nK0vx8l06+Vtj0jVIrzxR+0J4ja8t7O/8A+EZ0b7VpltNHHHG07ww7RIxwGG9yfmPGAOlc5440jxHqHw1udQ8fJo39tabqVs+nz2kluHlhdwskbLEeQMgjIqvrPjLwO3xIudcXW5bjSvF2jmw1eOOJhJpp8qJVbkDcQ0eeM8A+1cj4nh8C+HvDUVjpfiEeJdYur+KV7xBIkdpboc4AYDczcZ4OMVz4XDVFKkuVqyhb3XdW+LW6S1vfTVPS+hpVqRtPW+r699tOvS3Y9SvPFW/4+v8ADiLSdLTw/et9lu4fsiFpZHg3GTdjIIOMAHFcJq3iHVrX9nVdJimgFr/bs9gVNshbyVVWA3YznP8AF17ZqE+LfDv/AA09H4u/tJf7DF+spu/LbGwQBc7cbuvHSs6PVPDOqfCPWNFvNa+xapaazLqFjEYmIu1cAYBA4P1xW9HB+y9k3TdrU29G/e95N+q0v2InW5lP3v5vu0PNaKKK+sPHLNueRWvYtyKxoDzWrZHkUjKZkeOEK3Mcy9THwfcV9n+Erwaj4V0m+Bz59nFJn6qK+PPGke60t5PQlTX098Bb37d8JdBk3ZMUBgP1Riv9K/JuIKfs8zqrvZ/ge6nz4GlLtdHc0UUV5JzBXnnjQj/hdvgIZGfs2of+gx16HUMtray3MV1LbQvcQgiKVowXjB67T1GcDOKTVy6cuV39SavNdF1Cwsfj74msb65jguNR03TxaRucGfb527b64r0qqk+mabPqEOoz6bZy3sAxDcvArSxj0ViMjqelDQQko3T6o81+HHiPRPB6av4L8SX9vpl1pt/cT2xuTsSe1lcyI6MeDjcQQOeK6Hwx4+0/V9H1/wASSQ/ZfDumSMLe+cFftUaLl5AD2zwPWt/XvDfh/X/LOt6LYai0X+ra4t1dl9gSMge1WzpunNpv9mNp9obDaE+ymFTFt9NmMY9sVKTRpKcJa21Z4vL4c1y98Ky/FlYJB4tF2NXtrfnIsVG37Jj3iyf96vYvDesWPiDQbLWtNmWW0vYVmiYHsR0PuOhHtV8KoUKFAUDAAHAHpUVlaWljbJa2NrBa26Z2RQxhEXJycAcDmmo2JqVedar/AIbsTUUUVRkAr56/amuvN8aaLYZyLexLkehdz/QCvoZetfLnx7uvtvxhv0zlbaKGAe2FGf1NNI6sEr115X/r8TNtF8vSR/tOP0B/xrKvm5Na8nyWEC+zN/T+lYt6eTX6xkdPkwMF/W55WPlzYqR3fwAutPj8UXVvPZtJdyW7tDMDwiBfnX8RVvw1ZeCdZHinXbvSXt9OsJY5FjLksNvUcH+Jv51z/wAEbiC38eeZcTRQp9iuBukcKM7OmTU3hK4t0+G/jyJ7iFZJGXy0ZwC/zjoO/wCFeNmVCX1utKEpJv2Sum+srP8ABfn3PUws17GCkk7c34Iv+GtM8P6mviHxpB4fuLuygnWGw00ZJ3kAknb2GR+tT614F0vUvFvhSSzsZtNs9aR3ubV8hojEoZxz0yOPwqv8HtSa48Iaz4astYi0nVZJ1ubSeVtqkYUMM/8AAf1qxFe6l4a+InhyfxR4mttVXMquYZNy24ddmSfqQfwrnqyxNPFVY05tSipKKvJtrk0stt9b73ujWKpSpQco6Nq700fNr57dC+LH4f66PEcemaM9vdaNazINzHbIAcBxz2I7+tch4o0XTLXwj4Iu4LVUnvh/pLgn958+Oa9B0rwvY6AvjG7h1i2vZb6zmkiihcN5cJOcsR3yQKxtNsNG8UfDrwvcXGuW1iNEZvtauw3kBicKOpPSscNjFSmpwnJ01Jb3e8H8/i/EupR5laUUpNPt/Mv0IrvwTotx8XrvT1s2TSrHT0u5beMnMh2Z2jvyapeNdC0rUfA3/CSWXh+fQ7m0vVt5oZAwEkZ6EA/UfrXRyeIdNtfjXqCnUIorfUdLjgiuVcFUfYNpz0HWuX+Idj4nsNC3614ystSge5RUtoZtzMOTuPsMCrwlXEyr0FObXuwtdy1097TZt9b7aE1oUlCpyxvrLtp2/pHYXOg/Dy08cr4VfRpJLzU4d4fedkACcKOc5O0nPvXJeF/D/h/w9oev+JfEFm2pR2Govp9tBuxllbBb36j9a2tbvLNv2htJuVvLcwLCgMolXYDsb+LOKj0+PT/FmheKvCY1S1s7xddnvLeSZwI3UyevccfrWNKValRhzzlyyjTc3d3S5mnbqtLJ26FyUJTdoq6cktu2hkaTp3hXxRpni7+xdLa3nit0u7MOxLR4Hzr15GaxfFOkabpPwy8NzfZlGqaiz3Dy5OfL7DH+elavgSOz8LfFqPRYtQS+trmI2c8qH5GZ15A9QDVX49XUJ8YxaTagLbaZapAijoD1I/WvWoSqf2hChCTdNpTTbeyjy2d/OzOWoo/V5TklzfD+N/8AgHnv05Ne1rpXgbw3q2keDNV0d72/v4o/tV3vICSOcDHPAz6dsV4qrFWDL1ByK941DS9H8VeJ9F8fRa9YW9jBFFJdQSyYlDRkttA/T8OK6M/qcrpqcnGFpbX+Ky5Vp87eZll8b81km9N+3UyPDnhHwzpSeL/+Eht2uINFvImjcEhjHguF/EYFea63faRc+LZtRstPeHSmuFkW1Y/MI+Mrx+NejXGvWes+F/iNqCTxKLu5h8hWcBnVQVBAPJ4AP415A33T9KeT06s6lWpXk+b3Va+i9yLdl3uGMlCMYRppW1f4ux7l8VV0XWz4X0O202SG81COE2s+7iCAscpjPJ70kWk+AdS8SXnw/t9HkhuoImSO+3kkzKPm7/8A1uDWP411qz0/xJ4D1ITxSxWlhEZvLcNsG8g5x0OD0ro49L0XQ/G+ofEaXX7CXTpI5J4YI5MymRxyMfifzGa+etOhhoRUpL3ZONm9Z81kvu6PTc9G6qVW7J6q+3w2MDw3pnhDRPh1a+IvEmmvdXEV5Nb7IzzK+4qBzxwAT+FeT3LRtcytCpWMuxRT2XPAr0LxDfQ3XwR03M0RuX1qSV4g43DIlOcdcc15zX1OUU53rVKkm25SWr0ST0sjycZJWhGKVrIKKKK9o4gooooA7T4F/wDJY/Cf/YTi/nXXfth/8lquP+wfb/yauR+Bf/JY/Cf/AGE4v51137Yf/Jarj/sH2/8AJq8Cr/yO6f8A17f/AKUejD/cZf4l+R47RRRXvnnBRRRQAUUUUAFFFFABRRRQAUUUUAFFFFABRRRQAUUUUAFFFFABRRRQAUUUUAFFFFABRRRQAUUUUAFFFFABRRRQAUUUUAFFFFABRRRQAUUUUAFFFFABRRRQAUUUUAFFFFABRRRQAUUUUAFFFFABRRRQAUUUUAFFFFABRRRQAUUUUAFFFFABRRRQAUUUUAFFFFABRRRQAUUUUAFFFFABRRRQAUUUUAFFFFABRRRQAUUoV2DbEZto3HaM4Hqa6n4neG7Xwv4jt9NspZZo5bC1ucuOd0sSuR+ZrKVWMaipvd3/AAt/mWoNxcuhytFSGGZZlieKRHYjCshBOfatz4h+GZfCHjC98OSzfaJLTy1MgXAdmjVjj2y2PwpurDnUL6tN/JWv+aDklZy6HP0U6WOSJgssbxkjIDqQcfjTe+O9WSFFPljkiYLLG8ZIyA6kHH40nlyeX5vlv5ecb9p259M0XCw2inRxySbvLjd9oy21ScD3pI1aRgsas7HoFGSaLhYSilIIYqQQwOCCOc0skckTbZY3jOM4dSDj8aLgNopzRyLGsjRuqN91ipAP0NNoAKKKKYgooooAlhPNadm3IrKi61pWZ6UGciXxOnmaIW7o4Ne4/so3v2j4cXFmTk2moSLj0DAMP5mvFtSTzdGuF6/Jn8ua9F/ZAvcN4j00nvDOo/76U/yFfmvF1Plx8J94/k2ezgnzYCS/lkfQNJGyyAmNlcAlSVOcEdRx3rE8eavNofhLUNRtk33SxiO1T+9M5CRj8WYVxOs6Hq1t4i8K+C9K8TXmlxHTbq4u7mGNZHuZlZNznd6szH8a+XbsTCnzLe3/AAD1KiuB0afxL4V8W6foOv63/bul6sHjsbySBYpoZ0G7ymC8MGGcE88V3NpcQXcCz2syTRMSA6HIOODTTuKcOUlorPl1zR4rcXEuqWiQmIyh2lABQHG4eoyQKm0vUbDVLJL7TruG6tnztkjYEcdR7Gi5Nn2LVFZmneIND1G/lsLDVrO5uohl4o5QxA9R6/hT9T1zR9MEn9oana2vllQ4kkAI3dOOtFw5Xe1jQo7VmX/iDQtPjt5L3V7KBLnHkM0y4kB6Ee3v0puqWltc63o15JqU0Els8rQwRy4S53RkEMM4baPmHXBGaLhyvqatNV0ZmVXVipwwBBKn39Kz9Q17RdPvorG+1WztrmX7kckoUn0z6fjWHqe7RfiLpl9ExFnrqNZXKZ+UTopaKT6kAr75HpRcpQbOwiG6RR6mvj7xndf2l8TdevM5D38gB9gcD+VfXs0y29tPctwIYnkJ/wB0E/0r4t0lmutSnuW5aWZnP4sTWlNXkkdmXr35S7L8/wDhjor/AOVI0/uxqP6/1rBvD1rb1Vv3snscflxWBeHrX7Hgqfs8PCPZL8j56pLmqyl5soTcmoqfL1pldRaDvQeSSeSetS2lvPd3MdtbRNLNIdqIoyWNNuIZbeeSCeNo5Y2KujDBUjqKnmV7X1HZ2udL4D8TW/h2DWo7i3lmOoWDWsZTHykkYJz2rlx0xRRWVPDwp1JVIrWVr/LQuVSUoqL2QYGMYoOTjPOBgVPp1ndahfQ2NlC01zM22ONerH0pL61uLG8ms7uIxXEDmORD1VhwRWvPHm5b69ibO1+hDgelA4II4I6Vq6d4d1vUbe1nstPlmju5zb27AgeZIBkqMn079Kz7u3mtbqa1uIzHNC7RyIeqsDgj8xUxrU5ScYyTa8xuEkrtGr4G1Wx0PxVY6tqFtJcQWr+Z5ceMlscdaq+JdUk1rX77VpAVa6maTB7AngVn0VCw8PbOtb3rW+V7j9pLk5Ol7hR2I7HrV/QtH1PXL42Wk2b3dwEMhjQgHaOp5+oqhWinFycU9UTytK9goooqyQo7AdhRV230nUrjSLnVobR3sbV1SeYEYRjjAPfuPzqZTjHWTsUk3sUu9FFFUSFFFFABRRRQB2nwL/5LH4T/AOwnF/Ouu/bD/wCS1XH/AGD7f+TVyPwL/wCSx+E/+wnF/Ouu/bD/AOS1XH/YPt/5NXgVf+R3T/69v/0o9GH+4y/xL8jx2iiivfPOCiiigAooooAKKKKACiiigAooooAKKKKACiiigAooooAKKKKACiiigAooooAKKKKACiiigAooooAKKKKACiiigAooooAKKKKACiiigAooooAKKKKACiiigAooooAKKKKACiiigAooooAKKKKACiiigAooooAKKKKACiiigAooooAKKKKACiiigAooooAKKKKACiiigAooooAKKKKACiiigAooooAKKKKACiiigD1qPXG+HPw48LyaVpmm3F/r6S319NeWqTeZAH2LCNwO1eDnHrXTeML+H/heTXumeGDrV5N4etjpFl5avHDK0CbHcNwVQZ68ZxXH6TJ4U8aeAdF0nX/EsPh/UdAaSIPOrMtxau27CYB+cEng4Bz1rtX8Y+Dbv4geIrfTPEg0q21Tw7a2Gn6thh9meNU3IxAyM42kj0r5KtBxqSl7Nufv8zs7NOStqt/d6LWyaPYg7xS5lbS23Z3/AB7ifENfFNp8MNL8U+LNJ0i08Uab4hiW3kht4TmFo2ISREypwy9DR4/1+7uP2itWt38Oxa9e2Ft5Wj20dqm0TPDGwebP3wCSctnHArmfE994R034Q33hex8UprWtjWbfULi4AbZcDYyFYyRk7Bgktj73Ga6y48SeC5viJ4h1ex8aRWbeLdE8qK8VWVtLnCxDY5AyN21hkZrCNJwTk6d9JpWi0tXB7atK3N66rc0ck3bm/l6p9/x2M/4sad4iu/gv/a/jjSNMs9es9VjihktY4kcwupyriPjgjgV5v8H7hbbxf5sfh59fv/s0i6faeWHQXBHyyODwVXk88V1nie88I6Z8HtX8L2XiqPWtdk1S3vJ5wG2XAAIxGSMnaM5zjrWR8Cda0nS9R12x1LV/7Dm1XTGtbTU+f9Gk3A9RyN2McV6OHU4YCsuXq7KzWjtst7bvQ5qlnXhr08n+O1zvPiFofifWvhTaT+NtJ0yy8QLr9va20trFEj+TKpG1xHx94ZGayfF/jrSfD/i3WfANxoFi3g+yjl0zyorSP7T5qIUE/mHBL7xnJNV9V1Xwv4f+F+oaHpvi2LWvEKaza6m9wAxjnKhl2xsRk7MAnIH3uM1c1GX4YXviq++Jl5rlvdxXUb3R8OSRkzNduhBRuNu0Od2c1xUafKn7WDcby5Uota+61ZdOtm9tdjacrv3Wr6Xu1trf18yjJ4mb4Y+HPCFhpek6bPNqdkNT1aS6tEle4SRyFiBYHaoVO3c1v+AdHkn8MeJPGnw60G2lv77V/s+mpfpERZW4G58K525ycDHaubsm8F+O/DvhqbxB4qt9Av8AQrf7FexTxk/abdXLo0eAecErg4qxb+IvB3iuw8QeExqCeE7JtUF/oc7giJAF2NG+3JG4DPQ1dam3FpRfNf33ZtNc2mmnN8to6eQoSV1dq1tNV2/D/M6nUNA0+D4g+Btc8WWGkadqmo29xFe2/wC7+zG9RSIZHVMqFYlc8VzXxfbxLFpVjY/ETwzZJINUV4Na0+GNI5LbGHiynX1GeeKyrtvhlaeMdE0O6vJtW0mKzkg1LVVkba1xIDiVFP8AChxx3rR8R6v4f8NfDmbwqfGA8Zi81O3uI4Y2fy7S3iJLAFgCrOCBge9KlSnCrSdm3091qy5n8Lu+WyeqlurdQnKLjJXS+a3st+/qup1nxV/t+z0fXB/wjOi6x4DuLNl0m5023jDWOQPKkLAB8juK+ba980/U/A/g3+3Ne0DxwbvRtQsZ47Xw4N5bzJVI2SKflwhbOck8V4GOlelkkXCEo8ummtmr6a3T6rq1ozmxzvJO+v3/AI9uwUUUV7hwBRRRQA6P71X7Q8is9etXbU8igmRtxDzLWSP+8hH6Vt/sr3n2b4m3VmTgXVhIuPUqyt/LNYdg1J8HLn+zPjZo/O1ZLl7c/R1YD9cV8JxpS0o1PNr77Hp5S7060PK/3H0p8TPmt/D0Tf6t/EOn7/TidWH6gVBrX/JaPDX/AGCL7/0KOrnxSt7iXwbcXdpGZbrTZodRhRerNBIsu0fXbj8awvGN9qkXjTwz4t0Dw1qXiPTjplwhNhsJUS+WyE72XqBXw8janql8/wAjR+J5Yah4MMWPPHiODy/p5cm79KxLPUn8J+GPH+mW/wAs2lXU0unp/wBfSh4APbfIF/CtHSIPEnivxbp2ua9ocmhaXpAeSzs7hgZ5rhxt8xwpIAUZxgnk1mfELS7qf4teG7e3UGy1pUbUBntZOZUOPdpIh/wGk+5cLaQf9dfyGWPhPSYfiB4X0G9s4bu007wo6rDKgZHdZ4QGZTwcHJ5789qveHtP0vTfFPxA0NNum6M1tZ3jrA3lJAZo5klZcfdyIVPHfmt+fTr5vitaauts5sU0Oa3afjaJWnjYL65wpP4Vzni/wrrWsXPxChtbcxrq2j2VvZSuQEmkj+0709f40B/3qLWBT5tG+n6nN3uoeA18ReCW8F6clpPBrEFslzBZGETQOCrqzFQWBHPPU811VhoWj6t8ZPFk+q6da3/k2dgsaXMQkRSYzkgHjOOM+lZuv6v4s8S2Wiz23gLWbJNG1K1vLq2m8sPN5bYMcADkHHXkjgV1vh+wv4viH4l1W4s5IbS9trIQO2PmZIyHXg9VJwaEhzlaO+tu9+qOX+G/gzw7qFj4k0vVNLtb+3t9Wu9NtftEQc29qrkLFGT90DORjvVDwbdT3lh8IZ7qRpZhHco0jHJbbZuuSfXiu6+Hun32nT+IWvrZ4Bda9dXMBbHzxM+VcY7EVyvg7w5rllp/w3jutNmifSvtX28MR+43QSKu7nuSBxnrRbYHO/Nd/wBWZY8CeG9B8V6Bq2ua9pVpqN1q+pXqNLcRB3jiiuJIY0QnlQqxg8dyTWl48s10zw74YtoJJZTZa1p8cTyOWdsPt5J5JI61l2l74l8FS6noNn4Q1LWre4vZ7vSrq0KeUgncyNHLuYFdrs54B+XH0rS1n7dqGteDNB1BopNQikGqaj5Q+RPJXgj2MhAFHQl35730Nz4i3n9n+APEF5nBSxkA+rDb/WvkzwhF+8iz6ivpD9oa8+yfCXU1Bw1zJFAPfLZP8q+evCqbVLf3UJ/Su7Bw568Y9zfBvlpVJ/1ov+CWb9txZvUk1iXZ5Na18eKxbo8mv2RKysfMQNTwX4XvPFl/c2VjLGk0MBmAf+LHaurn+DusKlpJFqmnyxOSLqUSfJb465P6fWmfARmXXdadGKsulTEEdQcdaNIuJ/8AhQWsfvny2poG+bqDyQfqa+ax+MxqxcoUZpRTgtr/AB3V/lue5h6NF0VKcbuze/Yrr4P1zwp8StFsbK/t/tFwwks7rG5MYIOR+BqrqnhLVtWk8W6xNfwXF9pV7J9sjQYMnzHc6jHThvyrt9xfVvhW7EljZjJPU/JUfgUta/FHxzqt5IsekW0lyLzeMq2ZTtH6N/k1xf2liIxda654x3tvao42+fbuzb6tTbUOjffa8b3+Rwd14B1SLVtE0eOaKS/1S3FwYuf9HU8/P6cZ/KpfGHgG40LRf7YtdTtdTtI5fJuGgJJif346Zr0yygmg+P8AfPet5q3Wms9ljumzG0fk351x+oeJdHtPDmp6Fpvha+0+O4uIzdSTMzKjK2M5P41rQzTG1qlPk1Vot6Kz5m77tPRaKy3WpM8LQhGXNpq0t+n+Zo/Dz4a6np+raFrtxfWiTb1uGsy/7wRkHnHryK8++JH/ACUDX/8AsITf+hmvV9csNWn+OegXlrFO1kLSJlkX7qxhMNz9SOK8o+JH/JQNf/7CE3/oZrTJq9XEYz2tWak5U09Ol5bfInG04U6PJFWtL79Nz0XRNU0m48V/DzS9Gu0mhs7djOiAjbMyfNn3yDWZ48+GupqNe8RrfWkjJczXUlqj5dYmdiCffHNc38G/+Sl6L/12b/0Bq7PwhNLN4r+JIlkZwYLnO45+7KQPyHFYYqFXL8S3QnpGKburt3qO/pu9S6UoYinaot27eVor/I5PwX8PbzxBpH9r3OoWum2TSeVC87YMre3tXUfDP4ftY/Ea6sNfWyuI7KEOInG5bhX+6ygjnGKoeMrW6vfg94MOnwyTRIXSRYxnEhJxnFd3Eyp8Y/DFvMw+1Q6JsnyeQ3XB/CscfmGKnSq2npJVFZLWPI+++v66GmHw1KM4+7ty697/AORw2jpZfDnX9fu5dVtbm8Sw2WMcLEh3lbP0+XaCa81sreS8vYbWLb5k8ixruOBknAzUmrWs9pqM8NxC8LiRvldcHqan8M6c2r+ItO0tZTCbq5jh8wfw7mAzX01CgsPCdeU7yaV36Lsvm/meVUm6klTSsk9vVnY6z8MLiz0S9vrPW7DUJ7BN91BC2So7445qPwx8MdR1zSLDVl1G0trO63b3lbGzBwB7k13uhad4d0r/AIS/StF0m/hltNPeO4u7hyVmPHAB/P8ACuO8Tyyx/BDwkscjKGvJCwB4OORn6Gvn6GZYytalCerkkm4q9nBy2Tt00/E9GeFow95x2T0T6ppbmMfh5rP/AAnreEleIzhfNM+TsEWM7/1FdtqXhebwr8HfE9q17b3sU1xBJFLC2QR5kYIPvkV07BpPH+oRwk/bZvC6iAg8ltp/qRXCaPZajZ/AXxKL6GaFHvIzEsgxwJIwxA+oNc7zDEYz2XPNJJ0rq27cr3/D8zRYenR5+VdJ69rI8sooor7o8EKKKKA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KFZvuqx+gzSUhhRThHJ5ixlGVmIABUiu6uPhrfQ+PtY8JtexmTSbJrueYKcNtgWQqvry2BWNXEU6Xxu2jfyVr/AJouFKU9kcHRSorMcKjE+gGTSDJ6An8K2ICilKvnGxs5xjaetBBUkMCCOoIwaAEooopiCiiigAooooAKKKKACiiigAHWrlseRVOrNv2oFI27BuRWSlwdL+IWnX448m+gmz7blz/WtKxbkVi+NVKX0Uy9TGCPqDXynF9Lmy/m/lkn+n6nfkr/ANpcX1TR9xNtYHoVPb1FUdC0qz0XTU07T1kS1jZmjR3LbAzE7Vz0UZ4HQDim+Gbwah4b0u+U5FxZxS5+qA1oV+dMrVaBXOWOg6h/wnFz4j1PUI7iNIGtdOt0iC+RGzbnJPdjhR/wEV0dFKwKTV7BRRRTEFFFFABRRRQAVQtNJsbXWLzVo0dry8VElkdy2EXoq/3RznA781fopAmzyD9qq88vwdpFhu5uL7eR6hV/+vXkOhLssZW/2cfrXoH7Vt1v13w9pwPEcEkxHoS2P6Vwmnjy9L+rD+VezkVP2mOgvNfhqdrfJgJPvf8AyKd+3JrHuTya1L5uTWRcHk1+rnz0C74c8Qan4eubifS5I43uIGgkLxhso3Xr0psGv6lD4an8OxyRjT55hM6GMbiw6fN1rLNFYyw1KUuZxV9H9233dDpVWaVk9P8AM6EeMteE2iy+fDu0WPy7L9yPlXGOf7340y68Xa3caZqmnyTRCHVLo3d3tiAZ5CQevYZHSsGio+pYe6fItPLzv+evqV7ep/M/60/I6G78aeIbmfSbiS8VZ9Jj8u1lSMK4XAGGP8XAHX3q54p+InibxJpR0zUri3Ns7BpFjhCFyOmSK5Kip/s/C80ZezV47aba30+eo/rNWzXM9dzsbb4meMLbSLbTItSUQ2xUoxjBchegLdSK5fVb641TU7nUrxla4uZWllKrgFmOTgdqrUVdHB4ehJypQUW97KxM61SaSlJsvaDqt5omr2+qae6JdW7boyyhgDjHQ9etXtP8VazY3uq3lvNEJtWV1uyYgQwdtzYHbn0rDoqqmGpVG3OKd9Pknf8AMUas46RZ1HhHx74l8LWclnpV2gt3Yt5csYcKfUZ6VQTxRra+Jx4k+2s2ph9/msMjpjGPTHasaioWBwynKfs1eWjdt/Ur29WyjzOy2NbxX4h1LxNqx1TVZI3uCip8iBQFHTgVnWlxNa3UV1byNHNE4eN1PKsDkGoqK1p0YU4KnFWitLdLESnKUuZvU7XUPih4vvopIZry3EckLRSKsCgOCMEn39+1c/e+INTvPD1joM8sZsbGRpIFEYDAnrk9TWVRWFLAYWjb2dNK2ui6/wBNlzxFWfxSbOkl8ceI5PEVrr/2tEvraEQxskYClAMYI6Gp/EHxB8Ua5Z3tnqN5HJb3gjEkYiAACNuXb6c9fWuUoo/s/C80ZezV47aLSzurfMf1mrZrmeoUUUV2GAUUUUAFFFFAHafAv/ksfhP/ALCcX86679sP/ktVx/2D7f8Ak1cj8C/+Sx+E/wDsJxfzrrv2w/8AktVx/wBg+3/k1eBV/wCR3T/69v8A9KPRh/uMv8S/I8dooor3zzgooooAKKKKACiiigAooooAKKKKACiiigAooooAKKKKACiiigAooooAKKKKACiiigAooooAKKKKACiiigAooooAKKKKACiiigAooooAKKKKACiiigAooooAKKKKACiiigAooooAKKKKACiiigAooooAKKKKACiiigAooooAKKKKACiiigAooooAKKKKACiiigAooooAKKKKACiiigAooooAKKKKACiiigAooooA9jt/EkHg74MeFNQ0zRtKn1m+uLpHubu1WXEKyfdwe5Jxn0FWbu10bS/iZa63pXhL+0313QY9S0jSo4Q8MN1Ko5KnjYpDkD6UkHh7QvEPwO8HQal4ls9Bu4rm8aKS7yI5I/M+cZH8Q6gd60dD8ZeG7vxdr2j6dry6JAPD8Oi6Jq8x2hBCRuJPVfMwa+Rk/wCJKnFt3nzb7c1l628tbJnsJfCpNW9223b+t/Im+IUXiO2+Guk+LvFXhnSdM8Tadr8SQFLRFWWAxswWSNeCNy9Ca6a/8ZapF8d/GlgtnpJjstFmeNmslLsVtlcbm/iGTg+3FeceKbnwzpvwfv8Aw3D4tt9b14a1b39zKjEpMNjJtiY8vt6knH3q6G+1jwbN8aLvxAvi6x/s3xRo80Mkv/QPka3WMLL75BrmeHUoPmhdWnb3Xb7DVlq0t7GqqWlo/wCXqvNf5B4L0fxRa/DWx8U+EfC2narruv3s1xdzTWsbxwQA4EaKx+UFs9O1aC+G9F0H4m6rqV/4ftEgn8JPqsumMFKQ3CldyDHABdfyJrkdOGheJPBVn4Rk8cWWjal4cvJ44LuWQrb3ts7ZypHcEE9O9NtNZ8G6X4q8U2ul6sW08eGZbGC7uZS32y4+TJT03EHA9q1lRqynU3u+bZNaXXLre21rWWmvmRzxSj8uq3trp+Zp6b40tbj4ceIPHt14X0RtWXWra3s0+zL5MTm3I3FcYbgMcepB7VyvxnltdZ8P+DPGSafaWN7rVjcC9S1jEcbyQTGPftHQn/Csqw1TTo/gZqeiveRLqMviG3uEtifnaJYHUvj0BIFL411TTrz4YeANNtbyKa8sIb9buFT80Je6LJu+q8ivSoYRUcRGUIte+11+HkenpdL5nNUq89Npv7N/nzf5HEUUUV9AecFFFFABRRRQAUUUUAFFFFABU8B5qCpYTzQJmvZHkVT8ax7ra3l9CVqxZtyKXxOnmaLu/uOD/T+teNxBS9rl1WPlf7tTfLp8mLpvz/PQ+mvgXe/b/hN4flJy0dsYT9UYr/QV2teTfsq3v2n4ZyWu7JtL+RcegYKw/ma9Zr8mi7pHfiI8tWS82FFFLiqMRKKKMUAFFLg0lABRRg0YNABQOtFOjGXA9TQB8x/tF3X2v4stb5yLS0ij+hPJrEX5NPiHrk0nxKu/7R+LOv3AOQLsxg+ygCnXZ2wxr6IK+n4Wp82M5uyf+R0458mBhHvb/Mx71uTWVOea0LtutZsxr9JPDgdp8HrDTbjVNVv9YtILiwsdPklk85QVViMKee+elcfa2d1qFy8dhayzEksERckCi3v723sriyguZI7e5x50atgSY6Z9a9N8N6nP4Q+DA1zSVjTUtQ1ExNKybsIueK8bFTq4SpKrH3pVHGMVeyWj1f47eR6NGMK0VB6KKbbPL4bS6muvssVvK8+ceWFO7P0q/o1hJH4o0+x1C1dN11Eskci4yCwBFeleHPEF1F4J8UfEBYbddauLqO2WQJwgwuSB75P6VJrV4/iPwl4I8UX6R/2l/a62skirjeu9v/iB+ZrmqZtW5nCVNKN+Ru+qly83bbpc1jhIWTUtd9ul7fecX8VdLhtfiVqmm6TZLHErxiKCBMAZiQnAHuTWtY+HoG+Es002mKurf2zFbh2TEgBIG3PpzXbgx6f8S/H3iPyVluNMsUeAMM4YxJz+mPxrH1jxVqmufBR9auGSLUYNUiXzoV25KnIbHY815scfiKtLD0oLReyTlfW7Se3budX1enGdSUt3zWVuiZx/xlg0mz8Yf2fpNrBbLa20cU6wqAvmhfm6d/WuQkt7iOGOaSF1ilz5bkcNj0pLmea5uJLi4kaWaRizuxyWJ6k16z4es/8AhKPhh4bt9vmSadrqW8vtE7ZP6Fa9ypWeV4alGfvLRN/J6/f+ZwRgsVVm46dUjyprG8W7W0a1lFw2NsZX5jn2pbWwvbq5a2trWaWZSQyKuSCPWvobUrO1uvinpfimMg2lvpl0zvjjMLFCf/In6Vxdprt54a+FR8TaasaapreqyGWdl3FVyzY/Q/nXBRz+pXhH2dP3nyrV/abldPToo3N55fGDfNLRX+5W/O55WLO6N0bX7NL54zmPb835V2vwa0OK88eWFvrOmia0nhkdEnjyr474Nej2Pl6r418D+IZIY0u9SsJRc7RjeQMZx+f51keC/Fd74j+MltDPDBDbWC3EVrHGmCq5AwT36Vz4rOK+Jw1WMIWtBtu+z95ad9Vv2NKWDp06kW5X95W032f5M8gks5muJpkt3NtHOUZwvyr83AzXWfGzS7HTfHbWel2UVtCbaJhFCmBuIPYVv/FTf4d8M6H4Z00BtPvCby4ul6XMm7p9Bwfy9K6y8tLaX43X2oXMKzf2boouokPPzjAB/DJ/HFVPN5c1PFW93lqWV97OKV+zb+4SwitKlfW8flo2eCX2n31iEN5aTQBxlS64zT10vUmsTfLY3Bth1l2HbXqVj4gvvHXwy8V/28IZZdPVbm2dU27Dycfp+tdX8Ph40uL7T01+bTLfSZ7Pyl0/OJSm0AHbj8a2xGe1sPTk6kIqUHZrm30T93TV2fyJp4CFSS5W7PbTztqfPtlZ3V7KYrS3lncDJVFyQK7Xx/pNjZ+BfBlza2McN3d28puGRMPKw2Yz6nk10Phq+k8HfDLW9e0mOIX82rm1SR03bEBOBj04P51ua1r1jcX3w217Wo4YIJRPJLx8iOyIA30DEGs8VmleWJhKEPcjKS0esmqbdrfl6FUsJBUmpS1aXyTkjxC/0++sCgvbSa33jKeYuMiqtemfGu38UweQdWvodR0mW4eWyuIx0yPun047e1eZ172X4p4rDxqu2vZ3X42PPxFL2VRw/MKKKK7TAKKKKAO0+Bf/ACWPwn/2E4v51137Yf8AyWq4/wCwfb/yauR+Bf8AyWPwn/2E4v51137Yf/Jarj/sH2/8mrwKv/I7p/8AXt/+lHow/wBxl/iX5HjtFFFe+ecFFFFABRRRQAUUUUAFFFFABRRRQAUUUUAFFFFABRRRQAUUUUAFFFFABRRRQAUUUUAFFFFABRRRQAUUUUAFFFFABRRRQAUUUUAFFFFABRRRQAUUUUAFFFFABRRRQAUUUUAFFFFABRRRQAUUUUAFFFFABRRRQAUUUUAFFFFABRRRQAUUUUAFFFFABRRRQAUUUUAFFFFABRRRQAUUUUAFFFFABRRRQAUUUUAFFFFAHQ6z4mbUfBWheGjZCIaRJO4n8zPm+a2cbccY+tc9RRWdOnGmrRXVv73d/iVKTk7sKKKK0JCiiigAooooAKKKKACiiigAooooAKKKKACiiigAp8XWmU5OtAM0LVuauaiPM0e4T/Yz+XNZ0Dc1oRMJIWjboylT+Nc+Kpe2ozp90196JhLkqRn2aZp/B74njwBY6lZyWLXS3cqSLg/dIBB/pXct+0bFjjRH/OvFH0G7aQ7UBGeuaP8AhHr7/nl+tfj6y3MI+77J/cz6urHAVZOcp6vzPaD+0YO2iN+dMP7Rj/w6Ifzrxv8A4R6+/wCeQ/Oj/hHL7/nmv51X9nZi/wDl0/uM/ZZd/P8A+THsB/aNuO2hj/vr/wCtTT+0Zef9ANP++v8A61eRf8I5ff3F/OgeG77+6n/fVH9l5n/z6f3C9nlv8/8A5Metn9oy/wAcaJH/AN9f/Wph/aK1LtosX/ff/wBavKR4bvv7sf8A31S/8I1e5/5Zf99VSyrNP+fL+4OXLf5//Jj1P/horV/+gPD/AN9//WqNv2idc7aPBj/f/wDrV5j/AMI1ef8ATL/vqlHhm7z96L86pZRmr/5dP7gtli+1+LPSz+0Prp/5hMA/4F/9ali/aI19JVb+ybd8di3/ANavNf8AhGbn+9F+dKvhm5BBMkf50/7FzV/8un9yFfK/5vxZa024m1HVZ9QuDma5maV/qxzW5qr4kZfQAfpVDS7P7CQ0hDY9KW9nMjsx6k5r7HhnLa+Fcp1o20sedmuJpVoxhSd0ijct1qhL1qzO3NVGPNfYHlxQleheBvFPhn/hEJvCfjC3unsRP9ot5LcfMrdx7f8A1689orkxmDhi6fJNtWaaadmmuqOijWlSlzRPTNC8Y+Eopdd0G9024i8M6i6vCkI/eRsoAzj1O0HPbFVfFHjHQ5JvD2k6BbXMOhaPcLOTKP3kjbsk49fvfXdXntFckcmw6qe0u/S+l7cvNbvbqbPG1HHl0+7zvb0uep2nxC0RPiTr2pXFvcTaFrECwyqU/eABFGdufUEde9VfFni3wnN4BuPCvh2yu7eJbqOWFpVyZADlmY9j0ArzaipjkeGjOE1f3eXrp7uibXe2g3jqri46a3/HcK9G+D3jrTPCdnqdtq0c8iTMk1uI49w8wAg5546LzXnNFduNwVLG0XRq7P8ATUwoV5UJqcdz0zR/iFY2vwuvtAuFuG1aRZ4oZAmV2Stlstnjq35CqngrxR4ZfwfJ4T8YW129mtx9ot5bb7yk9R7f/Xrz6iuR5NhuWajdc0ua6eqfl2/4JssbUvFvWyt8j1SL4i6MvxB0a/jtrm30HSLdre3RUzIQR94j1rnfh54m03QfiI2vXwnNmWmP7tNz/McjjNcbRTjk+GjTlTV7SjyvXpq/vu3qJ42q5KXZ3/L/ACO7uPFulal8Om0HU1uDf2V352nSKmR5ZblWOeOCR+ArYu/iRpkfxSPiO0guJtMns1tLhJE2uV7kDPYgH3xXllFKWS4WXNdOz5tL/wA1r2+6/qNY2qrW6W/C9vzPSfEHizwjpvha80PwTaXi/wBoyrJdS3PGFHO0e3UY7ZrftfiF4F/4SPTfFVza6mdVS3S3mRV/dxKBgsozyfyrxeisZ5Bhpw5ZSlfW7vq7pJ3fyX3FxzCrF3SXTS2isejeDfF3htdG1jw94ptrqXTLy7a6haAfOpznHt9fc1Y8S+MPBuvSeHLS4067h0vT1uIp4IwAURlCxlD3I2gmvMaK1eS4d1nWTknrs9E2uVtedupH12pycjSt6edzvPH3iTw/P4U03wr4aF5JZWk7XDS3X3txDAKPb5jXB0UV24TCwwtPkg29W7vdt6tswrVZVZczCiiiuoy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tJRQBPE1W4ZcVnqamR6CWjXinx3qwtz71jLLUgm96Rm4Gv9oo+01ledR51AuQ1ftNH2n3rJ8/3o88+tFg5DW+00n2msrzj60nnf7VFg5DW+0n1pPtNZXnf7VHne9Fg5DV+0U1rj3rM86mmaiwchdln96pzSZqJpKhd6C1EJGqE0rGkploKKKKBhRRRQAUUUUAFFFFABRRRQAUUUUAFFFFABRRRQAUUUUAFFFFABRRRQAUUUUAdp8C/wDksfhP/sJxfzrrv2w/+S1XH/YPt/5NXIfAv/ksfhP/ALCcX866/wDbD/5LVcf9g+3/AJNXgVf+R3T/AOvb/wDSj0Yf7jL/ABL8jx2iiivfP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NSUUAPD07zDUVFArEvme1HmVFRQFiXzDR5hqKigLEvmGjzDUVFAWJfMNHmVFRQOxL5hpC9R0UCsOLUhNJRQOwUUUUAFFFFABRRRQAUUUUAFFFFABRRRQAUUUUAFFFFABRRRQAUUUUAFT6d5P9p2n2nb5Hnx+bu6bdwzn2xmoKa43DFTNNxaQ09T7P+x/sy/8APTwP/wCBSf8AxVH2P9mX/nr4H/8AApP/AIqviVrUE9KT7KP7tfFvh3Ef9BE/vPc/tKH/AD7X3H239j/Zl/56+B//AAKT/wCKo+x/sy/89fA//gUn/wAVXxJ9lH92j7KP7tL/AFdxH/QRP7w/tKn/AM+19x9yaXJ+zlpOowanpt74Ltry1cSwyxXSbkYdCPm6186ftKeI9I8VfFCXV9DvEu7NrKCMSL03KDkfrXlCWoB6VaQYFenlWSPCV/bzqSk7W1dzlxeO9rT9nGKS8h1FFFfSH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iiikAYoxRRQAUUUU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114300" y="114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D7777"/>
              </a:solidFill>
              <a:effectLst/>
              <a:uLnTx/>
              <a:uFillTx/>
              <a:latin typeface="+mj-lt"/>
              <a:ea typeface="+mn-ea"/>
              <a:cs typeface="+mn-cs"/>
            </a:endParaRPr>
          </a:p>
        </p:txBody>
      </p:sp>
      <p:sp>
        <p:nvSpPr>
          <p:cNvPr id="7" name="AutoShape 6" descr="data:image/jpg;base64,%20/9j/4AAQSkZJRgABAQEAYABgAAD/2wBDAAUDBAQEAwUEBAQFBQUGBwwIBwcHBw8LCwkMEQ8SEhEPERETFhwXExQaFRERGCEYGh0dHx8fExciJCIeJBweHx7/2wBDAQUFBQcGBw4ICA4eFBEUHh4eHh4eHh4eHh4eHh4eHh4eHh4eHh4eHh4eHh4eHh4eHh4eHh4eHh4eHh4eHh4eHh7/wAARCARCB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iiv6CPz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wRSTzRwwxtJLIwREUZLMTgADuc17HpH7OHjy+01Lq4ksLGeRN6WssoMhHvg8Vgfs0WlrefGzw9HdhWVJJJEVhkM6xsR+XX8KyviN4o8U3HxE1i8vdU1C3vI72RfLWZk8oKxAUAHgAAV4+LrYqpifq+Gko2jzNtX3bSSWnbVnbRhSjS9pUTd3YxPF3hvWvCeuTaLr1k9peRYJU8qwPRlI4Ye49KpXWnX9rZ215c2VxDbXYY28zxkJKAcHaTwcH0rtPEXizxF8WNZ8L6HqP2QXsIWwiudu0zM7Ab5D+XoOvrXsXxO+DviC5+F3hDS7e/sGfQLS5a5ZpMByzb/l55xyKipmv1X2NPFNRnK9+2z1Xq0vvHHCe155UrtLb8D5ford8CeEtc8a67Ho+g2hnnZd7seEjX+8x6AV2njr4I+KvC+gy63Hc2OsWduP9KNk+4weu4Zzx3Pau+rj8NSqqjOaUn0MI4erODnGOiPLqK6P4e+D9T8ba5LpGkvEs8dq9yxkOBsTGf5itPU/hh4r0v4eJ441G1S20yUx+UrMPMdXICtt6gHPeqnjKFOp7OU0paK3rt95MaFSUeZLT/I4mivW/CXwE8V65oFtq93qGm6Mt4oa0hvHxJMD0wM8Z9DXnvjPwzrHhDxBPoeuW32e7hwcA5VlPRgR1BqaGYYavUdKnNOS6FTw9WnFSlGyZjUV6N8P/hDr/izQv7ek1DTtE0t2KQXF/KEEzDsoJH51ufEXwZ4T+H3w+j0bWrSe48aX0K3NteROTbhPPxhSOD+7U/8AfX0rGea4dVlQg+ad7WXTu35Lr2LWEqcjm1ZWvr/XU8doru/hp8LfEXjq3uL+ze20/S7dgst9eNsiDegz198dKrfEv4c+IPAc1s2piG5sboH7Pe2zbopMdsjofY1ssfhnX+rqa5+39fkZ/V6nJ7Tl0ONre8DeENf8a60NI8PWJurjbvclgqRr6sx4H9awa9ztNSufhx+zbZXOlyfZ9Z8W3cha4UfOluowQD242/8AfRqMwxNSjCMaSvOTsr7d7vySTZWHpRm257JXZi+L/gD468PaFLq4jttRigXdcJbOC8QA54zlse1cx8HPB9t468ax6DdXctrE9vLN5keM5RCwHP0qx8KviTrfgzxhbapNfXl7YO+y/tpZS4miP3vvE89x7iuw/ZzvLTUf2gLrULCz+xWlzFezQ2+c+UrKxC/hnFedXrY/D4at7VptRupJW17Na7HTCGHqVYcitd2aZ4xcJ5VxJGDkI5XP0NMrX0nRNT8ReKV0XR7V7q9ubhljjX6nJJ7Aetema5+zz4v0/SJ7y01DS9Tu7aPzLixt5B50YHXvyf516dfMMNh5RhWmk2csMNVqJyhG6R45RV3RNJ1DWtZttH0y1e4vrqURRRDglj/L3PbFer6t+zv4ys9MluLW+0vUL2CMyT2EEo86MAZx15P0608RmGGw0lGtNRb2uFPD1aqbhG9jxuitnwn4X1rxR4lh8PaTZvJqErFTG/y+Xt+8Wz0xjvXoXi34B+LdD0W51SzvNP1pbRS11DZPmSHHXK5ySPQUVsww1CoqdSaUnsghh6tSLlGN0jySvTvBPwP8a+LvDVr4g0pLT7HdBjH5kyqeGIPBPqDXmNXrbWNYtYBBa6tqFvEv3Y4rl1UfQA4qsVDETglh5KL81f8AVCoumpfvFdeWh61/wzX8Rv8AnnYf+BC/41z2nfCu8t/izaeA/E+o2+lyTQmZ7gSKVC7GYAHpk7cV1n7RerarbaB8OmttUvoDL4dieQx3DqXbavJweT7mvL/Bui65458YWmj2l9JJqVyG8ua4mYkBVLfeJz0Brx8FWxtbDSr1qsVG0to7Wur79LXOytChCqqcINu667+Rj6zapYaxe2Mc6XCW1xJCsqfdkCsVDD2OM1Uq82lXza8+iQQvc3wuWtljjG4vIGK4H4ivVJv2efGSaY0q32lSamsfmNpazr54XGfWvVrY/D4ZRVaolfv18zkhh6lVvkjseO0VqaJod/qvie08OxxmC+ubpbUJKNuyQnGGz05rtIvgv40ktfEF79nhWy0Np0nnZwBI0IJcIM5OMdfWrrY3D0WlUml/VhQoVJ/Crnm9FekfDf4O+JPGmhtrq3djpGllzHFc3r7VlYdQoznrxn1z6Vg/EfwD4i8BanHZ65bAJOu+C4jO6OUexHGfbrUwzDDTrOhGac10HLD1YwVRx0OVooors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HdXvtA12y1rTZfKu7OZZYm9x2PsRkH6178fGfwZ+KG0+NNKfw/r8qhGvYd21nPUgjIx7sK8U+HXhHUvHHimHw9pcsEVxLG8m+ZsKAoyfqenA/pWZrWi6po+szaNqNjNBfRSGNoWQ7iQcceo+leTjMJh8XWUedxqRV7xdmk/wA0dlGrUowvy3i++x1vxj+H938OfEltHb35vNOvI/tOm30bYLoD6j+IZU5HqMV1nxnv75PhH8MmS+ulaWxuPMImYF/mX73PP41J8e47jTPhJ8MdD1TI1SGynmkRz88UbbNqkdRxgf8AAD6VU+NCs3wf+FxVWYCxuMkDOPmWvOoVpYhYWdV3fNNX72U1f52udE4Km6qjorJ27XaJvBUs/hb9mrxD4k01zBqGr6kmneevDJEPvBT2rP8A2Ztfv4virY6Lc3M1zp2tJLZ3kEsjMjqY2OcE9cjGfer/AIWSbxF+y7r2i6fG095o+rJfPCgy3lN1IHU//WrI/Zg0u4vfi9pepKhFlpQlu7uYj5IkEbDk9Byw/I0VVB4XGupveX/pK5f0sOLl7Wjy7WX56nVfs3WC6H8f/EGmFSy2NlfQ7W7hJEGD+VeReJfFviLxDdSzarqtzMrsG8jeREuPugIPlAHGOO1eu/s9akusfH7xNqqHK3llfzA+oaRTXivh22gvPEOnWl0wSCa6jjkY9lLAGunCRX1yrUqL3lCH/t1zKs37GEYvRuX6HZXsfxS+IlzBrC2OsXgigjigkgjeOIKi4BXGFz3yPWur/aft9Q/sTwHeaxC8WrNpDRXQcfOWUj73vV39obx14z8OfEafwroN9Po+j2MMMdjbWyBQ4KA7hxk8kj8Kq/tKnVJPB/w9m1hpZL5tMdrh3+9uJB59648PUqVK+FqOMYxd+VLezi9+nrbqb1IxjTqxu21a9/Ur/tHSTW3hz4fWtjLImjf2EjxbDhGkz8x44Jxik+JLSXH7Nfw9utUZ31H7TdJC0v32g3Njk8kYEePwro7LXr3wD8MvDeja94ZbxfHfQf2ha+ZAXiso26RBgM5yMnnGCK8o+K/jfXPGmswTatZJptvaReVZ2EURjjgTvtB9eKeApVarpQUVy05SfNf4viW2/XW/YWIlGKlJvWSSt22/yPWPiZ4P8bS/DjwL4X8I6TeS6ZFpSXl8bc48y5lG5g3rglsD39hTNL8LeLY/2dfGWj+MtPuoE0xo7/TDcHcykZLgH04HHuar/GTxN4qj8DeA/FPh3V7630q40aO1umt2IRLiPht3oc5H/Aa4K5vPidq/w91DxFeatqE2gJItrOZpsCTf6A/eHQcetc+Fo4irh4c0oJc97683Nz6r1e3oaVJ04VHZN+78rW/I89r2j44bV+C3wpWP/V/2c7f8CKx5rxevb9Vsbnxz+zNoN3pcL3N54Tupbe6gjG5hE2Pnx1PAX8z6V7WZNQrYepLZS1+cWl+Ohw4X3oVIrdr8mjxCvWv2Tv8Akr8H/Xjc/wDos1xvwy8F6l438Y2Wg2cE6xyTAXU6pxBGPvsSeAQM4B6mvRf2edNg0X9oW70i3vo76KzivYEuI/uybUYZH5VOcYim8LXop+8oN/IeDpyVWnO2lzzTwt4g1zw14tk1Hw6zLqDNLAgSPexD5BAGOv0r0/4DeHPiXp/xT0XWbzTNajsppyt7JcbwGjZTncG98VX/AGZbKL/hOPE+qNZrcahpelz3NjHIuf3u7GQD1OKk+C/j/wCInij4waLbX+u31zA11vvYsBURADncAMAZwK4syqzqKvClGPuw95vd3TaS9PPqdGGgouEpN6vRIl+F76Vof7V95b3LRwQC/vLe3ZsBUkbcF9h3H41geJPDPxc+HfiabXnGqCWKVpBfwOZo2Xn5m6gDGfvdKoeNfDmu+JPjb4o0/wAP2ctxepf3NyFRtpCoxJYH16Y98V1vwJ+JnjyT4g6R4Q1O7n1TTbqb7Nc2V3EGZEIwzEkbuByc8etKrGpCP1inyy/dx5oy3sk3p63e6swg4yfs5XXvOzXco/stXP2nxvr1mb5LfVdV0a4gsriQ8+ezK3B9cAmue1XSPir8Nrm7nu49WsRNE8E9wrmaJkYYOW5XkdzzUOteE9YuPiL4uXwXaTyQ6Fe3MubZ8NDEkpA29yR0AHJxXpH7PnxC8WeK/E83gvxRdf2xotxYzidbiFSYAqE5Jxnrxz/OnipSpueLpqMoOMXKL3SS6fLoxUUpKNGV07uzWx890HpU+oRxQ6hcxQHMSTOsZ9VDED9KgPSvpU7q55jVmez/ALSf/IvfDX/sW4f/AEFax/2Wv+S4aF9J/wD0S9bH7Sf/ACL3w1/7FuH/ANBWsf8AZa/5LhoX0n/9EvXzVL/kR1P8M/zkelL/AH6PrH9DpfgBpRvfjZ4q1SO3+0XOkpe3NrHjOZjIyp+OTWRpPhH4z2vjW38Uto+rm+W7W4kcyHDfNllxnpjIxWz8ANQaH4yeMdJhn8i71WG+t7Vs4/eiRmXB9eK4WLxX8Un8Qjw8ut60dU88W/2fe27fnHT096jlrzxVVQ5bckfivtZ/he9zRumqUb33e3c9E+IOkx6X+1xokkMAgW+vrO7ZB03sRvP/AH0DXI/tCeLvEF38TfEOlLqVxb6fa3clvHbQOUTbn5sgY3FiSTnPWk0ODxLZftDaBp3iy6e51S01W3id2lD8bgRyPrWF8dP+Sw+K/wDsJzf+hVrgcPFYmlGbUuWlo/mtV8jOvUfspuOl5bfI9P8AE3hnxJ42+CHga68Dl7q10u1mhv7SCfYyy7h8xXIycgnHX5s1454t1LxY8Fl4f8Ty6gF0wMLa3u1KtGGPJ55I46nNa9lc/ET4aW2n6raXF9o9tqkAubZwQ0UinoSDlQfY84xXcfGfVrjxb8EvCHi7XbWOPXJb2W2M6x7TcRBSd3HbIHtTw/PhasI+7OnKUuVr4k3d69H1V1qFS1WDeqkkrro0rHiFFFFfRn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0bUr/R9Ut9U0y5e1vLZxJDKh5Vh/npXtcP7R2oSW8c2p+C9A1DVY1AW7li+ZiO5PUH6V4TRXDi8uw2MadaF2v66G9HE1aN1B2N3x34s1rxp4im1zXLjzrmQBVAGFjQdEUegzXX+HvjHq+k/D9fBs+g6PqdrFFLFb3F0hMsKyZJC/QkkV5nRV1MDh6lONKUFyx2Xawo4ipGTknq9zpfhx411rwJrw1bR2jfcnl3FvKMxzp/dYV23jT45arrXh250PRfD+k+HIL1Qt5JYxbJJh3XPofzrySiorZdha1VVqkE5Lr6betvMcMTVhBwjLQ6n4ZeNb7wH4hm1rT7K2vJZbSS1Mc5YKFcjJ45z8tcurMrhlJDA5BHY0lFdMaMIzlUS1dr/Lb8zNzk4qPRHtEf7QWrSaHb2+peFtC1PVraIRxalcwh5BgcMc/xD8q5PUviVr2veA4/BOpWtne7roSRX0oJuELPu2A9AuTXB0oJUhlJBByCOxrip5Tg6TvCmk739H5f5bG8sXWlpKXkfRvi34pa58JTp3w9tbCy1lNNsYWa51BSWZnXdtXHG1c7QevFV7vxZZ/Fv4QeMbzWfDem6bqPh+OG5try0TAYsxG0k85IUjHT5hWHb/GTwzrenWkfxA8CwazfWsSwreQPseRQMAtyOaxPH/xUt9W8LSeE/Cfhy18O6LNIslyI+ZbgqcgOfQHB69q8Gjls+aC9hy1E03O6tvdtWfXXS3U754qNn79420jbXbT7ir8L/izq/grTZtFm02x1vRZpPMNlepvSNu7L9fTpTPip8VdY8dWtvpf2Gz0fRrZt8djZrtRm7M3v7dK8+xSha+i/s3C+3+sci5+/n3ttfzPN+tVfZ+z5tBtdZ8MvH+veANXkvtHdJYpl2XNpNkxTL/tD+o5rlxHSiOumtRp14OnUV0+hlCpKElKLsz2PxL+0DrV7odxp2geHtJ8PS3abLi6s49shBHIH1z16ivNfAfinUvBviyz8SaYEkurZmOyXlZFYFWVvYgmsfy6PLrmoZbhaFOVKnBJS38/U0niqs5KUparY75/izrcfxNj8d6bpunaZciFYJLO3QiCVBnIYe+etavjH426pq8cK6L4e0jw86zx3E09lEFlmZCGCs393I6d+9eW+XSeXUvKsG5Rk4K8VZen6/Mr65Ws1zbndeIPix4h1Lx/Y+NbO1s9I1O1jEbC0BCT8ksXB67s8/hXYah+0RqDW0txpfg/QdN1qWMo2oxQjzEJ6spPU9eteK+XSGOpqZPgqiipU17ui327ea9RxxtaN7S3Oh8A+N9e8F+J11/S7gvOxP2iOUkpcA9Q/rn1613/iX49X99o13Y6D4V0bQLm+iMdzeWsQWUqeoB9DXjpQ+lIVq6+WYWvUVWpBNr9O/f5k08VVpx5Yy0G0UuKSu8wOr8e+OL7xhY6BaXljbWy6JYLYwmEsTIqgDc2e/Haqvw68V3fgnxfZ+JbG1guri1D7YpyQjblKnOOe9c9RXOsLRVF0FH3XfT13NXVnz+0vqaaa5qEHidvEVlKbS++1tdRtGf8AVuzFuM9ua9f/AOGjNW+ytcDwhoC64U2/2kIf3mcY359f0rw2iscTluFxXL7WF7bf5ehdLE1aV+R2ubuleKNSs/HFt4vuCt9qMN6t43nE4lcNuwcdvpUHjDXLjxN4o1LxBdQRQT39w07xxklVLHOBnnFZNFdCoU1NTS1tb5djJ1JOPLfTc9X8AfGvU/D/AIbj8Oa1omn+I9OgJ+zC+Te0I/ujPb+Vcz8UfiFq3j2/tZLy3trCxskKWljartihB6kD1NcdRXNTy3C06zrxglL/AD3021NZYqrKHs29Aooorv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T0SgTY0LT1jqaOOrEcPtQJsqrH7VIsXtV1IPapUt/akQ5FAQ+1OEPtWktv7VILai5POZYh9qXyT6Vqi34pfs6+1AucyfJo8k+la32dfUUn2dfagOcyTD7U0w+1a5t/pTWtvai4+cxzDTGiPpWu1ufSong9qBqZktH7VG0dabwe1QPDTLUigVpKsvH7VCy4oKTGUUG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Tx2tw1sboQuYA2wuBwDjOKQMbGtWoY802BMmtG2hpmcpDIYParkVvVm3t+M8AepqV7i1txk4Y+p6V5mNzbD4TSbu+yNqGDrYjWK07kcVqzfdQmrK2RX77otV4ry8vZBDYWs9w54CxRlv5V02kfDb4h6woeLRXtY2/juXCj+ea+ZxHFM/8Al2kvxPThlFKP8SRiCG1X70pP0oDWK/wk/U16FYfAfxBKAdT8R6ba+qxbmP6itu1+AuhoB9t8VX8p7iKFQP515VTiDFT+2/lobLDYKHY8i+02S/8ALNfxo+2Wf/POP8q9vt/gj4FjX99eatOfUvt/kasx/Br4cqPmg1Nz6m5b/GuaWb4l/af3l/7Iun4HhH221/55x/lTxd2h6xR/lXur/Bv4ct0h1RPpcMf61Wn+CPgSQfub3VoD67t38zSWbV/5n94/9lfRfceLCWxfrCn4Gl8rT36Ky/Rq9YufgLob82Xiy9iPpLApH86x734DeIowW0vxJpl36LIWQn9K3hnuIj9tieHwk+iPPjp9s4/d3BH+8Khm0qcAlAkg/wBk10erfDP4jaOpeXQ3uol6vbOGH881zMt1fWEvl31rc2rjqJYyteph+Jqy3aZjPKaMvh0KU9qykhkKn0IqpLb10cGow3ChZNsgPrzSTWEE4LW7bW/uk8V7+Fz2hVsp+6/wPOrZbVp6x1OSmh9qqSx4rob20eNisiFTWXcQ9eK9yMlJXRxJtOzMl1xUdW5kqq3WqNUx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SB70lKv3h9RSA9X/4VJZ5P/E8uf8Avwv+NJ/wqS0/6Ddz/wCA6/40vxr1LUdPuNKFjf3NqHWbf5MhXdgpjOPqa87/AOEi8Qf9BzUf/Ahv8a82jHE1YKanv5FtpHof/CpLT/oN3P8A4Dr/AI0f8KktP+g3c/8AgOv+Neef8JF4g/6Dmo/+BDf40f8ACReIP+g5qP8A4EN/jWnscT/z8/ALo9D/AOFSWn/Qbuf/AAHX/Gj/AIVJaf8AQbuf/Adf8a88/wCEi8Qf9BzUf/Ahv8aP+Ei8Qf8AQc1H/wACG/xo9jif+fn4BdHof/CpLT/oN3P/AIDr/jR/wqS0/wCg3c/+A6/4155/wkXiD/oOaj/4EN/jR/wkXiD/AKDmo/8AgQ3+NHscT/z8/ALo9D/4VJaf9Bu5/wDAdf8AGj/hUlp/0G7n/wAB1/xrzz/hIvEH/Qc1H/wIb/Gj/hIvEH/Qc1H/AMCG/wAaPY4n/n5+AXR6H/wqS0/6Ddz/AOA6/wCNH/CpLT/oN3P/AIDr/jXnn/CReIP+g5qP/gQ3+NH/AAkXiD/oOaj/AOBDf40exxP/AD8/ALo9D/4VJaf9Bu5/8B1/xo/4VJaf9Bu5/wDAdf8AGvPP+Ei8Qf8AQc1H/wACG/xo/wCEi8Qf9BzUf/Ahv8aPY4n/AJ+fgF0eh/8ACpLT/oN3P/gOv+NH/CpLT/oN3P8A4Dr/AI155/wkXiD/AKDmo/8AgQ3+NH/CReIP+g5qP/gQ3+NHscT/AM/PwC6PQ/8AhUlp/wBBu5/8B1/xo/4VJaf9Bu5/8B1/xrzz/hIvEH/Qc1H/AMCG/wAaP+Ei8Qf9BzUf/Ahv8aPY4n/n5+AXR6GfhLaD/mN3P/gOv+NdD4Z8K2ug6Zc6e8xvobh9ziWMAdMYxXjY8ReIM/8AIc1H/wACG/xrrfCnjR9O0O5F9cXF/evL+5WRy2BjuT0FZ1aGIcdZXE2ix4u8I2+nB76wlCQ5+aFzyP8Ad9awEMcKbn/Kn3mp3urXP2i9lL8/Ko+6v0FW/h9osXjHx5a6HcXHk2uGknIOCyL1Ue5rgzrMKmAwqSfvy0Xka4LDxrVHKfwx1ZP4U8O+JPGV4bfQrMtCp/eXEnyxRj3Pf8M17H4U+CvhvTQk/iC5m1i6HJjVikIPpx1/EV6Fp1rZaVp0Wm6ZbR2tpCMJFGMD6n1PvUpY1+cVK0pu8melUxc5aR0QmmW2n6TCIdJ060sEAwPIiCH8xU0lxJIcu7Mfc5qGisuY5XruOLmjd9abRSuwF3GjcaSilcBc0bjSUUXAcGalEhplFPmYFmG7miOY5HQ+xxS3zWWqQmHWNOs9RjIxi4hDn8Caq0U+a+5UZyj8LON8SfBvwdrAabRprjQrs8gA74Sfoen4CvJvGPgfxZ4Jk8zU7T7TYE4S8tsvGfr3H5V9GqxFW7e8Iie3ljSa3kG2SGRdyOPQg1pCrKL91nXTxj2qK58pQXEF9D5cuGB6HuKxtVs2t5Crcjqreor1P43eA7PwyYvFHh0FNLuZRHcWmcm2kPQj/YPP0rgLzF5pu8ctHyPp3r7DIM1kpqlJ6P8ABmOYYWFSHtYbnH3KdaoSjmte8XBNZc4r7o8WLIKKKKDQKKKKACiiigAooooAKKKKACiiigAooooAKKKKACiiigAooooAKKKKACiiigAooooAKKKKACiiigAooooAKKKKACiiigAooooAKKKKACiiigAooooAKKKKACiiigAooozQAUUUUAFFFORHckRo7kDJ2qTgUhjaKVVZm2qrMfQDJpKYBRRRQIKKKKACiiigAooooAKKKKACiiigAooooAKKcEdkLqjlV6sFOB9TTaQwooopiCiiigAooooAKKKKACiiigAooooAKKKKACiiigAooooAKKKKACiiigAooooAKKKKACiiigAooooAKKKKACiiigAooooAKVfvD6ikpV+8PqKQHpnx6/4+dH/3Jv5pXmVem/Hr/j50f/cm/mleZVy4L+BH+upUtwooorrJCiiigAooooAKKKKACiiigAooooAKKKKACiiigAHWrdv2qoOtW7fqKCZGxYDpXOwatf6F4iTUtPmMVzbykqQeoz0NdHYdq5PxPH5eqzj1bNfFcawf1enUXR/mv+AevkTTqzpy2a/r8z6f+Gfxf0fxHbR2uoutrfAAOGPU+tenQyxTRiSGRJEPQqc1+f8AHI8ciyRsyOpyGU4IruvCXxT8S6Cyqbh7mIdi2D+fevz6FeMvi0O/EZVOOtF3Xbr959k0V4v4T+OWnX4SK+8uOU8Yk+Q//Xr0TT/G2iXSKxkeIHucEfzroUb/AA6nlTvTdqis/M6SiqVtq2mXABhvoWz2zirisjDKujfRhU2Yk0xaKXb9Pzo2mgYlFLtNG00AJRSkY6kD8ahmubaEZluIk+rUWAlorHu/E+h22d18kjf3Y+TWTd+NBtP2DT3cf89JiEUVShJmcq0I7s66sTXPE1jpp8mI/ars/dij5wfc9q8s8XfE2xtgyajryk4/49bDlj7E8V5N4n+JupX0clrosI0u2bhpFbMzj3btQ3Cn8TNaNHEYn+FHTu9EegfFfx0zWl1oRulub+9ZPtSocpbxqwYKP9rIFc74bmDW8jONyrE5OfpXmOnlmn3MSxJySepr0TQCU0m6b/plt/MgV6eTzlXxUF5o9SrhY4PCyV7vVt+ZlXorIuO9bF91NY9x3r9aR8tArUUUUzUKKKKACiiigAooooAKKKKACiiigAooooAKKKKACiip9OaFdStGudvkCeMy7um3cM59sZqZOybGld2K+4eoo3D1FfZp1z9mUHlvBH/gIn/xNH9u/syf3/BH/gIn/wATXyf+tf8A1DT+49j+yH/z8R8Zbh6ijcPUV9m/27+zJ/f8Ef8AgIn/AMTR/bv7Mn9/wR/4CJ/8TS/1r/6hp/cH9kP/AJ+I+Mtw9RS19o2d1+znrNymk6WvgyW+uz5NukVohcu3Ax8vWvl/4xeC4vAPjV/D8OovqCC2iuBM0QjPzgnGAT0xXpZZntPHVXRcHCVrpNbo5sVgJUIc9015HHUUUV7p54UUUUAFFFFABRRRQAUUUUAFFFFABRRRQAUUUUAFFFFABRRRQAUUUUAFFFFACN90/SvpbxFp3wQ8E6XoEPibw7qk97qGmRXe61AdTkYOcsOcg180t90/Svav2n4ZpH8DmOGVwPDkOSqE/wATeleJmdN1sRQpc7inzXs7bI7sLLkpznZNq26uXfEHg74aeOPAuteIvhmuoWWpaJH9ourK66yQgHJAyQOAxyOpGK8Jr3H9mq0udM8O+P8AxFqFvJDpkWhyQF5VKq7nJCjPXgfqK534L+EfDtzo2r+OvG7Tf8I9o21BBGPmup26IPpxx7iscNivqbrwnJzjBxS6u8l8Pnr+ZdWl7bkkkk3e/RadTzCvW/2YoYZvEXiYTRJIF8O3RAYZwcDmuiWx+GXxY0rUdO8JaC3hvxJY2zXNpGoGy6RBypA6sawf2XlZPEvihHUqy+HbsMD1BwOKMbjViMDWi4uMopXT312enRhQoezrwd7p9TjPhX4n0/wf43t9c1LSo9TtokkQwOAeWUgEZ7iua1CdLq/uLmOFYUllaRY16ICSQo9h0rvf2edB0rxN8WtO0fWrVbqylScvG3QlY2I/UVT+Gvgn/hNPiaPDqyG2skllluZgM+VAhOT/ACH1IruniKFGvUnLRxim30teVvnuYRp1J04xXVu3rocPkUV9FaZq/wAA9c1f/hCYfDMtrBNJ9nttXwA7P0DF85C56GuT0LwTod14T+I2jxmG/wBZ8PyC4sryH/lpCpw1ZQziOvtKco7bro3a/wB+/VFywT+zJPf8NTyGiuz+CXhqHxd8TtF0W6jMlnJKZLof9MkUsc/XAH41h+NZNNl8Xas+jwLBp32yQWsa9FjDEKPyr0FiIuu6KWqV/vdl+TOd02qan52PRf2c/DvhTWo/FWo+LbCW8s9I04Xe2M/MAuS2B3OBXSWerfs26tdRacdD16y+0OIxO4CKhJ6lg5I/Ksv9me2uLzw38SLS1heaebQHjjjQZLsQ4AHvmuH0f4XfEC91K2tY/C2pIXkUF3jwqDPJJz0FfP1oU62Lr+1ruHLa1pW+z2PQpylCjDkgne/S/Ub8ZPBR8BeOrnQ45zc2hRZ7SY9Wibpn3HSuNzXq/wC1Fq9jqPxBttPsbiO5Gk6fFZTTIcgyqPmGfaujj1b4KeBNPsdGuNBHi29lgjlvr4qGVSwyRHnoR6V20MwrQwlGU4Oc5LZL8XeyRjUw8JVppSSimeC0V6P8efB2j+Gdb0zUvDMjvoOu2S31kHOSgPVfpyD+OO1d5cw/C34WaNouj+JvC7+INc1Kwivr2V1BEKyZ4TPQjBGPbPetp5rD2VOdODk53slvpve+1vzM1hJc8oyaVuv5Hz5RXafFmz8Fr4jtZvAN1NcWF9bpMbZx81tIxx5efX27V6PcWnw0+E+m6fpXifw8fE3iS8tluL1ZMbLVXGQoz/EKupmSjCDjCTlLaNrPTe99rCjhW5STkkl16HglFem/GvwjoGn2OjeNPBrS/wDCO64jFIZPvW0q/eQ/57EV1fhvRfh78Ofh1pHiLx3pLa5rWvxme1sSoKxQ4+UkHpwQc+px2qJZtTVGNSEW3J2Uet1uvK1ncawkudxbSS1v0t/wTE+GsML/ALPfxIleJGkR7PYxHK/MehryKvo8J4Rn+AfxA1jwYs1tp96bUS2M5y9tMj/MP90hlI/H0r5wrPKavtZ152a9/Z7r3YlYuHJGmvL9WFFFFeycQUUUUAFFFFABRRRQAUUUUAFFFFABRRRQAUUUUAFFFFABRRRQAUUUUAFFFFABRRRQAUUUUAFFFFABRRRQAUUUUAFFFFABSr94fUUlKv3h9RSA9M+PX/Hzo/8AuTfzSvMq9N+PX/Hzo/8AuTfzSvMq5cF/Aj/XUqW4UUUV1khRRRQAUUUUAFFFFABRRRQAUUUUAFFFFABRRRQADrVm3PIqtU8B5oEzasDyKx/E0Vr/AG7bteyPFauU850Xcypn5iB3OK1bE9KzvG8e6KCT1BWvmuK6XtMtm+zT/G36nbk8+XGRXe6PaPGP7NMF9oUOu/DbWjfpLEsv2O6OGZSM/K3PPtXz/wCItB1rw7qD6frml3VhcocFJkI/Wvsr4ManLd/DLw9exyssn2NULA914/pXZatJp+uWRsfEmkWWr2xGNs8YJH41+WSoaaHvU8y5W4zPzx6irmn6pqWnNusb+4t/aNyBX1f4n/Z9+HOtM0ujXt94fuG5Cn95ED7DjFec69+zH4yt90mh6rpWrxjoPM8tz+GDWLhKLO+OIo1Va6Z5zY/EbxNbYEstvdqP+e0WT+db9h8XryLAuNJHuYbgp+mKyta+EPxK0fcbvwjqDKP44U3r+dcpeaPrFk5S80m9gYHBDwkVar1Y9TGWXYOpq4L5afket2nxphAHmR6rCf8AZmLgfyrRi+NWn/xahrKf9s8/+zV4KwZfvI6/VDSbvY/kar61UOd5LhntdfM+gf8Ahc+mf9BfV/8AvwP/AIqorj4y6Xj/AJCWtP8ASPH/ALNXgm76/lQWz/e/I0/rc+yJ/sTD/wA0vvPabr4w6YwO2HWLjj+OXaP61jXvxZVs/ZvDyk/3p7gt+mK8xjjmkOI4ZXPshrX03wr4o1Ngun+HtSuSemyE0fWqrKWTYOPxJv1bN+9+KPiaUEWosrEdvKhG4fjXNar4g1zVT/xMdVu7kf3XkJH5V3Gi/Ar4napg/wDCPtYxn+O7fywB+RrvNA/ZmnDLJ4l8V20C94rNPMb88ipcqs9zaNPBYbWMUj54GBXX+BPhv4v8aThdG0qUW+fnupwUiQepNfUfhb4TfDnw0ySWuh/2ncpyJ9QbzOfULjj867hpnZEhG1Il4WNBtVR7CqjRfUxrZpFaU0fHvxL8Ap8P9c03Sf7UXULi4sxPOyphUbcRgeo4q5Yjy9Cb/blUfkCa1P2hbr7X8YLmIHItLWCH6HbuP/oVZsn7vSbZPUux/Qf419RwzSTxsbdP8jix9aUsFzSer/zMW+PJrIuDya1L08msmc81+no+cgQ0UUUzUKKKKACiiigAooooAKKKKACiiigAooooAKKKKACmuMinUUmrjKjW2TSfZRVyisPq0OxftZFP7KKPsoq5RS+q0+w/ayOn+BloG+MPhNT0OpxfzruP2vV2fGWZfTTbYfo1cn8C/wDksfhP/sJxfzrr/wBsP/ktVx/2D7f+TV4rpxhnULf8+3/6Udyk5YGV/wCZfkeO0UUV9GeYFFFFABRRRQAUUUUAFFFFABRRRQAUUUUAFFFFABRRRQAUUUUAFFFFABRRRQAjfdP0r6t+Jvxb1j4e6Z4R03TdOs7qO50OGdmmGSDyuB+VfKTfdP0r2b9qFlaTwRtZWx4chzg5x8zV4eaYWlicVh6daN4+9p8kd+FqzpUakoOz0/Mw/iV8Z/F/jjSf7GvHgstMLBnt7ZdvmEcgMe4zzj1FbN9th/ZJsRAxxP4jYz49QnH8lrx2vZfgxLpnjH4e6z8KtS1CLT7u4uVv9ImkHymYAbkJ9wo/DNGNwtHB0KbpRtCElJ27bN/Lf5BQqzrVJKbu2mkYv7MMkkfxs0Ly8/M0itj+6UOa6n4HxxRfFL4gRwNuiXS9RCn23Vq+DPAcnwV+3ePPGep6d9st7eSHSrS2l8wzTOMA8gdK5X9mO+jufiLrNreXEUNzrOlXUMTyHCmV8HH6n8q8/GVYYqOJr0XeHLFX6Nptv7kzoowdJ06c9Hdsr/so/wDJdNJ/653P/opq2PgDiPUPibcxti5j0G7EeOuC+T+oWnfAzw7deD/2mrTQdRuLeSe1jm3yRPlDugLDB/Gue+C3irTvDHxXvRrUippGqrcafeueiJI3DfTcq5Ppmrxq+sTrypa3pwa80pSf4omh+7VNT096S/BI8uHQV6h+zJqUdr8UYdJuWItNbtZtPlHrvU4/Wux079nWay8RHUNZ8Q6Z/wAIjbv5zXKzfvJYRzgjGBkd8mvJNU1TSdK+JUuseF1li0u01ET2YZst5asD19Dg49jXfLGYfNKVShQd7x36JvZevWxgqNTCzjUnpqekfCXTZPBdt8S/El1G0cuiWcmmW57iWVtvHuPkNeJEkkk8k8mvpj9p+bTtG8AxxaXIN/i7VP7Wn2n+ERrwfUZI/KvmelklR4mE8VJazaXyirfnceOiqbjSXT9f+BY9w/Zc1C60rRfiHqdjII7q00NpoWIztdQxB/MVh237QPxMhlSSTVbedActHJACrDuDzXQfspac2sWHjzR4po4Zb7RjbxtIcAM+5Qf1qxb/ALMmuCVTfeJtLgtgf3sitkqvc4rza9XLYY6v9dSv7trq+nKtjppxxMqFP2N+v5mB+0XoGmrqfhrxHoOnpaJ4ksEne1hXCrPwCFHuTV2b4WeAvCkNtb/EDxw1rrEsSyyWFrDuMIYZGTkfyqt8dPFuiyePfDWm6HMLvSvCkcEPnLyJmR1Z8ev3cfXNdl8XfhTqXxC8Vnx54a1vSH0XUoIpZJbi52eQAoB7HPQ0oYmpSoUKdao6cWpa9d/dV2nbR+ug3SjOdSUIqTTWn5v7zA/aah0u38EfDaHRbqS605NNlW2mkGGeMeVtJFXoNb+FXxS8P6TH411Kbw/4l0+ySyN2TiKVU6H3zknB6ZNQ/GTTtO1/4K+FNc8O6lDPpfhuN9On8w4mc70jDbffbu69CKr6h8DIfFWm6fr/AMMNYtLrTLmBPNivp9kkUoGHzwe/bt71lQnhlhKarVJQlGU1zbWd27PS2qadnuVNVHWk4RUk0tO+nT0OZ8TfDqXwL8T/AA5Y3N9Hf6VqFxDNZ3qDAlj3rnI7EZHfuK9I+M+m/CC7+JOrTeJvEOr2+q71E8UUWUTCjAHzelcV8fr+10X/AIQzwjp+ox6he+GLQ/ap0OVExdW2A+238sV1PjT4ft8Z3svHvgvVNOFzdwRx6paXEnlmGZRhjwD+VXKrKXsMTiajimpLmWnVWb0duZK4oxS56dOKbunb5a/cznvid4h+HsfwUtPBfhHVLy9ltdU+1IbiPBCsH3DOT3Ipn7WgWPxb4at4mzBF4cthF6Y3yc1ifGnwr4V8F2GieHtPvhf+I4kdtXmifMaknKpj1HP4Yrvrvwwvxw+HPh3VNB1Kzh8TaHaLp1/bXL7BIi/dbPJHcjjncfStKcqOG9jiuZ+zvO7l3ls35O2nqRJTq89Ky5rLReXQ5f4Zf8m7fEv/AK6Wf/oRrx6voqHw3Z+D/gL8QfDz6lbXusRG1kv2gfMcbM3yxqf4iACScfxe1fOtenlVWNapiKkdnPT/AMBicuLg4Rpxe9v1YUUUV7JxBRRRQAUUUUAFFFFABRRRQAUUUUAFFFFABRRRQAUUUUAFFFFABRRRQAUUUUAFFFFABRRRQAUUUUAFFFFABRRRQAUUUUAFKv3h9RSUq/eH1FID0z49f8fOj/7k380rzKvTfj1/x86P/uTfzSvMq5cF/Aj/AF1KluFFFFdZIUUUUAFFFFABRRRQAUUUUAFFFFABRRRQAUUUUAFSw9aiqSLrQJmtZHpTPFke/SUf+4/86SzPSrWtJ5miTD0G6vMzil7XAVY/3X+GpeDnyYqnLzR7v+y/e/avhVDBuybS6li+gzkfzr1GvCv2Q73do2v6aT/qrlJgPZlx/Svda/IIfCj1cXHlryXmFKpwc5I+lJRVHOWYr67h/wBXcyr7ZqU6reMMStHKPR0BqjRSsuxaqTWzHXMel3QIutB0mcHn57YdapyaH4Tl/wBb4O0Jv+3UVaopcsexf1ir/MZ48NeClOV8E6Dn/r2FTx6P4YjI8rwnoaY6YtRVmijlj2D6xV/mJYXt7f8A49dN0+3/AOucAFTNqV6Rjzyo9FAFVKKdkQ6k3ux7yvJzI7Mfc0yiimQFOjGXA96bTldYVadjhY1Ln6AZ/pQhN2PkX4hXX9pfFbxFdbsg37op9kO0fyqzqXyw28f92EfqSf8ACud06Vr3V7q8Y5ae4eQn/eYmvRPBKq/xD02N1DKsqrg8jha+p4bl7H2uIavyxbO3Mad6dKj3aR57ebucqw+oNZc3WvUvij43vL7+0/DZ0+2jgS42CRY/m+VuKzLb4TeJLvS0uxJaR3MkXmx2jSYkZfp2PtX2NPNIwoxqYu1Pm2V73X3L/gHmfVG5uFH3rb6WPO6K6vwh4D1rxNDcSWPlIba4WCVZGwVJ6n6CsbxDo8+jeILrRpXSWa3l8osnRj7V2QxlCdV0YyTkt12/q5EqNSMFNrRmbRXoN/8ACjXrXSri6F3Yz3VtH5s9pHJl1X+prL8D+A9W8VWk19bywWtnE2zzpmwGf0FYLNsE6cqqqLlWjfrt9/Q0eErqSjy6s5KpVt7hrZrpYXMCsFaQD5QfTNeveE/hfJN4R162v47FtV8/yLWYvnyWRhu57ZGfzrmrCx8Qr8OdT02ObTxpQ1hLeZm+/wCblRkN/d6frXNHO6FWUo0mnyySd30fVfp5o1eBqQSclum/uOBorqbjwNq8PjqLwiWiN5Jgq4b5CpTdnPsAfyqx4f8Ah9qur3WoqLq1trWwuGtpLmV8I0gOML6//XFdksywsYc7qK1k/k9vvMFhqrdlHy+446itTxVoOoeG9al0rUkVZkAYFTlXU9CD6VueDvh5rnijR59Ts2ghgUlIjM+3zXHYf41dTHYelRVec0oO2vTUUaFSU+RR1OZ1HTr/AE2SOO/s5rZ5YxJGJFwWQ9GHtxVWvX/iv4c1DXvHOhaNaeUlwujIZGkbaqBXfcSa5TxH8OtU0f7BMLy0u7S9uFtknif5VkJ6H0HXn2rhwec0K1Om6kkpSV7ff/kb1sFUhKXKrpHF0V6x8WPh6ul6Xp2oaZFZwrFBDb3CI2GmmYhdwHfk9axtW+FeuWGkXN6LyxuJ7RPMubaKTc6Dv9aeHzzBVqcanPbmdlfv/TX3iqYCvCTjy3scBRRRXsHGFFFFABRRRQAUUUUAdp8C/wDksfhP/sJxfzrrv2w/+S1XH/YPt/5NXI/Av/ksfhP/ALCcX86679sP/ktVx/2D7f8Ak1eBV/5HdP8A69v/ANKPRh/uMv8AEvyPHaKKK9884KKKKACiiigAooooAKKKKACiiigAooooAKKKKACiiigAooooAKKKKACiiigAoJJ6kn6miigYUDIOQSD7UUUCJbi4uLlg1xPJKQAoLsTgDtUXPYkfQ0UUkkh3Fy2c7mz655pKKKYExu7o2otTdTGAHd5e87c/StrwD4P1jxx4gXQtE+z/AGtomlzNJsUKuM8/jXP1PZXl1YzedZ3EtvLtK742wcHqKyqxnyNUmlLp6lQa5lzao9O/aZ1CBvGen+GbOVXtvD2mw2OVbI8wDL/iCcfhXlVK7M7FnYsxOSSckmkrPB4ZYahGkne3Xu+r+bKrVPazc+4oLD7rMPocUbn/AOej/wDfRpKK6DO4VKt1crbNbLcSiFjuMYc7SfpUVFDSYXDJxjJx6Z4qe1vLy1DrbXU0IcYYI5GRUFFDSe4XYEknJJJ9TU1rdXNq5e1uJYWIwSjEZFQ0UNJ6MLikliSxJJ6knNPt557eTzLeaSJ8EZRiDg1HRRYLi5b+83vz1pKKKYBRRRQIKKKKACiiigAooooAKKKKACiiigAooooAKKKKACiiigAooooAKKKKACiiigAooooAKKKKACiiigAooooAKKKKACiiigApV+8PqKSlX7w+opAemfHr/j50f/cm/mleZV6b8ev+PnR/9yb+aV5lXLgv4Ef66lS3CiiiuskKKKKACiiigAooooAKKKKACiiigAooooAKKKKACnx9aZSr1oBmjaHpWq6+bp80fqh/lWRanmtmy+ZSp7is6kFOLi+pi3ytS7HTfsl3nk+N9XsCcC4sQ4Hujf8A2Ve1/FXxHqXh/QbOPQoYZda1a/i07TxMMxpJJkl2H91VVj+VfO/wBuv7P+M1hGThZ1mtz+K5H/oNe/fGPR9Yv9F0zVvD9ut1qug6lFqUNsxx9oVQyyRA9iVc49wK/EOVxTj2Z9Pi1F4lSezSZzl94b+LXhyEa9YeOG8TTW4Dz6RPbFUuF/iWM7jtbGcdecV23i/xNNofh/TNUFifMvb20tmgkOGi85gpz7rn9Kw/Cfxd8Ka3qcWi3rXeg605C/YdSiMLF/7qk/eNc/8AtHeFYdUXRNVfWNXtnOq2dp5NvOFiAaTHmAY++M8H9KV7JuJgouVRRqq3y/yPYmGCRSflXF6t4V1u08Ew+F/Dev3yvLchbnU7yYPcxwE5cqcDLdhxxk1ytz4dm+GPiTw3qGj6/rF7peqaiumaja39wJQzSIxjkXgYYMvP1qm2uhlGnGW0tT16ivMfiImt6l8V9D8N6brFzptrfaLdm6kgbDIqyRfMvo38IPbcaqaPo918OfiXoOl2GtanqGg+IUnt5YL+YSNBcxxmRHU4H3gGBFLm1GqKcb31tc9ZrhLmaYfH2zt/MfyT4ckYpn5d3n9cetYupabe/Enx9rWnXGt6jpvhzw+8dr5NjJ5b3V0y72ZmIPyqCoxjuai8M6ZqGi/HiDS7zUrnUoIfDr/ZLm5bdM0Zm+65GMlTxnA4pN3KhTUU9dbHrX5UV51r3w+1Dxd4kv8AUPEniDVLSwik8vSrPTbkRqkYA/ePwcuTk+1R/D/VNY/4QrxXo+q6hJeX/h27urBL1v8AWTIsYkjkb/a2uB+FVzakeyVrpnpNFeSfCPRPEWtaB4X8ZeIPFWpCOKwhkj06JwInUJgvL/fZuW7YyB2zUXhfw3ffEpZ/G2s+JtbsLee5lXRbbTpxEsEEblFkOQcsxUmlzeQ3RSbvLY6T4bTTSeOfiJHJI7pFrEKxgnhR5C8Cul8cXn9n+Btevs4MWnzEfUoQP1NcT8E47+HxN8QrfVJxcXcWsQxyTAY83EAAfHqRjPvmtT4+Xn2P4Saz8203BigHvucE/oDVQ2FVjepy+n5I+avCEW6aIepFd78P38z4i6c3964Y/wA64/wem11f+4pb8hmr+narc6Lq1tqdoIzPbtuQSLlSfcV9tw9hZVcDXjHeSsvuZeaVlDE077J3/FHUePPGkuo64/h240+1jt49TjBmVfnIWQd/etHWk1I/tH2PlCXy/kKYzt8rYf0ryfXL2bUNSuL+faJp5DI+wYAJOeK6iL4teLItGXTlezLrH5S3Ri/fBcY+9nrXpVsmqUqcI4WC+GUWm+skve69tjOljYzk3Vb3TXyvp+J1LXZt/CnxOudOlMY/tHbG6H+FnVTj8CRXj+n28t/qVvao582eVY1Zj3JAFaVh4l1Ky8OanoMfkta6m6vcM6kvlSDwc8cgVkQySQypLExR0YMrDqCOhr08vwM8Kqqe7as/JRitfmmc+Jrxq8nlv97Z794M0fw7oXjDVtHs5NTu9Xg09/tlxM37ptyhuB75HeuK1ZZ2+AOh/YVcx/b3+07Ox7Zx74qrL8XvFTlGEWnK/lmOVhAcy5Uj5uecZz9ayfBHj/XfCVnLZWAtp7WRt/lXEe8K3qOeK8SjlePi/bTSc04OzlvyqSettN7rTQ7p4vDtci0Wq22va3XXbU6TwfFfj4X+Ore6S4F4vlb0fO8HKH+VVtI3D4Ba1nIYaun16JWP4f8AiJ4g0bXdR1iE2082otuuEljyhPYgZrOl8WapJ4fv9DZbb7LfXn2yYhPmD8cA54HA4ru/s/FOpK8VZzhPfskmtultO5h9Ypcqs3omvzt+Z7Zb+XcT6f8AEiQBkh8NyNIfSZccfkzj8K5bS5tD/wCFJ2Vzr1ve3MB1ORpzavtYSnPLHB46fjiuFh8ca5F4Jfwiht/7PbI3bD5gUtuI3Z6Z9uhpfBfjnWvCsE9rZLbXFpO254LiPeob1Hoa4Y5HiYU5W1akuWzt7ivZX6P3n9xs8dScl2a10vq7ffsWPil4jsvEepafPYWk9vDb2awqZvvOBwD+lb/iFL1/gr4U/ssSsPtb+YIs58z+Hp3zmuI8XeIr/wAT6t/aWoJAkgjEapAmxFUdABWr4R+IXiDwxpM2l6e1tJbuxZBPHuMTHqV54r06mArRw1BUYq9N35W9Nmnrbzvsc0MRB1Zub0kt7enT5HpHjXw63iP4iaXaX91PbRQeHxPeNH99lWRsqPck/pWP4jOht8D5W8Px3yWQ1Vdpu2y5bABIOBx/XNckvxG8SDxFZ680lu13a2n2TlDtljySd4zySTn8BTPFHxA1zxDpUulXkdlHZySrIscMW3YV6Ac/ia86hlOOhKjGTXLBxej00bvpbXdW10OieLoNTa3d+n3HT/FSxudR1HwXaws6i5023jWTnAYhef1rqfC2leHNF1jxNo+mvqdzqVtpsq3s87ZiYlCeBj1PrXmF18QvEFx4WtfD8htvJtWjMU4j/egRkFBuz2wPwFaV38XPFNwjqYtOTzYHhmKwHMu5duTz1APFTWyvMJ4eOHVrK6+K19U03prpdW76lQxeHVR1Ort08tt/xOJGm6gNIXVTZziwMnlC42fIX/u59eKq13HiDVrS1+FWheGLW5iuJpZWvrrY2fKJJ2ofQ8muHr6bCV51oylONveaXmk7J/M8utCMGlF30QUUUV1mIUUUUAFFFFAHafAv/ksfhP8A7CcX86679sP/AJLVcf8AYPt/5NXI/Av/AJLH4T/7CcX86679sP8A5LVcf9g+3/k1eBV/5HdP/r2//Sj0Yf7jL/EvyPHaKKK9884KKKKACiiigAooooAKKKKACiiigAooooAKKKKACiiigAooooAKKKKACiiigAooooAKKKKACiig8CgDvPCvwr8R+Ivh9qXjWxMAsLASsyM3zyCNdzFR+f5VwdfV3gnVIvCOpfDL4d3I2wapo9w2pRnoXuhuUH33IR/wKvmLxRpU2h+JNT0WfPm2N3LbtnuUYrn9K8XLMfVxNapGptvH/Ddr9L/M7sVh4U4Rcd9n62T/AFM6ivSNE+DfinW7fw5NpbQT/wBuQS3CZO0QRxkAlz+Ix6nisq4+G/iH/hZkvgCxjS91SNwrMnCKNoYsT2AB5NdscxwspOKqK6Tb8knZ3+Zg8NVST5dzjK7v4ZeDLDxR4Y8Z6peTzRS6Fpv2u3WM8O2H4b2+UV12vfs8+ILLQrq+0rXdO1m8s1LXVjb/AH48DJAOTk+2KZ+zzDNN4H+KNvDE8k0mhqiRqMszESgAD1zXBis0pVsJKphp6pxXpeS790dFHCzhVUasd0/yPGa6H4c6Lp/iLxppujarqC6fZ3Mu2WcnG0Y6Z9+lekX/AOzv4lg8Oz31rrGnX2q20XmXOlwnMkfGSu7PJ9sc15f4I8P3XinxVp/h+zmWC4vZfLR36Ka644/D4qjUlRqbJ3fbTf8AXzMXh6lKcVOO/TuQeKLG10vxHqOnWV2t5bW1y8UU69JFBwDWbXaaL8O9U1a98U2VrdQm58ORPLPGesyoxDbfyJrk9Ks5tS1O00+1XdPdzJDEPVnYKP1NdFGvTkmlK7ilf7r3+e5nOnJO9rXK9FdZrvgPWNP+Ir+BbPbqeqCRIgIBwWKhiPooJye2DXe6h+z1r0NjOth4i0jUdZtozJPpcLjzVAHQHPJ9sVhVzTCUlFzqJcyuvTv5LzZccLWnfljseLUU+aOSGZ4Zo2jljYq6MMFWBwQR65pld5gFFFFMQUUUUAFFFFABRRRQAUUUUAFFFFABRRRQAUUUUAFFFFABRRRQAUUUUAFFFFABRRRQAUUUUAFFFFABRRRQB3/gXw14PbwjN4p8cahqMFk999gtIrFcyPIEDuxODgAEfnWr9l+Av/QR8Xf98j/4msa9/wCSBaZ/2M1z/wCk0VGg/CXxxrmj22radp9tJaXKb4ma5VSRnHTt0rw58j5qlau4LmaWqS0+R3xurRhBPS+xs/ZfgL/0EfF3/fI/+Jo+y/AX/oI+Lv8Avkf/ABNVP+FH/ET/AKBlp/4FrVLW/hH450bSLnVb/T7ZLW1jMkrLcqxCj271nGWEk0li3f8Axr/Itqsld0l9xsfZfgL/ANBHxd/3yP8A4mnf8Iv8LvENhqFr4N1XXRrNvZy3cKXyDy5ViUuy9Bg7QcVw3gzwlrni+/msdCt45p4YvNcPIEAXIHU+5FdJ8G7aaz8fajZ3ChZoNK1KOQA5wy28gP6itK9L2MZyhXk5RV7Np/erbMiE+dpSgrPTY8+HSikX7o+lLXuHCFKv3h9RSUq/eH1FIR6Z8ev+PnR/9yb+aV5lXpvx6/4+dH/3Jv5pXmVcuC/gR/rqVLcKKKK6yQooooAKKKKACiiigAooooAKKKKACiiigAooooAKUdaSgdaALlqeRW1YN0rDtz0rYsG5FIxmVPDd1/ZXxX0e7zhU1KLP0Y4P86+y7m8tbeeCGe5iiluXKQI7YMrAFiF9TgE/hXxF4rY2utRXS5BXZID7qc/0r638ZeF7Lx34Tske5ls7uPy7zT76E4e2mABVx6+hHcE1+N5lS9lja0F/M/xPoqvLOlRnJ7x/IZ8XfD+i654A1lNUtYf3NpLNFcbQHhdVJVww5BBGa4/xZeXeo/CD4f39+Sbq4vtIklY9WYlST+PX8all8A/EjXrQaF4v8eWs+hk7boWdq0dxeR90ZixAB78V2PxB8JN4j8JwaNpd5HpU9nPBPZSmMukLQkFAVByRxjGa4Gm76ExlGHLFyvr9xU+Kus6xaXGgeHdAuY7K/wBfv2theOu77PGib3YD+9jAFcP8Q/CmpaLc+Eb6+8ceINaDeJ7JPs17MhhyRIdwAUHIxxz3Ndf4k8FeINc8K6VHdeJYU8U6TdG6tNVhtysYfBBBQknBU4PNZWr/AA/8Z+JdNgn8R+LLEaxY3EVzpjW1oy29tIhOWZCxLkjjgjpQ030HSlGKXvLzNPWv+S/+Hv8AsX77/wBHQUfEv/kfPh1/2Gpf/SaWtdfDF5J410bxPd6lFLLYaVNYzIsRHnPI0bGQHPA+Q8e9TeKPDcmta/4a1RbxIF0W+e6aMoSZgYnj2g9vvZz7U7PUzU4prXo/1MH4Rfudc8e2UjZuIvELSOD12vDGU/QH8qWcq37RFmgYFh4afI9Mz0vi7wZ4hPixvFngjXrfSdRuIVgv4LqAywXSr9xiAQQwyec0/wALeBdS03xyvjDVdeTUtQk09rS6xCVDNv3KU5+VFHAHJ96VnsU5Q1lfdGNosXib4h3eraqni/UvD+k22oTWNlbaaQjusTFS8jMDkkg9hxVT4Z2UmnaX8ULGXUrrU5IdVnRrq5YNLIfskXLEADPbp2rUbwR410bxBqUngzxTYWOj6pcPdTWt5aNKbaV+XaMhh1PPOcVa8OfD3UNB1TX/ALL4gWXSdagZpreaEtN9saNEacvnBB2klcdWpWZbnGzSatpYvfCVWb4LeGlXqdCgA+vkiq/7P7Kfg54cjzl4IJIZR3V0lcMD75H610fgjRX8N+D9H0B7hbl9Os4rYzKu0SFFA3AHpnFcZJ4F8Y6Lrt/L4H8VWenaRqdw1xPZ3lq0v2eVvvvEQwxk8455qtVYyvGfNG9ru/5/5lv4YMrePPiVtIONahBx6/Z1rG/anu/J8CabYhsG61AEj1CIf/ihXV/DnwW3hG61+ZtSN/8A2veJdFnXDqwjCtuPck5PGK82/auu92peG9NB+7FLOR9SFH/oNVG9i6dp4mNttPwX/APO/Dq7LKeT/pmR+fH9ar37cmrumL5ekv8A7TKv8z/Ss6/bk1+n8M0+TBJ92zz81lzYm3ZGVcnk1UPWrNwetVTX0RyRCiiigYUUUUAFFFFABRUlvGZriOFTgu4UH0ya1/G/h2bwt4in0aa5S5eJVbzFXaDkZ6Vk60FUVJv3mm7eStf80WoScXLojEooorUgKKKv+HdNfWdesdJjlWF7udIRIwyFLHGcVE5xhFylsioxcmkihRWxrPh6/sNd1LSoI5b1tPY+dJDGSAo/iI7Dmn6b4avr7wrqPiKF4ha2EipIpb5iW9KyeKoqCnzKzt+O33l+xndxtrr+G5iUUVv+EvDM3iGz1i5iu0gGl2bXTBkJ8wAE7R6dKutWhRg51HZL/hiYQlOXLHcwKKKK1ICiiigAooooA7T4F/8AJY/Cf/YTi/nXXfth/wDJarj/ALB9v/Jq5H4F/wDJY/Cf/YTi/nXXfth/8lquP+wfb/yavAq/8jun/wBe3/6UejD/AHGX+JfkeO0UUV755wUUUUAFFFFABRRRQAUUUUAFFFFABRRRQAUUUUAFFFFABRRRQAUUUUAFFFFABRRRQAUUUUAFbXgTRm8Q+NNG0RULi8vY4nH+xuG//wAdBrFr1z9leyiHj+98TXUe618P6ZPeufRtpC/pvrizCu8PhalRbpO3r0/E3w1P2lWMfM2vjDpXj67+OU3iLR/COuz22lXUC2Tx2blGWDbgqQOQSpP41hftX6P/AGb8W7i/SFoodXtYb5VZcEMV2MCPXchJ+tRTfH74lNM7R6wioWJUeUOBnit/4131x44+B/gvx9dMsmoW9xNp1+yj+IklSf8Av2D/AMDrwsNTxeExGH9tGKjZw0b6q6vfzj+J31ZUq1OpyN3+LX+vMX4n69qml/AL4d6fp93Jax3lvMZ2jOGdVfhc+mTn8BVL4HyT6T8MviN4zgkf+0razjtYJmOWXf1IPrUHxj/5It8L/wDr1uf/AEMVN8B0k134a/EPwXZjfqF5ZJdW0XeQoeQPU+1LkjHLZSto6j5vT2mt/l+A1JvEpf3dPXlPOPBXjDXvCHiBNc0e9ZbtUdD5pLK4YYO4Z59fqBXp/wCztqV5beFvinq0MpW8XRfOWQDlXxKdw9wea808C+C9e8YeJk0DS7OQXOW81pFIWHaCTvPbpj6mvRfgZbyWngv4t2srIzw6IY2KNuUkeaDg9xXbnHsJUKiVub3L97c6tf8AEwwftFOLe3vW9bGJ+zTq99Z/GnQ9tzMy3cj286s5IdWQjnPvg/hV74d28dp+1PHaxKFji8QXKIB2USPgflWD+zz/AMlo8Mf9fg/ka6TwT/ydm3/Yx3P/AKMes8ekq9e3/Pr9ZFYdtwp3/n/yLnwx1SLT/wBpzVLK6P8AomrXl5p8y5wCHLYz+I/WqHwX8J/Zv2hW0/UFVbfw9PcXdzuHCrDnafzKn8K43xhqEmk/F3VNUhJElprUk64/2Zc/0r6B8f2kfhuw+IfxEt1RIvEGl2lvYt/eeZf3uD9CfyrlxspUbRj/AMvoKK9bpflJ/ca0Up6v7Em/lv8Aocp8Am1LxJ4z+I3jXT7fz9bSynfTweds87Psx/3xj6ZrG8EfDH4u6D440zxCukXQlgu0lldpid67vnB9QRn86Z+y/czXDeM/Ctlctb6lrOiP9gYNgmaMNtAPr85P0BrkNCuPiRrPimLwzaahrA1N5hC8LuymI5wS/wDdA7k1c6VVYnEQhKKjaK95P4eX1Wl7iU4eypyabd3t3v8A8MaH7SulQ6R8aNeht4xFFO6XKqOgLoC35tuP415xW144tNW0/wAWajpuuXf2vULOYwSy+ZvBK+9Yte/gYOnhqcXLmslr303PPry5qsna2oUUUV1GIUUUUAFFFFABRRRQAUUUUAFFFFABRRRQAUUUUAFFFFABRRRQAUUUUAFFFFABRRRQAUUUUAFFFFABRRRQB3d7/wAkC0z/ALGa5/8ASaKuLjvryJBHHe3KKOirMwA/DNdpe/8AJAtM/wCxmuf/AEmiq14c+LF7omh2mkx+E/DF2lsmwTXFs7SPyTliGGTzXl0p1Iwl7OHM+aXW3U65KLkuaVtEcF/aV9/0ELv/AL/t/jSPf3kiGN765dTwVaZiD+Ga9O/4XZqH/QkeD/8AwEf/AOLqh4g+LV9rGiXelyeEvC9qtzGYzNb2rrInupLcGqjWxLavQS/7eX+QnClbSp+B55DPNbsWhmkhY8Eo5Un8q7n4Hkt4zu2Ykk6NqBJJyT/o0lYvgPxXN4R1Ke+g0nTNSaaHyjHfRF0UZByACOeK6D4O3DXnxA1O7aOOIz6XqUhSMYVS1vIcD2GaePlL2FVOOnLv3+QqCXPDXW554v3R9KWkX7o+lLXonOFKv3h9RSUq/eH1FIR6Z8ev+PnR/wDcm/mleZV6b8ev+PnR/wDcm/mleZVy4L+BH+upUtwooorrJCiiigAooooAKKKKACiiigAooooAKKKKACiiigAooooAsW55rWsTyKx4Otalk3IpGcyj44i3LBJ6qVr60+Et9/aPwz8PXZOS1jGrfVRtP8q+VfFyb9Kjk/uv/MV9C/syXv2v4T2cRbJtbiaH6DduH6NX5XxJS9nmc/7yT/Cx7dJ8+XwfZtHptFFFeIc4UVh6FrU2ra7q0MEKDTdPkFsJv4pZxy4H+yuQPrTNJ8WaTqfi/VvC9s0n27S0jebcuFYNn7p74IwfSldFcktTfooqtqd9aabYy319MsFtCN0kjdFFMks0Vn3l9dQa9YacmmTTW9ykrS3asAluUGQGHfd0FaFIGgoorD8W61NoMdjfvEj6abpIL5z96FZDtSQf7Icru9jnsaBpNuyNyiiimIVetfNP7Sd19q+KiWo5FpYxJ9Ccsf519LJywHvXyZ8Vrv8AtD4va9KDuVLnyV+iAL/SmkdeBV6y8k/6/EFGzTIl9WLfkBVbS49Mm1qCPWbiSCwyTM8YywAHQVZu/ltoE9I8/mTV74ZWun33j2wt9SWN4TvKo/3WcKSoP44r9SwjWGyrmd9It6b9Xp5nm1f3uOa80tSz4m0LwjqXgW98ReF1u4X0+ZY5Ul6Ord+nWppPCvgjw/oGnw+KLq8XVtTtTcI0QysOR8vb1xXV+M/7dHwz8TJr1vZW0omX7PDbgDbFuwCwHrWX458J3njm00TxDo91bf2emmrHcyO4AhKDnj+leDQx8pRjGrWcafPL3ua/2U0ua2urfTXY9aeHSbcYJystLW6tN2MTRfC/gzSPCWmat4wuLvzdYLfZxCMiOPjDdOuCD+NUvC3hrw3DoN94n19rq505L02lnFD96X/aPHp/I10epeGLzx74D8KSaFPbudPhNrdh3AEWMAt+h49MVa8AS6s3w5u9F8LS2Vzq+m6i4aOQAiWIk/MM/Xr7YrSpjqnsZy9q+dztJXsormaWtvduraijQjzpcmlrp2vd2X3mNH8N9Jl+INpZQ3Fw+i3WnnUIv+epXGdnT3HbvVHS/D3hLxR45sNM0ePULKAQyyX1vKPnUx8hV46kVoXsXxJuPHlkrzWkeuWdkZoII5FC+WTgoe3IHT0ra8Z2WtXXiTw5c6TFaWHjD7JJNdQxOADt7H6j+tL63Xi4xlXTbg7NS0TtL3pK2qat73RoFSptNqGil2320X+RwuraP4d1rxVpmi+GILyyuZpzBcxXI+5g/eHA7AnFb+r+DvCF5pmvWfh9r5NT0KNpHkm+7Oq539vY4/Cui8SX0Gm+K/A+seILe0sNaaR11BYiMKhXarH8T1pnjn/hY9rDrksY05ND8mUi4XaGeFgcD1JINR9fr1HRUJ8qtpzS3anZ6295W2XZ3K+r04qblG/otlb8DB8P+EvB+m+HdCuPEt9cQ6nrJEtqyfcjHBXPoOVyfesP49/8lLvf+uUX/oNdhf8Ah2Txl4Y8GaxY3ltFaadarDfvI4AhCBcn81PH0rj/AI9nPxJvT6wxH/x2urKqzrZipTm3K1S6f2feSSXbS359THFQ5MO0o2V42ffRm/ovg/wPb+HfDes+ILq5jbU4/LEKc+ZKXIB6cKBWnH8N/BMeuXnhVtRupdaljee2x92FP4QTjryM+orC8V/8iR8OP94f+jK6qEH/AIaZIwc/ZR/6LFcVariuWdRVpLSpK19PclZL0117nRThS92PIt4r71qebQeG7A/C7UNfk8z7fb6kLZTn5duBnj8a39M8P6fo+tfDbULPzPO1OVJbjccjcGjPH/fRq54M0mbxR8M/EPh/TpIvt6at56xs2Mr8vP6N+Va3iCzTT9d+FthHcR3ItpjCZYzlXZXiU4/EGuqvj5yqyoOevNO6/u+zbXyvsY08OlBVEtLR18+bUveFv7C/4Svx79sM/wBp/efaNq5X7Nhen+1mvP8A+w9AuvBPivWdImvfs1pdxLZq74DIV/iXuc5rrvC8f2v4o+O9LV1W4vLWSOEMcbmyvFYenaXd6L8J/G2lXyqtza3kKShW3AHbnqPrXPh5exqPlm+Z+x0v0fKnp+BrUXPFXjp7/wB+ppReC/AGnSaKus3d2J9Xt41ghU5w54LE44yTgVD4T0Q+HNQ+Imj7zItvpUgRj1KFHKk/gRXQ634NvfEd54L1KzuIQljawm5Rmwyxq2/cB3yciqMWoW+qeKviXdWriSEaS8SupyG2RMpIPpxWEcXUrUpJ1XLT3k/stVEl96v67lujGEl7ttdPP3Xf8TlvDXhnwtYeF9M1bxX9sll1iVlt0g6RRg43njr0P4iuV+IPh/8A4RfxZeaOshkiiIaJ26lCMjPv2/CvWdBvPEmp/DTQG8GLZXNxaK1vewzBSyEHCnnp0/HNeVfEiXW5PFtyviGSJ9RjVEl8ogqvy5AyPrXt5Tia9XG1Oef81431VpWXu20VvPW9zhxdKnChHlj21t5a69f0Ocooor6g8oKKKKAO0+Bf/JY/Cf8A2E4v51137Yf/ACWq4/7B9v8AyauR+Bf/ACWPwn/2E4v51137Yf8AyWq4/wCwfb/yavAq/wDI7p/9e3/6UejD/cZf4l+R47RRRXvnnBRRRQAUUUUAFFFFABRRRQAUUUUAFFFFABRRRQAUUUUAFFFFABRRRQAUUUUAFFFFABRRRQAV03hfxrqvhzw1ruhadDaCLW41iuZ3QmVUHZSDgDk9QetczRWdWlCrHlmrr/LVFwnKDvFhXUWPjjVrT4c6h4DWCzl0u9ulu2eRCZYpBs+4c4Gdg7Hqa5eilUpQq251ezT+a2CM5Rvys6PxL4y1TX/DGg+HryG0S10ON47ZolIdg5yd5JIPTsBVHwp4g1Xwvr1trei3LW95btlWHRh3UjuDWVRSWHpKDpqPuu+nrv8AeN1JOSlfX/I9j8QftDeLtU0KfTrXTdJ0qe6QpcXdpCVkIPXaSTjNcD4R8aar4Y0jxBplhDayw69afZLpp1JZU+blCCMH5j1zXNUVzUcswlGm6cKaSer+W33Gk8VVnJSlLVGv4O8QXvhXxNY+INPjgkurKTzIlmBKE47gEH9au6X4y1TT/iEfHEMNo2pG9kvPLZD5W92JIxnOOT3rm6K6Z4elNtyjdtWfp2M41JRSSe2pc1zUZ9Y1m91W6WNZ7yd55FjGFDMcnHtzXU+JPiZ4j1/4f6V4JvltBpumlDE6KwlfYpC7yTg4BPQCuKopTw1KfLzRvy7eQKrNXs99y5omqahourW2q6XdSWt5bOJIZUPKkV69e/tH+MZtMkig0vRbPUJVKvfQwESAHuMn731rxWiscTl+GxUlKtBSaLpYirSTUJWuSXE01xcSXFxI0s0rF3djksxOSTUdFFdiVjEKKKKYgooooAKKKKACiiigAooooAKKKKACiiigAooooAKKKKACiiigAooooAKKKKACiiigAooooAKKKKACiiigDu73/kgWmf8AYzXP/pNFVrw54d+F11odpcaz44vbLUHTM9ulkzCNsngHHPGKq3v/ACQLTP8AsZrn/wBJoqoaR8NvHOrabBqWneGr+5tJ13RSpESrjpkV4/u+zlzVeT3pa3S67apnbrzK0ebRd/0Op/4RX4N/9FE1D/wAf/4mqHiDw78LLXRLu40nxze3l/HGTBA9kyiRvQnHFZ//AAqX4jf9CjqX/fk/4VW1X4a+OtL06fUdQ8M39va26b5ZXiICL6mog6XMv9rb8rw1/Acuez/dfg/8yp4D0/wvqWpTQ+Ktcm0i1WHdFLFCZC75Hy4AOOM1v/B1LePx/qUdpMZrddL1JYpCMF0FvJtbHbIwa5Twz4b1zxNdyWmg6ZcahPFH5jpCpYquQMn8SK6n4MQTWvjvULW4jaOaHSdRjkRhgqwt5AQfxFdGOt7Kt793y7aafrqZ0L80NOu55+v3R9KWkX7o+lLXpnMFKv3h9RSUq/eH1FIR6Z8ev+PnR/8Acm/mleZV6b8ev+PnR/8Acm/mleZVy4L+BH+upUtwooorrJCiiigAooooAKKKKACiiigAooooAKKKKACiiigAooooAki61pWZ5FZcf3q0bQ9KCJFzXE83QpsdVw3616x+yHe7/Duu6cW5hvElA9nTH81ry6VfN06eP1jP8q639ki88nxfrWnk8T2SyAe6Pj+TV+c8YU+XF0qneNvuf/BPXy982CqR7NM+lahvp/sthc3XeGF5P++VJ/pU1VtVha50q8tlGWmt5IwPdlI/rXyhmtzn/hgsNh8ONMup2wskD31xIe5ctIzH8D+lcP4Uil02+8HeMLhdkviC7vYb1j/08kzQg/QxkD/erQvdSZf2erSG1ci5vLOLSIsdRI7+Qw/AB/yrN8beBfFOk+CJLz/hPNW1SPQUjv4bGSGEI5tiH25VAfuqR1rNnZFK7u93b+vvOu8Sal4m1TxZL4Z8KXVlYfYbWO5v725jZ8NIW8uJAD1whYnngiuX+K7+N7z4Pah9vk03T722maK9KRs0d3EHAR4xnKBsg4bJ4NdF4Lvbeb4l+JCJQW1SysNQtBn/AFsPlGMlfXDIc+m4etRfF3U7HU/hb4jawuUuFtnFvKycqJFZCy574yM++R2pvVMmHuzirdi+dS8Uaf4i0Lw9qN5YXl3fwXrzTwxMiF40LR4BOQM4zUNp4wuW+EM3iqaOP+0oLWRHjxhftSuYwv0L7fzqx4nP/F3vCRH/ADwv/wD0XXHXaBfGNz8Pekd54hi1VU/6ddnmyY9hIEobsKMYyS08/wAXc6S41DxhrWstoOh3llp76baQSaneSws+64kQOIkAPACkE5/vCrOkXFx4x8F69oOvQwxalA1xpWoLECIy+wYdM8gMjo47jPtWBbeG49U+KfjC3n13U9PuZZLa8hitnVRLCYETfggk4ZWX8K2/B8Hh3w/oviTVNN1W61CNLiWTULq4IOZYYlVsEAAgKgGR3UjtQgkklpvobfw+1KXWPAegarP/AK67023ml/32jUt+ua3K5z4YWc2n/Dfw1Z3C7Z4tKthKvo/lqWH5k10dWtjnnbmdh8RCuGbovzH6Cvi+W4OoeKtSvjyZ7ySTP1Y19feJLr7D4Z1a9zjyLKVwffYcV8d+FkMsqserNn8zWtJXmkd2XrWcvI6DUzhyv91VX9KwbmRkfejMjA5DKcEGtnU23SSH1Y1hXZ5NfsuGp8lGMOyX5HzjlzVHLzK95e3k7P513cSb8Bt0hO7HrUcV5eRQNbx3U6Qt1jWQhT+FN2SSyCONGdj0VRkmojwcHg1pyR2saqT3J7e8u7dGS3up4Uf7ypIVB/Kktrq5tZPMtriWF/70blSfyqGinyR103HzMn+23n2n7V9ruPP/AOenmHd+dDXt4119qa7nM/8Az08w7vzqCilyR7BzPuS3NxcXUpluZ5ZpP70jFj+tSSahfyW4t5L25eEfwNKxX8s1Woo5I6abBzPuTR3V1HA1vHczJC33o1chT+FMllkmffNI8j/3nYk/maZRTUUnewrskaaZkRGmkZY/uAuSF+npTvtV15/2j7TP53/PTzDu/PrUNFHKuwXZLb3VzbszW9xNCWGGKOVJHvij7RcZjP2ibMZzH85+Q9ePSoqKOVXvYLsljubmO4+0R3EyzZz5gchvz60SXNy6yK1xMwlOZAZDhz6n1pYLW6nillgtppY4V3SuiFhGPViOg+tQ0kot+Y7s7f4ieKrfVl0MaNeXMZtdNW2uMbk+YMTj3ri45pow4jmkQOMPtYjcPQ+tMorHDYSnhqSpw2X+dy6taVSXNIntLy8tCfst1PBu6+XIVz+VRSO8jl5HZ3PVmOSfxptFbqKTvbUzu7WCiiiqEFFFFAHafAv/AJLH4T/7CcX86679sP8A5LVcf9g+3/k1cj8C/wDksfhP/sJxfzrrv2w/+S1XH/YPt/5NXgVf+R3T/wCvb/8ASj0Yf7jL/EvyPHaKKK9884KKKKACiiigAooooAKKKKACiiigAooooAKKKKACiiigAooooAKKKKACiiigAooqzaafqF3GZLSxurhAdpaKJmAPpxSbS3GVqKv/ANi61/0CNQ/8Bn/wo/sXWv8AoEah/wCAz/4UuePcLFCir/8AYutf9AjUP/AZ/wDCj+xda/6BGof+Az/4Uc8e4WKFFX/7F1r/AKBGof8AgM/+FH9i61/0CNQ/8Bn/AMKOePcLFCir/wDYutf9AjUP/AZ/8KP7F1r/AKBGof8AgM/+FHPHuFihRV/+xda/6BGof+Az/wCFH9i61/0CNQ/8Bn/wo549wsUKKv8A9i61/wBAjUP/AAGf/Cj+xda/6BGof+Az/wCFHPHuFihRV/8AsXWv+gRqH/gM/wDhR/Yutf8AQI1D/wABn/wo549wsUKKv/2LrX/QI1D/AMBn/wAKP7F1r/oEah/4DP8A4Uc8e4WKFFX/AOxda/6BGof+Az/4Uf2LrX/QI1D/AMBn/wAKOePcLFCir/8AYutf9AjUP/AZ/wDCj+xda/6BGof+Az/4Uc8e4WKFFX/7F1r/AKA+of8AgM/+FUXVo3ZHUq6khlIwQR1BpqSewCUUUUxBRRRQAUUUUAFFFFABRRRQAUUUUAFFFFABRRRQAUUUUAFFFFABRRRQAUUUUAFFFFABRRRQB3d7/wAkC0z/ALGa5/8ASaKuZtPE3iKztktrXXdSggjGEjjuXVVHoADxXTXv/JAtM/7Ga5/9Joqt/D//AIRvQPAd94v1zw/Fr076imn21vNIyxx5RnZztIJPGBXkxqRp0pOUeb32ktN2/M7HFykknbRHJ/8ACX+Kf+hk1X/wMf8AxqO68T+Irq3e3ute1KaGQbXje6dlYehBPNd9/wALJ8Ff9Eq0b/v/AC//ABdH/CyfBX/RKtG/7/y//F0lVmv+YZ/+Sf5hyR/5+/n/AJHmumapqGlzNNpt/cWcjLtZoJShI9CRXZfBOVpfG17LLIXkfSNRZmY5LE20hJJrY/4WT4K/6JVo3/f+X/4urelfFzwzpVy1zp/wy0i3maJ4SyzS8o6lWHL9wSKjE1cRVpThHDu7Vt4/5lUoU4STdRWXr/kePqRtH0pa9l0DVvBPj2e68NJ4DsdGnlsp5re8tppC8UkaFhwzEEHGOleMqcqD7V34bEuq5RlBxato7ddtm+zOerSUEmndMWlX7w+opKVfvD6iuoxPTPj1/wAfOj/7k380rzKvTfj1/wAfOj/7k380rzKuXBfwI/11KluFFFFdZIUUUUAFFFFABRRRQAUUUUAFFFFABRRRQAUUUUAFFFFACp1q/anmqC9auWx5FBMjdsvmQr6irP7PF1/Z/wAZbKEtgXEc9uff5SR+q1SsG6VS8I3P9lfF3RrvO1U1KPP+65wf/Qq+J4zpfuqVTs7ff/wx6eTu/tafeP5f8OfZ9AODmg9aK+FJOP0bwuLfV72xvrFLjR4r8arpcnmY8ids7k2g5OCSRnj5j3rrbiKO4gkgmQPFKhR1PRlIwR+VPopJWKlNyepzGseAPCeq6Tp2l3WmMLfTYhDZmK4kjkijAA271YMRgDgk1fj8L6BH4YfwymmxjSJI2je23N8yty2WzuJOeuc+9bFFFkHtJbXMbSfC2g6UNO+w2JQ6asi2bPO8jRCT74yxJOc981YfQ9JfxHF4jaxQ6tFbNapc5O4RE5K46de/WtGiiyDml3Of8X+DfDvivyW1mzeSaAFYpoZ3hkVT1XchBI9jVDxF4Y3eGbHwdoVilro08qx3ziT/AFdsDudeTuZpMbM8n5iT6119FFkNVJK2uwAADAAAHQCiiimQcf8AGu8+w/CjX5c4MkAhX6swH+NfM/hGPDI2PujP5V7x+09d+R8NIrUHBu76NceoXJNeH+HF2W0j+iH9eK7svp+0xMI92vzPQwz5MPUn/WiHXrcVd+HWgjxH4wtbKaJZbVGEtyhbGYwRn+fas6+NXvhnI6fEbQ9kjLuvEVsHGQT0PrX6rmDnHCVXTdmouz+R4GDUXWjzK6ujoU8Ma14U+LNomkafZTm6aV7GCd8oYxwc88da5XT/AAb4i8STX19Y2cbsuoNbyojABJCST/wEetdn4WkuH/aJkSaSVglzMEDsTtG3oM9Kj0u7ubL4XeN5rSZ4ZDq5TehwcE889q+cWMxNFxs05uNNXaf2pNa69PzPZdGlNPflTlp6JGEvwm8XtrEmn/ZYwEiEnn7xsIOQBn1yDxXO2nhXXLrxQ/huKzJ1GNyrpkYXHUk9Me/uK9I8U6xqkfhj4b+XfTr5xjklIc5kYGMDce/U/nXRQx2o+KHjqaYyoRpMWWhH7wKYl3FffgUo51jadOUqvK/dlaye8ZqF3r1vew3gaMpJRutVf0auePeKvBWueHWtTdwpNFdtsglgcOrt/d471P4m8A674f0f+09Q+zbFZVmjSVWeIt0yAa6TVPFnhm18I2mkeH21C+lttSjvI2uhkqQRlc/gfzNT/EO10fxZ4bvvHPh++ukkWVF1GzkY7Qx6fiPyrrp5jjVOkqy5YttN8u+q5dL+7ddddTGWGotS5Hd2va/3+tvyOB8J+G9U8Tag9npcaM0aeZK7sFVF9STVjxl4R1fwrJbjUkjaG5BMM0bBlfHXp9a0PhpoX9sPqs9zqtxpum2VsJbySAney5OAPyrp/iZ/ZrfCbw22lXF3c2Yu5RDLdf6wjnOfbjj2xXRXzGrTzCFGLvFtJqz0vFv4tr6bdjOGGjLDubWu+/nbY4Hw14Z1bxEl42lQCdrRFd1zgnccDFdHP8J/GEWo2tmbONjOpYyK4KR46hjn/wDXV/4LXM1nofjS7tpDHPDpRkjcdVYByDVm81jVI/gHZyJf3AkfU2iaTzDvKj5sbuvWufF4/HLFulRcVHmjHVO/vRvffp+JpRw9B0lKad7N/c7HD6v4V1rTPEy+HZ7UtfuyiNEOQ4PQitTxN8OPEvh/SG1S8gieCMgTeVIGMRPrg16vBtn+K/hq5kw9wfDxkUnqZNgwfrya5D4b3N9c2Pj5dTlmktxZSlxKxIWT58dehzj9K5451ipwjUVrRUXJW35pOOmum3maPA0k3HXVu3lZX1Od0f4YeKtUjtpre2j8i4tVuUlZxt2tnA+vFanwo8AnVPEuqWuv2KtBp6mGaMyYKzH7vQ8jg89K2PFGp6hZ2Pw0t7a7lhiaG3kZEbAY5Qc+vHatvR2ZP2hvEESOyo1iGKg4BPkxc49eTXPiMzx1TD1bySvGTVk7rlkovr1T+RpTwtCNSOjeqT+auYXgLwzq2m6R448OzQq+oPp6KqIwO4sDgZrg/GfgvXPCQtm1WFBHcZCOjAjcOq8d66v4T319b+EvG98LiYXkVgGWV2JdWAbuai1y4nvPgLpM11K80ianIqu7Fmx9T9a6qNfFUMfO7TjKcYy03bgtVrotNtTKdOlUoKyd0m1/4Eea0UUV9YeQFFFFABRRRQAUUUUAdp8C/wDksfhP/sJxfzrrv2w/+S1XH/YPt/5NXI/Av/ksfhP/ALCcX86679sP/ktVx/2D7f8Ak1eBV/5HdP8A69v/ANKPRh/uMv8AEvyPHaKKK9884KKKKACiiigAooooAKKKKACiiigAooooAKKKKACiiigAooooAKKKKACiiigAr174Hkjw3e4JH+mn/wBASvIa9d+CH/IuXv8A1+H/ANASuPHfwWVHc7/c394/nRub+8fzpKK8QsXc394/nRub+8fzpKKAF3N/eP50bm/vH86SigBdzf3j+dG5v7x/OkooAXc394/nRub+8fzpKKAF3N/eP50bm/vH86SigBdzf3j+dG5v7x/OkooAXc394/nRub+8fzpKKAF3N/eP50bm/vH86SigBdzf3j+dG5v7x/OkooAcGbI+Y/nXzh4h/wCRg1L/AK/Jv/QzX0cOtfOPiH/kYNS/6/Jv/QzXo5d8UhS2KNFFFesZhRRRQAUUUUAFFFFABRRRQAUUUUAFFFFABRRRQAUUUUAFFFFABRRRQAUUUUAFFFFABRRRQB3d7/yQLTP+xmuP/SaKm/8ANBT7+JVx/wCA71J8Pdb8MzeHL/wZ4zkubbS7m4S8tL23Xc9pcKpUnHdWU4PB6Cu31hfgveeD9K8MWvjrULW0sZpLiV/sTFriZwBvPy8YAwBXgVqsqM/ZyhJ+/wA10m1bfp56W/Q9GEFOPMpLa29tTwuivU/+EX+C/wD0UjUv/ABv/iKP+EX+C/8A0UjUv/ABv/iK7f7Tp/yT/wDAJf5GH1SXdfejyyivU/8AhF/gv/0UjUv/AAAb/wCIo/4Rf4L/APRSNS/8AG/+Io/tOn/JP/wCX+QfVJd196Mn4C/8lDT/ALB95/6IauBT7i/SvV5NQ+HXgjSdRuPB+tX2va5fWz2cMs0HlR2iOMO/IGWI4HWvKRwKvCSdWrOtytJpJXVnpfo/UVZckIwvd67BSr94fUUlKv3h9RXccx6Z8ev+PnR/9yb+aV5lXpvx6/4+dH/3Jv5pXmVcuC/gR/rqVLcKKKK6yQooooAKKKKACiiigAooooAKKKKACiiigAooooAKKKKAAVatj0qrVi3PIoEzasW5FYfiZ2s9fhu14KGOUH3U/wD1q2LFuRWZ44jybeX1Ur/n86+Z4spc+Wyf8rT/AE/U7snly4tLumj7Ys5lubOC5XlZY1kH0IB/rUtc18Lb7+0vhv4evM5L6fErH3UbT/Kulr81LkuV2CiiigQUUUUAFFFFABRRRQAUUUUAeH/tY3f7jw5pob70ks7D8ABXm2krt0xz6kCus/afuvtHxE06yByLWwUkehZs1y1uNmmoPVifyFe5w9T58dDy/RXOyq+TL353/Oxn3zcmqNlf3GmapbajasFntpVljJ/vA5FWr1uTWTOeTX6lKKlFxktGeBTbVmjtr/4nahc+L9O8SJo+nQ3FkjrsQELKW6lj1PSsNPFt4vhvVtD+y2/k6nd/apJMncjZ6Dtj61ztFcVPLMLTSUYbW79Hdfc3c7JYqrLeX9PQ6LU/Ft7f6f4fspLW3RNDAELKTmTBU/N/3yOlX/8AhYWsL46m8WQwW8U86LHLbjJidAqrtOef4Qa46iqeXYZrlcFazXyk7v73qL6zVvfm7fhojtfEXxAm1T7ELbQdK05bW5W5/cRY8xx2b256Uni34hXmuaK+k2+k6fpdtNIJbgWqY81h0z7VxdFZwyrCQcWofDtv/X3lPF1ne8tzovAviy88KXtzNb20F3BdReVcQTDKOvb+tWvGPjm/8TaTb6ZcWFna29tM0sK26ldoIwFx0wK5OitZZfhpV/rDh7/f8CViKip+zvobvhnxNdaDp+sWVvbwypqtqbaVpM5RSCMrjvyetJN4mupfBUPhU28Itoro3ImGd5JGMemKw6Kt4OjKfO463T+aVk/uJVaaXLfTY6vUPHmr3OuaRrEMcNrc6XbpBF5eSHVRj5s+orQ8WfEzVNd0abS4tNsNMiuSDdNaphpvYmuEorD+ysHzQl7NXjt5a3/PXU0+t1rNc2+50ereL73UV0BZLW3T+xI0jh2k/vNpBBb8u1XE8fapH8QJPGUdrbJcygLJAM+WyhAmPXooP1rkKKv+z8Ny8vIrWa+Undr5sn6xVve/Z/dsdnefEG9nk18x6XYQR61brbyJGCBEoBGVx3Oe9ZM/ia6l8FW/hU28ItoLlrgSjO8k9j2xWFRRTy/DU7csNmn80rL8AliKkt3/AE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FFJkeooGLRSZHqKXNABRRRQIKKKKAClX7w+opKVfvD6ikB6Z8ev8Aj50f/cm/mleZV6b8ev8Aj50f/cm/mleZVy4L+BH+upUtwooorrJCiiigAooooAKKKKACiiigAooooAKKKKACiiigAooooAKmgPNQ1JF1oEzWs25FReL036XFJ/dfH5j/AOtRaNyKn1tfN0OYd1w3615edUva4CtH+6/w1NMFLkxVN+a/HQ+g/wBmq8+1/CSwj3ZNrPNAfYBtw/Rq9Jrwr9lHWrO38K6xp97eRQeVerIgdsZDJg4/75r2U69og/5ilr/38FfkUE3FM9PFpQryV+poUVmHxDoX/QVtf+/gpD4k0AddWtB/20FVys5uZdzUorJPijw6OusWf/fwUw+LPDX/AEGbP/v4KOVhzLubNFYp8XeGR/zGbP8A7+CmHxj4XH/MatP+/go5WO67m7RWAPGnhTvrdp/38FNPjjwkP+Y3af8AfYo5WF0dDSqMsK5tvHfhEf8AMatf++6WDx54QadF/ty0XnqXo5WFz54+Nd19u+MWrnOVgMcA/wCArVSb5LSFf9nP5msrVr5dY8cavqkbb47m8kdG9Vzwf0rS1JtuF9FA/SvquE6fNinLsmdWZXhhIQ9DHvG5NZkx5q9dN1rPlPNfop4cSOiiig0CiiigAooooAKKKKACiiigAooooAKKKKACiiigAooooAKKKKACiiigAooooA7T4F/8lj8J/wDYTi/nXXfth/8AJarj/sH2/wDJq5H4F/8AJY/Cf/YTi/nXXfth/wDJarj/ALB9v/Jq8Cr/AMjun/17f/pR6MP9xl/iX5HjtFFFe+ecFFFFABRRRQAUUUUAWdMAOo24YAjzFyCODzV+61zUEupVX7KAHYD/AEWPpn6VQ0v/AJCNv/10H86ju/8Aj7m/66N/Os3FOWoy/wD29qXra/8AgLH/AIUf29qXra/+Asf+FZdFP2cewXNe9vJr7QTLcLDvS6VVZIlQ4KNkcD2FZFaC/wDIuS/9fif+gPWfRBWuDCiiirEFFFFABRRRQAUUUUAFFFFABXrvwQ/5Fy9/6/D/AOgJXkVeu/BD/kXL3/r8P/oCVx47+Cyo7nfUUUV4hYUUUUAFFFFABRRRQAUUUUAFFFFABRRRQAUUUUAFFFFABRRRQAo6184+If8AkYNS/wCvyb/0M19HDrXzj4h/5GDUv+vyb/0M16OXfFIUtijRRRXrGYUUUUAFFFFABRRRQAUUUUAFFFFABRRRQAUUUUAFFFFABRRRQAUUUUAFFFFABRRRQAUUUUAdH8M/D8Xijx1pOhXEjRwXM+JmXqEA3Nj3wDXZXPjr4aw3MsNr8LraWCNysbyX0odlBwCcHrVn4H6Ponh+TTviH4s8Qx6RafaZYbCExl3uSqYc8A4Ubhz61Xbwd8ImYt/wtKTkk/8AHkf8K8DE16VXEyU+dxiklyqdr3d9Y79D0aVOcaScbXfe22ltyL/hPvh3/wBEqsv/AAOl/wAamml8E+OPC+vJo/hJfD2q6TZ/b4ZYrh5ElRXVXRgx44YEfSm/8Ib8Iv8AoqUn/gEf8K3PCmm/CXQYtYjT4lPN/aenPYkmzYbAzKd3T/ZrCpPDwXNRVTmVulR9fPTY0jGpJ2ny2/7dPDqK9V/4Q34Rf9FSk/8AAI/4Uf8ACG/CL/oqUn/gEf8ACvU/tSj/ACy/8Al/kcn1SfdfejyqivTNb+H3hWfw7qOpeC/Gqa5c6bF9oubV4DG3k5wWXjnGa8zrqw+Kp4hNwvp3TT+5mVSlKm/eClX7w+opKVfvD6itzI9M+PX/AB86P/uTfzSvMq9N+PX/AB86P/uTfzSvMq5cF/Aj/XUqW4UUUV1khRRRQAUUUUAFFFFABRRRQAUUUUAFFFFABRRRQAUUUUAFOjPNNpV60Ay9bNg1fl/e2M0fdoyB+VZcJ5rQtpMVnVpqpBwezVjO7jJSXQ5ENcROwimkjz12MRml86+P/L1cf9/DXZpaWbks0CEnrxU66fp//Pulfnf+pWJv/EX4n0bz+h1g/wADhd95/wA/M/8A38NGbrvPMf8Atoa70afYf8+6flSiwsf+fdPyqlwXiOtRfiT/AG/R/kf4HAFZ/wDnrL/32aTy5v8AnpJ/30a9C+w2P/PvH+VL9jsR/wAu8f8A3yKf+pVb/n4vxJ/1gpfyP8Dz0RTf33/76NIYZO7N+deh/ZLP/n3j/wC+RS/ZbPH/AB7x/wDfIqlwVV/5+r7mH+sEP5GedmCTHVqb9ncnoa9G+zWn/PvF/wB8ij7Pa/8APvF/3yKf+pM/+fq+4P8AWGH8h519nkHY0C3ckZUn8K9E8m1/54x/98imsluOkMf/AHyKP9SJf8/fw/4I/wDWJfyfiY3hqAh0yuPrWpqcytM5U8Z4pJHVR8qhfoKo3Mma+lybJf7N5ryu2eZjsf8AW7aWsVrhsmqUh5qaZqgPWvdORCUUUUFBRRRQAUUUUAFFFFABRRRQAUUUUAFFFFABRRRQAUUUUAFFFFABRRRQAUUUUAdp8C/+Sx+E/wDsJxfzrrv2w/8AktVx/wBg+3/k1cj8C/8AksfhP/sJxfzrrv2w/wDktVx/2D7f+TV4FX/kd0/+vb/9KPRh/uMv8S/I8dooor3zzgooooAKK0LGztZLFrq7umhXzfLUKucnGaf9l0f/AKCMv/fuo50OxmUVp/ZdH/6CMv8A37pyWekO6oNRlyTgfu6OdBYsaXHp1uunST28ks0zk7g2AMHAqG5uNG+0y50+Yne2f3h9frU08XkT6VBnd5csi59cPWPd/wDH3N/10b+dRFXd7jL32jRf+gfN/wB/D/jR9o0X/oHzf9/D/jWZRV8nmI6FZ9I/sGQ/YZdn2tMjzD12P71R+0aL/wBA+b/v4f8AGmL/AMi5L/1+J/6A9Z9TGO4Gn9o0X/oHzf8Afw/40faNF/6B83/fw/41mUVXJ5gaf2jRf+gfN/38P+NRarHaiO1mtI3iSVGJVjnkNiqNXb//AJB+n/7j/wDoVFrNAUqKKKsQUUUUAFFFFABXrvwQ/wCRcvf+vw/+gJXkVeu/BD/kXL3/AK/D/wCgJXHjv4LKjud9RRRXiFhRRRQAUUUUAFFFFABRRRQAUUUUAFFFFABRRRQAUUUUAFFFFACjrXzj4h/5GDUv+vyb/wBDNfRw6184+If+Rg1L/r8m/wDQzXo5d8UhS2KNFFFesZhRRRQAUUUUAFFFFABRRRQAUUUUAFFFFABRRRQAUUUUAFFFFABRRRQAUUUUAFFFFABRRRQB3njr/klPw8/65aj/AOlArg67zx1/ySr4ef8AXLUf/SgVwdcWA/hP/FP/ANLkb4j416L8kFT6fDFcX9vBPcLbxSSqjzN0jUnBY+w61CoZmCqpZicAAZJrrrb4Y+PrjTxfw+F75oCu4HABI9cE5retWp0l+8ko37tL8zOEJS+FXOk/4V34C/6Kzo//AH6k/wDiKx/GHg7wno+hS32lfEDTdYukZQtpDG4ZwTgkZUDjrXD3EE1vO8FxC8UqHa6OuCp9xTK5aeFrKSk6za9I6/gayqwaa5Evv/zO6+Dn/H94k/7F29/9ArhB0Fd38HP+P7xJ/wBi7e/+gVwg6CtKP+8VP+3f1FP+HH5i0q/eH1FJSr94fUV1mB6Z8ev+PnR/9yb+aV5lXpvx6/4+dH/3Jv5pXmVcuC/gR/rqVLcKKKK6yQooooAKKKKACiiigAooooAKKKKACiiigAooooAKKKKACnKKFXNTxx0CbFiWrkOaZDFVyGE0GcmPizU6k0Rwmp0ipGLY1c04ZqVISeik/hUy2sp6Rn8aznWhD4pJDUJS+FFUZpauCzl/uqPqad9jk9U/OsHjsMt5r7zRYas/sso4NJir/wBjk/vR/nR9hl7GP86SzDDf8/F94fVa38jM85ppz71pNYT/AN1T9DUT2VwvWFq1hiaMvhmvvJdKpHeLKBzUTVdeEr95SPwqF4q2TIuUJSapzVpywn0qpLFVFxZmSCoGHNX5YqrSJQbJkFFKwpKCgooooAKKKKACiiigAooooAKKKKACiiigAooooAKKKKACiiigAooooAKKKKAO0+Bf/JY/Cf8A2E4v51137Yf/ACWq4/7B9v8AyauR+Bf/ACWPwn/2E4v51137Yf8AyWq4/wCwfb/yavAq/wDI7p/9e3/6UejD/cZf4l+R47RRRXvnnBRRRQBeP/Ivj/r8P/oAqjV4/wDIvj/r8P8A6AKo1Meo2FSWv/HzF/vj+dR1Ja/8fMX++P502Bvan/yEtP8A+viT/wBDrNutL1A3UpFpIQXbt71Z8Skg25BwRJNgj/frP/tC/wD+f24/7+GsoJ2TQ2P/ALL1D/n0l/Kj+y9Q/wCfSX8qZ/aF/wD8/tx/38NH9oX/APz+3H/fw1fviLk9tPbeHnW4jaMtdoQD3+R6yqlmuLicATTyygdN7E4qKnFNbgFFFFUIKu3/APyD9P8A9x//AEKqVXb/AP5B+n/7j/8AoVS90MpUUUVQgooooAKKKKACvXfgh/yLl7/1+H/0BK8ir134If8AIuXv/X4f/QErjx38FlR3O+ooorxCwooooAKKKKACiiigAooooAKKKKACiiigAooooAKKKKACiiigBR1r5x8Q/wDIwal/1+Tf+hmvo4da+cfEP/Iwal/1+Tf+hmvRy74pClsUaKKK9YzCiiigAooooAKKKKACiiigAooooAKKKKACiiigAooooAKKKKACiiigAooooAKKKKACiiigDvPHX/JKvh5/1y1H/wBKBXB13njr/klXw8/65aj/AOlArg64sB/Cf+Kf/pcjfEfGvRfkj0j4cx2PhPwldfETUrSK7vPPNnodvMuUM4GXmYHqEGMe9YN58RvHV1qx1STxVqoud+4bLllVfYAHAHtWt8R3MPw8+H1lHxA2nT3JA6GRpiCfyArz+scLQp1+atUSbba11sk2rfhd+bLqzlTtCLslb7z1LxLeRfEnwDd+KJoIo/FOglP7SeJQovbVztWUgfxq2AT6EV5bXefBImTxFq9i3+ovNA1CKYHptEDSA/gyKfwrgxWmEgqM50I/CrNeSfT70/loTWfPGM3u9/kd18HP+P7xJ/2Lt7/6BXCDoK7v4Of8f3iT/sXb3/0CuEHQVdH/AHip/wBu/qKf8OPzFpV+8PqKSlX7w+orrMD0z49f8fOj/wC5N/NK8yr0349f8fOj/wC5N/NK8yrlwX8CP9dSpbhRRRXWSFFFFABRRRQAUUUUAFFFFABRRRQAUUUUAFFFFABSqKSpIhzQDJIkq9BD7VFbR5rVtYfak2krsykxIIKvwWpIyAAPU1G88FsvzEFv0FXtA0XxR4pmEWh6Tc3K5wZdu1F+pNfLZhxLTpNxoK779D0qGVSkues7IYFtoh+8fcfQUx9QtYh8qIPrXpWh/AnUJQsniPxBDag/ehtV8xvpk4xXb6R8Jfh/pu1pdPuNSkHVrmY4P/Aea+XxGeYqtvJ/kd0IYOjsr/ifPDayekeT/ugn+VPim1S5IFvp97KT02wtX1ZYaP4b04AWHhzSoMdCLZc/nWol9LGMQ7Yh6IuK82WKqPqafXILaJ8nW+ieMLobrfw5qTj/AK5Y/matR+EPH0gyvhbUiP8AdX/GvqdtSuz1uJf++qT7fcn/AJbyf99VH1ib6i+u/wB0+WX8I+Po/veFtRH/AAEf41Wn0TxfajNx4c1FP+2ef5V9Xi/uh0uJf++qeup3g/5eJf8AvqmsRU7gsausT5Akn1K2OLjT7yL/AHoW/wAKSLWtpwxZD7gj+dfYLajNINs2yUeki5rMvtJ8M6ipGoeGdJnz1JtlB/OrWKqIpYum90fLsOrJIMFlYe/NShrG4+9EoPqvFe8ar8KPh3qQLJp11psh6NbTHA/4DxXH6z8BrxcyeGvE0Nz6Q3i+W30yM12UM2rUtm0Djhq29jzKXTUcZt5gf9lqzbqzkibbIhU/St/xD4a8XeFJNuuaPcwxg8TKN0Z+hFVLTUIrhNkmHU9jX0eC4kloqmq/E46+Ux3puxzc8GO1UZ4sZrrr3TldDLbfMO6dx9KwLqHGeK+sw2Jp4iHNTdzx5050pcs0Yki1CetXp0xmqbjBroKTGUUUUFBRRRQAUUUUAFFFFABRRRQAUUUUAFFFFABRRRQAUUUUAFFFFABRRRQB2nwL/wCSx+E/+wnF/Ouu/bD/AOS1XH/YPt/5NXI/Av8A5LH4T/7CcX86679sP/ktVx/2D7f+TV4FX/kd0/8Ar2//AEo9GH+4y/xL8jx2iiivfPOCiiigC8f+RfH/AF+H/wBAFUa3rbRtSufDcckNuSslyXUkgZGzGar/APCO6v8A8+v/AI+P8ayU466jaKujRQzagiXCF4wrsyg4ztQnGfwq3bXel/aI8aUc7h/y3PrS2en3mn6nGt3CYy8ExXkHI8tqy7X/AI+Yv98fzp6Se4HS+IrrTVMO/TS3zy/8tiP46yftmlf9Ao/9/wA1N4m/5Yf783/odY1TTguUGalz9hn0qW4t7Q28kcyLnzC2Qwb/AArLq9B/yArv/r4i/k9UauPUAoooqxBRRRQAVdv/APkH6f8A7j/+hVSq7f8A/IP0/wD3H/8AQql7oZSoooqhBRRRQAUUUUAFeu/BD/kXL3/r8P8A6AleRV678EP+Rcvf+vw/+gJXHjv4LKjud9RRRXiFhRRRQAUUUUAFFFFABRRRQAUUUUAFFFFABRRRQAUUUUAFFFFACjrXzj4h/wCRg1L/AK/Jv/QzX0cOtfOPiH/kYNS/6/Jv/QzXo5d8UhS2KNFFFesZhRRRQAUUUUAFFFFABRRRQAUUUUAFFFFABRRRQAUUUUAFFFFABRRRQAUUUUAFFFFABRRRQB3njr/klXw8/wCuWo/+lArg67zx1/ySr4ef9ctR/wDSgVwdcWA/hP8AxT/9Lkb4j416L8kekTwP4q+CdnNaL5t/4VuJI7mMct9klOVcD0DZB+teb1ueCPFGq+ENdTVtJkXftMc0Ug3RzxnqjjuDXdHxV8ILpv7TvPAN9Ff53NawXm22Zvpt4HtisOarhJSiqblFttWtdX1ad2uuqZpaFZJuVmu5neALVvD/AMPfE3jS8UxG7tW0fSw3Blllx5rL7LGGGf8Aarzqun+IPjS/8X3tuZbeCw06yj8qxsLddsVunoB6nue9cxXRhKdRc1Sr8Unt2XRf11bMqso6Rjsjuvg5/wAf3iT/ALF29/8AQK4QdBXd/Bz/AI/vEn/Yu3v/AKBXCDoKKP8AvFT/ALd/Uc/4cfmLSr94fUUlKv3h9RXWYHpnx6/4+dH/ANyb+aV5lXpvx6/4+dH/ANyb+aV5lXLgv4Ef66lS3CiiiuskKKKKACiiigAooooAKKKKACiiigAooooAKKKKAAVYhFVx1q1b9RQJmjZp0q20kz3EVjZRPNczMEjjQZZmPQCorFeKv/CnxPp/h74l2mo6qitAN8Qc/wDLNm4DV8rxVjZUKEKcXbnevojuyukpTnUtflR7L8Ovg5YWMcWp+MAL++IDCyB/dRezf3j7Yr1iN0gt1traOOCBBhYol2qv0FVrS7gvrdbi2mWWJxkMpzUlfnkpM1qVZVXeTHFjSZpKKlsgKKKKQBRRRQAUUUUAFFFFACgmnLIwplFNNoC9DfSCIwybZYWGGjkG5WHuK4Xxp8JfDPiVZLrQtmg6seVVB/o8p9Cv8P15rrKcr7eScAdSaalrfY2pV509nofMOpWOr+Gdbl0bXLVra7iPIPRx2ZT3BqhrlurItzGBhuGA9a9f+PWraPrnhCSRtpvNImjFtd95NzYaIeo7/hXk2nf6dYvDnkoSPwGa+myTHTo14qXXRmuIVPF0HKHT8zk7pOTWdMOa2LwdayZx1r9HPBgyvRRRTNAooooAKKKKACiiigAooooAKKKKACiiigAooooAKKKKACiiigAooooA7T4F/wDJY/Cf/YTi/nXXfth/8lquP+wfb/yauR+Bf/JY/Cf/AGE4v51137Yf/Jarj/sH2/8AJq8Cr/yO6f8A17f/AKUejD/cZf4l+R47RRRXvnnBRRRQB0FzeWcek2FreWbzqYhIpWTbg8iqf2nQ/wDoFz/+BB/wpmsf8e2m/wDXqP5ms6sowVh3OtsLjSfKsdunSgeXcbf354+U57VkR3mio6uNLmypyP8ASD/hU2n/AOp0/wD65XX/AKC1YdTGCu/67jNTW5vtFrZz7dvmGVsemWrLq/qH/IL03/dk/wDQhVCtIbCZeg/5AV3/ANfEX8nqjV6D/kBXf/XxF/J6o047sAoooqhBRRRQAVdv/wDkH6f/ALj/APoVUqu3/wDyD9P/ANx//Qql7oZSoooqhBRRRQAUUUUAFeu/BD/kXL3/AK/D/wCgJXkVeu/BD/kXL3/r8P8A6AlceO/gsqO531FFFeIWFFFFABRRRQAUUUUAFFFFABRRRQAUUUUAFFFFABRRRQAUUUUAKOtfOPiH/kYNS/6/Jv8A0M19HDrXzj4h/wCRg1L/AK/Jv/QzXo5d8UhS2KNFFFesZhRRRQAUUUUAFFFFABRRRQAUUUUAFFFFABRRRQAUUUUAFFFFABRRRQAUUUUAFFFFABRRRQB6Xr2j6prvwg8EXGj2M18lk9/bXPkruMUjSq6gjtlTmuQ/4RDxV/0L+o/9+TSeGPF3ifwwJh4e12+0wTY80W8m0Pjpmtv/AIW18TP+h21n/v8A15kaWMo3jT5XG7eraerb6J9zrcqM7OV72X4aGL/wiHir/oX9R/78mj/hEPFX/Qv6j/35NbX/AAtr4mf9DtrP/f8Ao/4W18TP+h21n/v/AFV8w/lh98v8hWw/d/cv8zF/4RDxV/0L+o/9+TR/wiHir/oX9R/78mtr/hbXxM/6HbWf+/8AR/wtr4mf9DtrP/f+i+Yfyw++X+QWw/d/cv8AM1/hl4f1rSLbxVq2q6bcWNlDoNzG0s6bQXcBVUepJrzIdBXReI/HXjHxHYix13xJqOoWwbcIppcrn1xXO1rhaVWMpVK1ru222nqRVnBpRhsu4Uq/eH1FJSr94fUV1mB6Z8ev+PnR/wDcm/mleZV6b8ev+PnR/wDcm/mleZVy4L+BH+upUtwooorrJCiiigAooooAKKKKACiiigAooooAKKKKACiiigAHWrdv2qoOtWrfqKCZG1Ydq47XV8vUZ0P9812FgeRXNeK4W/thlVSWk27QO5NfG8aUubBwn2l+aPWyGdsRKPdHR/Dv4oa94TkSDznubIf8s2PKj+o9q+gfBvxc8Oa9GqyTCGY9Rnkfh2r5N1jSNV0a5Fvq2nXVjKRkJPGVJHtVNWZWDIzKw6EHpX5vCvKOktUe5iMtpVnzQdn+H3H33Z39leIGtbqKUH+61Wa+I9A8eeIdIKhLo3Ea/wAMvJ/A9q9F8PfHKaIKl6buD3z5q/lxXRGrTl1seTVwGJpfZ5l5f5H0vRXkmj/GTTLoKP7Q0+QntI3lt/WuosfH9pcKCtosue8MoatFC+zOGU+T4k16o7OiucTxlp3/AC0tbpP+AZp48Y6L/F9oX6x//Xp+zl2J9tT/AJkdBRXPnxjof/PSX/v3SN4y0cfdW5f6R0vZy7DdamvtHQ0VzD+M7XH7nTbuT6riqF744uIgSunw26/3p5gP6U/ZyJeIpfzHbUjsqKWd1VR3JxXkesfFCC3BFz4k0y2/2YDvf+lcJr3xa0difL/tHVpO3mN5Sf1pNRj8TNIKrV/h02/lb8z3vU/FWk2ZMccpupuyRc8/WvPvHnj6K0t2OsXy2MBHy2cLbppfY14frXxM8RXyNDYmHSoDxi3XDke7Vxc0ss0rTTyPJIxyzuck1nLEQj8Cuzvo5RXq61pcq7Lf7zsfE/jC88TX0SCMWunwE/Z7ZTwP9pj3b3rofDchWxuJM42wN+ZGP6151p0UiujPG6BxuUkY3D1FehaOPL0S4b+9sT9c/wBK9bIVKti4X7o7cbTp4bCuNNWSRl33BNY9z3rYvjyax7jvX62j5GBWooopmoUUUUAFFFFABRRRQAUUUUAFFFFABRRRQAUUUUAFFFFABRRRQAUUUUAdp8C/+Sx+E/8AsJxfzrrv2w/+S1XH/YPt/wCTVyPwL/5LH4T/AOwnF/Ouu/bD/wCS1XH/AGD7f+TV4FX/AJHdP/r2/wD0o9GH+4y/xL8jx2iiivfPOCiiigDalt7a+srJv7RtoWjgEbJI2CCCah/sq3/6C9j/AN91l0VHK11GdBCsMMtlbRXUVw0cNwWaM5AyjYrn6s6ZcJa3qTSRmRAGVlBwSGUj+tWfO0X/AJ8rj/v7/wDWpK8WAzUP+QXpv+7J/wChCqFdDey6QdP0/NpPtKvt/e9PmHtVUtoYJHkT/wDfz/61KMtNgZWg/wCQFd/9fEX8nqjWrc3GnGwe1tEeMvIrsztn7oPH61n+XH/z2H5VUXuBFRUjxBY96uGGcVHVCCiiimAVdv8A/kH6f/uP/wChVSq7f/8AIP0//cf/ANCqXuhlKiiiqEFFFFABRRRQAV678EP+Rcvf+vw/+gJXkVeu/BD/AJFy9/6/D/6AlceO/gsqO531FFFeIWFFFFABRRRQAUUUUAFFFFABRRRQAUUUUAFFFFABRRRQAUUUUAKOtfOPiH/kYNS/6/Jv/QzX0cOtfOPiH/kYNS/6/Jv/AEM16OXfFIUtijRRRXrGYUUUUAFFFFABRRRQAUUUUAFFFFABRRRQAUUUUAFFFFABRRRQAUUUUAFFFFABRRRQAUUUUAFFehfCP4f6b4ysNc1LWPEkWg2GkLCZZ5I9ynzCwGeRj7v61pfEL4YeH9D8Cy+KvDnja28QwQ3cdtKsMOArP053GvPnmeHhX9g2+a6Wztd7K9rde50RwtSUPaJaeq/I8roo/P8AKj8/yr0DAKKPz/Kuv+Eng2Px14s/sWfUhpsCW0txLcGPcFVFyeMisq9aFCnKpN2S1ZUISnJRjuzkKK9i8QfCXwpD4M1rX/DfxDtNdk0m3E8sEMOPlJA5O446147WOFxlLFJum3po7prz62Lq0Z0mubqFKv3h9RSUq/eH1FdRiemfHr/j50f/AHJv5pXmVem/Hr/j50f/AHJv5pXmVcuC/gR/rqVLcKKKK6yQooooAKKKKACiiigAooooAKKKKACiiigAooooAKsW55FV6mgPNAmbNi3SszxZLcWWo2uoWkhinixJG46qynINaFk3SqvjKPdZQSejEH8q+f4npe0y2p5Wf4o68pnyYyPndfgfY2m3Gg/ET4eaUvjLSbfUorqzjkM2wb1Yryw9DXkPjj9mFJmkvPAGvRzockWN4cMPYP8A/WrsP2e737b8I9FJOWgV4D/wFiK78Eg5UkH2NflTpxkrnrLG1KM3F62Z8Q+LPh9418KyMuueHL62RTjzhGWjP0auXzzjv6Gv0Sh1S8jTy2kEsfQpKoYYrA1zwn4F8Qbv7a8G6ZPI3WWNNjfnWToPod0M0pv4kfBlOjeSNg0cjofUMa+vdV+APwtv8tanWNLc9BHKGUfhiuavv2YtFkJOm+OXjGeFntc4/HdUeykjpWNoSW586W+tazbgCDVLuMD+7JV6Pxh4pjPya9fD/tpXsd3+y/rigmz8X6RPzwGXZx+dUZP2ZPGo/wBXrOiSf9t8UWqITeFluk/keYDxz4uGP+J/e4/3qbN408VSDDa/fH/gdelj9mfx7nnUNEH/AG9ip4/2ZPGBI83XtEj9f3uad6vcj2eDX2Y/cjx+fxBr1x/r9YvZB7yVQmlml+aWaWQn+85r6Btf2YL3P+neNtPjH/TODd/7NW5p37NfhOEg6l4r1C79Vgh8vP6mjkqMaxOFp/DZeiPl6pLaGa6mENrDLPIeiRqSTX2RpHwX+FumEN/YdzqLjveTBgfwwK7XSbPSdGj8vRdF07TV/wCmEIB/M1Soy6mVTNKS+FXPkXwj8E/iF4i2S/2OdLtW6z3x8oY9QD1r2rwP8A/COgPHda/cP4hvVwfK27LdT9Od36V6xNNLM26SRmPuaYv3hWsaUUefWzGrU0Wh83ftMzQP8R9P0+2t4YIrLTI1WOJdqruZmxj6Yrn4h5eiRj+/Ln8l/wDr1N8aLr7d8ZNbYNuWCSO3H/AEUH9c1Fd/JYWsf+wzfmcf0r6rhenzYxPtf8jHGvlwMV3/AFdzEvTyayJzzWnetyayp+tfpR4MNiKiiimahRRRQAUUUUAFFFFABRRRQAUUUUAFFFFABRRRQAUUUUAFFFFABRRRQB2nwL/5LH4T/wCwnF/Ouu/bD/5LVcf9g+3/AJNXI/Av/ksfhP8A7CcX86679sP/AJLVcf8AYPt/5NXgVf8Akd0/+vb/APSj0Yf7jL/EvyPHaKKK9884KKKKACiiigAooooA0bz/AJB+mfR//QhVCT77fU1fvf8AkHaZ/uv/AOhCqEn32+pqI7DY2iiirESj/jzb/roP5GoqlH/Hm3/XQfyNRUkAUUUUwCrt/wD8g/T/APcf/wBCqlV2/wD+Qfp/+4//AKFUvdDKVFFFUIKKKKACiiigAr134If8i5e/9fh/9ASvIq9d+CH/ACLl7/1+H/0BK48d/BZUdzvqKKK8QsKKKKACiiigAooooAKKKKACiiigAooooAKKKKACiiigAooooAUda+cfEP8AyMGpf9fk3/oZr6OHWvnHxD/yMGpf9fk3/oZr0cu+KQpbFGiiivWMwooooAKKKKACiiigAooooAKKKKACiiigAooooAKKKKACiiigAooooAKKKKACiiigAooooA9Q+Gn/ACRL4nf9c7D/ANGtVX4W/FKfwPoV9ozaFY6taXc6zlbgZCsBirvwuTzPgx8SowcF109c/WZhWl8RPgrYeFfCmq6rbeMLbUb7SfJ+2WSRYaPzMYz83HXIr5ypUwjrVcPiftzVlr/LDqttWj0oxrckKlPon+bLX/C/Lf8A6J7oP/fFH/C/Lf8A6J7oP/fFeIUV2f2Fgf5Pxf8AmY/X6/f8Ee3/APC/Lf8A6J7oP/fFNuPj/L9hu4LDwXo9jNcW7wedEuGUMMGvEq734Q+ALPxsdYuNS8QQ6JY6XAs01xKmV+Zsc8jFY4jKstw1N1akNF5yf4XLp4vE1JcsXr8jS+EIx8Mfib/2B4//AEaK8wr3uHwgvgfQviloKagmoRjQLa4juFXaHV3BHGTXgldGXVoVqlapB3Taa/8AAIkYmDhCEZbq/wCbClX7w+opKVfvD6ivUOM9M+PX/Hzo/wDuTfzSvMq9N+PX/Hzo/wDuTfzSvMq5cF/Aj/XUqW4UUUV1khRRRQAUUUUAFFFFABRRRQAUUUUAFFFFABRRRQAVJD1qOnxdaAZq2bdKk8SJ5miM391gar2jdK0L9PN0i4X/AGDXBmdL2uDqw7xf5Bh5+zxEJeaPYf2TbzzvAN/ZFsm1v2wPQMAa9jr54/ZCvdt/4i00n7yRTgfmp/pX0PX43B+6j2cdHlxEgoooqzlFyaSs/Uta03TtS03Try4EVzqcjRWikf6x1XcR9cc1oUXHZoKKz9F1nTtZF4dNuBOLO6ktJyBwsqcMvvitCi4mmtw/OiiigANFYlt4ign8bXvhZbdxPaWUV40uflZZGYAY9ttbKyRtI0ayKXTBZQeVz0zSuNprcdRRRTEFPgGZVB6ZplQandCy0e/vScC3tZZc/wC6hP8AShCex8gavdHVPHGtah18/UJnB9t5xXf6H4PbxBZTXTapDYRWqxxsZEyMkZ9RjrXmfhpWmnDtyXbcfqa9o8I6euseCfEVgbyOzElyq+dJ91cY/wAK97Kqs8PRnWhLl1ir2vZOSvp6HrYqlGbhSkr6PTbZHmXjrRYtA1RbOLU4NRVohJ5sQwBnt1NcnMea9a8O+DdNtvGN6uqXkOrWOmWH22Ty/uyE5AQ8+1V/EJ0Hxj8N9U1+w0WLSr7SZlB8s53xnHB/MV9pTziMHCnrNe6nOySvLbTfX00PI+pNpy0jvZb7b6nlNdZ8NPDdj4lvNUhvpJkW00+S5j8psZdSoGeOnNdt8RJfCvhzwzbWMehRyalq2mo3mqcCEDgN7kkGsP4Ef8hPxB/2Bpv/AEJaitmdSvl1TEU4uFtnprqlf80aQwsaeIjTk79zzntRXr/gTRE0rwFp2t2/hc+IL7U7hhICpPkwAlf1IP5itKy8G6LZ/FDV4YdOinKaYt9YWMpwvmMeV/DFOpxDQhOpHlfu36rWzSfpq935sI5dOSi772/HX5nh1FereGrWw8Q/FaO31jw3Fpc0No7NZN8qTTKPl4PY/wBK5j4oXUs2qwwXfhuPRLyBWWQICFmXPysP8a66GZ+1rxoclm0m9Vpe/wB+268jGpheSm6nN1ts/wCkchRXoHw01CO206SGz8Eya9qBnJlnClhHFgYXAHHOa6a+8EaLN8Z47L7IIdMNgNRmth0B+bK/QlRn6msq+cww9WdOrBpJN3une1ul7rfS+5dPBSqQUovdpfeeRaXY3Gpajb6faKGnuHEcYJwCT71saT4ejXxwvhzxBexaasczRXMxb5UIBPX6132heMPDGo+ONIWz8KQW06XTQI6vwUIwrfUHn8atarcaRrnx4stJk0SBBbXc0d05OftTbSQxHauStm2J55QlScF7OUt1dWvrvb/gs2hg6fKpKSb5kutmePanDDbalc29vOLiGKVkjlHR1B4P41Xr1DUNJ0u8+HXidraxhjvdH1dmDoPm8ktjH0+Y/wDfNbA8IaRc+JvB/hqWyjVoNMN7qW0fNMxA+U/8CU/ga3/t2lTj76el77fZipX+d182ZfUZyej3t+LtY8Xor2XxjosOr+AtW1K48J/8I/d6ZKrWzbCvmwk8jn2/UiuP+DmiWGs+K3bVIhNZWNs91LGej7RwD7VtRzinPC1MQ425N1dPono1prdEzwco1Y00/iK3h7w3Zah8PvEHiCaSYXOnPGIVU4U7ioOR+NcnXtl3rWh678JPFt5o+kjTHDRpNGpyHw6bW/Kn+AF03Xha6P8A8K/eHRprcq2oOhOXC537unJH5kV51POatGFarWpuyls2vdSjF99erSW50ywUJuEISWq89dWeSaboOpajo2oataxo1pp4U3DF8Ebs4wO/Ssuva/hxqmm6T8PfE8E+jR3S6XLtuMtj7UCzbQfTGKwPAerWrC4/s3wC2qTz3ryTSKpdYIWI2xjA4wM810xzetzVr0rqDSWqWjSet38/mluZPBwtD3tWvPueZ0V2Xxk0ey0Px3cWunwiC3khjnWIdELDkD8q42vYwuIjiaMK0dpJP7ziq03Sm4PoFFFFdBmdp8C/+Sx+E/8AsJxfzrrv2w/+S1XH/YPt/wCTVyPwL/5LH4T/AOwnF/Ouu/bD/wCS1XH/AGD7f+TV4FX/AJHdP/r2/wD0o9GH+4y/xL8jx2iiivfPOCiiigAooooAKKKKANmKOyu9Oslk1BIJItwZWTPU5HemPp1hvP8AxOIuv/PP/wCvWUn31+tEn32+prPlfcZp/wBm6f8A9BiL/v3/APXo/s3T/wDoMRf9+/8A69ZdFPlfcDZGnWH2Uj+2Isbx/wAs/Y+9Rf2bp/8A0GIv+/f/ANeqA/482/66D+RqKkovuBqf2bp//QYi/wC/f/16P7N0/wD6DEX/AH7/APr1l0U+V9wNT+zdP/6DEX/fv/69R6v9nSK0t7e4Fx5aNuYLgZLZxWfRQou+rAKKKKsQUUUUAFFFFABXrvwQ/wCRcvf+vw/+gJXkVeu/BD/kXL3/AK/D/wCgJXHjv4LKjud9RRRXiFhRRRQAUUUUAFFFFABRRRQAUUUUAFFFFABRRRQAUUUUAFFFFACjrXzj4h/5GDUv+vyb/wBDNfRw6184+If+Rg1L/r8m/wDQzXo5d8UhS2KNFFFesZhRRRQAUUUUAFFFFABRRRQAUUUUAFFFFABRRRQAUUUUAFFFFABRRRQAUUUUAFFFFABRRRQB6l8L3MfwX+Jci9UXT2H4TNU/j744at4u8KXuhT6Hptob7y/tNxChDvsxjPPtUXwrUSfBz4kRt91v7OU/QzGvSPjV8OvBui/D/wARXGl+DpdMudL+zfZ9QZ2K3O/G7bn06GvlK1bCQx7VeF5Oa5X292n5rq13PWpwqyoJwlZcuvnrL/gnzHRRRX1Z5IV2/wAKfiJeeAJ9Sa30yz1GHUIVimhuVJXAOR3riK9e/Zx8L6Dr6+JrzWvDsniBtPtI5LeyjYhnZmwcY74rz8znRhhZSrx5o6afNW7dfM6MLGcqqUHZmvpvi+78c+Hfin4gvbaC1kfQreFYoRhVVJAAK8Kr6T8U+H9J8Mr8VNM0WwNhZnw3aTi3yT5bO4JHNfNlceSzpTVSVJWi+Wy7Lkib41SXKpO71/NhSr94fUUlKv3h9RXtnAemfHr/AI+dH/3Jv5pXmVem/Hr/AI+dH/3Jv5pXmVcuC/gR/rqVLcKKKK6yQooooAKKKKACiiigAooooAKKKKACiiigAooooAKcnWm0q9aAZoWh5FbEA32zp1ypH6ViWp5rasDUyV1ZmM9NTY/Zfu/snxUktCcC6spU+pUgj+tfVFfHnwquv7L+NGjPnAa8aE/R1I/mRX2GetfiLg6cpQfRtH0eP96op90mFFFFBwnnXx9ja28L6X4mhGJtA1e2vC/92Itsl/8AHWrudX1O303Q7zWpCPs1ravdsfVFQv8AyFU/G2jp4g8HazojruF7ZSwgf7RU7f8Ax7FeX61rk+u/s3aPaiQ/b9dNrojkdVkaQJL+So9Q3Zs6IR9pGK8/z/pm/wDCu4s/B3wQstd8QT+QssD6peyEZYvO5kxju3zhQO5wKn8OfFSx1LW7LS9U8O63oDai/l2E1/bMkdw/ZMkDDEdB3rp/Eq+HNN8Mb/EItY9JsPKkPnHCI0bAx/U7guB3OK8p+L/xD0DXvC1ra6dY6+t1HqtjNa3NxpMsUKFbhMkSMMDK5HvnFJvlW5cIqtJvl3e/Y9buNfsoPF1n4ZdZPtt3aS3cZA+XZGQDk+vzCjWtfstJ1nRdKuRIZ9YnkhttoyAyJuOfTiuY1v8A5OE8P/8AYBvf/RkdN+JP/JRvht/2E7v/ANJ6d9zNU1deab/MTTTt+PviBsE48P2ZwP8ArpLXHeC/iL9o+MXiXd4V8Sot+um2yq1lJ/o+BIN8gx8infnJ6gE12Wlf8l/17/sAWf8A6Mlo8HE/8Ls+IPP/AC7aV/6Klpa6epreKTuvsr9Dv6KKK0OMK5f4uXn2D4XeIrjOCbMxD6uQv9a6ivN/2lLz7L8K5YAcNd3sMX1Ayx/9BFCKhHmmo92vzPAPBsf7+HPQEZrvtM1C0j+GPiG2ku4o7qaZGjiL4d+ew6muK8LLsikk/uxsR9cUy+r7nh3AqvhXzO3vRf8A4C7muaYh066t2a+/Q6H4U6zp1hrV/Y6vcCC01O0a2aZzwh6gk9hVvxH/AGH4N+HOpeHdP1221i+1adS7W5ysca4688HgfWvObo9apnrX0NbKo1cR7bnaTcW46Wbjs+/+djjo4twpcltdbPtfc734zahY6hc+H2sbyC6EWkRxyGJw2xtzfKcdD7UnwX1Cx0/Udca+vILVZNJljjMrhQzblwoz1PtXBUVf9mQ+pfVObTv87h9aft/bW1PXvCOoW/iD4b6foUHiqLw9qemTPkzPtE0bEnjkZ+9+GKx7TSI7jxrdRxfEC3S9tII2t9RdsJK+fmQHPavOaKxjlDhKo6dSyld25Yuzbu9WrteT7mjxnMo80b2830PXvG02k+JvHun2sPie1tLqz08K+qAgRy3AbI5z6Gsv41ara3VnoGm/2rBq+pWULi8vIcEOTtwMjvwfzrzWilh8mjRnSlztqmtFZbu99d7a7bBUxrnGa5fi/r+met+Aryyuvhj/AGVaeJ7bw9fw35mupJGAaWLHQev8P4rWrqHi7Qrf4v2F8NRin0250ZLWW4VgdhYvjd6HkZ9M14fRWVTIKVSrUnKbtLm0stOa19d3tpfYqOYSjCMUtrfgekaho/hnwb4h0bULPxFBqj/2iJHWBgVhg7Zx3963rxdA0344aZ4hh8RWFxbahPJcSssg22+UIAZs45NeM0VpPJ5VNZ1m24yi3Zap/lYlYxR+GCSumt+n+Z6r8N9Y0ceNvFOm6re28Wl6qsn72SQBGIc4wTxyGJH0qSLxrp8PxzudXmuVbTGBslmQ5UIFChh7bhn8a8moonkdCdSdSTfvR5fwSv66L7gWPmoxils7/wDA/E9M8e6Z9i0O9uP+Fh2+rRO4FvZxyBmdS3fB7Csr4MazYaT4ski1SZYLO+tXtpJWOAm4cEnsPeuIoraOWXwk8NUnfm62S/LQh4r96qkVa3qz2C/t/C3hv4b+J9B0/wARWuo3lx5cvyOMMPMXCL6kAc11drrWit4i0fXI/GVnbaOtqsKaaHC4kKkZYZ4Az374r50orgq8OqrF89Vtttt2XVJPppto1sdEcycWrQVlbv0bf6nqvw8utG1CDxp4fv8AV7bTxqcm6C4lYBCAz8j16qcVo+Gp9N/4QIaPp3i+00eXT9Ula6mJAa6iDHBXnJBGCK8Zorevkiqyk1UaTadrJq6XL17r8dTOnjnFJcu1112buexa9p2h+OvjJHb/ANoNNph0tJHntpBkbEzyeQD615DdIkd1NHE26NZGVT6gHg1peH9evNDt9RisUiD39v8AZ3lIO+Nc87fQnpWTXTl+DqYVum5XhFRUfle7+d7fIzxNeNX3re822/8AIKKKK9Q5DtPgX/yWPwn/ANhOL+ddd+2H/wAlquP+wfb/AMmrkfgX/wAlj8J/9hOL+ddd+2H/AMlquP8AsH2/8mrwKv8AyO6f/Xt/+lHow/3GX+JfkeO0UUV755wUUUUAFFFFABRRRQAqnDA+hqctZkk+XPz/ALY/wrtvAjfDOKxsbfxNa6rqOpahcGGZreVYksUJAVhlTvJyTx6VraL8P/D9t4h8e6Z4iv50tfDaK6XMI+Yr5oHTuSpA+pzXn1Mwp05SU4tW8t9UtPm1+h0xw0pJOLX+XU8yzZ/885/++x/hW34N8Pw+JtUmsLeSSBorO4uyzsCCIo2cj8QuK6rRNG8C/ZNd8a3lnqc3hmxuorKwsfPVZ7id1LHc23AAUEnjuK1/h3b+EW+Jhl8MXd3Fpl54dvpJ4rkbpLNzbyB0JAAbGMjA6EVjiMwtTnyRacVvbRO17ev4dNy6eH96PM1q/wAO55HI8JiEcKuuWBJds/561d8UaSmiau2npqNrqCiKOTz7ZgyHcobGR3GcH6V23iTRfBOr/DiXxN4PtNRsJ9JvYbS+hu5lkM0cu7ZJkAYOVqzr/gbQ4b7xbptiJxdaZo9rqVnuYHdlEaZSMc8MSPpVrMIcyvdbpprzitf/AAJP0ZP1aVtLPz+//I8sorvtE8EQap4e8Jxxu0er+ItUljRmPyx20eAXx9dx/CtS70X4f+ItO17TfCNrqdrqmhWsl3FcXM6sl/FEwEpKhRtODuHsMVpLMaSlazfd9tbXflf8mJYabV/67nltFFFd5zBRRRQAUUUUAFFFFABXrvwQ/wCRcvf+vw/+gJXkVeu/BD/kXL3/AK/D/wCgJXHjv4LKjud9RRRXiFhRRRQAUUUUAFFFFABRRRQAUUUUAFFFFABRRRQAUUUUAFFFFACjrXzj4h/5GDUv+vyb/wBDNfRw6184+If+Rg1L/r8m/wDQzXo5d8UhS2KNFFFesZhRRRQAUUUUAFFFFABRRRQAUUUUAFFFFABRRRQAUUUUAFFFFABRRRQAUUUUAFFFFABRRRQB6j8MiR8FPiaV4ISwx/39aub8Q+KviBqWh/Ydc1LVptMO35J0whx93nFdP8KSo+DvxHLYCj+zic+nnGvYfj3rWkXXww8RLD4i8OXtvcC2/sy1tGQzxYI37sHJ/DpXy1XFqhjnB01Lmmte3u01po+9+mx6sKXPQT5rWj9+sj5Kooor6k8oK3PB+teKNFu5pfC95fW08ibZTaruJXPfg96w69u/ZWv7Wzk8Ux/2xo+lajNZxizn1IqIwwfnqRn6CuDMqyoYaU3HmtbR7bryf5HRhoc9VRvYp+BtQ1nVPBPxTvNenuZ9QbR4hI9wMPgSDGRXjtfTvj28sL66+K0+nXdndxjw3ZpJNaFTE0gcbsFeOtfMVceTVfa+0ny8t3HTt7kdDbGx5eWN72v+bClX7w+opKVfvD6ivaOE9M+PX/Hzo/8AuTfzSvMq9N+PX/Hzo/8AuTfzSvMq5cF/Aj/XUqW4UV0HgHwlqnjTXjo2ktAtwtu9wzTSBFCJjJJPHeun134M+MNM0i61SFtM1KC0jMtwLK8jldEHVtqknAoq47DUqns5zSl29TSNCpOPNGOh5xRRRXWYhRRXVWHgTW7ybQI4/s6nXbeW4tC8gA2x7t270+6ayqVoUlebt/wFf8i4wlL4UcrRSupV2U9QSDVvTtLv9Qt724s7Z5YrKHz7lx0jTIGSfqQKtyUVdslJvRFOiitbR/D9/qui6vq1qENvpMSS3O5sHazbRgd+aU5xgrydv+DoOMXJ2Rk0Vd0LTbnWdastJswpubydIItxwNzHAyfqaZq1jPpmqXWm3OPPtZmhkwcjcpwf5Uc8ebkvruHK7X6FWiiirJCiiigApR1pKKALdseRWzYNyKxLc9K17FuRSZjMyric6Z45sb8ceTdwTZ+jDNfbisHVXHRgDXw944QrcRyr1Mf6ivs3wfejUfCekXwOfPsonz9VFfj+bU/ZZhWj53+/U+gqvnw1Gflb7jVooorgOQUHBBHUV4F4Ut5P+F1L4CMbLZ+H9XvddRSPlMcyL5I+oaWQ/hXvlRiCBZ2uFghE7AK0ojG9gOgLdSKlq5rSq8ifmee/H0rB4f0HVLqF5tL03xDZ3mpqqFsW67gWK9wrMjEe1c58Z/G/hvXvh+9p4ZvrbVVS5tLu6e0IZLWCOeN2ZyvCngDB9z2r2eWOOWNopo0kjYYZHUMrD0IPWqdho+kWFvJb2Wl2NvFJnzESBQHz68c/jScW7lU6sYpXWqPOPHXiLS9L8feDfiE1yH8NXNpdWEt8gzHH5pVo3Y9lyuM1W8S+LNH8SfFT4fR6DdxahaW+oXPmXcLBojIYPuKw4JxycdK9WmsbGayNjNZWz2hG3yGiUx49NuMCmWOl6ZYQRQWWnWlvHES0axwqNhPUjjg+9HKxqrBJaaq6/P8AzPPn1Ww0j9oa7h1K4W2fVdFtYbEPx57rJLuVfUiodM17SNB+PPiqy1i9js7jWYdLj05JDg3DBJFIX1+YgfjXpsttazTRzTWsEksf+rkeJWZPoSMj8KbNZ2c06XE1layzR42SvCrOmOmGIyPwo5WL2seq6W/r7ieiiirMArxf9q+726P4e04NzLcyzMPZVAH8zXtAr55/aluvO8baNYA5FvY7yPQu5/oBQdGEV68f66HG6IuzTJm7kBfzP/1qpX7cmtG1Hl6SO25x+g/+vUdnomr608i6XYTXOz7xVTtH1Nfp+QclDL1Obsm29fuOLMb1MW4xVzmrg9aqHrWlqWn31rqB0+4tJo7vcF8lkO4k9MDvT9a8O63o6QyanptxbLN/qy6EAn0+vtXue3p3iuZa7a7+hzRpys9NjKorW1Tw3rul2EV/qGl3NvbScLI6EDPbPpSx+GPEEmjnV00m7ayxu80RnG3+99Pep+tUeVS51Zu2637F+yne1mZFFauh+HNc1uKWXStNuLqOL77IhIB9M+vtS6N4a17WJJ49O0u5na3JWXCH5GH8J9/aiWJox5uaaVt9Vp6gqU3ay3Mmir+n6Nquoak2m2dhPNdqSHiVDuXHXPpTdU0rUtMv/sF/ZTwXJxiN0ILZ6Y9ar21Pm5OZX3t5C5JWvbQpUV6l8MfDOoac+vNrekPEr6NK8Jni4zkdM9D+teWqCcAAknoK58PjYYirUhDVRtrfe5pUoSpxjKXW4UVs3/hbxFY6aNRvNIu4bUjJkaMjaPU+lRaf4e1vUI7aSy025nS5ZlhZEJDFfvc+2a2WKouPMpq3e6I9lO9rO5l0VcudK1K21T+y5rGdL3cFEGw7yT0wO9T63oGsaK0S6pp89r5wzGXUgN7A+vtVe3p3S5ld7a7+guSVm7bGZRWvqPhnX9O05NRvtJuoLV8YkeMgDPTPpWZbQTXM6W9vC800h2oiLlmPoBRCtTnFyjJNBKEouzRHRWxrfhjXtFt0uNU0u4toXOA7IcZ9CexrHp06sKseaDTXkKUJQdpKwUUUVoSFFFFABRRRQB2nwL/5LH4T/wCwnF/Ouu/bD/5LVcf9g+3/AJNXI/Av/ksfhP8A7CcX86679sP/AJLVcf8AYPt/5NXgVf8Akd0/+vb/APSj0Yf7jL/EvyPHaKKK9884KKKKACiiigAooooA968KQ+INK+HvhG/8D6TYyQXQll1zUXiVzDIsuNrs2QgEYB7daPGltPFr/wAY7iRP3d3p9tdQOOkkTyoVcexrw6HUL+C0ks4b66itpf8AWQpKwRvqAcGmPd3bhg91cMGQIwMrHKjop55A9K8NZTL2rm5LV9tfiUtXfpay8j0PrkeVRt/VrHo3gjTrrxV8Hta8L6NGbnWLPWItTS0U/PNCYjGxQdWKkLwPWtD4f+Fb/wAJ+OXsdUkiF/P4a1Gea2Q5a2zbygI/o2AGx23CvKbO6urK4W4s7ma2mXpJE5Rh+Ioa7u2uHuGurhpnBDyGVtzAjBBOcniumpgqsvaRjNKMr9NbtW3vt1Mo14rlbWqO68HA/wDClfHJ5x9t0v8A9GPXX6lfJYftGW0NxgW+oafbWE27psmtET+ZFeJrLKsTxLLIsbkF0DEKxHTI74pXmmklE0k0ryjGHZyWGOnPXiipl3POcnLSV/xUV+HL+IRxPLGKttb8G/8AM9o1DU7Twd8c/B+jXFwi2fheGGwllPRXdW8xz/wKTJ+lXfFl58XtP0jxHJrV1Z6fpEcEkPnm2iVb1JDsCRMAN25WJyM8CvCJpJJpWlmkeWRjlndizMfcnrVi51HULq3jt7m/u54Y/uRyTMyr9ATisHlKvCTs2kk7q+zvddm233/Av65pJartZ/mVaKKK9o4QooooAKKKnsLS4vrpLW1jMsz52oOpwM/0pN2Agop0sckUjRyo0bqcMrDBB9xTaACvXfgh/wAi5e/9fh/9ASvIq9d+CH/IuXv/AF+H/wBASuTHfwWVHc76iiivELCiiigAooooAKKKKACiiigAooooAKKKKACiiigAooooAKKKKAFHWvnHxD/yMGpf9fk3/oZr6OHWvnHxD/yMGpf9fk3/AKGa9HLvikKWxRooor1jMKKKKACiiigAooooAKKKKACiiigAooooAKKKKACiiigAooooAKKKKACiiigAooooAKKKKAPUPhp/yRL4nf8AXOw/9GtXnFlp1/eqzWVhdXIQ4YwxM4X64Fep/ApvDl94O8a+GPEGvw6L/aqWvlTSd/LdmP8AT8665tb0H4RfDW9g8F+K9P1vV7zUInBMQYrGAQw5FfPSxs8PiK1OnBucpK2jtblir3s1pZnpKiqlOEpSsknfa+76Hg39g67/ANAXUv8AwFf/AAo/sHXf+gLqX/gK/wDhXpX/AA0J8Qf7+m/+Aqf4Uf8ADQnxB/v6b/4Cp/hXV7bM/wDn1H/wJ/8AyJj7PDfzv7v+Cea/2Drv/QF1L/wFf/Cmy6JrUcbSS6PqCIoyzNbOAB6k4r0z/hoT4g/39N/8BU/wrpvhv8br7Xdem0jx5eWFro13aTRPKtquVcrhTwKiri8xpQc5UYtLtJt/JcpUaOGk1FTf3f8ABOO+EX/JMfid/wBgiP8A9GivL696urb4Z+DPhr4vs/D/AI0k1i+1exW2jheLHIcH0FeC1rltT21StVSaTkrXTX2UupOJjyRhG+qXTXqwpV+8PqKSlX7w+or1DjPTPj1/x86P/uTfzSvMq9N+PX/Hzo/+5N/NK8yrlwX8CP8AXUqW56f+zbb3F54z1q0tEaS4n8N6hHEi9WdkUAD8TXVfBbwT4x8GeKJfFHi+1n0rQLGwuDem6mws4MRAj2k/MSSMD2rkv2dJJYfFmvTQuySR+GNRZHU4KkIMEH61wmoa9rmpQCHUNY1C6jwPkluXZT+BOK8vEYaticTWpRklFqKd1d9dtTvp1YUqUJNO6bsej6P4a+H+n/CzSvFvidtRlutTku7WG3tiBl0b5ZOR0UADH+1V638G/D/RbjRfCPiaPVpNf1e1hmnvrd1EOnvMMxoVIycDGfrXPeMiV+B/w7POPteqn6/vYq9i1nVviVrviLRb7waNOk8O6nZ28i3zWcMi2ZVFEokcqSCpBPJ+lcOIq1orm9pZOVTeXKlyyailo+l3brY2pRg9OXZR6X3Wp5NpHgvQfDNnr2tePY7y6t9M1I6Xb2dm6o1zMMlmJPRQuD+NdtrXh/w9retfDHRtOur06Lc6RdyQvv2zKv7xwpIxyCMGsXVodT+IHgbXtN0y6XW9a0zxI99IIUw93E6eWZUXuAVHT1rqdG0W80Hxf8KNJvVH2uHR77zkVg2xyspK5HcZwajE15v351P3i5tO1qbs0vxv5l06cfhjH3dNf+3kea+GtB8G6J4Pt/FnjaDUNQTUr2a20+ys5FQlIjiSVyR2JAA+tdr4Qs/Anh/T/iPZx/bta0v+zYbiOe3uEBe1d4yIzxxIrnn6GuduvD+q+OPhH4Zh8M2jaheaLfXtpfW0XMkfmy+ZG+3rtIJGemRWt4b8F/2ZP4+8E6HdDVNVbw5AZY0YHNwJI3ljTHXb0rbE1I1Iy9pUfNzaq+iSmrPy01v1vcinFxa5Y6W383F/fqc34Xsfhhp2jaN/wkcepa1qusFi8VjMgFgm/au4YyWP3seldf4Z8L6F4Xvfir4d1i8un0WxtrdmkjwJZI94dVGRjccgdKvaVY+JtB8KeErf4f6Dp/2fULQT6nrUkCSNFPvIkV2fKxhAMdqveKdBvte8X/FvTLHEtzc2NjJbksFE5+UjB6Hdg49a5a2LdSck5tRf967VqkVe32ba2+9mkKXLFe7r6d4v7zi9I0HwzN4h8D+NfBsV5a6fca/DZXdldOHe3mV1K4YdQynNV/8AhG/D/wDaPjLxv4uivLrS7PW5LG2s7Rgr3NwzFiCT0VV5ra8I6Xe+ENA8F+HdahNtq2reL4NQFo/+sihTailh1G45x9K19C1jxH/wjPjXSvBiW9xrtj4pmvJbOSBJXltnXYWRWByVZeccgGtKleom+SV1tdu3u8382vpf/hyY04u3Mtd7W627fjY8n+J/hvSNMtdD8R+GzcromuwSSQQ3JBlt5Ym2yxsR1wSMHuDXE16l8drvxb9g8OWHjDULRtQ8iW6OnQ26RmyDsAA20AZYLnHUY5ry2voctnOeGi5u711vfS7trZX069dzzsSkqjSVv+GCiiiu85wooooAngPNatkeRWRCea07NuRQZzIPGce60t5PQkGvpr4E6lFN8HtFuriZI47aBopJHYBVCMRkk9OBXzd4mTzNELd0YGvQfgNdtr3h7SfBbEm2j1K4v74A/egiEbJGfZpZUOO4RhX5bxTT9nmTf8yT/T9D3MKvaYCP92T/AMz6N7ZorlPCN9eXPjfxnZzztJBaXVqtuh6RhrZGYD6kk1vazqum6NYtfarew2dupC75XCgk9AM9SfSvAuYODTsXaKoaPrOlaxp51DTL+3ubUEhpEcEIR1Df3SO4NUtC8XeGdcvZLLSdbsru4QEmOOUFmA6so/iHuOKLhyy10NyisKXxh4Xh106HLrtimohxGYWmUEOeiE5+9/s9a3aLicWt0FFYdh4v8L6hrTaLZa7Y3F+uf3KTKSxHULzyR3A6VL4h8TaB4fMK61q1rYtN/q1lkALDuceg9elF0Pkle1jXo7Z7VxnxH8caZ4a0bTLyPVbJTf3tskTGQFZIGlUSOpHUBCTnpWgt14cn1qLxNHrCsw0mTYFn/dG23qzS7c44IA3e9Fx+zdrs6Oiq9xe2dvp76hNcxR2iR+a0zMAgTGd2fTFZ+u+KPD2htAurata2jzrujWRwGK/3sdl9+lFyVFvZGsJohcLbmWMTMpZYyw3FR1IHpXy98ebr7b8YtRUHIto4oB7YQZ/U17r8QisekWHi7TpFkl0meO5WSNsrNbOQsq5HBXad3/Aa+a/Fl6urfEfXNQjbdHNfSMh9Vzx+lVDV2O7Aw/ec3k/0NCX5LCBfUM39P6V0Xgy28QSeH7q4tfEMGhaSlwPMmkH+skwOB36Y/Oudv/lRF/uxqP6/1rV8O+LNGsvDFz4f8QaRLqFqbj7TEI32/PgcH8h+tfpkqFVZZThSjzPS+iem7aT0v6nmRqQeMnKbtv3X5ane3dnb3Pxm0G5uNl066OZy+OJXVchv1zXCeGPEWr+K/iRp2j65eG6sv7TedYpFHylQ2APyH5VBq/xI8zxno/iLT9PNv9gtxBJAzAq69CB6DFN8Q+O9BF5ZX3hXw9/Zt3HeC8nllYMZGxgrx0Byc15uHy3EwgoTpXbhyp6e41zfdutj0J4mlJuSnopXa11Wn9ajPG3irW9Z8X6j4fvL1jpk+pLEIGAxGqyYGO/SvUtTvrHR/HRe98V2trpsNqIG0lk4CGPj26kH6V5f458beG9Z0+4fSfDjWOrXkqSXN07g8qc/L6HNXLzx54M1lYdS8ReEpLvWY4hG0iS7UkI6HGe1TXy6rVpU0qDjFJxaXJe7Ufe101s1ffqVTxEIzl+8Td003fz0/wCBsbHgea11vwlL4Z8Pa9/Y+q2uoyz2/YXCEnZ9eO3tR4Ikm1Dw9qPhE64dG8Tx6pJcNIcD7Q5PT35B4HrXLeCfFnhLRbW0ur7w3NPrFjI0lvcRS7VOTlcjPbNTeHvGvheK5bVtd8OzXWsJeSXUNxDLtHzHIUjParxGAr81VQpyaumtIt81356xfVPa+hNPEU7Q5pLaz32/R+h0vgTT7uz8N+Mp9S1RNM1f7attcXzrkx9Cenrn9avrNo+s+MPAtq2rQazf2hnFzOq48wLHuQn8Rn864XQPiDFHqmunxBpn2/TNbk8y5t0baVbPBB+mPyqtf+KdA0/xFpGp+ENCbTl0+QvJ5sm4z54IPPAxkfjSnleKqV5uUWpNOzXLypuny2v8Wj2W2zGsVSjCNnot73v8V/Q9A8L+LNa1rWfG+m6jP5ttBbXDQIVGYdrFdo9sevpXmvwhs7e/+IujW9yqvF528q3QlRkD9K7C5+KPh2N9SOmeGZbY6nbyC7l3je8rDCn028nI+leZ+HtUuNE1uz1a0x51rKJFB6HHY12Zfgayo4iMaXs+eKSWm/K108zDEV4c9NuXNZu/33PYfCPiXV9f8e+KND1WYz6c0FyogdRtjCZC4/KsyHX9T8N/A3TZ9HuBBcPqM0QmCgsqhiTjPrgVV1b4laAtpqN14f8ADb2OtanGY7m5eQEYPXAzxXJ3/ia3uPhtYeFVtZVntbp52mLDYwbOAB1zzXLQyupUlFyo8sOaF4u32YyTdlpu0u7NZ4qMU7Tu7PXXq1ZHsvkwXHxZsNXmhWSdPDX2zGOTJvK5+uMivNPB/iDVvF3jnQ9O8QXn223S/NwqyKODjOOOxwKmm+Jip4x0bXbKwlWOy05bG4hkYEyruJbGOnUY9xVXxF400Nb7TbrwjoH9lvaXf2yRpG3GR/T2HXilhMuxNNOEqV24WjLT3Gub5rdbDq4mnJ8ynondrvseg6xqenW7+K4Na8XW17BeRSRR2Ow5gcHCge4AxXjngKHWJ/Fmnx6CwXUvM/cuQMIcctz6V1Xibxd4G1a2vr2PwjLHrV5GQZmm+RJCMF8A1yvgXX38MeKLPWVi84QMd6d2UjBx7125bg6tHB1UoPna2ko2bUbfZ0t013MMTWhOtD3tE91e+/mesaxb3a/CrxVb6l4mt/EE8LxvujH+ofeoI/U14ZXpOteO/DJ8Na5oeheHp7JNUCuZWlDHzN4Yk+2BgYrzaurIsPWo06ntY2vK6ukvsx6R0WtzLH1ITlHld7Lz7vuFFFFe6cAUUUUAFFFFAHafAv8A5LH4T/7CcX86679sP/ktVx/2D7f+TVyPwL/5LH4T/wCwnF/Ouu/bD/5LVcf9g+3/AJNXgVf+R3T/AOvb/wDSj0Yf7jL/ABL8jx09DXsKfCjRWRW+36nyAf4P8K8eqz/aGof8/wDd/wDf9v8AGvXr06k7ckrHAmj1r/hU+i/8/wDqf/jn+FH/AAqfRf8An/1P/wAc/wAK8l/tDUP+f+7/AO/7f40f2hqH/P8A3f8A3/b/ABrD6viP+fn4BdHrX/Cp9F/5/wDU/wDxz/Cj/hU+i/8AP/qf/jn+FeS/2hqH/P8A3f8A3/b/ABo/tDUP+f8Au/8Av+3+NH1fEf8APz8Auj1r/hU+i/8AP/qf/jn+FH/Cp9F/5/8AU/8Axz/CvJf7Q1D/AJ/7v/v+3+NH9oah/wA/93/3/b/Gj6viP+fn4BdHrX/Cp9F/5/8AU/8Axz/Cj/hU+i/8/wDqf/jn+FeS/wBoah/z/wB3/wB/2/xo/tDUP+f+7/7/ALf40fV8R/z8/ALo9a/4VPov/P8A6n/45/hR/wAKn0X/AJ/9T/8AHP8ACvJf7Q1D/n/u/wDv+3+NH9oah/z/AN3/AN/2/wAaPq+I/wCfn4BdHrX/AAqfRf8An/1P/wAc/wAKP+FT6L/z/wCp/wDjn+FeS/2hqH/P/d/9/wBv8aP7Q1D/AJ/7v/v+3+NH1fEf8/PwC6PWv+FT6L/z/wCp/wDjn+FH/Cp9F/5/9T/8c/wryX+0NQ/5/wC7/wC/7f40f2hqH/P/AHf/AH/b/Gj6viP+fn4BdHrX/Cp9F/5/9T/8c/wo/wCFT6L/AM/+p/8Ajn+FeS/2hqH/AD/3f/f9v8aP7Q1D/n/u/wDv+3+NH1fEf8/PwC6PWv8AhU+i/wDP/qf/AI5/hR/wqfRf+f8A1P8A8c/wryX+0NQ/5/7v/v8At/jR/aGof8/93/3/AG/xo+r4j/n5+AXR61/wqfRf+f8A1P8A8c/wq7oXw70vRdWg1O3vL95YCSqybdpyCOcD3rxj+0NQ/wCf+7/7/t/jWr4S16XTfENrfX15dyW8RZnQys275TgYz64qZ4fEcr/eX+Q7o9b8Z+ENJ1y3e4l2Wlyiki4HA/4F7V4ZfQC1vJrdZkmEblRIn3W9xXReMfGmp+IJDErG1sgflhQ8n3Y9/wCVcvW2EpVKcbTfyE2Feu/BD/kXL3/r8P8A6AleRV678EP+Rcvf+vw/+gJSx38FhHc76iiivELCiiigAooooAKKKKACiiigAooooAKKKKACiiigAooooAKKKKAFHWvnHxD/AMjBqX/X5N/6Ga+jh1r5x8Q/8jBqX/X5N/6Ga9HLvikKWxRooor1jMKKKKACiiigAooooAKKKKACiiigAooooAKKKKACiiigAooooAKKKKACiiigAooooAKKKKAAgHqM0gAHQClooGFFFFAgooooATA9BS0UUAFKv3h9RSUq/eH1FID0z49f8fOj/wC5N/NK8yr0349f8fOj/wC5N/NK8yrlwX8CP9dSpbkttcXFszNbXEsDMhRjG5Usp6qcdQfSoqsadZ3Wo6hb6fYwtPdXEixQxr1ZmOAK6fx58OvEXgyztr3VFtZbWeQw+bbTrKscwGWjbaThh71pOvShUVOUkpS2XVlKnOUXJLRHKPcXEkEdvJPK8MRJjjZyVQnrgdBnAzjrVu01rWLOxksbTVr63tZM74Y7h1Q+vyg4qhXf+EPhH4v8S6LHrEEVpZWc/Fq95cJEbg+iBiCfr3qcTWoUIc1ZpLz7jpwqTdoK7OI06/vtOuBcafeXFnNjHmQSsjY9Mg09tT1Jp0nbUbwzR7tkhnbcu7rg5yM5OfWpvEeiap4d1q40fWbR7S9t22yRt+hB6Ee4rOrWPJNKas79SXzR91lzTNU1PS5Hk03UbuyeQYdoJmjLD3weaZa6hqFreNeWt9dQXLZ3TRzMrnPXLA5OarUU+SOum4uZ9y/DrWsQ6e+nw6tfx2chJeBbhwjE9crnHNRrqmprKZV1K9WQhQXFw4JC/dGc9u3pVjQdDv8AWo9RexVCNOs3vJ9zAYjTrjPU89KzKlKm20kr9RtySTLd3qepXl8t9d6hdz3akFZ5JmaRcdMMTkYpLLUtRsr431nf3VvdEkmaOZlc565YHJpYtNvpNKn1VLZzYwSpDJNj5VdgSq/XANVKajBpxSXYTclqTXt3dX1y1ze3U1zO/wB6SaQux/E81DRVnTLG81O/hsLC3e4uZm2xxoMljVaRXZIWrZWop0iNHI0bjDIxVh6EdabTAKKKKYh8XWtGzPIrNj+9V+0PIoIkaWor5ujXC9fkz+XNdZ+yG6f8Jt4ghY/ONPiZB7eYQ38lrmYR5ltJH/eUj9Kl/Zx1aPRvjHaxztsi1K0lsSx4AclXTP1KFR7sK/POM6dq9Gp3TX3f8OexlbcsLWh2s/6+4+hvBH/JQ/H3/X5Z/wDpIlY3xC1azh+KOiWmp6XdanZ2mmT3iW8UBlXzjIkauy4IOFZsZ7kU6Sbxp4d8eeKLzTfAl3rljqk1tLBcQ30EY+SBUYFXYHqDVzVP+Er+1aN44s/DE6albwzWd/oxuY/Ne3dgcq4bZuDIrcnpxXx3Q1StJS8u/kc4tvd6/qfjCz8NaPeaVa6toeAssJgjN4GI44ABZOCR61teBtY8H3WsaTpF14bbQPElhCRBBLa+VnCbXCSqAsgxk4yfWtfSbzx3q+n6vqU1kmiyvEF0nTrt1kKsOS8rIT97pgHgVkKfFXizxT4bbV/B82hxaHdNd3N3NcRSea/lPGI4tjEhSXyc9gO9A27pp/n5fj2MLRZvDnh23m8K/EDw+YJ59RmkTVXtt8V0ZJ2eOQzKMxHBX7zDGOwr1++8j7FP9qcJB5beaxbaAuOTntxXmPjBvH2veG9S8D33hFZ5b8PbLrEdxH9kWJiR52wtvDKpzjHXpXfeK9Jk1fwjqeiQzeXJd2UlukjdiykAmnEzq2bTb/G/zPJPFGr+Dzo/h9fCuiXVs1jqln9i1Aae8QK7wrZkZQWDDuSd2c812/hfT7DWfHXjLUtTs7e9lt71NPgFxEJFjiRAcKGBAyTk+tc5qp+IGveCbPQ/+EJmsJtJNtJLvu4St20BX93DhvlDYzlsACty6fxR4Z8S6jq2meFLnWbHXRFcS2sFzEktndBNrBi7BWU+ozyKlGsvhsnr6+hB8RfDei6V4M0XTbXT4GtoNesViWVBJ5avcqWQFskLzjHTHFXb/T7OX4tW+m/ZYVtJPC1zCYUQKmxriIFcDgDBpnibTvF2p/Dy0e7so7zXoNRt9QaxgkVRtjnD+SrMcZCjGSccdav2FnrF54/07xHd6TJYQHQZLeeOSVHaGdpo3EZ2kg8KeRxxTtqQpe7q+5yMU02pfCXw/wCD7hy93PqaeH7rPUpbylZSfrDEW/Gk0zxBpH/CZeLrvVvDd5qs/wDaRso2FkZo44I40wi5UgcuxOPatzSPCur2/wAYL3VJYFHh5RJqFo+8f8fssccMg29RhEY59ZKfeSeKPB3iPWLjR/DNz4h0vWJlu1S1uI4ntrnaEYNvIyrBVPHTBpWZfNF3S66723KHhFJh8GvFdndWl1a2cEWpLZJcqVdbby2aMYPPGTivm/whumiglfJZlUknucV9H/E/V9a0X4Gam/iG5R9c1ONrZI0xtjaU/wCrGOoVNwz+tfP/AIOgCtCo6DH5V0YeN6iR14R+7OTNrVW/eyexx+XFYF4etbN+2SzepJrDuzya/aKMOSCj2R8lfmk5FGXrTKc55ptamyCiijNAwoq/pujalqVlfXtlbGWCwj825cMB5a+vPXpWzofhm31DwFrfiN7qVJtOljRIlA2uG6571zVcXSpL3pdUvm7W/M0hRnPZd39xy9FFFdJkFFFFABRXUaJ4Zt9Q8Ba14je6lSbT5o40iUDa4brnvXL1jSrwqynGL1i7P1sn+ppOnKCTfXUKKKK2MwooooAKKKKACiiigAooooAKKKKAO0+Bf/JY/Cf/AGE4v51137Yf/Jarj/sH2/8AJq5H4F/8lj8J/wDYTi/nXXfth/8AJarj/sH2/wDJq8Cr/wAjun/17f8A6UejD/cZf4l+R47RRRXvnnBRRRQAUUUUAFFFFABRRRQAUUUUAFFFFABRRRQAUUUUAFFFFABRRRQAUUUUAFeu/BD/AJFy9/6/D/6AleRV678EP+Rcvf8Ar8P/AKAlceO/gsqO531FFFeIWFFFFABRRRQAUUUUAFFFFABRRRQAUUUUAFFFFABRRRQAUUUUAKOtfOPiH/kYNS/6/Jv/AEM19HDrXzj4h/5GDUv+vyb/ANDNejl3xSFLYo0UUV6xmFFFFABRRRQAUUUUAFFFFABRRRQAUUUUAFFFFABRRRQAUUUUAFFFFABRRRQAUUUUAFFFFABRRRQAUUhIHUitbSPDmv6xIsemaLf3ZboY4GI/PGKic4wV5OyKUW9kZVFenaX8EfF0kQn1yfS/D8HXdfXaBsf7qkn9K1tF8DfCe01qz0zV/G9zrN7cTpAINOhIjDMccswHHPY15882wqvyPmt/Km/xWn4nRHB1Xureuh43RWp4vsYdL8W6zplsCILS/ngjBOTtSRlH6CsuvQhJTipLqc8lZtBSr94fUUlKv3h9RVEnpnx6/wCPnR/9yb+aV5lXpvx6/wCPnR/9yb+aV5lXLgv4Ef66lS3Os+Ds9/a/FHw7dabYPf3MN8jiBByy9G+mAScmvQvj1ptv4O0FfBGlvdaimq6pJ4ge5PzoEIMaIpHUgZLH3FYX7OmZdc8Q2NlMsGtXmh3EOluWCnzTjKqT0YjgV6h8NtE8UH4Q6joXiLT7aDxAttd2vhtL5x58kcigzIoJ9vlJ6H2rwczxKo4xVJWtHlVr2bvdqXpF/q3sephaTnR5V1vr220+f+R806Na/btXs7Ldt+0TpFn03MB/WvQP2idZu5vilqGk208sGnaL5djYQRuVWFI0HQeuSeetecwvJa3aSKSskMgYY7EGvZfi94D1/wAZ+Kl8c+DdOk1bSvEEcU4MDKTbzlArxOM5BBGc+9epiqlOni6c6rSjyySb2veP4tX/ABOSlGUqMow3uvu1Ob0qa++LfjDRNP1mSK0Gn6cY72/XJke3hBYyNnqwXipte8O+Bde8G6xrngM6pb3Gg7Hu7e+Knz4GbaJlx05xke9dd4c0Tw94W+IVn4MtriFdYvPDdzZalP52YzfSqSiA5wMcKccZrnvC/h3V/BPw/wDHeo+KLKTTftVgumWkU/DXEzSAnaO4AXOeled9ZjzJ0ZOKXLyx7pyaenVNbdlrodXsnb31d63fay0/rqbsvw/+F+m+K9M8I6pf6u+qa5Dbm2kh2+XZNKi7d+eSWY9sjBFc34a8GeGdH8M6v4i8a2+q6hDZ6y+jpb6aBlHRdzyuT0XoBz1rY8Z5/wCGmPCQ5z5+hgD/AIDBWnoreOtHv/GGu+ERba1aP4kuLbUtDkhEvAZispUjgHO3I5/KsFVrxoxvVfvRi9Xbrsnb3b/1uXyQc37uza0X6dTkLbwj4cl1vxdHoet3N3pdn4dk1KzlRtrMdqnypMdcEkEe1aVj4O+Hek6P4fsvFkusxahr1otyNUiC/ZLTfnapz97pz1611Otadpth4q8ZnT9Nh0ye58AvdajYwNlLW6cfOgx0xheKf8O4vG1lp3hnQbjStP8AGXg3VYFYSSxArYqx/ervIyhXryQPSpqY2pKlzKbS06pN+73ta/W2zHGhFSty9+l1v23/AMjl9Ibwra/s4eIbe7h1G4mi19Y/NhZdjz+W/lOMnOzaOe+aWHwJ4B0vUtJ8E+I7jV18UapDCZLuHb9nsppgDHGwPJ6rk89aWbRln+E/jvT/AAvCb6103xVHcKqHJFskTjefVR616J4j1f4hax460yfwjp2j3Gg6pBb3FtqsthDIIE2LvaSQqSChB4PPFTVxE4Skqc7JuTd5Ws+WLXR927dbeRUacWlzRvZJbX6u/wDw55X4e8CeGNN8Jazrvji4vYn0TXW02e2tMbrghD8ik8A7hnPoDXVeA/D3hHQfjF4S1bSm1KfR9dsXutNViokglBZXV/UDBHHeua8X3txqXwc8QahcXUd5JP463PcRJtSYm3k+cDAwD1/Guj8FsBqfwTDMF32l6i5OMk3DgD9a0xMq0qU5Tm9eaLXT4G9Pmvu0IpKCmko7Wf8A5NY8W8XvpcnifUH0WG5h08zt5KXJBkHrnHHXNZVafinTL/R/EV/p2p2sltdwzt5kTjkZOR+lZlfUUbezjyu6sjyp35ncKKKK1IFXrV21PNUR1q3bHkUEyN2waqXw5tbKT4taZp+pReZa3F00DqGKnkHaQw5BDbSCOQRVmwbkVkfaDpfxA0+/HHk3sE2fYMpP9a+M4zpXw1Op2l+a/wCAenkrftKkO8f6/M+26KMg8joeRRXwRIUUUUAFFFFABRRRQAUUUUAFFFFAHmX7SNtYr8O59SmiL3isttbsWOEDtlsL0zhevWvCPCqbULf3UJ/SvZP2q7zy/CGj2Gebi+Lkeyr/APXryPQl2WErf7IH616OVU/aYuEfNfmd9KThhJy9fyI75uK67wRpvhj/AIQHUvEHiGye4WxvF4jYhpBgYT8Sa42+PJrpdNuLdfgj4gt2niEzX8JWMuNxG5OQOpr9JzdSlRhGLavOKdtHZtJnjZfZTbavZPf0Ot1G0+HOnXOi63No0sg1xEjhtg3yRZ4Lnn3xWDZeB9Ft/iT4ijvo2bRdFhN0YQxywIyq5/A/pVXxfdW0mh/DtUuYWMSjzAsgJT94Pven4108uraRL8VPFmj3V/BHBrNmsEVwHBQOAcfMOO/6V8vH6zQpNwnJ3jK+rdlGaWnmo3Pbfs5yV0tGvxjf8zmPFFl4Z8SfDu68VaBpbaXcadcrFPHuyHQ4A/8AQl/WurfSPh/pXiLRtHu9Gee81m2iAwx2QgggHr1Zgfyrm/EdpZeCPhffeG21az1HUtWuldhbPuVI12nP/jo/Orni28s3+LHgmZLu3aKO1tBI6ygqhErZyc4H41bU60eWnOXs/wB5yu7u0oxa13tzXsTeMHeUVze7fRdW/wBDV8CroWgaR450ufTZLhNOeVrkhuZ7fnanXggA/nWb8Prrw9J4F8YXt9ZSpo322OQWqt8xXB2pmrGgS6fqfi/4gaG2o21u2qRskEzyDYex56HrXP6THb6X8MPGukvfWss0d5EilJB+9x1KjqRUeyVT2ik5c0nSe72fLdr539Cufl5bJWSn+pX+LOmaCdE0DxNoFkbKDU0cPCTnBXH689qj+G+k6HB4X1fxj4htGvbexkWCC2BxvkOOT/30P1p3je4t5PhJ4MhjuInljebeiuCy8L1HUVa+GZsde8Ba34Ln1CCxvJp1uraSdtqHG3Iz/wAB/WvUc6kMss5Oym03rfkU2t99uvY5eWLxWiV3G67X5f8AMm8T6H4d1K18LeKdFsTaWepXy2t1aliRu3Efh91h+VRfGKPwfopuPDmj6bImpJOs8s+flQMM+Xzz0wfxq94jm07QNO8H+DIdRt72e01Fbu8mifMakucc/wDA2/LmuT+M00M/xM1mWCWOWNnjw6MGU/uk6EVnlsalbEU1KUuRKbjq9UppRv30fXoViXGFOVkruyflprY1/CH/ACRPxb/18w/yrq9H8KaDpY0XQL7wzc6lJqVuJLu/UNthZhwAR0xXH+E7i3T4NeK4HuIkme5hKRs4DNx2HU13d5c6t4r0nSNS8MeMLLSoVtViu7e4m2lHUYJxXHmEqsatRKXLFzd3qteSPLqte/lc2wyg4RdrvlWmnd33MHwx4U07R9P8UX0ujnXrzS9RazS3yeIhjL4HXOf0+tU/h/pWh6vf+Kdbg0B7j7CqvZ6W74ILbt2eecbf1+lTfDmx1v8A4SC81jTvF9ikkeotHfC4lwLiMEEuAeuQTz2qaKCbVviVr+seDvENhpbwTxBVlfYk4K4cgdD8yk/jmrq1KnNWhKrryp83vJLWPutdL62a1s2TGMbQajpd6aeevy7M848YXFjda9NNp+lyaXGQoe2fOUfHzdegrIruPjfeaffePJZNPeGTZbxpcSRfdeUZ3EHvwRzXD19Vl0/aYWnKzV0tHq/vZ5WJjy1ZK9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bPgbTLfWvGWj6RdFhBeXkcMhXrtY4OKxq6f4T/wDJTfDX/YSh/wDQqwxMnGjOS3Sf5GlJJzSfc7vV/Gnw98I6rd6d4X+HsFzcWkzwG51SUyZZWIyEyR271haz8aPHl9C1ta6jDpNsRgRafAkGB9VANcj42/5HPXP+wjcf+jGrIrioZZhnGM5x5n3leX53N6mKq3cYuy8tPyLWpalqOpSmXUb+6vHY5LTys5P5mtX4cf8AJQPD/wD2EoP/AEMVgVv/AA4/5KB4f/7CUH/oYrsrxUaEkl0f5GFNtzV+4nxH/wCSieJf+wvd/wDo5qwa3viP/wAlE8S/9he7/wDRzVg08N/Bh6L8gq/G/UKVfvD6ikpV+8PqK2Mz0z49f8fOj/7k380rzKvTfj1/x86P/uTfzSvMq5cF/Aj/AF1KluSW089rcR3FtNJBNG25JI2Ksp9QRyDWhe+IvEF9qMOpXmuajcXkH+pnkuXZ4/8AdJOR+FZdaUGh6jN4bufEMcIOn21ylrLJkcSOpZRj6A1tNU01Kdu339PmOLlsjNJJOTya1dH8S+ItHt3t9J13UrCGTO6O3uXRTnvgHr71lVZ+wXn9mf2n9nk+xecIPOx8vmFS2364BNOpGElaaVvMUXJO8SJp52uTctNIZy+8yljv3dd2euferus67retCJdY1i/1ARDEYubhpAv03E4rOopuEW07aoOZ7XLMuo6hLfR30t/dSXcRQxztMxkTZjbhs5GMDHpgVa0vxBr2lXk15putahZ3M5JmlhuHVpSecsQfm5JPNZlFDpwas1oCk073LZ1PUjcXNwdRvDNdKUuZPObdMp6hznLA+hqzYeJPENhpsmmWOuala2Umd9vDcukZz1+UHHPesuik6UGrNIFOS6luw1TUtPiuIrDULu0juUMc6QzMglX+6wB5H1qzZeI/EFjpcml2eualb2Emd1tFcusZz1+UHHPf1rLoolShLdIFOS2ZMLq6+xGx+1TfZDIJTB5h8svjG7b03Y4z1xTxqGoD7Li/uh9jz9l/fN+45z8nPy888d6rUVXLHsK7LGoXt5qN295qF3Pd3MmN8s0hd2+pPJqvRRTSSVkDdwooopiCrNuelVqngPNAmbNi3IrF8bIVvYpV6mPj6g1rWR5FU/Gse61t5fQla+d4ppe0y2p5Wf4nZlM+XGR87r8D7G8LXg1DwxpV+Dn7RZwyZ9ygJrSriPgTe/bvhLoEhOWjtzA31Riv8gK7evzG99TaceWTj2CiiigkKKKKACiiigAooooAKKKB1oA8B/asuvM8QeH9OB4jt3mYehLY/pXC2C+Xpf1YfoK3f2ibr7X8W5IM5FraRR/QkZNYoGywiX1ya+g4bp8+Oj5f5HXiHyZf6/qzMvm5NZFxjJNad63JrKnPNfqB4ECDvRgY6UUUGoHrnvRgelFFAwHHTiiiigAo70UUCCiiigYUDjOO/X3oooABx044xQODkcH2oooAKKKKBBRRRQAUUUUAFFFFABRRRQB2nwL/AOSx+E/+wnF/Ouu/bD/5LVcf9g+3/k1cj8C/+Sx+E/8AsJxfzrrv2w/+S1XH/YPt/wCTV4FX/kd0/wDr2/8A0o9GH+4y/wAS/I8dooor3zzgooooAKKKKACiiigAooooAKKKKACiiigAooooAKKKKACiiigAooooAKKKKACvXfgh/wAi5e/9fh/9ASvIq9d+CH/IuXv/AF+H/wBASuPHfwWVHc76iiivELCiiigAooooAKKKKACiiigAooooAKKKKACiiigAooooAKKKKAFHWvnHxD/yMGpf9fk3/oZr6OHWvnHxD/yMGpf9fk3/AKGa9HLvikKWxRooor1jMKKKKACiiigAooooAKKKKACiiigAooooAKKKKACiiigAooooAKKKKACiiigAooooAKKKKACun+E//JTfDX/YSh/9CrmK6f4T/wDJTfDX/YSh/wDQq5sX/u8/R/ka0f4kfUz/ABt/yOeuf9hG4/8ARjVkVr+Nv+Rz1z/sI3H/AKMasitKH8OPoiZ/Ewrf+HH/ACUDw/8A9hKD/wBDFP8ABfgnxN4wnkj0HTJLlIv9bMWCRx/ViQK6HTfA3ifwf8RPDY17THt4pdSg8qdWDxv846MCR+dc2JxVC06XOuaz0vrt2NaVKd1O2l9zmviP/wAlE8S/9he7/wDRzVg1vfEf/koniX/sL3f/AKOasGt8N/Bh6L8jOr8b9QpV+8PqKSlX7w+orYzPTPj1/wAfOj/7k380rzKvTfj1/wAfOj/7k380rzKuXBfwI/11KludT8NPC9v4n1q5XUrx7LSdPtJL3ULhFyyxL2UHqzEgD616Drtp4UPwB1S78G3F81pdeILVHt71VWWCRYpBg4JBBBBBz3Nc38FIzqVr4w8MW7IL/WNFaOzVjgySRyLJsHuQDW5pHhPUtP8AgZdRa9DJpsep+KLKMCXhkjCurSEdhkn/AL5NeTjqv+0e9O3LKFo91ve3XW/3HoUIfu9I7p6/1/WpZ0n4f/DTUfEH/CA2uuapceJjCduoRIpszOI95Qc5x2zjtVWZfDJ/ZjsoJl1MX/8AwkEqJgL5YvPJ6nn/AFezHPXOeK9S8HQ6rpPxlj8L6F4K0zRvDunSMr6i9sjTXMQQ7CJSMku23gEnmvKI9HutU+BccEcLtFaeM5GvmH/LvEYQpdvQZrzqWJlVnHnm7JwlunvzdtFfT3enzOmVNQT5Y62ktu1v6uXNJ8BfDW+1pfAsetarceJ3t9wvYUVrQT7N/ljByR2zivG54ZIrmS3YAyJIYzj1BxX1d4UttU0f4yQeE/D/AIM0zSvD+nPtk1N7ZGmuo/L4IlIzlieMGvmG5t0uPFstnPJ5KS6g0Ujn+AGXBP4V6WUYudSc+aTa5Yy1ab1v22vZaa2OXF0YxjGys7tfl/Vz1bRPAPw0v/EEHgFNc1S48TTwjbfworWazmPf5fXJA6ZxXLeEPC3hiz8LS+LPHdxqC2LX5sLO0sVUyzyKuZGJJGFXK9+pr3Hwhb6novxmsvCvh/wXpmleH7CQeZqslsjy3EWz5WErDOXbGADnmvKdd0fUfEvwi02HRLOS7utE16+hvbeIZkXzijI5Xrj5dufWuHD42pUnySqNRlyu91dX5u2kb2Stra5vUoxiuZR1V9Ldrffa7Kkfw68PjxdqksmuyP4Q0/TY9Va7iCtM8MgGyLbnAk3HbgntmkuPAPh7xNq/hpvAeoXC2OtTyW88N9t86yaPlmYAnK7ec1v6V4Ll0nw74w8BW1wt34gvdFs9Se2XAZJEk3yW49WC4JFJ8HPDMngvxR4W17Xpksb7WZbmzt7O5UDYpjISV89FLHHNbSxslCdSNZuUVaK/m9y97et3fbQlUU2ouGj38tdv67mFrXhHwNq2ga5L4HvdWfUfDyebdJexqEu4Q21pI8E4wecccVor4E+HunRaX4e8Q6tqtlr+pWCXa6h5Q+wws8e9Iyc5I6AkA9a3NR1b4iw+G/Fr6poHh7w/Z2dq9tczDTY4Xud52+XGyryT19K1vBsHikTeH/BXirw/p3i7wpfWcRttT8sZtIGXLFZSMgpkjnGMVhPF1403+80Tb0kr/Cnvaztvy9b+RcaVNy+HV+Wm/a9/K55t4T8LeDbLwNB4p8bSavLFf30tnax6dGGEIjC7pHJIxy3A9q43xvpdhoviq/0zS9TTVLCFx9nu0GBKhUMD9ecH3FeseBpPF3hjwzLceG7Gx8X+FbvVp7ebS5oRL5bIwVGbIO3epByPxrh/jrpOkaL8R7yz0a3W0gaGGaW1VtwtpnQM8YPsT+HSvSwWJnLGSjKV0721VtGtGt4tfc9zlr0kqKaVtv6v1/Q4aiiivdOAKKKKACpYetRU+LrQJmrZtyKXxOnmaLu/uOD/AE/rUFq3NXNRHmaPcJ/sZ/LmvPzWl7XBVYd4v8isLLkxEJeaPcP2VL37R8NZrTdk2l/IuPQMFYfzNetYr5B+EvxOm8AWeo2i2P2pbuVJBz90qCP612x/aMue2iD8xX43CceVXZ72KwlZ1pOMG1c+iMUuDXzmf2i73toq/nTD+0VqH8OjJ+dXzQ7mH1LEfyP8P8z6PwaMGvmw/tE6t20aL/vqmH9ojW+2kQfnS54dw+pYj+R/h/mfS2DSV80n9ofXSP8AkE2/50xv2hfEHbS7cfjT54dx/UsR/J+X+Z9NYPpRg+lfMf8Aw0J4j/6Btt+f/wBao2/aE8UZ40+1/P8A+tS54dwWBxL+x+K/zPp/Bp0a5cD1NfLh/aC8UH/lxtR+P/1qIv2gvFSSq4sbRsdj0/lR7SHcf1DE/wAn4oyfiRd/2j8WNfuAcgXZjB9lAFPvDthjX0QVzulzTX+pzX1wd01xK0rn1Zjk1uaq+JWX0wK+x4Rp81eU/L9Sc2Xs8PCn6fgjIu25NZsxq5ct1qjL1r9BPEiMooooLCiiigAooooAKKKKACiiigAooooAKKKKACiiigAooooAKKKKACiiigAooooA7T4F/wDJY/Cf/YTi/nXXfth/8lquP+wfb/yauR+Bf/JY/Cf/AGE4v51137Yf/Jarj/sH2/8AJq8Cr/yO6f8A17f/AKUejD/cZf4l+R47RRRXvnnBRRRQAUUUUAFFFFABRRRQAUUUUAFFFFABRRRQAUUUUAFFFFABRRRQAUUUUAFeu/BD/kXL3/r8P/oCV5FXrvwQ/wCRcvf+vw/+gJXHjv4LKjud9RRRXiFhRRRQAUUUUAFFFFABRRRQAUUUUAFFFFABRRRQAUUUUAFFFFACjrXzj4h/5GDUv+vyb/0M19HDrXzj4h/5GDUv+vyb/wBDNejl3xSFLYo0UUV6xmFFFFABRRRQAUUUUAFFFFABRRRQAUUUUAFFFFABRRRQAUUUUAFFFFABRRRQAUUUUAFFFSWsMlzcxW8Kl5ZXCIo7knAFJuwzS8NeG9e8S3TW2g6Tc6hKoywiXgfUnium8F+Hdd8N/Fnwzaa7pdzp8x1GEhZV6jd2I4NbvxJ8VXvgor8OvB95Jp1tpaqmpXVs2yS8u8ZkJYc7VJKge1bPwF8cXHiLxVpvhDxpcSanA9wsumXU53zWtwpyoVjztbGCK8LE4vFSw06ygvZtPTXmtbft527dbnfSpUlVUL+9f5X7f8E8k8bf8jnrn/YRuP8A0Y1ZltDJc3MVtCu6WV1jQerE4A/OtLxpk+MdbJ4P9oT/APoxqg8N3cen+ItMv5RmO2vIZn+iuCf5V69NtUU1vb9Djkk5u/c9C+MHiC40GeL4b+Hrp7TSdEVYbryTtN3dYHmyOR1+bIGegFXf2evGVy3i+w8IeIJpNQ0XUrlFjjmYsbe4BzHIhP3TuwDj1rlPjfYzWHxW8QrLkrPePcwv2eKT50YexDCofg3YXGpfFDw9BbZDJexzO4/gRDuZj7AA15Tw1GeWO/WPNfre173731OtVZrFad7W8uxn/EQk/EHxIT1OrXWf+/zVhVq+MLyPUfF2tahD/qrrUJ5k/wB1pGI/Q1lV61BNUop9kcdR3mwpV+8PqKSlX7w+orUg9M+PX/Hzo/8AuTfzSvMq9N+PX/Hzo/8AuTfzSvMq5cF/Aj/XUqW5LaXNxZ3Ud1aTy29xE26OWNirIfUEdDWjrPibxHrSyLq+u6lfpKVaRZ7hnVioIUkE9snHpk1k0V0OnByUmtQUmlZM37nxr4wube0t5/FGsSRWbq9spu3xEy/dZeeCOx7VRtte1u2tL6zt9XvorfUM/bIlnYLcZ67x/F1PX1rOqf7Hdf2edQ+zyfZBKIfOx8vmEE7c+uATUexpRVuVL5Irnm+psT+NPF81taW0vifV3hs2VrZDdviJl+6V54I7elYU0kk0ryzO0kkjFndjksT1JPc1LfWd1YzCG8t5IJCiuFcYO1hkH8RUFOnTpxV4JL0FKUn8TN6fxp4vntLS0m8T6u8Fm6vbxm7fETL91l54I7HtVfRvEviHRr+fUNJ1vULK7uM+fNDOytLk5O4g88nPNZNFL6vSs48qs/IPaTve5eh1jVodY/tmHU7yPU95k+1rMwm3Hq27rmna5rms65fi/wBZ1S81C6AAWW4lLsoHQAnpWfRVezhdSsr7C55Wtc2da8V+J9bsIbDWPEGpX9rDgxw3FyzqpHQ4J60608XeKbTRG0O18RapDpjAqbVLlhHg9RtzjBzyKxKKn6vS5eXlVt9h+0ne9zX8P+J/EXh4TLoWuahpqzD96Ladow/ucHrWZczzXNxJcXEzzTSsXkkdss7HqSe5qOirVOCk5JasTk2rX0CiiirJCiiigApU60lKvWgGW4G5rRhYSRNG3RlIP41lxdauwMaUopqzM3pqjLbQLpnO0KRng5oHhy8x9xfzrooXqykhr5Z8H4C/2vv/AOAek89xXl9xy48N3f8AdT86X/hG7v0T866sPSh6a4RwC7/f/wAAn+3MV5fccr/wjV3/ANM/zpR4ZuvWP866rfS72qv9U8v7P7yf7bxXl9xyo8M3X96L86X/AIRm5/vxD8a6jfRuOKa4Uy7s/vD+2sV3X3HMf8IzcY/1kX50g8Lz95Iq6cuaaZDT/wBVcu/lf3i/trF919xzZ8MTf89IhQPDEoIJmjrozIajeQ1S4Vy3+R/ew/tnF/zfgVNNtBYEMzByPSkvZi7MzHknNPleqM7GvUwWW4fBJqirXOetiquIa9o9ivO3Jqo3WppahPWu8hCUUUUFBRRRQAUUUUAFFFFABRRRQAUUUUAFFFFABRRRQAUUUUAFFFFABRRRQAUUUUAdp8C/+Sx+E/8AsJxfzrrv2w/+S1XH/YPt/wCTVyPwL/5LH4T/AOwnF/Ouu/bD/wCS1XH/AGD7f+TV4FX/AJHdP/r2/wD0o9GH+4y/xL8jx2iiivfPOCiiigAooooAKKKKACiiigAooooAKKKKACiiigAooooAKKKKACiiigAooooAK9d+CH/IuXv/AF+H/wBASvIq9d+CH/IuXv8A1+H/ANASuPHfwWVHc76iitDQNJutb1JNPszGsrKzbpDhQAMnJrwpzjCLlJ2SNYxcmorcz6KkuInt7iW3kGHicow9wcGo6pO6uJ6BRT4U8yZI843MFz6ZNWtcsf7M1i70/wAzzPs8rR78Y3Y71POubl6j5Xbm6FKirTW8A0lLsXaGdpzGbf8AiVQM7/pniqtOMk9hNWCiiimIKK0ZtPSDQodQmkIluZSsEYHVF+8x/HAH41nVMJqd7FSi47hRWrb6VC3h+XVrq8EI3mO3j25Mrjkj24q3F4ehZtJgk1DZd6i0Z8oLny436Nn19qyliqcb3f8AS3LVGb6HP0VfNjAsWoGS8RJbVlWKMjmbLYOPoOaoVrGalsQ4tbhRRV/QbKHUtRWxkmMTzKVhbHBkx8oPselE5qEXJ7IIxcmkihRTpEaORo3UhlJVh6EU2qJFHWvnHxD/AMjBqX/X5N/6Ga+jh1r5x8Q/8jBqX/X5N/6Ga9HLvikKWxRooor1jMKKKKACiiigAooooAKKKKACiiigAooooAKKKKACiiigAooooAKKKKACiiigAooooAK1vBl1DZeMNFvLjAhgv4JZM/3VkUn9BWTRUTipxcX1Ki7NM6v4w2k9j8VPE1vcg7/7TmkBP8SsxZT9CCKn+CVvcXHxY8OfZshor1ZmYfwonzMT7YFdTDfeDfiVo1jH4o1tfDniewgW2N/Km6C9iQYTeeocDjPOcU261Dwd8ONBv7XwprI8Q+JdRha3fUo02w2kLcOI/ViOM8V4rxE3h/qvI/aW5dnbte+1uu9+m52+zSqe1v7t7+fpbueb+KLhLzxPqt3GcpNezSKfYuSKzqBRXtwjyxUV0OFu7uepaN4k8GeMPDlhofxAkutP1HTYhBZazbIHLQj7scqkjO3scmnan4j8F+CtBvtL+H813qerajEbe51i4QR+TCfvJEoJwSOCeK8rorz/AOzKfN8T5b35b+7ff1tfpe3kdH1qVtlfv1/rzCiiivSOYKVfvD6ikpV+8PqKQHpnx6/4+dH/ANyb+aV5lXpvx6/4+dH/ANyb+aV5lXLgv4Ef66lS3Oz+EXhCx8Z65qFhqGoHT4LTTpbxpwuQoQrkn8CT+FXfFXhPwzceET4o8Dajf3dra3i2V9b3sQSSNmGY5BhjlWwR7Grv7Pen3Wraz4n02yUtc3Phy6jiUdWbKYH49Pxq34R0O60n4Va/a69G2nDxBq2n6fbCcYbMcjNLIB6KGAzXm4nEzhiZWqbOHu6ap7+e2vyO6lSUqS93e+vpsaOm/Db4e3uu/wDCCQ+Jr+bxYYSVuI4AbIzCPeYw27J9M4pbGPwYP2dNJXVrjWI2HiR/MEMCti58oZAyw+Ty8c+vGO9eieCIbjSPjSnhLw74D0/S9I012WfVZoA9xNEEO1xKcHLnGMZ615Nd2N5c/s/b7e3klWy8YTSXJUZ8pPIA3N6DNeXSr1K84xnUdrwe6vrzdtFfTTWx1Spxgm1FbSXXpb+rnS/FDwnoni/4zx6fpt/e2scOmJdavcXEQCwQRwqVKc/MSvY45rifFHhPwneeE5PFPgXUNRns7K7S11C3voQkib/uSrhjlTgivW7T7bY/GTXVjsIJrjWPC0Y0tbpA0N06QoSmDw2cEYrjPEGt+Lrj4YatNf8AhnQPDmm3F5BaSRxWQgmuJA27CgdduOfrTweJrx9lCEtEobta330td9lba3qFanTfNJrV36dtv68yPxN8M/BOkeLdK8Hp4hvJ9bvNUtoZY1iGyK3m6HOfvAFT/wACqvqXw58FPaeItF0XxFe3Xijw/azXdwGhAt5REf3kaNuySvPOOcVd8UFm/a50/dkkazYj8P3dZ3gAs3xR8fE5JOl6xn8nraFTEqjGo6rvyKXTVt7bbGbjT53HkW7R5HRQOlFfVHkhRRRQAUUUUAFFFFABRRRQAop6JSxrmrMUeaCWxIkq3DHT4YauxQUGUpEUa1OimrENuzfdUmrS2jD7zIn1Nc9XFUaP8SSQQpVKnwxuU1U5pwQ1dEMC/em/IUZs17sfqa86eeYOH2r+iOmOW4iXSxU2UbKt+fZL/AD9TR9qs+0aVzviLCrozVZTX7oq+X9KTy6ti7tP+eaU8XNmesaUlxHhuzH/AGRW7ooGOmmOtQPYt/yzA+hpfJsX6F1/4FW8M+wkt218jOWWV0Y5Q1C6mt06fEw/d3Az6MKgm024UfKokH+wa7qWYYar8M0c88NWp/FEwZUNVZUNbM1uQcMpB9CKqTQV2JmSkY0qVXda1JoaqSx4pmyZTNFPdcUygtBRRRQAUUUUAFFFFABRRRQAUUUUAFFFFABRRRQAUUUUAFFFFABRRRQAUUUUAdp8C/8AksfhP/sJxfzrrv2w/wDktVx/2D7f+TVyPwL/AOSx+E/+wnF/Ouu/bD/5LVcf9g+3/k1eBV/5HdP/AK9v/wBKPRh/uMv8S/I8dooor3zzgooooAKKKKACiiigAooooAKKKKACiiigAooooAKKKKACiiigAooooAKKKKACvXfgh/yLl7/1+H/0BK8ir134If8AIuXv/X4f/QErjx38FlR3O+rofDryWHh/VtUjDeYfLtYsDuzbm/8AHVP51z1dgmsXXhzwtpdtZC2Mt4ZLqYSxh8DIVfpwDXzGMcnGMIq7bX4a/odeHsm5N2sv+B+pBr1nFP47ti6Zg1F4Z9o44fG4fnmrB0zQLrxCdMtYZ0hsjNNeTF+ZEQfdUdvT8asTXkms/wDCM61P5SzpefZZggCjhgynHYYqjo88EfjfU7eeVY0vVuLUSE/KrP8AdJPpkCuBSqez3acYtad07fPTY62oc+2kn+epUvrvQb1IJbHT5NPu0uFXyxJvSSP15xgg/wA66PVIdD1TxRrGimxcXztNJHeeZz5igtt2+nGPeucvPDl3o8UNxqUkcMzXKJFCGBZ17t7Dp+dbNsy/8LavG3LjzrnnPH+raisoNc1KTaUZNO73VuvVCp817TitWk9PX7jH0yz08aFpuoXUJbzNU8mY56x7QcfrTotIt7XVdeW8QvBpsUhUZ6knEf8AOopT/wAW8tMMN39puevP+rFbHi2eI+E4r6N1M2sCHzADyPKXDZ+pArWU58/Lf4m1+P8AlciMY8t7bJP8P87DIrLRtPuLLQ77Sp7me5SP7RdqzDymk6bRjBAyM81ymp2r2Oo3NlIcvBK0ZPuDivQprjxJqjWl/pGrm30t4EEreZgW5UAOCPwzXnl/LJPezzSzGd3kZmkPVznrVZfOcpPmettVdvX9PQWKjGKVl6adP19TodWsWv8AxFo2iI2wCztos/3dyh2P5uTUrRaDrC32m6Zpz2txaxPJbTmUsZgnUMO2QDTnvY7PxN4e1uQ/6PJawb29Ng8p/wAtufxqay0e48NT3+r3kkX2ZbeWO1ZXz55kBC4/A5rBzcYx1s7aecr6+v8AwTRRu3ppfXyVtPQZcX+lr8O9P3aQHJunUHziMMACW6dxxitPUbuwm8UeF47fTRbyEWziTzS2EPRMY7etcxeY/wCFf6auRkX83Gf9kVqXEscXizwvLI6qiwWu5s8DpUyoR1avvPqyo1Hp/wBu9EZos7eex8SXciZmtpY/KOem6Qg/pWvFB4bs7rSLK801521GzgaWXzSPKL5G4Duc1WmtZbLTvF1vcbVk327YDZyDISP0NRa6R/bHhz5h/wAg+1zz05NaNuq3HmdvJ/3Iv89SLKCTtr/9sxLTS7PShqt7qFpJfrZ3ZtIIASA7ZPzEjPAA/Wq3iK3t7T+zdb06CS1iuR5nksSTFIjcgE9q6aO71Ka68Q6bot55GoLqTTxqr4MqZIYA/ka5/wATRaxc6lp+manqLXt3JgGPdu8kscY+uOaKFWc6qc366vbl7Wtv1+QVYRjTtFfh1v33+RT8bRLD4pvgowHcSAf7wB/rWNWv4xuFufE9/Ihygk2KfUKMf0rIr0sLf2ML72X5HHWt7SVu7FHWvnHxD/yMGpf9fk3/AKGa+jh1r5x8Q/8AIwal/wBfk3/oZr2Mu+KRjLYo0UUV6xmFFFFABRRRQAUUUUAFFFFABRRRQAUUUUAFFFFABRRRQAUUUUAFFFFABRRRQAUUUUAFFFFABRRRQAUUUUAFFFFABRRRQAUq/eH1FJSr94fUUgPTPj1/x86P/uTfzSvMq9N+PX/Hzo/+5N/NK8yrlwX8CP8AXUqW53fwc1my0S88R3F5qCWMkug3ENq7NtLTEqVVf9rjj6VzXiPxL4g8SSQya/rF7qTwptiNxKX2D2/KsmiqjhaarSrW1f4ehbqycFDodNdfEDxxdW9nBP4q1Z47J1ktgbg/u3X7rD3Has618Sa/a2Go2FvrF7Fa6mSb6FZSFuCepcd+p/OsqiqjhqMVZQX3ITqze7Ne68UeI7r+zvtOuX8v9mACxLTEm3A6bPToKk8TeLvE/iYwHX9dvtS+z/6oTylgh9R71iUU1QpJpqKuttNhOpO1rmhNrmsza4uuy6pdvqqyLKt40hModcbW3dcjAx9Kba6xqtreXN5bajcw3N0kkdxKkhDSrJ98Me4bPPrVGiq9nC1rLt8hc8u4UUUVoSFFFFABRRRQAUUUUAFOQZNNqaIc0CZNCma0baHOKgtE6VqR7IU3P0rDEV4Yem6lR2SJjCVWahBaslt7fj29TUzTWsAyxDn36VL4b0bxD4uvjZaBYPOFP7yU8Rxj1Zq9g8K/BDRLMJceJ9Ql1O4HJggOyIe2ed1fB5hxJWrNxpe7H8T2aeCw+GV6rvI8V/tKWaQQ2sUkrngLGpJNdDo/gP4ga0oe08P3UcbdJJ/kWvpPR9O0fRIRFouk2dgo7xRgMfqaty3Mkhyzlvxr52eJnLVs3eNUdIRPCLD4GeLpwDqGr6XY+oEhdv5Ctu1+AdmADfeMJSe4ith/PdXrBcmk3Vi6j7mbxlU86g+BXhBB/pGt6rMfYbf61Zj+CPgJR813rDn187Fd3uNG41PN5k/Wqvc4R/gl4Cb7t3rCf9tc1Xn+Bfg9x/o+u6rD/vLu/rXoe40u40c/mNYur3PLLn4BWh5sfGTqewmth/8AFVjXvwL8YQAnTtX0q+HZTKUY/hg17ZvNKJGHrVKpLuUsbU6nzdq3gH4haKC134dupY16yQDetc8NSmtpvLuYpYZB1V1IIr65hvJ4j+7lZfoaj1SHStahMOuaRY6ih4/fRAsPoa2hiaketzaOMg/iR8sR38NwoWVVce9Mn0+KYbrZsH+6x/rXtfiP4KeFtSDTeHb+fRbo8iKQ+ZCT6dsV5P4t8JeKvBM4/tqxY2pOEu4fmif8a9jBZ3VoySTt5MVTC0MSro5W8tWjYq6lSOxrMuIcZrr4pYL6HZLg+h7isTVLRreQo31B9RX3OXZnTxkbbS7HhYnCTw78jm5k61WbrWlcp1qhKOa9QzTI6KKKCgooooAKKKKACiiigAooooAKKKKACiiigAooooAKKKKACiiigAooooA7T4F/8lj8J/8AYTi/nXXfth/8lquP+wfb/wAmrkfgX/yWPwn/ANhOL+ddd+2H/wAlquP+wfb/AMmrwKv/ACO6f/Xt/wDpR6MP9xl/iX5HjtFFFe+ecFFFFABRRRQAUUUUAFFFFABRRRQAUUUUAFFFFABRRRQAUUUUAFFFFABRRRQAV678EP8AkXL3/r8P/oCV5FXrvwQ/5Fy9/wCvw/8AoCVx47+Cyo7nfUUUV4hYUUUUAKSSeST9TSUUUAFFFFAC5OCMnB6jNJRRQBdbUGfRl02WMOscxlhkzzHkYYfQ4H4iqZJIALEgdBnpSUVMYKOxTk3uFFFFUSFFFFACgkEEEgjvVzR79tNvDeRxiSYIwiZj9xiMbvcjmqVFTKKmnGWzKjJxd0KSSSScknJPrSUUVRIo6184+If+Rg1L/r8m/wDQzX0cOtfOPiH/AJGDUv8Ar8m/9DNejl3xSFLYo0UUV6xmFFFFABRRRQAUUUUAFFFFABRRRQAUUUUAFFFFABRRRQAUUUUAFFFFABRRRQAUUUUAFFFXNE0281nV7TSdPhM13dyrDCg7sxwKmUlFNvYaTbsinRXqFz4D+HenzvZap8TlS9hOydbfTvNjVx1AfeN2D3xUf/CH/C3/AKKhcf8AgoP/AMcrhWZ0Hspf+AS/yOj6rPy+9f5nmdFemf8ACH/C3/oqFx/4KD/8co/4Q/4W/wDRULj/AMFB/wDjlH9pUe0v/AJf5B9Wn3X3r/M8zor0z/hD/hb/ANFQuP8AwUH/AOOUq+DfhczBV+KUwJOAW0kgD6nzKP7So9pf+AS/yD6rPuvvX+Z5lRW7458M3nhPX30u8kinVo1mt7iI5jnhYZV1Poawq7adSNSKnB3TMJRcXZ7hSr94fUUlKv3h9RVEnpnx6/4+dH/3Jv5pXmVem/Hr/j50f/cm/mleZVy4L+BH+upUtwooorrJCiiigAooooAKKKKACiiigAooooAKKKKACiiigAHWrMA5FVh1q3b9qBM07JelbPgPRB4y8cW2gvceRbYaSdgedi9QPc1l2I6VgWWtah4f8SpqmnymO4t5Tj/aGeQa+M4xryp0aS+y27np5PTc5VHH4raH29pFhp+i6XDpek2sdraQjCogxn3J7mpyxNebfDX4saJ4ntUhu5Vtb4Ab0Y969GjdJEEkbq6HoynINfCN9UTJNScZKzHUUUVIgooooAKKKKACiiigAooooAKKKKAHK5FW4rpXtpLS6hjubWUbZYJRuRwe2KpVj654jsNKHl7/ALRdHhIYzk59/Sqjd6Bz8nvXseWfGjwDbeEpIfEfh8t/Yt3L5cluTk2sh5A/3Tzj0rhb4C703zBy0fP4d66T4t+OmawutDluFmv79k86JTlLWNWDAf7xIFcv4cmV7eQyfMqxOT+Ve5lGIlRxMFF31/pHa5PFYVznG36+Zzd4vJrLnFbF6KybjvX6ij56DK1FFFM1CiiigAooooAKKKKACiiigAooooAKKKKACiiigAooooAKKKKACiiigDtPgX/yWPwn/wBhOL+ddd+2H/yWq4/7B9v/ACauR+Bf/JY/Cf8A2E4v51137Yf/ACWq4/7B9v8AyavAq/8AI7p/9e3/AOlHow/3GX+JfkeO0UUV755wUUUUAFFFFABRRRQAUUUUAFFFFABRRRQAUUUUAFFFFABRRRQAUUUUAFFFFABXrvwQ/wCRcvf+vw/+gJXkVeu/BD/kXL3/AK/D/wCgJXHjv4LKjud9RRRXiFhRRRQAUUUUAFFFFABRRRQAUUUUAFFFFABRRRQAUUUUAFFFFACjrXzj4h/5GDUv+vyb/wBDNfRw6184+If+Rg1L/r8m/wDQzXo5d8UhS2KNFFFesZhRRRQAUUUUAFFFFABRRRQAUUUUAFFFFABRRRQAUUUUAFFFFABRRRQAUUUUAFFFFABXefAH/kqumN/Elveup9GW0mIP4EA1wdd58Af+Sp6f/wBel9/6RzVxZj/udX/DL8mb4b+ND1X5nBkljubknqTRQOlTWVpdXtwtvZ28txM33Y41LMfwrsbSV2Y7mz4D8NnxTrcumrci2MdlcXW8rnPlRl8fjjFR67oB0vw9oGrfaBINXt5Jtm3Hl7JWTHv93NdR8C4pYPHt7DPG8UqaNqAZGGCp8huCKqeO/wDknvgD/sH3H/pVJXmyxE/rapp+7p+Km/0R0qlH2LlbXX81/mcPRVm/0+/sDGL6zntjIu5PNQruHqM1Wr0k01dHM00d78TGaTwT8PZpCWkbSJlLHqQs7AD8BXBV3nxI/wCRD+Hf/YKn/wDShq4OuPAfwfnL/wBKZtiPj+S/JBSr94fUUlKv3h9RXYYHpnx6/wCPnR/9yb+aV5lXpvx6/wCPnR/9yb+aV5lXLgv4Ef66lS3CiiiuskKKKKACiiigAooooAKKKKACiiigAooooAKKKKAAdat2/UVUHWrVueRQSzasOork/E0fl6rOOxbNdTYHkVj+JYbdtet/tkxgtpCgmlC7iiZ+Y474FfI8ZUubAKXaS/VHp5FPlxTXdHOQSyQTLLDI8cinIZTgivQfB/xc8SaEVjmla6iHvhv/AK9eieNP2abh9Ei1z4d6x/bVvJEJfs02BIVIzlT/AExXgetaVqeiX72Gsafc2F0hw0U8ZU/rX5hGU6ex9PUp0MSrTV/66M+m/Cfxt0nUlSO78uOU8bWOw/r1rv7LxfolygYzNDnu44/OvhmtDTNb1fTWzY6jcQewbI/Wt44lfaR5tXKH/wAup/J/5n3Xb6jp9wAYL2CTPo9Wh8wypB+lfF9h8TPEdvgTra3YHd0O4/iDXQ6f8YposC40udPUwXOP0INaKrSfU4Z4DFx+xf0f+Z9YbTRtNfNdp8a7XA3y6tB7bt+P0rSi+NWnnGda1JP963Jqr0/5kYOjiFvSkfQWDRtNeB/8Lm00/wDMwXv/AICH/Gorj4yaXj/kO6m/+7bkU/c/mRPLW/59S+4+gdpqOSWKIZklRP8AebFfN938YtJYHE+s3Bx67B/KsS++LVq2fs+h3Ep9Z7nI/LFHNSX2i44fFS+Gk/nZH01eeIdFtQfN1CEkdkOTWTdeNISD/Z9hPcf7bDaor5ivPirr78WNnYWQ7FYyWH45rmtX8UeIdW/4/wDVrmVf7u7C/pUutSjtqbwyvGT+K0fxPojxd8Sra1Rk1LXoLcY/49rL55D7HnivI/E3xQvbpJLbQLc6fE/DXDtumcfXtXnRP8R59yc103gnwH4q8ZXIi0HSZ548/NcOCsKD1LdKyliZy0jod9HKMPSfPWfM/Pb7jIsXeS4MkjM7scszHJJr0Pw+SmlXTf8ATLb+ZA/rVL4ieAJfh/rWm6XcalFfXNzaC4mMa4WNtxG0c89OtXrEeXoT/wC3Io/IE/0r3eHaLljIJ9/+CGZVoPCylHa1v0Mq+6mse47160/wzWSwtrq68T2VmbiBZlSSPnBAPr715PfqI55YwwYI5XcOhwcZr9MwmYYfFuSoyvbfR/qj5meGq0UvaK1ypRRRXaSFFA6iur+JPhuy8N32mwWUkzrdWEdw/mNkhmGTj2rCeIhCrGk95Xt8tzSNOUouS2RylFHatTxFoOpaBLaxalGkbXVutxFtfdlCSAfboa0lUhGSi3q9vOxKi2m0tEZdFFFWSFFFFABRRRQAUUUUAFFFFABRQOtdX8RvDdl4cm0hLKSZxeafHcyeY2cOw5x7VhPEQhVhSe8r2+W5pGnKUXJbI5SiiitzMKKKKAO0+Bf/ACWPwn/2E4v51137Yf8AyWq4/wCwfb/yauR+Bf8AyWPwn/2E4v51137Yf/Jarj/sH2/8mrwKv/I7p/8AXt/+lHow/wBxl/iX5HjtPhikmlWGGNpJHOFVRkk1o+GdDu9f1NbGzaNWxuZnOAq9z717V4R8I6X4ehDRIJ7sjDzuOfw9BXq4jFRo6bs4ErngNFem/wDCpJv+g9F/4DH/ABo/4VJN/wBB6L/wGP8AjS+u0P5vzDlZ5lRXpv8AwqSb/oPRf+Ax/wAaP+FSTf8AQei/8Bj/AI0fXaH835hys8yor03/AIVJN/0Hov8AwGP+NH/CpJv+g9F/4DH/ABo+u0P5vzDlZ5lRXpv/AAqSb/oPRf8AgMf8aP8AhUk3/Qei/wDAY/40fXaH835hys8yor03/hUk3/Qei/8AAY/40f8ACpJv+g9F/wCAx/xo+u0P5vzDlZ5lRXpv/CpJv+g9F/4DH/Gj/hUk3/Qei/8AAY/40fXaH835hys8yor03/hUk3/Qei/8Bj/jR/wqSb/oPRf+Ax/xo+u0P5vzDlZ5lRXpv/CpJv8AoPRf+Ax/xo/4VJN/0Hov/AY/40fXaH835hys8yor03/hUk3/AEHov/AY/wCNH/CpJv8AoPRf+Ax/xo+u0P5vzDlZ5lRXpv8AwqSb/oPRf+Ax/wAaP+FSTf8AQei/8Bj/AI0fXaH835hys8yoruvFHw7l0PQ59UbV47gQ4/diArnJx1zXC1vTqwqK8WJqwV678EP+Rcvf+vw/+gJXkVeu/BD/AJFy9/6/D/6Alc+O/gscdzvqKKK8QsKKKKACiiigAooooAKKKKACiiigAooooAKKKKACiiigAooooAUda+cfEP8AyMGpf9fk3/oZr6OHWvnHxD/yMGpf9fk3/oZr0cu+KQpbFGiiivWMwooooAKKKKACiiigAooooAKKKKACiiigAooooAKKKKACiiigAooooAKKKKACiiigArvPgD/yVPT/APr0vv8A0jmrg67z4A/8lT0//r0vv/SOauLMf9zq/wCGX5M3w38aHqvzOK02zudRv7ews4mmubiRYokUcszHAFe0JJqfhMXPgn4cpCdW0+2a48Q6zgHDKMtGrHhUXp7muQ+EPl6Laa946mUFtFs9ljuHBvJvkj/75G5v+A0+6vLjQ/gtAscjC88U6jJJdS5+d4IcYXPoXYk/SuLGt16qp2uk0rPZyerv3UY626t+RvQSpw5uv6bfizv4tRhm8Jaf8VtcvLOK+k0W902RBhZb24bMaMF74Ukk+1UvhPDpmueGtE1jz7Sa98G2OoPLYTMN0hw0sMgX+JQzHPuoqjZ+IPDXh34TeELrV/Da65qJ+1/ZFnciCJfN5YqOpz71peAvGHhjxNc60q+D7fSNaXQr4xXNk5WN08k5V1OfwOa8irSqRo1HGDsm0npZJOSta97Wb16dNjsjKLnG7Wy0130f6GdYeLdc1LRrFvibEuqeE9fkkihvAo8yxmUld6kD5SvXaeorzLxx4cvPCnie70S8ZZDCwaKZPuTRMMpIp7ggg103wynfV/CvivwdcMXhl059Ts1PPl3Nv8+V9NybwaXX3Pij4QaXrLfPqHhu4/s26fqz20mWgY/7rBk/EV6tD/ZcQ4pJRbs0ttfhdun8r7uzOOf72mm9Xb8t1+qIfiR/yIfw7/7BU/8A6UNXB13nxI/5EP4d/wDYKn/9KGrg678B/B+cv/SmYYj4/kvyQUq/eH1FJSr94fUV2GB6Z8ev+PnR/wDcm/mleZV6b8ev+PnR/wDcm/mleZVy4L+BH+upUtwooorrJCiiigAooooAKKKKACiiigAooooAKKKKACiiigAqeA81BUsPWgTNmxPIrN8bx7o4JMdVK1esj0pni2PfpSP/AHX/AJ14fEdL2uW1V2V/udzoyyfJjIP+tT6q+DGqzXPw08PX0MzLJ9jRSQe68f0rq9eh0XxJZmy8UaFZarCR1dMOPxryv9mG9+1fCm3gzk2l1LF9BuyP516hX5TZSSuejOpOjUlGL6s8s8T/ALOfgTVS03hzWrzRJm5EU48yIewxj+deb6/+zX4/st76TNpusxDoYZgjH/gPNfTdORmU5VmX6Gs3RizphmlSO6ufE2s/DP4g6OT9v8IasgHVkt2ZfzArmbqxvrVit1Y3MDDqJIypFfoRHqN5GMLcuR6Ngj9aSS+aYYuLWyn/AOulup/pUPDvudUc2j1ifndvQfxAUb1/vCv0ButM8OXYIuvC+jy5OTmDHP4GqMnhPwJL/rPBOjt/2zI/rU+wZos0pHwbuX+8KDIn94fnX3YPBPw9U5XwLpH/AHy3+NWI/C/gqIjyvBmjLjp+6J/rR7CQ/wC1KR8Fo244TLH2rSsNC1zUCFsNF1C6J6eVbs38q+84LbSbX/j00HSoP923H9atC+uFGI/KiH/TOJR/SqWHfcylmsekT4w0T4M/EvVsGHwtdW6H+O6BiA/MV33h/wDZn1iQq/iPxJYWCfxR2485/wAwa+jXuJpP9ZM7fjUVWqKRz1M0qP4VY4Pwt8GPhz4dZJv7Nm1q6TkS3zZXPsoAr0BZNkKW8EcdvAvCxQoFUD8Kjp0Yy4HvWqilscFSvOo/eZ8w/tD3X2v4v3EIOVtLSCH6HbuP/oVZcn7vR7dP7xdj+QH+NQfEW6/tL4r+IroNlft7xr9E+UfyqfU/lt4I/wC7CP1JP+FfVcK0+bF83ZP/ACNMwfJgoR72/wAz0nx14VXxBpGg3La5a6d5GmINk3V/kU8cj0rldGXQ/B3gK18RajpEWrX2o3LxxLIcBY164+o/nUPxf1C0vLbw2tlexTGHTFSURSZ2NheDjoeDU+iLofjH4c2Ph6+1610e+0u4Zla5OFdG9ORnivRpUq1PAU3Wk/ZuWqSaaV5dtWm7XG5wliJciXNbR33enfTa5onw1oP/AAtfwzdWdhH/AGXrNo9ybZh8it5bcfyNcT8UdR8PzXlvo+gaV9ji0p5YHmzzccqNxHbBVvzrtU8SaEfi14btbXUIRpWjWr2v2qRwsbN5bZOemOgryXxDJHLr+oSxOrxvcyMrKcggscEV2ZRRqzxEJ1nL3YK12+sppX7vltuRi5xVOUYW1l+i28rnpPhxfDfhT4a6drWsaImq3Gs3DIQxwUjBI4/75z+NWvijPpdv8QtAmn0uTVLMabH5NoODJx8g/lVbQf8AhHPFfwx0zSdV1230q50a4dm81gDJGSx+Ud87sfUCtm48Q+GR8V9CvY9Qt2sF0nyIpmYEQuVwm/0I9+ledJyjip1HGTmva33tb7Nn007anTGzpRimkny9vnf59yp4nt7S78C/8JLqXg0aRd6bfxfuHQp58OeV57HpTfj1rWmtZaXp50ZBcXNnFcRXO/mGPc37sfl196XxjeWtv8N9c0u68XWut6lLdpKNsgOFJ4Veecd6pfEKTw/rGieHfFC6xaySWkEFtNp4YGVgHLNx1GMn9KnBQ/fUqlROynJK3NbWMWt9bXvv+QV5e5OMWrtK+3d3N7wva6b4qgudJbwC+l6S9ozWt66HO4Ywd3qev4V4jpT20eo20l5C09usimWNTguueR+NfRMGs6TH4xbWZfG1idLurTy7SwEihYjsGS3PH3T+LYrwbwNdWVj4v0i81IA2kN1G82RkbQec135JVny15crtyxaV5b2ldXlrfRJtaXMMdGN6aur3eunl26Hqs1na+JPBuufavA7aClnbefYTMhUnHYE9eKy9Mbw54J8A6HqWpaFFq13rW6SXecFIvQfnXT6rqWn20fimS78a2WoDULNvsVqsq7Yl9OvXtiub0+Hw3438AaDZ6h4itdHu9GBimWdgC8f+zn+deZQnJ0/3nMqXMr25+sH3974rX8zqmlze7bntpe3f7tiPQh4b8M+BW8YXGiR6hJqWoPDaQSHHlRAsMf8Ajv6ik8C6XpWpP4k8Xaf4dN7HbyKmnabgsA7dfrjI/DNS6NH4Z8UeA/8AhE5PEEGmSaXqEkltPdMAJYizEHtng/oKTwPfaHaL4m8G2niIWEU8iPYalIwCllA3c9MEgfUV1VZT5K9ub2nNrfmtycytt/d7a7mMUuaG3LbTb4rP9e+mxf1nwpo954k8H6jfaQNIXU5GjvrJuB5i5wPxx+oqj4jtrS+8faN4f1rwvBo0A1AqLiPhZ4Odq5784/PFZGv6NC2vaTpupfEC3vjKZC1yj5jtWAG3Jz3NdB4wm0660Lw/4W1fxbZ31+LxmfUoyCLePHy7iD9KmKnCVL33K6ktFP3V73vK+9trPXRWKbTUvdS1XbXbT9dPMyvifbPPrln4bfwrDpDPfLDaXkQO2SJiFx79Qa7YeFNNuNTuvB//AAiBh0tLXEOq7TkzbRls/U/pXN+NNbg0XwjomnXniC18Q6paanHdJLAQSkSHO0ntnir/AIoFrrl5N4h0/wCJFvYafNEJDZlx5iMF5UDPBJ7VzTdaVGlG7jFcyT99pyTVpLrr0T03NEoKcna70002tt2+4xfDcfh3wl8NrPXNZ0RNVudWu3h2M2CkallOP++SfxFU/wBoA251jQzaAi3Olx+SD12fw/pirnh3/hHfFfwwsNE1XXrfSbrSLp5CZmAMkbFjwD1+9j6gVkfG3UdJ1HU9GfRruO5to9OSNSrAsoHADejY6ivRwcZPNFKSlzKVS972t9m3Tbt8zmrNLC2VrWjba9+v4nn9FFFfYnjBRRRQB2nwL/5LH4T/AOwnF/Ouu/bD/wCS1XH/AGD7f+TVyPwL/wCSx+E/+wnF/Ouu/bD/AOS1XH/YPt/5NXgVf+R3T/69v/0o9GH+4y/xL8jyG3nmt5kmt5XikQ5VlOCDXp/gv4kK4Sx8QfK3RbodD/vf415ZRXs1qEKqtJHnp2N//hNPFf8A0Hrz8x/hR/wmniv/AKD15+Y/wrAop+xp/wAq+4Ls3/8AhNPFf/QevPzH+FH/AAmniv8A6D15+Y/wrAoo9jT/AJV9wXZv/wDCaeK/+g9efmP8KP8AhNPFf/QevPzH+FYFbHg7w9qHirxBBommBDdTK7IGOAdiFj+gNTOFGnFzkkkioqUmktyf/hNPFf8A0Hrz8x/hR/wmniv/AKD15+Y/wrSb4ceI18Saf4f/ANBa/vLc3DqtypW2QDLGVuiYHJz0qHxl4F1Lw7FZXUd5Y6vYXshhgu9PmEqNKOsZ25w3I4rCNfBykopq72/r5Mt0aqTdtin/AMJp4r/6D15+Y/wo/wCE08V/9B68/Mf4Vt+JPhhrehaHdajc6jo81xYhWv7CC8R7i1DEAFlBz1IB9M1t/E/4f2vh/wCHfhnVLfVNDmnFq/2o210rSXTNcPtZRn5gqkKSOm01j9cwblBRs+Z2Wnlf/L7y/q9VKTa2Vzif+E08V/8AQevPzH+FH/CaeK/+g9efmP8ACuhb4T+Ihon2z7Xph1IW32s6OLpftgh27t3l53Z284xnFZvg34fa/wCLNKbU9L+yrapdC3lknmEaRnaW3Mx4AwPzrRYnBcrneNluT7CrdK2pQ/4TTxX/ANB68/Mf4Uf8Jp4r/wCg9efmP8K2fDPw11TWrOS8k1XSNNtjcvaWkl5drGLuVTgiPJ5Ge49a5LWdNvdH1W60vUYGgu7WVopo26qwPNaU54WpNwhZtEyp1IpSktDU/wCE08V/9B68/Mf4Uf8ACaeK/wDoPXn5j/CsCit/Y0/5V9xndm//AMJp4r/6D15+Y/wo/wCE08V/9B68/Mf4VgUUexp/yr7guzf/AOE08V/9B68/Mf4Uf8Jp4r/6D15+Y/wrAoo9jT/lX3BdmvqHifxBqFo9pfatczwPjdG5GDj8KyKKKuMYx0irAFeu/BD/AJFy9/6/D/6AleRV678EP+Rcvf8Ar8P/AKAlcuO/gscdzvqKKK8QsKKKKACiiigAooooAKKKKACiiigAooooAKKKKACiiigAooooAUda+cfEP/Iwal/1+Tf+hmvo4da+cfEP/Iwal/1+Tf8AoZr0cu+KQpbFGiiivWMwooooAKKKKACiiigAooooAKKKKACiiigAooooAKKKKACiiigAooooAKKKKACiiigArvPgD/yVPT/+vS+/9I5q4Ou8+AP/ACVPT/8Ar0vv/SOauLMf9zq/4ZfkzfDfxoeq/MXWiNM+B/h+xXiTWdUub6U+qQqsSA/izmpfiVazw/DX4dTmNvs7WFyBJj5d5nJxn1xS+NNO1DUvDfw+0zS7K4vJ20aSRYYIy7EtdSgnA+grvvHfiTU/hv4a8F+E9R0zT9WsjpTtf2Nyu5fMMpJwwIIYA4615Uq0oypezXNJzm7Xs7e8vysdagmpc2i5Ur/cee3EI134I2lzC2bnw1fvDOg6+ROdyv8AgwIpfhhH/ZHhbxZ4wnO2OKxbSrQH/lpcXAwQP91Ax/EV2On6Po8OtXk2hQy2+g+KPCdzeizkOfJePnbnvh14+tZnhnQo9e8K/D3w1NM8Gn6hdX+oX7J94iLO4/XZHgfWlLFQdKUXpFyv5paykvW8ZL5jVJ8yfW1vnok/xRg/AC1uLr4hhYY2eNdMv/PYDIVDayrk/iQPqRUfwif7ZaeK/Dj/ADJqWiTOi/8ATWAeah+vyn869G+E3j631T4jWPhHw5odj4f8PXSXMU20ZmlUW8mDI5PY4PGOlcb8NvDWteGPjFZ6VrVhNbMwuIdzIdkqmJhlW6MCO4oq15TnW9ouV8kZJX10cnf1v2v0FCmkocrurtN+tjL+JH/Ih/Dv/sEz/wDpQ1cHXefEf/kQvh3/ANgmf/0oauDr1sB/B+cv/SmcuJ+P5L8kFKv3h9RSUq/eH1Fdhznpnx6/4+dH/wByb+aV5lXpvx6/4+dH/wByb+aV5lXLgv4Ef66lS3CiiiuskKKKKACiiigAooooAKKKKACiiigAooooAKKKKACpIutR0+PrQDNOzPSrWtp5mhzf7IDVRtDyK1XXzdPmj9UP8q5MdS9thqlPumvwJpT9nWjLs0em/sh3u7Q9e04n/VXSSgezLj+Yr0zx9440rwfFax3MN1f6jesVs9Ps4zJPOQMkhRk7Rjk4xXiH7JV55PjTWNPJwLiyDge6N/8AZV6j4LiTWPjH4y1+4USPpRt9HsSRnylEYllI9CzSfkBX4tFvlSPocXTisRNy23/It+C/iVZ69ro8P6romp+HNXkjMttbX6EfaEX7xRsAMR6Cu7rE8T+GNM8RXmkXt95qXWkXqXlpNEcOrL/CT/dI4IrA8YeMtbh8Rnwv4L0Bda1eGFbi8aWYRQWqNnaGY8FmwcDOcCqu1ucripv3FY7teWA965n4eeIrjxNpd/d3MEcLW2p3NmoToVikKgn3OKh+Hvi641+4vtJ1nSZNH1/TGX7XZs4dSjfdkRhwyn1FYnwYurey8IeIb26kEVvb65qMsrnoqLKxY/gAaL6oPZ2jK610PRj0rm/hl4iuPFfgmy166hjgmuJLhGSP7o8ueSMfogP41yejfEHxjqkY8QQ+BJf+ETkO6Oc3Ki6aHOPOEX3iMfMFxkir/wCzs6SfB7RpI2DI814ysOhBvJsGkpXY5UnCDb3uv1Om0rxJZ6h4s1fw0sUkV5pccUr7ukkcgOGX2yCKn8W65Z+GfDOoa/qG42thCZpAvUgcYHuSQK43XB/Y3x90DUh8sOvaVPpszdjJERLEPr96n/HPdfaVoHhaM/PrutW8Dr/ehjPmyD8lFF9GCppzj2f9M72wuPtVjb3XltH50SybG6rkZwfzqauK8deKtb03WbXw14O8Prq+ryQfaJPNlEcFtDnapZj1JIOBnPympPh74vvtcvtT0PxBo50fX9LKNc24kDpJG+dkkbDgqcEd8EU+ZXsQ6UuXmOxrL8XalJo3hbVNXhjWSSytJJ0VujFVzg1T8C+I/wDhJtNvrz7N9n+y6ndWO3Od3kyFN344zXOeJ/Ef9teF/iTpf2byv7Ehe135z5u6APn264ob0HGm+az6HVaZrsD+C7PxJqkkdpDJYx3VwxOFjDKCfw5ragljEQutwMYTzM+q4zn8q8V+KN9r1n+zjax6RpEV9bTaFGt9M8yp9mj2J8wU8t9BXWaZrniQfCnW9Q8SaFHo01rpri2RLlZvMTycBsr05PSiMtbDqUbQcl3Z812MrX2s3d43LT3DyE/7zE1v6y2J3X+6FX8lFYfhGHfLEPUitbVZN80r+rsf1r7nhCnrOfl+f/DDzt2jCBiXZ61my/eq/dHrWfJ96vuTxojaKKKCwooooGFFFHegAxRRRQIKKKKBhRRRQIKKKKBhRRRQAUUUUCCiiigAooooA7T4F/8AJY/Cf/YTi/nXXfth/wDJarj/ALB9v/Jq5H4F/wDJY/Cf/YTi/nXXfth/8lquP+wfb/yavAq/8jun/wBe3/6UejD/AHGX+JfkeO0UUV755wUUUUAFFFFABXoP7PDtH8VtPkRirLbXZBHY/Z5K8+rY8G+Irzwrr8WtWEUEtxFHJGqzAlCHQoehB6Ma5cbSlWw9SnHdpr70a0JqFSMn0Z2vwNl057HxvPrjX80X9gsZDaygTlDIu/azA4468dKdfeJPCtj4BbSfB2la+SdZt72OfUJUljSWMfcXaowSMcd64jwZ4i1HwprkOraYY2lRWjeKVd0c0bDDI47gitjxb4/1DXI7C3s9M03Q7Own+0wW1hGQvncfvDuJJPH0rhq4KcsU5WvFtPeyVl26/wDD/PphiEqVr2fodZ4htvCfxCs/EfiTRH1PR/E8Fu2oajp87boJlDKJChAGOWBwSazfE4tz4d+FYu8fZ/scnm5/ufbZM/pVbxD8VNU1fRL+xTQtF0+61JFj1C/tImWa5QEHBySBkgE4AzisS78ZX134Es/CNzp+nyw2Tk214Ub7REpcuUBzjbuY9qzo4TEJRTVkpaK92lytb9bN6dbDqVqbb11a7bu9zvka+/4a7bf5nmf8JGVYf9MN/T/d8v8ASsnUJ/J+DGvR2EzR20nisKuxsBkCOVHHbpVZvi5rraT5X9l6SNYNr9kOteU32sxbdvXO3dt4zjOK5FPEF4vg6TwsIoPsb3q3pkwfM3hSoGc4xg+lFLBVnyucUuXkW+/LfX8dOo5V4K/K97v7z07xK/gJPAPgIeJYfELv/Y5aI6fcxxxhvNbfkMh+bPf6VxHxf1u38Q+PbzVLawu7FHihjMN1/rdyRqpZuBycZ6d6seEPiNf6BoaaNcaLpOt2lvMZ7NdQjZjayHqUKkcHrg5Ga5bXtVvdc1m71bUZPNu7uUyysBgEn2rXBYOdKs5TW3NZ3v8AE76Lp5+exFeupwST7dOy7lKiiivXOIKKKKACiiigAooooAK9d+CH/IuXv/X4f/QEryKvXfgh/wAi5e/9fh/9ASuPHfwWVHc76iiivELCiiigAooooAKKKKACiiigAooooAKKKKACiiigAooooAKKKKAFHWvnHxD/AMjBqX/X5N/6Ga+jh1r5x8Q/8jBqX/X5N/6Ga9HLvikKWxRooor1jMKKKKACiiigAooooAKKKKACiiigAooooAKKKKACiiigAooooAKKKKACiiigAooooAK7z4A/8lT0/wD69L7/ANI5q4Ou8+AP/JU9P/69L7/0jmrizH/c6v8Ahl+TN8N/Gh6r8zQ8U+INY8O6F4Hu9Fvns55vDjwvIgGdhupsgZHHQciqPxMkluPA/gG7mkeWSXT7ne7tuLMLg5yfxpnxHjaTwN4A1BFJtzpU1tv7CRLmQsv1w61a8K614I1rwdaeGfHF1qGntpk0klhfWi7/AJJMFo2XB7jIrghFQhCtGN7Sleyu7XkvnZs6G224N7pW7dBPgzeXVzr99DcXDyR23h6/SFWPEa+XnA/Go/Ed5dWHwz8BXNnO8EwivlDocEAzMCPxBIpfg6sUXiHxJdwMz2Nrod9mVhj5WXahPoTkVX8WK03wf8E3UakwwyXttI3ZZPN34P4MDTmovGLTS6/9Jn/mEW/Yv0f5oT4Gg/8ACxIZOcR2F+7H0AtJjWt8IPEmuav4+8N6bqmpTXdrZGY26y4JTMTDr1PTuai03WfAXhTwrcXegXmo6l4n1HTWs5BMmyGzMq4lK8DccblHJ61Q+A8bN8SLO6APk2VvcXM79kjWJiSfSlioqrTr1pRsuWyutdFLVffbzCk3CUIJ9bu3y/yHfEf/AJEL4d/9gmf/ANKGrg67z4j/APIhfDv/ALBM/wD6UNXB134D+D85f+lMwxPx/JfkgpV+8PqKSlX7w+orsOc9M+PX/Hzo/wDuTfzSvMq9N+PX/Hzo/wDuTfzSvMq5cF/Aj/XUqW4UUUV1khRRRQAUUUUAFFFFABRRRQAUUUUAFFFFABRRRQAUq9aSlHWgC/anmtmz+ZCvqKw7U8itmwbpSZhMu/s/XX9n/GWxjJwtwk0B/Fcj/wBBr3L4TDyfFvxGtHOZB4jM/P8Adkt4iv8AKvnLwvdf2V8WdHus4VNSjz9GO3+tfQXjNtW8C/EGfxtp+kXOraLrFtFb6tb2aF54ZotwjmVRywKnacDPFfiNen7GtOH8smj6nEfvLNfaij08DJrz74RHz9a8eX8g/fy+IWhbPXZHDGEH05P51kweK9Y+IniPSrHw1puq6TodldJealqN3A0JmCHKwRqwBO5gMn0qTUNUn+G/jrW7690nULzw7r8kd2txZQNM1rcqmx1ZFBO1gFIPrWbktzljSaTj1fT5mpqP7j9obQjEMG78P3Kz4/iCSqVz9MmuCvJJIv2ePiAY2ZS+r3kRKnBCvdqjfoxrtvADX3ivx5dePbzTLrTdPgsxp2kw3SFJnUtuklZTgqCcAAjtWB4W0mbWPDfjr4b6jpt/aXFzdXssd1JAwgcSyFomV8YbB2k4NS9TWLUbX6Wv9567ZRRw2EEESKkSRKiqBwFAwBXDfs7qsfwf0eNFCqs16AB2H2yasvw58TNTNhB4f1LwnrS+LIlFtJD9lf7M8g+XzPOxsEZPOc9K2P2frO+0/wCEejWepwyw3kcl35qyxlGybqY52nkZBBHsRVJpsylCUKb5u6/Uh+O6Pa+HNK8TQrmbQNXtr3PpHu2SfhtY0uoFNb+PGlwxsJLXQdHkvD6ebcNtQ/8AfKn866rxtpKa94P1jRpBkXlnLEPqVOP1xXA/s7W2tXGmat4j8R2FxZajeSQ2axzxlHEVvGIxwecE5NJ/EEGvZN9Vp9/9M6TxZ42i0fxAuh6R4fu9f1toFmmgtSsflREnaXkYYGTnAJ965fwZqurar8er241fw5PoE/8Awi8S/Z5blJjIounw+U47kY68U7W9afwD8Xda1rVdJ1K60nxBaWqxXdlbPOYJIVKFHVATzwR9TUOlazqc3xos/E13oGqQ6XrOkLptifszFoik7Pum4/dg5JG7HBHek3qaRhaLst1ub3wL/wCRb1z/ALGbVP8A0paucP8Ax6/G3/rv/wC2a0aL4mb4a+IfEfh/XNE1ee1vdVm1PS7qytHnSZZyGaI7AdrK+4c+uaXwvp+v6lpPxW+26ZNa3erTB7aJ0IDBrUbQD0bHAJHfNF9kPlalKT2dvzRe8bf8mu3X/Yuw/wDoKVpfGS8+x/A68O7BntraAe+4rn9AaxnkvPFX7OGpaXZ6RqNtfw6SLP7NdW7RSPJGq52hgCRwcetc58X/ABfFr/wh02GLTdT05v7Rjt3ivrZ4XYxw5JAYAlcsOaqL1+RKg5NR/vf5HnXg9Nsiv/cBb8hmnXzfL+FS+HF2WU8n/TMj8+P61BettcHGQD09a/SeFKXLhZS7v8jizmV66XkJeeHNdXRzrDaXcixxu80ocAev096o6V4b17V7WS703S7m5gjzudIyRn0Hqa9Y8bG68SeEJNc8L67/AKLDp6w32mcfKgHzYH+c44rRXytH0XweIPFFvotvDbrPJAyE/acn5jn6ZFKWfVlSXurncmrWlpZXs1a9/NadTeOX0+bd8tt9NfQ8LGlaidNl1L7HN9khl8qSXacI/ofQ0SaXqEen2+oPZyi1uXKQybTiRgcED16GvYY7rTdeX4i6LpcqS2s8Y1C2CDhnUZbH4qv51atrWGLxd8PvCdwqlbCxe8mjPQymNmGR7MhP41o8/nG/NCzV21/d5Ob776CWXxdrS02+fNb8tTx7VvDevaTZx3mo6Xc20EmMO8ZAGex9KVPDWvPbPdLpdz5CQfaDIUOPL/vZr1vxDqWnx+HvF1pq3i621VrxZGtrbYQYJQTgD6cD8KzviP4k1fSfA/hbSdNm8lNQ00faCFBaRRgBOe3NKhnGLrOEIwV5Std3Sty811dX01XqOeDow5pOTsl5X3secjwl4kOlHVP7GvPsm3fv8s/d9cenvXTaTb27fAjWLhoYzMuqoBIVG4DanGetej+AbTxFD4ktI/Enim1le4s9p0gAbljKjb046VwVmAvwM8QKOANbAH/jtYSzSeKkqcraTpu8b2s5Pva+260ZawsaS5lfVS38kc78MvCv/CW+I1sJvtEdmqM080Q5T5SV6jHJGK0PD+myaDqevWOqeGLrUXFi5iBGDEu7AlPtxVr9n++u7fx/DZwzMlvcwyecg6PtRiufoa3PAOralq+v+NLjUrt7mWPSpYVZsDCLJwvHpk1vmWKxEK9aLs6ajB2u09ZW6fjrtbzIw1Km6cH9pt/kea6d4c1zUFtms9MuZ1uc+UyoSGx1Oakg8K+IpjdiLR7xjZkiceUflI7fWvR18Rap4d+DfhabSZhBNcXbRvJtBYIDkgZ9e9ddf+J9Vi+MeiaDDIkdhdW4e4jVR+9Zoy25j6jGKzrZ3jYylyU42XPbV7Qev39PMqGBoNLmk7+7/wCTHz9o+k6lrF59k02zmupsZKxqTgep9KW80fVLTVBpdxYXEd6xAWExnc2emB3r2DwjY29r4V8YT2+qRaNLJq7W32xlz5calSF9s7iPxpNV8TeHrLxZ4M1G61aHU57KKaC+u405OUCo5HsST+dbPPK0q8oUqfMlfve6jzb2tZvTuR9RgoJylZ6du9vXzPJdd8P6zoZiGrafNa+aMxl14b8aZomi6rrVwbfSrGa6dRlvLUkKPc9q7X4waXrFpFa3z69/bOiXc7yWkm4HY55Kkj2z7cVV+GFp4juNN1V9L1yHRNNTYby7lxjP8K+tdsMxlLAfWOaN/nbe21r38u5i8MliPZ2dvlf/AC+ZyGr6ZqGk3hs9StJbWcDOyRSMj1HqKSbTb+HTINTltZUs52KxTFflYjqAfwNekfHdd2neFrmS8S/mayKtdoMCYA/epvhC3l8VfB3UPD8WXu9N1CKa3X0WRsf+zSflWcM2k8HTxMkrOVpeSu43++245YRe2lST2V191zz2XRtViks43sLgPeoHtl2HMqnoVHepNb0DWdFMY1TTp7XzfuF0IDe2fWvc7NrW5+MN3ao6JH4f0MRWxYZEb/LlsewfH4VzHiy/sX+HE2l3HiiDX9V+3RzWbqvzLlhkc/j+dcdHPa1SrTjyaPlvv9q9ntZWVm7/AC2Np4CEYyfNte23T/M87m8JeJIdK/tSTRrtLXbuLmM8L6kelQaX4f1rVI4ZNP06e4SaQxoyISCwGSM17p4TtPEMGsXUHiXxVbXlxPp0nmaUoG6MbOM444rldA12/wDDXwRnvtKkEV1/azQRyYBMYJJJGe/y4/GphnmImnGmoyleKTV7e9fur6W3Wj6DeApqzk2lZ9r6WPJJopIZnhlUpIjFWU9QR1FMqS5nkubmW4mffLK5d29SeSajr6qN7K+55T30O0+Bf/JY/Cf/AGE4v51137Yf/Jarj/sH2/8AJq5H4F/8lj8J/wDYTi/nXXfth/8AJarj/sH2/wDJq8Gr/wAjun/17f8A6UehD/cZf4l+R47RRRXvnnBRRRQAUUUUAFFFFABRRT7eKS4njhjALuwVQTjk0gGUVqnQb0EgzWOR/wBPcf8AjSf2Fef89rH/AMC4/wDGp9pHuOxl0Vqf2Fef89rH/wAC4/8AGoL/AEy6soUmmMDRs20GKZX5xnBweKFOL6hYpUUUVYgooooAKKKKACiiigAooooAK9d+CH/IuXv/AF+H/wBASvIq9d+CH/IuXv8A1+H/ANASuPHfwWVHc76iiivELCiiigAooooAKKKKACiiigAooooAKKKKACiiigAooooAKKKKAFHWvnHxD/yMGpf9fk3/AKGa+jh1r5x8Q/8AIwal/wBfk3/oZr0cu+KQpbFGiiivWMwooooAKKKKACiiigAooooAKKKKACiiigAooooAKKKKACiiigAooooAKKKKACiiigArt/gTcQW/xU0f7RKsSTi4tVdjgB5YJI1yf95xXEUqM0bq6MVZSCrA4IPqKxxFL21KVO/xJr7y6c+Sal2PQvDXinxP4Jgu/C+q+GodVsorhmaw1G3crFKOCykYIzjscGtT/hZkP/RJfDf/AH6uP/iqybf4y/EKGCOH+2LeUIoUPNYQSOQPVmQk/jT/APhdXxC/6CVh/wCCu2/+Irx54GtOTlKlG73tOSv8kjtjXhFWU39yf6ieK/H+taxoU2iab4WsfD9jckG6SwgfM+OgZmycewNUvAvjHXfC1lc6Y2hwavpVy4lksr2Bmj8wDG8EYIOPQ1e/4XV8Qv8AoJWH/grtv/iKP+F1fEL/AKCVh/4K7b/4irWFrKm6XsYWevxPfvflvcn2sObm53f0X+Zp/wDCzIf+iS+G/wDv1cf/ABVUdf8AiJrmpaNc6NovhGw8Pw3y+XcnT7dzJMn9zLZIB9qi/wCF1fEL/oJWH/grtv8A4ij/AIXV8Q+2qWQPqNMtwR/45WccBVi1L2MdO85P8HEp4iLVud/+Ar/MZ8XoJNL0bwV4fuxs1DT9HLXUXeIyys6qfQ4IyK8+qzquoXuq6jPqGo3MlzdTsXklkOSxqtXr4Wi6NJRk7vVv1bu/zOSrNTldBSr94fUUlKv3h9RW5kemfHr/AI+dH/3Jv5pXmVem/Hr/AI+dH/3Jv5pXmVcuC/gR/rqVLcKKKK6yQooooAKKKKACiiigAooooAKKKKACiiigAooooAKB1oooAtWx5FbFg3IrFtzyK1rE8ikZTMbxUzWmuRXa5BQpKD7qQf6V9u6dcfaLC2ukbiWFXBHoQDXxR44j3LBJ6qVr62+FF9/aPw18PXZbJawjVvqowf5V+R53T9lmVaPd3+/U96T58HRl2ujpxwoVQAo7AYFB5UqeQeoPQ0UV5hygST1qs+pWi6pHpLXGbt4TOsQycRg43H054GeuD6VaAyQPWvO9L1aOw0Hxn8RLhPNYPcm3B/597YFYkHsxUn6saTdi4Q5rnfNdW63S2zXMK3Lr8sRcB2HsOpFTEknJJJrzCx+FGl6j4ZS51q5vpPFFzGLmbVFupFeK5YZyig7Qqk4C4xgciun1TxKnhXw9pn/CSyG71eeNYjFYws7XEwUbyigEhepyeBST7lSgr2g7s6O6uIbW2kubiRYoYlLO7HAUDqTT45VniSZJPMR1DI2cgqRkGuG1/wASaZ4m+F3iW508zK0NnLFcQTxmOWF9ucMrAHp0PQ9q0J/Eul+F/A2i3mpNKfNtLeG3ghjMkszmJflVVBJ/pRzC9k7bam7f6pp9mZY7qdQ8Vu100QG5/LXqwUcnGO1WrS6ju7WO6tpxNBOgdJEbKupGQQe4xXnPh/X9P8R/Fy1u7OOeMpoEsc0NzA0ckbefyCrAHHv0Nbfw4X+zpNd8MZ/daRqLLag9reZFmjH0XeyD2ShO45U+VeZ1x5xkA4ORnsaUknGSTjpSUVRkKWYnJYk+ua8J/axvWkv/AA1pxYnbHLOQT6kKP5Gvdh1r5q/aUuvtXxTitQci0sYk+hbLH+dCOnBq9eP9dDndMXy9Jf8A2mVf5n+lZ942193UA5x61qINmmRL6sW/ID/Gsa9PJr9V4fp8mBh53PNzGXNipeR2F9428NWWg6jB4e8PzWOoalAIbmRpcoB3wM1X0rxt4YvPDdhpPjDw9NqUmnKUtpopNhKf3TzXBTnrVetf7Gw3LbW9735nzXtbe99tDRY2re+na1lb7jsvCni+x0Dx/ca9baW8emzCSM2aMMiNui5PHBAo1nx1cXPxKXxhZQNF5Tp5UMhzhAu0qceoz+dcbRW39mYZ1HVcbtx5d3t/XXcn61V5eVPS9/megeLPE/gXU7G/n0/wnNb6vegkzvNlY3P3mAB71leMvFUOuWXh2G1tZYJNItfJZpGBDtkHIx24rlKKVHLKFFxau+W9rtvdW69LDniqk73tr2VvM9ftvin4bi1y08RSeGbh9YEKwXMwlGNgGPkGcZ4HXtXFw+KrZPh9qfho2kxnvNQF0s24bVXjgjrniuUorKjkuEo/Cn06t/C218lfYqeNqz3ffp33NzwJr58M+KrLWvJMyQFg8YOCyspU498GusHjvw9Z+INbvtL0O4trbUtONt5YkGfOZyzSHPY+g9K83orbE5bh8RUdSondq27Wid1+JFPE1KceWPqdVqnii3vPAeh+HUtJlm025aZ5Sw2uD2A61sXfj+xm+JmleK10+5FvZQpG8Jdd7ERlSQenU157RSeV4Zpprfm6v7fxff8AgP63V79vw2O98N+OdPtbjXbPWdJe/wBF1eczvbhwHRs5Bz+X5CoLrX/BA8RWEtl4VkTSIY5EuYGly8xcY3ZzxjtXE0Uv7KoKbnG6urO0mlta9r726j+t1OVJ208l6nZ+PPFml6romneH/D+my2Gl2UjShZX3MznPP05NL4B8WaTpGi6poWv6XLqGm37LIyxPtYMvv6VxdFV/ZlD6v9X1te+7ve9733vcX1qp7T2nXbyttsdh8Q/F1j4ms9JtbHTHsI9PiaJULArtzwB+Fb/7ONzPD4wvYlH+jPYs85PRdrDaf1P515hWhpGtappCXSabdtbi7i8qfaBlk9Mnp+FY4rK4ywEsHR0T73e7vfv5l0sU1iFWn0Og0TxtNpfxCvfE3k/aIryWUTwn+OJ2zt/DjH0qbxNr/gt7NP8AhGPDMtheeekxmll3bQpztAzXE0Vs8soe0jUV00ktG0mltdLR28yFiqnK49/L8j14/FLw0usPrqeGbgardW5hu5vNHTbj5Rn1/SuLm8U28nw4bwsLSYTnUftfnbhs2/N8uOuea5WisqGTYWjblT0aerb+G9vkr7FTxtWe779O+56B4oW1034QeG9Nlt4l1K7ne+LBBv8AJy4XJ64O4f8AfNef1JNPNPs86aSTYgRN7E7VHQDPQe1R11YPDPDwabu22383f8DKtU9pJO2yS+47T4F/8lj8J/8AYTi/nXXfth/8lquP+wfb/wAmrkfgX/yWPwn/ANhOL+ddd+2H/wAlquP+wfb/AMmry6v/ACO6f/Xt/wDpR1w/3GX+JfkeO0UUV755wUUUUAFFFFABRRRQAVb0b/kLWv8A10FVKvaLDM2pWzrDIy+YPmCkiplsxop3AXz5OB98/wA6ZgegqzNa3XnP/o033j/yzPrTPst1/wA+0/8A37NCaAhwPQVof8y5/wBvg/8AQDVX7Ldf8+0//fs1f+zXH/CO7fs82ftYONh/uGlJrQDLoqX7Ldf8+0//AH7NH2W6/wCfaf8A79mqugIqKl+y3X/PtP8A9+zR9luv+faf/v2aLoCKinSRyRttkRkPowwabQIKKKKYBRRRQAV678EP+Rcvf+vw/wDoCV5FXrvwQ/5Fy9/6/D/6AlceO/gsqO531FFFeIWFFFFABRRRQAUUUUAFFFFABRRRQAUUUUAFFFFABRRRQAUUUUAKOtfOPiH/AJGDUv8Ar8m/9DNfRw6184+If+Rg1L/r8m/9DNejl3xSFLYo0UUV6xmFFFFABRRRQAUUUUAFFFFABRRRQAUUUUAFFFFABRRRQAUUUUAFFFFABRRRQAUUUUAFFFFABRRRQAUUUUAFFFFABRRRQAUq/eH1FJSr94fUUgPTPj1/x86P/uTfzSvMq9N+PX/Hzo/+5N/NK8yrlwX8CP8AXUqW4UUUV1khRRRQAUUUUAFFFFABRRRQAUUUUAFFFFABRRRQAUUUUATQda1LJuRWTF1rSszyKDOQeLk36VHJ/df+Yr6G/ZmvftfwmsoyctazzQH2AbI/RhXgWup5uhzf7OG/WvWf2RL3zPDWuaeTzBeLKB7OmP5rX5jxXS5MxUv5or8NP0PZwr58vt/LL8/+HPcKKKK+dMR0P+tT/eFePyRySfsw6rGoJlj0+5aQAcko5Zv0Br14da4vwlFBZav4j8G3yKYZJ5L21jbpNa3GSyj1CsWUj6etTI2pSsr9mn9x11hIktjbyRsGR4lZSOQQQMVyNu8d18aTLuSVLbw6HtXUhgDLcYcqfoiDPoaxovDHxK07Sz4U0rXdHOh7DBBqEyyfbreDoFAA2FgvAJ9OTWvrPhLUtOOjX/gma0gvtJszYLDfFzDc2x2/I5XLbgUUg+ufU0rvsNRjFv3tzC8eDyfE/jRIhtW68JedPj+KRJNqk++1m5q/YqJ/HvgeOZQyW/ht54c9BIVjUsPfb3q5YeEdXvdL8Q3HiO9tH1vXLX7KxtQ3kWsSg7ETd8x5Ykk96hu/C/ixtC8P3sF9pEXijQ0MSMgk+yXEJUKY2yN4yFB46GlZmnNG1r+X4Fq4jjHxytpggEj+HXDtjlsT8Z9an8O8/E3xay/dFvYKf9/ZIT+hWqeg6F4jg8Xnxl4s1PSlKaW9rJBbbhFbr5m/ILdsZyTzn2q78NVku7PU/Ek0bRtrl813ErjDLbqqxQ5HbMcatj1Y00RKyi9eiX4nWUUUVZzipywr5N+LF39v+L+vSA7hHc+Sv0QBf6V9aRELIGbovJ+lfGFxcHUfFup3x58+8kfP1Y1cFdo7svX71vsjauvltoF9I8/maw71utbepnaxX+6qr+lYF4etfsGXU/Z4WnHyR4NeXPXk/M1viL4bt/Dc2lpBdSz/AG2xS5bzABtZgCQMdua5OvoXxBceD01HwzYa/pkl7d3+nwwI+7CwoVXk/U+lcda+D9Ksbrx/Y3Fv5/8AZkAazdicoCSQa8XAZ7+4Xt4vm76a3ly3Xo2j1a+A9/8AdtW/LS55WOSAOpq/rukajoeoGw1S2NvchQ5QsDweh4rutEsdAsfhpoviLUNM+1S/2z5c+1iGkjxJheuOoU/hWj+0TfaQ+rR6fHpzrqqCOSS7LfK0W1sJj6kflXWs3lPGxw8IO3vJvzi0u+2uvqvMyeDUaLqSlrp+J5LRXoXwk0XQNU0rxHdeIIWaCyt0m3qTuRQSWx9cVp+LdC8O+IvDega34Z099N+13/2KSNmyQPU+4rWrnFKniXQlF6Ozl0u1zL8CI4KUqXtE16dd7HlVFe7XHhHw7d3Wp+Ebfw1dW7Wdqz2+qENiSVRzz0IJ/rWD4T0HStF8GafrOoeHbjXbrU53VljBIghU4zgdz1rmjxDQlDmUHe6stNbptPey0T3NXl01Kzat316Hk9dPZ+GYJ/htf+KjdSia2vEt1hAG1gSvJ75+au8t/AOh6f8AErWBfRM2iabY/wBoCEk5wRwpPXAw35CpPEF34e1P4K6nd+HrOTT4JtRh86BznZJvQE/QjBrKvnaqypRw6dnKF30tLo/NoungXFSdS2ilp6dTxitvwRocPiHxBFplxqMGnxujMZpWCqMdsmu++IunaD4b8PR6XF4XkljnsY5INVVif3xAJJ56e3vXM/BjStP1nx7a2Op24uLZonYoSRkge1dbzRVsBUxME4pJ2ejenW1/wZisLyV405a39Tj50Ec8kYYOFYruHQ4PWmV6l4M0nwnD4B1LxBr9g9wLHVWVVjYhpBtAWP6ZbP4V0t/YfDnTtS0TU5NHmkHiKONYIA3yQhsZc8/7ag/Tisaufwp1HTVKUmrrS2rSu1v21Khl7lFS5kv8tvzPCKK9e0Dwb4ej8feMdH1GJjYWNp5sTZO6IHY3HqQGxV2WH4bTeELbxqNDuYrWzna3FoH+aZug3c496c+IKSkoxpylfl2S+0rxW/X8Ajl82m3JLf8AB2Z4pRXrniDwPo+ofEvQLTTI2ttN1a1F3JGD91RnIHpnA/OpfEmgaJrHhHXbmx8M3Oi3GjEPBLIGAniyc5z1OAT+VUs/w79n7r9619vdu+VX179r9xPL6i5tdvxsr/keV6DZrqWt2OnvIY1ubhIiw6gMwGf1rrLvwPZxeKfEej/21Hbx6RB5sT3BCtMdqnb9fm7V22laf4L8Ly+F9E1PTpZdXv1hujdq3+qkLDbkem7jj05qvf6PpurfEjx+dQtVnNtYiWHJI2Psj54rgq51KpVk4c0YKLadlr78VdfitTohglGC5rN3+7Rux4vnitDSNG1LV0u2061M4tITPOQwGxByTz9DXd/Dm48MNZWGny+ELzVLm4k2Xl2FYomTgYx0wK7LwTaaH4b1zxvoy6fJKtpDJMzb/v22wnyuvXrz71147PJYdVIxpvmjqr2s1zJN7+ZlQwKqcrctH/lfseB9qK9O8GaToOsXXiLxWmhzzadY7fsemqSWZ26A4644/M1U+K+g6fBoui+JdN0uXShf747i0kzlJFPB56Zwf0rqhm9KWJWHcWm9OmjtzW37ddr6GMsHJU3Uv/w17XKHwL/5LH4T/wCwnF/Ouu/bD/5LVcf9g+3/AJNXI/Av/ksfhP8A7CcX86679sP/AJLVcf8AYPt/5NXPV/5HdP8A69v/ANKNYf7jL/EvyPHaKKK9884KKKKACiitazuFs9FWZbeGV5Ll1Jdc8BFIH6mpk7DMnNGa1P7Zf/nytP8AvgUf2y//AD5Wn/fApXl2Ay810NleXNudGjhlKIwJIA6/NVa11ZpLmKNrK12s4U/IOhNWLlVTU9LRRhQzAD0G81E3fRoaM+bVtR85/wDSn+8ew9ab/a2pf8/T/kKqT/66T/eP86ZVqEewrl7+1tS/5+n/ACFXv7U1D/hH9/2l932sDPHTYaw60P8AmXP+3wf+gGlKMdNAQ3+1tS/5+n/IUf2tqX/P0/5CqNFVyR7AXv7W1L/n6f8AIUf2tqX/AD9P+QqjRRyR7AaOsTST29jLM25zCcn1+Y1nVe1H/jy0/wD64n/0I1RpQ2BhRRRViCiiigAr134If8i5e/8AX4f/AEBK8ir134If8i5e/wDX4f8A0BK48d/BZUdzvqKKK8QsKKKKACiiigAooooAKKKKACiiigAooooAKKKKACiiigAooooAUda+cfEP/Iwal/1+Tf8AoZr6OHWvnHxD/wAjBqX/AF+Tf+hmvRy74pClsUaKKK9YzCiiigAooooAKKKKACiiigAooooAKKKKACiiigAooooAKKKKACiiigAooooAKKKKACiiigAooooAKKKKACiiigAooooAKVfvD6ikpV+8PqKQHpnx6/4+dH/3Jv5pXmVem/Hr/j50f/cm/mleZVy4L+BH+upUtwooorrJCiiigAooooAKKKKACiiigAooooAKKKKACiiigAooooAfH96tC0PIrNTrV+1PNBEjWmXzdNnj9Yz/ACrr/wBke88rxZrenE/6+zSUD3R8f+zVydn8yFT3GKt/s7XX9n/GS0gLYFzFPbn3O3cP1WvgeM6dqlGp6r8j1crfNh60PRn1pRRWF8Qdan8O+CNY121hWaextmmSNujEEcV8Y2TFOTSRu1G0EDXKXLQRNOilElKDeqnqAeoBwOPauB/4SDxrpOsaPeeIbbSf7E1e5S1CWzOZbR3UmMtkYOcYPJwelXdW1bxbq/iPUNJ8HrpsEGlFI7q6vdxEk7KG8pQoPABGT6nilzGnsn3O1orj9P8AFGsap4Ik1DTdFSTXorlrGayd8Rw3Ky+W5Zuvlqctkc7feoPDOteLLLxrH4X8YJpspv7SS7sLqy3YPlsgkjYMByN4IPcZo5kL2UtfI7SZ/LhkkIyEUtj6DNc9pPipdR0jw/qMOlXbx6zIUymCLYDd80nPT5ccetc/4V8S+L/Exup10zTbbRrW5vbW4nkkfzpfKkdF8sDjoBnOOc1D4G1q50rwP8PrOCNGTVJ2tZSx5Vf3jZHvkUuYv2Vk77/8OejzwxXEEkFxEksUilXjdQysp6gg8EU5FVFCooVQMAAYAFefS65461vXPEGl+GodItk0i++z/aLxn/efu0dVAAP945P0x3qePx1eXXw/0vWLPTYzreqXAsILJ2OxbsMyyBiOdieXIxPXC+tPmRPsZaHd0Vxmh6x4n03xTa+H/Fy2E39pRSSWF3Z7gDJGNzxMCB/DkgjqFOa7OmnciUXEo+Irr7D4c1S9zjyLOV8+4Q4r458LqZZlY9WbP5mvqX403n2H4U6/NnBe3EI+rMBXzN4RjwyN/dGfyrpw0OarGJ34H3YTn6GjqbbpJD6sawbs8mte+bisW6PJr9lhHlikfMxd3c9x1HQ9F8Qav4a1M+ILKFtKsrd7qFpVyU2gjB9cjkVjeGdb0vxH438bWb3sdtFrEHl2ssjbVO3Izk/hXjLdT79abXz0OHrU5QlVb0tHRe773N89Uvloew8xvJNQ66+elvyPWvHFtpeh/COz0Oy1a31C4s9XUzmNxy5VycDuoyBmoPjxY2d5NaeLbHVbS4gu0igWBHzIPlY7iOwwAPqa8swPSjtiunD5RKjUhU9q205N6LXmtdeWqM6mMU4uPLo7fKx6F8MLi3h8FeOI5p4o3k03Eau4Bc4bgA9av6Pq1rpvwo0G4aeIyW2umV4g43hRjJ29eleXUd60rZTCtUlOUt5KX3R5bEwxbhFJLZNfjc958Yxa9qFxfa3pHjyxg0SaFp44Wm+dRt+4B61Q8KX1/r/w40uw8P8AiW20jU9Nd47hJ5NgkQng+/Y/ia8V7be2c4oHByOD6iuNcPpUVT51eLTT5V0TWq+1ozd5hebly776v8Ox7H4TuVh8ba/4a8Q+Ibe9k1LTRa/bVf8Ad79v3QTxwGb8qj17S9M8PfCHVPD6a3aX16L+CSfynBA3OuAvc4C5NeQYo7571q8kftYzVSyTi2rKzcevlp0RCxy5WuXv16M9vWOfQfhxrNl4g8Radq2mS2oGmxJIHkDnp78fpXGfAWeC2+I9pLczxQxiGQF5HCr0Hc1wfYDsOntQaunk9sPWpSnrUvdpJdLbLr37kyxl6kJpfD5/qej29zb/APClddg+0Q+c2tBlj3jcR8vIHXHvVzxXdWr23wz2XMLeTbx+biQHy+YvvenQ9a8soq1lEefn5vtSlt/NHl/4Ivrb5bW6Jfc7nuX26y/4WP8AEGX7ZbeXJpYEb+au1zsj4BzyfpXHC4t/+GfzbefF5/8Aa27yt434wOcdcV59gelHes6OSxpcvv7OD2/kVvxKljnK+m9/xdz2678Q6bpPjXwNfTXULWy6SIZ2Rw3l7ieuOnOKoeP7DxNa6Lql1c+ObK800/6q3SbdJKrMMLgex5+leQUdgOw6e1Z08ijSqQnGe294p395vS+z1tcqWPcoyi1v5+Vvme63VpofiWXwv42m160tIbC3iS6gZx5hdGyFA/3iQfaoIb2zHxD+IchvLbZLp2I281cOdqcKc8/hXiNGB6VEeH7JxdVtWslZaLmUvntb/hhvMNny67vz0se6eD5y3gPw0+ieILDSba1fdq6uwEkhDdMdTkcUafe6bdfFnxfYNf28SapYNDDMZBsyUx16fxfpXhfbFA4pPh6LlUl7T4r9FpeSlq+tmuvQf9ou0Vy7W69lb5HsHw5I0c+J/BMXiC1tNRdlazvlfETOv3sN6cAfia5n4pWuvWUNhDrnia11iR2dhFBJvEWMDJ9zk1wtB5JJ5J6muyjlTp4r6xzp31fuq7drXT3V97GM8XzUvZ29Nel77dTtPgX/AMlj8J/9hOL+ddd+2H/yWq4/7B9v/Jq5H4F/8lj8J/8AYTi/nXXfth/8lquP+wfb/wAmrCr/AMjun/17f/pRpD/cZf4l+R47RRRXvnnBRRRQAVek/wCRfh/6/JP/AEBKo1ek/wCRfh/6/JP/AEBKmXQaKNFFOjR5HCRqzMegAyaoRJY/8f1v/wBdF/nWzqcqQ6jp8shIRGcsR6bzWdY2V4L2Am1mx5i/wH1q/wCIrS6Y2223lPEnRD/fNYyackMhktNHaRm/tY8kn/Vn/Cm/Y9H/AOgsf+/Z/wAKpfYrz/n1m/74NMmt54VDSwyICcAspFVb+8BofY9H/wCgsf8Av2f8KTUGsYtKS0tLo3DGfzGO0jA2kf1rLop8vmFwoooqxBRRRQBe1H/jy0//AK4n/wBCNUavaj/x5af/ANcT/wChGqNTHYbCiiiqEFFFFABXrvwQ/wCRcvf+vw/+gJXkVeu/BD/kXL3/AK/D/wCgJXHjv4LKjud9RRRXiFhRRRQAUUUUAFFFFABRRRQAUUUUAFFFFABRRRQAUUUUAFFFFACjrXzj4h/5GDUv+vyb/wBDNfRw6184+If+Rg1L/r8m/wDQzXo5d8UhS2KNFFFesZhRRRQAUUUUAFFFFABRRRQAUUUUAFFFFABRRRQAUUUUAFFFFABRRRQAUUUUAFFFFABRRRQAUUUUAFFFFABRRRQAUUUUAFKv3h9RSUq/eH1FID0z49f8fOj/AO5N/NK8yr0349f8fOj/AO5N/NK8yrlwX8CP9dSpbhRRRXWSFFFFABRRRQAUUUUAFFFFABRRRQAUUUUAFFFFABRRRQAo61ctjyKpCrVselBMjcsG6VT8G3P9lfF/RrrO1V1KMH/dc4P/AKFViwbkVh+JHaz8QwXi8FGjlB91P/1q+Q4xp3wUZ/yyX6no5K715w7xZ9xHrXI/Gb/klXiT/ryP/oQrqrSZbi0huFOVljWQH2IBqtrml2Wt6PdaTqUbS2d1H5cyK5UlfqOR0r89kuhUHyyTZyvxT/5FnQf+wzYfzNYWg+HL7UfGfjSKLxTf6ZMmrtM1tCikeXIisj8nOCD19q9F1fR9P1a0t7W+iaSK2njuIgrlcPH905HX6Vj+LvA2h+Jb5dQu5NRs7wR+U8+n3kls8sf91yhG4emelS4m0KqS5TlC6+GfCy2/hnxE11c694k+yS6pPGG8iZyVlYA/KxBiIHYk0+DSbvSfjL4WivvEl1q80llfNsmjVDGAsfOF6Zz+ldhe+DvD934Rj8KyWRTS4lURJHIUeNlO5XVxyHB53dc5rP0z4c+G7Gaxug2qz3tlci5ju5tQleZmAxtZictH/sH5falysaqxs/n0Kvwp/wCRB1D/ALCeqf8ApTLXN6B/yKvwo/7CLf8AoMtenaLpGn6NYPY6fC0du80s7KzlsvK5dzk9izHisrSfA/h3S0tEtIbzZZ3rXtsst28gilYEHaCeFwx+XpT5XoL2sbyff/glL4d/8jL44/7Dg/8AREdeex2clx4a8JSf2lLpsEfjPVY5LmMDMRklvkQ88csyp/wOvZdM0mx0261C6s42SXULj7TckuTuk2hcgHpwo4FUW8J6C3hu58OvZF9NuZZZpI2kJPmSStKzBuoO9iwI6cY6UcoRqpP7vysc7B4Vt7Lxnocmq+L7+/v7d5Z7G0mjA3Hy2V246Da56+td9XM+EvBGi+Gr2e+s5NRu7yVPK+0X95JcyJHkHYpckqOBnHXArpqcVYzqS5nvc8w/adu/s/wzS2Bwbu+jTHqBkmvDvDa7baR/RD/hXqP7WF3/AKL4d00N96WSdh9AAK800hdumOfUgV6+TU/aY2nHzR1QfJgZy73/AMivfGsa5PJrVvm5NY9yeTX60j5yBWbrSV6BqvwxvtN8N3Ou3OpWiwx2Ud1Em7DSlgCVAPpmn6X8K9SvNMgd9TsrfUrmDz7exdj5jJ2zx1NeZ/bWB5Of2ite3Xff8OvY9H6jXvblPPKvaJpGpa3e/Y9KtHurjYX2KQDtHU810Xg/wO2t2lxeX2r2elwQzm3xM2HaQAdB6c12Hwv8OXnhX4tzaVePHIw06SSOSM/K6HGCPyI/CssdnFGjTqqnJOcU3bXp/XRlUMHOco8y91ux4/Rmg9a9i8R+A7FfhNplzFdabFdW6Ncy3AwDcArkIDjJIz0rqxuY0sHKnGp9t2/r+uplQw0qyk49Fc8mvbG8shC13bSQiZPMi3jG9fUVWr0rxFoHiHXtb8I6NqmqWsjXmnj7I6ptEUYycNgcnilb4O69/ZnnQ3tlJerIqy2ok5jUnGW9MDk+wNcsM6wsIR9vUSk/W27XbyNXgqsm/ZxbS/yueaUV2Pj7wFeeFbSyvPttvf2t0xjEkJyA4HT9D+RrTPwp1P8As1j/AGlZf2stv9pbT937wJjOOnWt/wC18F7ONT2itLb5b+lvMj6nW5nHl1R53RUtpbyXV3Dax4Eksixru4AJOOa77V/hfcWmi3t5Z63YX9zYJ5l1bwtkqO+Djn/61bYjHUMNKMasrOWxnToVKibitjzyiu28FfD278Q6MdYuNRtdNs2kMUDztjzW9vbPFO8M/DnUNVudU+1X9pY2em3DW0ty7fK8inBC+o/xFZTzbBwc1Kfw7/5eb9C44StK1o7nD0V2Nh4A1C68V6jof220SLTlElzebsxKhAIOfcEUuvfD7U7DWNKsbO4gv4dWbbZ3ER+Vj3B+nWn/AGphOdQ51dq/ytf8tfQX1Wtbm5fI42iu28RfD+TTp7O1sNZstRup7oWkkMbHdHIfw6e9Q+NvBKeG9P8AtC65ZXs0U4t7mCInfG5DHpjkfKf0op5phajioy1lto/8tPmOWFqxTbWxx9FFFegcwUUUUAFFFFAHafAv/ksfhP8A7CcX86679sP/AJLVcf8AYPt/5NXI/Av/AJLH4T/7CcX86679sP8A5LVcf9g+3/k1eBV/5HdP/r2//Sj0Yf7jL/EvyPHaKKK9884KKKKACr0n/Ivw/wDX5J/6AlUa6f7Dpsfhyy+0fb5GkkaU+TGGAJROOvpis5ySsNHMVoaAzR6gXRirLBKQR1B2Grf2XRv+eOs/9+F/xqaHT44rmKayjvDHLbT5E0eGBCkdqUppqwWM+x1LUDewA3s5BkX/AJaH1q/4h1C+Q2+28nXh+jn++ayrC2uftsH+jzf6xf4D61c8Sdbb6Sf+hmk1HnQFP+09R/5/rj/v4asyXNxcaBN9omkl23UeN7Zx8klZdXov+QBcf9fUX/oElXKKAo0UUVYgooooAKKKKAL2o/8AHlp//XE/+hGqNXtR/wCPLT/+uJ/9CNUamOw2FFFFUIKKKKACvXfgh/yLl7/1+H/0BK8ir134If8AIuXv/X4f/QErjx38FlR3O+ooorxCwooooAKKKKACiiigAooooAKKKKACiiigAooooAKKKKACiiigBR1r5x8Q/wDIwal/1+Tf+hmvo4da+cfEP/Iwal/1+Tf+hmvRy74pClsUaKKK9YzCiiigAooooAKKKKACiiigAooooAKKKKACiiigAooooAKKKKACiiigAooooAKKKKACiiigAooooAKKKKACiiigAooooAKVfvD6ikpV+8PqKQHpnx6/4+dH/wByb+aV5lXpvx6/4+dH/wByb+aV5lXLgv4Ef66lS3CiiiuskKKKKACiiigAooooAKKKKACiiigAooooAKKKKACiiigAqxbnmq9TQHmgTNixbkVmeOI8tbyeqlf8/nV+zbkVF4wTfpcUn918fmP/AK1eDxJS9pltVdrP7mjpyufJjIef+R9YfC++/tL4c+Hrzdkvp8QY+6rtP6iujrzf9my8+1/CTTkLZNrNNAfbDlh+jV6RX5YndJnXWjy1JR7MKKKKZmFFFFABRRRQAUUUUAFFFKoyRQB85ftQXX2j4habZA5FrYgkehZs1ytuNmmoPVifyFXvjbdfbvjFq2DlYPLgHttWqco2WkK/7JP619JwxT58apdr/kdWLfJl8V3/AFdzJvW5NZM55/GtK8bk1lznmv0w8KB6R8ap2+2eE4pJGMCaZA2zPAyFyfyrsfGetaPoXjTTdSbwzfX18LWJrW6hdipXbjGBx3rxXxFr+p6+9o2pSRyG0t1t4tsYXCKMAHHX61v6N8T/ABfpWlRadbXsLRQrtiaWEO6D6mvlKuS1/YUYpJuKkmuZxTUn3S+9W1PahjaftJt6Xs07J7G1p+k6BceHtQ8a+INMvr1brU3igsLZyPLYknJx9CPyr0IhR8adN2xtGP8AhG/ut1X94/Brxbw1488SeH7e6t9Puo/LuZDK4ljD4c/xDPQ05fH/AInGuwa2byJ76Gz+xrI0IOY8k8juck81nislxtec9Va0lHV7NKytbS1tXuyqWNowjHTW6b07eZa0bXfB1t4TNhf+HpbjVNkg+0gjG4k7T17cflWt4otprj4FeGGghaVYbuYyFVztGDya82ro9I8a+INL8NXXh21uYxYXIYMjRhiA3XB7V62Jy6anCpQd2p8zUm7bNO29t9jlpYlWcZ7WtovT/I9Vf/ko3w3/AOwZ/RqyPCN1ced8T5vPk8wW8jB9xyCPNwc1wP8Awm3iD+1dJ1P7RD9p0mHybQ+SMKvPUd+p61XsfFGsWf8AbHkTRD+2EKXmYgdwOc49PvHpXmrJK/s3F22ivuqOT6dvxOl46nzX13f/AKSl+Z3Vk8Y+Dfhlrk5hj8RLuz0C5kJ/ma6jxhr+l+HfiPc3i+Fr+61VowFukdikism3gdMdR+FeLy+INTk8Mw+HGlT+zobg3CIEG4PgjO7r3PFdDbfFLxjb6SunLfQuix+WsjwhpAuMfe6596WIySvObmkpJud1zOOkmnul5aoKeNpqKW1lHWyeqRzukWh1vxTb2it5BvLvGf7m5s/pXtOg6b4e0eXxjpGj6VfxT2emTR3N5O5KTHY3QHjrzXg1vPNb3MdzDIyTRuHRweQwOc12V/8AFLxheRSQzXkASWB4JFWBQHVhgk++Oh7V2Zvl+KxTjGi/dtqrta3TvotdFaz9THB4ilSTc1r6f1Y2vFtpd33wb8Hf2bBJPCjyLMsa5xIeBn8d9S39jqTfAo2UdvM13ba066hGBucMCc5x15KVyXhLx74l8L2MljpN4i27ksEljDhSe4z0o8OePvE2g3l7dWN8C97IZbgSoHVnPJbB6GsZZdjYrlgotRnzx1et23Z6aWvvr0LWJot3d9VZ+WnQ7b4W232Lwj4ys9a024uZo44HntA2JHi2EgDHPQj9Koaj4y2weHbfw74bu7RNLvWnt0m3Hedp3KM+2a5Kw8a+I7LxNceIoL7GoXP+uYoCjjjgr0xwPyq3q/xD8T6nqthqU91Ck2nuZLYRxBVVj1JHek8pryxMqtSKkpa/FJJPk5WrW1XnvZjWLpqmoxbVtNlte+52PieLTrmw0z4j+G9Mns9SGohJ7N1x5r4JOB/wE/nVP4i2eh+IvB7+OtPsJ9Nv/tghvIZBgSORkkD6nOe/Nc1rXxE8Uare2N1PeRRtYy+bAsUQVQ/qQOv/ANeq/i7xx4g8UWsVrqlxF9nibeI4owilvU469/zpYbLMZTnSk2lyt68zbUb/AAbe8uzdrBVxVGUZrv5de/kc1RRRX1B5QUUUUAFFFFAHafAv/ksfhP8A7CcX86679sP/AJLVcf8AYPt/5NXI/Av/AJLH4T/7CcX86679sP8A5LVcf9g+3/k1eBV/5HdP/r2//Sj0Yf7jL/EvyPHaKKK9884KKKKACtq/v720isktbqWFWtYyQrEAnFYtaGtfdsP+vOP+VRJJtXGJ/bWrf9BC4/77NbVnqmpNBZk3sxLW9wT855IBxXLVu2X/AB72P/Xtc/yNRUjG2wIo/wBtat/0ELj/AL7NLqrFrLT2YkkxMST3+as+r+p/8eGnf9cW/wDQquyTVgKFXov+QBcf9fUX/oElUavRf8gC4/6+ov8A0CSnLYCjRRRVCCiiigAooooAvaj/AMeWn/8AXE/+hGqNXtR/48tP/wCuJ/8AQjVGpjsNhRRRVCCiiigAr134If8AIuXv/X4f/QEryKvXfgh/yLl7/wBfh/8AQErjx38FlR3O+ooorxCwooooAKKKKACiiigAooooAKKKKACiiigAooooAKKKKACiiigBR1r5x8Q/8jBqX/X5N/6Ga+jh1r5x8Q/8jBqX/X5N/wChmvRy74pClsUaKKK9YzCiiigAooooAKKKKACiiigAooooAKKKKACiiigAooooAKKKKACiiigAooooAKKKKACiiigAooooAKKKKACiiigAooooAKVfvD6ikpV4YH3pAenfHeOR7nSNkbvhJs7VJ7pXmnkXH/PvN/37Neyf8LT8N5OINS/78r/8VR/wtPw3/wA8dS/78r/8VXmUalalBQ9nsW0meN+Rcf8APvN/37NHkXH/AD7zf9+zXsn/AAtPw3/zx1L/AL8r/wDFUf8AC0/Df/PHUv8Avyv/AMVWv1mv/wA+wsjxvyLj/n3m/wC/Zo8i4/595v8Av2a9k/4Wn4b/AOeOpf8Aflf/AIqj/hafhv8A546l/wB+V/8AiqPrNf8A59hZHjfkXH/PvN/37NHkXH/PvN/37Neyf8LT8N/88dS/78r/APFUf8LT8N/88dS/78r/APFUfWa//PsLI8b8i4/595v+/Zo8i4/595v+/Zr2T/hafhv/AJ46l/35X/4qj/hafhv/AJ46l/35X/4qj6zX/wCfYWR435Fx/wA+83/fs0eRcf8APvN/37Neyf8AC0/Df/PHUv8Avyv/AMVR/wALT8N/88dS/wC/K/8AxVH1mv8A8+wsjxvyLj/n3m/79mjyLj/n3m/79mvZP+Fp+G/+eOpf9+V/+Ko/4Wn4b/546l/35X/4qj6zX/59hZHjfkXH/PvN/wB+zR5Fx/z7zf8Afs17J/wtPw3/AM8dS/78r/8AFUf8LT8N/wDPHUv+/K//ABVH1mv/AM+wsjxvyLj/AJ95v+/Zo8i4/wCfeb/v2a9k/wCFp+G/+eOpf9+V/wDiqP8Ahafhv/njqX/flf8A4qj6zX/59hZHjfkXH/PvN/37NHkXH/PvN/37Neyf8LT8N/8APHUv+/K//FUf8LT8N/8APHUv+/K//FUfWa//AD7CyPM/B2ijWPEEGn3STxRSq3zhCNpA4NT+J/Cup+Hbg+ehltifknQcH6+hr1PQfH2i63qkWm2cV6s0udpkjAXgZ65pfG3ijR9HtXtboJeTyLj7MOQf970FZfWq3tUuX5A4qx47aNyKn1xfN0Ob1XDfrVYzLLcySpGsSuxYIvRR6Crc372wnj7tGQPyrox9L22FqU+8X+RFGXJWhLs0etfsm6tbx+EtYsLq5ji8m+WRA7YyHTn/ANBr2U6ppY/5iFt/38FfB8c15bswt7iWEN97YxGfrTjfaof+X+6/7+GvxSNVJWaPqsRlk6lRzjJJM+7Dq+k/9BC2/wC/gpDrOjj/AJiNt/38FfCn2zUv+f25P/bQ003V+et3cH/toar20exj/ZFT+dfcfdh1zRf+gla/9/BTf7f0P/oK2n/fwV8Jma8/5+Zv++zSeZdf895v++zS9uuwf2TP+dfd/wAE+6z4h0Ef8xW1/wC/gpp8SaAP+Yta/wDfwV8Lbrn/AJ7y/wDfRoJuP+esn/fRp+3X8o/7Jn/Ovu/4J90DxP4d/wCgvaf9/BTD4r8ND/mMWv8A38FfDOJv+ej/AJ0myQn7zfnR7dfygsol1n+H/BPuVvF3hof8xi1/77p1v4u8MtMi/wBs2gye718M+XKO7fnQscjMM7jR7f8Auj/sl/z/AIf8E7fWr5dX8d6xqUbb47i9kZG9VzgH9K0dRbaAvooH6VgeGYDvTjFa2qTBpnKnIzxX3HCFJupOp5fmzhzm0KcKa/qyMu6brWfKeat3DZNUpDzX3p4kUNooooLCiiigAooooAKKKKACiiigAooooAKKKKACiiigAooooAKKKKACiiigAooooA7T4F/8lj8J/wDYTi/nXXfth/8AJarj/sH2/wDJq5H4F/8AJY/Cf/YTi/nXXfth/wDJarj/ALB9v/Jq8Cr/AMjun/17f/pR6MP9xl/iX5HjtFFFe+ecFFFFABWouqWrW8EdzpiTvFGIw/mlcgdOMVl0VLinuM1P7Q03/oCp/wB/z/hU9peLeXkccNqIEitpgqK27OVJrEqS2nmt5lmgkaORejDqKlwVtAE8mb/nlJ/3ya0NShl+wad+6f8A1Lfwn+9Uf9san/z9yfnV+91XUPsunf6VJ80Zzz1+ak3K6BGJ5M3/ADyf/vk1dVHTQJ9ysubqLqMfwSVI2uagCf3xqG61S6uoxHcN5iA7gp6Z9afvMCjRUvmr/wA8lpZNrW4kCBTv28fSruBDRRRTEFFFFAF7Uf8Ajy0//rif/QjVGr2o/wDHlp//AFxP/oRqjUx2GwoooqhBRRRQAV678EP+Rcvf+vw/+gJXkVeu/BD/AJFy9/6/D/6AlceO/gsqO531FFFeIWFFFFABRRRQAUUUUAFFFFABRRRQAUUUUAFFFFABRRRQAUUUUAKOtfOPiH/kYNS/6/Jv/QzX0cOtfOPiH/kYNS/6/Jv/AEM16OXfFIUtijRRRXrGYUUUUAFFFFABRRRQAUUUUAFFFFABRRRQAUUUUAFFFFABRRRQAUUUUAFFFFABRRRQAUUUUAFFFFABRRRQAUUUUAFFFFABRRRQAUUUUAFFFFABRRRQAUUUUAFFFFABRRRQAUUUUAFFFFABRRRQAUUUUAWdMvrrTbtbuzkMUyghXHUZGOKheSSWVpZXZ5GOWZjkk+tMpyilZXuDZYhPIrQtnxWfEOauQ0zORYWwsZGLNAuT1qZdK00/8u4psVWENcLy3CN39lH7kN4qv/O/vYwaTpv/AD7rSjStN/59k/KpgadzR/Z2E/59R+5EvFV/5397If7L03/n1T8qP7M03/n1j/75qelqlgMKv+XcfuQvrNb+d/eyAabp3/PrF/3zS/2fp/8Az6xf981LzRT+pYf/AJ9r7kL6xV/nf3kX2Cw/59Yv++aPsViP+XWL/vmpDmmn8apYSh/IvuQvbVf5n9437LZD/l2i/wC+aQ29mvS3i/75oJNRsar6tR/kX3IPa1P5n94OyRj5FC/QYqhcyZzU8pqnNWkYRh8KsUm3uyrM1Vz1qeQVAw5qzVCUUUUDCiiigAooooAKKKKACiiigAooooAKKKKACiiigAooooAKKKKACiiigAooooA7T4F/8lj8J/8AYTi/nXXfth/8lquP+wfb/wAmrkfgX/yWPwn/ANhOL+ddd+2H/wAlquP+wfb/AMmrwKv/ACO6f/Xt/wDpR6MP9xl/iX5HjtFFFe+ecFFFFABRRRQAUUUUAFaV9/x6aX/1yP8A6FWbWjff8eml/wDXI/8AoVRLdDM9vvH60lK33j9aSqEFS/8ALn/20/pUVS/8uf8A20/pQxkVFFFMQUUUUAXtR/48tP8A+uJ/9CNUavaj/wAeWn/9cT/6Eao1MdhsKKKKoQUUUUAFeu/BD/kXL3/r8P8A6AleRV678EP+Rcvf+vw/+gJXHjv4LKjud9RRRXiFhRRRQAUUUUAFFFFABRRRQAUUUUAFFFFABRRRQAUUUUAFFFFACjrXzj4h/wCRg1L/AK/Jv/QzX0cOtfOPiH/kYNS/6/Jv/QzXo5d8UhS2KNFFFesZhRRRQAUUUUAFFFFABRRRQAUUUUAFFFFABRRRQAUUUUAFFFFABRRRQAUUUUAFFFFABRRRQAUUUUAFFFFABRRRQAUUUUAFFFFABRRRQAUUUUAFFFFABRRRQAUUUUAFFFFABRRRQAUUUUAFFFFABRRSigBVXNTxx0kSVdgizQQ2Mhiq5DEamggq9BbM3RePU9KipUjTXNJ2RCvJ2irlWOI1OkXvVsRwRj95Jn2FI15aR/dRfqa8avn+EpaJ39Drp5ZiKm6sRLFnoCfoKlW2lbpG35VDJrSL0IH0pI9SupziG3nlJ6bUJrzanFEfsw+9nVHJn9qRaFpN/cx9TTvscv8AdX86SCz8SXIzb6FqUo/2YTVmPQfGkgynhfViP+uBrmlxTPokarJ6f8xB9jl/2Pzo+xTeifnU76D4zT7/AIY1Uf8AbA1BPZ+I7Yf6RoWox/70JpLiip2X9fMP7Hp9xDY3H/PPP0NRPaTr96Fx+FRNqNxCcT280Z/2kIqWHWlP8WDXRDid/aiiJZMukiBosdQR+FRPFxWvHqkcgw2xh70/FhP1jCH1U4r0KPEOHn8SaOaeVVY/C7nOyxVVlirp5tMDDMEof2bg1mXVo8bbZEKn3FevQxdGuv3crnFOlUpP31YwJY6rOlbM8GM1RmixXSEZGcwpKmkWoj1oNExKKKKBhRRRQAUUUUAFFFFABRRRQAUUUUAFFFFABRRRQAUUUUAFFFFABRRRQB2nwL/5LH4T/wCwnF/Ouu/bD/5LVcf9g+3/AJNXI/Av/ksfhP8A7CcX86679sP/AJLVcf8AYPt/5NXgVf8Akd0/+vb/APSj0Yf7jL/EvyPHaKKK9884KKKKACiiigAooooAK1LTVI1t7e3m0+3n8r5VdhzgnNZdOi/1i/UVMop7jNNtUtdx/wCJRadfSk/tS1/6A9p+VZjfeP1pKXIgNT+1LX/oD2n5VL/adr9lz/ZNp/rMYx7VjVL/AMuf/bT+lJwQF/8AtS1/6A9p+VH9qWv/AEB7T8qy6KfIgNT+1LX/AKA9p+VH9qWv/QHtPyrLoo5EBb1K8+2NFtgjgSNNqog465qpRRVJWAKKKKYgooooAK9d+CH/ACLl7/1+H/0BK8ir134If8i5e/8AX4f/AEBK48d/BZUdzvqKKK8QsKKKKACiiigAooooAKKKKACiiigAooooAKKKKACiiigAooooAUda+cfEP/Iwal/1+Tf+hmvo4da+cfEP/Iwal/1+Tf8AoZr0cu+KQpbFGiiivWMwooooAKKKKACiiigAooooAKKKKACiiigAooooAKKKKACiiigAooooAKKKKACiiigAooooAKKKKACiiigAooooAKKKKACiiigAooooAKKKKACiiigAooooAKKKKACiiigAooooAKKKKACiiigAqSMc1GKnhFAmWraPNatrDnHFVLNOlWpJpBLHa2sbS3ErBERBlmY9AK8/MsfDA0HVl8l3ZWHw8sTU5F8y40sFuvzEFvT0qxoth4h8SXAt9C0q6vDnBaNDsX6ntXqnw7+DVrFFFqnjQm5uWAZdPQ/In++e59uK9ethDZ2q2tlbxWtugwsUS7QK/NcbmlfFT5pyPajUo4ZctKN/M8P0P4Ga9dBZfEGtWunKesUI81x+oxXbaR8G/AdgFN5HfapIOpmlwp/4Diu5Lk0hJrzXN9zOWKqvrYoad4Z8I6YALHwvpcRHRjFk1sxXCwqFt7eCEDoEjAqpRU8xi5ye7Lx1G5xjzSPoBSf2hc/89mqlRRzCuXRqF0OkzU9dTuu8pP1ArPopXC77l6S8WYbbi3tpx6PEDWPf+G/B+pAjUPCulyk9WWLafzq1RTuuxaqzWzOP1T4O/D6/Ba1jv9KkPQwy5UfhiuQ1n4Ea1ADJ4d8QWmojqIpx5T/nk5r2DcacsjA1cZtbM2jjKi31Pl7XdG8T+F5vL17R7uzXOBIyExt9G71HbX0NymyQK6n1r6wW9MkDW9ykdxAww0cq7lIrz7xp8HfD2vLJeeF5F0TUzlhAT/o8p9P9kn15rro46pSknf5o6Y1qVb3ZaHhV9poKGS3+Ze69xWDdQ4zXUXdvqvh/WJtI1q1e0vITh0cdR2I9QfWqOuWybRcRDCv94Dsa+8ybOPrNqdR69H3PIx2B9j78NjkZ0xmqbjBrVuk61nTDmvpDhiyGiiigsKKKKACiiigAooooAKKKKACiiigAooooAKKKKACiiigAooooAKKKKAO0+Bf/ACWPwn/2E4v51137Yf8AyWq4/wCwfb/yauR+Bf8AyWPwn/2E4v51137Yf/Jarj/sH2/8mrwKv/I7p/8AXt/+lHow/wBxl/iX5HjtFFFe+ecFFFFABRRRQAUUUUAFKCQQRwR0pKKAJ/tl1/z2aj7Zdf8APZqgopWQyf7Zdf8APZqZNPNMAJJCwHTNR0UWQBRRRTE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o61bt+1BMjWsVrR+E3iLTNE+J1nf6wqmAb40dukbngNVGw6iuO11fL1GdD2c18Txo5RpUpra7PVyWCqyqU31R95QXMd3AtxBKssbjIZTnNPr5A+HHxX1zwqyWs8j3dkOArHJUf1r6C8IfFTw3r8Sj7QsMxHK5/p2r4SMoz+Fl4jDVMO/fWnfod7RUNrdWt0u62uI5R/stmpjTszBahRRRQAUUUUAFFFFABRRRQAUUUNhVLMQq+poAKfG5U9aw9U8TaRYEobgXE3aOL5iTXA+OfHiWtqzapeJpdqRxboczyj0x1rSMHu9DOVWKfKtX2Rd+PuoaNrnhV7n5f7R0eSMRXY/5aq7bWiz39fwrySw/06weHqSpI+o5rl/FXjO68SXkdvDH9l0yBiYYAckn++x7mt7w3IVsriTPKwN+ZGP616eU1U8TBU+6/M9V0qsMI3iN9dOytsP8ACXhmTxVrD6fFdpabYmlMjpuAA9qr+PvBsHhqyguIvEFnqZlkKGOFcFMDqeTXXfBZN/iy7j3Bd1jIuT2yOtZV78PI4/FGjae2v2uoJqV2ySLB96NVG455PUcV9tWzGVLMZU51eWEUny8t76NvW2lrdzzaGGUsKpRhdt2vfba2h5l3or3G1Twj4o1vWPA1p4ehs2tIZBaXan5t6EDP5kfhmsvwn/wjGhfC2y8TaxoqX9yl7LDGoODIxJHJ9lUn8Kv+3vd/gy5rxSjpd8ybi97dNexf1DX41bXX03/M8irrPht4asvEtzqsd7LMgtLB7iPyzjLL0z7VU8FaXB4j8d2OnMhjtrq6y6DtHnJH5cV7J4e1bwxear4m0zR9ETT7jTrGaFZkPEqAEEY7YNLOsznh4OnSi+aybat7qvb8fIMFhY1JKUmrXt66HzypyBS16TeaDY658N/CeoadaRw3JvBp946DlyxwGP6murj0fwrP448VWdxpkI0/S9Mj3+WDkFFLSEe/BH4VpVz6lTT9x3XNdduWSj+N7oUcBKTWq1t+Kv8AoeF0V6p41Xw5r3w1tfFGl6ImmNa34tZI0bJZMdM/ip/Ouh0K003xVp+oaa3gN9I0wWbyWV2yEHcBwdx6k9ameeqnS9rKk1ZtS1Wlreeu99AjgHKfKpLa631/yPCqK9X8Jf8ACM6R8KLLxNrGipqFzFqEiRqDjeTjG4+gGTXWXkPgfS/GOm2H/COJNL4iiWRix+SBSvAA9yOaitn/ALOcoKjJ25lfTXl369tfwKhl/NFNzSvbv12PGvDukaXqGhaze32rRWdzZRK9tAx5nY5yB69B+dYNepab4d0y1s/iRavaxzHTDstXcZMYDP0/IVaV/DPgbwdoA1Lw/Fqt1rMBuLl3bBRCFIA/Bh+Rqlm6VSShFzbastF9hS0+XfqT9TvFczSSTu9e9jyOup+GXh2z8Ta/PYX0k0cUdpLMDEQDuUZH4VneG9Nh1vxhY6XHmOC7vFjHqqFv8K9x8Paj4V/4TTVPD+l6Gllc6bZyxxXKH/Wrs+YEdqedZnPD0pU6UXzcrd1b3Vtd/PsGBwqqSUpNWvb1PniVdkrr2ViP1rR8M6DqXiPUxpulRJJcbGk2s+0YHXn8a7L4eahBb2ssNn4Il129Ny32i4CFgkZPCjA44r0LwrZaT4f+Meo6VZaYkX2yyS5hcH/UcfOgHoSf0rPMM7nhlUhGn70YtrVa2te6vdb313RWHwMajjJy0bs9z54orvdL1/Rr3xrcaja+C/tW+3CWmnxEsFlBGXOBzxmtT4u6XbN4R0XxGdC/sTULid4Lm32lexIJB+n612vNHGvTo1Kbjz+a3te1k79N9rmP1W9OU4yvb1PLqKKK9Y4wooooA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tWLc8igTNuwPIrmvFkRGruFGS+CAO5NdFYt0rM8VzT2Op2mo2rBJ4sSRtjOGU5HFfK8X0ufLnL+Vp/p+p6GST5cXbun/mc7qNhf6bcC31GyuLOUjISeMoSPoahikkicPFI6MOhU4NfeFvH4X+JfgDSz4x0e3u/tVpHJ9pjXa6sV5IIrxnx1+zDfKZLzwHrUOpQclbO5YLKB6buB+lflkqbifUUsZTqaHkXh34ieItHKr9o+0xr2cncPoRXpPh746bQqXklzbn/AG18xf0xXkvibwZ4s8MzNFrvh+/stpwXeFvLP0bGDWAGUnAYH8aqOIqRMquW4arqlZ+Wh9aaR8XdMu1XF5p0pPYyiNvyJrpbPx1YzqD9jkf3icOP0r4nwPp9KlhubqEhobqeMj+7IRWqxS6xOKeSy+xU+9H3Ani7Sj9+K7j+sJqQeLdD/inlX6xmviu28SeILcAQ6xdqB/t5/nV6Px14tj+7rlx+Kr/hVfWafZmDynFLaUfxPsc+LdB/5+m/74NMbxfoa/dkmf6RGvkEfEHxh/0Gpcf7i/4U2bx74ukHOuXH4Ko/pT+sUuzI/srGd4/j/kfXT+MdPwfJsr2X6Rkf0qld+NpIwTHpZjH96eQKP1r5En8VeJLj/Xa3dsP94D+QrPnvb2fme8uZM+spo+s0+kS45PiX8VRL0R9Uav8AEpbcHz9a0iyHokodx+ANcJr/AMWtF5/0zUdWf+6v7pP1FeEnnk5PuTmlhVppBFCrSyHoiDJP4VLxT+yrG8Mjp/8AL2bf4Heaz8UNdulaHS4YNKiPG6MZkI+prh7u4uLqZp7qeSeRjkvI2TXb+EfhD8QPEpR7XQZrO2brcXv7lQPX5sZr2vwP+z54a0d47rxVfNrl0uD9mhGyAH37n8DWbdSo9WdcfqmCXuJL03PmfTFO9W2kBuQfUeor0PRx5eiXDf3tifmc/wBK6H9pX7GnxE03TbGzgtYbPTI1EcKbQNzMQPyxWDCPL0OMf35c/kv/ANevpOG6F8ZBdnf7jjzDEe0wjna1/wDOxv8AwqvrOx8R3st9dw2yNYyqrSuFBOOBz3rkPCOtJonjbT9XnZnht7ks/f5TkE/kc1Uvjyaybg8mv0Z4CnOdWUn/ABEk15K6/U+ep4iSjCK+y7/l/ke1Rjwr4S1vWvG9r4ls757uGT7FZQsDIruc88+oH05rjNT1Cxk+B2m6et5A16urtI9uHHmKuJPmK9ccjn3rgaK46GTKm1KdRyknF3dtoppLT1ep1zxrkmoxsrP8d3+Bv/DvV4dC8a6XqlxkQQzjzSBnCngn8jXrVhB4N8P614h1GHxRZXM2r2s7QxrKNsYILEE/3ieleDUYq8wyhYyfPzuN1Z2tqk7r7mTh8Y6Mbct9bryPZP2c7+1ksNU0q/AaK1dL9N38O0EE/hjNY3gXXrWa58d32o3sEEuoWE5jEsgUyOwfCrnqeRxXN+EPFS+HdE1uziszJdanAIFn3YEac54/E1zFc39ke1xGJlLRT5bfKzf3s2+uctOmlq1f8T0fQNU0m3+ESWt5cwNKuvRzSW28eY0Q2ZO3rjg16R/bGlxeKb7VZvG1jLp15ZMllYrIoWI7Oc88cg49zivnCijFcP08RKUudq7l0T+K219tt9+gqWYSppLl2t+F/wDM7u6v7E/Amz04XkBvV1N3NuHHmBcDnb1xXReJNX0qb4i+CrqLUrR7e3tIVnlWUFYiM5DHtXkVFdMsog5N8z1c3/4GrP7jNY2SVrdvwPXP7X0rd8UP+Jlaf6a+bX96P3/zP9z+91HT1qRrbwx468H+Hpr7xJa6Vc6RbfZrqKVgHdVCj5QfXbkH3xXj9FZPJErSp1HGSaaenSKj+KX3lLHN6Sjddvnc2vDGpW+ieNbHU4yz2tpeiQE9TGG/wr2Wyj8F6V401LxJH4ospX1W3l8iESDEWU+bce2ew9a8AoxWuYZQsZK/tHHTldrarf8AMnD4x0VblT1v6HsHg29sbr4bLp1n4ottAu7e/kmvHdgHmjJJGPXjpWlJ4m0OP442mojU7Z7KXTVg+0CQbFYrkbj26frXhtFc8+H6c6lSTm/eUui05rX13e2lzRZjJRilHa34Hr3ga30Xw14r8QaLb+JbIT3NhtsdTyNkTnnGemRlfyp/jVrHUvCXhvw4PEUWtXy6v5dzLE4LncpyQPQbgAfWvHq0PDerTaDrdtq1tDDLPbNvjWUEqG7Hj060Vcml7X6wqjc1Z7LWSi0tei8trhDGrl9ny2Xz2buaHxF0ew0Dxjf6Rps0kttbsFDSMC2ccgkVz9S3lxNeXc13cOXmmcyOx7knJqKvaw8J06UYzd2krvu+5xVJKU24qyCiiitjM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eseFNB+HFj8LtM8UeModXmuNQv7i2QWbqABHjrkHsaNI0T4aeK/G2maR4ag1iC2a1vJbv7S6klkhZ49uB6qc15jzOCcvclaN7u2nu79fI6vqstPeV3bT1PJ6Kmt7W4uZWjtbeWdlBJWNCxA9eKYsUrK7LG7Kn3yFyF+vpXpXRzWGUU9YZmQSLFIyFtoYKcZ9PrTZEeNmR1ZHHBVhgg0XQCUV2fxQ8N6boi+HtS0Uytp+s6TFeL5hyUk5WRMj0YfrTNY8O6fpnwo0PX5zL/a2sX9x5K5+QWsQCE465Mh6+grljjKcowkvtOy9db/AHWZq6Mk5Ltr/X3nH0VPNZ3cMCXE1rPHDJ9yR4yFb6HvT7O1kaaOSa3nNsGRpWVCcITgn+ddPMrXMrMq0Vr+KLfTf+Epvbbw7HdvYecRaJKh80rjuMZz+FWvAuhrqnxA0Pw/q0M8EV5fw286ldrhXcA9fY1m68Y0/aPtfzLUG5cq9DnqK1PEumPpusX8McEws4ryWCGV1OGCORjPQnitnx14esNF8O+Eb+0Mhl1bTXubneeN4lZePbAFL6xC8F/Nt91w9nLXyOSoqW4trm3CG4t5oRINyeYhXcPUZ61FWyaexAVNAeahqSHrTJZsWTciqvjOPdZwSehIP5VNZt0p/iVPM0Ut/dYGvHz6l7XLq0fK/wB2ptl8+TF035/nofSH7Pt79u+EeiMTloUaA/8AAWIrvkZkbcjFT6g4rx39k68874f3tmWybW/fA9AwDf1r2GvyaL91Ho4mPLWkvNlz+0rh4vJulhu4uhSeMOP1rmNd8B/DnxAWOreDbMSt1ltiY2/nituik4RfQIYmrDaR5hqv7Ovw2vMnT9U1nTGPRSVdR/47muZvv2X4mY/2b45ttueBcW7Z/PivdsmkqHRgdMcyrI+cLv8AZh8XoCbXxBolzzwN+3j8WqjJ+zV8RF/1c2kSfS6Uf1r6dpcn1P50vYRNP7Vqdj5bH7N/xKJ5j0oe/wBtT/Gp4/2afiASPMvNGj9c3KnH619O5b+8fzozR7CIf2rU7Hzpa/sxeISf9N8VaPAP9lS/8jW7p37M+iRkHVPGc0o7rawFf5g17aaKaoxM5ZnWZ55pHwJ+F+nENNZajqrj/n5mAU/gAK7fRdF8OaGgXQ/DmmWOOjLFub82zV3JpKtQiuhzTxVWe8iWa4mm/wBZIxHp0H5Co1+8KSnwDMqj3qjBvqz5T+Nd19u+MutHO4QPHbj/AIAig/rmobv5LC1T/YZvzOP6Vk63dHVPHet3/UT6hM4PtvOK1dWO0on9yJR+mf619ZwnT5sS5dk/8jpzP3MJCPoYN63JrLnPNbf9n315bXNza20ksNsu6Z1XIQeprNudOv00xNUe1lFlI5jSYr8pYds1+ge1he11fb5niwhK17FCiuz8E2M2k6vcLrHhe61Lz9MkkhhAwVU4xJ9OCKmsPh/eXvw8bxFBb3j3zXIWK3VMq8OAd+MZ7n8q4qmZ0KUrTdldJO6s27/lbqdccLOS91a66ehw3eivTLjRZ9T+C/h6PTNONxey6nICY48uV2v1I7cCvO9RsrvTrySzvreS3uIzh0dcEVphMdDEuUVo02rX10drk1qEqdn0aT+8r0VbvdNv7K1trq6tZYobpd8DsuBIPUVcTwzr76mmmrpN0bt4xIIxGchD0Y+grd16SV3JW169t/uM1Tk3axkUVpapoWsaZqEdhf6fPBcykCNGQ/Pk449ea2PDug6ppuu2F9qnh26urSO9WF4NpBlf+4KzqYulGHOpJ6XWq19Co0ZuVrf8A5WiuivtH1DXfFmow6LodzFiZj9mCk+QPRj2q34L0e8074laPp+r2Lwubld0UycMMH16ionjacablf3lHmtdX2uUqEnJLpe1zkqK7P4jeG9Wj8S6/qkGkzppiX8wEixkIFDHke3v0q94tt7eP4N+Ep0hjWV5597hQGb5n6nvWSzKnKNKUded23291y1+4t4aSc0/sq/rrY8+orXufDOv22krqs+k3UdmRnzWjIAHqfQe9ZUUcksixRI0kjHCqoySfQCu6FWnUTcZJ2OeUJR3Q2itnVvC3iDSbJb3UdJube3bHzshwM+vpUej+Hdc1e2ludN0y5uYY87nRCRn0Hqfao+tUeT2nOuXvdWK9lPm5bO5lUVp6N4f1rWXlTTdNuLkxf6zahwp9CfX2pmn6Lq2oak2m2en3Et2hIeIIdyY659KbxFJNpyWm+u3qL2c9NNzPoq9e6Pqlnqg0y5sLiO8YgLCUO5s9MDvVjV/Deu6TNbw6hpdzDJcnEKlDlz6D1PI4o+sUrpcy12139A9nPXTYyaK1Nc8Pa1oiQyarp09qk3+rZ1IB9vrWXVU6kKkeaDuvIUouLtJWO0+Bf8AyWPwn/2E4v51137Yf/Jarj/sH2/8mrkfgX/yWPwn/wBhOL+ddd+2H/yWq4/7B9v/ACavEq/8jun/ANe3/wClHf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e4aAvgZv2f/Dn/Cby6pHD/bF79m+w4yW+XduyDxjFUvhqvhFfjPZDwZJqD6f/AGXebze43+Z9nlzjAHGMVyGs69pdx8G/Dvh2G4LanZapd3E8WwgLHIF2ndjBzjtTPg3rmmeHfHcGqaxcG3tFtLqNnCF8M8DoowOeWIFfPSwVT6vXleV3z2j01btZeZ6Xto+0prSy5dfuPVPBOi+KNK+D3h++8DXWj2Gp6vcXF1qF1ezwI5RJDHFGol/hwCTjvUOuT6XoPxqsYLi3sLiz8V6TFba3bWTJNHHcS5SQx7c4w6qwxzzXJeHdT8H+KfAOleGfFOvz+H73QriY2d0sLyJPbytvdCFBIYNnGeOasab4l+H+j+PNQ8RaWjLBo2mrDoUEkbs19dBdonkJ4XklscdBXG8NU9pV5ott8+0Wr3fu+9fW2ltPds9rGyqR5Y2atp17LXT7/Ub8ZJovA+q6J4D0iNXTw4y3dxPLFg3d053bjxyoXA9Oteb+I9WuNd16+1m7SJLi8maaRYl2oGPoOwrt/FHiLw/4z8O+GrzxBqcsPiKzn+xam6wktPaFsibOMblyRj9K4nxLDpNv4gvoNBvJr3SkmZbS4lXa8kfZiMDB/AV7OWw5IRjUi+dXu7bu+rv5vVeXocWJlzSbi/d0svl+h28+7xB8ALLYpku/DWstb7QMt5F0u5T9PMUgfWtL4jTwaf8AFHwv4X/s59WtvDNrZ2L2UXP2qYYklUe7O5U/Ss34C+KPD3h/Xb+08WzPHod9DE8u2Mv++gmSWLgAnnaw/wCBVn+CfGUNl8ZbXxtrcbSxPqT3VzgZK+YWywH+zuyPpXK6NWNaqlFuMVJx83JdH3vzfejVTi4R11dk/JL+l9x7NcW/jrVPC3jeHx6mjRWDaVcXOn6cj25ns3X5k2qnzAKODmuU8TeLLvQ/BPgHw9pttZxx6xpcR1CUwKXkHn4UZI4xz+dN07Vvhx4bm8TsPGV7rt5rum3NtDdPbybbZXG5Q+4ZLMcDI4HeuJ8YeIdI1CHwGtpdGQ6Tp0UN9mNh5brMWI5+9x6V52EwbnUSlD3b3+FxXwvo/Pv11OmrWSjpLW1t7vc9CnbXbf4zfEG38G+H4rrWpJQlteOIxFp6ZBZvn+UE9Bn0rb1u11R9Y+EmpeJJtNuvEH9vtbXd1ZPGwkVZYioYx/KWXJHFc3L4y8Ha9q3xB0ubxFPo1rrt/FeWOqJDJ86oMGNlUbgD1qJPF3w/0y18BabpWrXMsXh3xCbm8uJrd8zxsyO04GOmQQFPzcVi6FZuP7t3SS+F3t7O3xbWvpyrrqy+eCT97S/dfzdvTqXtO8X3njzx94o8C6lBa/2FeQXyafAsCKbN4Vd45AwG7d8nOSckmrHhDRLPX9d+FUN/DHPb23h65vDFIwCO0csjKGJ/h3AZ9qwrrXfhz4fvvEPjTw1rN1eavqkNxFYaa9uy/YnnyJHZiACFDHGD3qlpfxC0XSNQ8AXUbPeQ6ZpE+n6tCqFSqyu4YAngna2eK2lhqkoP6tBxVrbNe9ySTfzulfqyI1YqX7ySf+V1/wAE67xPYeJ9W+Hvir/hYF/4dnMEIvNHNrd2xkhlDcxKIzkqVPfPSvnavTfEcPw10Hwpqseha5N4l1PUWWOy82KSIWMW7JY5ADPjjuK8yr2MopuEJ6WTenu8vRbJu/8AwbnFjJXku9u9/wAQp8XWmU5OteucbNKzbpV/UE83R7hf9g1m2h5FbEI8y2kTrlSP0rDE0/a0pQ7pr7zNS5Jxl2Z3X7IV7i88RaaT1WKcD81P9K+ha+WP2Xbr7J8UprRjgXVjImPUqQR/WvqevxOHw2PoMwjau33sFFFFWcQUUVheLfGHhrwmLc+ItWh08XO7yfM/jxjP8xSbGouTskbtFcXpvxW+HupajbafY+JrWa6uZVhhjGcu7HCgfUkVuaf4gtL3xXqnhyOKRbnTYIJ5XP3WEu7aB/3waLop05rdGxRRRTICiiigAooooAKh1G5FlpN7eE4FvbSS5/3VJ/pU1cz8Wbz7B8L/ABHcbsE2TRj6uQv9aEFr6Hyl4bVprjzG6uxY/U1v6y2bmb03Ffy4/pWZ4Ni/fw56AjNW79y2W/vEmvu+EKfuzn6G2eS1hE6j4OTLNq2r6LIcpqOnSKF9WUZFdLfaIl18KLPwptJvbUW11Mo6jfLsP868v8J65/wjvimy1gxvKlu+ZI1OCykYIFdZZ/FS0g+Id94hk0y5awubVLcW4dd42dD6dc1vm2AxcsW6uHjdLln6yjpb5xY8DiKKoqFR66r5PW/3nV2199p+MevWyNmOx0FrVcHptCbh+ZNc3pPiTXLH4FS3lrqMsU9vqQtYnAGUiwvy9OnJrmPDHjaLTfGGt6/e2k0/9pQTxhEYAq0jAgnPYYqfwL4z0bSvC1/4d8QaPJqVpPP9ojVH24fAGD+Kg/nWUspq0or91zKPstNNeW/Na/qaLFxk/itfm+V7WOht/EWqeG/gXo1zpEwguJtQeIy7QSq5ZjjPrjH0NZHx8PneIdKvmUCa60uGSUgdSRn+tYOo+Jre6+HGmeF1tZVns7xrhpiw2MCG4A65+aj4heJrfxNdabLb2stuLOxjtmEjA7mUAEjHau3B5dUpYxVuS15VLvybXL/wDGtiIyouHN0jb1W52+j2LeLvhp4Vix5kum6utrIvXEROT+i1NqM/iLXPiZ4mOg6tFpdnaRJb3V5JjbHHHwB+JDHiuZ+FHxAg8G21/b3dhNeRzsssQjYDZIBjJz+HSqngXxjZ6Tca3DrljJf2Gspi4VGw+ckg5/4Ea5amX4qFSu4wvFfBs788lKVk9Lq2l+prHEUpRheVm9/krL7zufGyM2k+AZptUj1adNR8v7agwJBvH8sAfhUviPxNqtz8c9O8OGYJptrqEDLCqj5nKht5PXPzfpXG+IfHWkXtnoFlpuizWNro975yR7wd0YOQP97rk1SvfGFpcfFhPGS2c62y3UU3kFhvwqqpGemeKzw+U1nH95T2jUte2jcrx20TtfbRFVMXBP3ZdY332S1Oot7TxJc+LPF76XrcOiacl3m8u5cYz/CvrW54mXd4v+HdxJeJfzMm17tBgTAZ+auO0jx7o32nxHba1o9xdaVrNwLjykkAdGHQE0mq/ELTLrWfDN3b6PNa22isQYFcHcnYL+HrUzwGMlWX7uyUWrpR1vTtq9276dloNYiiofFu/P8Amv6bHe6D4j1TWvir4n8L6hKH0lYJ4lg2jagVgu78Qxz7mucgtIb7wP8ADayuFDQzaq0bg91MrZFQ3/xU0drPU7zT/DrWuvX8TQNdbht2HgEj1x+orlbvxireEfDek2dvLDe6NctceexBViXLLgde9ThsrxN4uNLk1ium6hNOWndteY6mKpa3lzb/AIyTt9yPXNT1LT7PxJrw1nxZay2M9u0H9llCPJIUbR/n1rwfwnHqUniTT49HAN+Z1FvkD73Y813Ou+NPA2sLPql34QlbXJ4trSediPzNuN2M9BXDeE9Xk0DxHYaxHGJWtJRJsP8AEOhFejlGCq4fDVfcam4pWly2bSa05endvVnPjK0KlSPvaX6Xvq/M9oe11JPBfjCz1vxRba7OtsHeKMf8e7g9/wAv0rA8Va/qnhDwH4Kt9AuTZCe1+1TsijErkKec+5P51T1L4heF1sNdttH8OXNq+sQnz5mlBJkJ+v3etQeHfH+gDwvYaT4o8PPqkul5+xSK4AA7A/p7YFebRwGJilUqUXKPNdxtFX9zlvZPl0f+Z0zxFJ+7Gdna19f5r777Gje65qXh/wCDei6hpFwbW81XUJZrmeNR8x3Pxz/ur+Rq38PZpdQ8EeJtfn1eHS9QvrtI5b9l+4OMjjpnNYPhrx9oi6FNoninQDqNkLp7q1SJtvlFmLbfpknH1NV/D/jvTLa91u11XQxcaFq0gdrSMhTERwuPw61vUwFd06sFR97m5r+770eZOyvvZdHpoZxxFPmjLn0ta2ujta//AAx1+qeJvD1l4m8HaheatDqtzZI8N5dRp2P3XI9qra59s8N+MPD/AIh1PXP7a8NNeSTQScP5TMuDnHXHB/D1rkLvXvA6+ILGWx8KyJpMMbpcwPLl5i38Wc8Yq/qvjjw1J/Y+kWXh6b/hHrCSSSW2kly8pcEHBzxjOamOXVIOChTk04yUr8uz5nZa+7K70tpZ67DeJi+a8lurWvvpv3RP8YtO1aOzh1aPX/7Y0C8umkgO4HypCD8p/AH8q8zrtvG/i3R7/wAN2fhrw3pc1hplvObhhNJuZnII456fMa4mvoMnp1aeFUasbNN20Sdul0tL9zz8ZKEqrcHf+ulztPgX/wAlj8J/9hOL+ddd+2H/AMlquP8AsH2/8mrkfgX/AMlj8J/9hOL+ddd+2H/yWq4/7B9v/Jq5Kv8AyO6f/Xt/+lG0P9xl/iX5HjtFFFe+ecFFFFABRRRQAUUUUAFFFFABRRRQAUUUUAFFFFABRRRQAUUUUAFFFFABRRRQAV0vhPxlqHhuxls7O1tZkll80mUNkHAGOD7VzVFROEZq0kNOx3v/AAtTXP8AoHad+T/40f8AC1Nc/wCgdp35P/jXBUVl9Vo/yj5md7/wtTXP+gdp35P/AI0f8LU1z/oHad+T/wCNcFRR9Vo/yhzM73/hamuf9A7Tvyf/ABo/4Wprn/QO078n/wAa4Kij6rR/lDmZ3v8AwtTXP+gdp35P/jR/wtTXP+gdp35P/jXBUUfVaP8AKHMzvf8Ahamuf9A7Tvyf/Gj/AIWprn/QO078n/xrgqKPqtH+UOZne/8AC1Nc/wCgdp35P/jR/wALU1z/AKB2nfk/+NcFRR9Vo/yhzM73/hamuf8AQO078n/xo/4Wprn/AEDtO/J/8a4Kij6rR/lDmZ3v/C1Nc/6B2nfk/wDjR/wtTXP+gdp35P8A41wVFH1Wj/KHMzvf+Fqa5/0DtO/J/wDGj/hamuf9A7Tvyf8AxrgqKPqtH+UOZne/8LU1z/oHad+T/wCNH/C1Nc/6B2nfk/8AjXBUUfVaP8oczO+/4Wprn/QO078n/wAa4e9uGu72e6kVVeaVpGC9AWJJx+dQ0VcKMKfwqwmwooorUQUUUUAFFFFABRRRQAUUUUAFFFFABRRRQAUUUUAFFFFABRRRQAUUUUAFFFFABRRRQAUUUUAFFFFABRRRQAUUUUAFFFFABRRRQAUUUUAFFSQQzTsVghklYDJCIWIHrxTFVmztVmxycDOKVx2Eop0sckTmOWNo3HVWGCPwrrviJ4Ys9At/DD6e00r6posV9MGGcOzMCBjtxWU60YTjB7y2+WpSg2m+xx9FPeGZI0keKREf7jMpAb6HvQkMzxPKkMjRp991UlV+p7VrdE2YyinwQzTuUghklYDJVFLHHrxTVVm3bVY7QScDoB60XCwlFPlhmh2+dDJHuG5d6kbh6jPWlaCdYFnaCVYm4WQoQrfQ9DRdBZkdFbGvQ6JHpeiPpUtw95Lak6gsiEKs28gBPUbcVmS29xDIsctvNHI33UdCCfoDUQqKSvt/wByi0yKiuj+JHheTwd4wu/DzzNcG2SHMu0gOzxI5x7AsR+FYE0M0LiOaGSJyMhXUqcfQ0UqsKsIzg9GrocoODcX0I6KkNvcbHk8iXZGcO2w4U+57V0D+FpU+HMfi8yuVl1FrNYgh4CoGLE/jilOrCFuZ7u3zCMJSvY5ulXrSUDrWpBetTzW1YNWFbHkVs2DcikY1B3wmuv7L+NGjtnAa7aE/R1I/nivsI9a+I5Zzpnjywvxx5N5BNn2DDNfbatuUMOhANfi+LpexxNWn2k/zPosW+eFOp3ihaKKKwOIK82+IFpaXvxl8BwXtpb3UJttQJjniWRSdsfYgivSa8l+Mlt4gu/ih4Gg8MalbadqRgvik9xHvQLtjyMYNTLY2w/x/J/kekQ+H/D8EyTQaBpEUqMGR0so1ZSOhBC5B965Lwt/yXHxp/wBg3Tf/AGvSeGtG+K1trlrPr3jDR73TUYm4ghtSruMHAB2jHOKPDDbfjd42b00zTj/6PpdikrKWt9P1Rc8XfEnQ/D2sNo4tdR1W/jQSXENhbNKbdT0LlQQD3x1rUtfGGiXngubxbp80l3p0MLSyCND5ihfvKUxkMOcgjPFeXfCj4leEtG0rU7rUpNT/ALW1LVbq4u5YdLuJdw8wrGu9EIICKo4PFbnwd1TT9S8deNk0W2ul0K7eC8jE9lJAhldSswCuo6kc/WkpX6lzoKKd4vT8T0a11jTLnw+mvxXcZ017b7ULgn5fK27t35UnhvV7bX9Cs9ZsllW2vIxLD5ilWKHoSD0yOa8UnsdRt/EcnwMiYro93c/2ik4kAKaXne9v1zkyfJ/u57V7xDHHDCkMKLHHGoVFUYCgcAAVUW2ZVacYL1/IfRRRVGIV5x+0nefZfhVPCDhru8hi+oBLH/0EV6PXjH7V93t0Tw9pwP8ArbqSZh7KoA/maDWhHmqxXmjyjwquyN5P7sbEflTL48VZ0RdmmTN3KhfzNUr9uTX6VwtT5cI5d2c+cS5sQl2Rk3J5NUz1rp/Bnh9vFHie30dZvJSQM8kndUUZJFUfGun6Ppevy2eh6k+oWaKMTOu07v4h+Br3frVP2/1f7Vr7dPXY5o0Zez9p02MWiiiukgKKKKACiiigAooooAKKKKACiiigAooo7ZoAKK7jX/BulaL4GstVvdYkXWb2JZ4bIKNpjJwecdRXD1zYbFU8TFyp7Jtbdu3deZrVpSpNKQUUUV0mQUUUUAFFFFAHafAv/ksfhP8A7CcX86679sP/AJLVcf8AYPt/5NXI/Av/AJLH4T/7CcX86679sP8A5LVcf9g+3/k1eBV/5HdP/r2//Sj0Yf7jL/EvyPHaKKK9884KKKKACiiigAooooAKKKKACiiigAooooAKKKKACiiigAooooAKKKKACiiigAooooAKKKKACiiigAooooAKKKKACiiigAooooAKKKKACiiigAooooAKKKKACiiigAooooAKKKKACiiigAooooAKKKKACiiigAooooAKKKKACiiigAooooAKKKKACiiigAooooAKKKKACiiigAooooAKKKKACiiigAooooAKKKKAPXf+EhvPht8NfCp8Ow2cep69HLqF5dTWyTM0YcokQ3g4Xg9K7PTItF0/xbq/jCHRrT7PqXgdddSyeMGKO4LocAdh5i5x6EjpXA6TdeD/ABl4B0XRfEniNfD2p6AZIoppYWdLi2dt2BtBwynPXHWtO88e+G7rVvE1vbzta6VD4U/sPRvMQlp9jJtzjoWwx5r5Oth5TcoqD5ry5nZ6pyVteulrW2Sex68KiSTuraW9ba/11PMvGPiK+8Va/PrepJbpczqgcQRLGvyqFzgADnGa900OG3n+Jvwtju7eO4g/4RMF43XIYBJTivnPtXtmkeNvC8HjvwFqMurItrpfhs2d7J5T/uptko2Yxk8sORkc135rh5eyjClHRRktP8LS/wCAc+EqLnbm92vzIYfFU3j34beOLPU9P0+ODRrWK80kQWyRtbKJQgQMACRgjOetXPEfjJfhv4j0rwfa6VZT+HrWwgOq2720bS3rSxhpGLsMgjdxgjGK4D4fazpmmeD/ABzY392ILjU9Jjt7NCpPmyCZWIGBxwM84ruv7S+G/irVdH8c+JNe+yXdjawpqOjGBma6khUKuwgbdr7RnJFclbDQpVZRlTbpXdkk3q4xs1/5Nr0fmbwqucE1Jc3fyu/+Bp2KP9vyfD74ZaFqHhWCCDUPEV1dXU1zc20czpbxybI4huBABAycd66/SYdF/wCEwbxk2i2httX8C3Gq3VlsAiFwnyyBR2BKZ49TXFW+q+D/AB14Qt9G17WYvC15pN9czWTtCzwyW0z7zHhQSGU5xxjBq9L468LnXtVsrS6eHRbDwZc6DpcsqHddSleGIA4Lsx9ABjpWVWhOXMlB895czs9U37qv10ta21mVColZ8y5dLevXT7yPUfEknjz4Q6nqviW1svtOi61ZiGa3tkiKwTFg0fyAZAC8V2nxJbxJHo+sXGn6Ro/iH4e3FjtsBYxRb7AbRsckDzNwPXNeQeFNd0ex+FfiPR76VWvLvU9PnitcNmaOJnMnI4HBHcda9B07Wvh34TutW8T+HPF1w9jf2E0UHhpVkyksse0q+RtIUnOc0YnDOlUapwdlJ8qs2toPRr4Xe9ntvcKVVSj70t1q769fv9PQb4eXQrfVfhNJqy2UMcmiT7JbhB5X2gySCJpPUbsdarfFy++IGi6RYTeK9H06e9ttUW60vXrSCExFVH+qIQbSucEBh2rHh8QeB7xPAFh4gY3mn2ejTWOpBAwa0leRyr/7W3IPGal8Yat4d0D4XX/g/SfGEniqXUb6KeL5HEdlFHnGN4GGbIGBxwaqNGaxEHKDbu94vbnlqpdNHqnpJWFKa9nK0vx8l06+Vtj0jVIrzxR+0J4ja8t7O/8A+EZ0b7VpltNHHHG07ww7RIxwGG9yfmPGAOlc5440jxHqHw1udQ8fJo39tabqVs+nz2kluHlhdwskbLEeQMgjIqvrPjLwO3xIudcXW5bjSvF2jmw1eOOJhJpp8qJVbkDcQ0eeM8A+1cj4nh8C+HvDUVjpfiEeJdYur+KV7xBIkdpboc4AYDczcZ4OMVz4XDVFKkuVqyhb3XdW+LW6S1vfTVPS+hpVqRtPW+r699tOvS3Y9SvPFW/4+v8ADiLSdLTw/et9lu4fsiFpZHg3GTdjIIOMAHFcJq3iHVrX9nVdJimgFr/bs9gVNshbyVVWA3YznP8AF17ZqE+LfDv/AA09H4u/tJf7DF+spu/LbGwQBc7cbuvHSs6PVPDOqfCPWNFvNa+xapaazLqFjEYmIu1cAYBA4P1xW9HB+y9k3TdrU29G/e95N+q0v2InW5lP3v5vu0PNaKKK+sPHLNueRWvYtyKxoDzWrZHkUjKZkeOEK3Mcy9THwfcV9n+Erwaj4V0m+Bz59nFJn6qK+PPGke60t5PQlTX098Bb37d8JdBk3ZMUBgP1Riv9K/JuIKfs8zqrvZ/ge6nz4GlLtdHc0UUV5JzBXnnjQj/hdvgIZGfs2of+gx16HUMtray3MV1LbQvcQgiKVowXjB67T1GcDOKTVy6cuV39SavNdF1Cwsfj74msb65jguNR03TxaRucGfb527b64r0qqk+mabPqEOoz6bZy3sAxDcvArSxj0ViMjqelDQQko3T6o81+HHiPRPB6av4L8SX9vpl1pt/cT2xuTsSe1lcyI6MeDjcQQOeK6Hwx4+0/V9H1/wASSQ/ZfDumSMLe+cFftUaLl5AD2zwPWt/XvDfh/X/LOt6LYai0X+ra4t1dl9gSMge1WzpunNpv9mNp9obDaE+ymFTFt9NmMY9sVKTRpKcJa21Z4vL4c1y98Ky/FlYJB4tF2NXtrfnIsVG37Jj3iyf96vYvDesWPiDQbLWtNmWW0vYVmiYHsR0PuOhHtV8KoUKFAUDAAHAHpUVlaWljbJa2NrBa26Z2RQxhEXJycAcDmmo2JqVedar/AIbsTUUUVRkAr56/amuvN8aaLYZyLexLkehdz/QCvoZetfLnx7uvtvxhv0zlbaKGAe2FGf1NNI6sEr115X/r8TNtF8vSR/tOP0B/xrKvm5Na8nyWEC+zN/T+lYt6eTX6xkdPkwMF/W55WPlzYqR3fwAutPj8UXVvPZtJdyW7tDMDwiBfnX8RVvw1ZeCdZHinXbvSXt9OsJY5FjLksNvUcH+Jv51z/wAEbiC38eeZcTRQp9iuBukcKM7OmTU3hK4t0+G/jyJ7iFZJGXy0ZwC/zjoO/wCFeNmVCX1utKEpJv2Sum+srP8ABfn3PUws17GCkk7c34Iv+GtM8P6mviHxpB4fuLuygnWGw00ZJ3kAknb2GR+tT614F0vUvFvhSSzsZtNs9aR3ubV8hojEoZxz0yOPwqv8HtSa48Iaz4astYi0nVZJ1ubSeVtqkYUMM/8AAf1qxFe6l4a+InhyfxR4mttVXMquYZNy24ddmSfqQfwrnqyxNPFVY05tSipKKvJtrk0stt9b73ujWKpSpQco6Nq700fNr57dC+LH4f66PEcemaM9vdaNazINzHbIAcBxz2I7+tch4o0XTLXwj4Iu4LVUnvh/pLgn958+Oa9B0rwvY6AvjG7h1i2vZb6zmkiihcN5cJOcsR3yQKxtNsNG8UfDrwvcXGuW1iNEZvtauw3kBicKOpPSscNjFSmpwnJ01Jb3e8H8/i/EupR5laUUpNPt/Mv0IrvwTotx8XrvT1s2TSrHT0u5beMnMh2Z2jvyapeNdC0rUfA3/CSWXh+fQ7m0vVt5oZAwEkZ6EA/UfrXRyeIdNtfjXqCnUIorfUdLjgiuVcFUfYNpz0HWuX+Idj4nsNC3614ystSge5RUtoZtzMOTuPsMCrwlXEyr0FObXuwtdy1097TZt9b7aE1oUlCpyxvrLtp2/pHYXOg/Dy08cr4VfRpJLzU4d4fedkACcKOc5O0nPvXJeF/D/h/w9oev+JfEFm2pR2Govp9tBuxllbBb36j9a2tbvLNv2htJuVvLcwLCgMolXYDsb+LOKj0+PT/FmheKvCY1S1s7xddnvLeSZwI3UyevccfrWNKValRhzzlyyjTc3d3S5mnbqtLJ26FyUJTdoq6cktu2hkaTp3hXxRpni7+xdLa3nit0u7MOxLR4Hzr15GaxfFOkabpPwy8NzfZlGqaiz3Dy5OfL7DH+elavgSOz8LfFqPRYtQS+trmI2c8qH5GZ15A9QDVX49XUJ8YxaTagLbaZapAijoD1I/WvWoSqf2hChCTdNpTTbeyjy2d/OzOWoo/V5TklzfD+N/8AgHnv05Ne1rpXgbw3q2keDNV0d72/v4o/tV3vICSOcDHPAz6dsV4qrFWDL1ByK941DS9H8VeJ9F8fRa9YW9jBFFJdQSyYlDRkttA/T8OK6M/qcrpqcnGFpbX+Ky5Vp87eZll8b81km9N+3UyPDnhHwzpSeL/+Eht2uINFvImjcEhjHguF/EYFea63faRc+LZtRstPeHSmuFkW1Y/MI+Mrx+NejXGvWes+F/iNqCTxKLu5h8hWcBnVQVBAPJ4AP415A33T9KeT06s6lWpXk+b3Va+i9yLdl3uGMlCMYRppW1f4ux7l8VV0XWz4X0O202SG81COE2s+7iCAscpjPJ70kWk+AdS8SXnw/t9HkhuoImSO+3kkzKPm7/8A1uDWP411qz0/xJ4D1ITxSxWlhEZvLcNsG8g5x0OD0ro49L0XQ/G+ofEaXX7CXTpI5J4YI5MymRxyMfifzGa+etOhhoRUpL3ZONm9Z81kvu6PTc9G6qVW7J6q+3w2MDw3pnhDRPh1a+IvEmmvdXEV5Nb7IzzK+4qBzxwAT+FeT3LRtcytCpWMuxRT2XPAr0LxDfQ3XwR03M0RuX1qSV4g43DIlOcdcc15zX1OUU53rVKkm25SWr0ST0sjycZJWhGKVrIKKKK9o4gooooA7T4F/wDJY/Cf/YTi/nXXfth/8lquP+wfb/yauR+Bf/JY/Cf/AGE4v51137Yf/Jarj/sH2/8AJq8Cr/yO6f8A17f/AKUejD/cZf4l+R47RRRXvnnBRRRQAUUUUAFFFFABRRRQAUUUUAFFFFABRRRQAUUUUAFFFFABRRRQAUUUUAFFFFABRRRQAUUUUAFFFFABRRRQAUUUUAFFFFABRRRQAUUUUAFFFFABRRRQAUUUUAFFFFABRRRQAUUUUAFFFFABRRRQAUUUUAFFFFABRRRQAUUUUAFFFFABRRRQAUUUUAFFFFABRRRQAUUUUAFFFFABRRRQAUUUUAFFFFABRRRQAUUoV2DbEZto3HaM4Hqa6n4neG7Xwv4jt9NspZZo5bC1ucuOd0sSuR+ZrKVWMaipvd3/AAt/mWoNxcuhytFSGGZZlieKRHYjCshBOfatz4h+GZfCHjC98OSzfaJLTy1MgXAdmjVjj2y2PwpurDnUL6tN/JWv+aDklZy6HP0U6WOSJgssbxkjIDqQcfjTe+O9WSFFPljkiYLLG8ZIyA6kHH40nlyeX5vlv5ecb9p259M0XCw2inRxySbvLjd9oy21ScD3pI1aRgsas7HoFGSaLhYSilIIYqQQwOCCOc0skckTbZY3jOM4dSDj8aLgNopzRyLGsjRuqN91ipAP0NNoAKKKKYgooooAlhPNadm3IrKi61pWZ6UGciXxOnmaIW7o4Ne4/so3v2j4cXFmTk2moSLj0DAMP5mvFtSTzdGuF6/Jn8ua9F/ZAvcN4j00nvDOo/76U/yFfmvF1Plx8J94/k2ezgnzYCS/lkfQNJGyyAmNlcAlSVOcEdRx3rE8eavNofhLUNRtk33SxiO1T+9M5CRj8WYVxOs6Hq1t4i8K+C9K8TXmlxHTbq4u7mGNZHuZlZNznd6szH8a+XbsTCnzLe3/AAD1KiuB0afxL4V8W6foOv63/bul6sHjsbySBYpoZ0G7ymC8MGGcE88V3NpcQXcCz2syTRMSA6HIOODTTuKcOUlorPl1zR4rcXEuqWiQmIyh2lABQHG4eoyQKm0vUbDVLJL7TruG6tnztkjYEcdR7Gi5Nn2LVFZmneIND1G/lsLDVrO5uohl4o5QxA9R6/hT9T1zR9MEn9oana2vllQ4kkAI3dOOtFw5Xe1jQo7VmX/iDQtPjt5L3V7KBLnHkM0y4kB6Ee3v0puqWltc63o15JqU0Els8rQwRy4S53RkEMM4baPmHXBGaLhyvqatNV0ZmVXVipwwBBKn39Kz9Q17RdPvorG+1WztrmX7kckoUn0z6fjWHqe7RfiLpl9ExFnrqNZXKZ+UTopaKT6kAr75HpRcpQbOwiG6RR6mvj7xndf2l8TdevM5D38gB9gcD+VfXs0y29tPctwIYnkJ/wB0E/0r4t0lmutSnuW5aWZnP4sTWlNXkkdmXr35S7L8/wDhjor/AOVI0/uxqP6/1rBvD1rb1Vv3snscflxWBeHrX7Hgqfs8PCPZL8j56pLmqyl5soTcmoqfL1pldRaDvQeSSeSetS2lvPd3MdtbRNLNIdqIoyWNNuIZbeeSCeNo5Y2KujDBUjqKnmV7X1HZ2udL4D8TW/h2DWo7i3lmOoWDWsZTHykkYJz2rlx0xRRWVPDwp1JVIrWVr/LQuVSUoqL2QYGMYoOTjPOBgVPp1ndahfQ2NlC01zM22ONerH0pL61uLG8ms7uIxXEDmORD1VhwRWvPHm5b69ibO1+hDgelA4II4I6Vq6d4d1vUbe1nstPlmju5zb27AgeZIBkqMn079Kz7u3mtbqa1uIzHNC7RyIeqsDgj8xUxrU5ScYyTa8xuEkrtGr4G1Wx0PxVY6tqFtJcQWr+Z5ceMlscdaq+JdUk1rX77VpAVa6maTB7AngVn0VCw8PbOtb3rW+V7j9pLk5Ol7hR2I7HrV/QtH1PXL42Wk2b3dwEMhjQgHaOp5+oqhWinFycU9UTytK9goooqyQo7AdhRV230nUrjSLnVobR3sbV1SeYEYRjjAPfuPzqZTjHWTsUk3sUu9FFFUSFFFFABRRRQB2nwL/5LH4T/AOwnF/Ouu/bD/wCS1XH/AGD7f+TVyPwL/wCSx+E/+wnF/Ouu/bD/AOS1XH/YPt/5NXgVf+R3T/69v/0o9GH+4y/xL8jx2iiivfPOCiiigAooooAKKKKACiiigAooooAKKKKACiiigAooooAKKKKACiiigAooooAKKKKACiiigAooooAKKKKACiiigAooooAKKKKACiiigAooooAKKKKACiiigAooooAKKKKACiiigAooooAKKKKACiiigAooooAKKKKACiiigAooooAKKKKACiiigAooooAKKKKACiiigAooooAKKKKACiiigAooooAKKKKACiiigD1qPXG+HPw48LyaVpmm3F/r6S319NeWqTeZAH2LCNwO1eDnHrXTeML+H/heTXumeGDrV5N4etjpFl5avHDK0CbHcNwVQZ68ZxXH6TJ4U8aeAdF0nX/EsPh/UdAaSIPOrMtxau27CYB+cEng4Bz1rtX8Y+Dbv4geIrfTPEg0q21Tw7a2Gn6thh9meNU3IxAyM42kj0r5KtBxqSl7Nufv8zs7NOStqt/d6LWyaPYg7xS5lbS23Z3/AB7ifENfFNp8MNL8U+LNJ0i08Uab4hiW3kht4TmFo2ISREypwy9DR4/1+7uP2itWt38Oxa9e2Ft5Wj20dqm0TPDGwebP3wCSctnHArmfE994R034Q33hex8UprWtjWbfULi4AbZcDYyFYyRk7Bgktj73Ga6y48SeC5viJ4h1ex8aRWbeLdE8qK8VWVtLnCxDY5AyN21hkZrCNJwTk6d9JpWi0tXB7atK3N66rc0ck3bm/l6p9/x2M/4sad4iu/gv/a/jjSNMs9es9VjihktY4kcwupyriPjgjgV5v8H7hbbxf5sfh59fv/s0i6faeWHQXBHyyODwVXk88V1nie88I6Z8HtX8L2XiqPWtdk1S3vJ5wG2XAAIxGSMnaM5zjrWR8Cda0nS9R12x1LV/7Dm1XTGtbTU+f9Gk3A9RyN2McV6OHU4YCsuXq7KzWjtst7bvQ5qlnXhr08n+O1zvPiFofifWvhTaT+NtJ0yy8QLr9va20trFEj+TKpG1xHx94ZGayfF/jrSfD/i3WfANxoFi3g+yjl0zyorSP7T5qIUE/mHBL7xnJNV9V1Xwv4f+F+oaHpvi2LWvEKaza6m9wAxjnKhl2xsRk7MAnIH3uM1c1GX4YXviq++Jl5rlvdxXUb3R8OSRkzNduhBRuNu0Od2c1xUafKn7WDcby5Uota+61ZdOtm9tdjacrv3Wr6Xu1trf18yjJ4mb4Y+HPCFhpek6bPNqdkNT1aS6tEle4SRyFiBYHaoVO3c1v+AdHkn8MeJPGnw60G2lv77V/s+mpfpERZW4G58K525ycDHaubsm8F+O/DvhqbxB4qt9Av8AQrf7FexTxk/abdXLo0eAecErg4qxb+IvB3iuw8QeExqCeE7JtUF/oc7giJAF2NG+3JG4DPQ1dam3FpRfNf33ZtNc2mmnN8to6eQoSV1dq1tNV2/D/M6nUNA0+D4g+Btc8WWGkadqmo29xFe2/wC7+zG9RSIZHVMqFYlc8VzXxfbxLFpVjY/ETwzZJINUV4Na0+GNI5LbGHiynX1GeeKyrtvhlaeMdE0O6vJtW0mKzkg1LVVkba1xIDiVFP8AChxx3rR8R6v4f8NfDmbwqfGA8Zi81O3uI4Y2fy7S3iJLAFgCrOCBge9KlSnCrSdm3091qy5n8Lu+WyeqlurdQnKLjJXS+a3st+/qup1nxV/t+z0fXB/wjOi6x4DuLNl0m5023jDWOQPKkLAB8juK+ba980/U/A/g3+3Ne0DxwbvRtQsZ47Xw4N5bzJVI2SKflwhbOck8V4GOlelkkXCEo8ummtmr6a3T6rq1ozmxzvJO+v3/AI9uwUUUV7hwBRRRQA6P71X7Q8is9etXbU8igmRtxDzLWSP+8hH6Vt/sr3n2b4m3VmTgXVhIuPUqyt/LNYdg1J8HLn+zPjZo/O1ZLl7c/R1YD9cV8JxpS0o1PNr77Hp5S7060PK/3H0p8TPmt/D0Tf6t/EOn7/TidWH6gVBrX/JaPDX/AGCL7/0KOrnxSt7iXwbcXdpGZbrTZodRhRerNBIsu0fXbj8awvGN9qkXjTwz4t0Dw1qXiPTjplwhNhsJUS+WyE72XqBXw8janql8/wAjR+J5Yah4MMWPPHiODy/p5cm79KxLPUn8J+GPH+mW/wAs2lXU0unp/wBfSh4APbfIF/CtHSIPEnivxbp2ua9ocmhaXpAeSzs7hgZ5rhxt8xwpIAUZxgnk1mfELS7qf4teG7e3UGy1pUbUBntZOZUOPdpIh/wGk+5cLaQf9dfyGWPhPSYfiB4X0G9s4bu007wo6rDKgZHdZ4QGZTwcHJ5789qveHtP0vTfFPxA0NNum6M1tZ3jrA3lJAZo5klZcfdyIVPHfmt+fTr5vitaauts5sU0Oa3afjaJWnjYL65wpP4Vzni/wrrWsXPxChtbcxrq2j2VvZSuQEmkj+0709f40B/3qLWBT5tG+n6nN3uoeA18ReCW8F6clpPBrEFslzBZGETQOCrqzFQWBHPPU811VhoWj6t8ZPFk+q6da3/k2dgsaXMQkRSYzkgHjOOM+lZuv6v4s8S2Wiz23gLWbJNG1K1vLq2m8sPN5bYMcADkHHXkjgV1vh+wv4viH4l1W4s5IbS9trIQO2PmZIyHXg9VJwaEhzlaO+tu9+qOX+G/gzw7qFj4k0vVNLtb+3t9Wu9NtftEQc29qrkLFGT90DORjvVDwbdT3lh8IZ7qRpZhHco0jHJbbZuuSfXiu6+Hun32nT+IWvrZ4Bda9dXMBbHzxM+VcY7EVyvg7w5rllp/w3jutNmifSvtX28MR+43QSKu7nuSBxnrRbYHO/Nd/wBWZY8CeG9B8V6Bq2ua9pVpqN1q+pXqNLcRB3jiiuJIY0QnlQqxg8dyTWl48s10zw74YtoJJZTZa1p8cTyOWdsPt5J5JI61l2l74l8FS6noNn4Q1LWre4vZ7vSrq0KeUgncyNHLuYFdrs54B+XH0rS1n7dqGteDNB1BopNQikGqaj5Q+RPJXgj2MhAFHQl35730Nz4i3n9n+APEF5nBSxkA+rDb/WvkzwhF+8iz6ivpD9oa8+yfCXU1Bw1zJFAPfLZP8q+evCqbVLf3UJ/Su7Bw568Y9zfBvlpVJ/1ov+CWb9txZvUk1iXZ5Na18eKxbo8mv2RKysfMQNTwX4XvPFl/c2VjLGk0MBmAf+LHaurn+DusKlpJFqmnyxOSLqUSfJb465P6fWmfARmXXdadGKsulTEEdQcdaNIuJ/8AhQWsfvny2poG+bqDyQfqa+ax+MxqxcoUZpRTgtr/AB3V/lue5h6NF0VKcbuze/Yrr4P1zwp8StFsbK/t/tFwwks7rG5MYIOR+BqrqnhLVtWk8W6xNfwXF9pV7J9sjQYMnzHc6jHThvyrt9xfVvhW7EljZjJPU/JUfgUta/FHxzqt5IsekW0lyLzeMq2ZTtH6N/k1xf2liIxda654x3tvao42+fbuzb6tTbUOjffa8b3+Rwd14B1SLVtE0eOaKS/1S3FwYuf9HU8/P6cZ/KpfGHgG40LRf7YtdTtdTtI5fJuGgJJif346Zr0yygmg+P8AfPet5q3Wms9ljumzG0fk351x+oeJdHtPDmp6Fpvha+0+O4uIzdSTMzKjK2M5P41rQzTG1qlPk1Vot6Kz5m77tPRaKy3WpM8LQhGXNpq0t+n+Zo/Dz4a6np+raFrtxfWiTb1uGsy/7wRkHnHryK8++JH/ACUDX/8AsITf+hmvV9csNWn+OegXlrFO1kLSJlkX7qxhMNz9SOK8o+JH/JQNf/7CE3/oZrTJq9XEYz2tWak5U09Ol5bfInG04U6PJFWtL79Nz0XRNU0m48V/DzS9Gu0mhs7djOiAjbMyfNn3yDWZ48+GupqNe8RrfWkjJczXUlqj5dYmdiCffHNc38G/+Sl6L/12b/0Bq7PwhNLN4r+JIlkZwYLnO45+7KQPyHFYYqFXL8S3QnpGKburt3qO/pu9S6UoYinaot27eVor/I5PwX8PbzxBpH9r3OoWum2TSeVC87YMre3tXUfDP4ftY/Ea6sNfWyuI7KEOInG5bhX+6ygjnGKoeMrW6vfg94MOnwyTRIXSRYxnEhJxnFd3Eyp8Y/DFvMw+1Q6JsnyeQ3XB/CscfmGKnSq2npJVFZLWPI+++v66GmHw1KM4+7ty697/AORw2jpZfDnX9fu5dVtbm8Sw2WMcLEh3lbP0+XaCa81sreS8vYbWLb5k8ixruOBknAzUmrWs9pqM8NxC8LiRvldcHqan8M6c2r+ItO0tZTCbq5jh8wfw7mAzX01CgsPCdeU7yaV36Lsvm/meVUm6klTSsk9vVnY6z8MLiz0S9vrPW7DUJ7BN91BC2So7445qPwx8MdR1zSLDVl1G0trO63b3lbGzBwB7k13uhad4d0r/AIS/StF0m/hltNPeO4u7hyVmPHAB/P8ACuO8Tyyx/BDwkscjKGvJCwB4OORn6Gvn6GZYytalCerkkm4q9nBy2Tt00/E9GeFow95x2T0T6ppbmMfh5rP/AAnreEleIzhfNM+TsEWM7/1FdtqXhebwr8HfE9q17b3sU1xBJFLC2QR5kYIPvkV07BpPH+oRwk/bZvC6iAg8ltp/qRXCaPZajZ/AXxKL6GaFHvIzEsgxwJIwxA+oNc7zDEYz2XPNJJ0rq27cr3/D8zRYenR5+VdJ69rI8sooor7o8EKKKKA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KFZvuqx+gzSUhhRThHJ5ixlGVmIABUiu6uPhrfQ+PtY8JtexmTSbJrueYKcNtgWQqvry2BWNXEU6Xxu2jfyVr/AJouFKU9kcHRSorMcKjE+gGTSDJ6An8K2ICilKvnGxs5xjaetBBUkMCCOoIwaAEooopiCiiigAooooAKKKKACiiigAHWrlseRVOrNv2oFI27BuRWSlwdL+IWnX448m+gmz7blz/WtKxbkVi+NVKX0Uy9TGCPqDXynF9Lmy/m/lkn+n6nfkr/ANpcX1TR9xNtYHoVPb1FUdC0qz0XTU07T1kS1jZmjR3LbAzE7Vz0UZ4HQDim+Gbwah4b0u+U5FxZxS5+qA1oV+dMrVaBXOWOg6h/wnFz4j1PUI7iNIGtdOt0iC+RGzbnJPdjhR/wEV0dFKwKTV7BRRRTEFFFFABRRRQAVQtNJsbXWLzVo0dry8VElkdy2EXoq/3RznA781fopAmzyD9qq88vwdpFhu5uL7eR6hV/+vXkOhLssZW/2cfrXoH7Vt1v13w9pwPEcEkxHoS2P6Vwmnjy9L+rD+VezkVP2mOgvNfhqdrfJgJPvf8AyKd+3JrHuTya1L5uTWRcHk1+rnz0C74c8Qan4eubifS5I43uIGgkLxhso3Xr0psGv6lD4an8OxyRjT55hM6GMbiw6fN1rLNFYyw1KUuZxV9H9233dDpVWaVk9P8AM6EeMteE2iy+fDu0WPy7L9yPlXGOf7340y68Xa3caZqmnyTRCHVLo3d3tiAZ5CQevYZHSsGio+pYe6fItPLzv+evqV7ep/M/60/I6G78aeIbmfSbiS8VZ9Jj8u1lSMK4XAGGP8XAHX3q54p+InibxJpR0zUri3Ns7BpFjhCFyOmSK5Kip/s/C80ZezV47aba30+eo/rNWzXM9dzsbb4meMLbSLbTItSUQ2xUoxjBchegLdSK5fVb641TU7nUrxla4uZWllKrgFmOTgdqrUVdHB4ehJypQUW97KxM61SaSlJsvaDqt5omr2+qae6JdW7boyyhgDjHQ9etXtP8VazY3uq3lvNEJtWV1uyYgQwdtzYHbn0rDoqqmGpVG3OKd9Pknf8AMUas46RZ1HhHx74l8LWclnpV2gt3Yt5csYcKfUZ6VQTxRra+Jx4k+2s2ph9/msMjpjGPTHasaioWBwynKfs1eWjdt/Ur29WyjzOy2NbxX4h1LxNqx1TVZI3uCip8iBQFHTgVnWlxNa3UV1byNHNE4eN1PKsDkGoqK1p0YU4KnFWitLdLESnKUuZvU7XUPih4vvopIZry3EckLRSKsCgOCMEn39+1c/e+INTvPD1joM8sZsbGRpIFEYDAnrk9TWVRWFLAYWjb2dNK2ui6/wBNlzxFWfxSbOkl8ceI5PEVrr/2tEvraEQxskYClAMYI6Gp/EHxB8Ua5Z3tnqN5HJb3gjEkYiAACNuXb6c9fWuUoo/s/C80ZezV47aLSzurfMf1mrZrmeoUUUV2GAUUUUAFFFFAHafAv/ksfhP/ALCcX86679sP/ktVx/2D7f8Ak1cj8C/+Sx+E/wDsJxfzrrv2w/8AktVx/wBg+3/k1eBV/wCR3T/69v8A9KPRh/uMv8S/I8dooor3zzgooooAKKKKACiiigAooooAKKKKACiiigAooooAKKKKACiiigAooooAKKKKACiiigAooooAKKKKACiiigAooooAKKKKACiiigAooooAKKKKACiiigAooooAKKKKACiiigAooooAKKKKACiiigAooooAKKKKACiiigAooooAKKKKACiiigAooooAKKKKACiiigAooooAKKKKACiiigAooooAKKKKACiiigAooooA9jt/EkHg74MeFNQ0zRtKn1m+uLpHubu1WXEKyfdwe5Jxn0FWbu10bS/iZa63pXhL+0313QY9S0jSo4Q8MN1Ko5KnjYpDkD6UkHh7QvEPwO8HQal4ls9Bu4rm8aKS7yI5I/M+cZH8Q6gd60dD8ZeG7vxdr2j6dry6JAPD8Oi6Jq8x2hBCRuJPVfMwa+Rk/wCJKnFt3nzb7c1l628tbJnsJfCpNW9223b+t/Im+IUXiO2+Guk+LvFXhnSdM8Tadr8SQFLRFWWAxswWSNeCNy9Ca6a/8ZapF8d/GlgtnpJjstFmeNmslLsVtlcbm/iGTg+3FeceKbnwzpvwfv8Aw3D4tt9b14a1b39zKjEpMNjJtiY8vt6knH3q6G+1jwbN8aLvxAvi6x/s3xRo80Mkv/QPka3WMLL75BrmeHUoPmhdWnb3Xb7DVlq0t7GqqWlo/wCXqvNf5B4L0fxRa/DWx8U+EfC2narruv3s1xdzTWsbxwQA4EaKx+UFs9O1aC+G9F0H4m6rqV/4ftEgn8JPqsumMFKQ3CldyDHABdfyJrkdOGheJPBVn4Rk8cWWjal4cvJ44LuWQrb3ts7ZypHcEE9O9NtNZ8G6X4q8U2ul6sW08eGZbGC7uZS32y4+TJT03EHA9q1lRqynU3u+bZNaXXLre21rWWmvmRzxSj8uq3trp+Zp6b40tbj4ceIPHt14X0RtWXWra3s0+zL5MTm3I3FcYbgMcepB7VyvxnltdZ8P+DPGSafaWN7rVjcC9S1jEcbyQTGPftHQn/Csqw1TTo/gZqeiveRLqMviG3uEtifnaJYHUvj0BIFL411TTrz4YeANNtbyKa8sIb9buFT80Je6LJu+q8ivSoYRUcRGUIte+11+HkenpdL5nNUq89Npv7N/nzf5HEUUUV9AecFFFFABRRRQAUUUUAFFFFABU8B5qCpYTzQJmvZHkVT8ax7ra3l9CVqxZtyKXxOnmaLu/uOD/T+teNxBS9rl1WPlf7tTfLp8mLpvz/PQ+mvgXe/b/hN4flJy0dsYT9UYr/QV2teTfsq3v2n4ZyWu7JtL+RcegYKw/ma9Zr8mi7pHfiI8tWS82FFFLiqMRKKKMUAFFLg0lABRRg0YNABQOtFOjGXA9TQB8x/tF3X2v4stb5yLS0ij+hPJrEX5NPiHrk0nxKu/7R+LOv3AOQLsxg+ygCnXZ2wxr6IK+n4Wp82M5uyf+R0458mBhHvb/Mx71uTWVOea0LtutZsxr9JPDgdp8HrDTbjVNVv9YtILiwsdPklk85QVViMKee+elcfa2d1qFy8dhayzEksERckCi3v723sriyguZI7e5x50atgSY6Z9a9N8N6nP4Q+DA1zSVjTUtQ1ExNKybsIueK8bFTq4SpKrH3pVHGMVeyWj1f47eR6NGMK0VB6KKbbPL4bS6muvssVvK8+ceWFO7P0q/o1hJH4o0+x1C1dN11Eskci4yCwBFeleHPEF1F4J8UfEBYbddauLqO2WQJwgwuSB75P6VJrV4/iPwl4I8UX6R/2l/a62skirjeu9v/iB+ZrmqZtW5nCVNKN+Ru+qly83bbpc1jhIWTUtd9ul7fecX8VdLhtfiVqmm6TZLHErxiKCBMAZiQnAHuTWtY+HoG+Es002mKurf2zFbh2TEgBIG3PpzXbgx6f8S/H3iPyVluNMsUeAMM4YxJz+mPxrH1jxVqmufBR9auGSLUYNUiXzoV25KnIbHY815scfiKtLD0oLReyTlfW7Se3budX1enGdSUt3zWVuiZx/xlg0mz8Yf2fpNrBbLa20cU6wqAvmhfm6d/WuQkt7iOGOaSF1ilz5bkcNj0pLmea5uJLi4kaWaRizuxyWJ6k16z4es/8AhKPhh4bt9vmSadrqW8vtE7ZP6Fa9ypWeV4alGfvLRN/J6/f+ZwRgsVVm46dUjyprG8W7W0a1lFw2NsZX5jn2pbWwvbq5a2trWaWZSQyKuSCPWvobUrO1uvinpfimMg2lvpl0zvjjMLFCf/In6Vxdprt54a+FR8TaasaapreqyGWdl3FVyzY/Q/nXBRz+pXhH2dP3nyrV/abldPToo3N55fGDfNLRX+5W/O55WLO6N0bX7NL54zmPb835V2vwa0OK88eWFvrOmia0nhkdEnjyr474Nej2Pl6r418D+IZIY0u9SsJRc7RjeQMZx+f51keC/Fd74j+MltDPDBDbWC3EVrHGmCq5AwT36Vz4rOK+Jw1WMIWtBtu+z95ad9Vv2NKWDp06kW5X95W032f5M8gks5muJpkt3NtHOUZwvyr83AzXWfGzS7HTfHbWel2UVtCbaJhFCmBuIPYVv/FTf4d8M6H4Z00BtPvCby4ul6XMm7p9Bwfy9K6y8tLaX43X2oXMKzf2boouokPPzjAB/DJ/HFVPN5c1PFW93lqWV97OKV+zb+4SwitKlfW8flo2eCX2n31iEN5aTQBxlS64zT10vUmsTfLY3Bth1l2HbXqVj4gvvHXwy8V/28IZZdPVbm2dU27Dycfp+tdX8Ph40uL7T01+bTLfSZ7Pyl0/OJSm0AHbj8a2xGe1sPTk6kIqUHZrm30T93TV2fyJp4CFSS5W7PbTztqfPtlZ3V7KYrS3lncDJVFyQK7Xx/pNjZ+BfBlza2McN3d28puGRMPKw2Yz6nk10Phq+k8HfDLW9e0mOIX82rm1SR03bEBOBj04P51ua1r1jcX3w217Wo4YIJRPJLx8iOyIA30DEGs8VmleWJhKEPcjKS0esmqbdrfl6FUsJBUmpS1aXyTkjxC/0++sCgvbSa33jKeYuMiqtemfGu38UweQdWvodR0mW4eWyuIx0yPun047e1eZ172X4p4rDxqu2vZ3X42PPxFL2VRw/MKKKK7TAKKKKAO0+Bf/ACWPwn/2E4v51137Yf8AyWq4/wCwfb/yauR+Bf8AyWPwn/2E4v51137Yf/Jarj/sH2/8mrwKv/I7p/8AXt/+lHow/wBxl/iX5HjtFFFe+ecFFFFABRRRQAUUUUAFFFFABRRRQAUUUUAFFFFABRRRQAUUUUAFFFFABRRRQAUUUUAFFFFABRRRQAUUUUAFFFFABRRRQAUUUUAFFFFABRRRQAUUUUAFFFFABRRRQAUUUUAFFFFABRRRQAUUUUAFFFFABRRRQAUUUUAFFFFABRRRQAUUUUAFFFFABRRRQAUUUUAFFFFABRRRQAUUUUAFFFFABRRRQAUUUUAFFFFAHQ6z4mbUfBWheGjZCIaRJO4n8zPm+a2cbccY+tc9RRWdOnGmrRXVv73d/iVKTk7sKKKK0JCiiigAooooAKKKKACiiigAooooAKKKKACiiigAp8XWmU5OtAM0LVuauaiPM0e4T/Yz+XNZ0Dc1oRMJIWjboylT+Nc+Kpe2ozp90196JhLkqRn2aZp/B74njwBY6lZyWLXS3cqSLg/dIBB/pXct+0bFjjRH/OvFH0G7aQ7UBGeuaP8AhHr7/nl+tfj6y3MI+77J/cz6urHAVZOcp6vzPaD+0YO2iN+dMP7Rj/w6Ifzrxv8A4R6+/wCeQ/Oj/hHL7/nmv51X9nZi/wDl0/uM/ZZd/P8A+THsB/aNuO2hj/vr/wCtTT+0Zef9ANP++v8A61eRf8I5ff3F/OgeG77+6n/fVH9l5n/z6f3C9nlv8/8A5Metn9oy/wAcaJH/AN9f/Wph/aK1LtosX/ff/wBavKR4bvv7sf8A31S/8I1e5/5Zf99VSyrNP+fL+4OXLf5//Jj1P/horV/+gPD/AN9//WqNv2idc7aPBj/f/wDrV5j/AMI1ef8ATL/vqlHhm7z96L86pZRmr/5dP7gtli+1+LPSz+0Prp/5hMA/4F/9ali/aI19JVb+ybd8di3/ANavNf8AhGbn+9F+dKvhm5BBMkf50/7FzV/8un9yFfK/5vxZa024m1HVZ9QuDma5maV/qxzW5qr4kZfQAfpVDS7P7CQ0hDY9KW9nMjsx6k5r7HhnLa+Fcp1o20sedmuJpVoxhSd0ijct1qhL1qzO3NVGPNfYHlxQleheBvFPhn/hEJvCfjC3unsRP9ot5LcfMrdx7f8A1689orkxmDhi6fJNtWaaadmmuqOijWlSlzRPTNC8Y+Eopdd0G9024i8M6i6vCkI/eRsoAzj1O0HPbFVfFHjHQ5JvD2k6BbXMOhaPcLOTKP3kjbsk49fvfXdXntFckcmw6qe0u/S+l7cvNbvbqbPG1HHl0+7zvb0uep2nxC0RPiTr2pXFvcTaFrECwyqU/eABFGdufUEde9VfFni3wnN4BuPCvh2yu7eJbqOWFpVyZADlmY9j0ArzaipjkeGjOE1f3eXrp7uibXe2g3jqri46a3/HcK9G+D3jrTPCdnqdtq0c8iTMk1uI49w8wAg5546LzXnNFduNwVLG0XRq7P8ATUwoV5UJqcdz0zR/iFY2vwuvtAuFuG1aRZ4oZAmV2Stlstnjq35CqngrxR4ZfwfJ4T8YW129mtx9ot5bb7yk9R7f/Xrz6iuR5NhuWajdc0ua6eqfl2/4JssbUvFvWyt8j1SL4i6MvxB0a/jtrm30HSLdre3RUzIQR94j1rnfh54m03QfiI2vXwnNmWmP7tNz/McjjNcbRTjk+GjTlTV7SjyvXpq/vu3qJ42q5KXZ3/L/ACO7uPFulal8Om0HU1uDf2V352nSKmR5ZblWOeOCR+ArYu/iRpkfxSPiO0guJtMns1tLhJE2uV7kDPYgH3xXllFKWS4WXNdOz5tL/wA1r2+6/qNY2qrW6W/C9vzPSfEHizwjpvha80PwTaXi/wBoyrJdS3PGFHO0e3UY7ZrftfiF4F/4SPTfFVza6mdVS3S3mRV/dxKBgsozyfyrxeisZ5Bhpw5ZSlfW7vq7pJ3fyX3FxzCrF3SXTS2isejeDfF3htdG1jw94ptrqXTLy7a6haAfOpznHt9fc1Y8S+MPBuvSeHLS4067h0vT1uIp4IwAURlCxlD3I2gmvMaK1eS4d1nWTknrs9E2uVtedupH12pycjSt6edzvPH3iTw/P4U03wr4aF5JZWk7XDS3X3txDAKPb5jXB0UV24TCwwtPkg29W7vdt6tswrVZVZczCiiiuoy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tJRQBPE1W4ZcVnqamR6CWjXinx3qwtz71jLLUgm96Rm4Gv9oo+01ledR51AuQ1ftNH2n3rJ8/3o88+tFg5DW+00n2msrzj60nnf7VFg5DW+0n1pPtNZXnf7VHne9Fg5DV+0U1rj3rM86mmaiwchdln96pzSZqJpKhd6C1EJGqE0rGkploKKKKBhRRRQAUUUUAFFFFABRRRQAUUUUAFFFFABRRRQAUUUUAFFFFABRRRQAUUUUAdp8C/wDksfhP/sJxfzrrv2w/+S1XH/YPt/5NXIfAv/ksfhP/ALCcX866/wDbD/5LVcf9g+3/AJNXgVf+R3T/AOvb/wDSj0Yf7jL/ABL8jx2iiivfP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NSUUAPD07zDUVFArEvme1HmVFRQFiXzDR5hqKigLEvmGjzDUVFAWJfMNHmVFRQOxL5hpC9R0UCsOLUhNJRQOwUUUUAFFFFABRRRQAUUUUAFFFFABRRRQAUUUUAFFFFABRRRQAUUUUAFT6d5P9p2n2nb5Hnx+bu6bdwzn2xmoKa43DFTNNxaQ09T7P+x/sy/8APTwP/wCBSf8AxVH2P9mX/nr4H/8AApP/AIqviVrUE9KT7KP7tfFvh3Ef9BE/vPc/tKH/AD7X3H239j/Zl/56+B//AAKT/wCKo+x/sy/89fA//gUn/wAVXxJ9lH92j7KP7tL/AFdxH/QRP7w/tKn/AM+19x9yaXJ+zlpOowanpt74Ltry1cSwyxXSbkYdCPm6186ftKeI9I8VfFCXV9DvEu7NrKCMSL03KDkfrXlCWoB6VaQYFenlWSPCV/bzqSk7W1dzlxeO9rT9nGKS8h1FFFfSH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iiikAYoxRRQAUUUU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228600" y="2286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D7777"/>
              </a:solidFill>
              <a:effectLst/>
              <a:uLnTx/>
              <a:uFillTx/>
              <a:latin typeface="+mj-lt"/>
              <a:ea typeface="+mn-ea"/>
              <a:cs typeface="+mn-cs"/>
            </a:endParaRPr>
          </a:p>
        </p:txBody>
      </p:sp>
      <p:sp>
        <p:nvSpPr>
          <p:cNvPr id="8" name="Content Placeholder 6"/>
          <p:cNvSpPr txBox="1">
            <a:spLocks/>
          </p:cNvSpPr>
          <p:nvPr/>
        </p:nvSpPr>
        <p:spPr>
          <a:xfrm>
            <a:off x="5644303" y="0"/>
            <a:ext cx="3499697" cy="5143500"/>
          </a:xfrm>
          <a:prstGeom prst="rect">
            <a:avLst/>
          </a:prstGeom>
        </p:spPr>
        <p:txBody>
          <a:bodyPr lIns="274320" rIns="274320"/>
          <a:lstStyle>
            <a:defPPr>
              <a:defRPr lang="en-US"/>
            </a:defPPr>
            <a:lvl1pPr indent="0" defTabSz="457200">
              <a:lnSpc>
                <a:spcPct val="100000"/>
              </a:lnSpc>
              <a:spcBef>
                <a:spcPts val="1100"/>
              </a:spcBef>
              <a:buFont typeface="Arial"/>
              <a:buNone/>
              <a:defRPr sz="1400">
                <a:solidFill>
                  <a:schemeClr val="bg2"/>
                </a:solidFill>
                <a:ea typeface="Arial" charset="0"/>
                <a:cs typeface="Arial" charset="0"/>
              </a:defRPr>
            </a:lvl1pPr>
            <a:lvl2pPr marL="173038" indent="-173038" defTabSz="457200">
              <a:lnSpc>
                <a:spcPct val="100000"/>
              </a:lnSpc>
              <a:spcBef>
                <a:spcPts val="1100"/>
              </a:spcBef>
              <a:spcAft>
                <a:spcPts val="0"/>
              </a:spcAft>
              <a:buFont typeface="Arial"/>
              <a:buChar char="–"/>
              <a:defRPr sz="1400">
                <a:ea typeface="Arial" charset="0"/>
                <a:cs typeface="Arial" charset="0"/>
              </a:defRPr>
            </a:lvl2pPr>
            <a:lvl3pPr marL="396875" indent="-173038" defTabSz="457200">
              <a:lnSpc>
                <a:spcPct val="100000"/>
              </a:lnSpc>
              <a:spcBef>
                <a:spcPts val="1100"/>
              </a:spcBef>
              <a:spcAft>
                <a:spcPts val="0"/>
              </a:spcAft>
              <a:buFont typeface="Arial"/>
              <a:buChar char="•"/>
              <a:defRPr sz="1400">
                <a:ea typeface="Arial" charset="0"/>
                <a:cs typeface="Arial" charset="0"/>
              </a:defRPr>
            </a:lvl3pPr>
            <a:lvl4pPr marL="625475" indent="-168275" defTabSz="457200">
              <a:lnSpc>
                <a:spcPct val="100000"/>
              </a:lnSpc>
              <a:spcBef>
                <a:spcPts val="1100"/>
              </a:spcBef>
              <a:spcAft>
                <a:spcPts val="0"/>
              </a:spcAft>
              <a:buFont typeface="Arial"/>
              <a:buChar char="–"/>
              <a:defRPr sz="1400">
                <a:ea typeface="Arial" charset="0"/>
                <a:cs typeface="Arial" charset="0"/>
              </a:defRPr>
            </a:lvl4pPr>
            <a:lvl5pPr marL="803275" indent="-173038" defTabSz="457200">
              <a:lnSpc>
                <a:spcPct val="100000"/>
              </a:lnSpc>
              <a:spcBef>
                <a:spcPts val="1100"/>
              </a:spcBef>
              <a:spcAft>
                <a:spcPts val="0"/>
              </a:spcAft>
              <a:buFont typeface="Arial"/>
              <a:buChar char="»"/>
              <a:defRPr sz="1400">
                <a:ea typeface="Arial" charset="0"/>
                <a:cs typeface="Arial"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342900" rtl="0" eaLnBrk="1" fontAlgn="auto" latinLnBrk="0" hangingPunct="1">
              <a:lnSpc>
                <a:spcPct val="100000"/>
              </a:lnSpc>
              <a:spcBef>
                <a:spcPts val="825"/>
              </a:spcBef>
              <a:spcAft>
                <a:spcPts val="0"/>
              </a:spcAft>
              <a:buClrTx/>
              <a:buSzTx/>
              <a:buFont typeface="Arial"/>
              <a:buNone/>
              <a:tabLst/>
              <a:defRPr/>
            </a:pPr>
            <a:endParaRPr kumimoji="0" lang="en-US" sz="1050" b="0" i="0" u="none" strike="noStrike" kern="1200" cap="none" spc="0" normalizeH="0" baseline="0" noProof="0" dirty="0">
              <a:ln>
                <a:noFill/>
              </a:ln>
              <a:solidFill>
                <a:srgbClr val="959F9F"/>
              </a:solidFill>
              <a:effectLst/>
              <a:uLnTx/>
              <a:uFillTx/>
              <a:latin typeface="+mj-lt"/>
              <a:cs typeface="Arial" charset="0"/>
            </a:endParaRPr>
          </a:p>
          <a:p>
            <a:pPr marL="0" marR="0" lvl="0" indent="0" algn="l" defTabSz="342900" rtl="0" eaLnBrk="1" fontAlgn="auto" latinLnBrk="0" hangingPunct="1">
              <a:lnSpc>
                <a:spcPct val="100000"/>
              </a:lnSpc>
              <a:spcBef>
                <a:spcPts val="825"/>
              </a:spcBef>
              <a:spcAft>
                <a:spcPts val="0"/>
              </a:spcAft>
              <a:buClrTx/>
              <a:buSzTx/>
              <a:buFont typeface="Arial"/>
              <a:buNone/>
              <a:tabLst/>
              <a:defRPr/>
            </a:pPr>
            <a:endParaRPr kumimoji="0" lang="en-US" sz="1050" b="0" i="0" u="none" strike="noStrike" kern="1200" cap="none" spc="0" normalizeH="0" baseline="0" noProof="0" dirty="0">
              <a:ln>
                <a:noFill/>
              </a:ln>
              <a:solidFill>
                <a:srgbClr val="959F9F"/>
              </a:solidFill>
              <a:effectLst/>
              <a:uLnTx/>
              <a:uFillTx/>
              <a:latin typeface="+mj-lt"/>
              <a:cs typeface="Arial" charset="0"/>
            </a:endParaRPr>
          </a:p>
          <a:p>
            <a:pPr marL="0" marR="0" lvl="0" indent="0" algn="l" defTabSz="342900" rtl="0" eaLnBrk="1" fontAlgn="auto" latinLnBrk="0" hangingPunct="1">
              <a:lnSpc>
                <a:spcPct val="100000"/>
              </a:lnSpc>
              <a:spcBef>
                <a:spcPts val="825"/>
              </a:spcBef>
              <a:spcAft>
                <a:spcPts val="0"/>
              </a:spcAft>
              <a:buClrTx/>
              <a:buSzTx/>
              <a:buFont typeface="Arial"/>
              <a:buNone/>
              <a:tabLst/>
              <a:defRPr/>
            </a:pPr>
            <a:endParaRPr kumimoji="0" lang="en-US" sz="1200" b="0" i="0" u="none" strike="noStrike" kern="1200" cap="none" spc="0" normalizeH="0" baseline="0" noProof="0" dirty="0">
              <a:ln>
                <a:noFill/>
              </a:ln>
              <a:solidFill>
                <a:srgbClr val="959F9F"/>
              </a:solidFill>
              <a:effectLst/>
              <a:uLnTx/>
              <a:uFillTx/>
              <a:latin typeface="+mj-lt"/>
              <a:cs typeface="Arial" charset="0"/>
            </a:endParaRPr>
          </a:p>
          <a:p>
            <a:pPr marL="129779" marR="0" lvl="1" indent="-129779" algn="l" defTabSz="342900" rtl="0" eaLnBrk="1" fontAlgn="auto" latinLnBrk="0" hangingPunct="1">
              <a:lnSpc>
                <a:spcPct val="100000"/>
              </a:lnSpc>
              <a:spcBef>
                <a:spcPts val="825"/>
              </a:spcBef>
              <a:spcAft>
                <a:spcPts val="0"/>
              </a:spcAft>
              <a:buClrTx/>
              <a:buSzTx/>
              <a:buFont typeface="Wingdings" charset="2"/>
              <a:buChar char="Ø"/>
              <a:tabLst/>
              <a:defRPr/>
            </a:pPr>
            <a:endParaRPr kumimoji="0" lang="en-US" sz="1050" b="0" i="0" u="none" strike="noStrike" kern="1200" cap="none" spc="0" normalizeH="0" baseline="0" noProof="0" dirty="0">
              <a:ln>
                <a:noFill/>
              </a:ln>
              <a:solidFill>
                <a:srgbClr val="959F9F"/>
              </a:solidFill>
              <a:effectLst/>
              <a:uLnTx/>
              <a:uFillTx/>
              <a:latin typeface="+mj-lt"/>
              <a:cs typeface="Arial" charset="0"/>
            </a:endParaRPr>
          </a:p>
          <a:p>
            <a:pPr marL="0" marR="0" lvl="1" indent="0" algn="l" defTabSz="342900" rtl="0" eaLnBrk="1" fontAlgn="auto" latinLnBrk="0" hangingPunct="1">
              <a:lnSpc>
                <a:spcPct val="100000"/>
              </a:lnSpc>
              <a:spcBef>
                <a:spcPts val="825"/>
              </a:spcBef>
              <a:spcAft>
                <a:spcPts val="0"/>
              </a:spcAft>
              <a:buClrTx/>
              <a:buSzTx/>
              <a:buFont typeface="Arial"/>
              <a:buNone/>
              <a:tabLst/>
              <a:defRPr/>
            </a:pPr>
            <a:endParaRPr kumimoji="0" lang="en-US" sz="1050" b="0" i="0" u="none" strike="noStrike" kern="1200" cap="none" spc="0" normalizeH="0" baseline="0" noProof="0" dirty="0">
              <a:ln>
                <a:noFill/>
              </a:ln>
              <a:solidFill>
                <a:srgbClr val="6D7777"/>
              </a:solidFill>
              <a:effectLst/>
              <a:uLnTx/>
              <a:uFillTx/>
              <a:latin typeface="+mj-lt"/>
              <a:cs typeface="Arial" charset="0"/>
            </a:endParaRPr>
          </a:p>
          <a:p>
            <a:pPr marL="0" marR="0" lvl="0" indent="0" algn="l" defTabSz="342900" rtl="0" eaLnBrk="1" fontAlgn="auto" latinLnBrk="0" hangingPunct="1">
              <a:lnSpc>
                <a:spcPct val="100000"/>
              </a:lnSpc>
              <a:spcBef>
                <a:spcPts val="825"/>
              </a:spcBef>
              <a:spcAft>
                <a:spcPts val="0"/>
              </a:spcAft>
              <a:buClrTx/>
              <a:buSzTx/>
              <a:buFont typeface="Arial"/>
              <a:buNone/>
              <a:tabLst/>
              <a:defRPr/>
            </a:pPr>
            <a:r>
              <a:rPr kumimoji="0" lang="en-US" sz="1050" b="0" i="0" u="none" strike="noStrike" kern="1200" cap="none" spc="0" normalizeH="0" baseline="0" noProof="0" dirty="0">
                <a:ln>
                  <a:noFill/>
                </a:ln>
                <a:solidFill>
                  <a:srgbClr val="959F9F"/>
                </a:solidFill>
                <a:effectLst/>
                <a:uLnTx/>
                <a:uFillTx/>
                <a:latin typeface="+mj-lt"/>
                <a:cs typeface="Arial" charset="0"/>
              </a:rPr>
              <a:t> </a:t>
            </a:r>
          </a:p>
          <a:p>
            <a:pPr marL="0" marR="0" lvl="0" indent="0" algn="l" defTabSz="342900" rtl="0" eaLnBrk="1" fontAlgn="auto" latinLnBrk="0" hangingPunct="1">
              <a:lnSpc>
                <a:spcPct val="100000"/>
              </a:lnSpc>
              <a:spcBef>
                <a:spcPts val="825"/>
              </a:spcBef>
              <a:spcAft>
                <a:spcPts val="0"/>
              </a:spcAft>
              <a:buClrTx/>
              <a:buSzTx/>
              <a:buFont typeface="Arial"/>
              <a:buNone/>
              <a:tabLst/>
              <a:defRPr/>
            </a:pPr>
            <a:endParaRPr kumimoji="0" lang="en-US" sz="1050" b="0" i="0" u="none" strike="noStrike" kern="1200" cap="none" spc="0" normalizeH="0" baseline="0" noProof="0" dirty="0">
              <a:ln>
                <a:noFill/>
              </a:ln>
              <a:solidFill>
                <a:srgbClr val="959F9F"/>
              </a:solidFill>
              <a:effectLst/>
              <a:uLnTx/>
              <a:uFillTx/>
              <a:latin typeface="+mj-lt"/>
              <a:cs typeface="Arial" charset="0"/>
            </a:endParaRPr>
          </a:p>
        </p:txBody>
      </p:sp>
      <p:sp>
        <p:nvSpPr>
          <p:cNvPr id="28" name="Content Placeholder 6">
            <a:extLst>
              <a:ext uri="{FF2B5EF4-FFF2-40B4-BE49-F238E27FC236}">
                <a16:creationId xmlns:a16="http://schemas.microsoft.com/office/drawing/2014/main" id="{59FEE4CA-2A6A-8649-B279-D806419FB10B}"/>
              </a:ext>
            </a:extLst>
          </p:cNvPr>
          <p:cNvSpPr txBox="1">
            <a:spLocks/>
          </p:cNvSpPr>
          <p:nvPr/>
        </p:nvSpPr>
        <p:spPr>
          <a:xfrm>
            <a:off x="4679180" y="0"/>
            <a:ext cx="4464819" cy="5143500"/>
          </a:xfrm>
          <a:prstGeom prst="rect">
            <a:avLst/>
          </a:prstGeom>
          <a:solidFill>
            <a:srgbClr val="0029E1"/>
          </a:solidFill>
          <a:effectLst/>
        </p:spPr>
        <p:txBody>
          <a:bodyPr lIns="365760" rIns="365760"/>
          <a:lstStyle>
            <a:defPPr>
              <a:defRPr lang="en-US"/>
            </a:defPPr>
            <a:lvl1pPr indent="0" defTabSz="457200">
              <a:lnSpc>
                <a:spcPct val="100000"/>
              </a:lnSpc>
              <a:spcBef>
                <a:spcPts val="1100"/>
              </a:spcBef>
              <a:buFont typeface="Arial"/>
              <a:buNone/>
              <a:defRPr sz="1400">
                <a:solidFill>
                  <a:schemeClr val="bg2"/>
                </a:solidFill>
                <a:ea typeface="Arial" charset="0"/>
                <a:cs typeface="Arial" charset="0"/>
              </a:defRPr>
            </a:lvl1pPr>
            <a:lvl2pPr marL="173038" indent="-173038" defTabSz="457200">
              <a:lnSpc>
                <a:spcPct val="100000"/>
              </a:lnSpc>
              <a:spcBef>
                <a:spcPts val="1100"/>
              </a:spcBef>
              <a:spcAft>
                <a:spcPts val="0"/>
              </a:spcAft>
              <a:buFont typeface="Arial"/>
              <a:buChar char="–"/>
              <a:defRPr sz="1400">
                <a:ea typeface="Arial" charset="0"/>
                <a:cs typeface="Arial" charset="0"/>
              </a:defRPr>
            </a:lvl2pPr>
            <a:lvl3pPr marL="396875" indent="-173038" defTabSz="457200">
              <a:lnSpc>
                <a:spcPct val="100000"/>
              </a:lnSpc>
              <a:spcBef>
                <a:spcPts val="1100"/>
              </a:spcBef>
              <a:spcAft>
                <a:spcPts val="0"/>
              </a:spcAft>
              <a:buFont typeface="Arial"/>
              <a:buChar char="•"/>
              <a:defRPr sz="1400">
                <a:ea typeface="Arial" charset="0"/>
                <a:cs typeface="Arial" charset="0"/>
              </a:defRPr>
            </a:lvl3pPr>
            <a:lvl4pPr marL="625475" indent="-168275" defTabSz="457200">
              <a:lnSpc>
                <a:spcPct val="100000"/>
              </a:lnSpc>
              <a:spcBef>
                <a:spcPts val="1100"/>
              </a:spcBef>
              <a:spcAft>
                <a:spcPts val="0"/>
              </a:spcAft>
              <a:buFont typeface="Arial"/>
              <a:buChar char="–"/>
              <a:defRPr sz="1400">
                <a:ea typeface="Arial" charset="0"/>
                <a:cs typeface="Arial" charset="0"/>
              </a:defRPr>
            </a:lvl4pPr>
            <a:lvl5pPr marL="803275" indent="-173038" defTabSz="457200">
              <a:lnSpc>
                <a:spcPct val="100000"/>
              </a:lnSpc>
              <a:spcBef>
                <a:spcPts val="1100"/>
              </a:spcBef>
              <a:spcAft>
                <a:spcPts val="0"/>
              </a:spcAft>
              <a:buFont typeface="Arial"/>
              <a:buChar char="»"/>
              <a:defRPr sz="1400">
                <a:ea typeface="Arial" charset="0"/>
                <a:cs typeface="Arial"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457189" rtl="0" eaLnBrk="1" fontAlgn="auto" latinLnBrk="0" hangingPunct="1">
              <a:lnSpc>
                <a:spcPct val="100000"/>
              </a:lnSpc>
              <a:spcBef>
                <a:spcPts val="1100"/>
              </a:spcBef>
              <a:spcAft>
                <a:spcPts val="0"/>
              </a:spcAft>
              <a:buClrTx/>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mj-lt"/>
              <a:cs typeface="Arial" charset="0"/>
            </a:endParaRPr>
          </a:p>
        </p:txBody>
      </p:sp>
      <p:grpSp>
        <p:nvGrpSpPr>
          <p:cNvPr id="9" name="Group 8">
            <a:extLst>
              <a:ext uri="{FF2B5EF4-FFF2-40B4-BE49-F238E27FC236}">
                <a16:creationId xmlns:a16="http://schemas.microsoft.com/office/drawing/2014/main" id="{1A9DD35E-D479-6C44-BBE3-5AFB6C2FFF9D}"/>
              </a:ext>
            </a:extLst>
          </p:cNvPr>
          <p:cNvGrpSpPr/>
          <p:nvPr/>
        </p:nvGrpSpPr>
        <p:grpSpPr>
          <a:xfrm>
            <a:off x="5243205" y="1537399"/>
            <a:ext cx="3517446" cy="2604337"/>
            <a:chOff x="5549770" y="1145513"/>
            <a:chExt cx="3517446" cy="2604337"/>
          </a:xfrm>
        </p:grpSpPr>
        <p:pic>
          <p:nvPicPr>
            <p:cNvPr id="10" name="Picture 9">
              <a:extLst>
                <a:ext uri="{FF2B5EF4-FFF2-40B4-BE49-F238E27FC236}">
                  <a16:creationId xmlns:a16="http://schemas.microsoft.com/office/drawing/2014/main" id="{4175B34A-CC9E-B24C-9366-F4E8B4E4DB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95129" y="1145513"/>
              <a:ext cx="753611" cy="991908"/>
            </a:xfrm>
            <a:prstGeom prst="rect">
              <a:avLst/>
            </a:prstGeom>
          </p:spPr>
        </p:pic>
        <p:grpSp>
          <p:nvGrpSpPr>
            <p:cNvPr id="15" name="Group 14"/>
            <p:cNvGrpSpPr/>
            <p:nvPr/>
          </p:nvGrpSpPr>
          <p:grpSpPr>
            <a:xfrm>
              <a:off x="5549770" y="1719854"/>
              <a:ext cx="444750" cy="1703793"/>
              <a:chOff x="6574712" y="1191719"/>
              <a:chExt cx="593000" cy="2271724"/>
            </a:xfrm>
          </p:grpSpPr>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12384" y="1549939"/>
                <a:ext cx="555328" cy="55532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37696" y="1987132"/>
                <a:ext cx="504704" cy="504704"/>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95296" y="1191719"/>
                <a:ext cx="389504" cy="389504"/>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74712" y="2895755"/>
                <a:ext cx="567688" cy="567688"/>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84603" y="2422844"/>
                <a:ext cx="547906" cy="547906"/>
              </a:xfrm>
              <a:prstGeom prst="rect">
                <a:avLst/>
              </a:prstGeom>
            </p:spPr>
          </p:pic>
        </p:grpSp>
        <p:pic>
          <p:nvPicPr>
            <p:cNvPr id="24" name="Picture 23">
              <a:extLst>
                <a:ext uri="{FF2B5EF4-FFF2-40B4-BE49-F238E27FC236}">
                  <a16:creationId xmlns:a16="http://schemas.microsoft.com/office/drawing/2014/main" id="{4175B34A-CC9E-B24C-9366-F4E8B4E4DB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03883" y="2757942"/>
              <a:ext cx="753611" cy="991908"/>
            </a:xfrm>
            <a:prstGeom prst="rect">
              <a:avLst/>
            </a:prstGeom>
          </p:spPr>
        </p:pic>
        <p:pic>
          <p:nvPicPr>
            <p:cNvPr id="27" name="Picture 26">
              <a:extLst>
                <a:ext uri="{FF2B5EF4-FFF2-40B4-BE49-F238E27FC236}">
                  <a16:creationId xmlns:a16="http://schemas.microsoft.com/office/drawing/2014/main" id="{4175B34A-CC9E-B24C-9366-F4E8B4E4DB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00257" y="1890067"/>
              <a:ext cx="753611" cy="991908"/>
            </a:xfrm>
            <a:prstGeom prst="rect">
              <a:avLst/>
            </a:prstGeom>
          </p:spPr>
        </p:pic>
        <p:grpSp>
          <p:nvGrpSpPr>
            <p:cNvPr id="29" name="Group 28">
              <a:extLst>
                <a:ext uri="{FF2B5EF4-FFF2-40B4-BE49-F238E27FC236}">
                  <a16:creationId xmlns:a16="http://schemas.microsoft.com/office/drawing/2014/main" id="{DB3ABE89-CCE7-461F-9F13-B1C5E32FF5C9}"/>
                </a:ext>
              </a:extLst>
            </p:cNvPr>
            <p:cNvGrpSpPr/>
            <p:nvPr/>
          </p:nvGrpSpPr>
          <p:grpSpPr>
            <a:xfrm rot="10800000">
              <a:off x="6030703" y="1242313"/>
              <a:ext cx="580406" cy="2507537"/>
              <a:chOff x="2560511" y="1911943"/>
              <a:chExt cx="399415" cy="2467173"/>
            </a:xfrm>
          </p:grpSpPr>
          <p:cxnSp>
            <p:nvCxnSpPr>
              <p:cNvPr id="30" name="Straight Connector 29">
                <a:extLst>
                  <a:ext uri="{FF2B5EF4-FFF2-40B4-BE49-F238E27FC236}">
                    <a16:creationId xmlns:a16="http://schemas.microsoft.com/office/drawing/2014/main" id="{285A86DE-F4CC-40B1-9CA6-89336B9AC51C}"/>
                  </a:ext>
                </a:extLst>
              </p:cNvPr>
              <p:cNvCxnSpPr/>
              <p:nvPr/>
            </p:nvCxnSpPr>
            <p:spPr>
              <a:xfrm flipH="1">
                <a:off x="2584326" y="4374353"/>
                <a:ext cx="375600" cy="0"/>
              </a:xfrm>
              <a:prstGeom prst="line">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BBC965E-CF5F-4F40-ABF6-DB2DE8D433A4}"/>
                  </a:ext>
                </a:extLst>
              </p:cNvPr>
              <p:cNvCxnSpPr/>
              <p:nvPr/>
            </p:nvCxnSpPr>
            <p:spPr>
              <a:xfrm flipV="1">
                <a:off x="2956173" y="1911943"/>
                <a:ext cx="0" cy="2467173"/>
              </a:xfrm>
              <a:prstGeom prst="line">
                <a:avLst/>
              </a:prstGeom>
              <a:ln>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4744930-C41E-4D0B-84BC-F35CC9BC6A98}"/>
                  </a:ext>
                </a:extLst>
              </p:cNvPr>
              <p:cNvCxnSpPr>
                <a:cxnSpLocks/>
              </p:cNvCxnSpPr>
              <p:nvPr/>
            </p:nvCxnSpPr>
            <p:spPr>
              <a:xfrm flipH="1">
                <a:off x="2560511" y="1915493"/>
                <a:ext cx="399415" cy="0"/>
              </a:xfrm>
              <a:prstGeom prst="line">
                <a:avLst/>
              </a:prstGeom>
              <a:ln>
                <a:tailEnd type="triangle"/>
              </a:ln>
              <a:effectLst/>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7399585" y="1865918"/>
              <a:ext cx="1667631" cy="1323439"/>
            </a:xfrm>
            <a:prstGeom prst="rect">
              <a:avLst/>
            </a:prstGeom>
            <a:noFill/>
          </p:spPr>
          <p:txBody>
            <a:bodyPr wrap="square" rtlCol="0">
              <a:spAutoFit/>
            </a:bodyPr>
            <a:lstStyle/>
            <a:p>
              <a:pPr marL="0" marR="0" lvl="0" indent="0" algn="l" defTabSz="51434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D7777">
                      <a:lumMod val="40000"/>
                      <a:lumOff val="60000"/>
                    </a:srgbClr>
                  </a:solidFill>
                  <a:effectLst/>
                  <a:uLnTx/>
                  <a:uFillTx/>
                  <a:latin typeface="+mj-lt"/>
                  <a:ea typeface="+mn-ea"/>
                  <a:cs typeface="+mn-cs"/>
                </a:rPr>
                <a:t>Allow anonymous user to access </a:t>
              </a:r>
              <a:r>
                <a:rPr kumimoji="0" lang="en-US" sz="1600" b="0" i="1" u="none" strike="noStrike" kern="1200" cap="none" spc="0" normalizeH="0" baseline="0" noProof="0" dirty="0">
                  <a:ln>
                    <a:noFill/>
                  </a:ln>
                  <a:solidFill>
                    <a:srgbClr val="6D7777">
                      <a:lumMod val="40000"/>
                      <a:lumOff val="60000"/>
                    </a:srgbClr>
                  </a:solidFill>
                  <a:effectLst/>
                  <a:uLnTx/>
                  <a:uFillTx/>
                  <a:latin typeface="+mj-lt"/>
                  <a:ea typeface="+mn-ea"/>
                  <a:cs typeface="+mn-cs"/>
                </a:rPr>
                <a:t>(read only) </a:t>
              </a:r>
              <a:r>
                <a:rPr kumimoji="0" lang="en-US" sz="1600" b="0" i="0" u="none" strike="noStrike" kern="1200" cap="none" spc="0" normalizeH="0" baseline="0" noProof="0" dirty="0">
                  <a:ln>
                    <a:noFill/>
                  </a:ln>
                  <a:solidFill>
                    <a:srgbClr val="6D7777">
                      <a:lumMod val="40000"/>
                      <a:lumOff val="60000"/>
                    </a:srgbClr>
                  </a:solidFill>
                  <a:effectLst/>
                  <a:uLnTx/>
                  <a:uFillTx/>
                  <a:latin typeface="+mj-lt"/>
                  <a:ea typeface="+mn-ea"/>
                  <a:cs typeface="+mn-cs"/>
                </a:rPr>
                <a:t>a COS bucket</a:t>
              </a:r>
            </a:p>
          </p:txBody>
        </p:sp>
        <p:pic>
          <p:nvPicPr>
            <p:cNvPr id="3" name="Picture 2">
              <a:extLst>
                <a:ext uri="{FF2B5EF4-FFF2-40B4-BE49-F238E27FC236}">
                  <a16:creationId xmlns:a16="http://schemas.microsoft.com/office/drawing/2014/main" id="{4220991B-5B18-074D-A399-4093D72CB26D}"/>
                </a:ext>
              </a:extLst>
            </p:cNvPr>
            <p:cNvPicPr>
              <a:picLocks noChangeAspect="1"/>
            </p:cNvPicPr>
            <p:nvPr/>
          </p:nvPicPr>
          <p:blipFill>
            <a:blip r:embed="rId9"/>
            <a:stretch>
              <a:fillRect/>
            </a:stretch>
          </p:blipFill>
          <p:spPr>
            <a:xfrm>
              <a:off x="6710924" y="1615529"/>
              <a:ext cx="268842" cy="346349"/>
            </a:xfrm>
            <a:prstGeom prst="rect">
              <a:avLst/>
            </a:prstGeom>
          </p:spPr>
        </p:pic>
        <p:pic>
          <p:nvPicPr>
            <p:cNvPr id="34" name="Picture 33">
              <a:extLst>
                <a:ext uri="{FF2B5EF4-FFF2-40B4-BE49-F238E27FC236}">
                  <a16:creationId xmlns:a16="http://schemas.microsoft.com/office/drawing/2014/main" id="{B5C8F3ED-ECD2-1545-8C7E-E1E214C72455}"/>
                </a:ext>
              </a:extLst>
            </p:cNvPr>
            <p:cNvPicPr>
              <a:picLocks noChangeAspect="1"/>
            </p:cNvPicPr>
            <p:nvPr/>
          </p:nvPicPr>
          <p:blipFill>
            <a:blip r:embed="rId9"/>
            <a:stretch>
              <a:fillRect/>
            </a:stretch>
          </p:blipFill>
          <p:spPr>
            <a:xfrm>
              <a:off x="6737513" y="3234335"/>
              <a:ext cx="268842" cy="346349"/>
            </a:xfrm>
            <a:prstGeom prst="rect">
              <a:avLst/>
            </a:prstGeom>
          </p:spPr>
        </p:pic>
      </p:grpSp>
    </p:spTree>
    <p:extLst>
      <p:ext uri="{BB962C8B-B14F-4D97-AF65-F5344CB8AC3E}">
        <p14:creationId xmlns:p14="http://schemas.microsoft.com/office/powerpoint/2010/main" val="2605821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6F4A54-7826-D642-AED7-9B9A5204879B}"/>
              </a:ext>
            </a:extLst>
          </p:cNvPr>
          <p:cNvSpPr txBox="1"/>
          <p:nvPr/>
        </p:nvSpPr>
        <p:spPr>
          <a:xfrm>
            <a:off x="-2" y="-42477"/>
            <a:ext cx="4595856" cy="5185977"/>
          </a:xfrm>
          <a:prstGeom prst="rect">
            <a:avLst/>
          </a:prstGeom>
          <a:solidFill>
            <a:schemeClr val="tx1"/>
          </a:solidFill>
        </p:spPr>
        <p:txBody>
          <a:bodyPr wrap="square" rtlCol="0">
            <a:spAutoFit/>
          </a:bodyPr>
          <a:lstStyle/>
          <a:p>
            <a:endParaRPr lang="en-US" dirty="0"/>
          </a:p>
        </p:txBody>
      </p:sp>
      <p:sp>
        <p:nvSpPr>
          <p:cNvPr id="34" name="Content Placeholder 6"/>
          <p:cNvSpPr txBox="1">
            <a:spLocks/>
          </p:cNvSpPr>
          <p:nvPr/>
        </p:nvSpPr>
        <p:spPr>
          <a:xfrm>
            <a:off x="4595854" y="-42477"/>
            <a:ext cx="4548146" cy="5185977"/>
          </a:xfrm>
          <a:prstGeom prst="rect">
            <a:avLst/>
          </a:prstGeom>
          <a:solidFill>
            <a:schemeClr val="accent3"/>
          </a:solidFill>
          <a:effectLst/>
        </p:spPr>
        <p:txBody>
          <a:bodyPr/>
          <a:lstStyle>
            <a:defPPr>
              <a:defRPr lang="en-US"/>
            </a:defPPr>
            <a:lvl1pPr indent="0" defTabSz="457200">
              <a:lnSpc>
                <a:spcPct val="100000"/>
              </a:lnSpc>
              <a:spcBef>
                <a:spcPts val="1100"/>
              </a:spcBef>
              <a:buFont typeface="Arial"/>
              <a:buNone/>
              <a:defRPr sz="1400">
                <a:ea typeface="Arial" charset="0"/>
                <a:cs typeface="Arial" charset="0"/>
              </a:defRPr>
            </a:lvl1pPr>
            <a:lvl2pPr marL="173038" indent="-173038" defTabSz="457200">
              <a:lnSpc>
                <a:spcPct val="100000"/>
              </a:lnSpc>
              <a:spcBef>
                <a:spcPts val="1100"/>
              </a:spcBef>
              <a:spcAft>
                <a:spcPts val="0"/>
              </a:spcAft>
              <a:buFont typeface="Arial"/>
              <a:buChar char="–"/>
              <a:defRPr sz="1400">
                <a:ea typeface="Arial" charset="0"/>
                <a:cs typeface="Arial" charset="0"/>
              </a:defRPr>
            </a:lvl2pPr>
            <a:lvl3pPr marL="396875" indent="-173038" defTabSz="457200">
              <a:lnSpc>
                <a:spcPct val="100000"/>
              </a:lnSpc>
              <a:spcBef>
                <a:spcPts val="1100"/>
              </a:spcBef>
              <a:spcAft>
                <a:spcPts val="0"/>
              </a:spcAft>
              <a:buFont typeface="Arial"/>
              <a:buChar char="•"/>
              <a:defRPr sz="1400">
                <a:ea typeface="Arial" charset="0"/>
                <a:cs typeface="Arial" charset="0"/>
              </a:defRPr>
            </a:lvl3pPr>
            <a:lvl4pPr marL="625475" indent="-168275" defTabSz="457200">
              <a:lnSpc>
                <a:spcPct val="100000"/>
              </a:lnSpc>
              <a:spcBef>
                <a:spcPts val="1100"/>
              </a:spcBef>
              <a:spcAft>
                <a:spcPts val="0"/>
              </a:spcAft>
              <a:buFont typeface="Arial"/>
              <a:buChar char="–"/>
              <a:defRPr sz="1400">
                <a:ea typeface="Arial" charset="0"/>
                <a:cs typeface="Arial" charset="0"/>
              </a:defRPr>
            </a:lvl4pPr>
            <a:lvl5pPr marL="803275" indent="-173038" defTabSz="457200">
              <a:lnSpc>
                <a:spcPct val="100000"/>
              </a:lnSpc>
              <a:spcBef>
                <a:spcPts val="1100"/>
              </a:spcBef>
              <a:spcAft>
                <a:spcPts val="0"/>
              </a:spcAft>
              <a:buFont typeface="Arial"/>
              <a:buChar char="»"/>
              <a:defRPr sz="1400">
                <a:ea typeface="Arial" charset="0"/>
                <a:cs typeface="Arial"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412750" rtl="0" eaLnBrk="1" fontAlgn="auto" latinLnBrk="0" hangingPunct="1">
              <a:lnSpc>
                <a:spcPct val="100000"/>
              </a:lnSpc>
              <a:spcBef>
                <a:spcPts val="1100"/>
              </a:spcBef>
              <a:spcAft>
                <a:spcPts val="0"/>
              </a:spcAft>
              <a:buClrTx/>
              <a:buSzTx/>
              <a:buFont typeface="Arial"/>
              <a:buNone/>
              <a:tabLst/>
              <a:defRPr/>
            </a:pPr>
            <a:endParaRPr kumimoji="0" lang="en-US" sz="1400" b="0" i="0" u="none" strike="noStrike" kern="1200" cap="none" spc="0" normalizeH="0" baseline="0" noProof="0" dirty="0">
              <a:ln>
                <a:noFill/>
              </a:ln>
              <a:solidFill>
                <a:prstClr val="white"/>
              </a:solidFill>
              <a:effectLst/>
              <a:uLnTx/>
              <a:uFillTx/>
              <a:latin typeface="IBM Plex Sans"/>
              <a:cs typeface="Arial" charset="0"/>
              <a:sym typeface="Arial"/>
            </a:endParaRPr>
          </a:p>
        </p:txBody>
      </p:sp>
      <p:sp>
        <p:nvSpPr>
          <p:cNvPr id="4" name="Rectangle 3"/>
          <p:cNvSpPr/>
          <p:nvPr/>
        </p:nvSpPr>
        <p:spPr>
          <a:xfrm>
            <a:off x="246379" y="1022501"/>
            <a:ext cx="3776368" cy="1644040"/>
          </a:xfrm>
          <a:prstGeom prst="rect">
            <a:avLst/>
          </a:prstGeom>
        </p:spPr>
        <p:txBody>
          <a:bodyPr wrap="square">
            <a:spAutoFit/>
          </a:bodyPr>
          <a:lstStyle/>
          <a:p>
            <a:pPr>
              <a:spcBef>
                <a:spcPts val="954"/>
              </a:spcBef>
              <a:spcAft>
                <a:spcPts val="900"/>
              </a:spcAft>
            </a:pPr>
            <a:r>
              <a:rPr lang="en-US" sz="1600" b="1" kern="0" dirty="0">
                <a:solidFill>
                  <a:schemeClr val="bg2"/>
                </a:solidFill>
                <a:latin typeface="Arial" panose="020B0604020202020204" pitchFamily="34" charset="0"/>
                <a:cs typeface="Arial" panose="020B0604020202020204" pitchFamily="34" charset="0"/>
              </a:rPr>
              <a:t>Cloud Object Storage – Firewall      </a:t>
            </a:r>
            <a:r>
              <a:rPr lang="en-US" sz="1600" kern="0" dirty="0">
                <a:solidFill>
                  <a:schemeClr val="bg2"/>
                </a:solidFill>
                <a:latin typeface="Arial" panose="020B0604020202020204" pitchFamily="34" charset="0"/>
                <a:cs typeface="Arial" panose="020B0604020202020204" pitchFamily="34" charset="0"/>
              </a:rPr>
              <a:t>allows customers to restrict access to their data based on requester’s IP address</a:t>
            </a:r>
          </a:p>
          <a:p>
            <a:pPr algn="ctr">
              <a:spcBef>
                <a:spcPts val="954"/>
              </a:spcBef>
              <a:spcAft>
                <a:spcPts val="900"/>
              </a:spcAft>
            </a:pPr>
            <a:r>
              <a:rPr lang="en-US" sz="1050" b="1" i="1" kern="0" dirty="0">
                <a:solidFill>
                  <a:schemeClr val="accent1"/>
                </a:solidFill>
                <a:latin typeface="Arial" panose="020B0604020202020204" pitchFamily="34" charset="0"/>
                <a:cs typeface="Arial" panose="020B0604020202020204" pitchFamily="34" charset="0"/>
              </a:rPr>
              <a:t>Note: </a:t>
            </a:r>
            <a:r>
              <a:rPr lang="en-US" sz="1050" i="1" kern="0" dirty="0">
                <a:solidFill>
                  <a:schemeClr val="accent1"/>
                </a:solidFill>
                <a:latin typeface="Arial" panose="020B0604020202020204" pitchFamily="34" charset="0"/>
                <a:cs typeface="Arial" panose="020B0604020202020204" pitchFamily="34" charset="0"/>
              </a:rPr>
              <a:t>This feature is only available for IBM Cloud (Bluemix) provisioning path for our commercial data centers</a:t>
            </a:r>
          </a:p>
        </p:txBody>
      </p:sp>
      <p:sp>
        <p:nvSpPr>
          <p:cNvPr id="15" name="Content Placeholder 4"/>
          <p:cNvSpPr txBox="1">
            <a:spLocks/>
          </p:cNvSpPr>
          <p:nvPr/>
        </p:nvSpPr>
        <p:spPr>
          <a:xfrm>
            <a:off x="240819" y="2780244"/>
            <a:ext cx="3985567" cy="2046236"/>
          </a:xfrm>
          <a:prstGeom prst="rect">
            <a:avLst/>
          </a:prstGeom>
        </p:spPr>
        <p:txBody>
          <a:bodyPr lIns="182880"/>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219140">
              <a:lnSpc>
                <a:spcPct val="120000"/>
              </a:lnSpc>
              <a:spcBef>
                <a:spcPts val="1200"/>
              </a:spcBef>
              <a:buSzPct val="90000"/>
              <a:defRPr/>
            </a:pPr>
            <a:r>
              <a:rPr lang="en-US" kern="0" dirty="0">
                <a:solidFill>
                  <a:schemeClr val="bg2"/>
                </a:solidFill>
                <a:latin typeface="IBM Plex Sans" panose="020B0503050203000203" pitchFamily="34" charset="77"/>
              </a:rPr>
              <a:t>IBM COS customers can:</a:t>
            </a:r>
          </a:p>
          <a:p>
            <a:pPr marL="285750" indent="-285750" defTabSz="1219140">
              <a:lnSpc>
                <a:spcPct val="120000"/>
              </a:lnSpc>
              <a:spcBef>
                <a:spcPts val="1200"/>
              </a:spcBef>
              <a:buSzPct val="90000"/>
              <a:buFont typeface="Wingdings" pitchFamily="2" charset="2"/>
              <a:buChar char="Ø"/>
              <a:defRPr/>
            </a:pPr>
            <a:r>
              <a:rPr lang="en-US" kern="0" dirty="0">
                <a:solidFill>
                  <a:schemeClr val="bg2"/>
                </a:solidFill>
                <a:latin typeface="IBM Plex Sans" panose="020B0503050203000203" pitchFamily="34" charset="77"/>
              </a:rPr>
              <a:t>Further secure their stored data</a:t>
            </a:r>
          </a:p>
          <a:p>
            <a:pPr marL="285750" indent="-285750" defTabSz="1219140">
              <a:lnSpc>
                <a:spcPct val="120000"/>
              </a:lnSpc>
              <a:spcBef>
                <a:spcPts val="1200"/>
              </a:spcBef>
              <a:buSzPct val="90000"/>
              <a:buFont typeface="Wingdings" pitchFamily="2" charset="2"/>
              <a:buChar char="Ø"/>
              <a:defRPr/>
            </a:pPr>
            <a:r>
              <a:rPr lang="en-US" kern="0" dirty="0">
                <a:solidFill>
                  <a:schemeClr val="bg2"/>
                </a:solidFill>
                <a:latin typeface="IBM Plex Sans" panose="020B0503050203000203" pitchFamily="34" charset="77"/>
              </a:rPr>
              <a:t>Easily configure the IP address for each bucket </a:t>
            </a:r>
          </a:p>
          <a:p>
            <a:pPr marL="285750" indent="-285750" defTabSz="1219140">
              <a:lnSpc>
                <a:spcPct val="120000"/>
              </a:lnSpc>
              <a:spcBef>
                <a:spcPts val="1200"/>
              </a:spcBef>
              <a:buSzPct val="90000"/>
              <a:buFont typeface="Wingdings" pitchFamily="2" charset="2"/>
              <a:buChar char="Ø"/>
              <a:defRPr/>
            </a:pPr>
            <a:r>
              <a:rPr lang="en-US" kern="0" dirty="0">
                <a:solidFill>
                  <a:schemeClr val="bg2"/>
                </a:solidFill>
                <a:latin typeface="IBM Plex Sans" panose="020B0503050203000203" pitchFamily="34" charset="77"/>
              </a:rPr>
              <a:t>Block public endpoints</a:t>
            </a:r>
          </a:p>
          <a:p>
            <a:pPr defTabSz="1219140">
              <a:lnSpc>
                <a:spcPct val="120000"/>
              </a:lnSpc>
              <a:spcBef>
                <a:spcPts val="1200"/>
              </a:spcBef>
              <a:buSzPct val="90000"/>
              <a:defRPr/>
            </a:pPr>
            <a:endParaRPr lang="en-US" sz="1600" kern="0" dirty="0">
              <a:solidFill>
                <a:schemeClr val="bg2"/>
              </a:solidFill>
              <a:latin typeface="IBM Plex Sans" panose="020B0503050203000203" pitchFamily="34" charset="77"/>
            </a:endParaRPr>
          </a:p>
        </p:txBody>
      </p:sp>
      <p:sp>
        <p:nvSpPr>
          <p:cNvPr id="29" name="Slide Number Placeholder 28"/>
          <p:cNvSpPr>
            <a:spLocks noGrp="1"/>
          </p:cNvSpPr>
          <p:nvPr>
            <p:ph type="sldNum" sz="quarter" idx="10"/>
          </p:nvPr>
        </p:nvSpPr>
        <p:spPr/>
        <p:txBody>
          <a:bodyPr/>
          <a:lstStyle/>
          <a:p>
            <a:pPr lvl="0"/>
            <a:fld id="{D0BE6F14-FF48-0F4F-A8AA-2E3F25371E4A}" type="slidenum">
              <a:rPr lang="en-US" noProof="0" smtClean="0"/>
              <a:pPr lvl="0"/>
              <a:t>29</a:t>
            </a:fld>
            <a:endParaRPr lang="en-US" noProof="0" dirty="0"/>
          </a:p>
        </p:txBody>
      </p:sp>
      <p:sp>
        <p:nvSpPr>
          <p:cNvPr id="21" name="Rectangle 20"/>
          <p:cNvSpPr/>
          <p:nvPr/>
        </p:nvSpPr>
        <p:spPr>
          <a:xfrm>
            <a:off x="62765" y="152496"/>
            <a:ext cx="4355769" cy="400110"/>
          </a:xfrm>
          <a:prstGeom prst="rect">
            <a:avLst/>
          </a:prstGeom>
        </p:spPr>
        <p:txBody>
          <a:bodyPr wrap="square">
            <a:spAutoFit/>
          </a:bodyPr>
          <a:lstStyle/>
          <a:p>
            <a:pPr lvl="0">
              <a:defRPr/>
            </a:pPr>
            <a:r>
              <a:rPr lang="en-US" sz="2000" dirty="0">
                <a:solidFill>
                  <a:schemeClr val="bg2"/>
                </a:solidFill>
                <a:latin typeface="IBM Plex Sans" panose="020B0503050203000203" pitchFamily="34" charset="77"/>
                <a:cs typeface="Calibri" panose="020F0502020204030204" pitchFamily="34" charset="0"/>
              </a:rPr>
              <a:t>Further secure access to your data</a:t>
            </a:r>
          </a:p>
        </p:txBody>
      </p:sp>
      <p:pic>
        <p:nvPicPr>
          <p:cNvPr id="17" name="Picture 14" descr="ttp://lh3.ggpht.com/Eo7y02OP6nsOqTx-MsYORxLsIXltk-_0DQUkNztdPUrr_2ZIoR_RgaDXt3y6qrcdIT4=w300">
            <a:extLst>
              <a:ext uri="{FF2B5EF4-FFF2-40B4-BE49-F238E27FC236}">
                <a16:creationId xmlns:a16="http://schemas.microsoft.com/office/drawing/2014/main" id="{7036169C-2A7E-1F4E-92EF-0F0D8691528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589" t="9087" r="4019" b="7109"/>
          <a:stretch/>
        </p:blipFill>
        <p:spPr bwMode="auto">
          <a:xfrm>
            <a:off x="3348284" y="1022501"/>
            <a:ext cx="253658" cy="2843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9B8C1A1-1994-A344-BD85-FC2D5E81B43B}"/>
              </a:ext>
            </a:extLst>
          </p:cNvPr>
          <p:cNvPicPr>
            <a:picLocks noChangeAspect="1"/>
          </p:cNvPicPr>
          <p:nvPr/>
        </p:nvPicPr>
        <p:blipFill>
          <a:blip r:embed="rId4"/>
          <a:stretch>
            <a:fillRect/>
          </a:stretch>
        </p:blipFill>
        <p:spPr>
          <a:xfrm>
            <a:off x="4929810" y="302706"/>
            <a:ext cx="3856380" cy="2171945"/>
          </a:xfrm>
          <a:prstGeom prst="rect">
            <a:avLst/>
          </a:prstGeom>
        </p:spPr>
      </p:pic>
      <p:pic>
        <p:nvPicPr>
          <p:cNvPr id="13" name="Picture 12">
            <a:extLst>
              <a:ext uri="{FF2B5EF4-FFF2-40B4-BE49-F238E27FC236}">
                <a16:creationId xmlns:a16="http://schemas.microsoft.com/office/drawing/2014/main" id="{4C9270B9-080E-E043-8699-A57766EEE4EE}"/>
              </a:ext>
            </a:extLst>
          </p:cNvPr>
          <p:cNvPicPr>
            <a:picLocks noChangeAspect="1"/>
          </p:cNvPicPr>
          <p:nvPr/>
        </p:nvPicPr>
        <p:blipFill>
          <a:blip r:embed="rId5"/>
          <a:stretch>
            <a:fillRect/>
          </a:stretch>
        </p:blipFill>
        <p:spPr>
          <a:xfrm>
            <a:off x="4929810" y="2653494"/>
            <a:ext cx="3856380" cy="2172986"/>
          </a:xfrm>
          <a:prstGeom prst="rect">
            <a:avLst/>
          </a:prstGeom>
        </p:spPr>
      </p:pic>
      <p:sp>
        <p:nvSpPr>
          <p:cNvPr id="18" name="TextBox 17">
            <a:extLst>
              <a:ext uri="{FF2B5EF4-FFF2-40B4-BE49-F238E27FC236}">
                <a16:creationId xmlns:a16="http://schemas.microsoft.com/office/drawing/2014/main" id="{742967E8-D2BA-6D4E-A06D-542B2322C429}"/>
              </a:ext>
            </a:extLst>
          </p:cNvPr>
          <p:cNvSpPr txBox="1"/>
          <p:nvPr/>
        </p:nvSpPr>
        <p:spPr>
          <a:xfrm>
            <a:off x="666542" y="4621387"/>
            <a:ext cx="3800102" cy="307777"/>
          </a:xfrm>
          <a:prstGeom prst="rect">
            <a:avLst/>
          </a:prstGeom>
          <a:noFill/>
        </p:spPr>
        <p:txBody>
          <a:bodyPr wrap="square" rtlCol="0">
            <a:spAutoFit/>
          </a:bodyPr>
          <a:lstStyle/>
          <a:p>
            <a:pPr algn="r"/>
            <a:r>
              <a:rPr lang="en-US" sz="1400" dirty="0">
                <a:solidFill>
                  <a:schemeClr val="accent1"/>
                </a:solidFill>
                <a:latin typeface="IBM Plex Sans" panose="020B0503050203000203" pitchFamily="34" charset="77"/>
              </a:rPr>
              <a:t>*All at no additional cost</a:t>
            </a:r>
          </a:p>
        </p:txBody>
      </p:sp>
    </p:spTree>
    <p:extLst>
      <p:ext uri="{BB962C8B-B14F-4D97-AF65-F5344CB8AC3E}">
        <p14:creationId xmlns:p14="http://schemas.microsoft.com/office/powerpoint/2010/main" val="290120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9143999" cy="1290639"/>
          </a:xfrm>
        </p:spPr>
        <p:txBody>
          <a:bodyPr/>
          <a:lstStyle/>
          <a:p>
            <a:r>
              <a:rPr lang="en-US" sz="3200" dirty="0">
                <a:latin typeface="Arial" panose="020B0604020202020204" pitchFamily="34" charset="0"/>
                <a:cs typeface="Arial" panose="020B0604020202020204" pitchFamily="34" charset="0"/>
              </a:rPr>
              <a:t>Business Challenges</a:t>
            </a:r>
          </a:p>
        </p:txBody>
      </p:sp>
      <p:sp>
        <p:nvSpPr>
          <p:cNvPr id="34" name="Content Placeholder 3">
            <a:extLst>
              <a:ext uri="{FF2B5EF4-FFF2-40B4-BE49-F238E27FC236}">
                <a16:creationId xmlns:a16="http://schemas.microsoft.com/office/drawing/2014/main" id="{03848144-1D4E-634D-8AF8-C67F1B9E0DDB}"/>
              </a:ext>
            </a:extLst>
          </p:cNvPr>
          <p:cNvSpPr txBox="1">
            <a:spLocks/>
          </p:cNvSpPr>
          <p:nvPr/>
        </p:nvSpPr>
        <p:spPr>
          <a:xfrm>
            <a:off x="5494746" y="1277730"/>
            <a:ext cx="1828800" cy="3865770"/>
          </a:xfrm>
          <a:prstGeom prst="rect">
            <a:avLst/>
          </a:prstGeom>
          <a:gradFill>
            <a:gsLst>
              <a:gs pos="0">
                <a:schemeClr val="bg2">
                  <a:lumMod val="85000"/>
                </a:schemeClr>
              </a:gs>
              <a:gs pos="100000">
                <a:schemeClr val="bg2">
                  <a:lumMod val="75000"/>
                </a:schemeClr>
              </a:gs>
            </a:gsLst>
            <a:lin ang="5400000" scaled="1"/>
          </a:gradFill>
        </p:spPr>
        <p:txBody>
          <a:bodyPr anchor="t" anchorCtr="0"/>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solidFill>
                  <a:schemeClr val="tx1"/>
                </a:solidFill>
                <a:latin typeface="Arial" panose="020B0604020202020204" pitchFamily="34" charset="0"/>
                <a:cs typeface="Arial" panose="020B0604020202020204" pitchFamily="34" charset="0"/>
              </a:rPr>
              <a:t>Recovery and Business Continuity</a:t>
            </a:r>
          </a:p>
        </p:txBody>
      </p:sp>
      <p:sp>
        <p:nvSpPr>
          <p:cNvPr id="35" name="Content Placeholder 4">
            <a:extLst>
              <a:ext uri="{FF2B5EF4-FFF2-40B4-BE49-F238E27FC236}">
                <a16:creationId xmlns:a16="http://schemas.microsoft.com/office/drawing/2014/main" id="{1EED0F20-CBB1-234C-ABD1-D272644E96CE}"/>
              </a:ext>
            </a:extLst>
          </p:cNvPr>
          <p:cNvSpPr txBox="1">
            <a:spLocks/>
          </p:cNvSpPr>
          <p:nvPr/>
        </p:nvSpPr>
        <p:spPr>
          <a:xfrm>
            <a:off x="1813574" y="1277730"/>
            <a:ext cx="1828800" cy="3840480"/>
          </a:xfrm>
          <a:prstGeom prst="rect">
            <a:avLst/>
          </a:prstGeom>
          <a:gradFill>
            <a:gsLst>
              <a:gs pos="0">
                <a:schemeClr val="accent3"/>
              </a:gs>
              <a:gs pos="100000">
                <a:schemeClr val="accent3">
                  <a:lumMod val="75000"/>
                </a:schemeClr>
              </a:gs>
            </a:gsLst>
            <a:lin ang="5400000" scaled="1"/>
          </a:gradFill>
        </p:spPr>
        <p:txBody>
          <a:bodyPr anchor="t" anchorCtr="0"/>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latin typeface="Arial" panose="020B0604020202020204" pitchFamily="34" charset="0"/>
                <a:cs typeface="Arial" panose="020B0604020202020204" pitchFamily="34" charset="0"/>
              </a:rPr>
              <a:t>Data Content Sprawl and Managing Growth</a:t>
            </a:r>
          </a:p>
        </p:txBody>
      </p:sp>
      <p:sp>
        <p:nvSpPr>
          <p:cNvPr id="36" name="Content Placeholder 5">
            <a:extLst>
              <a:ext uri="{FF2B5EF4-FFF2-40B4-BE49-F238E27FC236}">
                <a16:creationId xmlns:a16="http://schemas.microsoft.com/office/drawing/2014/main" id="{40B6F3A3-B897-3D4D-A04D-6F50DF705A9B}"/>
              </a:ext>
            </a:extLst>
          </p:cNvPr>
          <p:cNvSpPr txBox="1">
            <a:spLocks/>
          </p:cNvSpPr>
          <p:nvPr/>
        </p:nvSpPr>
        <p:spPr>
          <a:xfrm>
            <a:off x="3660626" y="1277730"/>
            <a:ext cx="1828800" cy="3865770"/>
          </a:xfrm>
          <a:prstGeom prst="rect">
            <a:avLst/>
          </a:prstGeom>
          <a:gradFill>
            <a:gsLst>
              <a:gs pos="0">
                <a:schemeClr val="bg2">
                  <a:lumMod val="65000"/>
                </a:schemeClr>
              </a:gs>
              <a:gs pos="100000">
                <a:schemeClr val="bg2">
                  <a:lumMod val="50000"/>
                </a:schemeClr>
              </a:gs>
            </a:gsLst>
            <a:lin ang="5400000" scaled="1"/>
          </a:gradFill>
        </p:spPr>
        <p:txBody>
          <a:bodyPr anchor="t" anchorCtr="0"/>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solidFill>
                  <a:schemeClr val="tx1"/>
                </a:solidFill>
                <a:latin typeface="Arial" panose="020B0604020202020204" pitchFamily="34" charset="0"/>
                <a:cs typeface="Arial" panose="020B0604020202020204" pitchFamily="34" charset="0"/>
              </a:rPr>
              <a:t>Data Security</a:t>
            </a:r>
          </a:p>
        </p:txBody>
      </p:sp>
      <p:sp>
        <p:nvSpPr>
          <p:cNvPr id="37" name="Content Placeholder 6">
            <a:extLst>
              <a:ext uri="{FF2B5EF4-FFF2-40B4-BE49-F238E27FC236}">
                <a16:creationId xmlns:a16="http://schemas.microsoft.com/office/drawing/2014/main" id="{AA84F1F7-A32B-B547-9BE5-DCDDBD4A500B}"/>
              </a:ext>
            </a:extLst>
          </p:cNvPr>
          <p:cNvSpPr txBox="1">
            <a:spLocks/>
          </p:cNvSpPr>
          <p:nvPr/>
        </p:nvSpPr>
        <p:spPr>
          <a:xfrm>
            <a:off x="-11052" y="1277730"/>
            <a:ext cx="1828800" cy="3840480"/>
          </a:xfrm>
          <a:prstGeom prst="rect">
            <a:avLst/>
          </a:prstGeom>
          <a:gradFill>
            <a:gsLst>
              <a:gs pos="0">
                <a:schemeClr val="accent2"/>
              </a:gs>
              <a:gs pos="100000">
                <a:schemeClr val="accent2">
                  <a:lumMod val="75000"/>
                </a:schemeClr>
              </a:gs>
            </a:gsLst>
            <a:lin ang="5400000" scaled="1"/>
          </a:gradFill>
        </p:spPr>
        <p:txBody>
          <a:bodyPr anchor="t" anchorCtr="0"/>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latin typeface="Arial" panose="020B0604020202020204" pitchFamily="34" charset="0"/>
                <a:cs typeface="Arial" panose="020B0604020202020204" pitchFamily="34" charset="0"/>
              </a:rPr>
              <a:t>CAPEX and OPEX Costs</a:t>
            </a:r>
          </a:p>
        </p:txBody>
      </p:sp>
      <p:grpSp>
        <p:nvGrpSpPr>
          <p:cNvPr id="2" name="Group 1">
            <a:extLst>
              <a:ext uri="{FF2B5EF4-FFF2-40B4-BE49-F238E27FC236}">
                <a16:creationId xmlns:a16="http://schemas.microsoft.com/office/drawing/2014/main" id="{5035C9C2-B864-4F8E-9B58-84C5EBDA92AD}"/>
              </a:ext>
            </a:extLst>
          </p:cNvPr>
          <p:cNvGrpSpPr/>
          <p:nvPr/>
        </p:nvGrpSpPr>
        <p:grpSpPr>
          <a:xfrm>
            <a:off x="2013957" y="2915055"/>
            <a:ext cx="1497196" cy="999431"/>
            <a:chOff x="2856120" y="3514791"/>
            <a:chExt cx="1379773" cy="1379773"/>
          </a:xfrm>
        </p:grpSpPr>
        <p:pic>
          <p:nvPicPr>
            <p:cNvPr id="39" name="Graphic 38">
              <a:extLst>
                <a:ext uri="{FF2B5EF4-FFF2-40B4-BE49-F238E27FC236}">
                  <a16:creationId xmlns:a16="http://schemas.microsoft.com/office/drawing/2014/main" id="{D19FB774-02C1-364A-94DA-8888E08FFF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6120" y="3514791"/>
              <a:ext cx="770173" cy="770173"/>
            </a:xfrm>
            <a:prstGeom prst="rect">
              <a:avLst/>
            </a:prstGeom>
          </p:spPr>
        </p:pic>
        <p:pic>
          <p:nvPicPr>
            <p:cNvPr id="40" name="Graphic 39">
              <a:extLst>
                <a:ext uri="{FF2B5EF4-FFF2-40B4-BE49-F238E27FC236}">
                  <a16:creationId xmlns:a16="http://schemas.microsoft.com/office/drawing/2014/main" id="{00441E39-3193-504B-AF1C-7FD1AECE1C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8520" y="3667191"/>
              <a:ext cx="770173" cy="770173"/>
            </a:xfrm>
            <a:prstGeom prst="rect">
              <a:avLst/>
            </a:prstGeom>
          </p:spPr>
        </p:pic>
        <p:pic>
          <p:nvPicPr>
            <p:cNvPr id="41" name="Graphic 40">
              <a:extLst>
                <a:ext uri="{FF2B5EF4-FFF2-40B4-BE49-F238E27FC236}">
                  <a16:creationId xmlns:a16="http://schemas.microsoft.com/office/drawing/2014/main" id="{61B1AF15-9B2E-D44A-BB38-2F63103FA9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0920" y="3819591"/>
              <a:ext cx="770173" cy="770173"/>
            </a:xfrm>
            <a:prstGeom prst="rect">
              <a:avLst/>
            </a:prstGeom>
          </p:spPr>
        </p:pic>
        <p:pic>
          <p:nvPicPr>
            <p:cNvPr id="42" name="Graphic 41">
              <a:extLst>
                <a:ext uri="{FF2B5EF4-FFF2-40B4-BE49-F238E27FC236}">
                  <a16:creationId xmlns:a16="http://schemas.microsoft.com/office/drawing/2014/main" id="{7E1D1605-21C2-0743-8AB5-5F24DAEAB5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3320" y="3971991"/>
              <a:ext cx="770173" cy="770173"/>
            </a:xfrm>
            <a:prstGeom prst="rect">
              <a:avLst/>
            </a:prstGeom>
          </p:spPr>
        </p:pic>
        <p:pic>
          <p:nvPicPr>
            <p:cNvPr id="43" name="Graphic 42">
              <a:extLst>
                <a:ext uri="{FF2B5EF4-FFF2-40B4-BE49-F238E27FC236}">
                  <a16:creationId xmlns:a16="http://schemas.microsoft.com/office/drawing/2014/main" id="{A60AD444-3EFC-FA46-9C36-986A86D278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5720" y="4124391"/>
              <a:ext cx="770173" cy="770173"/>
            </a:xfrm>
            <a:prstGeom prst="rect">
              <a:avLst/>
            </a:prstGeom>
          </p:spPr>
        </p:pic>
      </p:grpSp>
      <p:pic>
        <p:nvPicPr>
          <p:cNvPr id="44" name="Graphic 43">
            <a:extLst>
              <a:ext uri="{FF2B5EF4-FFF2-40B4-BE49-F238E27FC236}">
                <a16:creationId xmlns:a16="http://schemas.microsoft.com/office/drawing/2014/main" id="{BA1F7E46-C72A-0740-800A-C279709106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970" y="3027134"/>
            <a:ext cx="906895" cy="906895"/>
          </a:xfrm>
          <a:prstGeom prst="rect">
            <a:avLst/>
          </a:prstGeom>
        </p:spPr>
      </p:pic>
      <p:pic>
        <p:nvPicPr>
          <p:cNvPr id="45" name="Graphic 44">
            <a:extLst>
              <a:ext uri="{FF2B5EF4-FFF2-40B4-BE49-F238E27FC236}">
                <a16:creationId xmlns:a16="http://schemas.microsoft.com/office/drawing/2014/main" id="{87B8509B-98D1-7F45-8ACD-74B067D562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9339" y="2885852"/>
            <a:ext cx="941526" cy="941526"/>
          </a:xfrm>
          <a:prstGeom prst="rect">
            <a:avLst/>
          </a:prstGeom>
        </p:spPr>
      </p:pic>
      <p:pic>
        <p:nvPicPr>
          <p:cNvPr id="46" name="Graphic 45">
            <a:extLst>
              <a:ext uri="{FF2B5EF4-FFF2-40B4-BE49-F238E27FC236}">
                <a16:creationId xmlns:a16="http://schemas.microsoft.com/office/drawing/2014/main" id="{C1BD1300-538F-0143-AAE8-216E7EB207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8557" y="2915055"/>
            <a:ext cx="1024709" cy="1024709"/>
          </a:xfrm>
          <a:prstGeom prst="rect">
            <a:avLst/>
          </a:prstGeom>
        </p:spPr>
      </p:pic>
      <p:sp>
        <p:nvSpPr>
          <p:cNvPr id="17" name="Content Placeholder 3">
            <a:extLst>
              <a:ext uri="{FF2B5EF4-FFF2-40B4-BE49-F238E27FC236}">
                <a16:creationId xmlns:a16="http://schemas.microsoft.com/office/drawing/2014/main" id="{AC86AF49-072C-4F95-92EA-4A4E716B3984}"/>
              </a:ext>
            </a:extLst>
          </p:cNvPr>
          <p:cNvSpPr txBox="1">
            <a:spLocks/>
          </p:cNvSpPr>
          <p:nvPr/>
        </p:nvSpPr>
        <p:spPr>
          <a:xfrm>
            <a:off x="7318224" y="1277730"/>
            <a:ext cx="1850498" cy="3865770"/>
          </a:xfrm>
          <a:prstGeom prst="rect">
            <a:avLst/>
          </a:prstGeom>
          <a:gradFill>
            <a:gsLst>
              <a:gs pos="0">
                <a:schemeClr val="bg2">
                  <a:lumMod val="95000"/>
                </a:schemeClr>
              </a:gs>
              <a:gs pos="100000">
                <a:schemeClr val="bg2">
                  <a:lumMod val="75000"/>
                </a:schemeClr>
              </a:gs>
            </a:gsLst>
            <a:lin ang="5400000" scaled="1"/>
          </a:gradFill>
        </p:spPr>
        <p:txBody>
          <a:bodyPr anchor="t" anchorCtr="0"/>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solidFill>
                  <a:schemeClr val="tx1"/>
                </a:solidFill>
                <a:latin typeface="Arial" panose="020B0604020202020204" pitchFamily="34" charset="0"/>
                <a:cs typeface="Arial" panose="020B0604020202020204" pitchFamily="34" charset="0"/>
              </a:rPr>
              <a:t>Leveraging your data</a:t>
            </a:r>
          </a:p>
        </p:txBody>
      </p:sp>
      <p:pic>
        <p:nvPicPr>
          <p:cNvPr id="18" name="Picture 17">
            <a:extLst>
              <a:ext uri="{FF2B5EF4-FFF2-40B4-BE49-F238E27FC236}">
                <a16:creationId xmlns:a16="http://schemas.microsoft.com/office/drawing/2014/main" id="{8CCA32DB-85C4-4ADB-A3E7-8E4F3A346833}"/>
              </a:ext>
            </a:extLst>
          </p:cNvPr>
          <p:cNvPicPr>
            <a:picLocks noChangeAspect="1"/>
          </p:cNvPicPr>
          <p:nvPr/>
        </p:nvPicPr>
        <p:blipFill>
          <a:blip r:embed="rId11"/>
          <a:stretch>
            <a:fillRect/>
          </a:stretch>
        </p:blipFill>
        <p:spPr>
          <a:xfrm>
            <a:off x="7735761" y="3013957"/>
            <a:ext cx="731520" cy="731520"/>
          </a:xfrm>
          <a:prstGeom prst="rect">
            <a:avLst/>
          </a:prstGeom>
          <a:noFill/>
          <a:ln>
            <a:noFill/>
          </a:ln>
        </p:spPr>
      </p:pic>
    </p:spTree>
    <p:extLst>
      <p:ext uri="{BB962C8B-B14F-4D97-AF65-F5344CB8AC3E}">
        <p14:creationId xmlns:p14="http://schemas.microsoft.com/office/powerpoint/2010/main" val="332589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22DD0E8-1A7F-7247-A764-53E034F9E4EC}"/>
              </a:ext>
            </a:extLst>
          </p:cNvPr>
          <p:cNvSpPr txBox="1">
            <a:spLocks noChangeArrowheads="1"/>
          </p:cNvSpPr>
          <p:nvPr/>
        </p:nvSpPr>
        <p:spPr bwMode="gray">
          <a:xfrm>
            <a:off x="228600" y="201169"/>
            <a:ext cx="4633957" cy="420624"/>
          </a:xfrm>
          <a:prstGeom prst="rect">
            <a:avLst/>
          </a:prstGeom>
        </p:spPr>
        <p:txBody>
          <a:bodyPr vert="horz" lIns="0" tIns="0" rIns="0" bIns="0" rtlCol="0" anchor="t" anchorCtr="0">
            <a:noAutofit/>
          </a:bodyPr>
          <a:lstStyle>
            <a:lvl1pPr algn="l" defTabSz="609593" rtl="0" eaLnBrk="1" latinLnBrk="0" hangingPunct="1">
              <a:lnSpc>
                <a:spcPct val="100000"/>
              </a:lnSpc>
              <a:spcBef>
                <a:spcPct val="0"/>
              </a:spcBef>
              <a:buNone/>
              <a:defRPr sz="2667" kern="1200">
                <a:solidFill>
                  <a:srgbClr val="404040"/>
                </a:solidFill>
                <a:latin typeface="Arial"/>
                <a:ea typeface="+mj-ea"/>
                <a:cs typeface="Arial"/>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mj-lt"/>
                <a:ea typeface="+mj-ea"/>
                <a:cs typeface="Arial"/>
              </a:rPr>
              <a:t>Object Expiration</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RCB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iiv6CPz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wRSTzRwwxtJLIwREUZLMTgADuc17HpH7OHjy+01Lq4ksLGeRN6WssoMhHvg8Vgfs0WlrefGzw9HdhWVJJJEVhkM6xsR+XX8KyviN4o8U3HxE1i8vdU1C3vI72RfLWZk8oKxAUAHgAAV4+LrYqpifq+Gko2jzNtX3bSSWnbVnbRhSjS9pUTd3YxPF3hvWvCeuTaLr1k9peRYJU8qwPRlI4Ye49KpXWnX9rZ215c2VxDbXYY28zxkJKAcHaTwcH0rtPEXizxF8WNZ8L6HqP2QXsIWwiudu0zM7Ab5D+XoOvrXsXxO+DviC5+F3hDS7e/sGfQLS5a5ZpMByzb/l55xyKipmv1X2NPFNRnK9+2z1Xq0vvHHCe155UrtLb8D5ford8CeEtc8a67Ho+g2hnnZd7seEjX+8x6AV2njr4I+KvC+gy63Hc2OsWduP9KNk+4weu4Zzx3Pau+rj8NSqqjOaUn0MI4erODnGOiPLqK6P4e+D9T8ba5LpGkvEs8dq9yxkOBsTGf5itPU/hh4r0v4eJ441G1S20yUx+UrMPMdXICtt6gHPeqnjKFOp7OU0paK3rt95MaFSUeZLT/I4mivW/CXwE8V65oFtq93qGm6Mt4oa0hvHxJMD0wM8Z9DXnvjPwzrHhDxBPoeuW32e7hwcA5VlPRgR1BqaGYYavUdKnNOS6FTw9WnFSlGyZjUV6N8P/hDr/izQv7ek1DTtE0t2KQXF/KEEzDsoJH51ufEXwZ4T+H3w+j0bWrSe48aX0K3NteROTbhPPxhSOD+7U/8AfX0rGea4dVlQg+ad7WXTu35Lr2LWEqcjm1ZWvr/XU8doru/hp8LfEXjq3uL+ze20/S7dgst9eNsiDegz198dKrfEv4c+IPAc1s2piG5sboH7Pe2zbopMdsjofY1ssfhnX+rqa5+39fkZ/V6nJ7Tl0ONre8DeENf8a60NI8PWJurjbvclgqRr6sx4H9awa9ztNSufhx+zbZXOlyfZ9Z8W3cha4UfOluowQD242/8AfRqMwxNSjCMaSvOTsr7d7vySTZWHpRm257JXZi+L/gD468PaFLq4jttRigXdcJbOC8QA54zlse1cx8HPB9t468ax6DdXctrE9vLN5keM5RCwHP0qx8KviTrfgzxhbapNfXl7YO+y/tpZS4miP3vvE89x7iuw/ZzvLTUf2gLrULCz+xWlzFezQ2+c+UrKxC/hnFedXrY/D4at7VptRupJW17Na7HTCGHqVYcitd2aZ4xcJ5VxJGDkI5XP0NMrX0nRNT8ReKV0XR7V7q9ubhljjX6nJJ7Aetema5+zz4v0/SJ7y01DS9Tu7aPzLixt5B50YHXvyf516dfMMNh5RhWmk2csMNVqJyhG6R45RV3RNJ1DWtZttH0y1e4vrqURRRDglj/L3PbFer6t+zv4ys9MluLW+0vUL2CMyT2EEo86MAZx15P0608RmGGw0lGtNRb2uFPD1aqbhG9jxuitnwn4X1rxR4lh8PaTZvJqErFTG/y+Xt+8Wz0xjvXoXi34B+LdD0W51SzvNP1pbRS11DZPmSHHXK5ySPQUVsww1CoqdSaUnsghh6tSLlGN0jySvTvBPwP8a+LvDVr4g0pLT7HdBjH5kyqeGIPBPqDXmNXrbWNYtYBBa6tqFvEv3Y4rl1UfQA4qsVDETglh5KL81f8AVCoumpfvFdeWh61/wzX8Rv8AnnYf+BC/41z2nfCu8t/izaeA/E+o2+lyTQmZ7gSKVC7GYAHpk7cV1n7RerarbaB8OmttUvoDL4dieQx3DqXbavJweT7mvL/Bui65458YWmj2l9JJqVyG8ua4mYkBVLfeJz0Brx8FWxtbDSr1qsVG0to7Wur79LXOytChCqqcINu667+Rj6zapYaxe2Mc6XCW1xJCsqfdkCsVDD2OM1Uq82lXza8+iQQvc3wuWtljjG4vIGK4H4ivVJv2efGSaY0q32lSamsfmNpazr54XGfWvVrY/D4ZRVaolfv18zkhh6lVvkjseO0VqaJod/qvie08OxxmC+ubpbUJKNuyQnGGz05rtIvgv40ktfEF79nhWy0Np0nnZwBI0IJcIM5OMdfWrrY3D0WlUml/VhQoVJ/Crnm9FekfDf4O+JPGmhtrq3djpGllzHFc3r7VlYdQoznrxn1z6Vg/EfwD4i8BanHZ65bAJOu+C4jO6OUexHGfbrUwzDDTrOhGac10HLD1YwVRx0OVooors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HdXvtA12y1rTZfKu7OZZYm9x2PsRkH6178fGfwZ+KG0+NNKfw/r8qhGvYd21nPUgjIx7sK8U+HXhHUvHHimHw9pcsEVxLG8m+ZsKAoyfqenA/pWZrWi6po+szaNqNjNBfRSGNoWQ7iQcceo+leTjMJh8XWUedxqRV7xdmk/wA0dlGrUowvy3i++x1vxj+H938OfEltHb35vNOvI/tOm30bYLoD6j+IZU5HqMV1nxnv75PhH8MmS+ulaWxuPMImYF/mX73PP41J8e47jTPhJ8MdD1TI1SGynmkRz88UbbNqkdRxgf8AAD6VU+NCs3wf+FxVWYCxuMkDOPmWvOoVpYhYWdV3fNNX72U1f52udE4Km6qjorJ27XaJvBUs/hb9mrxD4k01zBqGr6kmneevDJEPvBT2rP8A2Ztfv4virY6Lc3M1zp2tJLZ3kEsjMjqY2OcE9cjGfer/AIWSbxF+y7r2i6fG095o+rJfPCgy3lN1IHU//WrI/Zg0u4vfi9pepKhFlpQlu7uYj5IkEbDk9Byw/I0VVB4XGupveX/pK5f0sOLl7Wjy7WX56nVfs3WC6H8f/EGmFSy2NlfQ7W7hJEGD+VeReJfFviLxDdSzarqtzMrsG8jeREuPugIPlAHGOO1eu/s9akusfH7xNqqHK3llfzA+oaRTXivh22gvPEOnWl0wSCa6jjkY9lLAGunCRX1yrUqL3lCH/t1zKs37GEYvRuX6HZXsfxS+IlzBrC2OsXgigjigkgjeOIKi4BXGFz3yPWur/aft9Q/sTwHeaxC8WrNpDRXQcfOWUj73vV39obx14z8OfEafwroN9Po+j2MMMdjbWyBQ4KA7hxk8kj8Kq/tKnVJPB/w9m1hpZL5tMdrh3+9uJB59648PUqVK+FqOMYxd+VLezi9+nrbqb1IxjTqxu21a9/Ur/tHSTW3hz4fWtjLImjf2EjxbDhGkz8x44Jxik+JLSXH7Nfw9utUZ31H7TdJC0v32g3Njk8kYEePwro7LXr3wD8MvDeja94ZbxfHfQf2ha+ZAXiso26RBgM5yMnnGCK8o+K/jfXPGmswTatZJptvaReVZ2EURjjgTvtB9eKeApVarpQUVy05SfNf4viW2/XW/YWIlGKlJvWSSt22/yPWPiZ4P8bS/DjwL4X8I6TeS6ZFpSXl8bc48y5lG5g3rglsD39hTNL8LeLY/2dfGWj+MtPuoE0xo7/TDcHcykZLgH04HHuar/GTxN4qj8DeA/FPh3V7630q40aO1umt2IRLiPht3oc5H/Aa4K5vPidq/w91DxFeatqE2gJItrOZpsCTf6A/eHQcetc+Fo4irh4c0oJc97683Nz6r1e3oaVJ04VHZN+78rW/I89r2j44bV+C3wpWP/V/2c7f8CKx5rxevb9Vsbnxz+zNoN3pcL3N54Tupbe6gjG5hE2Pnx1PAX8z6V7WZNQrYepLZS1+cWl+Ohw4X3oVIrdr8mjxCvWv2Tv8Akr8H/Xjc/wDos1xvwy8F6l438Y2Wg2cE6xyTAXU6pxBGPvsSeAQM4B6mvRf2edNg0X9oW70i3vo76KzivYEuI/uybUYZH5VOcYim8LXop+8oN/IeDpyVWnO2lzzTwt4g1zw14tk1Hw6zLqDNLAgSPexD5BAGOv0r0/4DeHPiXp/xT0XWbzTNajsppyt7JcbwGjZTncG98VX/AGZbKL/hOPE+qNZrcahpelz3NjHIuf3u7GQD1OKk+C/j/wCInij4waLbX+u31zA11vvYsBURADncAMAZwK4syqzqKvClGPuw95vd3TaS9PPqdGGgouEpN6vRIl+F76Vof7V95b3LRwQC/vLe3ZsBUkbcF9h3H41geJPDPxc+HfiabXnGqCWKVpBfwOZo2Xn5m6gDGfvdKoeNfDmu+JPjb4o0/wAP2ctxepf3NyFRtpCoxJYH16Y98V1vwJ+JnjyT4g6R4Q1O7n1TTbqb7Nc2V3EGZEIwzEkbuByc8etKrGpCP1inyy/dx5oy3sk3p63e6swg4yfs5XXvOzXco/stXP2nxvr1mb5LfVdV0a4gsriQ8+ezK3B9cAmue1XSPir8Nrm7nu49WsRNE8E9wrmaJkYYOW5XkdzzUOteE9YuPiL4uXwXaTyQ6Fe3MubZ8NDEkpA29yR0AHJxXpH7PnxC8WeK/E83gvxRdf2xotxYzidbiFSYAqE5Jxnrxz/OnipSpueLpqMoOMXKL3SS6fLoxUUpKNGV07uzWx890HpU+oRxQ6hcxQHMSTOsZ9VDED9KgPSvpU7q55jVmez/ALSf/IvfDX/sW4f/AEFax/2Wv+S4aF9J/wD0S9bH7Sf/ACL3w1/7FuH/ANBWsf8AZa/5LhoX0n/9EvXzVL/kR1P8M/zkelL/AH6PrH9DpfgBpRvfjZ4q1SO3+0XOkpe3NrHjOZjIyp+OTWRpPhH4z2vjW38Uto+rm+W7W4kcyHDfNllxnpjIxWz8ANQaH4yeMdJhn8i71WG+t7Vs4/eiRmXB9eK4WLxX8Un8Qjw8ut60dU88W/2fe27fnHT096jlrzxVVQ5bckfivtZ/he9zRumqUb33e3c9E+IOkx6X+1xokkMAgW+vrO7ZB03sRvP/AH0DXI/tCeLvEF38TfEOlLqVxb6fa3clvHbQOUTbn5sgY3FiSTnPWk0ODxLZftDaBp3iy6e51S01W3id2lD8bgRyPrWF8dP+Sw+K/wDsJzf+hVrgcPFYmlGbUuWlo/mtV8jOvUfspuOl5bfI9P8AE3hnxJ42+CHga68Dl7q10u1mhv7SCfYyy7h8xXIycgnHX5s1454t1LxY8Fl4f8Ty6gF0wMLa3u1KtGGPJ55I46nNa9lc/ET4aW2n6raXF9o9tqkAubZwQ0UinoSDlQfY84xXcfGfVrjxb8EvCHi7XbWOPXJb2W2M6x7TcRBSd3HbIHtTw/PhasI+7OnKUuVr4k3d69H1V1qFS1WDeqkkrro0rHiFFFFfRn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0bUr/R9Ut9U0y5e1vLZxJDKh5Vh/npXtcP7R2oSW8c2p+C9A1DVY1AW7li+ZiO5PUH6V4TRXDi8uw2MadaF2v66G9HE1aN1B2N3x34s1rxp4im1zXLjzrmQBVAGFjQdEUegzXX+HvjHq+k/D9fBs+g6PqdrFFLFb3F0hMsKyZJC/QkkV5nRV1MDh6lONKUFyx2Xawo4ipGTknq9zpfhx411rwJrw1bR2jfcnl3FvKMxzp/dYV23jT45arrXh250PRfD+k+HIL1Qt5JYxbJJh3XPofzrySiorZdha1VVqkE5Lr6betvMcMTVhBwjLQ6n4ZeNb7wH4hm1rT7K2vJZbSS1Mc5YKFcjJ45z8tcurMrhlJDA5BHY0lFdMaMIzlUS1dr/Lb8zNzk4qPRHtEf7QWrSaHb2+peFtC1PVraIRxalcwh5BgcMc/xD8q5PUviVr2veA4/BOpWtne7roSRX0oJuELPu2A9AuTXB0oJUhlJBByCOxrip5Tg6TvCmk739H5f5bG8sXWlpKXkfRvi34pa58JTp3w9tbCy1lNNsYWa51BSWZnXdtXHG1c7QevFV7vxZZ/Fv4QeMbzWfDem6bqPh+OG5try0TAYsxG0k85IUjHT5hWHb/GTwzrenWkfxA8CwazfWsSwreQPseRQMAtyOaxPH/xUt9W8LSeE/Cfhy18O6LNIslyI+ZbgqcgOfQHB69q8Gjls+aC9hy1E03O6tvdtWfXXS3U754qNn79420jbXbT7ir8L/izq/grTZtFm02x1vRZpPMNlepvSNu7L9fTpTPip8VdY8dWtvpf2Gz0fRrZt8djZrtRm7M3v7dK8+xSha+i/s3C+3+sci5+/n3ttfzPN+tVfZ+z5tBtdZ8MvH+veANXkvtHdJYpl2XNpNkxTL/tD+o5rlxHSiOumtRp14OnUV0+hlCpKElKLsz2PxL+0DrV7odxp2geHtJ8PS3abLi6s49shBHIH1z16ivNfAfinUvBviyz8SaYEkurZmOyXlZFYFWVvYgmsfy6PLrmoZbhaFOVKnBJS38/U0niqs5KUparY75/izrcfxNj8d6bpunaZciFYJLO3QiCVBnIYe+etavjH426pq8cK6L4e0jw86zx3E09lEFlmZCGCs393I6d+9eW+XSeXUvKsG5Rk4K8VZen6/Mr65Ws1zbndeIPix4h1Lx/Y+NbO1s9I1O1jEbC0BCT8ksXB67s8/hXYah+0RqDW0txpfg/QdN1qWMo2oxQjzEJ6spPU9eteK+XSGOpqZPgqiipU17ui327ea9RxxtaN7S3Oh8A+N9e8F+J11/S7gvOxP2iOUkpcA9Q/rn1613/iX49X99o13Y6D4V0bQLm+iMdzeWsQWUqeoB9DXjpQ+lIVq6+WYWvUVWpBNr9O/f5k08VVpx5Yy0G0UuKSu8wOr8e+OL7xhY6BaXljbWy6JYLYwmEsTIqgDc2e/Haqvw68V3fgnxfZ+JbG1guri1D7YpyQjblKnOOe9c9RXOsLRVF0FH3XfT13NXVnz+0vqaaa5qEHidvEVlKbS++1tdRtGf8AVuzFuM9ua9f/AOGjNW+ytcDwhoC64U2/2kIf3mcY359f0rw2iscTluFxXL7WF7bf5ehdLE1aV+R2ubuleKNSs/HFt4vuCt9qMN6t43nE4lcNuwcdvpUHjDXLjxN4o1LxBdQRQT39w07xxklVLHOBnnFZNFdCoU1NTS1tb5djJ1JOPLfTc9X8AfGvU/D/AIbj8Oa1omn+I9OgJ+zC+Te0I/ujPb+Vcz8UfiFq3j2/tZLy3trCxskKWljartihB6kD1NcdRXNTy3C06zrxglL/AD3021NZYqrKHs29Aooorv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T0SgTY0LT1jqaOOrEcPtQJsqrH7VIsXtV1IPapUt/akQ5FAQ+1OEPtWktv7VILai5POZYh9qXyT6Vqi34pfs6+1AucyfJo8k+la32dfUUn2dfagOcyTD7U0w+1a5t/pTWtvai4+cxzDTGiPpWu1ufSong9qBqZktH7VG0dabwe1QPDTLUigVpKsvH7VCy4oKTGUUG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Tx2tw1sboQuYA2wuBwDjOKQMbGtWoY802BMmtG2hpmcpDIYParkVvVm3t+M8AepqV7i1txk4Y+p6V5mNzbD4TSbu+yNqGDrYjWK07kcVqzfdQmrK2RX77otV4ry8vZBDYWs9w54CxRlv5V02kfDb4h6woeLRXtY2/juXCj+ea+ZxHFM/8Al2kvxPThlFKP8SRiCG1X70pP0oDWK/wk/U16FYfAfxBKAdT8R6ba+qxbmP6itu1+AuhoB9t8VX8p7iKFQP515VTiDFT+2/lobLDYKHY8i+02S/8ALNfxo+2Wf/POP8q9vt/gj4FjX99eatOfUvt/kasx/Br4cqPmg1Nz6m5b/GuaWb4l/af3l/7Iun4HhH221/55x/lTxd2h6xR/lXur/Bv4ct0h1RPpcMf61Wn+CPgSQfub3VoD67t38zSWbV/5n94/9lfRfceLCWxfrCn4Gl8rT36Ky/Rq9YufgLob82Xiy9iPpLApH86x734DeIowW0vxJpl36LIWQn9K3hnuIj9tieHwk+iPPjp9s4/d3BH+8Khm0qcAlAkg/wBk10erfDP4jaOpeXQ3uol6vbOGH881zMt1fWEvl31rc2rjqJYyteph+Jqy3aZjPKaMvh0KU9qykhkKn0IqpLb10cGow3ChZNsgPrzSTWEE4LW7bW/uk8V7+Fz2hVsp+6/wPOrZbVp6x1OSmh9qqSx4rob20eNisiFTWXcQ9eK9yMlJXRxJtOzMl1xUdW5kqq3WqNUx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SB70lKv3h9RSA9X/4VJZ5P/E8uf8Avwv+NJ/wqS0/6Ddz/wCA6/40vxr1LUdPuNKFjf3NqHWbf5MhXdgpjOPqa87/AOEi8Qf9BzUf/Ahv8a82jHE1YKanv5FtpHof/CpLT/oN3P8A4Dr/AI0f8KktP+g3c/8AgOv+Neef8JF4g/6Dmo/+BDf40f8ACReIP+g5qP8A4EN/jWnscT/z8/ALo9D/AOFSWn/Qbuf/AAHX/Gj/AIVJaf8AQbuf/Adf8a88/wCEi8Qf9BzUf/Ahv8aP+Ei8Qf8AQc1H/wACG/xo9jif+fn4BdHof/CpLT/oN3P/AIDr/jR/wqS0/wCg3c/+A6/4155/wkXiD/oOaj/4EN/jR/wkXiD/AKDmo/8AgQ3+NHscT/z8/ALo9D/4VJaf9Bu5/wDAdf8AGj/hUlp/0G7n/wAB1/xrzz/hIvEH/Qc1H/wIb/Gj/hIvEH/Qc1H/AMCG/wAaPY4n/n5+AXR6H/wqS0/6Ddz/AOA6/wCNH/CpLT/oN3P/AIDr/jXnn/CReIP+g5qP/gQ3+NH/AAkXiD/oOaj/AOBDf40exxP/AD8/ALo9D/4VJaf9Bu5/8B1/xo/4VJaf9Bu5/wDAdf8AGvPP+Ei8Qf8AQc1H/wACG/xo/wCEi8Qf9BzUf/Ahv8aPY4n/AJ+fgF0eh/8ACpLT/oN3P/gOv+NH/CpLT/oN3P8A4Dr/AI155/wkXiD/AKDmo/8AgQ3+NH/CReIP+g5qP/gQ3+NHscT/AM/PwC6PQ/8AhUlp/wBBu5/8B1/xo/4VJaf9Bu5/8B1/xrzz/hIvEH/Qc1H/AMCG/wAaP+Ei8Qf9BzUf/Ahv8aPY4n/n5+AXR6GfhLaD/mN3P/gOv+NdD4Z8K2ug6Zc6e8xvobh9ziWMAdMYxXjY8ReIM/8AIc1H/wACG/xrrfCnjR9O0O5F9cXF/evL+5WRy2BjuT0FZ1aGIcdZXE2ix4u8I2+nB76wlCQ5+aFzyP8Ad9awEMcKbn/Kn3mp3urXP2i9lL8/Ko+6v0FW/h9osXjHx5a6HcXHk2uGknIOCyL1Ue5rgzrMKmAwqSfvy0Xka4LDxrVHKfwx1ZP4U8O+JPGV4bfQrMtCp/eXEnyxRj3Pf8M17H4U+CvhvTQk/iC5m1i6HJjVikIPpx1/EV6Fp1rZaVp0Wm6ZbR2tpCMJFGMD6n1PvUpY1+cVK0pu8melUxc5aR0QmmW2n6TCIdJ060sEAwPIiCH8xU0lxJIcu7Mfc5qGisuY5XruOLmjd9abRSuwF3GjcaSilcBc0bjSUUXAcGalEhplFPmYFmG7miOY5HQ+xxS3zWWqQmHWNOs9RjIxi4hDn8Caq0U+a+5UZyj8LON8SfBvwdrAabRprjQrs8gA74Sfoen4CvJvGPgfxZ4Jk8zU7T7TYE4S8tsvGfr3H5V9GqxFW7e8Iie3ljSa3kG2SGRdyOPQg1pCrKL91nXTxj2qK58pQXEF9D5cuGB6HuKxtVs2t5Crcjqreor1P43eA7PwyYvFHh0FNLuZRHcWmcm2kPQj/YPP0rgLzF5pu8ctHyPp3r7DIM1kpqlJ6P8ABmOYYWFSHtYbnH3KdaoSjmte8XBNZc4r7o8WLIKKKKDQKKKKACiiigAooooAKKKKACiiigAooooAKKKKACiiigAooooAKKKKACiiigAooooAKKKKACiiigAooooAKKKKACiiigAooooAKKKKACiiigAooooAKKKKACiiigAooozQAUUUUAFFFORHckRo7kDJ2qTgUhjaKVVZm2qrMfQDJpKYBRRRQIKKKKACiiigAooooAKKKKACiiigAooooAKKcEdkLqjlV6sFOB9TTaQwooopiCiiigAooooAKKKKACiiigAooooAKKKKACiiigAooooAKKKKACiiigAooooAKKKKACiiigAooooAKKKKACiiigAooooAKVfvD6ikpV+8PqKQHpnx6/4+dH/3Jv5pXmVem/Hr/j50f/cm/mleZVy4L+BH+upUtwooorrJCiiigAooooAKKKKACiiigAooooAKKKKACiiigAHWrdv2qoOtW7fqKCZGxYDpXOwatf6F4iTUtPmMVzbykqQeoz0NdHYdq5PxPH5eqzj1bNfFcawf1enUXR/mv+AevkTTqzpy2a/r8z6f+Gfxf0fxHbR2uoutrfAAOGPU+tenQyxTRiSGRJEPQqc1+f8AHI8ciyRsyOpyGU4IruvCXxT8S6Cyqbh7mIdi2D+fevz6FeMvi0O/EZVOOtF3Xbr959k0V4v4T+OWnX4SK+8uOU8Yk+Q//Xr0TT/G2iXSKxkeIHucEfzroUb/AA6nlTvTdqis/M6SiqVtq2mXABhvoWz2zirisjDKujfRhU2Yk0xaKXb9Pzo2mgYlFLtNG00AJRSkY6kD8ahmubaEZluIk+rUWAlorHu/E+h22d18kjf3Y+TWTd+NBtP2DT3cf89JiEUVShJmcq0I7s66sTXPE1jpp8mI/ars/dij5wfc9q8s8XfE2xtgyajryk4/49bDlj7E8V5N4n+JupX0clrosI0u2bhpFbMzj3btQ3Cn8TNaNHEYn+FHTu9EegfFfx0zWl1oRulub+9ZPtSocpbxqwYKP9rIFc74bmDW8jONyrE5OfpXmOnlmn3MSxJySepr0TQCU0m6b/plt/MgV6eTzlXxUF5o9SrhY4PCyV7vVt+ZlXorIuO9bF91NY9x3r9aR8tArUUUUzUKKKKACiiigAooooAKKKKACiiigAooooAKKKKACiip9OaFdStGudvkCeMy7um3cM59sZqZOybGld2K+4eoo3D1FfZp1z9mUHlvBH/gIn/xNH9u/syf3/BH/gIn/wATXyf+tf8A1DT+49j+yH/z8R8Zbh6ijcPUV9m/27+zJ/f8Ef8AgIn/AMTR/bv7Mn9/wR/4CJ/8TS/1r/6hp/cH9kP/AJ+I+Mtw9RS19o2d1+znrNymk6WvgyW+uz5NukVohcu3Ax8vWvl/4xeC4vAPjV/D8OovqCC2iuBM0QjPzgnGAT0xXpZZntPHVXRcHCVrpNbo5sVgJUIc9015HHUUUV7p54UUUUAFFFFABRRRQAUUUUAFFFFABRRRQAUUUUAFFFFABRRRQAUUUUAFFFFACN90/SvpbxFp3wQ8E6XoEPibw7qk97qGmRXe61AdTkYOcsOcg180t90/Svav2n4ZpH8DmOGVwPDkOSqE/wATeleJmdN1sRQpc7inzXs7bI7sLLkpznZNq26uXfEHg74aeOPAuteIvhmuoWWpaJH9ourK66yQgHJAyQOAxyOpGK8Jr3H9mq0udM8O+P8AxFqFvJDpkWhyQF5VKq7nJCjPXgfqK534L+EfDtzo2r+OvG7Tf8I9o21BBGPmup26IPpxx7iscNivqbrwnJzjBxS6u8l8Pnr+ZdWl7bkkkk3e/RadTzCvW/2YoYZvEXiYTRJIF8O3RAYZwcDmuiWx+GXxY0rUdO8JaC3hvxJY2zXNpGoGy6RBypA6sawf2XlZPEvihHUqy+HbsMD1BwOKMbjViMDWi4uMopXT312enRhQoezrwd7p9TjPhX4n0/wf43t9c1LSo9TtokkQwOAeWUgEZ7iua1CdLq/uLmOFYUllaRY16ICSQo9h0rvf2edB0rxN8WtO0fWrVbqylScvG3QlY2I/UVT+Gvgn/hNPiaPDqyG2skllluZgM+VAhOT/ACH1IruniKFGvUnLRxim30teVvnuYRp1J04xXVu3rocPkUV9FaZq/wAA9c1f/hCYfDMtrBNJ9nttXwA7P0DF85C56GuT0LwTod14T+I2jxmG/wBZ8PyC4sryH/lpCpw1ZQziOvtKco7bro3a/wB+/VFywT+zJPf8NTyGiuz+CXhqHxd8TtF0W6jMlnJKZLof9MkUsc/XAH41h+NZNNl8Xas+jwLBp32yQWsa9FjDEKPyr0FiIuu6KWqV/vdl+TOd02qan52PRf2c/DvhTWo/FWo+LbCW8s9I04Xe2M/MAuS2B3OBXSWerfs26tdRacdD16y+0OIxO4CKhJ6lg5I/Ksv9me2uLzw38SLS1heaebQHjjjQZLsQ4AHvmuH0f4XfEC91K2tY/C2pIXkUF3jwqDPJJz0FfP1oU62Lr+1ruHLa1pW+z2PQpylCjDkgne/S/Ub8ZPBR8BeOrnQ45zc2hRZ7SY9Wibpn3HSuNzXq/wC1Fq9jqPxBttPsbiO5Gk6fFZTTIcgyqPmGfaujj1b4KeBNPsdGuNBHi29lgjlvr4qGVSwyRHnoR6V20MwrQwlGU4Oc5LZL8XeyRjUw8JVppSSimeC0V6P8efB2j+Gdb0zUvDMjvoOu2S31kHOSgPVfpyD+OO1d5cw/C34WaNouj+JvC7+INc1Kwivr2V1BEKyZ4TPQjBGPbPetp5rD2VOdODk53slvpve+1vzM1hJc8oyaVuv5Hz5RXafFmz8Fr4jtZvAN1NcWF9bpMbZx81tIxx5efX27V6PcWnw0+E+m6fpXifw8fE3iS8tluL1ZMbLVXGQoz/EKupmSjCDjCTlLaNrPTe99rCjhW5STkkl16HglFem/GvwjoGn2OjeNPBrS/wDCO64jFIZPvW0q/eQ/57EV1fhvRfh78Ofh1pHiLx3pLa5rWvxme1sSoKxQ4+UkHpwQc+px2qJZtTVGNSEW3J2Uet1uvK1ncawkudxbSS1v0t/wTE+GsML/ALPfxIleJGkR7PYxHK/MehryKvo8J4Rn+AfxA1jwYs1tp96bUS2M5y9tMj/MP90hlI/H0r5wrPKavtZ152a9/Z7r3YlYuHJGmvL9WFFFFeycQUUUUAFFFFABRRRQAUUUUAFFFFABRRRQAUUUUAFFFFABRRRQAUUUUAFFFFABRRRQAUUUUAFFFFABRRRQAUUUUAFFFFABSr94fUUlKv3h9RSA9M+PX/Hzo/8AuTfzSvMq9N+PX/Hzo/8AuTfzSvMq5cF/Aj/XUqW4UUUV1khRRRQAUUUUAFFFFABRRRQAUUUUAFFFFABRRRQADrVm3PIqtU8B5oEzasDyKx/E0Vr/AG7bteyPFauU850Xcypn5iB3OK1bE9KzvG8e6KCT1BWvmuK6XtMtm+zT/G36nbk8+XGRXe6PaPGP7NMF9oUOu/DbWjfpLEsv2O6OGZSM/K3PPtXz/wCItB1rw7qD6frml3VhcocFJkI/Wvsr4ManLd/DLw9exyssn2NULA914/pXZatJp+uWRsfEmkWWr2xGNs8YJH41+WSoaaHvU8y5W4zPzx6irmn6pqWnNusb+4t/aNyBX1f4n/Z9+HOtM0ujXt94fuG5Cn95ED7DjFec69+zH4yt90mh6rpWrxjoPM8tz+GDWLhKLO+OIo1Va6Z5zY/EbxNbYEstvdqP+e0WT+db9h8XryLAuNJHuYbgp+mKyta+EPxK0fcbvwjqDKP44U3r+dcpeaPrFk5S80m9gYHBDwkVar1Y9TGWXYOpq4L5afket2nxphAHmR6rCf8AZmLgfyrRi+NWn/xahrKf9s8/+zV4KwZfvI6/VDSbvY/kar61UOd5LhntdfM+gf8Ahc+mf9BfV/8AvwP/AIqorj4y6Xj/AJCWtP8ASPH/ALNXgm76/lQWz/e/I0/rc+yJ/sTD/wA0vvPabr4w6YwO2HWLjj+OXaP61jXvxZVs/ZvDyk/3p7gt+mK8xjjmkOI4ZXPshrX03wr4o1Ngun+HtSuSemyE0fWqrKWTYOPxJv1bN+9+KPiaUEWosrEdvKhG4fjXNar4g1zVT/xMdVu7kf3XkJH5V3Gi/Ar4napg/wDCPtYxn+O7fywB+RrvNA/ZmnDLJ4l8V20C94rNPMb88ipcqs9zaNPBYbWMUj54GBXX+BPhv4v8aThdG0qUW+fnupwUiQepNfUfhb4TfDnw0ySWuh/2ncpyJ9QbzOfULjj867hpnZEhG1Il4WNBtVR7CqjRfUxrZpFaU0fHvxL8Ap8P9c03Sf7UXULi4sxPOyphUbcRgeo4q5Yjy9Cb/blUfkCa1P2hbr7X8YLmIHItLWCH6HbuP/oVZsn7vSbZPUux/Qf419RwzSTxsbdP8jix9aUsFzSer/zMW+PJrIuDya1L08msmc81+no+cgQ0UUUzUKKKKACiiigAooooAKKKKACiiigAooooAKKKKACmuMinUUmrjKjW2TSfZRVyisPq0OxftZFP7KKPsoq5RS+q0+w/ayOn+BloG+MPhNT0OpxfzruP2vV2fGWZfTTbYfo1cn8C/wDksfhP/sJxfzrr/wBsP/ktVx/2D7f+TV4rpxhnULf8+3/6Udyk5YGV/wCZfkeO0UUV9GeYFFFFABRRRQAUUUUAFFFFABRRRQAUUUUAFFFFABRRRQAUUUUAFFFFABRRRQAjfdP0r6t+Jvxb1j4e6Z4R03TdOs7qO50OGdmmGSDyuB+VfKTfdP0r2b9qFlaTwRtZWx4chzg5x8zV4eaYWlicVh6daN4+9p8kd+FqzpUakoOz0/Mw/iV8Z/F/jjSf7GvHgstMLBnt7ZdvmEcgMe4zzj1FbN9th/ZJsRAxxP4jYz49QnH8lrx2vZfgxLpnjH4e6z8KtS1CLT7u4uVv9ImkHymYAbkJ9wo/DNGNwtHB0KbpRtCElJ27bN/Lf5BQqzrVJKbu2mkYv7MMkkfxs0Ly8/M0itj+6UOa6n4HxxRfFL4gRwNuiXS9RCn23Vq+DPAcnwV+3ePPGep6d9st7eSHSrS2l8wzTOMA8gdK5X9mO+jufiLrNreXEUNzrOlXUMTyHCmV8HH6n8q8/GVYYqOJr0XeHLFX6Nptv7kzoowdJ06c9Hdsr/so/wDJdNJ/653P/opq2PgDiPUPibcxti5j0G7EeOuC+T+oWnfAzw7deD/2mrTQdRuLeSe1jm3yRPlDugLDB/Gue+C3irTvDHxXvRrUippGqrcafeueiJI3DfTcq5Ppmrxq+sTrypa3pwa80pSf4omh+7VNT096S/BI8uHQV6h+zJqUdr8UYdJuWItNbtZtPlHrvU4/Wux079nWay8RHUNZ8Q6Z/wAIjbv5zXKzfvJYRzgjGBkd8mvJNU1TSdK+JUuseF1li0u01ET2YZst5asD19Dg49jXfLGYfNKVShQd7x36JvZevWxgqNTCzjUnpqekfCXTZPBdt8S/El1G0cuiWcmmW57iWVtvHuPkNeJEkkk8k8mvpj9p+bTtG8AxxaXIN/i7VP7Wn2n+ERrwfUZI/KvmelklR4mE8VJazaXyirfnceOiqbjSXT9f+BY9w/Zc1C60rRfiHqdjII7q00NpoWIztdQxB/MVh237QPxMhlSSTVbedActHJACrDuDzXQfspac2sWHjzR4po4Zb7RjbxtIcAM+5Qf1qxb/ALMmuCVTfeJtLgtgf3sitkqvc4rza9XLYY6v9dSv7trq+nKtjppxxMqFP2N+v5mB+0XoGmrqfhrxHoOnpaJ4ksEne1hXCrPwCFHuTV2b4WeAvCkNtb/EDxw1rrEsSyyWFrDuMIYZGTkfyqt8dPFuiyePfDWm6HMLvSvCkcEPnLyJmR1Z8ev3cfXNdl8XfhTqXxC8Vnx54a1vSH0XUoIpZJbi52eQAoB7HPQ0oYmpSoUKdao6cWpa9d/dV2nbR+ug3SjOdSUIqTTWn5v7zA/aah0u38EfDaHRbqS605NNlW2mkGGeMeVtJFXoNb+FXxS8P6TH411Kbw/4l0+ySyN2TiKVU6H3zknB6ZNQ/GTTtO1/4K+FNc8O6lDPpfhuN9On8w4mc70jDbffbu69CKr6h8DIfFWm6fr/AMMNYtLrTLmBPNivp9kkUoGHzwe/bt71lQnhlhKarVJQlGU1zbWd27PS2qadnuVNVHWk4RUk0tO+nT0OZ8TfDqXwL8T/AA5Y3N9Hf6VqFxDNZ3qDAlj3rnI7EZHfuK9I+M+m/CC7+JOrTeJvEOr2+q71E8UUWUTCjAHzelcV8fr+10X/AIQzwjp+ox6he+GLQ/ap0OVExdW2A+238sV1PjT4ft8Z3svHvgvVNOFzdwRx6paXEnlmGZRhjwD+VXKrKXsMTiajimpLmWnVWb0duZK4oxS56dOKbunb5a/cznvid4h+HsfwUtPBfhHVLy9ltdU+1IbiPBCsH3DOT3Ipn7WgWPxb4at4mzBF4cthF6Y3yc1ifGnwr4V8F2GieHtPvhf+I4kdtXmifMaknKpj1HP4Yrvrvwwvxw+HPh3VNB1Kzh8TaHaLp1/bXL7BIi/dbPJHcjjncfStKcqOG9jiuZ+zvO7l3ls35O2nqRJTq89Ky5rLReXQ5f4Zf8m7fEv/AK6Wf/oRrx6voqHw3Z+D/gL8QfDz6lbXusRG1kv2gfMcbM3yxqf4iACScfxe1fOtenlVWNapiKkdnPT/AMBicuLg4Rpxe9v1YUUUV7JxBRRRQAUUUUAFFFFABRRRQAUUUUAFFFFABRRRQAUUUUAFFFFABRRRQAUUUUAFFFFABRRRQAUUUUAFFFFABRRRQAUUUUAFKv3h9RSUq/eH1FID0z49f8fOj/7k380rzKvTfj1/x86P/uTfzSvMq5cF/Aj/AF1KluFFFFdZIUUUUAFFFFABRRRQAUUUUAFFFFABRRRQAUUUUAFSw9aiqSLrQJmtZHpTPFke/SUf+4/86SzPSrWtJ5miTD0G6vMzil7XAVY/3X+GpeDnyYqnLzR7v+y/e/avhVDBuybS6li+gzkfzr1GvCv2Q73do2v6aT/qrlJgPZlx/Svda/IIfCj1cXHlryXmFKpwc5I+lJRVHOWYr67h/wBXcyr7ZqU6reMMStHKPR0BqjRSsuxaqTWzHXMel3QIutB0mcHn57YdapyaH4Tl/wBb4O0Jv+3UVaopcsexf1ir/MZ48NeClOV8E6Dn/r2FTx6P4YjI8rwnoaY6YtRVmijlj2D6xV/mJYXt7f8A49dN0+3/AOucAFTNqV6Rjzyo9FAFVKKdkQ6k3ux7yvJzI7Mfc0yiimQFOjGXA96bTldYVadjhY1Ln6AZ/pQhN2PkX4hXX9pfFbxFdbsg37op9kO0fyqzqXyw28f92EfqSf8ACud06Vr3V7q8Y5ae4eQn/eYmvRPBKq/xD02N1DKsqrg8jha+p4bl7H2uIavyxbO3Mad6dKj3aR57ebucqw+oNZc3WvUvij43vL7+0/DZ0+2jgS42CRY/m+VuKzLb4TeJLvS0uxJaR3MkXmx2jSYkZfp2PtX2NPNIwoxqYu1Pm2V73X3L/gHmfVG5uFH3rb6WPO6K6vwh4D1rxNDcSWPlIba4WCVZGwVJ6n6CsbxDo8+jeILrRpXSWa3l8osnRj7V2QxlCdV0YyTkt12/q5EqNSMFNrRmbRXoN/8ACjXrXSri6F3Yz3VtH5s9pHJl1X+prL8D+A9W8VWk19bywWtnE2zzpmwGf0FYLNsE6cqqqLlWjfrt9/Q0eErqSjy6s5KpVt7hrZrpYXMCsFaQD5QfTNeveE/hfJN4R162v47FtV8/yLWYvnyWRhu57ZGfzrmrCx8Qr8OdT02ObTxpQ1hLeZm+/wCblRkN/d6frXNHO6FWUo0mnyySd30fVfp5o1eBqQSclum/uOBorqbjwNq8PjqLwiWiN5Jgq4b5CpTdnPsAfyqx4f8Ah9qur3WoqLq1trWwuGtpLmV8I0gOML6//XFdksywsYc7qK1k/k9vvMFhqrdlHy+446itTxVoOoeG9al0rUkVZkAYFTlXU9CD6VueDvh5rnijR59Ts2ghgUlIjM+3zXHYf41dTHYelRVec0oO2vTUUaFSU+RR1OZ1HTr/AE2SOO/s5rZ5YxJGJFwWQ9GHtxVWvX/iv4c1DXvHOhaNaeUlwujIZGkbaqBXfcSa5TxH8OtU0f7BMLy0u7S9uFtknif5VkJ6H0HXn2rhwec0K1Om6kkpSV7ff/kb1sFUhKXKrpHF0V6x8WPh6ul6Xp2oaZFZwrFBDb3CI2GmmYhdwHfk9axtW+FeuWGkXN6LyxuJ7RPMubaKTc6Dv9aeHzzBVqcanPbmdlfv/TX3iqYCvCTjy3scBRRRXsHGFFFFABRRRQAUUUUAdp8C/wDksfhP/sJxfzrrv2w/+S1XH/YPt/5NXI/Av/ksfhP/ALCcX86679sP/ktVx/2D7f8Ak1eBV/5HdP8A69v/ANKPRh/uMv8AEvyPHaKKK9884KKKKACiiigAooooAKKKKACiiigAooooAKKKKACiiigAooooAKKKKACiiigAoJJ6kn6miigYUDIOQSD7UUUCJbi4uLlg1xPJKQAoLsTgDtUXPYkfQ0UUkkh3Fy2c7mz655pKKKYExu7o2otTdTGAHd5e87c/StrwD4P1jxx4gXQtE+z/AGtomlzNJsUKuM8/jXP1PZXl1YzedZ3EtvLtK742wcHqKyqxnyNUmlLp6lQa5lzao9O/aZ1CBvGen+GbOVXtvD2mw2OVbI8wDL/iCcfhXlVK7M7FnYsxOSSckmkrPB4ZYahGkne3Xu+r+bKrVPazc+4oLD7rMPocUbn/AOej/wDfRpKK6DO4VKt1crbNbLcSiFjuMYc7SfpUVFDSYXDJxjJx6Z4qe1vLy1DrbXU0IcYYI5GRUFFDSe4XYEknJJJ9TU1rdXNq5e1uJYWIwSjEZFQ0UNJ6MLikliSxJJ6knNPt557eTzLeaSJ8EZRiDg1HRRYLi5b+83vz1pKKKYBRRRQIKKKKACiiigAooooAKKKKACiiigAooooAKKKKACiiigAooooAKKKKACiiigAooooAKKKKACiiigAooooAKKKKACiiigApV+8PqKSlX7w+opAemfHr/j50f/cm/mleZV6b8ev+PnR/9yb+aV5lXLgv4Ef66lS3CiiiuskKKKKACiiigAooooAKKKKACiiigAooooAKKKKACnx9aZSr1oBmjaHpWq6+bp80fqh/lWRanmtmy+ZSp7is6kFOLi+pi3ytS7HTfsl3nk+N9XsCcC4sQ4Hujf8A2Ve1/FXxHqXh/QbOPQoYZda1a/i07TxMMxpJJkl2H91VVj+VfO/wBuv7P+M1hGThZ1mtz+K5H/oNe/fGPR9Yv9F0zVvD9ut1qug6lFqUNsxx9oVQyyRA9iVc49wK/EOVxTj2Z9Pi1F4lSezSZzl94b+LXhyEa9YeOG8TTW4Dz6RPbFUuF/iWM7jtbGcdecV23i/xNNofh/TNUFifMvb20tmgkOGi85gpz7rn9Kw/Cfxd8Ka3qcWi3rXeg605C/YdSiMLF/7qk/eNc/8AtHeFYdUXRNVfWNXtnOq2dp5NvOFiAaTHmAY++M8H9KV7JuJgouVRRqq3y/yPYmGCRSflXF6t4V1u08Ew+F/Dev3yvLchbnU7yYPcxwE5cqcDLdhxxk1ytz4dm+GPiTw3qGj6/rF7peqaiumaja39wJQzSIxjkXgYYMvP1qm2uhlGnGW0tT16ivMfiImt6l8V9D8N6brFzptrfaLdm6kgbDIqyRfMvo38IPbcaqaPo918OfiXoOl2GtanqGg+IUnt5YL+YSNBcxxmRHU4H3gGBFLm1GqKcb31tc9ZrhLmaYfH2zt/MfyT4ckYpn5d3n9cetYupabe/Enx9rWnXGt6jpvhzw+8dr5NjJ5b3V0y72ZmIPyqCoxjuai8M6ZqGi/HiDS7zUrnUoIfDr/ZLm5bdM0Zm+65GMlTxnA4pN3KhTUU9dbHrX5UV51r3w+1Dxd4kv8AUPEniDVLSwik8vSrPTbkRqkYA/ePwcuTk+1R/D/VNY/4QrxXo+q6hJeX/h27urBL1v8AWTIsYkjkb/a2uB+FVzakeyVrpnpNFeSfCPRPEWtaB4X8ZeIPFWpCOKwhkj06JwInUJgvL/fZuW7YyB2zUXhfw3ffEpZ/G2s+JtbsLee5lXRbbTpxEsEEblFkOQcsxUmlzeQ3RSbvLY6T4bTTSeOfiJHJI7pFrEKxgnhR5C8Cul8cXn9n+Btevs4MWnzEfUoQP1NcT8E47+HxN8QrfVJxcXcWsQxyTAY83EAAfHqRjPvmtT4+Xn2P4Saz8203BigHvucE/oDVQ2FVjepy+n5I+avCEW6aIepFd78P38z4i6c3964Y/wA64/wem11f+4pb8hmr+narc6Lq1tqdoIzPbtuQSLlSfcV9tw9hZVcDXjHeSsvuZeaVlDE077J3/FHUePPGkuo64/h240+1jt49TjBmVfnIWQd/etHWk1I/tH2PlCXy/kKYzt8rYf0ryfXL2bUNSuL+faJp5DI+wYAJOeK6iL4teLItGXTlezLrH5S3Ri/fBcY+9nrXpVsmqUqcI4WC+GUWm+skve69tjOljYzk3Vb3TXyvp+J1LXZt/CnxOudOlMY/tHbG6H+FnVTj8CRXj+n28t/qVvao582eVY1Zj3JAFaVh4l1Ky8OanoMfkta6m6vcM6kvlSDwc8cgVkQySQypLExR0YMrDqCOhr08vwM8Kqqe7as/JRitfmmc+Jrxq8nlv97Z794M0fw7oXjDVtHs5NTu9Xg09/tlxM37ptyhuB75HeuK1ZZ2+AOh/YVcx/b3+07Ox7Zx74qrL8XvFTlGEWnK/lmOVhAcy5Uj5uecZz9ayfBHj/XfCVnLZWAtp7WRt/lXEe8K3qOeK8SjlePi/bTSc04OzlvyqSettN7rTQ7p4vDtci0Wq22va3XXbU6TwfFfj4X+Ore6S4F4vlb0fO8HKH+VVtI3D4Ba1nIYaun16JWP4f8AiJ4g0bXdR1iE2082otuuEljyhPYgZrOl8WapJ4fv9DZbb7LfXn2yYhPmD8cA54HA4ru/s/FOpK8VZzhPfskmtultO5h9Ypcqs3omvzt+Z7Zb+XcT6f8AEiQBkh8NyNIfSZccfkzj8K5bS5tD/wCFJ2Vzr1ve3MB1ORpzavtYSnPLHB46fjiuFh8ca5F4Jfwiht/7PbI3bD5gUtuI3Z6Z9uhpfBfjnWvCsE9rZLbXFpO254LiPeob1Hoa4Y5HiYU5W1akuWzt7ivZX6P3n9xs8dScl2a10vq7ffsWPil4jsvEepafPYWk9vDb2awqZvvOBwD+lb/iFL1/gr4U/ssSsPtb+YIs58z+Hp3zmuI8XeIr/wAT6t/aWoJAkgjEapAmxFUdABWr4R+IXiDwxpM2l6e1tJbuxZBPHuMTHqV54r06mArRw1BUYq9N35W9Nmnrbzvsc0MRB1Zub0kt7enT5HpHjXw63iP4iaXaX91PbRQeHxPeNH99lWRsqPck/pWP4jOht8D5W8Px3yWQ1Vdpu2y5bABIOBx/XNckvxG8SDxFZ680lu13a2n2TlDtljySd4zySTn8BTPFHxA1zxDpUulXkdlHZySrIscMW3YV6Ac/ia86hlOOhKjGTXLBxej00bvpbXdW10OieLoNTa3d+n3HT/FSxudR1HwXaws6i5023jWTnAYhef1rqfC2leHNF1jxNo+mvqdzqVtpsq3s87ZiYlCeBj1PrXmF18QvEFx4WtfD8htvJtWjMU4j/egRkFBuz2wPwFaV38XPFNwjqYtOTzYHhmKwHMu5duTz1APFTWyvMJ4eOHVrK6+K19U03prpdW76lQxeHVR1Ort08tt/xOJGm6gNIXVTZziwMnlC42fIX/u59eKq13HiDVrS1+FWheGLW5iuJpZWvrrY2fKJJ2ofQ8muHr6bCV51oylONveaXmk7J/M8utCMGlF30QUUUV1mIUUUUAFFFFAHafAv/ksfhP8A7CcX86679sP/AJLVcf8AYPt/5NXI/Av/AJLH4T/7CcX86679sP8A5LVcf9g+3/k1eBV/5HdP/r2//Sj0Yf7jL/EvyPHaKKK9884KKKKACiiigAooooAKKKKACiiigAooooAKKKKACiiigAooooAKKKKACiiigAooooAKKKKACiig8CgDvPCvwr8R+Ivh9qXjWxMAsLASsyM3zyCNdzFR+f5VwdfV3gnVIvCOpfDL4d3I2wapo9w2pRnoXuhuUH33IR/wKvmLxRpU2h+JNT0WfPm2N3LbtnuUYrn9K8XLMfVxNapGptvH/Ddr9L/M7sVh4U4Rcd9n62T/AFM6ivSNE+DfinW7fw5NpbQT/wBuQS3CZO0QRxkAlz+Ix6nisq4+G/iH/hZkvgCxjS91SNwrMnCKNoYsT2AB5NdscxwspOKqK6Tb8knZ3+Zg8NVST5dzjK7v4ZeDLDxR4Y8Z6peTzRS6Fpv2u3WM8O2H4b2+UV12vfs8+ILLQrq+0rXdO1m8s1LXVjb/AH48DJAOTk+2KZ+zzDNN4H+KNvDE8k0mhqiRqMszESgAD1zXBis0pVsJKphp6pxXpeS790dFHCzhVUasd0/yPGa6H4c6Lp/iLxppujarqC6fZ3Mu2WcnG0Y6Z9+lekX/AOzv4lg8Oz31rrGnX2q20XmXOlwnMkfGSu7PJ9sc15f4I8P3XinxVp/h+zmWC4vZfLR36Ka644/D4qjUlRqbJ3fbTf8AXzMXh6lKcVOO/TuQeKLG10vxHqOnWV2t5bW1y8UU69JFBwDWbXaaL8O9U1a98U2VrdQm58ORPLPGesyoxDbfyJrk9Ks5tS1O00+1XdPdzJDEPVnYKP1NdFGvTkmlK7ilf7r3+e5nOnJO9rXK9FdZrvgPWNP+Ir+BbPbqeqCRIgIBwWKhiPooJye2DXe6h+z1r0NjOth4i0jUdZtozJPpcLjzVAHQHPJ9sVhVzTCUlFzqJcyuvTv5LzZccLWnfljseLUU+aOSGZ4Zo2jljYq6MMFWBwQR65pld5gFFFFMQUUUUAFFFFABRRRQAUUUUAFFFFABRRRQAUUUUAFFFFABRRRQAUUUUAFFFFABRRRQAUUUUAFFFFABRRRQB3/gXw14PbwjN4p8cahqMFk999gtIrFcyPIEDuxODgAEfnWr9l+Av/QR8Xf98j/4msa9/wCSBaZ/2M1z/wCk0VGg/CXxxrmj22radp9tJaXKb4ma5VSRnHTt0rw58j5qlau4LmaWqS0+R3xurRhBPS+xs/ZfgL/0EfF3/fI/+Jo+y/AX/oI+Lv8Avkf/ABNVP+FH/ET/AKBlp/4FrVLW/hH450bSLnVb/T7ZLW1jMkrLcqxCj271nGWEk0li3f8Axr/Itqsld0l9xsfZfgL/ANBHxd/3yP8A4mnf8Iv8LvENhqFr4N1XXRrNvZy3cKXyDy5ViUuy9Bg7QcVw3gzwlrni+/msdCt45p4YvNcPIEAXIHU+5FdJ8G7aaz8fajZ3ChZoNK1KOQA5wy28gP6itK9L2MZyhXk5RV7Np/erbMiE+dpSgrPTY8+HSikX7o+lLXuHCFKv3h9RSUq/eH1FIR6Z8ev+PnR/9yb+aV5lXpvx6/4+dH/3Jv5pXmVcuC/gR/rqVLcKKKK6yQooooAKKKKACiiigAooooAKKKKACiiigAooooAKUdaSgdaALlqeRW1YN0rDtz0rYsG5FIxmVPDd1/ZXxX0e7zhU1KLP0Y4P86+y7m8tbeeCGe5iiluXKQI7YMrAFiF9TgE/hXxF4rY2utRXS5BXZID7qc/0r638ZeF7Lx34Tske5ls7uPy7zT76E4e2mABVx6+hHcE1+N5lS9lja0F/M/xPoqvLOlRnJ7x/IZ8XfD+i654A1lNUtYf3NpLNFcbQHhdVJVww5BBGa4/xZeXeo/CD4f39+Sbq4vtIklY9WYlST+PX8all8A/EjXrQaF4v8eWs+hk7boWdq0dxeR90ZixAB78V2PxB8JN4j8JwaNpd5HpU9nPBPZSmMukLQkFAVByRxjGa4Gm76ExlGHLFyvr9xU+Kus6xaXGgeHdAuY7K/wBfv2theOu77PGib3YD+9jAFcP8Q/CmpaLc+Eb6+8ceINaDeJ7JPs17MhhyRIdwAUHIxxz3Ndf4k8FeINc8K6VHdeJYU8U6TdG6tNVhtysYfBBBQknBU4PNZWr/AA/8Z+JdNgn8R+LLEaxY3EVzpjW1oy29tIhOWZCxLkjjgjpQ030HSlGKXvLzNPWv+S/+Hv8AsX77/wBHQUfEv/kfPh1/2Gpf/SaWtdfDF5J410bxPd6lFLLYaVNYzIsRHnPI0bGQHPA+Q8e9TeKPDcmta/4a1RbxIF0W+e6aMoSZgYnj2g9vvZz7U7PUzU4prXo/1MH4Rfudc8e2UjZuIvELSOD12vDGU/QH8qWcq37RFmgYFh4afI9Mz0vi7wZ4hPixvFngjXrfSdRuIVgv4LqAywXSr9xiAQQwyec0/wALeBdS03xyvjDVdeTUtQk09rS6xCVDNv3KU5+VFHAHJ96VnsU5Q1lfdGNosXib4h3eraqni/UvD+k22oTWNlbaaQjusTFS8jMDkkg9hxVT4Z2UmnaX8ULGXUrrU5IdVnRrq5YNLIfskXLEADPbp2rUbwR410bxBqUngzxTYWOj6pcPdTWt5aNKbaV+XaMhh1PPOcVa8OfD3UNB1TX/ALL4gWXSdagZpreaEtN9saNEacvnBB2klcdWpWZbnGzSatpYvfCVWb4LeGlXqdCgA+vkiq/7P7Kfg54cjzl4IJIZR3V0lcMD75H610fgjRX8N+D9H0B7hbl9Os4rYzKu0SFFA3AHpnFcZJ4F8Y6Lrt/L4H8VWenaRqdw1xPZ3lq0v2eVvvvEQwxk8455qtVYyvGfNG9ru/5/5lv4YMrePPiVtIONahBx6/Z1rG/anu/J8CabYhsG61AEj1CIf/ihXV/DnwW3hG61+ZtSN/8A2veJdFnXDqwjCtuPck5PGK82/auu92peG9NB+7FLOR9SFH/oNVG9i6dp4mNttPwX/APO/Dq7LKeT/pmR+fH9ar37cmrumL5ekv8A7TKv8z/Ss6/bk1+n8M0+TBJ92zz81lzYm3ZGVcnk1UPWrNwetVTX0RyRCiiigYUUUUAFFFFABRUlvGZriOFTgu4UH0ya1/G/h2bwt4in0aa5S5eJVbzFXaDkZ6Vk60FUVJv3mm7eStf80WoScXLojEooorUgKKKv+HdNfWdesdJjlWF7udIRIwyFLHGcVE5xhFylsioxcmkihRWxrPh6/sNd1LSoI5b1tPY+dJDGSAo/iI7Dmn6b4avr7wrqPiKF4ha2EipIpb5iW9KyeKoqCnzKzt+O33l+xndxtrr+G5iUUVv+EvDM3iGz1i5iu0gGl2bXTBkJ8wAE7R6dKutWhRg51HZL/hiYQlOXLHcwKKKK1ICiiigAooooA7T4F/8AJY/Cf/YTi/nXXfth/wDJarj/ALB9v/Jq5H4F/wDJY/Cf/YTi/nXXfth/8lquP+wfb/yavAq/8jun/wBe3/6UejD/AHGX+JfkeO0UUV755wUUUUAFFFFABRRRQAUUUUAFFFFABRRRQAUUUUAFFFFABRRRQAUUUUAFFFFABRRRQAUUUUAFbXgTRm8Q+NNG0RULi8vY4nH+xuG//wAdBrFr1z9leyiHj+98TXUe618P6ZPeufRtpC/pvrizCu8PhalRbpO3r0/E3w1P2lWMfM2vjDpXj67+OU3iLR/COuz22lXUC2Tx2blGWDbgqQOQSpP41hftX6P/AGb8W7i/SFoodXtYb5VZcEMV2MCPXchJ+tRTfH74lNM7R6wioWJUeUOBnit/4131x44+B/gvx9dMsmoW9xNp1+yj+IklSf8Av2D/AMDrwsNTxeExGH9tGKjZw0b6q6vfzj+J31ZUq1OpyN3+LX+vMX4n69qml/AL4d6fp93Jax3lvMZ2jOGdVfhc+mTn8BVL4HyT6T8MviN4zgkf+0razjtYJmOWXf1IPrUHxj/5It8L/wDr1uf/AEMVN8B0k134a/EPwXZjfqF5ZJdW0XeQoeQPU+1LkjHLZSto6j5vT2mt/l+A1JvEpf3dPXlPOPBXjDXvCHiBNc0e9ZbtUdD5pLK4YYO4Z59fqBXp/wCztqV5beFvinq0MpW8XRfOWQDlXxKdw9wea808C+C9e8YeJk0DS7OQXOW81pFIWHaCTvPbpj6mvRfgZbyWngv4t2srIzw6IY2KNuUkeaDg9xXbnHsJUKiVub3L97c6tf8AEwwftFOLe3vW9bGJ+zTq99Z/GnQ9tzMy3cj286s5IdWQjnPvg/hV74d28dp+1PHaxKFji8QXKIB2USPgflWD+zz/AMlo8Mf9fg/ka6TwT/ydm3/Yx3P/AKMes8ekq9e3/Pr9ZFYdtwp3/n/yLnwx1SLT/wBpzVLK6P8AomrXl5p8y5wCHLYz+I/WqHwX8J/Zv2hW0/UFVbfw9PcXdzuHCrDnafzKn8K43xhqEmk/F3VNUhJElprUk64/2Zc/0r6B8f2kfhuw+IfxEt1RIvEGl2lvYt/eeZf3uD9CfyrlxspUbRj/AMvoKK9bpflJ/ca0Up6v7Em/lv8Aocp8Am1LxJ4z+I3jXT7fz9bSynfTweds87Psx/3xj6ZrG8EfDH4u6D440zxCukXQlgu0lldpid67vnB9QRn86Z+y/czXDeM/Ctlctb6lrOiP9gYNgmaMNtAPr85P0BrkNCuPiRrPimLwzaahrA1N5hC8LuymI5wS/wDdA7k1c6VVYnEQhKKjaK95P4eX1Wl7iU4eypyabd3t3v8A8MaH7SulQ6R8aNeht4xFFO6XKqOgLoC35tuP415xW144tNW0/wAWajpuuXf2vULOYwSy+ZvBK+9Yte/gYOnhqcXLmslr303PPry5qsna2oUUUV1GIUUUUAFFFFABRRRQAUUUUAFFFFABRRRQAUUUUAFFFFABRRRQAUUUUAFFFFABRRRQAUUUUAFFFFABRRRQB3d7/wAkC0z/ALGa5/8ASaKuLjvryJBHHe3KKOirMwA/DNdpe/8AJAtM/wCxmuf/AEmiq14c+LF7omh2mkx+E/DF2lsmwTXFs7SPyTliGGTzXl0p1Iwl7OHM+aXW3U65KLkuaVtEcF/aV9/0ELv/AL/t/jSPf3kiGN765dTwVaZiD+Ga9O/4XZqH/QkeD/8AwEf/AOLqh4g+LV9rGiXelyeEvC9qtzGYzNb2rrInupLcGqjWxLavQS/7eX+QnClbSp+B55DPNbsWhmkhY8Eo5Un8q7n4Hkt4zu2Ykk6NqBJJyT/o0lYvgPxXN4R1Ke+g0nTNSaaHyjHfRF0UZByACOeK6D4O3DXnxA1O7aOOIz6XqUhSMYVS1vIcD2GaePlL2FVOOnLv3+QqCXPDXW554v3R9KWkX7o+lLXonOFKv3h9RSUq/eH1FIR6Z8ev+PnR/wDcm/mleZV6b8ev+PnR/wDcm/mleZVy4L+BH+upUtwooorrJCiiigAooooAKKKKACiiigAooooAKKKKACiiigAooooAsW55rWsTyKx4Otalk3IpGcyj44i3LBJ6qVr60+Et9/aPwz8PXZOS1jGrfVRtP8q+VfFyb9Kjk/uv/MV9C/syXv2v4T2cRbJtbiaH6DduH6NX5XxJS9nmc/7yT/Cx7dJ8+XwfZtHptFFFeIc4UVh6FrU2ra7q0MEKDTdPkFsJv4pZxy4H+yuQPrTNJ8WaTqfi/VvC9s0n27S0jebcuFYNn7p74IwfSldFcktTfooqtqd9aabYy319MsFtCN0kjdFFMks0Vn3l9dQa9YacmmTTW9ykrS3asAluUGQGHfd0FaFIGgoorD8W61NoMdjfvEj6abpIL5z96FZDtSQf7Icru9jnsaBpNuyNyiiimIVetfNP7Sd19q+KiWo5FpYxJ9Ccsf519LJywHvXyZ8Vrv8AtD4va9KDuVLnyV+iAL/SmkdeBV6y8k/6/EFGzTIl9WLfkBVbS49Mm1qCPWbiSCwyTM8YywAHQVZu/ltoE9I8/mTV74ZWun33j2wt9SWN4TvKo/3WcKSoP44r9SwjWGyrmd9It6b9Xp5nm1f3uOa80tSz4m0LwjqXgW98ReF1u4X0+ZY5Ul6Ord+nWppPCvgjw/oGnw+KLq8XVtTtTcI0QysOR8vb1xXV+M/7dHwz8TJr1vZW0omX7PDbgDbFuwCwHrWX458J3njm00TxDo91bf2emmrHcyO4AhKDnj+leDQx8pRjGrWcafPL3ua/2U0ua2urfTXY9aeHSbcYJystLW6tN2MTRfC/gzSPCWmat4wuLvzdYLfZxCMiOPjDdOuCD+NUvC3hrw3DoN94n19rq505L02lnFD96X/aPHp/I10epeGLzx74D8KSaFPbudPhNrdh3AEWMAt+h49MVa8AS6s3w5u9F8LS2Vzq+m6i4aOQAiWIk/MM/Xr7YrSpjqnsZy9q+dztJXsormaWtvduraijQjzpcmlrp2vd2X3mNH8N9Jl+INpZQ3Fw+i3WnnUIv+epXGdnT3HbvVHS/D3hLxR45sNM0ePULKAQyyX1vKPnUx8hV46kVoXsXxJuPHlkrzWkeuWdkZoII5FC+WTgoe3IHT0ra8Z2WtXXiTw5c6TFaWHjD7JJNdQxOADt7H6j+tL63Xi4xlXTbg7NS0TtL3pK2qat73RoFSptNqGil2320X+RwuraP4d1rxVpmi+GILyyuZpzBcxXI+5g/eHA7AnFb+r+DvCF5pmvWfh9r5NT0KNpHkm+7Oq539vY4/Cui8SX0Gm+K/A+seILe0sNaaR11BYiMKhXarH8T1pnjn/hY9rDrksY05ND8mUi4XaGeFgcD1JINR9fr1HRUJ8qtpzS3anZ6295W2XZ3K+r04qblG/otlb8DB8P+EvB+m+HdCuPEt9cQ6nrJEtqyfcjHBXPoOVyfesP49/8lLvf+uUX/oNdhf8Ah2Txl4Y8GaxY3ltFaadarDfvI4AhCBcn81PH0rj/AI9nPxJvT6wxH/x2urKqzrZipTm3K1S6f2feSSXbS359THFQ5MO0o2V42ffRm/ovg/wPb+HfDes+ILq5jbU4/LEKc+ZKXIB6cKBWnH8N/BMeuXnhVtRupdaljee2x92FP4QTjryM+orC8V/8iR8OP94f+jK6qEH/AIaZIwc/ZR/6LFcVariuWdRVpLSpK19PclZL0117nRThS92PIt4r71qebQeG7A/C7UNfk8z7fb6kLZTn5duBnj8a39M8P6fo+tfDbULPzPO1OVJbjccjcGjPH/fRq54M0mbxR8M/EPh/TpIvt6at56xs2Mr8vP6N+Va3iCzTT9d+FthHcR3ItpjCZYzlXZXiU4/EGuqvj5yqyoOevNO6/u+zbXyvsY08OlBVEtLR18+bUveFv7C/4Svx79sM/wBp/efaNq5X7Nhen+1mvP8A+w9AuvBPivWdImvfs1pdxLZq74DIV/iXuc5rrvC8f2v4o+O9LV1W4vLWSOEMcbmyvFYenaXd6L8J/G2lXyqtza3kKShW3AHbnqPrXPh5exqPlm+Z+x0v0fKnp+BrUXPFXjp7/wB+ppReC/AGnSaKus3d2J9Xt41ghU5w54LE44yTgVD4T0Q+HNQ+Imj7zItvpUgRj1KFHKk/gRXQ634NvfEd54L1KzuIQljawm5Rmwyxq2/cB3yciqMWoW+qeKviXdWriSEaS8SupyG2RMpIPpxWEcXUrUpJ1XLT3k/stVEl96v67lujGEl7ttdPP3Xf8TlvDXhnwtYeF9M1bxX9sll1iVlt0g6RRg43njr0P4iuV+IPh/8A4RfxZeaOshkiiIaJ26lCMjPv2/CvWdBvPEmp/DTQG8GLZXNxaK1vewzBSyEHCnnp0/HNeVfEiXW5PFtyviGSJ9RjVEl8ogqvy5AyPrXt5Tia9XG1Oef81431VpWXu20VvPW9zhxdKnChHlj21t5a69f0Ocooor6g8oKKKKAO0+Bf/JY/Cf8A2E4v51137Yf/ACWq4/7B9v8AyauR+Bf/ACWPwn/2E4v51137Yf8AyWq4/wCwfb/yavAq/wDI7p/9e3/6UejD/cZf4l+R47RRRXvnnBRRRQAUUUUAFFFFABRRRQAUUUUAFFFFABRRRQAUUUUAFFFFABRRRQAUUUUAFFFFABRRRQAV03hfxrqvhzw1ruhadDaCLW41iuZ3QmVUHZSDgDk9QetczRWdWlCrHlmrr/LVFwnKDvFhXUWPjjVrT4c6h4DWCzl0u9ulu2eRCZYpBs+4c4Gdg7Hqa5eilUpQq251ezT+a2CM5Rvys6PxL4y1TX/DGg+HryG0S10ON47ZolIdg5yd5JIPTsBVHwp4g1Xwvr1trei3LW95btlWHRh3UjuDWVRSWHpKDpqPuu+nrv8AeN1JOSlfX/I9j8QftDeLtU0KfTrXTdJ0qe6QpcXdpCVkIPXaSTjNcD4R8aar4Y0jxBplhDayw69afZLpp1JZU+blCCMH5j1zXNUVzUcswlGm6cKaSer+W33Gk8VVnJSlLVGv4O8QXvhXxNY+INPjgkurKTzIlmBKE47gEH9au6X4y1TT/iEfHEMNo2pG9kvPLZD5W92JIxnOOT3rm6K6Z4elNtyjdtWfp2M41JRSSe2pc1zUZ9Y1m91W6WNZ7yd55FjGFDMcnHtzXU+JPiZ4j1/4f6V4JvltBpumlDE6KwlfYpC7yTg4BPQCuKopTw1KfLzRvy7eQKrNXs99y5omqahourW2q6XdSWt5bOJIZUPKkV69e/tH+MZtMkig0vRbPUJVKvfQwESAHuMn731rxWiscTl+GxUlKtBSaLpYirSTUJWuSXE01xcSXFxI0s0rF3djksxOSTUdFFdiVjEKKKKYgooooAKKKKACiiigAooooAKKKKACiiigAooooAKKKKACiiigAooooAKKKKACiiigAooooAKKKKACiiigDu73/kgWmf8AYzXP/pNFVrw54d+F11odpcaz44vbLUHTM9ulkzCNsngHHPGKq3v/ACQLTP8AsZrn/wBJoqoaR8NvHOrabBqWneGr+5tJ13RSpESrjpkV4/u+zlzVeT3pa3S67apnbrzK0ebRd/0Op/4RX4N/9FE1D/wAf/4mqHiDw78LLXRLu40nxze3l/HGTBA9kyiRvQnHFZ//AAqX4jf9CjqX/fk/4VW1X4a+OtL06fUdQ8M39va26b5ZXiICL6mog6XMv9rb8rw1/Acuez/dfg/8yp4D0/wvqWpTQ+Ktcm0i1WHdFLFCZC75Hy4AOOM1v/B1LePx/qUdpMZrddL1JYpCMF0FvJtbHbIwa5Twz4b1zxNdyWmg6ZcahPFH5jpCpYquQMn8SK6n4MQTWvjvULW4jaOaHSdRjkRhgqwt5AQfxFdGOt7Kt793y7aafrqZ0L80NOu55+v3R9KWkX7o+lLXpnMFKv3h9RSUq/eH1FIR6Z8ev+PnR/8Acm/mleZV6b8ev+PnR/8Acm/mleZVy4L+BH+upUtwooorrJCiiigAooooAKKKKACiiigAooooAKKKKACiiigAooooAki61pWZ5FZcf3q0bQ9KCJFzXE83QpsdVw3616x+yHe7/Duu6cW5hvElA9nTH81ry6VfN06eP1jP8q639ki88nxfrWnk8T2SyAe6Pj+TV+c8YU+XF0qneNvuf/BPXy982CqR7NM+lahvp/sthc3XeGF5P++VJ/pU1VtVha50q8tlGWmt5IwPdlI/rXyhmtzn/hgsNh8ONMup2wskD31xIe5ctIzH8D+lcP4Uil02+8HeMLhdkviC7vYb1j/08kzQg/QxkD/erQvdSZf2erSG1ci5vLOLSIsdRI7+Qw/AB/yrN8beBfFOk+CJLz/hPNW1SPQUjv4bGSGEI5tiH25VAfuqR1rNnZFK7u93b+vvOu8Sal4m1TxZL4Z8KXVlYfYbWO5v725jZ8NIW8uJAD1whYnngiuX+K7+N7z4Pah9vk03T722maK9KRs0d3EHAR4xnKBsg4bJ4NdF4Lvbeb4l+JCJQW1SysNQtBn/AFsPlGMlfXDIc+m4etRfF3U7HU/hb4jawuUuFtnFvKycqJFZCy574yM++R2pvVMmHuzirdi+dS8Uaf4i0Lw9qN5YXl3fwXrzTwxMiF40LR4BOQM4zUNp4wuW+EM3iqaOP+0oLWRHjxhftSuYwv0L7fzqx4nP/F3vCRH/ADwv/wD0XXHXaBfGNz8Pekd54hi1VU/6ddnmyY9hIEobsKMYyS08/wAXc6S41DxhrWstoOh3llp76baQSaneSws+64kQOIkAPACkE5/vCrOkXFx4x8F69oOvQwxalA1xpWoLECIy+wYdM8gMjo47jPtWBbeG49U+KfjC3n13U9PuZZLa8hitnVRLCYETfggk4ZWX8K2/B8Hh3w/oviTVNN1W61CNLiWTULq4IOZYYlVsEAAgKgGR3UjtQgkklpvobfw+1KXWPAegarP/AK67023ml/32jUt+ua3K5z4YWc2n/Dfw1Z3C7Z4tKthKvo/lqWH5k10dWtjnnbmdh8RCuGbovzH6Cvi+W4OoeKtSvjyZ7ySTP1Y19feJLr7D4Z1a9zjyLKVwffYcV8d+FkMsqserNn8zWtJXmkd2XrWcvI6DUzhyv91VX9KwbmRkfejMjA5DKcEGtnU23SSH1Y1hXZ5NfsuGp8lGMOyX5HzjlzVHLzK95e3k7P513cSb8Bt0hO7HrUcV5eRQNbx3U6Qt1jWQhT+FN2SSyCONGdj0VRkmojwcHg1pyR2saqT3J7e8u7dGS3up4Uf7ypIVB/Kktrq5tZPMtriWF/70blSfyqGinyR103HzMn+23n2n7V9ruPP/AOenmHd+dDXt4119qa7nM/8Az08w7vzqCilyR7BzPuS3NxcXUpluZ5ZpP70jFj+tSSahfyW4t5L25eEfwNKxX8s1Woo5I6abBzPuTR3V1HA1vHczJC33o1chT+FMllkmffNI8j/3nYk/maZRTUUnewrskaaZkRGmkZY/uAuSF+npTvtV15/2j7TP53/PTzDu/PrUNFHKuwXZLb3VzbszW9xNCWGGKOVJHvij7RcZjP2ibMZzH85+Q9ePSoqKOVXvYLsljubmO4+0R3EyzZz5gchvz60SXNy6yK1xMwlOZAZDhz6n1pYLW6nillgtppY4V3SuiFhGPViOg+tQ0kot+Y7s7f4ieKrfVl0MaNeXMZtdNW2uMbk+YMTj3ri45pow4jmkQOMPtYjcPQ+tMorHDYSnhqSpw2X+dy6taVSXNIntLy8tCfst1PBu6+XIVz+VRSO8jl5HZ3PVmOSfxptFbqKTvbUzu7WCiiiqEFFFFAHafAv/AJLH4T/7CcX86679sP8A5LVcf9g+3/k1cj8C/wDksfhP/sJxfzrrv2w/+S1XH/YPt/5NXgVf+R3T/wCvb/8ASj0Yf7jL/EvyPHaKKK9884KKKKACiiigAooooAKKKKACiiigAooooAKKKKACiiigAooooAKKKKACiiigAooqzaafqF3GZLSxurhAdpaKJmAPpxSbS3GVqKv/ANi61/0CNQ/8Bn/wo/sXWv8AoEah/wCAz/4UuePcLFCir/8AYutf9AjUP/AZ/wDCj+xda/6BGof+Az/4Uc8e4WKFFX/7F1r/AKBGof8AgM/+FH9i61/0CNQ/8Bn/AMKOePcLFCir/wDYutf9AjUP/AZ/8KP7F1r/AKBGof8AgM/+FHPHuFihRV/+xda/6BGof+Az/wCFH9i61/0CNQ/8Bn/wo549wsUKKv8A9i61/wBAjUP/AAGf/Cj+xda/6BGof+Az/wCFHPHuFihRV/8AsXWv+gRqH/gM/wDhR/Yutf8AQI1D/wABn/wo549wsUKKv/2LrX/QI1D/AMBn/wAKP7F1r/oEah/4DP8A4Uc8e4WKFFX/AOxda/6BGof+Az/4Uf2LrX/QI1D/AMBn/wAKOePcLFCir/8AYutf9AjUP/AZ/wDCj+xda/6BGof+Az/4Uc8e4WKFFX/7F1r/AKA+of8AgM/+FUXVo3ZHUq6khlIwQR1BpqSewCUUUUxBRRRQAUUUUAFFFFABRRRQAUUUUAFFFFABRRRQAUUUUAFFFFABRRRQAUUUUAFFFFABRRRQB3d7/wAkC0z/ALGa5/8ASaKuZtPE3iKztktrXXdSggjGEjjuXVVHoADxXTXv/JAtM/7Ga5/9Joqt/D//AIRvQPAd94v1zw/Fr076imn21vNIyxx5RnZztIJPGBXkxqRp0pOUeb32ktN2/M7HFykknbRHJ/8ACX+Kf+hk1X/wMf8AxqO68T+Irq3e3ute1KaGQbXje6dlYehBPNd9/wALJ8Ff9Eq0b/v/AC//ABdH/CyfBX/RKtG/7/y//F0lVmv+YZ/+Sf5hyR/5+/n/AJHmumapqGlzNNpt/cWcjLtZoJShI9CRXZfBOVpfG17LLIXkfSNRZmY5LE20hJJrY/4WT4K/6JVo3/f+X/4urelfFzwzpVy1zp/wy0i3maJ4SyzS8o6lWHL9wSKjE1cRVpThHDu7Vt4/5lUoU4STdRWXr/kePqRtH0pa9l0DVvBPj2e68NJ4DsdGnlsp5re8tppC8UkaFhwzEEHGOleMqcqD7V34bEuq5RlBxato7ddtm+zOerSUEmndMWlX7w+opKVfvD6iuoxPTPj1/wAfOj/7k380rzKvTfj1/wAfOj/7k380rzKuXBfwI/11KluFFFFdZIUUUUAFFFFABRRRQAUUUUAFFFFABRRRQAUUUUAFFFFACp1q/anmqC9auWx5FBMjdsvmQr6irP7PF1/Z/wAZbKEtgXEc9uff5SR+q1SsG6VS8I3P9lfF3RrvO1U1KPP+65wf/Qq+J4zpfuqVTs7ff/wx6eTu/tafeP5f8OfZ9AODmg9aK+FJOP0bwuLfV72xvrFLjR4r8arpcnmY8ids7k2g5OCSRnj5j3rrbiKO4gkgmQPFKhR1PRlIwR+VPopJWKlNyepzGseAPCeq6Tp2l3WmMLfTYhDZmK4kjkijAA271YMRgDgk1fj8L6BH4YfwymmxjSJI2je23N8yty2WzuJOeuc+9bFFFkHtJbXMbSfC2g6UNO+w2JQ6asi2bPO8jRCT74yxJOc981YfQ9JfxHF4jaxQ6tFbNapc5O4RE5K46de/WtGiiyDml3Of8X+DfDvivyW1mzeSaAFYpoZ3hkVT1XchBI9jVDxF4Y3eGbHwdoVilro08qx3ziT/AFdsDudeTuZpMbM8n5iT6119FFkNVJK2uwAADAAAHQCiiimQcf8AGu8+w/CjX5c4MkAhX6swH+NfM/hGPDI2PujP5V7x+09d+R8NIrUHBu76NceoXJNeH+HF2W0j+iH9eK7svp+0xMI92vzPQwz5MPUn/WiHXrcVd+HWgjxH4wtbKaJZbVGEtyhbGYwRn+fas6+NXvhnI6fEbQ9kjLuvEVsHGQT0PrX6rmDnHCVXTdmouz+R4GDUXWjzK6ujoU8Ma14U+LNomkafZTm6aV7GCd8oYxwc88da5XT/AAb4i8STX19Y2cbsuoNbyojABJCST/wEetdn4WkuH/aJkSaSVglzMEDsTtG3oM9Kj0u7ubL4XeN5rSZ4ZDq5TehwcE889q+cWMxNFxs05uNNXaf2pNa69PzPZdGlNPflTlp6JGEvwm8XtrEmn/ZYwEiEnn7xsIOQBn1yDxXO2nhXXLrxQ/huKzJ1GNyrpkYXHUk9Me/uK9I8U6xqkfhj4b+XfTr5xjklIc5kYGMDce/U/nXRQx2o+KHjqaYyoRpMWWhH7wKYl3FffgUo51jadOUqvK/dlaye8ZqF3r1vew3gaMpJRutVf0auePeKvBWueHWtTdwpNFdtsglgcOrt/d471P4m8A674f0f+09Q+zbFZVmjSVWeIt0yAa6TVPFnhm18I2mkeH21C+lttSjvI2uhkqQRlc/gfzNT/EO10fxZ4bvvHPh++ukkWVF1GzkY7Qx6fiPyrrp5jjVOkqy5YttN8u+q5dL+7ddddTGWGotS5Hd2va/3+tvyOB8J+G9U8Tag9npcaM0aeZK7sFVF9STVjxl4R1fwrJbjUkjaG5BMM0bBlfHXp9a0PhpoX9sPqs9zqtxpum2VsJbySAney5OAPyrp/iZ/ZrfCbw22lXF3c2Yu5RDLdf6wjnOfbjj2xXRXzGrTzCFGLvFtJqz0vFv4tr6bdjOGGjLDubWu+/nbY4Hw14Z1bxEl42lQCdrRFd1zgnccDFdHP8J/GEWo2tmbONjOpYyK4KR46hjn/wDXV/4LXM1nofjS7tpDHPDpRkjcdVYByDVm81jVI/gHZyJf3AkfU2iaTzDvKj5sbuvWufF4/HLFulRcVHmjHVO/vRvffp+JpRw9B0lKad7N/c7HD6v4V1rTPEy+HZ7UtfuyiNEOQ4PQitTxN8OPEvh/SG1S8gieCMgTeVIGMRPrg16vBtn+K/hq5kw9wfDxkUnqZNgwfrya5D4b3N9c2Pj5dTlmktxZSlxKxIWT58dehzj9K5451ipwjUVrRUXJW35pOOmum3maPA0k3HXVu3lZX1Od0f4YeKtUjtpre2j8i4tVuUlZxt2tnA+vFanwo8AnVPEuqWuv2KtBp6mGaMyYKzH7vQ8jg89K2PFGp6hZ2Pw0t7a7lhiaG3kZEbAY5Qc+vHatvR2ZP2hvEESOyo1iGKg4BPkxc49eTXPiMzx1TD1bySvGTVk7rlkovr1T+RpTwtCNSOjeqT+auYXgLwzq2m6R448OzQq+oPp6KqIwO4sDgZrg/GfgvXPCQtm1WFBHcZCOjAjcOq8d66v4T319b+EvG98LiYXkVgGWV2JdWAbuai1y4nvPgLpM11K80ianIqu7Fmx9T9a6qNfFUMfO7TjKcYy03bgtVrotNtTKdOlUoKyd0m1/4Eea0UUV9YeQFFFFABRRRQAUUUUAdp8C/wDksfhP/sJxfzrrv2w/+S1XH/YPt/5NXI/Av/ksfhP/ALCcX86679sP/ktVx/2D7f8Ak1eBV/5HdP8A69v/ANKPRh/uMv8AEvyPHaKKK9884KKKKACiiigAooooAKKKKACiiigAooooAKKKKACiiigAooooAKKKKACiiigAr174Hkjw3e4JH+mn/wBASvIa9d+CH/IuXv8A1+H/ANASuPHfwWVHc7/c394/nRub+8fzpKK8QsXc394/nRub+8fzpKKAF3N/eP50bm/vH86SigBdzf3j+dG5v7x/OkooAXc394/nRub+8fzpKKAF3N/eP50bm/vH86SigBdzf3j+dG5v7x/OkooAXc394/nRub+8fzpKKAF3N/eP50bm/vH86SigBdzf3j+dG5v7x/OkooAcGbI+Y/nXzh4h/wCRg1L/AK/Jv/QzX0cOtfOPiH/kYNS/6/Jv/QzXo5d8UhS2KNFFFesZhRRRQAUUUUAFFFFABRRRQAUUUUAFFFFABRRRQAUUUUAFFFFABRRRQAUUUUAFFFFABRRRQB3d7/yQLTP+xmuP/SaKm/8ANBT7+JVx/wCA71J8Pdb8MzeHL/wZ4zkubbS7m4S8tL23Xc9pcKpUnHdWU4PB6Cu31hfgveeD9K8MWvjrULW0sZpLiV/sTFriZwBvPy8YAwBXgVqsqM/ZyhJ+/wA10m1bfp56W/Q9GEFOPMpLa29tTwuivU/+EX+C/wD0UjUv/ABv/iKP+EX+C/8A0UjUv/ABv/iK7f7Tp/yT/wDAJf5GH1SXdfejyyivU/8AhF/gv/0UjUv/AAAb/wCIo/4Rf4L/APRSNS/8AG/+Io/tOn/JP/wCX+QfVJd196Mn4C/8lDT/ALB95/6IauBT7i/SvV5NQ+HXgjSdRuPB+tX2va5fWz2cMs0HlR2iOMO/IGWI4HWvKRwKvCSdWrOtytJpJXVnpfo/UVZckIwvd67BSr94fUUlKv3h9RXccx6Z8ev+PnR/9yb+aV5lXpvx6/4+dH/3Jv5pXmVcuC/gR/rqVLcKKKK6yQooooAKKKKACiiigAooooAKKKKACiiigAooooAKKKKAAVatj0qrVi3PIoEzasW5FYfiZ2s9fhu14KGOUH3U/wD1q2LFuRWZ44jybeX1Ur/n86+Z4spc+Wyf8rT/AE/U7snly4tLumj7Ys5lubOC5XlZY1kH0IB/rUtc18Lb7+0vhv4evM5L6fErH3UbT/Kulr81LkuV2CiiigQUUUUAFFFFABRRRQAUUUUAeH/tY3f7jw5pob70ks7D8ABXm2krt0xz6kCus/afuvtHxE06yByLWwUkehZs1y1uNmmoPVifyFe5w9T58dDy/RXOyq+TL353/Oxn3zcmqNlf3GmapbajasFntpVljJ/vA5FWr1uTWTOeTX6lKKlFxktGeBTbVmjtr/4nahc+L9O8SJo+nQ3FkjrsQELKW6lj1PSsNPFt4vhvVtD+y2/k6nd/apJMncjZ6Dtj61ztFcVPLMLTSUYbW79Hdfc3c7JYqrLeX9PQ6LU/Ft7f6f4fspLW3RNDAELKTmTBU/N/3yOlX/8AhYWsL46m8WQwW8U86LHLbjJidAqrtOef4Qa46iqeXYZrlcFazXyk7v73qL6zVvfm7fhojtfEXxAm1T7ELbQdK05bW5W5/cRY8xx2b256Uni34hXmuaK+k2+k6fpdtNIJbgWqY81h0z7VxdFZwyrCQcWofDtv/X3lPF1ne8tzovAviy88KXtzNb20F3BdReVcQTDKOvb+tWvGPjm/8TaTb6ZcWFna29tM0sK26ldoIwFx0wK5OitZZfhpV/rDh7/f8CViKip+zvobvhnxNdaDp+sWVvbwypqtqbaVpM5RSCMrjvyetJN4mupfBUPhU28Itoro3ImGd5JGMemKw6Kt4OjKfO463T+aVk/uJVaaXLfTY6vUPHmr3OuaRrEMcNrc6XbpBF5eSHVRj5s+orQ8WfEzVNd0abS4tNsNMiuSDdNaphpvYmuEorD+ysHzQl7NXjt5a3/PXU0+t1rNc2+50ereL73UV0BZLW3T+xI0jh2k/vNpBBb8u1XE8fapH8QJPGUdrbJcygLJAM+WyhAmPXooP1rkKKv+z8Ny8vIrWa+Undr5sn6xVve/Z/dsdnefEG9nk18x6XYQR61brbyJGCBEoBGVx3Oe9ZM/ia6l8FW/hU28ItoLlrgSjO8k9j2xWFRRTy/DU7csNmn80rL8AliKkt3/AE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FFJkeooGLRSZHqKXNABRRRQIKKKKAClX7w+opKVfvD6ikB6Z8ev8Aj50f/cm/mleZV6b8ev8Aj50f/cm/mleZVy4L+BH+upUtwooorrJCiiigAooooAKKKKACiiigAooooAKKKKACiiigAooooAKmgPNQ1JF1oEzWs25FReL036XFJ/dfH5j/AOtRaNyKn1tfN0OYd1w3615edUva4CtH+6/w1NMFLkxVN+a/HQ+g/wBmq8+1/CSwj3ZNrPNAfYBtw/Rq9Jrwr9lHWrO38K6xp97eRQeVerIgdsZDJg4/75r2U69og/5ilr/38FfkUE3FM9PFpQryV+poUVmHxDoX/QVtf+/gpD4k0AddWtB/20FVys5uZdzUorJPijw6OusWf/fwUw+LPDX/AEGbP/v4KOVhzLubNFYp8XeGR/zGbP8A7+CmHxj4XH/MatP+/go5WO67m7RWAPGnhTvrdp/38FNPjjwkP+Y3af8AfYo5WF0dDSqMsK5tvHfhEf8AMatf++6WDx54QadF/ty0XnqXo5WFz54+Nd19u+MWrnOVgMcA/wCArVSb5LSFf9nP5msrVr5dY8cavqkbb47m8kdG9Vzwf0rS1JtuF9FA/SvquE6fNinLsmdWZXhhIQ9DHvG5NZkx5q9dN1rPlPNfop4cSOiiig0CiiigAooooAKKKKACiiigAooooAKKKKACiiigAooooAKKKKACiiigAooooA7T4F/8lj8J/wDYTi/nXXfth/8AJarj/sH2/wDJq5H4F/8AJY/Cf/YTi/nXXfth/wDJarj/ALB9v/Jq8Cr/AMjun/17f/pR6MP9xl/iX5HjtFFFe+ecFFFFABRRRQAUUUUAWdMAOo24YAjzFyCODzV+61zUEupVX7KAHYD/AEWPpn6VQ0v/AJCNv/10H86ju/8Aj7m/66N/Os3FOWoy/wD29qXra/8AgLH/AIUf29qXra/+Asf+FZdFP2cewXNe9vJr7QTLcLDvS6VVZIlQ4KNkcD2FZFaC/wDIuS/9fif+gPWfRBWuDCiiirEFFFFABRRRQAUUUUAFFFFABXrvwQ/5Fy9/6/D/AOgJXkVeu/BD/kXL3/r8P/oCVx47+Cyo7nfUUUV4hYUUUUAFFFFABRRRQAUUUUAFFFFABRRRQAUUUUAFFFFABRRRQAo6184+If8AkYNS/wCvyb/0M19HDrXzj4h/5GDUv+vyb/0M16OXfFIUtijRRRXrGYUUUUAFFFFABRRRQAUUUUAFFFFABRRRQAUUUUAFFFFABRRRQAUUUUAFFFFABRRRQAUUUUAdH8M/D8Xijx1pOhXEjRwXM+JmXqEA3Nj3wDXZXPjr4aw3MsNr8LraWCNysbyX0odlBwCcHrVn4H6Ponh+TTviH4s8Qx6RafaZYbCExl3uSqYc8A4Ubhz61Xbwd8ImYt/wtKTkk/8AHkf8K8DE16VXEyU+dxiklyqdr3d9Y79D0aVOcaScbXfe22ltyL/hPvh3/wBEqsv/AAOl/wAamml8E+OPC+vJo/hJfD2q6TZ/b4ZYrh5ElRXVXRgx44YEfSm/8Ib8Iv8AoqUn/gEf8K3PCmm/CXQYtYjT4lPN/aenPYkmzYbAzKd3T/ZrCpPDwXNRVTmVulR9fPTY0jGpJ2ny2/7dPDqK9V/4Q34Rf9FSk/8AAI/4Uf8ACG/CL/oqUn/gEf8ACvU/tSj/ACy/8Al/kcn1SfdfejyqivTNb+H3hWfw7qOpeC/Gqa5c6bF9oubV4DG3k5wWXjnGa8zrqw+Kp4hNwvp3TT+5mVSlKm/eClX7w+opKVfvD6itzI9M+PX/AB86P/uTfzSvMq9N+PX/AB86P/uTfzSvMq5cF/Aj/XUqW4UUUV1khRRRQAUUUUAFFFFABRRRQAUUUUAFFFFABRRRQAUUUUAFOjPNNpV60Ay9bNg1fl/e2M0fdoyB+VZcJ5rQtpMVnVpqpBwezVjO7jJSXQ5ENcROwimkjz12MRml86+P/L1cf9/DXZpaWbks0CEnrxU66fp//Pulfnf+pWJv/EX4n0bz+h1g/wADhd95/wA/M/8A38NGbrvPMf8Atoa70afYf8+6flSiwsf+fdPyqlwXiOtRfiT/AG/R/kf4HAFZ/wDnrL/32aTy5v8AnpJ/30a9C+w2P/PvH+VL9jsR/wAu8f8A3yKf+pVb/n4vxJ/1gpfyP8Dz0RTf33/76NIYZO7N+deh/ZLP/n3j/wC+RS/ZbPH/AB7x/wDfIqlwVV/5+r7mH+sEP5GedmCTHVqb9ncnoa9G+zWn/PvF/wB8ij7Pa/8APvF/3yKf+pM/+fq+4P8AWGH8h519nkHY0C3ckZUn8K9E8m1/54x/98imsluOkMf/AHyKP9SJf8/fw/4I/wDWJfyfiY3hqAh0yuPrWpqcytM5U8Z4pJHVR8qhfoKo3Mma+lybJf7N5ryu2eZjsf8AW7aWsVrhsmqUh5qaZqgPWvdORCUUUUFBRRRQAUUUUAFFFFABRRRQAUUUUAFFFFABRRRQAUUUUAFFFFABRRRQAUUUUAdp8C/+Sx+E/wDsJxfzrrv2w/8AktVx/wBg+3/k1cj8C/8AksfhP/sJxfzrrv2w/wDktVx/2D7f+TV4FX/kd0/+vb/9KPRh/uMv8S/I8dooor3zzgooooAKK0LGztZLFrq7umhXzfLUKucnGaf9l0f/AKCMv/fuo50OxmUVp/ZdH/6CMv8A37pyWekO6oNRlyTgfu6OdBYsaXHp1uunST28ks0zk7g2AMHAqG5uNG+0y50+Yne2f3h9frU08XkT6VBnd5csi59cPWPd/wDH3N/10b+dRFXd7jL32jRf+gfN/wB/D/jR9o0X/oHzf9/D/jWZRV8nmI6FZ9I/sGQ/YZdn2tMjzD12P71R+0aL/wBA+b/v4f8AGmL/AMi5L/1+J/6A9Z9TGO4Gn9o0X/oHzf8Afw/40faNF/6B83/fw/41mUVXJ5gaf2jRf+gfN/38P+NRarHaiO1mtI3iSVGJVjnkNiqNXb//AJB+n/7j/wDoVFrNAUqKKKsQUUUUAFFFFABXrvwQ/wCRcvf+vw/+gJXkVeu/BD/kXL3/AK/D/wCgJXHjv4LKjud9RRRXiFhRRRQAUUUUAFFFFABRRRQAUUUUAFFFFABRRRQAUUUUAFFFFACjrXzj4h/5GDUv+vyb/wBDNfRw6184+If+Rg1L/r8m/wDQzXo5d8UhS2KNFFFesZhRRRQAUUUUAFFFFABRRRQAUUUUAFFFFABRRRQAUUUUAFFFFABRRRQAUUUUAFFFFABRRRQB3njr/klPw8/65aj/AOlArg67zx1/ySr4ef8AXLUf/SgVwdcWA/hP/FP/ANLkb4j416L8kFT6fDFcX9vBPcLbxSSqjzN0jUnBY+w61CoZmCqpZicAAZJrrrb4Y+PrjTxfw+F75oCu4HABI9cE5retWp0l+8ko37tL8zOEJS+FXOk/4V34C/6Kzo//AH6k/wDiKx/GHg7wno+hS32lfEDTdYukZQtpDG4ZwTgkZUDjrXD3EE1vO8FxC8UqHa6OuCp9xTK5aeFrKSk6za9I6/gayqwaa5Evv/zO6+Dn/H94k/7F29/9ArhB0Fd38HP+P7xJ/wBi7e/+gVwg6CtKP+8VP+3f1FP+HH5i0q/eH1FJSr94fUV1mB6Z8ev+PnR/9yb+aV5lXpvx6/4+dH/3Jv5pXmVcuC/gR/rqVLcKKKK6yQooooAKKKKACiiigAooooAKKKKACiiigAooooAKKKKACnKKFXNTxx0CbFiWrkOaZDFVyGE0GcmPizU6k0Rwmp0ipGLY1c04ZqVISeik/hUy2sp6Rn8aznWhD4pJDUJS+FFUZpauCzl/uqPqad9jk9U/OsHjsMt5r7zRYas/sso4NJir/wBjk/vR/nR9hl7GP86SzDDf8/F94fVa38jM85ppz71pNYT/AN1T9DUT2VwvWFq1hiaMvhmvvJdKpHeLKBzUTVdeEr95SPwqF4q2TIuUJSapzVpywn0qpLFVFxZmSCoGHNX5YqrSJQbJkFFKwpKCgooooAKKKKACiiigAooooAKKKKACiiigAooooAKKKKACiiigAooooAKKKKAO0+Bf/JY/Cf8A2E4v51137Yf/ACWq4/7B9v8AyauR+Bf/ACWPwn/2E4v51137Yf8AyWq4/wCwfb/yavAq/wDI7p/9e3/6UejD/cZf4l+R47RRRXvnnBRRRQBeP/Ivj/r8P/oAqjV4/wDIvj/r8P8A6AKo1Meo2FSWv/HzF/vj+dR1Ja/8fMX++P502Bvan/yEtP8A+viT/wBDrNutL1A3UpFpIQXbt71Z8Skg25BwRJNgj/frP/tC/wD+f24/7+GsoJ2TQ2P/ALL1D/n0l/Kj+y9Q/wCfSX8qZ/aF/wD8/tx/38NH9oX/APz+3H/fw1fviLk9tPbeHnW4jaMtdoQD3+R6yqlmuLicATTyygdN7E4qKnFNbgFFFFUIKu3/APyD9P8A9x//AEKqVXb/AP5B+n/7j/8AoVS90MpUUUVQgooooAKKKKACvXfgh/yLl7/1+H/0BK8ir134If8AIuXv/X4f/QErjx38FlR3O+ooorxCwooooAKKKKACiiigAooooAKKKKACiiigAooooAKKKKACiiigBR1r5x8Q/wDIwal/1+Tf+hmvo4da+cfEP/Iwal/1+Tf+hmvRy74pClsUaKKK9YzCiiigAooooAKKKKACiiigAooooAKKKKACiiigAooooAKKKKACiiigAooooAKKKKACiiigDvPHX/JKvh5/1y1H/wBKBXB13njr/klXw8/65aj/AOlArg64sB/Cf+Kf/pcjfEfGvRfkj0j4cx2PhPwldfETUrSK7vPPNnodvMuUM4GXmYHqEGMe9YN58RvHV1qx1STxVqoud+4bLllVfYAHAHtWt8R3MPw8+H1lHxA2nT3JA6GRpiCfyArz+scLQp1+atUSbba11sk2rfhd+bLqzlTtCLslb7z1LxLeRfEnwDd+KJoIo/FOglP7SeJQovbVztWUgfxq2AT6EV5bXefBImTxFq9i3+ovNA1CKYHptEDSA/gyKfwrgxWmEgqM50I/CrNeSfT70/loTWfPGM3u9/kd18HP+P7xJ/2Lt7/6BXCDoK7v4Of8f3iT/sXb3/0CuEHQVdH/AHip/wBu/qKf8OPzFpV+8PqKSlX7w+orrMD0z49f8fOj/wC5N/NK8yr0349f8fOj/wC5N/NK8yrlwX8CP9dSpbhRRRXWSFFFFABRRRQAUUUUAFFFFABRRRQAUUUUAFFFFABSqKSpIhzQDJIkq9BD7VFbR5rVtYfak2krsykxIIKvwWpIyAAPU1G88FsvzEFv0FXtA0XxR4pmEWh6Tc3K5wZdu1F+pNfLZhxLTpNxoK779D0qGVSkues7IYFtoh+8fcfQUx9QtYh8qIPrXpWh/AnUJQsniPxBDag/ehtV8xvpk4xXb6R8Jfh/pu1pdPuNSkHVrmY4P/Aea+XxGeYqtvJ/kd0IYOjsr/ifPDayekeT/ugn+VPim1S5IFvp97KT02wtX1ZYaP4b04AWHhzSoMdCLZc/nWol9LGMQ7Yh6IuK82WKqPqafXILaJ8nW+ieMLobrfw5qTj/AK5Y/matR+EPH0gyvhbUiP8AdX/GvqdtSuz1uJf++qT7fcn/AJbyf99VH1ib6i+u/wB0+WX8I+Po/veFtRH/AAEf41Wn0TxfajNx4c1FP+2ef5V9Xi/uh0uJf++qeup3g/5eJf8AvqmsRU7gsausT5Akn1K2OLjT7yL/AHoW/wAKSLWtpwxZD7gj+dfYLajNINs2yUeki5rMvtJ8M6ipGoeGdJnz1JtlB/OrWKqIpYum90fLsOrJIMFlYe/NShrG4+9EoPqvFe8ar8KPh3qQLJp11psh6NbTHA/4DxXH6z8BrxcyeGvE0Nz6Q3i+W30yM12UM2rUtm0Djhq29jzKXTUcZt5gf9lqzbqzkibbIhU/St/xD4a8XeFJNuuaPcwxg8TKN0Z+hFVLTUIrhNkmHU9jX0eC4kloqmq/E46+Ux3puxzc8GO1UZ4sZrrr3TldDLbfMO6dx9KwLqHGeK+sw2Jp4iHNTdzx5050pcs0Yki1CetXp0xmqbjBroKTGUUUUFBRRRQAUUUUAFFFFABRRRQAUUUUAFFFFABRRRQAUUUUAFFFFABRRRQB2nwL/wCSx+E/+wnF/Ouu/bD/AOS1XH/YPt/5NXI/Av8A5LH4T/7CcX86679sP/ktVx/2D7f+TV4FX/kd0/8Ar2//AEo9GH+4y/xL8jx2iiivfPOCiiigC8f+RfH/AF+H/wBAFUa3rbRtSufDcckNuSslyXUkgZGzGar/APCO6v8A8+v/AI+P8ayU466jaKujRQzagiXCF4wrsyg4ztQnGfwq3bXel/aI8aUc7h/y3PrS2en3mn6nGt3CYy8ExXkHI8tqy7X/AI+Yv98fzp6Se4HS+IrrTVMO/TS3zy/8tiP46yftmlf9Ao/9/wA1N4m/5Yf783/odY1TTguUGalz9hn0qW4t7Q28kcyLnzC2Qwb/AArLq9B/yArv/r4i/k9UauPUAoooqxBRRRQAVdv/APkH6f8A7j/+hVSq7f8A/IP0/wD3H/8AQql7oZSoooqhBRRRQAUUUUAFeu/BD/kXL3/r8P8A6AleRV678EP+Rcvf+vw/+gJXHjv4LKjud9RRRXiFhRRRQAUUUUAFFFFABRRRQAUUUUAFFFFABRRRQAUUUUAFFFFACjrXzj4h/wCRg1L/AK/Jv/QzX0cOtfOPiH/kYNS/6/Jv/QzXo5d8UhS2KNFFFesZhRRRQAUUUUAFFFFABRRRQAUUUUAFFFFABRRRQAUUUUAFFFFABRRRQAUUUUAFFFFABRRRQB3njr/klXw8/wCuWo/+lArg67zx1/ySr4ef9ctR/wDSgVwdcWA/hP8AxT/9Lkb4j416L8kekTwP4q+CdnNaL5t/4VuJI7mMct9klOVcD0DZB+teb1ueCPFGq+ENdTVtJkXftMc0Ug3RzxnqjjuDXdHxV8ILpv7TvPAN9Ff53NawXm22Zvpt4HtisOarhJSiqblFttWtdX1ad2uuqZpaFZJuVmu5neALVvD/AMPfE3jS8UxG7tW0fSw3Blllx5rL7LGGGf8Aarzqun+IPjS/8X3tuZbeCw06yj8qxsLddsVunoB6nue9cxXRhKdRc1Sr8Unt2XRf11bMqso6Rjsjuvg5/wAf3iT/ALF29/8AQK4QdBXd/Bz/AI/vEn/Yu3v/AKBXCDoKKP8AvFT/ALd/Uc/4cfmLSr94fUUlKv3h9RXWYHpnx6/4+dH/ANyb+aV5lXpvx6/4+dH/ANyb+aV5lXLgv4Ef66lS3CiiiuskKKKKACiiigAooooAKKKKACiiigAooooAKKKKAAVYhFVx1q1b9RQJmjZp0q20kz3EVjZRPNczMEjjQZZmPQCorFeKv/CnxPp/h74l2mo6qitAN8Qc/wDLNm4DV8rxVjZUKEKcXbnevojuyukpTnUtflR7L8Ovg5YWMcWp+MAL++IDCyB/dRezf3j7Yr1iN0gt1traOOCBBhYol2qv0FVrS7gvrdbi2mWWJxkMpzUlfnkpM1qVZVXeTHFjSZpKKlsgKKKKQBRRRQAUUUUAFFFFACgmnLIwplFNNoC9DfSCIwybZYWGGjkG5WHuK4Xxp8JfDPiVZLrQtmg6seVVB/o8p9Cv8P15rrKcr7eScAdSaalrfY2pV509nofMOpWOr+Gdbl0bXLVra7iPIPRx2ZT3BqhrlurItzGBhuGA9a9f+PWraPrnhCSRtpvNImjFtd95NzYaIeo7/hXk2nf6dYvDnkoSPwGa+myTHTo14qXXRmuIVPF0HKHT8zk7pOTWdMOa2LwdayZx1r9HPBgyvRRRTNAooooAKKKKACiiigAooooAKKKKACiiigAooooAKKKKACiiigAooooA7T4F/wDJY/Cf/YTi/nXXfth/8lquP+wfb/yauR+Bf/JY/Cf/AGE4v51137Yf/Jarj/sH2/8AJq8Cr/yO6f8A17f/AKUejD/cZf4l+R47RRRXvnnBRRRQB0FzeWcek2FreWbzqYhIpWTbg8iqf2nQ/wDoFz/+BB/wpmsf8e2m/wDXqP5ms6sowVh3OtsLjSfKsdunSgeXcbf354+U57VkR3mio6uNLmypyP8ASD/hU2n/AOp0/wD65XX/AKC1YdTGCu/67jNTW5vtFrZz7dvmGVsemWrLq/qH/IL03/dk/wDQhVCtIbCZeg/5AV3/ANfEX8nqjV6D/kBXf/XxF/J6o047sAoooqhBRRRQAVdv/wDkH6f/ALj/APoVUqu3/wDyD9P/ANx//Qql7oZSoooqhBRRRQAUUUUAFeu/BD/kXL3/AK/D/wCgJXkVeu/BD/kXL3/r8P8A6AlceO/gsqO531FFFeIWFFFFABRRRQAUUUUAFFFFABRRRQAUUUUAFFFFABRRRQAUUUUAKOtfOPiH/kYNS/6/Jv8A0M19HDrXzj4h/wCRg1L/AK/Jv/QzXo5d8UhS2KNFFFesZhRRRQAUUUUAFFFFABRRRQAUUUUAFFFFABRRRQAUUUUAFFFFABRRRQAUUUUAFFFFABRRRQB6Xr2j6prvwg8EXGj2M18lk9/bXPkruMUjSq6gjtlTmuQ/4RDxV/0L+o/9+TSeGPF3ifwwJh4e12+0wTY80W8m0Pjpmtv/AIW18TP+h21n/v8A15kaWMo3jT5XG7eraerb6J9zrcqM7OV72X4aGL/wiHir/oX9R/78mj/hEPFX/Qv6j/35NbX/AAtr4mf9DtrP/f8Ao/4W18TP+h21n/v/AFV8w/lh98v8hWw/d/cv8zF/4RDxV/0L+o/9+TR/wiHir/oX9R/78mtr/hbXxM/6HbWf+/8AR/wtr4mf9DtrP/f+i+Yfyw++X+QWw/d/cv8AM1/hl4f1rSLbxVq2q6bcWNlDoNzG0s6bQXcBVUepJrzIdBXReI/HXjHxHYix13xJqOoWwbcIppcrn1xXO1rhaVWMpVK1ru222nqRVnBpRhsu4Uq/eH1FJSr94fUV1mB6Z8ev+PnR/wDcm/mleZV6b8ev+PnR/wDcm/mleZVy4L+BH+upUtwooorrJCiiigAooooAKKKKACiiigAooooAKKKKACiiigAHWrdv2qoOtWrfqKCZG1Ydq47XV8vUZ0P9812FgeRXNeK4W/thlVSWk27QO5NfG8aUubBwn2l+aPWyGdsRKPdHR/Dv4oa94TkSDznubIf8s2PKj+o9q+gfBvxc8Oa9GqyTCGY9Rnkfh2r5N1jSNV0a5Fvq2nXVjKRkJPGVJHtVNWZWDIzKw6EHpX5vCvKOktUe5iMtpVnzQdn+H3H33Z39leIGtbqKUH+61Wa+I9A8eeIdIKhLo3Ea/wAMvJ/A9q9F8PfHKaIKl6buD3z5q/lxXRGrTl1seTVwGJpfZ5l5f5H0vRXkmj/GTTLoKP7Q0+QntI3lt/WuosfH9pcKCtosue8MoatFC+zOGU+T4k16o7OiucTxlp3/AC0tbpP+AZp48Y6L/F9oX6x//Xp+zl2J9tT/AJkdBRXPnxjof/PSX/v3SN4y0cfdW5f6R0vZy7DdamvtHQ0VzD+M7XH7nTbuT6riqF744uIgSunw26/3p5gP6U/ZyJeIpfzHbUjsqKWd1VR3JxXkesfFCC3BFz4k0y2/2YDvf+lcJr3xa0difL/tHVpO3mN5Sf1pNRj8TNIKrV/h02/lb8z3vU/FWk2ZMccpupuyRc8/WvPvHnj6K0t2OsXy2MBHy2cLbppfY14frXxM8RXyNDYmHSoDxi3XDke7Vxc0ss0rTTyPJIxyzuck1nLEQj8Cuzvo5RXq61pcq7Lf7zsfE/jC88TX0SCMWunwE/Z7ZTwP9pj3b3rofDchWxuJM42wN+ZGP6151p0UiujPG6BxuUkY3D1FehaOPL0S4b+9sT9c/wBK9bIVKti4X7o7cbTp4bCuNNWSRl33BNY9z3rYvjyax7jvX62j5GBWooopmoUUUUAFFFFABRRRQAUUUUAFFFFABRRRQAUUUUAFFFFABRRRQAUUUUAdp8C/+Sx+E/8AsJxfzrrv2w/+S1XH/YPt/wCTVyPwL/5LH4T/AOwnF/Ouu/bD/wCS1XH/AGD7f+TV4FX/AJHdP/r2/wD0o9GH+4y/xL8jx2iiivfPOCiiigDalt7a+srJv7RtoWjgEbJI2CCCah/sq3/6C9j/AN91l0VHK11GdBCsMMtlbRXUVw0cNwWaM5AyjYrn6s6ZcJa3qTSRmRAGVlBwSGUj+tWfO0X/AJ8rj/v7/wDWpK8WAzUP+QXpv+7J/wChCqFdDey6QdP0/NpPtKvt/e9PmHtVUtoYJHkT/wDfz/61KMtNgZWg/wCQFd/9fEX8nqjWrc3GnGwe1tEeMvIrsztn7oPH61n+XH/z2H5VUXuBFRUjxBY96uGGcVHVCCiiimAVdv8A/kH6f/uP/wChVSq7f/8AIP0//cf/ANCqXuhlKiiiqEFFFFABRRRQAV678EP+Rcvf+vw/+gJXkVeu/BD/AJFy9/6/D/6AlceO/gsqO531FFFeIWFFFFABRRRQAUUUUAFFFFABRRRQAUUUUAFFFFABRRRQAUUUUAKOtfOPiH/kYNS/6/Jv/QzX0cOtfOPiH/kYNS/6/Jv/AEM16OXfFIUtijRRRXrGYUUUUAFFFFABRRRQAUUUUAFFFFABRRRQAUUUUAFFFFABRRRQAUUUUAFFFFABRRRQAUUUUAFFehfCP4f6b4ysNc1LWPEkWg2GkLCZZ5I9ynzCwGeRj7v61pfEL4YeH9D8Cy+KvDnja28QwQ3cdtKsMOArP053GvPnmeHhX9g2+a6Wztd7K9rde50RwtSUPaJaeq/I8roo/P8AKj8/yr0DAKKPz/Kuv+Eng2Px14s/sWfUhpsCW0txLcGPcFVFyeMisq9aFCnKpN2S1ZUISnJRjuzkKK9i8QfCXwpD4M1rX/DfxDtNdk0m3E8sEMOPlJA5O446147WOFxlLFJum3po7prz62Lq0Z0mubqFKv3h9RSUq/eH1FdRiemfHr/j50f/AHJv5pXmVem/Hr/j50f/AHJv5pXmVcuC/gR/rqVLcKKKK6yQooooAKKKKACiiigAooooAKKKKACiiigAooooAKsW55FV6mgPNAmbNi3SszxZLcWWo2uoWkhinixJG46qynINaFk3SqvjKPdZQSejEH8q+f4npe0y2p5Wf4o68pnyYyPndfgfY2m3Gg/ET4eaUvjLSbfUorqzjkM2wb1Yryw9DXkPjj9mFJmkvPAGvRzockWN4cMPYP8A/WrsP2e737b8I9FJOWgV4D/wFiK78Eg5UkH2NflTpxkrnrLG1KM3F62Z8Q+LPh9418KyMuueHL62RTjzhGWjP0auXzzjv6Gv0Sh1S8jTy2kEsfQpKoYYrA1zwn4F8Qbv7a8G6ZPI3WWNNjfnWToPod0M0pv4kfBlOjeSNg0cjofUMa+vdV+APwtv8tanWNLc9BHKGUfhiuavv2YtFkJOm+OXjGeFntc4/HdUeykjpWNoSW586W+tazbgCDVLuMD+7JV6Pxh4pjPya9fD/tpXsd3+y/rigmz8X6RPzwGXZx+dUZP2ZPGo/wBXrOiSf9t8UWqITeFluk/keYDxz4uGP+J/e4/3qbN408VSDDa/fH/gdelj9mfx7nnUNEH/AG9ip4/2ZPGBI83XtEj9f3uad6vcj2eDX2Y/cjx+fxBr1x/r9YvZB7yVQmlml+aWaWQn+85r6Btf2YL3P+neNtPjH/TODd/7NW5p37NfhOEg6l4r1C79Vgh8vP6mjkqMaxOFp/DZeiPl6pLaGa6mENrDLPIeiRqSTX2RpHwX+FumEN/YdzqLjveTBgfwwK7XSbPSdGj8vRdF07TV/wCmEIB/M1Soy6mVTNKS+FXPkXwj8E/iF4i2S/2OdLtW6z3x8oY9QD1r2rwP8A/COgPHda/cP4hvVwfK27LdT9Od36V6xNNLM26SRmPuaYv3hWsaUUefWzGrU0Wh83ftMzQP8R9P0+2t4YIrLTI1WOJdqruZmxj6Yrn4h5eiRj+/Ln8l/wDr1N8aLr7d8ZNbYNuWCSO3H/AEUH9c1Fd/JYWsf+wzfmcf0r6rhenzYxPtf8jHGvlwMV3/AFdzEvTyayJzzWnetyayp+tfpR4MNiKiiimahRRRQAUUUUAFFFFABRRRQAUUUUAFFFFABRRRQAUUUUAFFFFABRRRQB2nwL/5LH4T/wCwnF/Ouu/bD/5LVcf9g+3/AJNXI/Av/ksfhP8A7CcX86679sP/AJLVcf8AYPt/5NXgVf8Akd0/+vb/APSj0Yf7jL/EvyPHaKKK9884KKKKACiiigAooooA0bz/AJB+mfR//QhVCT77fU1fvf8AkHaZ/uv/AOhCqEn32+pqI7DY2iiirESj/jzb/roP5GoqlH/Hm3/XQfyNRUkAUUUUwCrt/wD8g/T/APcf/wBCqlV2/wD+Qfp/+4//AKFUvdDKVFFFUIKKKKACiiigAr134If8i5e/9fh/9ASvIq9d+CH/ACLl7/1+H/0BK48d/BZUdzvqKKK8QsKKKKACiiigAooooAKKKKACiiigAooooAKKKKACiiigAooooAUda+cfEP8AyMGpf9fk3/oZr6OHWvnHxD/yMGpf9fk3/oZr0cu+KQpbFGiiivWMwooooAKKKKACiiigAooooAKKKKACiiigAooooAKKKKACiiigAooooAKKKKACiiigAooooA9Q+Gn/ACRL4nf9c7D/ANGtVX4W/FKfwPoV9ozaFY6taXc6zlbgZCsBirvwuTzPgx8SowcF109c/WZhWl8RPgrYeFfCmq6rbeMLbUb7SfJ+2WSRYaPzMYz83HXIr5ypUwjrVcPiftzVlr/LDqttWj0oxrckKlPon+bLX/C/Lf8A6J7oP/fFH/C/Lf8A6J7oP/fFeIUV2f2Fgf5Pxf8AmY/X6/f8Ee3/APC/Lf8A6J7oP/fFNuPj/L9hu4LDwXo9jNcW7wedEuGUMMGvEq734Q+ALPxsdYuNS8QQ6JY6XAs01xKmV+Zsc8jFY4jKstw1N1akNF5yf4XLp4vE1JcsXr8jS+EIx8Mfib/2B4//AEaK8wr3uHwgvgfQviloKagmoRjQLa4juFXaHV3BHGTXgldGXVoVqlapB3Taa/8AAIkYmDhCEZbq/wCbClX7w+opKVfvD6ivUOM9M+PX/Hzo/wDuTfzSvMq9N+PX/Hzo/wDuTfzSvMq5cF/Aj/XUqW4UUUV1khRRRQAUUUUAFFFFABRRRQAUUUUAFFFFABRRRQAVJD1qOnxdaAZq2bdKk8SJ5miM391gar2jdK0L9PN0i4X/AGDXBmdL2uDqw7xf5Bh5+zxEJeaPYf2TbzzvAN/ZFsm1v2wPQMAa9jr54/ZCvdt/4i00n7yRTgfmp/pX0PX43B+6j2cdHlxEgoooqzlFyaSs/Uta03TtS03Try4EVzqcjRWikf6x1XcR9cc1oUXHZoKKz9F1nTtZF4dNuBOLO6ktJyBwsqcMvvitCi4mmtw/OiiigANFYlt4ign8bXvhZbdxPaWUV40uflZZGYAY9ttbKyRtI0ayKXTBZQeVz0zSuNprcdRRRTEFPgGZVB6ZplQandCy0e/vScC3tZZc/wC6hP8AShCex8gavdHVPHGtah18/UJnB9t5xXf6H4PbxBZTXTapDYRWqxxsZEyMkZ9RjrXmfhpWmnDtyXbcfqa9o8I6euseCfEVgbyOzElyq+dJ91cY/wAK97Kqs8PRnWhLl1ir2vZOSvp6HrYqlGbhSkr6PTbZHmXjrRYtA1RbOLU4NRVohJ5sQwBnt1NcnMea9a8O+DdNtvGN6uqXkOrWOmWH22Ty/uyE5AQ8+1V/EJ0Hxj8N9U1+w0WLSr7SZlB8s53xnHB/MV9pTziMHCnrNe6nOySvLbTfX00PI+pNpy0jvZb7b6nlNdZ8NPDdj4lvNUhvpJkW00+S5j8psZdSoGeOnNdt8RJfCvhzwzbWMehRyalq2mo3mqcCEDgN7kkGsP4Ef8hPxB/2Bpv/AEJaitmdSvl1TEU4uFtnprqlf80aQwsaeIjTk79zzntRXr/gTRE0rwFp2t2/hc+IL7U7hhICpPkwAlf1IP5itKy8G6LZ/FDV4YdOinKaYt9YWMpwvmMeV/DFOpxDQhOpHlfu36rWzSfpq935sI5dOSi772/HX5nh1FereGrWw8Q/FaO31jw3Fpc0No7NZN8qTTKPl4PY/wBK5j4oXUs2qwwXfhuPRLyBWWQICFmXPysP8a66GZ+1rxoclm0m9Vpe/wB+268jGpheSm6nN1ts/wCkchRXoHw01CO206SGz8Eya9qBnJlnClhHFgYXAHHOa6a+8EaLN8Z47L7IIdMNgNRmth0B+bK/QlRn6msq+cww9WdOrBpJN3une1ul7rfS+5dPBSqQUovdpfeeRaXY3Gpajb6faKGnuHEcYJwCT71saT4ejXxwvhzxBexaasczRXMxb5UIBPX6132heMPDGo+ONIWz8KQW06XTQI6vwUIwrfUHn8atarcaRrnx4stJk0SBBbXc0d05OftTbSQxHauStm2J55QlScF7OUt1dWvrvb/gs2hg6fKpKSb5kutmePanDDbalc29vOLiGKVkjlHR1B4P41Xr1DUNJ0u8+HXidraxhjvdH1dmDoPm8ktjH0+Y/wDfNbA8IaRc+JvB/hqWyjVoNMN7qW0fNMxA+U/8CU/ga3/t2lTj76el77fZipX+d182ZfUZyej3t+LtY8Xor2XxjosOr+AtW1K48J/8I/d6ZKrWzbCvmwk8jn2/UiuP+DmiWGs+K3bVIhNZWNs91LGej7RwD7VtRzinPC1MQ425N1dPono1prdEzwco1Y00/iK3h7w3Zah8PvEHiCaSYXOnPGIVU4U7ioOR+NcnXtl3rWh678JPFt5o+kjTHDRpNGpyHw6bW/Kn+AF03Xha6P8A8K/eHRprcq2oOhOXC537unJH5kV51POatGFarWpuyls2vdSjF99erSW50ywUJuEISWq89dWeSaboOpajo2oataxo1pp4U3DF8Ebs4wO/Ssuva/hxqmm6T8PfE8E+jR3S6XLtuMtj7UCzbQfTGKwPAerWrC4/s3wC2qTz3ryTSKpdYIWI2xjA4wM810xzetzVr0rqDSWqWjSet38/mluZPBwtD3tWvPueZ0V2Xxk0ey0Px3cWunwiC3khjnWIdELDkD8q42vYwuIjiaMK0dpJP7ziq03Sm4PoFFFFdBmdp8C/+Sx+E/8AsJxfzrrv2w/+S1XH/YPt/wCTVyPwL/5LH4T/AOwnF/Ouu/bD/wCS1XH/AGD7f+TV4FX/AJHdP/r2/wD0o9GH+4y/xL8jx2iiivfPOCiiigAooooAKKKKANmKOyu9Oslk1BIJItwZWTPU5HemPp1hvP8AxOIuv/PP/wCvWUn31+tEn32+prPlfcZp/wBm6f8A9BiL/v3/APXo/s3T/wDoMRf9+/8A69ZdFPlfcDZGnWH2Uj+2Isbx/wAs/Y+9Rf2bp/8A0GIv+/f/ANeqA/482/66D+RqKkovuBqf2bp//QYi/wC/f/16P7N0/wD6DEX/AH7/APr1l0U+V9wNT+zdP/6DEX/fv/69R6v9nSK0t7e4Fx5aNuYLgZLZxWfRQou+rAKKKKsQUUUUAFFFFABXrvwQ/wCRcvf+vw/+gJXkVeu/BD/kXL3/AK/D/wCgJXHjv4LKjud9RRRXiFhRRRQAUUUUAFFFFABRRRQAUUUUAFFFFABRRRQAUUUUAFFFFACjrXzj4h/5GDUv+vyb/wBDNfRw6184+If+Rg1L/r8m/wDQzXo5d8UhS2KNFFFesZhRRRQAUUUUAFFFFABRRRQAUUUUAFFFFABRRRQAUUUUAFFFFABRRRQAUUUUAFFFFABRRRQB6l8L3MfwX+Jci9UXT2H4TNU/j744at4u8KXuhT6Hptob7y/tNxChDvsxjPPtUXwrUSfBz4kRt91v7OU/QzGvSPjV8OvBui/D/wARXGl+DpdMudL+zfZ9QZ2K3O/G7bn06GvlK1bCQx7VeF5Oa5X292n5rq13PWpwqyoJwlZcuvnrL/gnzHRRRX1Z5IV2/wAKfiJeeAJ9Sa30yz1GHUIVimhuVJXAOR3riK9e/Zx8L6Dr6+JrzWvDsniBtPtI5LeyjYhnZmwcY74rz8znRhhZSrx5o6afNW7dfM6MLGcqqUHZmvpvi+78c+Hfin4gvbaC1kfQreFYoRhVVJAAK8Kr6T8U+H9J8Mr8VNM0WwNhZnw3aTi3yT5bO4JHNfNlceSzpTVSVJWi+Wy7Lkib41SXKpO71/NhSr94fUUlKv3h9RXtnAemfHr/AI+dH/3Jv5pXmVem/Hr/AI+dH/3Jv5pXmVcuC/gR/rqVLcKKKK6yQooooAKKKKACiiigAooooAKKKKACiiigAooooAKcnWm0q9aAZoWh5FbEA32zp1ypH6ViWp5rasDUyV1ZmM9NTY/Zfu/snxUktCcC6spU+pUgj+tfVFfHnwquv7L+NGjPnAa8aE/R1I/mRX2GetfiLg6cpQfRtH0eP96op90mFFFFBwnnXx9ja28L6X4mhGJtA1e2vC/92Itsl/8AHWrudX1O303Q7zWpCPs1ravdsfVFQv8AyFU/G2jp4g8HazojruF7ZSwgf7RU7f8Ax7FeX61rk+u/s3aPaiQ/b9dNrojkdVkaQJL+So9Q3Zs6IR9pGK8/z/pm/wDCu4s/B3wQstd8QT+QssD6peyEZYvO5kxju3zhQO5wKn8OfFSx1LW7LS9U8O63oDai/l2E1/bMkdw/ZMkDDEdB3rp/Eq+HNN8Mb/EItY9JsPKkPnHCI0bAx/U7guB3OK8p+L/xD0DXvC1ra6dY6+t1HqtjNa3NxpMsUKFbhMkSMMDK5HvnFJvlW5cIqtJvl3e/Y9buNfsoPF1n4ZdZPtt3aS3cZA+XZGQDk+vzCjWtfstJ1nRdKuRIZ9YnkhttoyAyJuOfTiuY1v8A5OE8P/8AYBvf/RkdN+JP/JRvht/2E7v/ANJ6d9zNU1deab/MTTTt+PviBsE48P2ZwP8ArpLXHeC/iL9o+MXiXd4V8Sot+um2yq1lJ/o+BIN8gx8infnJ6gE12Wlf8l/17/sAWf8A6Mlo8HE/8Ls+IPP/AC7aV/6Klpa6epreKTuvsr9Dv6KKK0OMK5f4uXn2D4XeIrjOCbMxD6uQv9a6ivN/2lLz7L8K5YAcNd3sMX1Ayx/9BFCKhHmmo92vzPAPBsf7+HPQEZrvtM1C0j+GPiG2ku4o7qaZGjiL4d+ew6muK8LLsikk/uxsR9cUy+r7nh3AqvhXzO3vRf8A4C7muaYh066t2a+/Q6H4U6zp1hrV/Y6vcCC01O0a2aZzwh6gk9hVvxH/AGH4N+HOpeHdP1221i+1adS7W5ysca4688HgfWvObo9apnrX0NbKo1cR7bnaTcW46Wbjs+/+djjo4twpcltdbPtfc734zahY6hc+H2sbyC6EWkRxyGJw2xtzfKcdD7UnwX1Cx0/Udca+vILVZNJljjMrhQzblwoz1PtXBUVf9mQ+pfVObTv87h9aft/bW1PXvCOoW/iD4b6foUHiqLw9qemTPkzPtE0bEnjkZ+9+GKx7TSI7jxrdRxfEC3S9tII2t9RdsJK+fmQHPavOaKxjlDhKo6dSyld25Yuzbu9WrteT7mjxnMo80b2830PXvG02k+JvHun2sPie1tLqz08K+qAgRy3AbI5z6Gsv41ara3VnoGm/2rBq+pWULi8vIcEOTtwMjvwfzrzWilh8mjRnSlztqmtFZbu99d7a7bBUxrnGa5fi/r+met+Aryyuvhj/AGVaeJ7bw9fw35mupJGAaWLHQev8P4rWrqHi7Qrf4v2F8NRin0250ZLWW4VgdhYvjd6HkZ9M14fRWVTIKVSrUnKbtLm0stOa19d3tpfYqOYSjCMUtrfgekaho/hnwb4h0bULPxFBqj/2iJHWBgVhg7Zx3963rxdA0344aZ4hh8RWFxbahPJcSssg22+UIAZs45NeM0VpPJ5VNZ1m24yi3Zap/lYlYxR+GCSumt+n+Z6r8N9Y0ceNvFOm6re28Wl6qsn72SQBGIc4wTxyGJH0qSLxrp8PxzudXmuVbTGBslmQ5UIFChh7bhn8a8moonkdCdSdSTfvR5fwSv66L7gWPmoxils7/wDA/E9M8e6Z9i0O9uP+Fh2+rRO4FvZxyBmdS3fB7Csr4MazYaT4ski1SZYLO+tXtpJWOAm4cEnsPeuIoraOWXwk8NUnfm62S/LQh4r96qkVa3qz2C/t/C3hv4b+J9B0/wARWuo3lx5cvyOMMPMXCL6kAc11drrWit4i0fXI/GVnbaOtqsKaaHC4kKkZYZ4Az374r50orgq8OqrF89Vtttt2XVJPppto1sdEcycWrQVlbv0bf6nqvw8utG1CDxp4fv8AV7bTxqcm6C4lYBCAz8j16qcVo+Gp9N/4QIaPp3i+00eXT9Ula6mJAa6iDHBXnJBGCK8Zorevkiqyk1UaTadrJq6XL17r8dTOnjnFJcu1112buexa9p2h+OvjJHb/ANoNNph0tJHntpBkbEzyeQD615DdIkd1NHE26NZGVT6gHg1peH9evNDt9RisUiD39v8AZ3lIO+Nc87fQnpWTXTl+DqYVum5XhFRUfle7+d7fIzxNeNX3re822/8AIKKKK9Q5DtPgX/yWPwn/ANhOL+ddd+2H/wAlquP+wfb/AMmrkfgX/wAlj8J/9hOL+ddd+2H/AMlquP8AsH2/8mrwKv8AyO6f/Xt/+lHow/3GX+JfkeO0UUV755wUUUUAFFFFABRRRQAqnDA+hqctZkk+XPz/ALY/wrtvAjfDOKxsbfxNa6rqOpahcGGZreVYksUJAVhlTvJyTx6VraL8P/D9t4h8e6Z4iv50tfDaK6XMI+Yr5oHTuSpA+pzXn1Mwp05SU4tW8t9UtPm1+h0xw0pJOLX+XU8yzZ/885/++x/hW34N8Pw+JtUmsLeSSBorO4uyzsCCIo2cj8QuK6rRNG8C/ZNd8a3lnqc3hmxuorKwsfPVZ7id1LHc23AAUEnjuK1/h3b+EW+Jhl8MXd3Fpl54dvpJ4rkbpLNzbyB0JAAbGMjA6EVjiMwtTnyRacVvbRO17ev4dNy6eH96PM1q/wAO55HI8JiEcKuuWBJds/561d8UaSmiau2npqNrqCiKOTz7ZgyHcobGR3GcH6V23iTRfBOr/DiXxN4PtNRsJ9JvYbS+hu5lkM0cu7ZJkAYOVqzr/gbQ4b7xbptiJxdaZo9rqVnuYHdlEaZSMc8MSPpVrMIcyvdbpprzitf/AAJP0ZP1aVtLPz+//I8sorvtE8EQap4e8Jxxu0er+ItUljRmPyx20eAXx9dx/CtS70X4f+ItO17TfCNrqdrqmhWsl3FcXM6sl/FEwEpKhRtODuHsMVpLMaSlazfd9tbXflf8mJYabV/67nltFFFd5zBRRRQAUUUUAFFFFABXrvwQ/wCRcvf+vw/+gJXkVeu/BD/kXL3/AK/D/wCgJXHjv4LKjud9RRRXiFhRRRQAUUUUAFFFFABRRRQAUUUUAFFFFABRRRQAUUUUAFFFFACjrXzj4h/5GDUv+vyb/wBDNfRw6184+If+Rg1L/r8m/wDQzXo5d8UhS2KNFFFesZhRRRQAUUUUAFFFFABRRRQAUUUUAFFFFABRRRQAUUUUAFFFFABRRRQAUUUUAFFFFABRRRQB6j8MiR8FPiaV4ISwx/39aub8Q+KviBqWh/Ydc1LVptMO35J0whx93nFdP8KSo+DvxHLYCj+zic+nnGvYfj3rWkXXww8RLD4i8OXtvcC2/sy1tGQzxYI37sHJ/DpXy1XFqhjnB01Lmmte3u01po+9+mx6sKXPQT5rWj9+sj5Kooor6k8oK3PB+teKNFu5pfC95fW08ibZTaruJXPfg96w69u/ZWv7Wzk8Ux/2xo+lajNZxizn1IqIwwfnqRn6CuDMqyoYaU3HmtbR7bryf5HRhoc9VRvYp+BtQ1nVPBPxTvNenuZ9QbR4hI9wMPgSDGRXjtfTvj28sL66+K0+nXdndxjw3ZpJNaFTE0gcbsFeOtfMVceTVfa+0ny8t3HTt7kdDbGx5eWN72v+bClX7w+opKVfvD6ivaOE9M+PX/Hzo/8AuTfzSvMq9N+PX/Hzo/8AuTfzSvMq5cF/Aj/XUqW4UV0HgHwlqnjTXjo2ktAtwtu9wzTSBFCJjJJPHeun134M+MNM0i61SFtM1KC0jMtwLK8jldEHVtqknAoq47DUqns5zSl29TSNCpOPNGOh5xRRRXWYhRRXVWHgTW7ybQI4/s6nXbeW4tC8gA2x7t270+6ayqVoUlebt/wFf8i4wlL4UcrRSupV2U9QSDVvTtLv9Qt724s7Z5YrKHz7lx0jTIGSfqQKtyUVdslJvRFOiitbR/D9/qui6vq1qENvpMSS3O5sHazbRgd+aU5xgrydv+DoOMXJ2Rk0Vd0LTbnWdastJswpubydIItxwNzHAyfqaZq1jPpmqXWm3OPPtZmhkwcjcpwf5Uc8ebkvruHK7X6FWiiirJCiiigApR1pKKALdseRWzYNyKxLc9K17FuRSZjMyric6Z45sb8ceTdwTZ+jDNfbisHVXHRgDXw944QrcRyr1Mf6ivs3wfejUfCekXwOfPsonz9VFfj+bU/ZZhWj53+/U+gqvnw1Gflb7jVooorgOQUHBBHUV4F4Ut5P+F1L4CMbLZ+H9XvddRSPlMcyL5I+oaWQ/hXvlRiCBZ2uFghE7AK0ojG9gOgLdSKlq5rSq8ifmee/H0rB4f0HVLqF5tL03xDZ3mpqqFsW67gWK9wrMjEe1c58Z/G/hvXvh+9p4ZvrbVVS5tLu6e0IZLWCOeN2ZyvCngDB9z2r2eWOOWNopo0kjYYZHUMrD0IPWqdho+kWFvJb2Wl2NvFJnzESBQHz68c/jScW7lU6sYpXWqPOPHXiLS9L8feDfiE1yH8NXNpdWEt8gzHH5pVo3Y9lyuM1W8S+LNH8SfFT4fR6DdxahaW+oXPmXcLBojIYPuKw4JxycdK9WmsbGayNjNZWz2hG3yGiUx49NuMCmWOl6ZYQRQWWnWlvHES0axwqNhPUjjg+9HKxqrBJaaq6/P8AzPPn1Ww0j9oa7h1K4W2fVdFtYbEPx57rJLuVfUiodM17SNB+PPiqy1i9js7jWYdLj05JDg3DBJFIX1+YgfjXpsttazTRzTWsEksf+rkeJWZPoSMj8KbNZ2c06XE1layzR42SvCrOmOmGIyPwo5WL2seq6W/r7ieiiirMArxf9q+726P4e04NzLcyzMPZVAH8zXtAr55/aluvO8baNYA5FvY7yPQu5/oBQdGEV68f66HG6IuzTJm7kBfzP/1qpX7cmtG1Hl6SO25x+g/+vUdnomr608i6XYTXOz7xVTtH1Nfp+QclDL1Obsm29fuOLMb1MW4xVzmrg9aqHrWlqWn31rqB0+4tJo7vcF8lkO4k9MDvT9a8O63o6QyanptxbLN/qy6EAn0+vtXue3p3iuZa7a7+hzRpys9NjKorW1Tw3rul2EV/qGl3NvbScLI6EDPbPpSx+GPEEmjnV00m7ayxu80RnG3+99Pep+tUeVS51Zu2637F+yne1mZFFauh+HNc1uKWXStNuLqOL77IhIB9M+vtS6N4a17WJJ49O0u5na3JWXCH5GH8J9/aiWJox5uaaVt9Vp6gqU3ay3Mmir+n6Nquoak2m2dhPNdqSHiVDuXHXPpTdU0rUtMv/sF/ZTwXJxiN0ILZ6Y9ar21Pm5OZX3t5C5JWvbQpUV6l8MfDOoac+vNrekPEr6NK8Jni4zkdM9D+teWqCcAAknoK58PjYYirUhDVRtrfe5pUoSpxjKXW4UVs3/hbxFY6aNRvNIu4bUjJkaMjaPU+lRaf4e1vUI7aSy025nS5ZlhZEJDFfvc+2a2WKouPMpq3e6I9lO9rO5l0VcudK1K21T+y5rGdL3cFEGw7yT0wO9T63oGsaK0S6pp89r5wzGXUgN7A+vtVe3p3S5ld7a7+guSVm7bGZRWvqPhnX9O05NRvtJuoLV8YkeMgDPTPpWZbQTXM6W9vC800h2oiLlmPoBRCtTnFyjJNBKEouzRHRWxrfhjXtFt0uNU0u4toXOA7IcZ9CexrHp06sKseaDTXkKUJQdpKwUUUVoSFFFFABRRRQB2nwL/5LH4T/wCwnF/Ouu/bD/5LVcf9g+3/AJNXI/Av/ksfhP8A7CcX86679sP/AJLVcf8AYPt/5NXgVf8Akd0/+vb/APSj0Yf7jL/EvyPHaKKK9884KKKKACiiigAooooA968KQ+INK+HvhG/8D6TYyQXQll1zUXiVzDIsuNrs2QgEYB7daPGltPFr/wAY7iRP3d3p9tdQOOkkTyoVcexrw6HUL+C0ks4b66itpf8AWQpKwRvqAcGmPd3bhg91cMGQIwMrHKjop55A9K8NZTL2rm5LV9tfiUtXfpay8j0PrkeVRt/VrHo3gjTrrxV8Hta8L6NGbnWLPWItTS0U/PNCYjGxQdWKkLwPWtD4f+Fb/wAJ+OXsdUkiF/P4a1Gea2Q5a2zbygI/o2AGx23CvKbO6urK4W4s7ma2mXpJE5Rh+Ioa7u2uHuGurhpnBDyGVtzAjBBOcniumpgqsvaRjNKMr9NbtW3vt1Mo14rlbWqO68HA/wDClfHJ5x9t0v8A9GPXX6lfJYftGW0NxgW+oafbWE27psmtET+ZFeJrLKsTxLLIsbkF0DEKxHTI74pXmmklE0k0ryjGHZyWGOnPXiipl3POcnLSV/xUV+HL+IRxPLGKttb8G/8AM9o1DU7Twd8c/B+jXFwi2fheGGwllPRXdW8xz/wKTJ+lXfFl58XtP0jxHJrV1Z6fpEcEkPnm2iVb1JDsCRMAN25WJyM8CvCJpJJpWlmkeWRjlndizMfcnrVi51HULq3jt7m/u54Y/uRyTMyr9ATisHlKvCTs2kk7q+zvddm233/Av65pJartZ/mVaKKK9o4QooooAKKKnsLS4vrpLW1jMsz52oOpwM/0pN2Agop0sckUjRyo0bqcMrDBB9xTaACvXfgh/wAi5e/9fh/9ASvIq9d+CH/IuXv/AF+H/wBASuTHfwWVHc76iiivELCiiigAooooAKKKKACiiigAooooAKKKKACiiigAooooAKKKKAFHWvnHxD/yMGpf9fk3/oZr6OHWvnHxD/yMGpf9fk3/AKGa9HLvikKWxRooor1jMKKKKACiiigAooooAKKKKACiiigAooooAKKKKACiiigAooooAKKKKACiiigAooooAKKKKAPUPhp/yRL4nf8AXOw/9GtXnFlp1/eqzWVhdXIQ4YwxM4X64Fep/ApvDl94O8a+GPEGvw6L/aqWvlTSd/LdmP8AT8665tb0H4RfDW9g8F+K9P1vV7zUInBMQYrGAQw5FfPSxs8PiK1OnBucpK2jtblir3s1pZnpKiqlOEpSsknfa+76Hg39g67/ANAXUv8AwFf/AAo/sHXf+gLqX/gK/wDhXpX/AA0J8Qf7+m/+Aqf4Uf8ADQnxB/v6b/4Cp/hXV7bM/wDn1H/wJ/8AyJj7PDfzv7v+Cea/2Drv/QF1L/wFf/Cmy6JrUcbSS6PqCIoyzNbOAB6k4r0z/hoT4g/39N/8BU/wrpvhv8br7Xdem0jx5eWFro13aTRPKtquVcrhTwKiri8xpQc5UYtLtJt/JcpUaOGk1FTf3f8ABOO+EX/JMfid/wBgiP8A9GivL696urb4Z+DPhr4vs/D/AI0k1i+1exW2jheLHIcH0FeC1rltT21StVSaTkrXTX2UupOJjyRhG+qXTXqwpV+8PqKSlX7w+or1DjPTPj1/x86P/uTfzSvMq9N+PX/Hzo/+5N/NK8yrlwX8CP8AXUqW56f+zbb3F54z1q0tEaS4n8N6hHEi9WdkUAD8TXVfBbwT4x8GeKJfFHi+1n0rQLGwuDem6mws4MRAj2k/MSSMD2rkv2dJJYfFmvTQuySR+GNRZHU4KkIMEH61wmoa9rmpQCHUNY1C6jwPkluXZT+BOK8vEYaticTWpRklFqKd1d9dtTvp1YUqUJNO6bsej6P4a+H+n/CzSvFvidtRlutTku7WG3tiBl0b5ZOR0UADH+1V638G/D/RbjRfCPiaPVpNf1e1hmnvrd1EOnvMMxoVIycDGfrXPeMiV+B/w7POPteqn6/vYq9i1nVviVrviLRb7waNOk8O6nZ28i3zWcMi2ZVFEokcqSCpBPJ+lcOIq1orm9pZOVTeXKlyyailo+l3brY2pRg9OXZR6X3Wp5NpHgvQfDNnr2tePY7y6t9M1I6Xb2dm6o1zMMlmJPRQuD+NdtrXh/w9retfDHRtOur06Lc6RdyQvv2zKv7xwpIxyCMGsXVodT+IHgbXtN0y6XW9a0zxI99IIUw93E6eWZUXuAVHT1rqdG0W80Hxf8KNJvVH2uHR77zkVg2xyspK5HcZwajE15v351P3i5tO1qbs0vxv5l06cfhjH3dNf+3kea+GtB8G6J4Pt/FnjaDUNQTUr2a20+ys5FQlIjiSVyR2JAA+tdr4Qs/Anh/T/iPZx/bta0v+zYbiOe3uEBe1d4yIzxxIrnn6GuduvD+q+OPhH4Zh8M2jaheaLfXtpfW0XMkfmy+ZG+3rtIJGemRWt4b8F/2ZP4+8E6HdDVNVbw5AZY0YHNwJI3ljTHXb0rbE1I1Iy9pUfNzaq+iSmrPy01v1vcinFxa5Y6W383F/fqc34Xsfhhp2jaN/wkcepa1qusFi8VjMgFgm/au4YyWP3seldf4Z8L6F4Xvfir4d1i8un0WxtrdmkjwJZI94dVGRjccgdKvaVY+JtB8KeErf4f6Dp/2fULQT6nrUkCSNFPvIkV2fKxhAMdqveKdBvte8X/FvTLHEtzc2NjJbksFE5+UjB6Hdg49a5a2LdSck5tRf967VqkVe32ba2+9mkKXLFe7r6d4v7zi9I0HwzN4h8D+NfBsV5a6fca/DZXdldOHe3mV1K4YdQynNV/8AhG/D/wDaPjLxv4uivLrS7PW5LG2s7Rgr3NwzFiCT0VV5ra8I6Xe+ENA8F+HdahNtq2reL4NQFo/+sihTailh1G45x9K19C1jxH/wjPjXSvBiW9xrtj4pmvJbOSBJXltnXYWRWByVZeccgGtKleom+SV1tdu3u8382vpf/hyY04u3Mtd7W627fjY8n+J/hvSNMtdD8R+GzcromuwSSQQ3JBlt5Ym2yxsR1wSMHuDXE16l8drvxb9g8OWHjDULRtQ8iW6OnQ26RmyDsAA20AZYLnHUY5ry2voctnOeGi5u711vfS7trZX069dzzsSkqjSVv+GCiiiu85wooooAngPNatkeRWRCea07NuRQZzIPGce60t5PQkGvpr4E6lFN8HtFuriZI47aBopJHYBVCMRkk9OBXzd4mTzNELd0YGvQfgNdtr3h7SfBbEm2j1K4v74A/egiEbJGfZpZUOO4RhX5bxTT9nmTf8yT/T9D3MKvaYCP92T/AMz6N7ZorlPCN9eXPjfxnZzztJBaXVqtuh6RhrZGYD6kk1vazqum6NYtfarew2dupC75XCgk9AM9SfSvAuYODTsXaKoaPrOlaxp51DTL+3ubUEhpEcEIR1Df3SO4NUtC8XeGdcvZLLSdbsru4QEmOOUFmA6so/iHuOKLhyy10NyisKXxh4Xh106HLrtimohxGYWmUEOeiE5+9/s9a3aLicWt0FFYdh4v8L6hrTaLZa7Y3F+uf3KTKSxHULzyR3A6VL4h8TaB4fMK61q1rYtN/q1lkALDuceg9elF0Pkle1jXo7Z7VxnxH8caZ4a0bTLyPVbJTf3tskTGQFZIGlUSOpHUBCTnpWgt14cn1qLxNHrCsw0mTYFn/dG23qzS7c44IA3e9Fx+zdrs6Oiq9xe2dvp76hNcxR2iR+a0zMAgTGd2fTFZ+u+KPD2htAurata2jzrujWRwGK/3sdl9+lFyVFvZGsJohcLbmWMTMpZYyw3FR1IHpXy98ebr7b8YtRUHIto4oB7YQZ/U17r8QisekWHi7TpFkl0meO5WSNsrNbOQsq5HBXad3/Aa+a/Fl6urfEfXNQjbdHNfSMh9Vzx+lVDV2O7Aw/ec3k/0NCX5LCBfUM39P6V0Xgy28QSeH7q4tfEMGhaSlwPMmkH+skwOB36Y/Oudv/lRF/uxqP6/1rV8O+LNGsvDFz4f8QaRLqFqbj7TEI32/PgcH8h+tfpkqFVZZThSjzPS+iem7aT0v6nmRqQeMnKbtv3X5ane3dnb3Pxm0G5uNl066OZy+OJXVchv1zXCeGPEWr+K/iRp2j65eG6sv7TedYpFHylQ2APyH5VBq/xI8zxno/iLT9PNv9gtxBJAzAq69CB6DFN8Q+O9BF5ZX3hXw9/Zt3HeC8nllYMZGxgrx0Byc15uHy3EwgoTpXbhyp6e41zfdutj0J4mlJuSnopXa11Wn9ajPG3irW9Z8X6j4fvL1jpk+pLEIGAxGqyYGO/SvUtTvrHR/HRe98V2trpsNqIG0lk4CGPj26kH6V5f458beG9Z0+4fSfDjWOrXkqSXN07g8qc/L6HNXLzx54M1lYdS8ReEpLvWY4hG0iS7UkI6HGe1TXy6rVpU0qDjFJxaXJe7Ufe101s1ffqVTxEIzl+8Td003fz0/wCBsbHgea11vwlL4Z8Pa9/Y+q2uoyz2/YXCEnZ9eO3tR4Ikm1Dw9qPhE64dG8Tx6pJcNIcD7Q5PT35B4HrXLeCfFnhLRbW0ur7w3NPrFjI0lvcRS7VOTlcjPbNTeHvGvheK5bVtd8OzXWsJeSXUNxDLtHzHIUjParxGAr81VQpyaumtIt81356xfVPa+hNPEU7Q5pLaz32/R+h0vgTT7uz8N+Mp9S1RNM1f7attcXzrkx9Cenrn9avrNo+s+MPAtq2rQazf2hnFzOq48wLHuQn8Rn864XQPiDFHqmunxBpn2/TNbk8y5t0baVbPBB+mPyqtf+KdA0/xFpGp+ENCbTl0+QvJ5sm4z54IPPAxkfjSnleKqV5uUWpNOzXLypuny2v8Wj2W2zGsVSjCNnot73v8V/Q9A8L+LNa1rWfG+m6jP5ttBbXDQIVGYdrFdo9sevpXmvwhs7e/+IujW9yqvF528q3QlRkD9K7C5+KPh2N9SOmeGZbY6nbyC7l3je8rDCn028nI+leZ+HtUuNE1uz1a0x51rKJFB6HHY12Zfgayo4iMaXs+eKSWm/K108zDEV4c9NuXNZu/33PYfCPiXV9f8e+KND1WYz6c0FyogdRtjCZC4/KsyHX9T8N/A3TZ9HuBBcPqM0QmCgsqhiTjPrgVV1b4laAtpqN14f8ADb2OtanGY7m5eQEYPXAzxXJ3/ia3uPhtYeFVtZVntbp52mLDYwbOAB1zzXLQyupUlFyo8sOaF4u32YyTdlpu0u7NZ4qMU7Tu7PXXq1ZHsvkwXHxZsNXmhWSdPDX2zGOTJvK5+uMivNPB/iDVvF3jnQ9O8QXn223S/NwqyKODjOOOxwKmm+Jip4x0bXbKwlWOy05bG4hkYEyruJbGOnUY9xVXxF400Nb7TbrwjoH9lvaXf2yRpG3GR/T2HXilhMuxNNOEqV24WjLT3Gub5rdbDq4mnJ8ynondrvseg6xqenW7+K4Na8XW17BeRSRR2Ow5gcHCge4AxXjngKHWJ/Fmnx6CwXUvM/cuQMIcctz6V1Xibxd4G1a2vr2PwjLHrV5GQZmm+RJCMF8A1yvgXX38MeKLPWVi84QMd6d2UjBx7125bg6tHB1UoPna2ko2bUbfZ0t013MMTWhOtD3tE91e+/mesaxb3a/CrxVb6l4mt/EE8LxvujH+ofeoI/U14ZXpOteO/DJ8Na5oeheHp7JNUCuZWlDHzN4Yk+2BgYrzaurIsPWo06ntY2vK6ukvsx6R0WtzLH1ITlHld7Lz7vuFFFFe6cAUUUUAFFFFAHafAv8A5LH4T/7CcX86679sP/ktVx/2D7f+TVyPwL/5LH4T/wCwnF/Ouu/bD/5LVcf9g+3/AJNXgVf+R3T/AOvb/wDSj0Yf7jL/ABL8jx09DXsKfCjRWRW+36nyAf4P8K8eqz/aGof8/wDd/wDf9v8AGvXr06k7ckrHAmj1r/hU+i/8/wDqf/jn+FH/AAqfRf8An/1P/wAc/wAK8l/tDUP+f+7/AO/7f40f2hqH/P8A3f8A3/b/ABrD6viP+fn4BdHrX/Cp9F/5/wDU/wDxz/Cj/hU+i/8AP/qf/jn+FeS/2hqH/P8A3f8A3/b/ABo/tDUP+f8Au/8Av+3+NH1fEf8APz8Auj1r/hU+i/8AP/qf/jn+FH/Cp9F/5/8AU/8Axz/CvJf7Q1D/AJ/7v/v+3+NH9oah/wA/93/3/b/Gj6viP+fn4BdHrX/Cp9F/5/8AU/8Axz/Cj/hU+i/8/wDqf/jn+FeS/wBoah/z/wB3/wB/2/xo/tDUP+f+7/7/ALf40fV8R/z8/ALo9a/4VPov/P8A6n/45/hR/wAKn0X/AJ/9T/8AHP8ACvJf7Q1D/n/u/wDv+3+NH9oah/z/AN3/AN/2/wAaPq+I/wCfn4BdHrX/AAqfRf8An/1P/wAc/wAKP+FT6L/z/wCp/wDjn+FeS/2hqH/P/d/9/wBv8aP7Q1D/AJ/7v/v+3+NH1fEf8/PwC6PWv+FT6L/z/wCp/wDjn+FH/Cp9F/5/9T/8c/wryX+0NQ/5/wC7/wC/7f40f2hqH/P/AHf/AH/b/Gj6viP+fn4BdHrX/Cp9F/5/9T/8c/wo/wCFT6L/AM/+p/8Ajn+FeS/2hqH/AD/3f/f9v8aP7Q1D/n/u/wDv+3+NH1fEf8/PwC6PWv8AhU+i/wDP/qf/AI5/hR/wqfRf+f8A1P8A8c/wryX+0NQ/5/7v/v8At/jR/aGof8/93/3/AG/xo+r4j/n5+AXR61/wqfRf+f8A1P8A8c/wq7oXw70vRdWg1O3vL95YCSqybdpyCOcD3rxj+0NQ/wCf+7/7/t/jWr4S16XTfENrfX15dyW8RZnQys275TgYz64qZ4fEcr/eX+Q7o9b8Z+ENJ1y3e4l2Wlyiki4HA/4F7V4ZfQC1vJrdZkmEblRIn3W9xXReMfGmp+IJDErG1sgflhQ8n3Y9/wCVcvW2EpVKcbTfyE2Feu/BD/kXL3/r8P8A6AleRV678EP+Rcvf+vw/+gJSx38FhHc76iiivELCiiigAooooAKKKKACiiigAooooAKKKKACiiigAooooAKKKKAFHWvnHxD/AMjBqX/X5N/6Ga+jh1r5x8Q/8jBqX/X5N/6Ga9HLvikKWxRooor1jMKKKKACiiigAooooAKKKKACiiigAooooAKKKKACiiigAooooAKKKKACiiigAooooAKKKKAAgHqM0gAHQClooGFFFFAgooooATA9BS0UUAFKv3h9RSUq/eH1FID0z49f8fOj/wC5N/NK8yr0349f8fOj/wC5N/NK8yrlwX8CP9dSpbkttcXFszNbXEsDMhRjG5Usp6qcdQfSoqsadZ3Wo6hb6fYwtPdXEixQxr1ZmOAK6fx58OvEXgyztr3VFtZbWeQw+bbTrKscwGWjbaThh71pOvShUVOUkpS2XVlKnOUXJLRHKPcXEkEdvJPK8MRJjjZyVQnrgdBnAzjrVu01rWLOxksbTVr63tZM74Y7h1Q+vyg4qhXf+EPhH4v8S6LHrEEVpZWc/Fq95cJEbg+iBiCfr3qcTWoUIc1ZpLz7jpwqTdoK7OI06/vtOuBcafeXFnNjHmQSsjY9Mg09tT1Jp0nbUbwzR7tkhnbcu7rg5yM5OfWpvEeiap4d1q40fWbR7S9t22yRt+hB6Ee4rOrWPJNKas79SXzR91lzTNU1PS5Hk03UbuyeQYdoJmjLD3weaZa6hqFreNeWt9dQXLZ3TRzMrnPXLA5OarUU+SOum4uZ9y/DrWsQ6e+nw6tfx2chJeBbhwjE9crnHNRrqmprKZV1K9WQhQXFw4JC/dGc9u3pVjQdDv8AWo9RexVCNOs3vJ9zAYjTrjPU89KzKlKm20kr9RtySTLd3qepXl8t9d6hdz3akFZ5JmaRcdMMTkYpLLUtRsr431nf3VvdEkmaOZlc565YHJpYtNvpNKn1VLZzYwSpDJNj5VdgSq/XANVKajBpxSXYTclqTXt3dX1y1ze3U1zO/wB6SaQux/E81DRVnTLG81O/hsLC3e4uZm2xxoMljVaRXZIWrZWop0iNHI0bjDIxVh6EdabTAKKKKYh8XWtGzPIrNj+9V+0PIoIkaWor5ujXC9fkz+XNdZ+yG6f8Jt4ghY/ONPiZB7eYQ38lrmYR5ltJH/eUj9Kl/Zx1aPRvjHaxztsi1K0lsSx4AclXTP1KFR7sK/POM6dq9Gp3TX3f8OexlbcsLWh2s/6+4+hvBH/JQ/H3/X5Z/wDpIlY3xC1azh+KOiWmp6XdanZ2mmT3iW8UBlXzjIkauy4IOFZsZ7kU6Sbxp4d8eeKLzTfAl3rljqk1tLBcQ30EY+SBUYFXYHqDVzVP+Er+1aN44s/DE6albwzWd/oxuY/Ne3dgcq4bZuDIrcnpxXx3Q1StJS8u/kc4tvd6/qfjCz8NaPeaVa6toeAssJgjN4GI44ABZOCR61teBtY8H3WsaTpF14bbQPElhCRBBLa+VnCbXCSqAsgxk4yfWtfSbzx3q+n6vqU1kmiyvEF0nTrt1kKsOS8rIT97pgHgVkKfFXizxT4bbV/B82hxaHdNd3N3NcRSea/lPGI4tjEhSXyc9gO9A27pp/n5fj2MLRZvDnh23m8K/EDw+YJ59RmkTVXtt8V0ZJ2eOQzKMxHBX7zDGOwr1++8j7FP9qcJB5beaxbaAuOTntxXmPjBvH2veG9S8D33hFZ5b8PbLrEdxH9kWJiR52wtvDKpzjHXpXfeK9Jk1fwjqeiQzeXJd2UlukjdiykAmnEzq2bTb/G/zPJPFGr+Dzo/h9fCuiXVs1jqln9i1Aae8QK7wrZkZQWDDuSd2c812/hfT7DWfHXjLUtTs7e9lt71NPgFxEJFjiRAcKGBAyTk+tc5qp+IGveCbPQ/+EJmsJtJNtJLvu4St20BX93DhvlDYzlsACty6fxR4Z8S6jq2meFLnWbHXRFcS2sFzEktndBNrBi7BWU+ozyKlGsvhsnr6+hB8RfDei6V4M0XTbXT4GtoNesViWVBJ5avcqWQFskLzjHTHFXb/T7OX4tW+m/ZYVtJPC1zCYUQKmxriIFcDgDBpnibTvF2p/Dy0e7so7zXoNRt9QaxgkVRtjnD+SrMcZCjGSccdav2FnrF54/07xHd6TJYQHQZLeeOSVHaGdpo3EZ2kg8KeRxxTtqQpe7q+5yMU02pfCXw/wCD7hy93PqaeH7rPUpbylZSfrDEW/Gk0zxBpH/CZeLrvVvDd5qs/wDaRso2FkZo44I40wi5UgcuxOPatzSPCur2/wAYL3VJYFHh5RJqFo+8f8fssccMg29RhEY59ZKfeSeKPB3iPWLjR/DNz4h0vWJlu1S1uI4ntrnaEYNvIyrBVPHTBpWZfNF3S66723KHhFJh8GvFdndWl1a2cEWpLZJcqVdbby2aMYPPGTivm/whumiglfJZlUknucV9H/E/V9a0X4Gam/iG5R9c1ONrZI0xtjaU/wCrGOoVNwz+tfP/AIOgCtCo6DH5V0YeN6iR14R+7OTNrVW/eyexx+XFYF4etbN+2SzepJrDuzya/aKMOSCj2R8lfmk5FGXrTKc55ptamyCiijNAwoq/pujalqVlfXtlbGWCwj825cMB5a+vPXpWzofhm31DwFrfiN7qVJtOljRIlA2uG6571zVcXSpL3pdUvm7W/M0hRnPZd39xy9FFFdJkFFFFABRXUaJ4Zt9Q8Ba14je6lSbT5o40iUDa4brnvXL1jSrwqynGL1i7P1sn+ppOnKCTfXUKKKK2MwooooAKKKKACiiigAooooAKKKKAO0+Bf/JY/Cf/AGE4v51137Yf/Jarj/sH2/8AJq5H4F/8lj8J/wDYTi/nXXfth/8AJarj/sH2/wDJq8Cr/wAjun/17f8A6UejD/cZf4l+R47RRRXvnnBRRRQAUUUUAFFFFABRRRQAUUUUAFFFFABRRRQAUUUUAFFFFABRRRQAUUUUAFeu/BD/AJFy9/6/D/6AleRV678EP+Rcvf8Ar8P/AKAlceO/gsqO531FFFeIWFFFFABRRRQAUUUUAFFFFABRRRQAUUUUAFFFFABRRRQAUUUUAKOtfOPiH/kYNS/6/Jv/AEM19HDrXzj4h/5GDUv+vyb/ANDNejl3xSFLYo0UUV6xmFFFFABRRRQAUUUUAFFFFABRRRQAUUUUAFFFFABRRRQAUUUUAFFFFABRRRQAUUUUAFFFFABRRRQAUUhIHUitbSPDmv6xIsemaLf3ZboY4GI/PGKic4wV5OyKUW9kZVFenaX8EfF0kQn1yfS/D8HXdfXaBsf7qkn9K1tF8DfCe01qz0zV/G9zrN7cTpAINOhIjDMccswHHPY15882wqvyPmt/Km/xWn4nRHB1Xureuh43RWp4vsYdL8W6zplsCILS/ngjBOTtSRlH6CsuvQhJTipLqc8lZtBSr94fUUlKv3h9RVEnpnx6/wCPnR/9yb+aV5lXpvx6/wCPnR/9yb+aV5lXLgv4Ef66lS3Os+Ds9/a/FHw7dabYPf3MN8jiBByy9G+mAScmvQvj1ptv4O0FfBGlvdaimq6pJ4ge5PzoEIMaIpHUgZLH3FYX7OmZdc8Q2NlMsGtXmh3EOluWCnzTjKqT0YjgV6h8NtE8UH4Q6joXiLT7aDxAttd2vhtL5x58kcigzIoJ9vlJ6H2rwczxKo4xVJWtHlVr2bvdqXpF/q3sephaTnR5V1vr220+f+R806Na/btXs7Ldt+0TpFn03MB/WvQP2idZu5vilqGk208sGnaL5djYQRuVWFI0HQeuSeetecwvJa3aSKSskMgYY7EGvZfi94D1/wAZ+Kl8c+DdOk1bSvEEcU4MDKTbzlArxOM5BBGc+9epiqlOni6c6rSjyySb2veP4tX/ABOSlGUqMow3uvu1Ob0qa++LfjDRNP1mSK0Gn6cY72/XJke3hBYyNnqwXipte8O+Bde8G6xrngM6pb3Gg7Hu7e+Knz4GbaJlx05xke9dd4c0Tw94W+IVn4MtriFdYvPDdzZalP52YzfSqSiA5wMcKccZrnvC/h3V/BPw/wDHeo+KLKTTftVgumWkU/DXEzSAnaO4AXOeled9ZjzJ0ZOKXLyx7pyaenVNbdlrodXsnb31d63fay0/rqbsvw/+F+m+K9M8I6pf6u+qa5Dbm2kh2+XZNKi7d+eSWY9sjBFc34a8GeGdH8M6v4i8a2+q6hDZ6y+jpb6aBlHRdzyuT0XoBz1rY8Z5/wCGmPCQ5z5+hgD/AIDBWnoreOtHv/GGu+ERba1aP4kuLbUtDkhEvAZispUjgHO3I5/KsFVrxoxvVfvRi9Xbrsnb3b/1uXyQc37uza0X6dTkLbwj4cl1vxdHoet3N3pdn4dk1KzlRtrMdqnypMdcEkEe1aVj4O+Hek6P4fsvFkusxahr1otyNUiC/ZLTfnapz97pz1611Otadpth4q8ZnT9Nh0ye58AvdajYwNlLW6cfOgx0xheKf8O4vG1lp3hnQbjStP8AGXg3VYFYSSxArYqx/ervIyhXryQPSpqY2pKlzKbS06pN+73ta/W2zHGhFSty9+l1v23/AMjl9Ibwra/s4eIbe7h1G4mi19Y/NhZdjz+W/lOMnOzaOe+aWHwJ4B0vUtJ8E+I7jV18UapDCZLuHb9nsppgDHGwPJ6rk89aWbRln+E/jvT/AAvCb6103xVHcKqHJFskTjefVR616J4j1f4hax460yfwjp2j3Gg6pBb3FtqsthDIIE2LvaSQqSChB4PPFTVxE4Skqc7JuTd5Ws+WLXR927dbeRUacWlzRvZJbX6u/wDw55X4e8CeGNN8Jazrvji4vYn0TXW02e2tMbrghD8ik8A7hnPoDXVeA/D3hHQfjF4S1bSm1KfR9dsXutNViokglBZXV/UDBHHeua8X3txqXwc8QahcXUd5JP463PcRJtSYm3k+cDAwD1/Guj8FsBqfwTDMF32l6i5OMk3DgD9a0xMq0qU5Tm9eaLXT4G9Pmvu0IpKCmko7Wf8A5NY8W8XvpcnifUH0WG5h08zt5KXJBkHrnHHXNZVafinTL/R/EV/p2p2sltdwzt5kTjkZOR+lZlfUUbezjyu6sjyp35ncKKKK1IFXrV21PNUR1q3bHkUEyN2waqXw5tbKT4taZp+pReZa3F00DqGKnkHaQw5BDbSCOQRVmwbkVkfaDpfxA0+/HHk3sE2fYMpP9a+M4zpXw1Op2l+a/wCAenkrftKkO8f6/M+26KMg8joeRRXwRIUUUUAFFFFABRRRQAUUUUAFFFFAHmX7SNtYr8O59SmiL3isttbsWOEDtlsL0zhevWvCPCqbULf3UJ/SvZP2q7zy/CGj2Gebi+Lkeyr/APXryPQl2WErf7IH616OVU/aYuEfNfmd9KThhJy9fyI75uK67wRpvhj/AIQHUvEHiGye4WxvF4jYhpBgYT8Sa42+PJrpdNuLdfgj4gt2niEzX8JWMuNxG5OQOpr9JzdSlRhGLavOKdtHZtJnjZfZTbavZPf0Ot1G0+HOnXOi63No0sg1xEjhtg3yRZ4Lnn3xWDZeB9Ft/iT4ijvo2bRdFhN0YQxywIyq5/A/pVXxfdW0mh/DtUuYWMSjzAsgJT94Pven4108uraRL8VPFmj3V/BHBrNmsEVwHBQOAcfMOO/6V8vH6zQpNwnJ3jK+rdlGaWnmo3Pbfs5yV0tGvxjf8zmPFFl4Z8SfDu68VaBpbaXcadcrFPHuyHQ4A/8AQl/WurfSPh/pXiLRtHu9Gee81m2iAwx2QgggHr1Zgfyrm/EdpZeCPhffeG21az1HUtWuldhbPuVI12nP/jo/Orni28s3+LHgmZLu3aKO1tBI6ygqhErZyc4H41bU60eWnOXs/wB5yu7u0oxa13tzXsTeMHeUVze7fRdW/wBDV8CroWgaR450ufTZLhNOeVrkhuZ7fnanXggA/nWb8Prrw9J4F8YXt9ZSpo322OQWqt8xXB2pmrGgS6fqfi/4gaG2o21u2qRskEzyDYex56HrXP6THb6X8MPGukvfWss0d5EilJB+9x1KjqRUeyVT2ik5c0nSe72fLdr539Cufl5bJWSn+pX+LOmaCdE0DxNoFkbKDU0cPCTnBXH689qj+G+k6HB4X1fxj4htGvbexkWCC2BxvkOOT/30P1p3je4t5PhJ4MhjuInljebeiuCy8L1HUVa+GZsde8Ba34Ln1CCxvJp1uraSdtqHG3Iz/wAB/WvUc6kMss5Oym03rfkU2t99uvY5eWLxWiV3G67X5f8AMm8T6H4d1K18LeKdFsTaWepXy2t1aliRu3Efh91h+VRfGKPwfopuPDmj6bImpJOs8s+flQMM+Xzz0wfxq94jm07QNO8H+DIdRt72e01Fbu8mifMakucc/wDA2/LmuT+M00M/xM1mWCWOWNnjw6MGU/uk6EVnlsalbEU1KUuRKbjq9UppRv30fXoViXGFOVkruyflprY1/CH/ACRPxb/18w/yrq9H8KaDpY0XQL7wzc6lJqVuJLu/UNthZhwAR0xXH+E7i3T4NeK4HuIkme5hKRs4DNx2HU13d5c6t4r0nSNS8MeMLLSoVtViu7e4m2lHUYJxXHmEqsatRKXLFzd3qteSPLqte/lc2wyg4RdrvlWmnd33MHwx4U07R9P8UX0ujnXrzS9RazS3yeIhjL4HXOf0+tU/h/pWh6vf+Kdbg0B7j7CqvZ6W74ILbt2eecbf1+lTfDmx1v8A4SC81jTvF9ikkeotHfC4lwLiMEEuAeuQTz2qaKCbVviVr+seDvENhpbwTxBVlfYk4K4cgdD8yk/jmrq1KnNWhKrryp83vJLWPutdL62a1s2TGMbQajpd6aeevy7M848YXFjda9NNp+lyaXGQoe2fOUfHzdegrIruPjfeaffePJZNPeGTZbxpcSRfdeUZ3EHvwRzXD19Vl0/aYWnKzV0tHq/vZ5WJjy1ZK9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bPgbTLfWvGWj6RdFhBeXkcMhXrtY4OKxq6f4T/wDJTfDX/YSh/wDQqwxMnGjOS3Sf5GlJJzSfc7vV/Gnw98I6rd6d4X+HsFzcWkzwG51SUyZZWIyEyR271haz8aPHl9C1ta6jDpNsRgRafAkGB9VANcj42/5HPXP+wjcf+jGrIrioZZhnGM5x5n3leX53N6mKq3cYuy8tPyLWpalqOpSmXUb+6vHY5LTys5P5mtX4cf8AJQPD/wD2EoP/AEMVgVv/AA4/5KB4f/7CUH/oYrsrxUaEkl0f5GFNtzV+4nxH/wCSieJf+wvd/wDo5qwa3viP/wAlE8S/9he7/wDRzVg08N/Bh6L8gq/G/UKVfvD6ikpV+8PqK2Mz0z49f8fOj/7k380rzKvTfj1/x86P/uTfzSvMq5cF/Aj/AF1KluSW089rcR3FtNJBNG25JI2Ksp9QRyDWhe+IvEF9qMOpXmuajcXkH+pnkuXZ4/8AdJOR+FZdaUGh6jN4bufEMcIOn21ylrLJkcSOpZRj6A1tNU01Kdu339PmOLlsjNJJOTya1dH8S+ItHt3t9J13UrCGTO6O3uXRTnvgHr71lVZ+wXn9mf2n9nk+xecIPOx8vmFS2364BNOpGElaaVvMUXJO8SJp52uTctNIZy+8yljv3dd2euferus67retCJdY1i/1ARDEYubhpAv03E4rOopuEW07aoOZ7XLMuo6hLfR30t/dSXcRQxztMxkTZjbhs5GMDHpgVa0vxBr2lXk15putahZ3M5JmlhuHVpSecsQfm5JPNZlFDpwas1oCk073LZ1PUjcXNwdRvDNdKUuZPObdMp6hznLA+hqzYeJPENhpsmmWOuala2Umd9vDcukZz1+UHHPesuik6UGrNIFOS6luw1TUtPiuIrDULu0juUMc6QzMglX+6wB5H1qzZeI/EFjpcml2eualb2Emd1tFcusZz1+UHHPf1rLoolShLdIFOS2ZMLq6+xGx+1TfZDIJTB5h8svjG7b03Y4z1xTxqGoD7Li/uh9jz9l/fN+45z8nPy888d6rUVXLHsK7LGoXt5qN295qF3Pd3MmN8s0hd2+pPJqvRRTSSVkDdwooopiCrNuelVqngPNAmbNi3IrF8bIVvYpV6mPj6g1rWR5FU/Gse61t5fQla+d4ppe0y2p5Wf4nZlM+XGR87r8D7G8LXg1DwxpV+Dn7RZwyZ9ygJrSriPgTe/bvhLoEhOWjtzA31Riv8gK7evzG99TaceWTj2CiiigkKKKKACiiigAooooAKKKB1oA8B/asuvM8QeH9OB4jt3mYehLY/pXC2C+Xpf1YfoK3f2ibr7X8W5IM5FraRR/QkZNYoGywiX1ya+g4bp8+Oj5f5HXiHyZf6/qzMvm5NZFxjJNad63JrKnPNfqB4ECDvRgY6UUUGoHrnvRgelFFAwHHTiiiigAo70UUCCiiigYUDjOO/X3oooABx044xQODkcH2oooAKKKKBBRRRQAUUUUAFFFFABRRRQB2nwL/AOSx+E/+wnF/Ouu/bD/5LVcf9g+3/k1cj8C/+Sx+E/8AsJxfzrrv2w/+S1XH/YPt/wCTV4FX/kd0/wDr2/8A0o9GH+4y/wAS/I8dooor3zzgooooAKKKKACiiigAooooAKKKKACiiigAooooAKKKKACiiigAooooAKKKKACvXfgh/wAi5e/9fh/9ASvIq9d+CH/IuXv/AF+H/wBASuPHfwWVHc76iiivELCiiigAooooAKKKKACiiigAooooAKKKKACiiigAooooAKKKKAFHWvnHxD/yMGpf9fk3/oZr6OHWvnHxD/yMGpf9fk3/AKGa9HLvikKWxRooor1jMKKKKACiiigAooooAKKKKACiiigAooooAKKKKACiiigAooooAKKKKACiiigAooooAKKKKACun+E//JTfDX/YSh/9CrmK6f4T/wDJTfDX/YSh/wDQq5sX/u8/R/ka0f4kfUz/ABt/yOeuf9hG4/8ARjVkVr+Nv+Rz1z/sI3H/AKMasitKH8OPoiZ/Ewrf+HH/ACUDw/8A9hKD/wBDFP8ABfgnxN4wnkj0HTJLlIv9bMWCRx/ViQK6HTfA3ifwf8RPDY17THt4pdSg8qdWDxv846MCR+dc2JxVC06XOuaz0vrt2NaVKd1O2l9zmviP/wAlE8S/9he7/wDRzVg1vfEf/koniX/sL3f/AKOasGt8N/Bh6L8jOr8b9QpV+8PqKSlX7w+orYzPTPj1/wAfOj/7k380rzKvTfj1/wAfOj/7k380rzKuXBfwI/11KludT8NPC9v4n1q5XUrx7LSdPtJL3ULhFyyxL2UHqzEgD616Drtp4UPwB1S78G3F81pdeILVHt71VWWCRYpBg4JBBBBBz3Nc38FIzqVr4w8MW7IL/WNFaOzVjgySRyLJsHuQDW5pHhPUtP8AgZdRa9DJpsep+KLKMCXhkjCurSEdhkn/AL5NeTjqv+0e9O3LKFo91ve3XW/3HoUIfu9I7p6/1/WpZ0n4f/DTUfEH/CA2uuapceJjCduoRIpszOI95Qc5x2zjtVWZfDJ/ZjsoJl1MX/8AwkEqJgL5YvPJ6nn/AFezHPXOeK9S8HQ6rpPxlj8L6F4K0zRvDunSMr6i9sjTXMQQ7CJSMku23gEnmvKI9HutU+BccEcLtFaeM5GvmH/LvEYQpdvQZrzqWJlVnHnm7JwlunvzdtFfT3enzOmVNQT5Y62ktu1v6uXNJ8BfDW+1pfAsetarceJ3t9wvYUVrQT7N/ljByR2zivG54ZIrmS3YAyJIYzj1BxX1d4UttU0f4yQeE/D/AIM0zSvD+nPtk1N7ZGmuo/L4IlIzlieMGvmG5t0uPFstnPJ5KS6g0Ujn+AGXBP4V6WUYudSc+aTa5Yy1ab1v22vZaa2OXF0YxjGys7tfl/Vz1bRPAPw0v/EEHgFNc1S48TTwjbfworWazmPf5fXJA6ZxXLeEPC3hiz8LS+LPHdxqC2LX5sLO0sVUyzyKuZGJJGFXK9+pr3Hwhb6novxmsvCvh/wXpmleH7CQeZqslsjy3EWz5WErDOXbGADnmvKdd0fUfEvwi02HRLOS7utE16+hvbeIZkXzijI5Xrj5dufWuHD42pUnySqNRlyu91dX5u2kb2Stra5vUoxiuZR1V9Ldrffa7Kkfw68PjxdqksmuyP4Q0/TY9Va7iCtM8MgGyLbnAk3HbgntmkuPAPh7xNq/hpvAeoXC2OtTyW88N9t86yaPlmYAnK7ec1v6V4Ll0nw74w8BW1wt34gvdFs9Se2XAZJEk3yW49WC4JFJ8HPDMngvxR4W17Xpksb7WZbmzt7O5UDYpjISV89FLHHNbSxslCdSNZuUVaK/m9y97et3fbQlUU2ouGj38tdv67mFrXhHwNq2ga5L4HvdWfUfDyebdJexqEu4Q21pI8E4wecccVor4E+HunRaX4e8Q6tqtlr+pWCXa6h5Q+wws8e9Iyc5I6AkA9a3NR1b4iw+G/Fr6poHh7w/Z2dq9tczDTY4Xud52+XGyryT19K1vBsHikTeH/BXirw/p3i7wpfWcRttT8sZtIGXLFZSMgpkjnGMVhPF1403+80Tb0kr/Cnvaztvy9b+RcaVNy+HV+Wm/a9/K55t4T8LeDbLwNB4p8bSavLFf30tnax6dGGEIjC7pHJIxy3A9q43xvpdhoviq/0zS9TTVLCFx9nu0GBKhUMD9ecH3FeseBpPF3hjwzLceG7Gx8X+FbvVp7ebS5oRL5bIwVGbIO3epByPxrh/jrpOkaL8R7yz0a3W0gaGGaW1VtwtpnQM8YPsT+HSvSwWJnLGSjKV0721VtGtGt4tfc9zlr0kqKaVtv6v1/Q4aiiivdOAKKKKACpYetRU+LrQJmrZtyKXxOnmaLu/uOD/AE/rUFq3NXNRHmaPcJ/sZ/LmvPzWl7XBVYd4v8isLLkxEJeaPcP2VL37R8NZrTdk2l/IuPQMFYfzNetYr5B+EvxOm8AWeo2i2P2pbuVJBz90qCP612x/aMue2iD8xX43CceVXZ72KwlZ1pOMG1c+iMUuDXzmf2i73toq/nTD+0VqH8OjJ+dXzQ7mH1LEfyP8P8z6PwaMGvmw/tE6t20aL/vqmH9ojW+2kQfnS54dw+pYj+R/h/mfS2DSV80n9ofXSP8AkE2/50xv2hfEHbS7cfjT54dx/UsR/J+X+Z9NYPpRg+lfMf8Aw0J4j/6Btt+f/wBao2/aE8UZ40+1/P8A+tS54dwWBxL+x+K/zPp/Bp0a5cD1NfLh/aC8UH/lxtR+P/1qIv2gvFSSq4sbRsdj0/lR7SHcf1DE/wAn4oyfiRd/2j8WNfuAcgXZjB9lAFPvDthjX0QVzulzTX+pzX1wd01xK0rn1Zjk1uaq+JWX0wK+x4Rp81eU/L9Sc2Xs8PCn6fgjIu25NZsxq5ct1qjL1r9BPEiMooooLCiiigAooooAKKKKACiiigAooooAKKKKACiiigAooooAKKKKACiiigAooooA7T4F/wDJY/Cf/YTi/nXXfth/8lquP+wfb/yauR+Bf/JY/Cf/AGE4v51137Yf/Jarj/sH2/8AJq8Cr/yO6f8A17f/AKUejD/cZf4l+R47RRRXvnnBRRRQAUUUUAFFFFABRRRQAUUUUAFFFFABRRRQAUUUUAFFFFABRRRQAUUUUAFeu/BD/kXL3/r8P/oCV5FXrvwQ/wCRcvf+vw/+gJXHjv4LKjud9RRRXiFhRRRQAUUUUAFFFFABRRRQAUUUUAFFFFABRRRQAUUUUAFFFFACjrXzj4h/5GDUv+vyb/0M19HDrXzj4h/5GDUv+vyb/wBDNejl3xSFLYo0UUV6xmFFFFABRRRQAUUUUAFFFFABRRRQAUUUUAFFFFABRRRQAUUUUAFFFFABRRRQAUUUUAFFFSWsMlzcxW8Kl5ZXCIo7knAFJuwzS8NeG9e8S3TW2g6Tc6hKoywiXgfUnium8F+Hdd8N/Fnwzaa7pdzp8x1GEhZV6jd2I4NbvxJ8VXvgor8OvB95Jp1tpaqmpXVs2yS8u8ZkJYc7VJKge1bPwF8cXHiLxVpvhDxpcSanA9wsumXU53zWtwpyoVjztbGCK8LE4vFSw06ygvZtPTXmtbft527dbnfSpUlVUL+9f5X7f8E8k8bf8jnrn/YRuP8A0Y1ZltDJc3MVtCu6WV1jQerE4A/OtLxpk+MdbJ4P9oT/APoxqg8N3cen+ItMv5RmO2vIZn+iuCf5V69NtUU1vb9Djkk5u/c9C+MHiC40GeL4b+Hrp7TSdEVYbryTtN3dYHmyOR1+bIGegFXf2evGVy3i+w8IeIJpNQ0XUrlFjjmYsbe4BzHIhP3TuwDj1rlPjfYzWHxW8QrLkrPePcwv2eKT50YexDCofg3YXGpfFDw9BbZDJexzO4/gRDuZj7AA15Tw1GeWO/WPNfre173731OtVZrFad7W8uxn/EQk/EHxIT1OrXWf+/zVhVq+MLyPUfF2tahD/qrrUJ5k/wB1pGI/Q1lV61BNUop9kcdR3mwpV+8PqKSlX7w+orUg9M+PX/Hzo/8AuTfzSvMq9N+PX/Hzo/8AuTfzSvMq5cF/Aj/XUqW5LaXNxZ3Ud1aTy29xE26OWNirIfUEdDWjrPibxHrSyLq+u6lfpKVaRZ7hnVioIUkE9snHpk1k0V0OnByUmtQUmlZM37nxr4wube0t5/FGsSRWbq9spu3xEy/dZeeCOx7VRtte1u2tL6zt9XvorfUM/bIlnYLcZ67x/F1PX1rOqf7Hdf2edQ+zyfZBKIfOx8vmEE7c+uATUexpRVuVL5Irnm+psT+NPF81taW0vifV3hs2VrZDdviJl+6V54I7elYU0kk0ryzO0kkjFndjksT1JPc1LfWd1YzCG8t5IJCiuFcYO1hkH8RUFOnTpxV4JL0FKUn8TN6fxp4vntLS0m8T6u8Fm6vbxm7fETL91l54I7HtVfRvEviHRr+fUNJ1vULK7uM+fNDOytLk5O4g88nPNZNFL6vSs48qs/IPaTve5eh1jVodY/tmHU7yPU95k+1rMwm3Hq27rmna5rms65fi/wBZ1S81C6AAWW4lLsoHQAnpWfRVezhdSsr7C55Wtc2da8V+J9bsIbDWPEGpX9rDgxw3FyzqpHQ4J60608XeKbTRG0O18RapDpjAqbVLlhHg9RtzjBzyKxKKn6vS5eXlVt9h+0ne9zX8P+J/EXh4TLoWuahpqzD96Ladow/ucHrWZczzXNxJcXEzzTSsXkkdss7HqSe5qOirVOCk5JasTk2rX0CiiirJCiiigApU60lKvWgGW4G5rRhYSRNG3RlIP41lxdauwMaUopqzM3pqjLbQLpnO0KRng5oHhy8x9xfzrooXqykhr5Z8H4C/2vv/AOAek89xXl9xy48N3f8AdT86X/hG7v0T866sPSh6a4RwC7/f/wAAn+3MV5fccr/wjV3/ANM/zpR4ZuvWP866rfS72qv9U8v7P7yf7bxXl9xyo8M3X96L86X/AIRm5/vxD8a6jfRuOKa4Uy7s/vD+2sV3X3HMf8IzcY/1kX50g8Lz95Iq6cuaaZDT/wBVcu/lf3i/trF919xzZ8MTf89IhQPDEoIJmjrozIajeQ1S4Vy3+R/ew/tnF/zfgVNNtBYEMzByPSkvZi7MzHknNPleqM7GvUwWW4fBJqirXOetiquIa9o9ivO3Jqo3WppahPWu8hCUUUUFBRRRQAUUUUAFFFFABRRRQAUUUUAFFFFABRRRQAUUUUAFFFFABRRRQAUUUUAdp8C/+Sx+E/8AsJxfzrrv2w/+S1XH/YPt/wCTVyPwL/5LH4T/AOwnF/Ouu/bD/wCS1XH/AGD7f+TV4FX/AJHdP/r2/wD0o9GH+4y/xL8jx2iiivfPOCiiigAooooAKKKKACiiigAooooAKKKKACiiigAooooAKKKKACiiigAooooAK9d+CH/IuXv/AF+H/wBASvIq9d+CH/IuXv8A1+H/ANASuPHfwWVHc76iitDQNJutb1JNPszGsrKzbpDhQAMnJrwpzjCLlJ2SNYxcmorcz6KkuInt7iW3kGHicow9wcGo6pO6uJ6BRT4U8yZI843MFz6ZNWtcsf7M1i70/wAzzPs8rR78Y3Y71POubl6j5Xbm6FKirTW8A0lLsXaGdpzGbf8AiVQM7/pniqtOMk9hNWCiiimIKK0ZtPSDQodQmkIluZSsEYHVF+8x/HAH41nVMJqd7FSi47hRWrb6VC3h+XVrq8EI3mO3j25Mrjkj24q3F4ehZtJgk1DZd6i0Z8oLny436Nn19qyliqcb3f8AS3LVGb6HP0VfNjAsWoGS8RJbVlWKMjmbLYOPoOaoVrGalsQ4tbhRRV/QbKHUtRWxkmMTzKVhbHBkx8oPselE5qEXJ7IIxcmkihRTpEaORo3UhlJVh6EU2qJFHWvnHxD/AMjBqX/X5N/6Ga+jh1r5x8Q/8jBqX/X5N/6Ga9HLvikKWxRooor1jMKKKKACiiigAooooAKKKKACiiigAooooAKKKKACiiigAooooAKKKKACiiigAooooAK1vBl1DZeMNFvLjAhgv4JZM/3VkUn9BWTRUTipxcX1Ki7NM6v4w2k9j8VPE1vcg7/7TmkBP8SsxZT9CCKn+CVvcXHxY8OfZshor1ZmYfwonzMT7YFdTDfeDfiVo1jH4o1tfDniewgW2N/Km6C9iQYTeeocDjPOcU261Dwd8ONBv7XwprI8Q+JdRha3fUo02w2kLcOI/ViOM8V4rxE3h/qvI/aW5dnbte+1uu9+m52+zSqe1v7t7+fpbueb+KLhLzxPqt3GcpNezSKfYuSKzqBRXtwjyxUV0OFu7uepaN4k8GeMPDlhofxAkutP1HTYhBZazbIHLQj7scqkjO3scmnan4j8F+CtBvtL+H813qerajEbe51i4QR+TCfvJEoJwSOCeK8rorz/AOzKfN8T5b35b+7ff1tfpe3kdH1qVtlfv1/rzCiiivSOYKVfvD6ikpV+8PqKQHpnx6/4+dH/ANyb+aV5lXpvx6/4+dH/ANyb+aV5lXLgv4Ef66lS3Oz+EXhCx8Z65qFhqGoHT4LTTpbxpwuQoQrkn8CT+FXfFXhPwzceET4o8Dajf3dra3i2V9b3sQSSNmGY5BhjlWwR7Grv7Pen3Wraz4n02yUtc3Phy6jiUdWbKYH49Pxq34R0O60n4Va/a69G2nDxBq2n6fbCcYbMcjNLIB6KGAzXm4nEzhiZWqbOHu6ap7+e2vyO6lSUqS93e+vpsaOm/Db4e3uu/wDCCQ+Jr+bxYYSVuI4AbIzCPeYw27J9M4pbGPwYP2dNJXVrjWI2HiR/MEMCti58oZAyw+Ty8c+vGO9eieCIbjSPjSnhLw74D0/S9I012WfVZoA9xNEEO1xKcHLnGMZ615Nd2N5c/s/b7e3klWy8YTSXJUZ8pPIA3N6DNeXSr1K84xnUdrwe6vrzdtFfTTWx1Spxgm1FbSXXpb+rnS/FDwnoni/4zx6fpt/e2scOmJdavcXEQCwQRwqVKc/MSvY45rifFHhPwneeE5PFPgXUNRns7K7S11C3voQkib/uSrhjlTgivW7T7bY/GTXVjsIJrjWPC0Y0tbpA0N06QoSmDw2cEYrjPEGt+Lrj4YatNf8AhnQPDmm3F5BaSRxWQgmuJA27CgdduOfrTweJrx9lCEtEobta330td9lba3qFanTfNJrV36dtv68yPxN8M/BOkeLdK8Hp4hvJ9bvNUtoZY1iGyK3m6HOfvAFT/wACqvqXw58FPaeItF0XxFe3Xijw/azXdwGhAt5REf3kaNuySvPOOcVd8UFm/a50/dkkazYj8P3dZ3gAs3xR8fE5JOl6xn8nraFTEqjGo6rvyKXTVt7bbGbjT53HkW7R5HRQOlFfVHkhRRRQAUUUUAFFFFABRRRQAop6JSxrmrMUeaCWxIkq3DHT4YauxQUGUpEUa1OimrENuzfdUmrS2jD7zIn1Nc9XFUaP8SSQQpVKnwxuU1U5pwQ1dEMC/em/IUZs17sfqa86eeYOH2r+iOmOW4iXSxU2UbKt+fZL/AD9TR9qs+0aVzviLCrozVZTX7oq+X9KTy6ti7tP+eaU8XNmesaUlxHhuzH/AGRW7ooGOmmOtQPYt/yzA+hpfJsX6F1/4FW8M+wkt218jOWWV0Y5Q1C6mt06fEw/d3Az6MKgm024UfKokH+wa7qWYYar8M0c88NWp/FEwZUNVZUNbM1uQcMpB9CKqTQV2JmSkY0qVXda1JoaqSx4pmyZTNFPdcUygtBRRRQAUUUUAFFFFABRRRQAUUUUAFFFFABRRRQAUUUUAFFFFABRRRQAUUUUAdp8C/8AksfhP/sJxfzrrv2w/wDktVx/2D7f+TVyPwL/AOSx+E/+wnF/Ouu/bD/5LVcf9g+3/k1eBV/5HdP/AK9v/wBKPRh/uMv8S/I8dooor3zzgooooAKKKKACiiigAooooAKKKKACiiigAooooAKKKKACiiigAooooAKKKKACvXfgh/yLl7/1+H/0BK8ir134If8AIuXv/X4f/QErjx38FlR3O+rofDryWHh/VtUjDeYfLtYsDuzbm/8AHVP51z1dgmsXXhzwtpdtZC2Mt4ZLqYSxh8DIVfpwDXzGMcnGMIq7bX4a/odeHsm5N2sv+B+pBr1nFP47ti6Zg1F4Z9o44fG4fnmrB0zQLrxCdMtYZ0hsjNNeTF+ZEQfdUdvT8asTXkms/wDCM61P5SzpefZZggCjhgynHYYqjo88EfjfU7eeVY0vVuLUSE/KrP8AdJPpkCuBSqez3acYtad07fPTY62oc+2kn+epUvrvQb1IJbHT5NPu0uFXyxJvSSP15xgg/wA66PVIdD1TxRrGimxcXztNJHeeZz5igtt2+nGPeucvPDl3o8UNxqUkcMzXKJFCGBZ17t7Dp+dbNsy/8LavG3LjzrnnPH+raisoNc1KTaUZNO73VuvVCp817TitWk9PX7jH0yz08aFpuoXUJbzNU8mY56x7QcfrTotIt7XVdeW8QvBpsUhUZ6knEf8AOopT/wAW8tMMN39puevP+rFbHi2eI+E4r6N1M2sCHzADyPKXDZ+pArWU58/Lf4m1+P8AlciMY8t7bJP8P87DIrLRtPuLLQ77Sp7me5SP7RdqzDymk6bRjBAyM81ymp2r2Oo3NlIcvBK0ZPuDivQprjxJqjWl/pGrm30t4EEreZgW5UAOCPwzXnl/LJPezzSzGd3kZmkPVznrVZfOcpPmettVdvX9PQWKjGKVl6adP19TodWsWv8AxFo2iI2wCztos/3dyh2P5uTUrRaDrC32m6Zpz2txaxPJbTmUsZgnUMO2QDTnvY7PxN4e1uQ/6PJawb29Ng8p/wAtufxqay0e48NT3+r3kkX2ZbeWO1ZXz55kBC4/A5rBzcYx1s7aecr6+v8AwTRRu3ppfXyVtPQZcX+lr8O9P3aQHJunUHziMMACW6dxxitPUbuwm8UeF47fTRbyEWziTzS2EPRMY7etcxeY/wCFf6auRkX83Gf9kVqXEscXizwvLI6qiwWu5s8DpUyoR1avvPqyo1Hp/wBu9EZos7eex8SXciZmtpY/KOem6Qg/pWvFB4bs7rSLK801521GzgaWXzSPKL5G4Duc1WmtZbLTvF1vcbVk327YDZyDISP0NRa6R/bHhz5h/wAg+1zz05NaNuq3HmdvJ/3Iv89SLKCTtr/9sxLTS7PShqt7qFpJfrZ3ZtIIASA7ZPzEjPAA/Wq3iK3t7T+zdb06CS1iuR5nksSTFIjcgE9q6aO71Ka68Q6bot55GoLqTTxqr4MqZIYA/ka5/wATRaxc6lp+manqLXt3JgGPdu8kscY+uOaKFWc6qc366vbl7Wtv1+QVYRjTtFfh1v33+RT8bRLD4pvgowHcSAf7wB/rWNWv4xuFufE9/Ihygk2KfUKMf0rIr0sLf2ML72X5HHWt7SVu7FHWvnHxD/yMGpf9fk3/AKGa+jh1r5x8Q/8AIwal/wBfk3/oZr2Mu+KRjLYo0UUV6xmFFFFABRRRQAUUUUAFFFFABRRRQAUUUUAFFFFABRRRQAUUUUAFFFFABRRRQAUUUUAFFFFABRRRQAUUUUAFFFFABRRRQAUq/eH1FJSr94fUUgPTPj1/x86P/uTfzSvMq9N+PX/Hzo/+5N/NK8yrlwX8CP8AXUqW53fwc1my0S88R3F5qCWMkug3ENq7NtLTEqVVf9rjj6VzXiPxL4g8SSQya/rF7qTwptiNxKX2D2/KsmiqjhaarSrW1f4ehbqycFDodNdfEDxxdW9nBP4q1Z47J1ktgbg/u3X7rD3Has618Sa/a2Go2FvrF7Fa6mSb6FZSFuCepcd+p/OsqiqjhqMVZQX3ITqze7Ne68UeI7r+zvtOuX8v9mACxLTEm3A6bPToKk8TeLvE/iYwHX9dvtS+z/6oTylgh9R71iUU1QpJpqKuttNhOpO1rmhNrmsza4uuy6pdvqqyLKt40hModcbW3dcjAx9Kba6xqtreXN5bajcw3N0kkdxKkhDSrJ98Me4bPPrVGiq9nC1rLt8hc8u4UUUVoSFFFFABRRRQAUUUUAFOQZNNqaIc0CZNCma0baHOKgtE6VqR7IU3P0rDEV4Yem6lR2SJjCVWahBaslt7fj29TUzTWsAyxDn36VL4b0bxD4uvjZaBYPOFP7yU8Rxj1Zq9g8K/BDRLMJceJ9Ql1O4HJggOyIe2ed1fB5hxJWrNxpe7H8T2aeCw+GV6rvI8V/tKWaQQ2sUkrngLGpJNdDo/gP4ga0oe08P3UcbdJJ/kWvpPR9O0fRIRFouk2dgo7xRgMfqaty3Mkhyzlvxr52eJnLVs3eNUdIRPCLD4GeLpwDqGr6XY+oEhdv5Ctu1+AdmADfeMJSe4ith/PdXrBcmk3Vi6j7mbxlU86g+BXhBB/pGt6rMfYbf61Zj+CPgJR813rDn187Fd3uNG41PN5k/Wqvc4R/gl4Cb7t3rCf9tc1Xn+Bfg9x/o+u6rD/vLu/rXoe40u40c/mNYur3PLLn4BWh5sfGTqewmth/8AFVjXvwL8YQAnTtX0q+HZTKUY/hg17ZvNKJGHrVKpLuUsbU6nzdq3gH4haKC134dupY16yQDetc8NSmtpvLuYpYZB1V1IIr65hvJ4j+7lZfoaj1SHStahMOuaRY6ih4/fRAsPoa2hiaketzaOMg/iR8sR38NwoWVVce9Mn0+KYbrZsH+6x/rXtfiP4KeFtSDTeHb+fRbo8iKQ+ZCT6dsV5P4t8JeKvBM4/tqxY2pOEu4fmif8a9jBZ3VoySTt5MVTC0MSro5W8tWjYq6lSOxrMuIcZrr4pYL6HZLg+h7isTVLRreQo31B9RX3OXZnTxkbbS7HhYnCTw78jm5k61WbrWlcp1qhKOa9QzTI6KKKCgooooAKKKKACiiigAooooAKKKKACiiigAooooAKKKKACiiigAooooA7T4F/8lj8J/8AYTi/nXXfth/8lquP+wfb/wAmrkfgX/yWPwn/ANhOL+ddd+2H/wAlquP+wfb/AMmrwKv/ACO6f/Xt/wDpR6MP9xl/iX5HjtFFFe+ecFFFFABRRRQAUUUUAFFFFABRRRQAUUUUAFFFFABRRRQAUUUUAFFFFABRRRQAV678EP8AkXL3/r8P/oCV5FXrvwQ/5Fy9/wCvw/8AoCVx47+Cyo7nfUUUV4hYUUUUAKSSeST9TSUUUAFFFFAC5OCMnB6jNJRRQBdbUGfRl02WMOscxlhkzzHkYYfQ4H4iqZJIALEgdBnpSUVMYKOxTk3uFFFFUSFFFFACgkEEEgjvVzR79tNvDeRxiSYIwiZj9xiMbvcjmqVFTKKmnGWzKjJxd0KSSSScknJPrSUUVRIo6184+If+Rg1L/r8m/wDQzX0cOtfOPiH/AJGDUv8Ar8m/9DNejl3xSFLYo0UUV6xmFFFFABRRRQAUUUUAFFFFABRRRQAUUUUAFFFFABRRRQAUUUUAFFFFABRRRQAUUUUAFFFXNE0281nV7TSdPhM13dyrDCg7sxwKmUlFNvYaTbsinRXqFz4D+HenzvZap8TlS9hOydbfTvNjVx1AfeN2D3xUf/CH/C3/AKKhcf8AgoP/AMcrhWZ0Hspf+AS/yOj6rPy+9f5nmdFemf8ACH/C3/oqFx/4KD/8co/4Q/4W/wDRULj/AMFB/wDjlH9pUe0v/AJf5B9Wn3X3r/M8zor0z/hD/hb/ANFQuP8AwUH/AOOUq+DfhczBV+KUwJOAW0kgD6nzKP7So9pf+AS/yD6rPuvvX+Z5lRW7458M3nhPX30u8kinVo1mt7iI5jnhYZV1Poawq7adSNSKnB3TMJRcXZ7hSr94fUUlKv3h9RVEnpnx6/4+dH/3Jv5pXmVem/Hr/j50f/cm/mleZVy4L+BH+upUtwooorrJCiiigAooooAKKKKACiiigAooooAKKKKACiiigAHWrMA5FVh1q3b9qBM07JelbPgPRB4y8cW2gvceRbYaSdgedi9QPc1l2I6VgWWtah4f8SpqmnymO4t5Tj/aGeQa+M4xryp0aS+y27np5PTc5VHH4raH29pFhp+i6XDpek2sdraQjCogxn3J7mpyxNebfDX4saJ4ntUhu5Vtb4Ab0Y969GjdJEEkbq6HoynINfCN9UTJNScZKzHUUUVIgooooAKKKKACiiigAooooAKKKKAHK5FW4rpXtpLS6hjubWUbZYJRuRwe2KpVj654jsNKHl7/ALRdHhIYzk59/Sqjd6Bz8nvXseWfGjwDbeEpIfEfh8t/Yt3L5cluTk2sh5A/3Tzj0rhb4C703zBy0fP4d66T4t+OmawutDluFmv79k86JTlLWNWDAf7xIFcv4cmV7eQyfMqxOT+Ve5lGIlRxMFF31/pHa5PFYVznG36+Zzd4vJrLnFbF6KybjvX6ij56DK1FFFM1CiiigAooooAKKKKACiiigAooooAKKKKACiiigAooooAKKKKACiiigDtPgX/yWPwn/wBhOL+ddd+2H/yWq4/7B9v/ACauR+Bf/JY/Cf8A2E4v51137Yf/ACWq4/7B9v8AyavAq/8AI7p/9e3/AOlHow/3GX+JfkeO0UUV755wUUUUAFFFFABRRRQAUUUUAFFFFABRRRQAUUUUAFFFFABRRRQAUUUUAFFFFABXrvwQ/wCRcvf+vw/+gJXkVeu/BD/kXL3/AK/D/wCgJXHjv4LKjud9RRRXiFhRRRQAUUUUAFFFFABRRRQAUUUUAFFFFABRRRQAUUUUAFFFFACjrXzj4h/5GDUv+vyb/wBDNfRw6184+If+Rg1L/r8m/wDQzXo5d8UhS2KNFFFesZhRRRQAUUUUAFFFFABRRRQAUUUUAFFFFABRRRQAUUUUAFFFFABRRRQAUUUUAFFFFABXefAH/kqumN/Elveup9GW0mIP4EA1wdd58Af+Sp6f/wBel9/6RzVxZj/udX/DL8mb4b+ND1X5nBkljubknqTRQOlTWVpdXtwtvZ28txM33Y41LMfwrsbSV2Y7mz4D8NnxTrcumrci2MdlcXW8rnPlRl8fjjFR67oB0vw9oGrfaBINXt5Jtm3Hl7JWTHv93NdR8C4pYPHt7DPG8UqaNqAZGGCp8huCKqeO/wDknvgD/sH3H/pVJXmyxE/rapp+7p+Km/0R0qlH2LlbXX81/mcPRVm/0+/sDGL6zntjIu5PNQruHqM1Wr0k01dHM00d78TGaTwT8PZpCWkbSJlLHqQs7AD8BXBV3nxI/wCRD+Hf/YKn/wDShq4OuPAfwfnL/wBKZtiPj+S/JBSr94fUUlKv3h9RXYYHpnx6/wCPnR/9yb+aV5lXpvx6/wCPnR/9yb+aV5lXLgv4Ef66lS3CiiiuskKKKKACiiigAooooAKKKKACiiigAooooAKKKKAAdat2/UVUHWrVueRQSzasOork/E0fl6rOOxbNdTYHkVj+JYbdtet/tkxgtpCgmlC7iiZ+Y474FfI8ZUubAKXaS/VHp5FPlxTXdHOQSyQTLLDI8cinIZTgivQfB/xc8SaEVjmla6iHvhv/AK9eieNP2abh9Ei1z4d6x/bVvJEJfs02BIVIzlT/AExXgetaVqeiX72Gsafc2F0hw0U8ZU/rX5hGU6ex9PUp0MSrTV/66M+m/Cfxt0nUlSO78uOU8bWOw/r1rv7LxfolygYzNDnu44/OvhmtDTNb1fTWzY6jcQewbI/Wt44lfaR5tXKH/wAup/J/5n3Xb6jp9wAYL2CTPo9Wh8wypB+lfF9h8TPEdvgTra3YHd0O4/iDXQ6f8YposC40udPUwXOP0INaKrSfU4Z4DFx+xf0f+Z9YbTRtNfNdp8a7XA3y6tB7bt+P0rSi+NWnnGda1JP963Jqr0/5kYOjiFvSkfQWDRtNeB/8Lm00/wDMwXv/AICH/Gorj4yaXj/kO6m/+7bkU/c/mRPLW/59S+4+gdpqOSWKIZklRP8AebFfN938YtJYHE+s3Bx67B/KsS++LVq2fs+h3Ep9Z7nI/LFHNSX2i44fFS+Gk/nZH01eeIdFtQfN1CEkdkOTWTdeNISD/Z9hPcf7bDaor5ivPirr78WNnYWQ7FYyWH45rmtX8UeIdW/4/wDVrmVf7u7C/pUutSjtqbwyvGT+K0fxPojxd8Sra1Rk1LXoLcY/49rL55D7HnivI/E3xQvbpJLbQLc6fE/DXDtumcfXtXnRP8R59yc103gnwH4q8ZXIi0HSZ548/NcOCsKD1LdKyliZy0jod9HKMPSfPWfM/Pb7jIsXeS4MkjM7scszHJJr0Pw+SmlXTf8ATLb+ZA/rVL4ieAJfh/rWm6XcalFfXNzaC4mMa4WNtxG0c89OtXrEeXoT/wC3Io/IE/0r3eHaLljIJ9/+CGZVoPCylHa1v0Mq+6mse47160/wzWSwtrq68T2VmbiBZlSSPnBAPr715PfqI55YwwYI5XcOhwcZr9MwmYYfFuSoyvbfR/qj5meGq0UvaK1ypRRRXaSFFA6iur+JPhuy8N32mwWUkzrdWEdw/mNkhmGTj2rCeIhCrGk95Xt8tzSNOUouS2RylFHatTxFoOpaBLaxalGkbXVutxFtfdlCSAfboa0lUhGSi3q9vOxKi2m0tEZdFFFWSFFFFABRRRQAUUUUAFFFFABRQOtdX8RvDdl4cm0hLKSZxeafHcyeY2cOw5x7VhPEQhVhSe8r2+W5pGnKUXJbI5SiiitzMKKKKAO0+Bf/ACWPwn/2E4v51137Yf8AyWq4/wCwfb/yauR+Bf8AyWPwn/2E4v51137Yf/Jarj/sH2/8mrwKv/I7p/8AXt/+lHow/wBxl/iX5HjtPhikmlWGGNpJHOFVRkk1o+GdDu9f1NbGzaNWxuZnOAq9z717V4R8I6X4ehDRIJ7sjDzuOfw9BXq4jFRo6bs4ErngNFem/wDCpJv+g9F/4DH/ABo/4VJN/wBB6L/wGP8AjS+u0P5vzDlZ5lRXpv8AwqSb/oPRf+Ax/wAaP+FSTf8AQei/8Bj/AI0fXaH835hys8yor03/AIVJN/0Hov8AwGP+NH/CpJv+g9F/4DH/ABo+u0P5vzDlZ5lRXpv/AAqSb/oPRf8AgMf8aP8AhUk3/Qei/wDAY/40fXaH835hys8yor03/hUk3/Qei/8AAY/40f8ACpJv+g9F/wCAx/xo+u0P5vzDlZ5lRXpv/CpJv+g9F/4DH/Gj/hUk3/Qei/8AAY/40fXaH835hys8yor03/hUk3/Qei/8Bj/jR/wqSb/oPRf+Ax/xo+u0P5vzDlZ5lRXpv/CpJv8AoPRf+Ax/xo/4VJN/0Hov/AY/40fXaH835hys8yor03/hUk3/AEHov/AY/wCNH/CpJv8AoPRf+Ax/xo+u0P5vzDlZ5lRXpv8AwqSb/oPRf+Ax/wAaP+FSTf8AQei/8Bj/AI0fXaH835hys8yoruvFHw7l0PQ59UbV47gQ4/diArnJx1zXC1vTqwqK8WJqwV678EP+Rcvf+vw/+gJXkVeu/BD/AJFy9/6/D/6Alc+O/gscdzvqKKK8QsKKKKACiiigAooooAKKKKACiiigAooooAKKKKACiiigAooooAUda+cfEP8AyMGpf9fk3/oZr6OHWvnHxD/yMGpf9fk3/oZr0cu+KQpbFGiiivWMwooooAKKKKACiiigAooooAKKKKACiiigAooooAKKKKACiiigAooooAKKKKACiiigArvPgD/yVPT/APr0vv8A0jmrg67z4A/8lT0//r0vv/SOauLMf9zq/wCGX5M3w38aHqvzOK02zudRv7ews4mmubiRYokUcszHAFe0JJqfhMXPgn4cpCdW0+2a48Q6zgHDKMtGrHhUXp7muQ+EPl6Laa946mUFtFs9ljuHBvJvkj/75G5v+A0+6vLjQ/gtAscjC88U6jJJdS5+d4IcYXPoXYk/SuLGt16qp2uk0rPZyerv3UY626t+RvQSpw5uv6bfizv4tRhm8Jaf8VtcvLOK+k0W902RBhZb24bMaMF74Ukk+1UvhPDpmueGtE1jz7Sa98G2OoPLYTMN0hw0sMgX+JQzHPuoqjZ+IPDXh34TeELrV/Da65qJ+1/ZFnciCJfN5YqOpz71peAvGHhjxNc60q+D7fSNaXQr4xXNk5WN08k5V1OfwOa8irSqRo1HGDsm0npZJOSta97Wb16dNjsjKLnG7Wy0130f6GdYeLdc1LRrFvibEuqeE9fkkihvAo8yxmUld6kD5SvXaeorzLxx4cvPCnie70S8ZZDCwaKZPuTRMMpIp7ggg103wynfV/CvivwdcMXhl059Ts1PPl3Nv8+V9NybwaXX3Pij4QaXrLfPqHhu4/s26fqz20mWgY/7rBk/EV6tD/ZcQ4pJRbs0ttfhdun8r7uzOOf72mm9Xb8t1+qIfiR/yIfw7/7BU/8A6UNXB13nxI/5EP4d/wDYKn/9KGrg678B/B+cv/SmYYj4/kvyQUq/eH1FJSr94fUV2GB6Z8ev+PnR/wDcm/mleZV6b8ev+PnR/wDcm/mleZVy4L+BH+upUtwooorrJCiiigAooooAKKKKACiiigAooooAKKKKACiiigAqeA81BUsPWgTNmxPIrN8bx7o4JMdVK1esj0pni2PfpSP/AHX/AJ14fEdL2uW1V2V/udzoyyfJjIP+tT6q+DGqzXPw08PX0MzLJ9jRSQe68f0rq9eh0XxJZmy8UaFZarCR1dMOPxryv9mG9+1fCm3gzk2l1LF9BuyP516hX5TZSSuejOpOjUlGL6s8s8T/ALOfgTVS03hzWrzRJm5EU48yIewxj+deb6/+zX4/st76TNpusxDoYZgjH/gPNfTdORmU5VmX6Gs3RizphmlSO6ufE2s/DP4g6OT9v8IasgHVkt2ZfzArmbqxvrVit1Y3MDDqJIypFfoRHqN5GMLcuR6Ngj9aSS+aYYuLWyn/AOulup/pUPDvudUc2j1ifndvQfxAUb1/vCv0ButM8OXYIuvC+jy5OTmDHP4GqMnhPwJL/rPBOjt/2zI/rU+wZos0pHwbuX+8KDIn94fnX3YPBPw9U5XwLpH/AHy3+NWI/C/gqIjyvBmjLjp+6J/rR7CQ/wC1KR8Fo244TLH2rSsNC1zUCFsNF1C6J6eVbs38q+84LbSbX/j00HSoP923H9atC+uFGI/KiH/TOJR/SqWHfcylmsekT4w0T4M/EvVsGHwtdW6H+O6BiA/MV33h/wDZn1iQq/iPxJYWCfxR2485/wAwa+jXuJpP9ZM7fjUVWqKRz1M0qP4VY4Pwt8GPhz4dZJv7Nm1q6TkS3zZXPsoAr0BZNkKW8EcdvAvCxQoFUD8Kjp0Yy4HvWqilscFSvOo/eZ8w/tD3X2v4v3EIOVtLSCH6HbuP/oVZcn7vR7dP7xdj+QH+NQfEW6/tL4r+IroNlft7xr9E+UfyqfU/lt4I/wC7CP1JP+FfVcK0+bF83ZP/ACNMwfJgoR72/wAz0nx14VXxBpGg3La5a6d5GmINk3V/kU8cj0rldGXQ/B3gK18RajpEWrX2o3LxxLIcBY164+o/nUPxf1C0vLbw2tlexTGHTFSURSZ2NheDjoeDU+iLofjH4c2Ph6+1610e+0u4Zla5OFdG9ORnivRpUq1PAU3Wk/ZuWqSaaV5dtWm7XG5wliJciXNbR33enfTa5onw1oP/AAtfwzdWdhH/AGXrNo9ybZh8it5bcfyNcT8UdR8PzXlvo+gaV9ji0p5YHmzzccqNxHbBVvzrtU8SaEfi14btbXUIRpWjWr2v2qRwsbN5bZOemOgryXxDJHLr+oSxOrxvcyMrKcggscEV2ZRRqzxEJ1nL3YK12+sppX7vltuRi5xVOUYW1l+i28rnpPhxfDfhT4a6drWsaImq3Gs3DIQxwUjBI4/75z+NWvijPpdv8QtAmn0uTVLMabH5NoODJx8g/lVbQf8AhHPFfwx0zSdV1230q50a4dm81gDJGSx+Ud87sfUCtm48Q+GR8V9CvY9Qt2sF0nyIpmYEQuVwm/0I9+ledJyjip1HGTmva33tb7Nn007anTGzpRimkny9vnf59yp4nt7S78C/8JLqXg0aRd6bfxfuHQp58OeV57HpTfj1rWmtZaXp50ZBcXNnFcRXO/mGPc37sfl196XxjeWtv8N9c0u68XWut6lLdpKNsgOFJ4Veecd6pfEKTw/rGieHfFC6xaySWkEFtNp4YGVgHLNx1GMn9KnBQ/fUqlROynJK3NbWMWt9bXvv+QV5e5OMWrtK+3d3N7wva6b4qgudJbwC+l6S9ozWt66HO4Ywd3qev4V4jpT20eo20l5C09usimWNTguueR+NfRMGs6TH4xbWZfG1idLurTy7SwEihYjsGS3PH3T+LYrwbwNdWVj4v0i81IA2kN1G82RkbQec135JVny15crtyxaV5b2ldXlrfRJtaXMMdGN6aur3eunl26Hqs1na+JPBuufavA7aClnbefYTMhUnHYE9eKy9Mbw54J8A6HqWpaFFq13rW6SXecFIvQfnXT6rqWn20fimS78a2WoDULNvsVqsq7Yl9OvXtiub0+Hw3438AaDZ6h4itdHu9GBimWdgC8f+zn+deZQnJ0/3nMqXMr25+sH3974rX8zqmlze7bntpe3f7tiPQh4b8M+BW8YXGiR6hJqWoPDaQSHHlRAsMf8Ajv6ik8C6XpWpP4k8Xaf4dN7HbyKmnabgsA7dfrjI/DNS6NH4Z8UeA/8AhE5PEEGmSaXqEkltPdMAJYizEHtng/oKTwPfaHaL4m8G2niIWEU8iPYalIwCllA3c9MEgfUV1VZT5K9ub2nNrfmtycytt/d7a7mMUuaG3LbTb4rP9e+mxf1nwpo954k8H6jfaQNIXU5GjvrJuB5i5wPxx+oqj4jtrS+8faN4f1rwvBo0A1AqLiPhZ4Odq5784/PFZGv6NC2vaTpupfEC3vjKZC1yj5jtWAG3Jz3NdB4wm0660Lw/4W1fxbZ31+LxmfUoyCLePHy7iD9KmKnCVL33K6ktFP3V73vK+9trPXRWKbTUvdS1XbXbT9dPMyvifbPPrln4bfwrDpDPfLDaXkQO2SJiFx79Qa7YeFNNuNTuvB//AAiBh0tLXEOq7TkzbRls/U/pXN+NNbg0XwjomnXniC18Q6paanHdJLAQSkSHO0ntnir/AIoFrrl5N4h0/wCJFvYafNEJDZlx5iMF5UDPBJ7VzTdaVGlG7jFcyT99pyTVpLrr0T03NEoKcna70002tt2+4xfDcfh3wl8NrPXNZ0RNVudWu3h2M2CkallOP++SfxFU/wBoA251jQzaAi3Olx+SD12fw/pirnh3/hHfFfwwsNE1XXrfSbrSLp5CZmAMkbFjwD1+9j6gVkfG3UdJ1HU9GfRruO5to9OSNSrAsoHADejY6ivRwcZPNFKSlzKVS972t9m3Tbt8zmrNLC2VrWjba9+v4nn9FFFfYnjBRRRQB2nwL/5LH4T/AOwnF/Ouu/bD/wCS1XH/AGD7f+TVyPwL/wCSx+E/+wnF/Ouu/bD/AOS1XH/YPt/5NXgVf+R3T/69v/0o9GH+4y/xL8jyG3nmt5kmt5XikQ5VlOCDXp/gv4kK4Sx8QfK3RbodD/vf415ZRXs1qEKqtJHnp2N//hNPFf8A0Hrz8x/hR/wmniv/AKD15+Y/wrAop+xp/wAq+4Ls3/8AhNPFf/QevPzH+FH/AAmniv8A6D15+Y/wrAoo9jT/AJV9wXZv/wDCaeK/+g9efmP8KP8AhNPFf/QevPzH+FYFbHg7w9qHirxBBommBDdTK7IGOAdiFj+gNTOFGnFzkkkioqUmktyf/hNPFf8A0Hrz8x/hR/wmniv/AKD15+Y/wrSb4ceI18Saf4f/ANBa/vLc3DqtypW2QDLGVuiYHJz0qHxl4F1Lw7FZXUd5Y6vYXshhgu9PmEqNKOsZ25w3I4rCNfBykopq72/r5Mt0aqTdtin/AMJp4r/6D15+Y/wo/wCE08V/9B68/Mf4Vt+JPhhrehaHdajc6jo81xYhWv7CC8R7i1DEAFlBz1IB9M1t/E/4f2vh/wCHfhnVLfVNDmnFq/2o210rSXTNcPtZRn5gqkKSOm01j9cwblBRs+Z2Wnlf/L7y/q9VKTa2Vzif+E08V/8AQevPzH+FH/CaeK/+g9efmP8ACuhb4T+Ihon2z7Xph1IW32s6OLpftgh27t3l53Z284xnFZvg34fa/wCLNKbU9L+yrapdC3lknmEaRnaW3Mx4AwPzrRYnBcrneNluT7CrdK2pQ/4TTxX/ANB68/Mf4Uf8Jp4r/wCg9efmP8K2fDPw11TWrOS8k1XSNNtjcvaWkl5drGLuVTgiPJ5Ge49a5LWdNvdH1W60vUYGgu7WVopo26qwPNaU54WpNwhZtEyp1IpSktDU/wCE08V/9B68/Mf4Uf8ACaeK/wDoPXn5j/CsCit/Y0/5V9xndm//AMJp4r/6D15+Y/wo/wCE08V/9B68/Mf4VgUUexp/yr7guzf/AOE08V/9B68/Mf4Uf8Jp4r/6D15+Y/wrAoo9jT/lX3BdmvqHifxBqFo9pfatczwPjdG5GDj8KyKKKuMYx0irAFeu/BD/AJFy9/6/D/6AleRV678EP+Rcvf8Ar8P/AKAlcuO/gscdzvqKKK8QsKKKKACiiigAooooAKKKKACiiigAooooAKKKKACiiigAooooAUda+cfEP/Iwal/1+Tf+hmvo4da+cfEP/Iwal/1+Tf8AoZr0cu+KQpbFGiiivWMwooooAKKKKACiiigAooooAKKKKACiiigAooooAKKKKACiiigAooooAKKKKACiiigArvPgD/yVPT/+vS+/9I5q4Ou8+AP/ACVPT/8Ar0vv/SOauLMf9zq/4ZfkzfDfxoeq/MXWiNM+B/h+xXiTWdUub6U+qQqsSA/izmpfiVazw/DX4dTmNvs7WFyBJj5d5nJxn1xS+NNO1DUvDfw+0zS7K4vJ20aSRYYIy7EtdSgnA+grvvHfiTU/hv4a8F+E9R0zT9WsjpTtf2Nyu5fMMpJwwIIYA4615Uq0oypezXNJzm7Xs7e8vysdagmpc2i5Ur/cee3EI134I2lzC2bnw1fvDOg6+ROdyv8AgwIpfhhH/ZHhbxZ4wnO2OKxbSrQH/lpcXAwQP91Ax/EV2On6Po8OtXk2hQy2+g+KPCdzeizkOfJePnbnvh14+tZnhnQo9e8K/D3w1NM8Gn6hdX+oX7J94iLO4/XZHgfWlLFQdKUXpFyv5paykvW8ZL5jVJ8yfW1vnok/xRg/AC1uLr4hhYY2eNdMv/PYDIVDayrk/iQPqRUfwif7ZaeK/Dj/ADJqWiTOi/8ATWAeah+vyn869G+E3j631T4jWPhHw5odj4f8PXSXMU20ZmlUW8mDI5PY4PGOlcb8NvDWteGPjFZ6VrVhNbMwuIdzIdkqmJhlW6MCO4oq15TnW9ouV8kZJX10cnf1v2v0FCmkocrurtN+tjL+JH/Ih/Dv/sEz/wDpQ1cHXefEf/kQvh3/ANgmf/0oauDr1sB/B+cv/SmcuJ+P5L8kFKv3h9RSUq/eH1Fdhznpnx6/4+dH/wByb+aV5lXpvx6/4+dH/wByb+aV5lXLgv4Ef66lS3CiiiuskKKKKACiiigAooooAKKKKACiiigAooooAKKKKACpIutR0+PrQDNOzPSrWtp5mhzf7IDVRtDyK1XXzdPmj9UP8q5MdS9thqlPumvwJpT9nWjLs0em/sh3u7Q9e04n/VXSSgezLj+Yr0zx9440rwfFax3MN1f6jesVs9Ps4zJPOQMkhRk7Rjk4xXiH7JV55PjTWNPJwLiyDge6N/8AZV6j4LiTWPjH4y1+4USPpRt9HsSRnylEYllI9CzSfkBX4tFvlSPocXTisRNy23/It+C/iVZ69ro8P6romp+HNXkjMttbX6EfaEX7xRsAMR6Cu7rE8T+GNM8RXmkXt95qXWkXqXlpNEcOrL/CT/dI4IrA8YeMtbh8Rnwv4L0Bda1eGFbi8aWYRQWqNnaGY8FmwcDOcCqu1ucripv3FY7teWA965n4eeIrjxNpd/d3MEcLW2p3NmoToVikKgn3OKh+Hvi641+4vtJ1nSZNH1/TGX7XZs4dSjfdkRhwyn1FYnwYurey8IeIb26kEVvb65qMsrnoqLKxY/gAaL6oPZ2jK610PRj0rm/hl4iuPFfgmy166hjgmuJLhGSP7o8ueSMfogP41yejfEHxjqkY8QQ+BJf+ETkO6Oc3Ki6aHOPOEX3iMfMFxkir/wCzs6SfB7RpI2DI814ysOhBvJsGkpXY5UnCDb3uv1Om0rxJZ6h4s1fw0sUkV5pccUr7ukkcgOGX2yCKn8W65Z+GfDOoa/qG42thCZpAvUgcYHuSQK43XB/Y3x90DUh8sOvaVPpszdjJERLEPr96n/HPdfaVoHhaM/PrutW8Dr/ehjPmyD8lFF9GCppzj2f9M72wuPtVjb3XltH50SybG6rkZwfzqauK8deKtb03WbXw14O8Prq+ryQfaJPNlEcFtDnapZj1JIOBnPympPh74vvtcvtT0PxBo50fX9LKNc24kDpJG+dkkbDgqcEd8EU+ZXsQ6UuXmOxrL8XalJo3hbVNXhjWSSytJJ0VujFVzg1T8C+I/wDhJtNvrz7N9n+y6ndWO3Od3kyFN344zXOeJ/Ef9teF/iTpf2byv7Ehe135z5u6APn264ob0HGm+az6HVaZrsD+C7PxJqkkdpDJYx3VwxOFjDKCfw5ragljEQutwMYTzM+q4zn8q8V+KN9r1n+zjax6RpEV9bTaFGt9M8yp9mj2J8wU8t9BXWaZrniQfCnW9Q8SaFHo01rpri2RLlZvMTycBsr05PSiMtbDqUbQcl3Z812MrX2s3d43LT3DyE/7zE1v6y2J3X+6FX8lFYfhGHfLEPUitbVZN80r+rsf1r7nhCnrOfl+f/DDzt2jCBiXZ61my/eq/dHrWfJ96vuTxojaKKKCwooooGFFFHegAxRRRQIKKKKBhRRRQIKKKKBhRRRQAUUUUCCiiigAooooA7T4F/8AJY/Cf/YTi/nXXfth/wDJarj/ALB9v/Jq5H4F/wDJY/Cf/YTi/nXXfth/8lquP+wfb/yavAq/8jun/wBe3/6UejD/AHGX+JfkeO0UUV755wUUUUAFFFFABXoP7PDtH8VtPkRirLbXZBHY/Z5K8+rY8G+Irzwrr8WtWEUEtxFHJGqzAlCHQoehB6Ma5cbSlWw9SnHdpr70a0JqFSMn0Z2vwNl057HxvPrjX80X9gsZDaygTlDIu/azA4468dKdfeJPCtj4BbSfB2la+SdZt72OfUJUljSWMfcXaowSMcd64jwZ4i1HwprkOraYY2lRWjeKVd0c0bDDI47gitjxb4/1DXI7C3s9M03Q7Own+0wW1hGQvncfvDuJJPH0rhq4KcsU5WvFtPeyVl26/wDD/PphiEqVr2fodZ4htvCfxCs/EfiTRH1PR/E8Fu2oajp87boJlDKJChAGOWBwSazfE4tz4d+FYu8fZ/scnm5/ufbZM/pVbxD8VNU1fRL+xTQtF0+61JFj1C/tImWa5QEHBySBkgE4AzisS78ZX134Es/CNzp+nyw2Tk214Ub7REpcuUBzjbuY9qzo4TEJRTVkpaK92lytb9bN6dbDqVqbb11a7bu9zvka+/4a7bf5nmf8JGVYf9MN/T/d8v8ASsnUJ/J+DGvR2EzR20nisKuxsBkCOVHHbpVZvi5rraT5X9l6SNYNr9kOteU32sxbdvXO3dt4zjOK5FPEF4vg6TwsIoPsb3q3pkwfM3hSoGc4xg+lFLBVnyucUuXkW+/LfX8dOo5V4K/K97v7z07xK/gJPAPgIeJYfELv/Y5aI6fcxxxhvNbfkMh+bPf6VxHxf1u38Q+PbzVLawu7FHihjMN1/rdyRqpZuBycZ6d6seEPiNf6BoaaNcaLpOt2lvMZ7NdQjZjayHqUKkcHrg5Ga5bXtVvdc1m71bUZPNu7uUyysBgEn2rXBYOdKs5TW3NZ3v8AE76Lp5+exFeupwST7dOy7lKiiivXOIKKKKACiiigAooooAK9d+CH/IuXv/X4f/QEryKvXfgh/wAi5e/9fh/9ASuPHfwWVHc76iiivELCiiigAooooAKKKKACiiigAooooAKKKKACiiigAooooAKKKKAFHWvnHxD/AMjBqX/X5N/6Ga+jh1r5x8Q/8jBqX/X5N/6Ga9HLvikKWxRooor1jMKKKKACiiigAooooAKKKKACiiigAooooAKKKKACiiigAooooAKKKKACiiigAooooAK7z4A/8lT0/wD69L7/ANI5q4Ou8+AP/JU9P/69L7/0jmrizH/c6v8Ahl+TN8N/Gh6r8zQ8U+INY8O6F4Hu9Fvns55vDjwvIgGdhupsgZHHQciqPxMkluPA/gG7mkeWSXT7ne7tuLMLg5yfxpnxHjaTwN4A1BFJtzpU1tv7CRLmQsv1w61a8K614I1rwdaeGfHF1qGntpk0klhfWi7/AJJMFo2XB7jIrghFQhCtGN7Sleyu7XkvnZs6G224N7pW7dBPgzeXVzr99DcXDyR23h6/SFWPEa+XnA/Go/Ed5dWHwz8BXNnO8EwivlDocEAzMCPxBIpfg6sUXiHxJdwMz2Nrod9mVhj5WXahPoTkVX8WK03wf8E3UakwwyXttI3ZZPN34P4MDTmovGLTS6/9Jn/mEW/Yv0f5oT4Gg/8ACxIZOcR2F+7H0AtJjWt8IPEmuav4+8N6bqmpTXdrZGY26y4JTMTDr1PTuai03WfAXhTwrcXegXmo6l4n1HTWs5BMmyGzMq4lK8DccblHJ61Q+A8bN8SLO6APk2VvcXM79kjWJiSfSlioqrTr1pRsuWyutdFLVffbzCk3CUIJ9bu3y/yHfEf/AJEL4d/9gmf/ANKGrg67z4j/APIhfDv/ALBM/wD6UNXB134D+D85f+lMwxPx/JfkgpV+8PqKSlX7w+orsOc9M+PX/Hzo/wDuTfzSvMq9N+PX/Hzo/wDuTfzSvMq5cF/Aj/XUqW4UUUV1khRRRQAUUUUAFFFFABRRRQAUUUUAFFFFABRRRQAUq9aSlHWgC/anmtmz+ZCvqKw7U8itmwbpSZhMu/s/XX9n/GWxjJwtwk0B/Fcj/wBBr3L4TDyfFvxGtHOZB4jM/P8Adkt4iv8AKvnLwvdf2V8WdHus4VNSjz9GO3+tfQXjNtW8C/EGfxtp+kXOraLrFtFb6tb2aF54ZotwjmVRywKnacDPFfiNen7GtOH8smj6nEfvLNfaij08DJrz74RHz9a8eX8g/fy+IWhbPXZHDGEH05P51kweK9Y+IniPSrHw1puq6TodldJealqN3A0JmCHKwRqwBO5gMn0qTUNUn+G/jrW7690nULzw7r8kd2txZQNM1rcqmx1ZFBO1gFIPrWbktzljSaTj1fT5mpqP7j9obQjEMG78P3Kz4/iCSqVz9MmuCvJJIv2ePiAY2ZS+r3kRKnBCvdqjfoxrtvADX3ivx5dePbzTLrTdPgsxp2kw3SFJnUtuklZTgqCcAAjtWB4W0mbWPDfjr4b6jpt/aXFzdXssd1JAwgcSyFomV8YbB2k4NS9TWLUbX6Wv9567ZRRw2EEESKkSRKiqBwFAwBXDfs7qsfwf0eNFCqs16AB2H2yasvw58TNTNhB4f1LwnrS+LIlFtJD9lf7M8g+XzPOxsEZPOc9K2P2frO+0/wCEejWepwyw3kcl35qyxlGybqY52nkZBBHsRVJpsylCUKb5u6/Uh+O6Pa+HNK8TQrmbQNXtr3PpHu2SfhtY0uoFNb+PGlwxsJLXQdHkvD6ebcNtQ/8AfKn866rxtpKa94P1jRpBkXlnLEPqVOP1xXA/s7W2tXGmat4j8R2FxZajeSQ2axzxlHEVvGIxwecE5NJ/EEGvZN9Vp9/9M6TxZ42i0fxAuh6R4fu9f1toFmmgtSsflREnaXkYYGTnAJ965fwZqurar8er241fw5PoE/8Awi8S/Z5blJjIounw+U47kY68U7W9afwD8Xda1rVdJ1K60nxBaWqxXdlbPOYJIVKFHVATzwR9TUOlazqc3xos/E13oGqQ6XrOkLptifszFoik7Pum4/dg5JG7HBHek3qaRhaLst1ub3wL/wCRb1z/ALGbVP8A0paucP8Ax6/G3/rv/wC2a0aL4mb4a+IfEfh/XNE1ee1vdVm1PS7qytHnSZZyGaI7AdrK+4c+uaXwvp+v6lpPxW+26ZNa3erTB7aJ0IDBrUbQD0bHAJHfNF9kPlalKT2dvzRe8bf8mu3X/Yuw/wDoKVpfGS8+x/A68O7BntraAe+4rn9AaxnkvPFX7OGpaXZ6RqNtfw6SLP7NdW7RSPJGq52hgCRwcetc58X/ABfFr/wh02GLTdT05v7Rjt3ivrZ4XYxw5JAYAlcsOaqL1+RKg5NR/vf5HnXg9Nsiv/cBb8hmnXzfL+FS+HF2WU8n/TMj8+P61BettcHGQD09a/SeFKXLhZS7v8jizmV66XkJeeHNdXRzrDaXcixxu80ocAev096o6V4b17V7WS703S7m5gjzudIyRn0Hqa9Y8bG68SeEJNc8L67/AKLDp6w32mcfKgHzYH+c44rRXytH0XweIPFFvotvDbrPJAyE/acn5jn6ZFKWfVlSXurncmrWlpZXs1a9/NadTeOX0+bd8tt9NfQ8LGlaidNl1L7HN9khl8qSXacI/ofQ0SaXqEen2+oPZyi1uXKQybTiRgcED16GvYY7rTdeX4i6LpcqS2s8Y1C2CDhnUZbH4qv51atrWGLxd8PvCdwqlbCxe8mjPQymNmGR7MhP41o8/nG/NCzV21/d5Ob776CWXxdrS02+fNb8tTx7VvDevaTZx3mo6Xc20EmMO8ZAGex9KVPDWvPbPdLpdz5CQfaDIUOPL/vZr1vxDqWnx+HvF1pq3i621VrxZGtrbYQYJQTgD6cD8KzviP4k1fSfA/hbSdNm8lNQ00faCFBaRRgBOe3NKhnGLrOEIwV5Std3Sty811dX01XqOeDow5pOTsl5X3secjwl4kOlHVP7GvPsm3fv8s/d9cenvXTaTb27fAjWLhoYzMuqoBIVG4DanGetej+AbTxFD4ktI/Enim1le4s9p0gAbljKjb046VwVmAvwM8QKOANbAH/jtYSzSeKkqcraTpu8b2s5Pva+260ZawsaS5lfVS38kc78MvCv/CW+I1sJvtEdmqM080Q5T5SV6jHJGK0PD+myaDqevWOqeGLrUXFi5iBGDEu7AlPtxVr9n++u7fx/DZwzMlvcwyecg6PtRiufoa3PAOralq+v+NLjUrt7mWPSpYVZsDCLJwvHpk1vmWKxEK9aLs6ajB2u09ZW6fjrtbzIw1Km6cH9pt/kea6d4c1zUFtms9MuZ1uc+UyoSGx1Oakg8K+IpjdiLR7xjZkiceUflI7fWvR18Rap4d+DfhabSZhBNcXbRvJtBYIDkgZ9e9ddf+J9Vi+MeiaDDIkdhdW4e4jVR+9Zoy25j6jGKzrZ3jYylyU42XPbV7Qev39PMqGBoNLmk7+7/wCTHz9o+k6lrF59k02zmupsZKxqTgep9KW80fVLTVBpdxYXEd6xAWExnc2emB3r2DwjY29r4V8YT2+qRaNLJq7W32xlz5calSF9s7iPxpNV8TeHrLxZ4M1G61aHU57KKaC+u405OUCo5HsST+dbPPK0q8oUqfMlfve6jzb2tZvTuR9RgoJylZ6du9vXzPJdd8P6zoZiGrafNa+aMxl14b8aZomi6rrVwbfSrGa6dRlvLUkKPc9q7X4waXrFpFa3z69/bOiXc7yWkm4HY55Kkj2z7cVV+GFp4juNN1V9L1yHRNNTYby7lxjP8K+tdsMxlLAfWOaN/nbe21r38u5i8MliPZ2dvlf/AC+ZyGr6ZqGk3hs9StJbWcDOyRSMj1HqKSbTb+HTINTltZUs52KxTFflYjqAfwNekfHdd2neFrmS8S/mayKtdoMCYA/epvhC3l8VfB3UPD8WXu9N1CKa3X0WRsf+zSflWcM2k8HTxMkrOVpeSu43++245YRe2lST2V191zz2XRtViks43sLgPeoHtl2HMqnoVHepNb0DWdFMY1TTp7XzfuF0IDe2fWvc7NrW5+MN3ao6JH4f0MRWxYZEb/LlsewfH4VzHiy/sX+HE2l3HiiDX9V+3RzWbqvzLlhkc/j+dcdHPa1SrTjyaPlvv9q9ntZWVm7/AC2Np4CEYyfNte23T/M87m8JeJIdK/tSTRrtLXbuLmM8L6kelQaX4f1rVI4ZNP06e4SaQxoyISCwGSM17p4TtPEMGsXUHiXxVbXlxPp0nmaUoG6MbOM444rldA12/wDDXwRnvtKkEV1/azQRyYBMYJJJGe/y4/GphnmImnGmoyleKTV7e9fur6W3Wj6DeApqzk2lZ9r6WPJJopIZnhlUpIjFWU9QR1FMqS5nkubmW4mffLK5d29SeSajr6qN7K+55T30O0+Bf/JY/Cf/AGE4v51137Yf/Jarj/sH2/8AJq5H4F/8lj8J/wDYTi/nXXfth/8AJarj/sH2/wDJq8Gr/wAjun/17f8A6UehD/cZf4l+R47RRRXvnnBRRRQAUUUUAFFFFABRRT7eKS4njhjALuwVQTjk0gGUVqnQb0EgzWOR/wBPcf8AjSf2Fef89rH/AMC4/wDGp9pHuOxl0Vqf2Fef89rH/wAC4/8AGoL/AEy6soUmmMDRs20GKZX5xnBweKFOL6hYpUUUVYgooooAKKKKACiiigAooooAK9d+CH/IuXv/AF+H/wBASvIq9d+CH/IuXv8A1+H/ANASuPHfwWVHc76iiivELCiiigAooooAKKKKACiiigAooooAKKKKACiiigAooooAKKKKAFHWvnHxD/yMGpf9fk3/AKGa+jh1r5x8Q/8AIwal/wBfk3/oZr0cu+KQpbFGiiivWMwooooAKKKKACiiigAooooAKKKKACiiigAooooAKKKKACiiigAooooAKKKKACiiigArt/gTcQW/xU0f7RKsSTi4tVdjgB5YJI1yf95xXEUqM0bq6MVZSCrA4IPqKxxFL21KVO/xJr7y6c+Sal2PQvDXinxP4Jgu/C+q+GodVsorhmaw1G3crFKOCykYIzjscGtT/hZkP/RJfDf/AH6uP/iqybf4y/EKGCOH+2LeUIoUPNYQSOQPVmQk/jT/APhdXxC/6CVh/wCCu2/+Irx54GtOTlKlG73tOSv8kjtjXhFWU39yf6ieK/H+taxoU2iab4WsfD9jckG6SwgfM+OgZmycewNUvAvjHXfC1lc6Y2hwavpVy4lksr2Bmj8wDG8EYIOPQ1e/4XV8Qv8AoJWH/grtv/iKP+F1fEL/AKCVh/4K7b/4irWFrKm6XsYWevxPfvflvcn2sObm53f0X+Zp/wDCzIf+iS+G/wDv1cf/ABVUdf8AiJrmpaNc6NovhGw8Pw3y+XcnT7dzJMn9zLZIB9qi/wCF1fEL/oJWH/grtv8A4ij/AIXV8Q+2qWQPqNMtwR/45WccBVi1L2MdO85P8HEp4iLVud/+Ar/MZ8XoJNL0bwV4fuxs1DT9HLXUXeIyys6qfQ4IyK8+qzquoXuq6jPqGo3MlzdTsXklkOSxqtXr4Wi6NJRk7vVv1bu/zOSrNTldBSr94fUUlKv3h9RW5kemfHr/AI+dH/3Jv5pXmVem/Hr/AI+dH/3Jv5pXmVcuC/gR/rqVLcKKKK6yQooooAKKKKACiiigAooooAKKKKACiiigAooooAKB1oooAtWx5FbFg3IrFtzyK1rE8ikZTMbxUzWmuRXa5BQpKD7qQf6V9u6dcfaLC2ukbiWFXBHoQDXxR44j3LBJ6qVr62+FF9/aPw18PXZbJawjVvqowf5V+R53T9lmVaPd3+/U96T58HRl2ujpxwoVQAo7AYFB5UqeQeoPQ0UV5hygST1qs+pWi6pHpLXGbt4TOsQycRg43H054GeuD6VaAyQPWvO9L1aOw0Hxn8RLhPNYPcm3B/597YFYkHsxUn6saTdi4Q5rnfNdW63S2zXMK3Lr8sRcB2HsOpFTEknJJJrzCx+FGl6j4ZS51q5vpPFFzGLmbVFupFeK5YZyig7Qqk4C4xgciun1TxKnhXw9pn/CSyG71eeNYjFYws7XEwUbyigEhepyeBST7lSgr2g7s6O6uIbW2kubiRYoYlLO7HAUDqTT45VniSZJPMR1DI2cgqRkGuG1/wASaZ4m+F3iW508zK0NnLFcQTxmOWF9ucMrAHp0PQ9q0J/Eul+F/A2i3mpNKfNtLeG3ghjMkszmJflVVBJ/pRzC9k7bam7f6pp9mZY7qdQ8Vu100QG5/LXqwUcnGO1WrS6ju7WO6tpxNBOgdJEbKupGQQe4xXnPh/X9P8R/Fy1u7OOeMpoEsc0NzA0ckbefyCrAHHv0Nbfw4X+zpNd8MZ/daRqLLag9reZFmjH0XeyD2ShO45U+VeZ1x5xkA4ORnsaUknGSTjpSUVRkKWYnJYk+ua8J/axvWkv/AA1pxYnbHLOQT6kKP5Gvdh1r5q/aUuvtXxTitQci0sYk+hbLH+dCOnBq9eP9dDndMXy9Jf8A2mVf5n+lZ942193UA5x61qINmmRL6sW/ID/Gsa9PJr9V4fp8mBh53PNzGXNipeR2F9428NWWg6jB4e8PzWOoalAIbmRpcoB3wM1X0rxt4YvPDdhpPjDw9NqUmnKUtpopNhKf3TzXBTnrVetf7Gw3LbW9735nzXtbe99tDRY2re+na1lb7jsvCni+x0Dx/ca9baW8emzCSM2aMMiNui5PHBAo1nx1cXPxKXxhZQNF5Tp5UMhzhAu0qceoz+dcbRW39mYZ1HVcbtx5d3t/XXcn61V5eVPS9/megeLPE/gXU7G/n0/wnNb6vegkzvNlY3P3mAB71leMvFUOuWXh2G1tZYJNItfJZpGBDtkHIx24rlKKVHLKFFxau+W9rtvdW69LDniqk73tr2VvM9ftvin4bi1y08RSeGbh9YEKwXMwlGNgGPkGcZ4HXtXFw+KrZPh9qfho2kxnvNQF0s24bVXjgjrniuUorKjkuEo/Cn06t/C218lfYqeNqz3ffp33NzwJr58M+KrLWvJMyQFg8YOCyspU498GusHjvw9Z+INbvtL0O4trbUtONt5YkGfOZyzSHPY+g9K83orbE5bh8RUdSondq27Wid1+JFPE1KceWPqdVqnii3vPAeh+HUtJlm025aZ5Sw2uD2A61sXfj+xm+JmleK10+5FvZQpG8Jdd7ERlSQenU157RSeV4Zpprfm6v7fxff8AgP63V79vw2O98N+OdPtbjXbPWdJe/wBF1eczvbhwHRs5Bz+X5CoLrX/BA8RWEtl4VkTSIY5EuYGly8xcY3ZzxjtXE0Uv7KoKbnG6urO0mlta9r726j+t1OVJ208l6nZ+PPFml6romneH/D+my2Gl2UjShZX3MznPP05NL4B8WaTpGi6poWv6XLqGm37LIyxPtYMvv6VxdFV/ZlD6v9X1te+7ve9733vcX1qp7T2nXbyttsdh8Q/F1j4ms9JtbHTHsI9PiaJULArtzwB+Fb/7ONzPD4wvYlH+jPYs85PRdrDaf1P515hWhpGtappCXSabdtbi7i8qfaBlk9Mnp+FY4rK4ywEsHR0T73e7vfv5l0sU1iFWn0Og0TxtNpfxCvfE3k/aIryWUTwn+OJ2zt/DjH0qbxNr/gt7NP8AhGPDMtheeekxmll3bQpztAzXE0Vs8soe0jUV00ktG0mltdLR28yFiqnK49/L8j14/FLw0usPrqeGbgardW5hu5vNHTbj5Rn1/SuLm8U28nw4bwsLSYTnUftfnbhs2/N8uOuea5WisqGTYWjblT0aerb+G9vkr7FTxtWe779O+56B4oW1034QeG9Nlt4l1K7ne+LBBv8AJy4XJ64O4f8AfNef1JNPNPs86aSTYgRN7E7VHQDPQe1R11YPDPDwabu22383f8DKtU9pJO2yS+47T4F/8lj8J/8AYTi/nXXfth/8lquP+wfb/wAmrkfgX/yWPwn/ANhOL+ddd+2H/wAlquP+wfb/AMmry6v/ACO6f/Xt/wDpR1w/3GX+JfkeO0UUV755wUUUUAFFFFABRRRQAVb0b/kLWv8A10FVKvaLDM2pWzrDIy+YPmCkiplsxop3AXz5OB98/wA6ZgegqzNa3XnP/o033j/yzPrTPst1/wA+0/8A37NCaAhwPQVof8y5/wBvg/8AQDVX7Ldf8+0//fs1f+zXH/CO7fs82ftYONh/uGlJrQDLoqX7Ldf8+0//AH7NH2W6/wCfaf8A79mqugIqKl+y3X/PtP8A9+zR9luv+faf/v2aLoCKinSRyRttkRkPowwabQIKKKKYBRRRQAV678EP+Rcvf+vw/wDoCV5FXrvwQ/5Fy9/6/D/6AlceO/gsqO531FFFeIWFFFFABRRRQAUUUUAFFFFABRRRQAUUUUAFFFFABRRRQAUUUUAKOtfOPiH/AJGDUv8Ar8m/9DNfRw6184+If+Rg1L/r8m/9DNejl3xSFLYo0UUV6xmFFFFABRRRQAUUUUAFFFFABRRRQAUUUUAFFFFABRRRQAUUUUAFFFFABRRRQAUUUUAFFFFABRRRQAUUUUAFFFFABRRRQAUq/eH1FJSr94fUUgPTPj1/x86P/uTfzSvMq9N+PX/Hzo/+5N/NK8yrlwX8CP8AXUqW4UUUV1khRRRQAUUUUAFFFFABRRRQAUUUUAFFFFABRRRQAUUUUATQda1LJuRWTF1rSszyKDOQeLk36VHJ/df+Yr6G/ZmvftfwmsoyctazzQH2AbI/RhXgWup5uhzf7OG/WvWf2RL3zPDWuaeTzBeLKB7OmP5rX5jxXS5MxUv5or8NP0PZwr58vt/LL8/+HPcKKKK+dMR0P+tT/eFePyRySfsw6rGoJlj0+5aQAcko5Zv0Br14da4vwlFBZav4j8G3yKYZJ5L21jbpNa3GSyj1CsWUj6etTI2pSsr9mn9x11hIktjbyRsGR4lZSOQQQMVyNu8d18aTLuSVLbw6HtXUhgDLcYcqfoiDPoaxovDHxK07Sz4U0rXdHOh7DBBqEyyfbreDoFAA2FgvAJ9OTWvrPhLUtOOjX/gma0gvtJszYLDfFzDc2x2/I5XLbgUUg+ufU0rvsNRjFv3tzC8eDyfE/jRIhtW68JedPj+KRJNqk++1m5q/YqJ/HvgeOZQyW/ht54c9BIVjUsPfb3q5YeEdXvdL8Q3HiO9tH1vXLX7KxtQ3kWsSg7ETd8x5Ykk96hu/C/ixtC8P3sF9pEXijQ0MSMgk+yXEJUKY2yN4yFB46GlZmnNG1r+X4Fq4jjHxytpggEj+HXDtjlsT8Z9an8O8/E3xay/dFvYKf9/ZIT+hWqeg6F4jg8Xnxl4s1PSlKaW9rJBbbhFbr5m/ILdsZyTzn2q78NVku7PU/Ek0bRtrl813ErjDLbqqxQ5HbMcatj1Y00RKyi9eiX4nWUUUVZzipywr5N+LF39v+L+vSA7hHc+Sv0QBf6V9aRELIGbovJ+lfGFxcHUfFup3x58+8kfP1Y1cFdo7svX71vsjauvltoF9I8/maw71utbepnaxX+6qr+lYF4etfsGXU/Z4WnHyR4NeXPXk/M1viL4bt/Dc2lpBdSz/AG2xS5bzABtZgCQMdua5OvoXxBceD01HwzYa/pkl7d3+nwwI+7CwoVXk/U+lcda+D9Ksbrx/Y3Fv5/8AZkAazdicoCSQa8XAZ7+4Xt4vm76a3ly3Xo2j1a+A9/8AdtW/LS55WOSAOpq/rukajoeoGw1S2NvchQ5QsDweh4rutEsdAsfhpoviLUNM+1S/2z5c+1iGkjxJheuOoU/hWj+0TfaQ+rR6fHpzrqqCOSS7LfK0W1sJj6kflXWs3lPGxw8IO3vJvzi0u+2uvqvMyeDUaLqSlrp+J5LRXoXwk0XQNU0rxHdeIIWaCyt0m3qTuRQSWx9cVp+LdC8O+IvDega34Z099N+13/2KSNmyQPU+4rWrnFKniXQlF6Ozl0u1zL8CI4KUqXtE16dd7HlVFe7XHhHw7d3Wp+Ebfw1dW7Wdqz2+qENiSVRzz0IJ/rWD4T0HStF8GafrOoeHbjXbrU53VljBIghU4zgdz1rmjxDQlDmUHe6stNbptPey0T3NXl01Kzat316Hk9dPZ+GYJ/htf+KjdSia2vEt1hAG1gSvJ75+au8t/AOh6f8AErWBfRM2iabY/wBoCEk5wRwpPXAw35CpPEF34e1P4K6nd+HrOTT4JtRh86BznZJvQE/QjBrKvnaqypRw6dnKF30tLo/NoungXFSdS2ilp6dTxitvwRocPiHxBFplxqMGnxujMZpWCqMdsmu++IunaD4b8PR6XF4XkljnsY5INVVif3xAJJ56e3vXM/BjStP1nx7a2Op24uLZonYoSRkge1dbzRVsBUxME4pJ2ejenW1/wZisLyV405a39Tj50Ec8kYYOFYruHQ4PWmV6l4M0nwnD4B1LxBr9g9wLHVWVVjYhpBtAWP6ZbP4V0t/YfDnTtS0TU5NHmkHiKONYIA3yQhsZc8/7ag/Tisaufwp1HTVKUmrrS2rSu1v21Khl7lFS5kv8tvzPCKK9e0Dwb4ej8feMdH1GJjYWNp5sTZO6IHY3HqQGxV2WH4bTeELbxqNDuYrWzna3FoH+aZug3c496c+IKSkoxpylfl2S+0rxW/X8Ajl82m3JLf8AB2Z4pRXrniDwPo+ofEvQLTTI2ttN1a1F3JGD91RnIHpnA/OpfEmgaJrHhHXbmx8M3Oi3GjEPBLIGAniyc5z1OAT+VUs/w79n7r9619vdu+VX179r9xPL6i5tdvxsr/keV6DZrqWt2OnvIY1ubhIiw6gMwGf1rrLvwPZxeKfEej/21Hbx6RB5sT3BCtMdqnb9fm7V22laf4L8Ly+F9E1PTpZdXv1hujdq3+qkLDbkem7jj05qvf6PpurfEjx+dQtVnNtYiWHJI2Psj54rgq51KpVk4c0YKLadlr78VdfitTohglGC5rN3+7Rux4vnitDSNG1LV0u2061M4tITPOQwGxByTz9DXd/Dm48MNZWGny+ELzVLm4k2Xl2FYomTgYx0wK7LwTaaH4b1zxvoy6fJKtpDJMzb/v22wnyuvXrz71147PJYdVIxpvmjqr2s1zJN7+ZlQwKqcrctH/lfseB9qK9O8GaToOsXXiLxWmhzzadY7fsemqSWZ26A4644/M1U+K+g6fBoui+JdN0uXShf747i0kzlJFPB56Zwf0rqhm9KWJWHcWm9OmjtzW37ddr6GMsHJU3Uv/w17XKHwL/5LH4T/wCwnF/Ouu/bD/5LVcf9g+3/AJNXI/Av/ksfhP8A7CcX86679sP/AJLVcf8AYPt/5NXPV/5HdP8A69v/ANKNYf7jL/EvyPHaKKK9884KKKKACiitazuFs9FWZbeGV5Ll1Jdc8BFIH6mpk7DMnNGa1P7Zf/nytP8AvgUf2y//AD5Wn/fApXl2Ay810NleXNudGjhlKIwJIA6/NVa11ZpLmKNrK12s4U/IOhNWLlVTU9LRRhQzAD0G81E3fRoaM+bVtR85/wDSn+8ew9ab/a2pf8/T/kKqT/66T/eP86ZVqEewrl7+1tS/5+n/ACFXv7U1D/hH9/2l932sDPHTYaw60P8AmXP+3wf+gGlKMdNAQ3+1tS/5+n/IUf2tqX/P0/5CqNFVyR7AXv7W1L/n6f8AIUf2tqX/AD9P+QqjRRyR7AaOsTST29jLM25zCcn1+Y1nVe1H/jy0/wD64n/0I1RpQ2BhRRRViCiiigAr134If8i5e/8AX4f/AEBK8ir134If8i5e/wDX4f8A0BK48d/BZUdzvqKKK8QsKKKKACiiigAooooAKKKKACiiigAooooAKKKKACiiigAooooAUda+cfEP/Iwal/1+Tf8AoZr6OHWvnHxD/wAjBqX/AF+Tf+hmvRy74pClsUaKKK9YzCiiigAooooAKKKKACiiigAooooAKKKKACiiigAooooAKKKKACiiigAooooAKKKKACiiigAooooAKKKKACiiigAooooAKVfvD6ikpV+8PqKQHpnx6/4+dH/3Jv5pXmVem/Hr/j50f/cm/mleZVy4L+BH+upUtwooorrJCiiigAooooAKKKKACiiigAooooAKKKKACiiigAooooAfH96tC0PIrNTrV+1PNBEjWmXzdNnj9Yz/ACrr/wBke88rxZrenE/6+zSUD3R8f+zVydn8yFT3GKt/s7XX9n/GS0gLYFzFPbn3O3cP1WvgeM6dqlGp6r8j1crfNh60PRn1pRRWF8Qdan8O+CNY121hWaextmmSNujEEcV8Y2TFOTSRu1G0EDXKXLQRNOilElKDeqnqAeoBwOPauB/4SDxrpOsaPeeIbbSf7E1e5S1CWzOZbR3UmMtkYOcYPJwelXdW1bxbq/iPUNJ8HrpsEGlFI7q6vdxEk7KG8pQoPABGT6nilzGnsn3O1orj9P8AFGsap4Ik1DTdFSTXorlrGayd8Rw3Ky+W5Zuvlqctkc7feoPDOteLLLxrH4X8YJpspv7SS7sLqy3YPlsgkjYMByN4IPcZo5kL2UtfI7SZ/LhkkIyEUtj6DNc9pPipdR0jw/qMOlXbx6zIUymCLYDd80nPT5ccetc/4V8S+L/Exup10zTbbRrW5vbW4nkkfzpfKkdF8sDjoBnOOc1D4G1q50rwP8PrOCNGTVJ2tZSx5Vf3jZHvkUuYv2Vk77/8OejzwxXEEkFxEksUilXjdQysp6gg8EU5FVFCooVQMAAYAFefS65461vXPEGl+GodItk0i++z/aLxn/efu0dVAAP945P0x3qePx1eXXw/0vWLPTYzreqXAsILJ2OxbsMyyBiOdieXIxPXC+tPmRPsZaHd0Vxmh6x4n03xTa+H/Fy2E39pRSSWF3Z7gDJGNzxMCB/DkgjqFOa7OmnciUXEo+Irr7D4c1S9zjyLOV8+4Q4r458LqZZlY9WbP5mvqX403n2H4U6/NnBe3EI+rMBXzN4RjwyN/dGfyrpw0OarGJ34H3YTn6GjqbbpJD6sawbs8mte+bisW6PJr9lhHlikfMxd3c9x1HQ9F8Qav4a1M+ILKFtKsrd7qFpVyU2gjB9cjkVjeGdb0vxH438bWb3sdtFrEHl2ssjbVO3Izk/hXjLdT79abXz0OHrU5QlVb0tHRe773N89Uvloew8xvJNQ66+elvyPWvHFtpeh/COz0Oy1a31C4s9XUzmNxy5VycDuoyBmoPjxY2d5NaeLbHVbS4gu0igWBHzIPlY7iOwwAPqa8swPSjtiunD5RKjUhU9q205N6LXmtdeWqM6mMU4uPLo7fKx6F8MLi3h8FeOI5p4o3k03Eau4Bc4bgA9av6Pq1rpvwo0G4aeIyW2umV4g43hRjJ29eleXUd60rZTCtUlOUt5KX3R5bEwxbhFJLZNfjc958Yxa9qFxfa3pHjyxg0SaFp44Wm+dRt+4B61Q8KX1/r/w40uw8P8AiW20jU9Nd47hJ5NgkQng+/Y/ia8V7be2c4oHByOD6iuNcPpUVT51eLTT5V0TWq+1ozd5hebly776v8Ox7H4TuVh8ba/4a8Q+Ibe9k1LTRa/bVf8Ad79v3QTxwGb8qj17S9M8PfCHVPD6a3aX16L+CSfynBA3OuAvc4C5NeQYo7571q8kftYzVSyTi2rKzcevlp0RCxy5WuXv16M9vWOfQfhxrNl4g8Radq2mS2oGmxJIHkDnp78fpXGfAWeC2+I9pLczxQxiGQF5HCr0Hc1wfYDsOntQaunk9sPWpSnrUvdpJdLbLr37kyxl6kJpfD5/qej29zb/APClddg+0Q+c2tBlj3jcR8vIHXHvVzxXdWr23wz2XMLeTbx+biQHy+YvvenQ9a8soq1lEefn5vtSlt/NHl/4Ivrb5bW6Jfc7nuX26y/4WP8AEGX7ZbeXJpYEb+au1zsj4BzyfpXHC4t/+GfzbefF5/8Aa27yt434wOcdcV59gelHes6OSxpcvv7OD2/kVvxKljnK+m9/xdz2678Q6bpPjXwNfTXULWy6SIZ2Rw3l7ieuOnOKoeP7DxNa6Lql1c+ObK800/6q3SbdJKrMMLgex5+leQUdgOw6e1Z08ijSqQnGe294p395vS+z1tcqWPcoyi1v5+Vvme63VpofiWXwv42m160tIbC3iS6gZx5hdGyFA/3iQfaoIb2zHxD+IchvLbZLp2I281cOdqcKc8/hXiNGB6VEeH7JxdVtWslZaLmUvntb/hhvMNny67vz0se6eD5y3gPw0+ieILDSba1fdq6uwEkhDdMdTkcUafe6bdfFnxfYNf28SapYNDDMZBsyUx16fxfpXhfbFA4pPh6LlUl7T4r9FpeSlq+tmuvQf9ou0Vy7W69lb5HsHw5I0c+J/BMXiC1tNRdlazvlfETOv3sN6cAfia5n4pWuvWUNhDrnia11iR2dhFBJvEWMDJ9zk1wtB5JJ5J6muyjlTp4r6xzp31fuq7drXT3V97GM8XzUvZ29Nel77dTtPgX/AMlj8J/9hOL+ddd+2H/yWq4/7B9v/Jq5H4F/8lj8J/8AYTi/nXXfth/8lquP+wfb/wAmrCr/AMjun/17f/pRpD/cZf4l+R47RRRXvnnBRRRQAVek/wCRfh/6/JP/AEBKo1ek/wCRfh/6/JP/AEBKmXQaKNFFOjR5HCRqzMegAyaoRJY/8f1v/wBdF/nWzqcqQ6jp8shIRGcsR6bzWdY2V4L2Am1mx5i/wH1q/wCIrS6Y2223lPEnRD/fNYyackMhktNHaRm/tY8kn/Vn/Cm/Y9H/AOgsf+/Z/wAKpfYrz/n1m/74NMmt54VDSwyICcAspFVb+8BofY9H/wCgsf8Av2f8KTUGsYtKS0tLo3DGfzGO0jA2kf1rLop8vmFwoooqxBRRRQBe1H/jy0//AK4n/wBCNUavaj/x5af/ANcT/wChGqNTHYbCiiiqEFFFFABXrvwQ/wCRcvf+vw/+gJXkVeu/BD/kXL3/AK/D/wCgJXHjv4LKjud9RRRXiFhRRRQAUUUUAFFFFABRRRQAUUUUAFFFFABRRRQAUUUUAFFFFACjrXzj4h/5GDUv+vyb/wBDNfRw6184+If+Rg1L/r8m/wDQzXo5d8UhS2KNFFFesZhRRRQAUUUUAFFFFABRRRQAUUUUAFFFFABRRRQAUUUUAFFFFABRRRQAUUUUAFFFFABRRRQAUUUUAFFFFABRRRQAUUUUAFKv3h9RSUq/eH1FID0z49f8fOj/AO5N/NK8yr0349f8fOj/AO5N/NK8yrlwX8CP9dSpbhRRRXWSFFFFABRRRQAUUUUAFFFFABRRRQAUUUUAFFFFABRRRQAo61ctjyKpCrVselBMjcsG6VT8G3P9lfF/RrrO1V1KMH/dc4P/AKFViwbkVh+JHaz8QwXi8FGjlB91P/1q+Q4xp3wUZ/yyX6no5K715w7xZ9xHrXI/Gb/klXiT/ryP/oQrqrSZbi0huFOVljWQH2IBqtrml2Wt6PdaTqUbS2d1H5cyK5UlfqOR0r89kuhUHyyTZyvxT/5FnQf+wzYfzNYWg+HL7UfGfjSKLxTf6ZMmrtM1tCikeXIisj8nOCD19q9F1fR9P1a0t7W+iaSK2njuIgrlcPH905HX6Vj+LvA2h+Jb5dQu5NRs7wR+U8+n3kls8sf91yhG4emelS4m0KqS5TlC6+GfCy2/hnxE11c694k+yS6pPGG8iZyVlYA/KxBiIHYk0+DSbvSfjL4WivvEl1q80llfNsmjVDGAsfOF6Zz+ldhe+DvD934Rj8KyWRTS4lURJHIUeNlO5XVxyHB53dc5rP0z4c+G7Gaxug2qz3tlci5ju5tQleZmAxtZictH/sH5falysaqxs/n0Kvwp/wCRB1D/ALCeqf8ApTLXN6B/yKvwo/7CLf8AoMtenaLpGn6NYPY6fC0du80s7KzlsvK5dzk9izHisrSfA/h3S0tEtIbzZZ3rXtsst28gilYEHaCeFwx+XpT5XoL2sbyff/glL4d/8jL44/7Dg/8AREdeex2clx4a8JSf2lLpsEfjPVY5LmMDMRklvkQ88csyp/wOvZdM0mx0261C6s42SXULj7TckuTuk2hcgHpwo4FUW8J6C3hu58OvZF9NuZZZpI2kJPmSStKzBuoO9iwI6cY6UcoRqpP7vysc7B4Vt7Lxnocmq+L7+/v7d5Z7G0mjA3Hy2V246Da56+td9XM+EvBGi+Gr2e+s5NRu7yVPK+0X95JcyJHkHYpckqOBnHXArpqcVYzqS5nvc8w/adu/s/wzS2Bwbu+jTHqBkmvDvDa7baR/RD/hXqP7WF3/AKL4d00N96WSdh9AAK800hdumOfUgV6+TU/aY2nHzR1QfJgZy73/AMivfGsa5PJrVvm5NY9yeTX60j5yBWbrSV6BqvwxvtN8N3Ou3OpWiwx2Ud1Em7DSlgCVAPpmn6X8K9SvNMgd9TsrfUrmDz7exdj5jJ2zx1NeZ/bWB5Of2ite3Xff8OvY9H6jXvblPPKvaJpGpa3e/Y9KtHurjYX2KQDtHU810Xg/wO2t2lxeX2r2elwQzm3xM2HaQAdB6c12Hwv8OXnhX4tzaVePHIw06SSOSM/K6HGCPyI/CssdnFGjTqqnJOcU3bXp/XRlUMHOco8y91ux4/Rmg9a9i8R+A7FfhNplzFdabFdW6Ncy3AwDcArkIDjJIz0rqxuY0sHKnGp9t2/r+uplQw0qyk49Fc8mvbG8shC13bSQiZPMi3jG9fUVWr0rxFoHiHXtb8I6NqmqWsjXmnj7I6ptEUYycNgcnilb4O69/ZnnQ3tlJerIqy2ok5jUnGW9MDk+wNcsM6wsIR9vUSk/W27XbyNXgqsm/ZxbS/yueaUV2Pj7wFeeFbSyvPttvf2t0xjEkJyA4HT9D+RrTPwp1P8As1j/AGlZf2stv9pbT937wJjOOnWt/wC18F7ONT2itLb5b+lvMj6nW5nHl1R53RUtpbyXV3Dax4Eksixru4AJOOa77V/hfcWmi3t5Z63YX9zYJ5l1bwtkqO+Djn/61bYjHUMNKMasrOWxnToVKibitjzyiu28FfD278Q6MdYuNRtdNs2kMUDztjzW9vbPFO8M/DnUNVudU+1X9pY2em3DW0ty7fK8inBC+o/xFZTzbBwc1Kfw7/5eb9C44StK1o7nD0V2Nh4A1C68V6jof220SLTlElzebsxKhAIOfcEUuvfD7U7DWNKsbO4gv4dWbbZ3ER+Vj3B+nWn/AGphOdQ51dq/ytf8tfQX1Wtbm5fI42iu28RfD+TTp7O1sNZstRup7oWkkMbHdHIfw6e9Q+NvBKeG9P8AtC65ZXs0U4t7mCInfG5DHpjkfKf0op5phajioy1lto/8tPmOWFqxTbWxx9FFFegcwUUUUAFFFFAHafAv/ksfhP8A7CcX86679sP/AJLVcf8AYPt/5NXI/Av/AJLH4T/7CcX86679sP8A5LVcf9g+3/k1eBV/5HdP/r2//Sj0Yf7jL/EvyPHaKKK9884KKKKACr0n/Ivw/wDX5J/6AlUa6f7Dpsfhyy+0fb5GkkaU+TGGAJROOvpis5ySsNHMVoaAzR6gXRirLBKQR1B2Grf2XRv+eOs/9+F/xqaHT44rmKayjvDHLbT5E0eGBCkdqUppqwWM+x1LUDewA3s5BkX/AJaH1q/4h1C+Q2+28nXh+jn++ayrC2uftsH+jzf6xf4D61c8Sdbb6Sf+hmk1HnQFP+09R/5/rj/v4asyXNxcaBN9omkl23UeN7Zx8klZdXov+QBcf9fUX/oElXKKAo0UUVYgooooAKKKKAL2o/8AHlp//XE/+hGqNXtR/wCPLT/+uJ/9CNUamOw2FFFFUIKKKKACvXfgh/yLl7/1+H/0BK8ir134If8AIuXv/X4f/QErjx38FlR3O+ooorxCwooooAKKKKACiiigAooooAKKKKACiiigAooooAKKKKACiiigBR1r5x8Q/wDIwal/1+Tf+hmvo4da+cfEP/Iwal/1+Tf+hmvRy74pClsUaKKK9YzCiiigAooooAKKKKACiiigAooooAKKKKACiiigAooooAKKKKACiiigAooooAKKKKACiiigAooooAKKKKACiiigAooooAKVfvD6ikpV+8PqKQHpnx6/4+dH/wByb+aV5lXpvx6/4+dH/wByb+aV5lXLgv4Ef66lS3CiiiuskKKKKACiiigAooooAKKKKACiiigAooooAKKKKACiiigAqxbnmq9TQHmgTNixbkVmeOI8tbyeqlf8/nV+zbkVF4wTfpcUn918fmP/AK1eDxJS9pltVdrP7mjpyufJjIef+R9YfC++/tL4c+Hrzdkvp8QY+6rtP6iujrzf9my8+1/CTTkLZNrNNAfbDlh+jV6RX5YndJnXWjy1JR7MKKKKZmFFFFABRRRQAUUUUAFFFKoyRQB85ftQXX2j4habZA5FrYgkehZs1ytuNmmoPVifyFXvjbdfbvjFq2DlYPLgHttWqco2WkK/7JP619JwxT58apdr/kdWLfJl8V3/AFdzJvW5NZM55/GtK8bk1lznmv0w8KB6R8ap2+2eE4pJGMCaZA2zPAyFyfyrsfGetaPoXjTTdSbwzfX18LWJrW6hdipXbjGBx3rxXxFr+p6+9o2pSRyG0t1t4tsYXCKMAHHX61v6N8T/ABfpWlRadbXsLRQrtiaWEO6D6mvlKuS1/YUYpJuKkmuZxTUn3S+9W1PahjaftJt6Xs07J7G1p+k6BceHtQ8a+INMvr1brU3igsLZyPLYknJx9CPyr0IhR8adN2xtGP8AhG/ut1X94/Brxbw1488SeH7e6t9Puo/LuZDK4ljD4c/xDPQ05fH/AInGuwa2byJ76Gz+xrI0IOY8k8juck81nislxtec9Va0lHV7NKytbS1tXuyqWNowjHTW6b07eZa0bXfB1t4TNhf+HpbjVNkg+0gjG4k7T17cflWt4otprj4FeGGghaVYbuYyFVztGDya82ro9I8a+INL8NXXh21uYxYXIYMjRhiA3XB7V62Jy6anCpQd2p8zUm7bNO29t9jlpYlWcZ7WtovT/I9Vf/ko3w3/AOwZ/RqyPCN1ced8T5vPk8wW8jB9xyCPNwc1wP8Awm3iD+1dJ1P7RD9p0mHybQ+SMKvPUd+p61XsfFGsWf8AbHkTRD+2EKXmYgdwOc49PvHpXmrJK/s3F22ivuqOT6dvxOl46nzX13f/AKSl+Z3Vk8Y+Dfhlrk5hj8RLuz0C5kJ/ma6jxhr+l+HfiPc3i+Fr+61VowFukdikism3gdMdR+FeLy+INTk8Mw+HGlT+zobg3CIEG4PgjO7r3PFdDbfFLxjb6SunLfQuix+WsjwhpAuMfe6596WIySvObmkpJud1zOOkmnul5aoKeNpqKW1lHWyeqRzukWh1vxTb2it5BvLvGf7m5s/pXtOg6b4e0eXxjpGj6VfxT2emTR3N5O5KTHY3QHjrzXg1vPNb3MdzDIyTRuHRweQwOc12V/8AFLxheRSQzXkASWB4JFWBQHVhgk++Oh7V2Zvl+KxTjGi/dtqrta3TvotdFaz9THB4ilSTc1r6f1Y2vFtpd33wb8Hf2bBJPCjyLMsa5xIeBn8d9S39jqTfAo2UdvM13ba066hGBucMCc5x15KVyXhLx74l8L2MljpN4i27ksEljDhSe4z0o8OePvE2g3l7dWN8C97IZbgSoHVnPJbB6GsZZdjYrlgotRnzx1et23Z6aWvvr0LWJot3d9VZ+WnQ7b4W232Lwj4ys9a024uZo44HntA2JHi2EgDHPQj9Koaj4y2weHbfw74bu7RNLvWnt0m3Hedp3KM+2a5Kw8a+I7LxNceIoL7GoXP+uYoCjjjgr0xwPyq3q/xD8T6nqthqU91Ck2nuZLYRxBVVj1JHek8pryxMqtSKkpa/FJJPk5WrW1XnvZjWLpqmoxbVtNlte+52PieLTrmw0z4j+G9Mns9SGohJ7N1x5r4JOB/wE/nVP4i2eh+IvB7+OtPsJ9Nv/tghvIZBgSORkkD6nOe/Nc1rXxE8Uare2N1PeRRtYy+bAsUQVQ/qQOv/ANeq/i7xx4g8UWsVrqlxF9nibeI4owilvU469/zpYbLMZTnSk2lyt68zbUb/AAbe8uzdrBVxVGUZrv5de/kc1RRRX1B5QUUUUAFFFFAHafAv/ksfhP8A7CcX86679sP/AJLVcf8AYPt/5NXI/Av/AJLH4T/7CcX86679sP8A5LVcf9g+3/k1eBV/5HdP/r2//Sj0Yf7jL/EvyPHaKKK9884KKKKACtq/v720isktbqWFWtYyQrEAnFYtaGtfdsP+vOP+VRJJtXGJ/bWrf9BC4/77NbVnqmpNBZk3sxLW9wT855IBxXLVu2X/AB72P/Xtc/yNRUjG2wIo/wBtat/0ELj/AL7NLqrFrLT2YkkxMST3+as+r+p/8eGnf9cW/wDQquyTVgKFXov+QBcf9fUX/oElUavRf8gC4/6+ov8A0CSnLYCjRRRVCCiiigAooooAvaj/AMeWn/8AXE/+hGqNXtR/48tP/wCuJ/8AQjVGpjsNhRRRVCCiiigAr134If8AIuXv/X4f/QEryKvXfgh/yLl7/wBfh/8AQErjx38FlR3O+ooorxCwooooAKKKKACiiigAooooAKKKKACiiigAooooAKKKKACiiigBR1r5x8Q/8jBqX/X5N/6Ga+jh1r5x8Q/8jBqX/X5N/wChmvRy74pClsUaKKK9YzCiiigAooooAKKKKACiiigAooooAKKKKACiiigAooooAKKKKACiiigAooooAKKKKACiiigAooooAKKKKACiiigAooooAKVfvD6ikpV4YH3pAenfHeOR7nSNkbvhJs7VJ7pXmnkXH/PvN/37Neyf8LT8N5OINS/78r/8VR/wtPw3/wA8dS/78r/8VXmUalalBQ9nsW0meN+Rcf8APvN/37NHkXH/AD7zf9+zXsn/AAtPw3/zx1L/AL8r/wDFUf8AC0/Df/PHUv8Avyv/AMVWv1mv/wA+wsjxvyLj/n3m/wC/Zo8i4/595v8Av2a9k/4Wn4b/AOeOpf8Aflf/AIqj/hafhv8A546l/wB+V/8AiqPrNf8A59hZHjfkXH/PvN/37NHkXH/PvN/37Neyf8LT8N/88dS/78r/APFUf8LT8N/88dS/78r/APFUfWa//PsLI8b8i4/595v+/Zo8i4/595v+/Zr2T/hafhv/AJ46l/35X/4qj/hafhv/AJ46l/35X/4qj6zX/wCfYWR435Fx/wA+83/fs0eRcf8APvN/37Neyf8AC0/Df/PHUv8Avyv/AMVR/wALT8N/88dS/wC/K/8AxVH1mv8A8+wsjxvyLj/n3m/79mjyLj/n3m/79mvZP+Fp+G/+eOpf9+V/+Ko/4Wn4b/546l/35X/4qj6zX/59hZHjfkXH/PvN/wB+zR5Fx/z7zf8Afs17J/wtPw3/AM8dS/78r/8AFUf8LT8N/wDPHUv+/K//ABVH1mv/AM+wsjxvyLj/AJ95v+/Zo8i4/wCfeb/v2a9k/wCFp+G/+eOpf9+V/wDiqP8Ahafhv/njqX/flf8A4qj6zX/59hZHjfkXH/PvN/37NHkXH/PvN/37Neyf8LT8N/8APHUv+/K//FUf8LT8N/8APHUv+/K//FUfWa//AD7CyPM/B2ijWPEEGn3STxRSq3zhCNpA4NT+J/Cup+Hbg+ehltifknQcH6+hr1PQfH2i63qkWm2cV6s0udpkjAXgZ65pfG3ijR9HtXtboJeTyLj7MOQf970FZfWq3tUuX5A4qx47aNyKn1xfN0Ob1XDfrVYzLLcySpGsSuxYIvRR6Crc372wnj7tGQPyrox9L22FqU+8X+RFGXJWhLs0etfsm6tbx+EtYsLq5ji8m+WRA7YyHTn/ANBr2U6ppY/5iFt/38FfB8c15bswt7iWEN97YxGfrTjfaof+X+6/7+GvxSNVJWaPqsRlk6lRzjJJM+7Dq+k/9BC2/wC/gpDrOjj/AJiNt/38FfCn2zUv+f25P/bQ003V+et3cH/toar20exj/ZFT+dfcfdh1zRf+gla/9/BTf7f0P/oK2n/fwV8Jma8/5+Zv++zSeZdf895v++zS9uuwf2TP+dfd/wAE+6z4h0Ef8xW1/wC/gpp8SaAP+Yta/wDfwV8Lbrn/AJ7y/wDfRoJuP+esn/fRp+3X8o/7Jn/Ovu/4J90DxP4d/wCgvaf9/BTD4r8ND/mMWv8A38FfDOJv+ej/AJ0myQn7zfnR7dfygsol1n+H/BPuVvF3hof8xi1/77p1v4u8MtMi/wBs2gye718M+XKO7fnQscjMM7jR7f8Auj/sl/z/AIf8E7fWr5dX8d6xqUbb47i9kZG9VzgH9K0dRbaAvooH6VgeGYDvTjFa2qTBpnKnIzxX3HCFJupOp5fmzhzm0KcKa/qyMu6brWfKeat3DZNUpDzX3p4kUNooooLCiiigAooooAKKKKACiiigAooooAKKKKACiiigAooooAKKKKACiiigAooooA7T4F/8lj8J/wDYTi/nXXfth/8AJarj/sH2/wDJq5H4F/8AJY/Cf/YTi/nXXfth/wDJarj/ALB9v/Jq8Cr/AMjun/17f/pR6MP9xl/iX5HjtFFFe+ecFFFFABWouqWrW8EdzpiTvFGIw/mlcgdOMVl0VLinuM1P7Q03/oCp/wB/z/hU9peLeXkccNqIEitpgqK27OVJrEqS2nmt5lmgkaORejDqKlwVtAE8mb/nlJ/3ya0NShl+wad+6f8A1Lfwn+9Uf9san/z9yfnV+91XUPsunf6VJ80Zzz1+ak3K6BGJ5M3/ADyf/vk1dVHTQJ9ysubqLqMfwSVI2uagCf3xqG61S6uoxHcN5iA7gp6Z9afvMCjRUvmr/wA8lpZNrW4kCBTv28fSruBDRRRTEFFFFAF7Uf8Ajy0//rif/QjVGr2o/wDHlp//AFxP/oRqjUx2GwoooqhBRRRQAV678EP+Rcvf+vw/+gJXkVeu/BD/AJFy9/6/D/6AlceO/gsqO531FFFeIWFFFFABRRRQAUUUUAFFFFABRRRQAUUUUAFFFFABRRRQAUUUUAKOtfOPiH/kYNS/6/Jv/QzX0cOtfOPiH/kYNS/6/Jv/AEM16OXfFIUtijRRRXrGYUUUUAFFFFABRRRQAUUUUAFFFFABRRRQAUUUUAFFFFABRRRQAUUUUAFFFFABRRRQAUUUUAFFFFABRRRQAUUUUAFFFFABRRRQAUUUUAFFFFABRRRQAUUUUAFFFFABRRRQAUUUUAFFFFABRRRQAUUUUAWdMvrrTbtbuzkMUyghXHUZGOKheSSWVpZXZ5GOWZjkk+tMpyilZXuDZYhPIrQtnxWfEOauQ0zORYWwsZGLNAuT1qZdK00/8u4psVWENcLy3CN39lH7kN4qv/O/vYwaTpv/AD7rSjStN/59k/KpgadzR/Z2E/59R+5EvFV/5397If7L03/n1T8qP7M03/n1j/75qelqlgMKv+XcfuQvrNb+d/eyAabp3/PrF/3zS/2fp/8Az6xf981LzRT+pYf/AJ9r7kL6xV/nf3kX2Cw/59Yv++aPsViP+XWL/vmpDmmn8apYSh/IvuQvbVf5n9437LZD/l2i/wC+aQ29mvS3i/75oJNRsar6tR/kX3IPa1P5n94OyRj5FC/QYqhcyZzU8pqnNWkYRh8KsUm3uyrM1Vz1qeQVAw5qzVCUUUUDCiiigAooooAKKKKACiiigAooooAKKKKACiiigAooooAKKKKACiiigAooooA7T4F/8lj8J/8AYTi/nXXfth/8lquP+wfb/wAmrkfgX/yWPwn/ANhOL+ddd+2H/wAlquP+wfb/AMmrwKv/ACO6f/Xt/wDpR6MP9xl/iX5HjtFFFe+ecFFFFABRRRQAUUUUAFaV9/x6aX/1yP8A6FWbWjff8eml/wDXI/8AoVRLdDM9vvH60lK33j9aSqEFS/8ALn/20/pUVS/8uf8A20/pQxkVFFFMQUUUUAXtR/48tP8A+uJ/9CNUavaj/wAeWn/9cT/6Eao1MdhsKKKKoQUUUUAFeu/BD/kXL3/r8P8A6AleRV678EP+Rcvf+vw/+gJXHjv4LKjud9RRRXiFhRRRQAUUUUAFFFFABRRRQAUUUUAFFFFABRRRQAUUUUAFFFFACjrXzj4h/wCRg1L/AK/Jv/QzX0cOtfOPiH/kYNS/6/Jv/QzXo5d8UhS2KNFFFesZhRRRQAUUUUAFFFFABRRRQAUUUUAFFFFABRRRQAUUUUAFFFFABRRRQAUUUUAFFFFABRRRQAUUUUAFFFFABRRRQAUUUUAFFFFABRRRQAUUUUAFFFFABRRRQAUUUUAFFFFABRRRQAUUUUAFFFFABRRSigBVXNTxx0kSVdgizQQ2Mhiq5DEamggq9BbM3RePU9KipUjTXNJ2RCvJ2irlWOI1OkXvVsRwRj95Jn2FI15aR/dRfqa8avn+EpaJ39Drp5ZiKm6sRLFnoCfoKlW2lbpG35VDJrSL0IH0pI9SupziG3nlJ6bUJrzanFEfsw+9nVHJn9qRaFpN/cx9TTvscv8AdX86SCz8SXIzb6FqUo/2YTVmPQfGkgynhfViP+uBrmlxTPokarJ6f8xB9jl/2Pzo+xTeifnU76D4zT7/AIY1Uf8AbA1BPZ+I7Yf6RoWox/70JpLiip2X9fMP7Hp9xDY3H/PPP0NRPaTr96Fx+FRNqNxCcT280Z/2kIqWHWlP8WDXRDid/aiiJZMukiBosdQR+FRPFxWvHqkcgw2xh70/FhP1jCH1U4r0KPEOHn8SaOaeVVY/C7nOyxVVlirp5tMDDMEof2bg1mXVo8bbZEKn3FevQxdGuv3crnFOlUpP31YwJY6rOlbM8GM1RmixXSEZGcwpKmkWoj1oNExKKKKBhRRRQAUUUUAFFFFABRRRQAUUUUAFFFFABRRRQAUUUUAFFFFABRRRQB2nwL/5LH4T/wCwnF/Ouu/bD/5LVcf9g+3/AJNXI/Av/ksfhP8A7CcX86679sP/AJLVcf8AYPt/5NXgVf8Akd0/+vb/APSj0Yf7jL/EvyPHaKKK9884KKKKACiiigAooooAK1LTVI1t7e3m0+3n8r5VdhzgnNZdOi/1i/UVMop7jNNtUtdx/wCJRadfSk/tS1/6A9p+VZjfeP1pKXIgNT+1LX/oD2n5VL/adr9lz/ZNp/rMYx7VjVL/AMuf/bT+lJwQF/8AtS1/6A9p+VH9qWv/AEB7T8qy6KfIgNT+1LX/AKA9p+VH9qWv/QHtPyrLoo5EBb1K8+2NFtgjgSNNqog465qpRRVJWAKKKKYgooooAK9d+CH/ACLl7/1+H/0BK8ir134If8i5e/8AX4f/AEBK48d/BZUdzvqKKK8QsKKKKACiiigAooooAKKKKACiiigAooooAKKKKACiiigAooooAUda+cfEP/Iwal/1+Tf+hmvo4da+cfEP/Iwal/1+Tf8AoZr0cu+KQpbFGiiivWMwooooAKKKKACiiigAooooAKKKKACiiigAooooAKKKKACiiigAooooAKKKKACiiigAooooAKKKKACiiigAooooAKKKKACiiigAooooAKKKKACiiigAooooAKKKKACiiigAooooAKKKKACiiigAqSMc1GKnhFAmWraPNatrDnHFVLNOlWpJpBLHa2sbS3ErBERBlmY9AK8/MsfDA0HVl8l3ZWHw8sTU5F8y40sFuvzEFvT0qxoth4h8SXAt9C0q6vDnBaNDsX6ntXqnw7+DVrFFFqnjQm5uWAZdPQ/In++e59uK9ethDZ2q2tlbxWtugwsUS7QK/NcbmlfFT5pyPajUo4ZctKN/M8P0P4Ga9dBZfEGtWunKesUI81x+oxXbaR8G/AdgFN5HfapIOpmlwp/4Diu5Lk0hJrzXN9zOWKqvrYoad4Z8I6YALHwvpcRHRjFk1sxXCwqFt7eCEDoEjAqpRU8xi5ye7Lx1G5xjzSPoBSf2hc/89mqlRRzCuXRqF0OkzU9dTuu8pP1ArPopXC77l6S8WYbbi3tpx6PEDWPf+G/B+pAjUPCulyk9WWLafzq1RTuuxaqzWzOP1T4O/D6/Ba1jv9KkPQwy5UfhiuQ1n4Ea1ADJ4d8QWmojqIpx5T/nk5r2DcacsjA1cZtbM2jjKi31Pl7XdG8T+F5vL17R7uzXOBIyExt9G71HbX0NymyQK6n1r6wW9MkDW9ykdxAww0cq7lIrz7xp8HfD2vLJeeF5F0TUzlhAT/o8p9P9kn15rro46pSknf5o6Y1qVb3ZaHhV9poKGS3+Ze69xWDdQ4zXUXdvqvh/WJtI1q1e0vITh0cdR2I9QfWqOuWybRcRDCv94Dsa+8ybOPrNqdR69H3PIx2B9j78NjkZ0xmqbjBrVuk61nTDmvpDhiyGiiigsKKKKACiiigAooooAKKKKACiiigAooooAKKKKACiiigAooooAKKKKAO0+Bf/ACWPwn/2E4v51137Yf8AyWq4/wCwfb/yauR+Bf8AyWPwn/2E4v51137Yf/Jarj/sH2/8mrwKv/I7p/8AXt/+lHow/wBxl/iX5HjtFFFe+ecFFFFABRRRQAUUUUAFKCQQRwR0pKKAJ/tl1/z2aj7Zdf8APZqgopWQyf7Zdf8APZqZNPNMAJJCwHTNR0UWQBRRRTE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o61bt+1BMjWsVrR+E3iLTNE+J1nf6wqmAb40dukbngNVGw6iuO11fL1GdD2c18Txo5RpUpra7PVyWCqyqU31R95QXMd3AtxBKssbjIZTnNPr5A+HHxX1zwqyWs8j3dkOArHJUf1r6C8IfFTw3r8Sj7QsMxHK5/p2r4SMoz+Fl4jDVMO/fWnfod7RUNrdWt0u62uI5R/stmpjTszBahRRRQAUUUUAFFFFABRRRQAUUUNhVLMQq+poAKfG5U9aw9U8TaRYEobgXE3aOL5iTXA+OfHiWtqzapeJpdqRxboczyj0x1rSMHu9DOVWKfKtX2Rd+PuoaNrnhV7n5f7R0eSMRXY/5aq7bWiz39fwrySw/06weHqSpI+o5rl/FXjO68SXkdvDH9l0yBiYYAckn++x7mt7w3IVsriTPKwN+ZGP616eU1U8TBU+6/M9V0qsMI3iN9dOytsP8ACXhmTxVrD6fFdpabYmlMjpuAA9qr+PvBsHhqyguIvEFnqZlkKGOFcFMDqeTXXfBZN/iy7j3Bd1jIuT2yOtZV78PI4/FGjae2v2uoJqV2ySLB96NVG455PUcV9tWzGVLMZU51eWEUny8t76NvW2lrdzzaGGUsKpRhdt2vfba2h5l3or3G1Twj4o1vWPA1p4ehs2tIZBaXan5t6EDP5kfhmsvwn/wjGhfC2y8TaxoqX9yl7LDGoODIxJHJ9lUn8Kv+3vd/gy5rxSjpd8ybi97dNexf1DX41bXX03/M8irrPht4asvEtzqsd7LMgtLB7iPyzjLL0z7VU8FaXB4j8d2OnMhjtrq6y6DtHnJH5cV7J4e1bwxear4m0zR9ETT7jTrGaFZkPEqAEEY7YNLOsznh4OnSi+aybat7qvb8fIMFhY1JKUmrXt66HzypyBS16TeaDY658N/CeoadaRw3JvBp946DlyxwGP6murj0fwrP448VWdxpkI0/S9Mj3+WDkFFLSEe/BH4VpVz6lTT9x3XNdduWSj+N7oUcBKTWq1t+Kv8AoeF0V6p41Xw5r3w1tfFGl6ImmNa34tZI0bJZMdM/ip/Ouh0K003xVp+oaa3gN9I0wWbyWV2yEHcBwdx6k9ameeqnS9rKk1ZtS1Wlreeu99AjgHKfKpLa631/yPCqK9X8Jf8ACM6R8KLLxNrGipqFzFqEiRqDjeTjG4+gGTXWXkPgfS/GOm2H/COJNL4iiWRix+SBSvAA9yOaitn/ALOcoKjJ25lfTXl369tfwKhl/NFNzSvbv12PGvDukaXqGhaze32rRWdzZRK9tAx5nY5yB69B+dYNepab4d0y1s/iRavaxzHTDstXcZMYDP0/IVaV/DPgbwdoA1Lw/Fqt1rMBuLl3bBRCFIA/Bh+Rqlm6VSShFzbastF9hS0+XfqT9TvFczSSTu9e9jyOup+GXh2z8Ta/PYX0k0cUdpLMDEQDuUZH4VneG9Nh1vxhY6XHmOC7vFjHqqFv8K9x8Paj4V/4TTVPD+l6Gllc6bZyxxXKH/Wrs+YEdqedZnPD0pU6UXzcrd1b3Vtd/PsGBwqqSUpNWvb1PniVdkrr2ViP1rR8M6DqXiPUxpulRJJcbGk2s+0YHXn8a7L4eahBb2ssNn4Il129Ny32i4CFgkZPCjA44r0LwrZaT4f+Meo6VZaYkX2yyS5hcH/UcfOgHoSf0rPMM7nhlUhGn70YtrVa2te6vdb313RWHwMajjJy0bs9z54orvdL1/Rr3xrcaja+C/tW+3CWmnxEsFlBGXOBzxmtT4u6XbN4R0XxGdC/sTULid4Lm32lexIJB+n612vNHGvTo1Kbjz+a3te1k79N9rmP1W9OU4yvb1PLqKKK9Y4wooooA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tWLc8igTNuwPIrmvFkRGruFGS+CAO5NdFYt0rM8VzT2Op2mo2rBJ4sSRtjOGU5HFfK8X0ufLnL+Vp/p+p6GST5cXbun/mc7qNhf6bcC31GyuLOUjISeMoSPoahikkicPFI6MOhU4NfeFvH4X+JfgDSz4x0e3u/tVpHJ9pjXa6sV5IIrxnx1+zDfKZLzwHrUOpQclbO5YLKB6buB+lflkqbifUUsZTqaHkXh34ieItHKr9o+0xr2cncPoRXpPh746bQqXklzbn/AG18xf0xXkvibwZ4s8MzNFrvh+/stpwXeFvLP0bGDWAGUnAYH8aqOIqRMquW4arqlZ+Wh9aaR8XdMu1XF5p0pPYyiNvyJrpbPx1YzqD9jkf3icOP0r4nwPp9KlhubqEhobqeMj+7IRWqxS6xOKeSy+xU+9H3Ani7Sj9+K7j+sJqQeLdD/inlX6xmviu28SeILcAQ6xdqB/t5/nV6Px14tj+7rlx+Kr/hVfWafZmDynFLaUfxPsc+LdB/5+m/74NMbxfoa/dkmf6RGvkEfEHxh/0Gpcf7i/4U2bx74ukHOuXH4Ko/pT+sUuzI/srGd4/j/kfXT+MdPwfJsr2X6Rkf0qld+NpIwTHpZjH96eQKP1r5En8VeJLj/Xa3dsP94D+QrPnvb2fme8uZM+spo+s0+kS45PiX8VRL0R9Uav8AEpbcHz9a0iyHokodx+ANcJr/AMWtF5/0zUdWf+6v7pP1FeEnnk5PuTmlhVppBFCrSyHoiDJP4VLxT+yrG8Mjp/8AL2bf4Heaz8UNdulaHS4YNKiPG6MZkI+prh7u4uLqZp7qeSeRjkvI2TXb+EfhD8QPEpR7XQZrO2brcXv7lQPX5sZr2vwP+z54a0d47rxVfNrl0uD9mhGyAH37n8DWbdSo9WdcfqmCXuJL03PmfTFO9W2kBuQfUeor0PRx5eiXDf3tifmc/wBK6H9pX7GnxE03TbGzgtYbPTI1EcKbQNzMQPyxWDCPL0OMf35c/kv/ANevpOG6F8ZBdnf7jjzDEe0wjna1/wDOxv8AwqvrOx8R3st9dw2yNYyqrSuFBOOBz3rkPCOtJonjbT9XnZnht7ks/f5TkE/kc1Uvjyaybg8mv0Z4CnOdWUn/ABEk15K6/U+ep4iSjCK+y7/l/ke1Rjwr4S1vWvG9r4ls757uGT7FZQsDIruc88+oH05rjNT1Cxk+B2m6et5A16urtI9uHHmKuJPmK9ccjn3rgaK46GTKm1KdRyknF3dtoppLT1ep1zxrkmoxsrP8d3+Bv/DvV4dC8a6XqlxkQQzjzSBnCngn8jXrVhB4N8P614h1GHxRZXM2r2s7QxrKNsYILEE/3ieleDUYq8wyhYyfPzuN1Z2tqk7r7mTh8Y6Mbct9bryPZP2c7+1ksNU0q/AaK1dL9N38O0EE/hjNY3gXXrWa58d32o3sEEuoWE5jEsgUyOwfCrnqeRxXN+EPFS+HdE1uziszJdanAIFn3YEac54/E1zFc39ke1xGJlLRT5bfKzf3s2+uctOmlq1f8T0fQNU0m3+ESWt5cwNKuvRzSW28eY0Q2ZO3rjg16R/bGlxeKb7VZvG1jLp15ZMllYrIoWI7Oc88cg49zivnCijFcP08RKUudq7l0T+K219tt9+gqWYSppLl2t+F/wDM7u6v7E/Amz04XkBvV1N3NuHHmBcDnb1xXReJNX0qb4i+CrqLUrR7e3tIVnlWUFYiM5DHtXkVFdMsog5N8z1c3/4GrP7jNY2SVrdvwPXP7X0rd8UP+Jlaf6a+bX96P3/zP9z+91HT1qRrbwx468H+Hpr7xJa6Vc6RbfZrqKVgHdVCj5QfXbkH3xXj9FZPJErSp1HGSaaenSKj+KX3lLHN6Sjddvnc2vDGpW+ieNbHU4yz2tpeiQE9TGG/wr2Wyj8F6V401LxJH4ospX1W3l8iESDEWU+bce2ew9a8AoxWuYZQsZK/tHHTldrarf8AMnD4x0VblT1v6HsHg29sbr4bLp1n4ottAu7e/kmvHdgHmjJJGPXjpWlJ4m0OP442mojU7Z7KXTVg+0CQbFYrkbj26frXhtFc8+H6c6lSTm/eUui05rX13e2lzRZjJRilHa34Hr3ga30Xw14r8QaLb+JbIT3NhtsdTyNkTnnGemRlfyp/jVrHUvCXhvw4PEUWtXy6v5dzLE4LncpyQPQbgAfWvHq0PDerTaDrdtq1tDDLPbNvjWUEqG7Hj060Vcml7X6wqjc1Z7LWSi0tei8trhDGrl9ny2Xz2buaHxF0ew0Dxjf6Rps0kttbsFDSMC2ccgkVz9S3lxNeXc13cOXmmcyOx7knJqKvaw8J06UYzd2krvu+5xVJKU24qyCiiitjM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eseFNB+HFj8LtM8UeModXmuNQv7i2QWbqABHjrkHsaNI0T4aeK/G2maR4ag1iC2a1vJbv7S6klkhZ49uB6qc15jzOCcvclaN7u2nu79fI6vqstPeV3bT1PJ6Kmt7W4uZWjtbeWdlBJWNCxA9eKYsUrK7LG7Kn3yFyF+vpXpXRzWGUU9YZmQSLFIyFtoYKcZ9PrTZEeNmR1ZHHBVhgg0XQCUV2fxQ8N6boi+HtS0Uytp+s6TFeL5hyUk5WRMj0YfrTNY8O6fpnwo0PX5zL/a2sX9x5K5+QWsQCE465Mh6+grljjKcowkvtOy9db/AHWZq6Mk5Ltr/X3nH0VPNZ3cMCXE1rPHDJ9yR4yFb6HvT7O1kaaOSa3nNsGRpWVCcITgn+ddPMrXMrMq0Vr+KLfTf+Epvbbw7HdvYecRaJKh80rjuMZz+FWvAuhrqnxA0Pw/q0M8EV5fw286ldrhXcA9fY1m68Y0/aPtfzLUG5cq9DnqK1PEumPpusX8McEws4ryWCGV1OGCORjPQnitnx14esNF8O+Eb+0Mhl1bTXubneeN4lZePbAFL6xC8F/Nt91w9nLXyOSoqW4trm3CG4t5oRINyeYhXcPUZ61FWyaexAVNAeahqSHrTJZsWTciqvjOPdZwSehIP5VNZt0p/iVPM0Ut/dYGvHz6l7XLq0fK/wB2ptl8+TF035/nofSH7Pt79u+EeiMTloUaA/8AAWIrvkZkbcjFT6g4rx39k68874f3tmWybW/fA9AwDf1r2GvyaL91Ho4mPLWkvNlz+0rh4vJulhu4uhSeMOP1rmNd8B/DnxAWOreDbMSt1ltiY2/nituik4RfQIYmrDaR5hqv7Ovw2vMnT9U1nTGPRSVdR/47muZvv2X4mY/2b45ttueBcW7Z/PivdsmkqHRgdMcyrI+cLv8AZh8XoCbXxBolzzwN+3j8WqjJ+zV8RF/1c2kSfS6Uf1r6dpcn1P50vYRNP7Vqdj5bH7N/xKJ5j0oe/wBtT/Gp4/2afiASPMvNGj9c3KnH619O5b+8fzozR7CIf2rU7Hzpa/sxeISf9N8VaPAP9lS/8jW7p37M+iRkHVPGc0o7rawFf5g17aaKaoxM5ZnWZ55pHwJ+F+nENNZajqrj/n5mAU/gAK7fRdF8OaGgXQ/DmmWOOjLFub82zV3JpKtQiuhzTxVWe8iWa4mm/wBZIxHp0H5Co1+8KSnwDMqj3qjBvqz5T+Nd19u+MutHO4QPHbj/AIAig/rmobv5LC1T/YZvzOP6Vk63dHVPHet3/UT6hM4PtvOK1dWO0on9yJR+mf619ZwnT5sS5dk/8jpzP3MJCPoYN63JrLnPNbf9n315bXNza20ksNsu6Z1XIQeprNudOv00xNUe1lFlI5jSYr8pYds1+ge1he11fb5niwhK17FCiuz8E2M2k6vcLrHhe61Lz9MkkhhAwVU4xJ9OCKmsPh/eXvw8bxFBb3j3zXIWK3VMq8OAd+MZ7n8q4qmZ0KUrTdldJO6s27/lbqdccLOS91a66ehw3eivTLjRZ9T+C/h6PTNONxey6nICY48uV2v1I7cCvO9RsrvTrySzvreS3uIzh0dcEVphMdDEuUVo02rX10drk1qEqdn0aT+8r0VbvdNv7K1trq6tZYobpd8DsuBIPUVcTwzr76mmmrpN0bt4xIIxGchD0Y+grd16SV3JW169t/uM1Tk3axkUVpapoWsaZqEdhf6fPBcykCNGQ/Pk449ea2PDug6ppuu2F9qnh26urSO9WF4NpBlf+4KzqYulGHOpJ6XWq19Co0ZuVrf8A5WiuivtH1DXfFmow6LodzFiZj9mCk+QPRj2q34L0e8074laPp+r2Lwubld0UycMMH16ionjacablf3lHmtdX2uUqEnJLpe1zkqK7P4jeG9Wj8S6/qkGkzppiX8wEixkIFDHke3v0q94tt7eP4N+Ep0hjWV5597hQGb5n6nvWSzKnKNKUded23291y1+4t4aSc0/sq/rrY8+orXufDOv22krqs+k3UdmRnzWjIAHqfQe9ZUUcksixRI0kjHCqoySfQCu6FWnUTcZJ2OeUJR3Q2itnVvC3iDSbJb3UdJube3bHzshwM+vpUej+Hdc1e2ludN0y5uYY87nRCRn0Hqfao+tUeT2nOuXvdWK9lPm5bO5lUVp6N4f1rWXlTTdNuLkxf6zahwp9CfX2pmn6Lq2oak2m2en3Et2hIeIIdyY659KbxFJNpyWm+u3qL2c9NNzPoq9e6Pqlnqg0y5sLiO8YgLCUO5s9MDvVjV/Deu6TNbw6hpdzDJcnEKlDlz6D1PI4o+sUrpcy12139A9nPXTYyaK1Nc8Pa1oiQyarp09qk3+rZ1IB9vrWXVU6kKkeaDuvIUouLtJWO0+Bf8AyWPwn/2E4v51137Yf/Jarj/sH2/8mrkfgX/yWPwn/wBhOL+ddd+2H/yWq4/7B9v/ACavEq/8jun/ANe3/wClHf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e4aAvgZv2f/Dn/Cby6pHD/bF79m+w4yW+XduyDxjFUvhqvhFfjPZDwZJqD6f/AGXebze43+Z9nlzjAHGMVyGs69pdx8G/Dvh2G4LanZapd3E8WwgLHIF2ndjBzjtTPg3rmmeHfHcGqaxcG3tFtLqNnCF8M8DoowOeWIFfPSwVT6vXleV3z2j01btZeZ6Xto+0prSy5dfuPVPBOi+KNK+D3h++8DXWj2Gp6vcXF1qF1ezwI5RJDHFGol/hwCTjvUOuT6XoPxqsYLi3sLiz8V6TFba3bWTJNHHcS5SQx7c4w6qwxzzXJeHdT8H+KfAOleGfFOvz+H73QriY2d0sLyJPbytvdCFBIYNnGeOasab4l+H+j+PNQ8RaWjLBo2mrDoUEkbs19dBdonkJ4XklscdBXG8NU9pV5ott8+0Wr3fu+9fW2ltPds9rGyqR5Y2atp17LXT7/Ub8ZJovA+q6J4D0iNXTw4y3dxPLFg3d053bjxyoXA9Oteb+I9WuNd16+1m7SJLi8maaRYl2oGPoOwrt/FHiLw/4z8O+GrzxBqcsPiKzn+xam6wktPaFsibOMblyRj9K4nxLDpNv4gvoNBvJr3SkmZbS4lXa8kfZiMDB/AV7OWw5IRjUi+dXu7bu+rv5vVeXocWJlzSbi/d0svl+h28+7xB8ALLYpku/DWstb7QMt5F0u5T9PMUgfWtL4jTwaf8AFHwv4X/s59WtvDNrZ2L2UXP2qYYklUe7O5U/Ss34C+KPD3h/Xb+08WzPHod9DE8u2Mv++gmSWLgAnnaw/wCBVn+CfGUNl8ZbXxtrcbSxPqT3VzgZK+YWywH+zuyPpXK6NWNaqlFuMVJx83JdH3vzfejVTi4R11dk/JL+l9x7NcW/jrVPC3jeHx6mjRWDaVcXOn6cj25ns3X5k2qnzAKODmuU8TeLLvQ/BPgHw9pttZxx6xpcR1CUwKXkHn4UZI4xz+dN07Vvhx4bm8TsPGV7rt5rum3NtDdPbybbZXG5Q+4ZLMcDI4HeuJ8YeIdI1CHwGtpdGQ6Tp0UN9mNh5brMWI5+9x6V52EwbnUSlD3b3+FxXwvo/Pv11OmrWSjpLW1t7vc9CnbXbf4zfEG38G+H4rrWpJQlteOIxFp6ZBZvn+UE9Bn0rb1u11R9Y+EmpeJJtNuvEH9vtbXd1ZPGwkVZYioYx/KWXJHFc3L4y8Ha9q3xB0ubxFPo1rrt/FeWOqJDJ86oMGNlUbgD1qJPF3w/0y18BabpWrXMsXh3xCbm8uJrd8zxsyO04GOmQQFPzcVi6FZuP7t3SS+F3t7O3xbWvpyrrqy+eCT97S/dfzdvTqXtO8X3njzx94o8C6lBa/2FeQXyafAsCKbN4Vd45AwG7d8nOSckmrHhDRLPX9d+FUN/DHPb23h65vDFIwCO0csjKGJ/h3AZ9qwrrXfhz4fvvEPjTw1rN1eavqkNxFYaa9uy/YnnyJHZiACFDHGD3qlpfxC0XSNQ8AXUbPeQ6ZpE+n6tCqFSqyu4YAngna2eK2lhqkoP6tBxVrbNe9ySTfzulfqyI1YqX7ySf+V1/wAE67xPYeJ9W+Hvir/hYF/4dnMEIvNHNrd2xkhlDcxKIzkqVPfPSvnavTfEcPw10Hwpqseha5N4l1PUWWOy82KSIWMW7JY5ADPjjuK8yr2MopuEJ6WTenu8vRbJu/8AwbnFjJXku9u9/wAQp8XWmU5OteucbNKzbpV/UE83R7hf9g1m2h5FbEI8y2kTrlSP0rDE0/a0pQ7pr7zNS5Jxl2Z3X7IV7i88RaaT1WKcD81P9K+ha+WP2Xbr7J8UprRjgXVjImPUqQR/WvqevxOHw2PoMwjau33sFFFFWcQUUVheLfGHhrwmLc+ItWh08XO7yfM/jxjP8xSbGouTskbtFcXpvxW+HupajbafY+JrWa6uZVhhjGcu7HCgfUkVuaf4gtL3xXqnhyOKRbnTYIJ5XP3WEu7aB/3waLop05rdGxRRRTICiiigAooooAKh1G5FlpN7eE4FvbSS5/3VJ/pU1cz8Wbz7B8L/ABHcbsE2TRj6uQv9aEFr6Hyl4bVprjzG6uxY/U1v6y2bmb03Ffy4/pWZ4Ni/fw56AjNW79y2W/vEmvu+EKfuzn6G2eS1hE6j4OTLNq2r6LIcpqOnSKF9WUZFdLfaIl18KLPwptJvbUW11Mo6jfLsP868v8J65/wjvimy1gxvKlu+ZI1OCykYIFdZZ/FS0g+Id94hk0y5awubVLcW4dd42dD6dc1vm2AxcsW6uHjdLln6yjpb5xY8DiKKoqFR66r5PW/3nV2199p+MevWyNmOx0FrVcHptCbh+ZNc3pPiTXLH4FS3lrqMsU9vqQtYnAGUiwvy9OnJrmPDHjaLTfGGt6/e2k0/9pQTxhEYAq0jAgnPYYqfwL4z0bSvC1/4d8QaPJqVpPP9ojVH24fAGD+Kg/nWUspq0or91zKPstNNeW/Na/qaLFxk/itfm+V7WOht/EWqeG/gXo1zpEwguJtQeIy7QSq5ZjjPrjH0NZHx8PneIdKvmUCa60uGSUgdSRn+tYOo+Jre6+HGmeF1tZVns7xrhpiw2MCG4A65+aj4heJrfxNdabLb2stuLOxjtmEjA7mUAEjHau3B5dUpYxVuS15VLvybXL/wDGtiIyouHN0jb1W52+j2LeLvhp4Vix5kum6utrIvXEROT+i1NqM/iLXPiZ4mOg6tFpdnaRJb3V5JjbHHHwB+JDHiuZ+FHxAg8G21/b3dhNeRzsssQjYDZIBjJz+HSqngXxjZ6Tca3DrljJf2Gspi4VGw+ckg5/4Ea5amX4qFSu4wvFfBs788lKVk9Lq2l+prHEUpRheVm9/krL7zufGyM2k+AZptUj1adNR8v7agwJBvH8sAfhUviPxNqtz8c9O8OGYJptrqEDLCqj5nKht5PXPzfpXG+IfHWkXtnoFlpuizWNro975yR7wd0YOQP97rk1SvfGFpcfFhPGS2c62y3UU3kFhvwqqpGemeKzw+U1nH95T2jUte2jcrx20TtfbRFVMXBP3ZdY332S1Oot7TxJc+LPF76XrcOiacl3m8u5cYz/CvrW54mXd4v+HdxJeJfzMm17tBgTAZ+auO0jx7o32nxHba1o9xdaVrNwLjykkAdGHQE0mq/ELTLrWfDN3b6PNa22isQYFcHcnYL+HrUzwGMlWX7uyUWrpR1vTtq9276dloNYiiofFu/P8Amv6bHe6D4j1TWvir4n8L6hKH0lYJ4lg2jagVgu78Qxz7mucgtIb7wP8ADayuFDQzaq0bg91MrZFQ3/xU0drPU7zT/DrWuvX8TQNdbht2HgEj1x+orlbvxireEfDek2dvLDe6NctceexBViXLLgde9ThsrxN4uNLk1ium6hNOWndteY6mKpa3lzb/AIyTt9yPXNT1LT7PxJrw1nxZay2M9u0H9llCPJIUbR/n1rwfwnHqUniTT49HAN+Z1FvkD73Y813Ou+NPA2sLPql34QlbXJ4trSediPzNuN2M9BXDeE9Xk0DxHYaxHGJWtJRJsP8AEOhFejlGCq4fDVfcam4pWly2bSa05endvVnPjK0KlSPvaX6Xvq/M9oe11JPBfjCz1vxRba7OtsHeKMf8e7g9/wAv0rA8Va/qnhDwH4Kt9AuTZCe1+1TsijErkKec+5P51T1L4heF1sNdttH8OXNq+sQnz5mlBJkJ+v3etQeHfH+gDwvYaT4o8PPqkul5+xSK4AA7A/p7YFebRwGJilUqUXKPNdxtFX9zlvZPl0f+Z0zxFJ+7Gdna19f5r777Gje65qXh/wCDei6hpFwbW81XUJZrmeNR8x3Pxz/ur+Rq38PZpdQ8EeJtfn1eHS9QvrtI5b9l+4OMjjpnNYPhrx9oi6FNoninQDqNkLp7q1SJtvlFmLbfpknH1NV/D/jvTLa91u11XQxcaFq0gdrSMhTERwuPw61vUwFd06sFR97m5r+770eZOyvvZdHpoZxxFPmjLn0ta2ujta//AAx1+qeJvD1l4m8HaheatDqtzZI8N5dRp2P3XI9qra59s8N+MPD/AIh1PXP7a8NNeSTQScP5TMuDnHXHB/D1rkLvXvA6+ILGWx8KyJpMMbpcwPLl5i38Wc8Yq/qvjjw1J/Y+kWXh6b/hHrCSSSW2kly8pcEHBzxjOamOXVIOChTk04yUr8uz5nZa+7K70tpZ67DeJi+a8lurWvvpv3RP8YtO1aOzh1aPX/7Y0C8umkgO4HypCD8p/AH8q8zrtvG/i3R7/wAN2fhrw3pc1hplvObhhNJuZnII456fMa4mvoMnp1aeFUasbNN20Sdul0tL9zz8ZKEqrcHf+ulztPgX/wAlj8J/9hOL+ddd+2H/AMlquP8AsH2/8mrkfgX/AMlj8J/9hOL+ddd+2H/yWq4/7B9v/Jq5Kv8AyO6f/Xt/+lG0P9xl/iX5HjtFFFe+ecFFFFABRRRQAUUUUAFFFFABRRRQAUUUUAFFFFABRRRQAUUUUAFFFFABRRRQAV0vhPxlqHhuxls7O1tZkll80mUNkHAGOD7VzVFROEZq0kNOx3v/AAtTXP8AoHad+T/40f8AC1Nc/wCgdp35P/jXBUVl9Vo/yj5md7/wtTXP+gdp35P/AI0f8LU1z/oHad+T/wCNcFRR9Vo/yhzM73/hamuf9A7Tvyf/ABo/4Wprn/QO078n/wAa4Kij6rR/lDmZ3v8AwtTXP+gdp35P/jR/wtTXP+gdp35P/jXBUUfVaP8AKHMzvf8Ahamuf9A7Tvyf/Gj/AIWprn/QO078n/xrgqKPqtH+UOZne/8AC1Nc/wCgdp35P/jR/wALU1z/AKB2nfk/+NcFRR9Vo/yhzM73/hamuf8AQO078n/xo/4Wprn/AEDtO/J/8a4Kij6rR/lDmZ3v/C1Nc/6B2nfk/wDjR/wtTXP+gdp35P8A41wVFH1Wj/KHMzvf+Fqa5/0DtO/J/wDGj/hamuf9A7Tvyf8AxrgqKPqtH+UOZne/8LU1z/oHad+T/wCNH/C1Nc/6B2nfk/8AjXBUUfVaP8oczO+/4Wprn/QO078n/wAa4e9uGu72e6kVVeaVpGC9AWJJx+dQ0VcKMKfwqwmwooorUQUUUUAFFFFABRRRQAUUUUAFFFFABRRRQAUUUUAFFFFABRRRQAUUUUAFFFFABRRRQAUUUUAFFFFABRRRQAUUUUAFFFFABRRRQAUUUUAFFSQQzTsVghklYDJCIWIHrxTFVmztVmxycDOKVx2Eop0sckTmOWNo3HVWGCPwrrviJ4Ys9At/DD6e00r6posV9MGGcOzMCBjtxWU60YTjB7y2+WpSg2m+xx9FPeGZI0keKREf7jMpAb6HvQkMzxPKkMjRp991UlV+p7VrdE2YyinwQzTuUghklYDJVFLHHrxTVVm3bVY7QScDoB60XCwlFPlhmh2+dDJHuG5d6kbh6jPWlaCdYFnaCVYm4WQoQrfQ9DRdBZkdFbGvQ6JHpeiPpUtw95Lak6gsiEKs28gBPUbcVmS29xDIsctvNHI33UdCCfoDUQqKSvt/wByi0yKiuj+JHheTwd4wu/DzzNcG2SHMu0gOzxI5x7AsR+FYE0M0LiOaGSJyMhXUqcfQ0UqsKsIzg9GrocoODcX0I6KkNvcbHk8iXZGcO2w4U+57V0D+FpU+HMfi8yuVl1FrNYgh4CoGLE/jilOrCFuZ7u3zCMJSvY5ulXrSUDrWpBetTzW1YNWFbHkVs2DcikY1B3wmuv7L+NGjtnAa7aE/R1I/nivsI9a+I5Zzpnjywvxx5N5BNn2DDNfbatuUMOhANfi+LpexxNWn2k/zPosW+eFOp3ihaKKKwOIK82+IFpaXvxl8BwXtpb3UJttQJjniWRSdsfYgivSa8l+Mlt4gu/ih4Gg8MalbadqRgvik9xHvQLtjyMYNTLY2w/x/J/kekQ+H/D8EyTQaBpEUqMGR0so1ZSOhBC5B965Lwt/yXHxp/wBg3Tf/AGvSeGtG+K1trlrPr3jDR73TUYm4ghtSruMHAB2jHOKPDDbfjd42b00zTj/6PpdikrKWt9P1Rc8XfEnQ/D2sNo4tdR1W/jQSXENhbNKbdT0LlQQD3x1rUtfGGiXngubxbp80l3p0MLSyCND5ihfvKUxkMOcgjPFeXfCj4leEtG0rU7rUpNT/ALW1LVbq4u5YdLuJdw8wrGu9EIICKo4PFbnwd1TT9S8deNk0W2ul0K7eC8jE9lJAhldSswCuo6kc/WkpX6lzoKKd4vT8T0a11jTLnw+mvxXcZ017b7ULgn5fK27t35UnhvV7bX9Cs9ZsllW2vIxLD5ilWKHoSD0yOa8UnsdRt/EcnwMiYro93c/2ik4kAKaXne9v1zkyfJ/u57V7xDHHDCkMKLHHGoVFUYCgcAAVUW2ZVacYL1/IfRRRVGIV5x+0nefZfhVPCDhru8hi+oBLH/0EV6PXjH7V93t0Tw9pwP8ArbqSZh7KoA/maDWhHmqxXmjyjwquyN5P7sbEflTL48VZ0RdmmTN3KhfzNUr9uTX6VwtT5cI5d2c+cS5sQl2Rk3J5NUz1rp/Bnh9vFHie30dZvJSQM8kndUUZJFUfGun6Ppevy2eh6k+oWaKMTOu07v4h+Br3frVP2/1f7Vr7dPXY5o0Zez9p02MWiiiukgKKKKACiiigAooooAKKKKACiiigAooo7ZoAKK7jX/BulaL4GstVvdYkXWb2JZ4bIKNpjJwecdRXD1zYbFU8TFyp7Jtbdu3deZrVpSpNKQUUUV0mQUUUUAFFFFAHafAv/ksfhP8A7CcX86679sP/AJLVcf8AYPt/5NXI/Av/AJLH4T/7CcX86679sP8A5LVcf9g+3/k1eBV/5HdP/r2//Sj0Yf7jL/EvyPHaKKK9884KKKKACiiigAooooAKKKKACiiigAooooAKKKKACiiigAooooAKKKKACiiigAooooAKKKKACiiigAooooAKKKKACiiigAooooAKKKKACiiigAooooAKKKKACiiigAooooAKKKKACiiigAooooAKKKKACiiigAooooAKKKKACiiigAooooAKKKKACiiigAooooAKKKKACiiigAooooAKKKKACiiigAooooAKKKKAPXf+EhvPht8NfCp8Ow2cep69HLqF5dTWyTM0YcokQ3g4Xg9K7PTItF0/xbq/jCHRrT7PqXgdddSyeMGKO4LocAdh5i5x6EjpXA6TdeD/ABl4B0XRfEniNfD2p6AZIoppYWdLi2dt2BtBwynPXHWtO88e+G7rVvE1vbzta6VD4U/sPRvMQlp9jJtzjoWwx5r5Oth5TcoqD5ry5nZ6pyVteulrW2Sex68KiSTuraW9ba/11PMvGPiK+8Va/PrepJbpczqgcQRLGvyqFzgADnGa900OG3n+Jvwtju7eO4g/4RMF43XIYBJTivnPtXtmkeNvC8HjvwFqMurItrpfhs2d7J5T/uptko2Yxk8sORkc135rh5eyjClHRRktP8LS/wCAc+EqLnbm92vzIYfFU3j34beOLPU9P0+ODRrWK80kQWyRtbKJQgQMACRgjOetXPEfjJfhv4j0rwfa6VZT+HrWwgOq2720bS3rSxhpGLsMgjdxgjGK4D4fazpmmeD/ABzY392ILjU9Jjt7NCpPmyCZWIGBxwM84ruv7S+G/irVdH8c+JNe+yXdjawpqOjGBma6khUKuwgbdr7RnJFclbDQpVZRlTbpXdkk3q4xs1/5Nr0fmbwqucE1Jc3fyu/+Bp2KP9vyfD74ZaFqHhWCCDUPEV1dXU1zc20czpbxybI4huBABAycd66/SYdF/wCEwbxk2i2httX8C3Gq3VlsAiFwnyyBR2BKZ49TXFW+q+D/AB14Qt9G17WYvC15pN9czWTtCzwyW0z7zHhQSGU5xxjBq9L468LnXtVsrS6eHRbDwZc6DpcsqHddSleGIA4Lsx9ABjpWVWhOXMlB895czs9U37qv10ta21mVColZ8y5dLevXT7yPUfEknjz4Q6nqviW1svtOi61ZiGa3tkiKwTFg0fyAZAC8V2nxJbxJHo+sXGn6Ro/iH4e3FjtsBYxRb7AbRsckDzNwPXNeQeFNd0ex+FfiPR76VWvLvU9PnitcNmaOJnMnI4HBHcda9B07Wvh34TutW8T+HPF1w9jf2E0UHhpVkyksse0q+RtIUnOc0YnDOlUapwdlJ8qs2toPRr4Xe9ntvcKVVSj70t1q769fv9PQb4eXQrfVfhNJqy2UMcmiT7JbhB5X2gySCJpPUbsdarfFy++IGi6RYTeK9H06e9ttUW60vXrSCExFVH+qIQbSucEBh2rHh8QeB7xPAFh4gY3mn2ejTWOpBAwa0leRyr/7W3IPGal8Yat4d0D4XX/g/SfGEniqXUb6KeL5HEdlFHnGN4GGbIGBxwaqNGaxEHKDbu94vbnlqpdNHqnpJWFKa9nK0vx8l06+Vtj0jVIrzxR+0J4ja8t7O/8A+EZ0b7VpltNHHHG07ww7RIxwGG9yfmPGAOlc5440jxHqHw1udQ8fJo39tabqVs+nz2kluHlhdwskbLEeQMgjIqvrPjLwO3xIudcXW5bjSvF2jmw1eOOJhJpp8qJVbkDcQ0eeM8A+1cj4nh8C+HvDUVjpfiEeJdYur+KV7xBIkdpboc4AYDczcZ4OMVz4XDVFKkuVqyhb3XdW+LW6S1vfTVPS+hpVqRtPW+r699tOvS3Y9SvPFW/4+v8ADiLSdLTw/et9lu4fsiFpZHg3GTdjIIOMAHFcJq3iHVrX9nVdJimgFr/bs9gVNshbyVVWA3YznP8AF17ZqE+LfDv/AA09H4u/tJf7DF+spu/LbGwQBc7cbuvHSs6PVPDOqfCPWNFvNa+xapaazLqFjEYmIu1cAYBA4P1xW9HB+y9k3TdrU29G/e95N+q0v2InW5lP3v5vu0PNaKKK+sPHLNueRWvYtyKxoDzWrZHkUjKZkeOEK3Mcy9THwfcV9n+Erwaj4V0m+Bz59nFJn6qK+PPGke60t5PQlTX098Bb37d8JdBk3ZMUBgP1Riv9K/JuIKfs8zqrvZ/ge6nz4GlLtdHc0UUV5JzBXnnjQj/hdvgIZGfs2of+gx16HUMtray3MV1LbQvcQgiKVowXjB67T1GcDOKTVy6cuV39SavNdF1Cwsfj74msb65jguNR03TxaRucGfb527b64r0qqk+mabPqEOoz6bZy3sAxDcvArSxj0ViMjqelDQQko3T6o81+HHiPRPB6av4L8SX9vpl1pt/cT2xuTsSe1lcyI6MeDjcQQOeK6Hwx4+0/V9H1/wASSQ/ZfDumSMLe+cFftUaLl5AD2zwPWt/XvDfh/X/LOt6LYai0X+ra4t1dl9gSMge1WzpunNpv9mNp9obDaE+ymFTFt9NmMY9sVKTRpKcJa21Z4vL4c1y98Ky/FlYJB4tF2NXtrfnIsVG37Jj3iyf96vYvDesWPiDQbLWtNmWW0vYVmiYHsR0PuOhHtV8KoUKFAUDAAHAHpUVlaWljbJa2NrBa26Z2RQxhEXJycAcDmmo2JqVedar/AIbsTUUUVRkAr56/amuvN8aaLYZyLexLkehdz/QCvoZetfLnx7uvtvxhv0zlbaKGAe2FGf1NNI6sEr115X/r8TNtF8vSR/tOP0B/xrKvm5Na8nyWEC+zN/T+lYt6eTX6xkdPkwMF/W55WPlzYqR3fwAutPj8UXVvPZtJdyW7tDMDwiBfnX8RVvw1ZeCdZHinXbvSXt9OsJY5FjLksNvUcH+Jv51z/wAEbiC38eeZcTRQp9iuBukcKM7OmTU3hK4t0+G/jyJ7iFZJGXy0ZwC/zjoO/wCFeNmVCX1utKEpJv2Sum+srP8ABfn3PUws17GCkk7c34Iv+GtM8P6mviHxpB4fuLuygnWGw00ZJ3kAknb2GR+tT614F0vUvFvhSSzsZtNs9aR3ubV8hojEoZxz0yOPwqv8HtSa48Iaz4astYi0nVZJ1ubSeVtqkYUMM/8AAf1qxFe6l4a+InhyfxR4mttVXMquYZNy24ddmSfqQfwrnqyxNPFVY05tSipKKvJtrk0stt9b73ujWKpSpQco6Nq700fNr57dC+LH4f66PEcemaM9vdaNazINzHbIAcBxz2I7+tch4o0XTLXwj4Iu4LVUnvh/pLgn958+Oa9B0rwvY6AvjG7h1i2vZb6zmkiihcN5cJOcsR3yQKxtNsNG8UfDrwvcXGuW1iNEZvtauw3kBicKOpPSscNjFSmpwnJ01Jb3e8H8/i/EupR5laUUpNPt/Mv0IrvwTotx8XrvT1s2TSrHT0u5beMnMh2Z2jvyapeNdC0rUfA3/CSWXh+fQ7m0vVt5oZAwEkZ6EA/UfrXRyeIdNtfjXqCnUIorfUdLjgiuVcFUfYNpz0HWuX+Idj4nsNC3614ystSge5RUtoZtzMOTuPsMCrwlXEyr0FObXuwtdy1097TZt9b7aE1oUlCpyxvrLtp2/pHYXOg/Dy08cr4VfRpJLzU4d4fedkACcKOc5O0nPvXJeF/D/h/w9oev+JfEFm2pR2Govp9tBuxllbBb36j9a2tbvLNv2htJuVvLcwLCgMolXYDsb+LOKj0+PT/FmheKvCY1S1s7xddnvLeSZwI3UyevccfrWNKValRhzzlyyjTc3d3S5mnbqtLJ26FyUJTdoq6cktu2hkaTp3hXxRpni7+xdLa3nit0u7MOxLR4Hzr15GaxfFOkabpPwy8NzfZlGqaiz3Dy5OfL7DH+elavgSOz8LfFqPRYtQS+trmI2c8qH5GZ15A9QDVX49XUJ8YxaTagLbaZapAijoD1I/WvWoSqf2hChCTdNpTTbeyjy2d/OzOWoo/V5TklzfD+N/8AgHnv05Ne1rpXgbw3q2keDNV0d72/v4o/tV3vICSOcDHPAz6dsV4qrFWDL1ByK941DS9H8VeJ9F8fRa9YW9jBFFJdQSyYlDRkttA/T8OK6M/qcrpqcnGFpbX+Ky5Vp87eZll8b81km9N+3UyPDnhHwzpSeL/+Eht2uINFvImjcEhjHguF/EYFea63faRc+LZtRstPeHSmuFkW1Y/MI+Mrx+NejXGvWes+F/iNqCTxKLu5h8hWcBnVQVBAPJ4AP415A33T9KeT06s6lWpXk+b3Va+i9yLdl3uGMlCMYRppW1f4ux7l8VV0XWz4X0O202SG81COE2s+7iCAscpjPJ70kWk+AdS8SXnw/t9HkhuoImSO+3kkzKPm7/8A1uDWP411qz0/xJ4D1ITxSxWlhEZvLcNsG8g5x0OD0ro49L0XQ/G+ofEaXX7CXTpI5J4YI5MymRxyMfifzGa+etOhhoRUpL3ZONm9Z81kvu6PTc9G6qVW7J6q+3w2MDw3pnhDRPh1a+IvEmmvdXEV5Nb7IzzK+4qBzxwAT+FeT3LRtcytCpWMuxRT2XPAr0LxDfQ3XwR03M0RuX1qSV4g43DIlOcdcc15zX1OUU53rVKkm25SWr0ST0sjycZJWhGKVrIKKKK9o4gooooA7T4F/wDJY/Cf/YTi/nXXfth/8lquP+wfb/yauR+Bf/JY/Cf/AGE4v51137Yf/Jarj/sH2/8AJq8Cr/yO6f8A17f/AKUejD/cZf4l+R47RRRXvnnBRRRQAUUUUAFFFFABRRRQAUUUUAFFFFABRRRQAUUUUAFFFFABRRRQAUUUUAFFFFABRRRQAUUUUAFFFFABRRRQAUUUUAFFFFABRRRQAUUUUAFFFFABRRRQAUUUUAFFFFABRRRQAUUUUAFFFFABRRRQAUUUUAFFFFABRRRQAUUUUAFFFFABRRRQAUUUUAFFFFABRRRQAUUUUAFFFFABRRRQAUUUUAFFFFABRRRQAUUoV2DbEZto3HaM4Hqa6n4neG7Xwv4jt9NspZZo5bC1ucuOd0sSuR+ZrKVWMaipvd3/AAt/mWoNxcuhytFSGGZZlieKRHYjCshBOfatz4h+GZfCHjC98OSzfaJLTy1MgXAdmjVjj2y2PwpurDnUL6tN/JWv+aDklZy6HP0U6WOSJgssbxkjIDqQcfjTe+O9WSFFPljkiYLLG8ZIyA6kHH40nlyeX5vlv5ecb9p259M0XCw2inRxySbvLjd9oy21ScD3pI1aRgsas7HoFGSaLhYSilIIYqQQwOCCOc0skckTbZY3jOM4dSDj8aLgNopzRyLGsjRuqN91ipAP0NNoAKKKKYgooooAlhPNadm3IrKi61pWZ6UGciXxOnmaIW7o4Ne4/so3v2j4cXFmTk2moSLj0DAMP5mvFtSTzdGuF6/Jn8ua9F/ZAvcN4j00nvDOo/76U/yFfmvF1Plx8J94/k2ezgnzYCS/lkfQNJGyyAmNlcAlSVOcEdRx3rE8eavNofhLUNRtk33SxiO1T+9M5CRj8WYVxOs6Hq1t4i8K+C9K8TXmlxHTbq4u7mGNZHuZlZNznd6szH8a+XbsTCnzLe3/AAD1KiuB0afxL4V8W6foOv63/bul6sHjsbySBYpoZ0G7ymC8MGGcE88V3NpcQXcCz2syTRMSA6HIOODTTuKcOUlorPl1zR4rcXEuqWiQmIyh2lABQHG4eoyQKm0vUbDVLJL7TruG6tnztkjYEcdR7Gi5Nn2LVFZmneIND1G/lsLDVrO5uohl4o5QxA9R6/hT9T1zR9MEn9oana2vllQ4kkAI3dOOtFw5Xe1jQo7VmX/iDQtPjt5L3V7KBLnHkM0y4kB6Ee3v0puqWltc63o15JqU0Els8rQwRy4S53RkEMM4baPmHXBGaLhyvqatNV0ZmVXVipwwBBKn39Kz9Q17RdPvorG+1WztrmX7kckoUn0z6fjWHqe7RfiLpl9ExFnrqNZXKZ+UTopaKT6kAr75HpRcpQbOwiG6RR6mvj7xndf2l8TdevM5D38gB9gcD+VfXs0y29tPctwIYnkJ/wB0E/0r4t0lmutSnuW5aWZnP4sTWlNXkkdmXr35S7L8/wDhjor/AOVI0/uxqP6/1rBvD1rb1Vv3snscflxWBeHrX7Hgqfs8PCPZL8j56pLmqyl5soTcmoqfL1pldRaDvQeSSeSetS2lvPd3MdtbRNLNIdqIoyWNNuIZbeeSCeNo5Y2KujDBUjqKnmV7X1HZ2udL4D8TW/h2DWo7i3lmOoWDWsZTHykkYJz2rlx0xRRWVPDwp1JVIrWVr/LQuVSUoqL2QYGMYoOTjPOBgVPp1ndahfQ2NlC01zM22ONerH0pL61uLG8ms7uIxXEDmORD1VhwRWvPHm5b69ibO1+hDgelA4II4I6Vq6d4d1vUbe1nstPlmju5zb27AgeZIBkqMn079Kz7u3mtbqa1uIzHNC7RyIeqsDgj8xUxrU5ScYyTa8xuEkrtGr4G1Wx0PxVY6tqFtJcQWr+Z5ceMlscdaq+JdUk1rX77VpAVa6maTB7AngVn0VCw8PbOtb3rW+V7j9pLk5Ol7hR2I7HrV/QtH1PXL42Wk2b3dwEMhjQgHaOp5+oqhWinFycU9UTytK9goooqyQo7AdhRV230nUrjSLnVobR3sbV1SeYEYRjjAPfuPzqZTjHWTsUk3sUu9FFFUSFFFFABRRRQB2nwL/5LH4T/AOwnF/Ouu/bD/wCS1XH/AGD7f+TVyPwL/wCSx+E/+wnF/Ouu/bD/AOS1XH/YPt/5NXgVf+R3T/69v/0o9GH+4y/xL8jx2iiivfPOCiiigAooooAKKKKACiiigAooooAKKKKACiiigAooooAKKKKACiiigAooooAKKKKACiiigAooooAKKKKACiiigAooooAKKKKACiiigAooooAKKKKACiiigAooooAKKKKACiiigAooooAKKKKACiiigAooooAKKKKACiiigAooooAKKKKACiiigAooooAKKKKACiiigAooooAKKKKACiiigAooooAKKKKACiiigD1qPXG+HPw48LyaVpmm3F/r6S319NeWqTeZAH2LCNwO1eDnHrXTeML+H/heTXumeGDrV5N4etjpFl5avHDK0CbHcNwVQZ68ZxXH6TJ4U8aeAdF0nX/EsPh/UdAaSIPOrMtxau27CYB+cEng4Bz1rtX8Y+Dbv4geIrfTPEg0q21Tw7a2Gn6thh9meNU3IxAyM42kj0r5KtBxqSl7Nufv8zs7NOStqt/d6LWyaPYg7xS5lbS23Z3/AB7ifENfFNp8MNL8U+LNJ0i08Uab4hiW3kht4TmFo2ISREypwy9DR4/1+7uP2itWt38Oxa9e2Ft5Wj20dqm0TPDGwebP3wCSctnHArmfE994R034Q33hex8UprWtjWbfULi4AbZcDYyFYyRk7Bgktj73Ga6y48SeC5viJ4h1ex8aRWbeLdE8qK8VWVtLnCxDY5AyN21hkZrCNJwTk6d9JpWi0tXB7atK3N66rc0ck3bm/l6p9/x2M/4sad4iu/gv/a/jjSNMs9es9VjihktY4kcwupyriPjgjgV5v8H7hbbxf5sfh59fv/s0i6faeWHQXBHyyODwVXk88V1nie88I6Z8HtX8L2XiqPWtdk1S3vJ5wG2XAAIxGSMnaM5zjrWR8Cda0nS9R12x1LV/7Dm1XTGtbTU+f9Gk3A9RyN2McV6OHU4YCsuXq7KzWjtst7bvQ5qlnXhr08n+O1zvPiFofifWvhTaT+NtJ0yy8QLr9va20trFEj+TKpG1xHx94ZGayfF/jrSfD/i3WfANxoFi3g+yjl0zyorSP7T5qIUE/mHBL7xnJNV9V1Xwv4f+F+oaHpvi2LWvEKaza6m9wAxjnKhl2xsRk7MAnIH3uM1c1GX4YXviq++Jl5rlvdxXUb3R8OSRkzNduhBRuNu0Od2c1xUafKn7WDcby5Uota+61ZdOtm9tdjacrv3Wr6Xu1trf18yjJ4mb4Y+HPCFhpek6bPNqdkNT1aS6tEle4SRyFiBYHaoVO3c1v+AdHkn8MeJPGnw60G2lv77V/s+mpfpERZW4G58K525ycDHaubsm8F+O/DvhqbxB4qt9Av8AQrf7FexTxk/abdXLo0eAecErg4qxb+IvB3iuw8QeExqCeE7JtUF/oc7giJAF2NG+3JG4DPQ1dam3FpRfNf33ZtNc2mmnN8to6eQoSV1dq1tNV2/D/M6nUNA0+D4g+Btc8WWGkadqmo29xFe2/wC7+zG9RSIZHVMqFYlc8VzXxfbxLFpVjY/ETwzZJINUV4Na0+GNI5LbGHiynX1GeeKyrtvhlaeMdE0O6vJtW0mKzkg1LVVkba1xIDiVFP8AChxx3rR8R6v4f8NfDmbwqfGA8Zi81O3uI4Y2fy7S3iJLAFgCrOCBge9KlSnCrSdm3091qy5n8Lu+WyeqlurdQnKLjJXS+a3st+/qup1nxV/t+z0fXB/wjOi6x4DuLNl0m5023jDWOQPKkLAB8juK+ba980/U/A/g3+3Ne0DxwbvRtQsZ47Xw4N5bzJVI2SKflwhbOck8V4GOlelkkXCEo8ummtmr6a3T6rq1ozmxzvJO+v3/AI9uwUUUV7hwBRRRQA6P71X7Q8is9etXbU8igmRtxDzLWSP+8hH6Vt/sr3n2b4m3VmTgXVhIuPUqyt/LNYdg1J8HLn+zPjZo/O1ZLl7c/R1YD9cV8JxpS0o1PNr77Hp5S7060PK/3H0p8TPmt/D0Tf6t/EOn7/TidWH6gVBrX/JaPDX/AGCL7/0KOrnxSt7iXwbcXdpGZbrTZodRhRerNBIsu0fXbj8awvGN9qkXjTwz4t0Dw1qXiPTjplwhNhsJUS+WyE72XqBXw8janql8/wAjR+J5Yah4MMWPPHiODy/p5cm79KxLPUn8J+GPH+mW/wAs2lXU0unp/wBfSh4APbfIF/CtHSIPEnivxbp2ua9ocmhaXpAeSzs7hgZ5rhxt8xwpIAUZxgnk1mfELS7qf4teG7e3UGy1pUbUBntZOZUOPdpIh/wGk+5cLaQf9dfyGWPhPSYfiB4X0G9s4bu007wo6rDKgZHdZ4QGZTwcHJ5789qveHtP0vTfFPxA0NNum6M1tZ3jrA3lJAZo5klZcfdyIVPHfmt+fTr5vitaauts5sU0Oa3afjaJWnjYL65wpP4Vzni/wrrWsXPxChtbcxrq2j2VvZSuQEmkj+0709f40B/3qLWBT5tG+n6nN3uoeA18ReCW8F6clpPBrEFslzBZGETQOCrqzFQWBHPPU811VhoWj6t8ZPFk+q6da3/k2dgsaXMQkRSYzkgHjOOM+lZuv6v4s8S2Wiz23gLWbJNG1K1vLq2m8sPN5bYMcADkHHXkjgV1vh+wv4viH4l1W4s5IbS9trIQO2PmZIyHXg9VJwaEhzlaO+tu9+qOX+G/gzw7qFj4k0vVNLtb+3t9Wu9NtftEQc29qrkLFGT90DORjvVDwbdT3lh8IZ7qRpZhHco0jHJbbZuuSfXiu6+Hun32nT+IWvrZ4Bda9dXMBbHzxM+VcY7EVyvg7w5rllp/w3jutNmifSvtX28MR+43QSKu7nuSBxnrRbYHO/Nd/wBWZY8CeG9B8V6Bq2ua9pVpqN1q+pXqNLcRB3jiiuJIY0QnlQqxg8dyTWl48s10zw74YtoJJZTZa1p8cTyOWdsPt5J5JI61l2l74l8FS6noNn4Q1LWre4vZ7vSrq0KeUgncyNHLuYFdrs54B+XH0rS1n7dqGteDNB1BopNQikGqaj5Q+RPJXgj2MhAFHQl35730Nz4i3n9n+APEF5nBSxkA+rDb/WvkzwhF+8iz6ivpD9oa8+yfCXU1Bw1zJFAPfLZP8q+evCqbVLf3UJ/Su7Bw568Y9zfBvlpVJ/1ov+CWb9txZvUk1iXZ5Na18eKxbo8mv2RKysfMQNTwX4XvPFl/c2VjLGk0MBmAf+LHaurn+DusKlpJFqmnyxOSLqUSfJb465P6fWmfARmXXdadGKsulTEEdQcdaNIuJ/8AhQWsfvny2poG+bqDyQfqa+ax+MxqxcoUZpRTgtr/AB3V/lue5h6NF0VKcbuze/Yrr4P1zwp8StFsbK/t/tFwwks7rG5MYIOR+BqrqnhLVtWk8W6xNfwXF9pV7J9sjQYMnzHc6jHThvyrt9xfVvhW7EljZjJPU/JUfgUta/FHxzqt5IsekW0lyLzeMq2ZTtH6N/k1xf2liIxda654x3tvao42+fbuzb6tTbUOjffa8b3+Rwd14B1SLVtE0eOaKS/1S3FwYuf9HU8/P6cZ/KpfGHgG40LRf7YtdTtdTtI5fJuGgJJif346Zr0yygmg+P8AfPet5q3Wms9ljumzG0fk351x+oeJdHtPDmp6Fpvha+0+O4uIzdSTMzKjK2M5P41rQzTG1qlPk1Vot6Kz5m77tPRaKy3WpM8LQhGXNpq0t+n+Zo/Dz4a6np+raFrtxfWiTb1uGsy/7wRkHnHryK8++JH/ACUDX/8AsITf+hmvV9csNWn+OegXlrFO1kLSJlkX7qxhMNz9SOK8o+JH/JQNf/7CE3/oZrTJq9XEYz2tWak5U09Ol5bfInG04U6PJFWtL79Nz0XRNU0m48V/DzS9Gu0mhs7djOiAjbMyfNn3yDWZ48+GupqNe8RrfWkjJczXUlqj5dYmdiCffHNc38G/+Sl6L/12b/0Bq7PwhNLN4r+JIlkZwYLnO45+7KQPyHFYYqFXL8S3QnpGKburt3qO/pu9S6UoYinaot27eVor/I5PwX8PbzxBpH9r3OoWum2TSeVC87YMre3tXUfDP4ftY/Ea6sNfWyuI7KEOInG5bhX+6ygjnGKoeMrW6vfg94MOnwyTRIXSRYxnEhJxnFd3Eyp8Y/DFvMw+1Q6JsnyeQ3XB/CscfmGKnSq2npJVFZLWPI+++v66GmHw1KM4+7ty697/AORw2jpZfDnX9fu5dVtbm8Sw2WMcLEh3lbP0+XaCa81sreS8vYbWLb5k8ixruOBknAzUmrWs9pqM8NxC8LiRvldcHqan8M6c2r+ItO0tZTCbq5jh8wfw7mAzX01CgsPCdeU7yaV36Lsvm/meVUm6klTSsk9vVnY6z8MLiz0S9vrPW7DUJ7BN91BC2So7445qPwx8MdR1zSLDVl1G0trO63b3lbGzBwB7k13uhad4d0r/AIS/StF0m/hltNPeO4u7hyVmPHAB/P8ACuO8Tyyx/BDwkscjKGvJCwB4OORn6Gvn6GZYytalCerkkm4q9nBy2Tt00/E9GeFow95x2T0T6ppbmMfh5rP/AAnreEleIzhfNM+TsEWM7/1FdtqXhebwr8HfE9q17b3sU1xBJFLC2QR5kYIPvkV07BpPH+oRwk/bZvC6iAg8ltp/qRXCaPZajZ/AXxKL6GaFHvIzEsgxwJIwxA+oNc7zDEYz2XPNJJ0rq27cr3/D8zRYenR5+VdJ69rI8sooor7o8EKKKKA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KFZvuqx+gzSUhhRThHJ5ixlGVmIABUiu6uPhrfQ+PtY8JtexmTSbJrueYKcNtgWQqvry2BWNXEU6Xxu2jfyVr/AJouFKU9kcHRSorMcKjE+gGTSDJ6An8K2ICilKvnGxs5xjaetBBUkMCCOoIwaAEooopiCiiigAooooAKKKKACiiigAHWrlseRVOrNv2oFI27BuRWSlwdL+IWnX448m+gmz7blz/WtKxbkVi+NVKX0Uy9TGCPqDXynF9Lmy/m/lkn+n6nfkr/ANpcX1TR9xNtYHoVPb1FUdC0qz0XTU07T1kS1jZmjR3LbAzE7Vz0UZ4HQDim+Gbwah4b0u+U5FxZxS5+qA1oV+dMrVaBXOWOg6h/wnFz4j1PUI7iNIGtdOt0iC+RGzbnJPdjhR/wEV0dFKwKTV7BRRRTEFFFFABRRRQAVQtNJsbXWLzVo0dry8VElkdy2EXoq/3RznA781fopAmzyD9qq88vwdpFhu5uL7eR6hV/+vXkOhLssZW/2cfrXoH7Vt1v13w9pwPEcEkxHoS2P6Vwmnjy9L+rD+VezkVP2mOgvNfhqdrfJgJPvf8AyKd+3JrHuTya1L5uTWRcHk1+rnz0C74c8Qan4eubifS5I43uIGgkLxhso3Xr0psGv6lD4an8OxyRjT55hM6GMbiw6fN1rLNFYyw1KUuZxV9H9233dDpVWaVk9P8AM6EeMteE2iy+fDu0WPy7L9yPlXGOf7340y68Xa3caZqmnyTRCHVLo3d3tiAZ5CQevYZHSsGio+pYe6fItPLzv+evqV7ep/M/60/I6G78aeIbmfSbiS8VZ9Jj8u1lSMK4XAGGP8XAHX3q54p+InibxJpR0zUri3Ns7BpFjhCFyOmSK5Kip/s/C80ZezV47aba30+eo/rNWzXM9dzsbb4meMLbSLbTItSUQ2xUoxjBchegLdSK5fVb641TU7nUrxla4uZWllKrgFmOTgdqrUVdHB4ehJypQUW97KxM61SaSlJsvaDqt5omr2+qae6JdW7boyyhgDjHQ9etXtP8VazY3uq3lvNEJtWV1uyYgQwdtzYHbn0rDoqqmGpVG3OKd9Pknf8AMUas46RZ1HhHx74l8LWclnpV2gt3Yt5csYcKfUZ6VQTxRra+Jx4k+2s2ph9/msMjpjGPTHasaioWBwynKfs1eWjdt/Ur29WyjzOy2NbxX4h1LxNqx1TVZI3uCip8iBQFHTgVnWlxNa3UV1byNHNE4eN1PKsDkGoqK1p0YU4KnFWitLdLESnKUuZvU7XUPih4vvopIZry3EckLRSKsCgOCMEn39+1c/e+INTvPD1joM8sZsbGRpIFEYDAnrk9TWVRWFLAYWjb2dNK2ui6/wBNlzxFWfxSbOkl8ceI5PEVrr/2tEvraEQxskYClAMYI6Gp/EHxB8Ua5Z3tnqN5HJb3gjEkYiAACNuXb6c9fWuUoo/s/C80ZezV47aLSzurfMf1mrZrmeoUUUV2GAUUUUAFFFFAHafAv/ksfhP/ALCcX86679sP/ktVx/2D7f8Ak1cj8C/+Sx+E/wDsJxfzrrv2w/8AktVx/wBg+3/k1eBV/wCR3T/69v8A9KPRh/uMv8S/I8dooor3zzgooooAKKKKACiiigAooooAKKKKACiiigAooooAKKKKACiiigAooooAKKKKACiiigAooooAKKKKACiiigAooooAKKKKACiiigAooooAKKKKACiiigAooooAKKKKACiiigAooooAKKKKACiiigAooooAKKKKACiiigAooooAKKKKACiiigAooooAKKKKACiiigAooooAKKKKACiiigAooooAKKKKACiiigAooooA9jt/EkHg74MeFNQ0zRtKn1m+uLpHubu1WXEKyfdwe5Jxn0FWbu10bS/iZa63pXhL+0313QY9S0jSo4Q8MN1Ko5KnjYpDkD6UkHh7QvEPwO8HQal4ls9Bu4rm8aKS7yI5I/M+cZH8Q6gd60dD8ZeG7vxdr2j6dry6JAPD8Oi6Jq8x2hBCRuJPVfMwa+Rk/wCJKnFt3nzb7c1l628tbJnsJfCpNW9223b+t/Im+IUXiO2+Guk+LvFXhnSdM8Tadr8SQFLRFWWAxswWSNeCNy9Ca6a/8ZapF8d/GlgtnpJjstFmeNmslLsVtlcbm/iGTg+3FeceKbnwzpvwfv8Aw3D4tt9b14a1b39zKjEpMNjJtiY8vt6knH3q6G+1jwbN8aLvxAvi6x/s3xRo80Mkv/QPka3WMLL75BrmeHUoPmhdWnb3Xb7DVlq0t7GqqWlo/wCXqvNf5B4L0fxRa/DWx8U+EfC2narruv3s1xdzTWsbxwQA4EaKx+UFs9O1aC+G9F0H4m6rqV/4ftEgn8JPqsumMFKQ3CldyDHABdfyJrkdOGheJPBVn4Rk8cWWjal4cvJ44LuWQrb3ts7ZypHcEE9O9NtNZ8G6X4q8U2ul6sW08eGZbGC7uZS32y4+TJT03EHA9q1lRqynU3u+bZNaXXLre21rWWmvmRzxSj8uq3trp+Zp6b40tbj4ceIPHt14X0RtWXWra3s0+zL5MTm3I3FcYbgMcepB7VyvxnltdZ8P+DPGSafaWN7rVjcC9S1jEcbyQTGPftHQn/Csqw1TTo/gZqeiveRLqMviG3uEtifnaJYHUvj0BIFL411TTrz4YeANNtbyKa8sIb9buFT80Je6LJu+q8ivSoYRUcRGUIte+11+HkenpdL5nNUq89Npv7N/nzf5HEUUUV9AecFFFFABRRRQAUUUUAFFFFABU8B5qCpYTzQJmvZHkVT8ax7ra3l9CVqxZtyKXxOnmaLu/uOD/T+teNxBS9rl1WPlf7tTfLp8mLpvz/PQ+mvgXe/b/hN4flJy0dsYT9UYr/QV2teTfsq3v2n4ZyWu7JtL+RcegYKw/ma9Zr8mi7pHfiI8tWS82FFFLiqMRKKKMUAFFLg0lABRRg0YNABQOtFOjGXA9TQB8x/tF3X2v4stb5yLS0ij+hPJrEX5NPiHrk0nxKu/7R+LOv3AOQLsxg+ygCnXZ2wxr6IK+n4Wp82M5uyf+R0458mBhHvb/Mx71uTWVOea0LtutZsxr9JPDgdp8HrDTbjVNVv9YtILiwsdPklk85QVViMKee+elcfa2d1qFy8dhayzEksERckCi3v723sriyguZI7e5x50atgSY6Z9a9N8N6nP4Q+DA1zSVjTUtQ1ExNKybsIueK8bFTq4SpKrH3pVHGMVeyWj1f47eR6NGMK0VB6KKbbPL4bS6muvssVvK8+ceWFO7P0q/o1hJH4o0+x1C1dN11Eskci4yCwBFeleHPEF1F4J8UfEBYbddauLqO2WQJwgwuSB75P6VJrV4/iPwl4I8UX6R/2l/a62skirjeu9v/iB+ZrmqZtW5nCVNKN+Ru+qly83bbpc1jhIWTUtd9ul7fecX8VdLhtfiVqmm6TZLHErxiKCBMAZiQnAHuTWtY+HoG+Es002mKurf2zFbh2TEgBIG3PpzXbgx6f8S/H3iPyVluNMsUeAMM4YxJz+mPxrH1jxVqmufBR9auGSLUYNUiXzoV25KnIbHY815scfiKtLD0oLReyTlfW7Se3budX1enGdSUt3zWVuiZx/xlg0mz8Yf2fpNrBbLa20cU6wqAvmhfm6d/WuQkt7iOGOaSF1ilz5bkcNj0pLmea5uJLi4kaWaRizuxyWJ6k16z4es/8AhKPhh4bt9vmSadrqW8vtE7ZP6Fa9ypWeV4alGfvLRN/J6/f+ZwRgsVVm46dUjyprG8W7W0a1lFw2NsZX5jn2pbWwvbq5a2trWaWZSQyKuSCPWvobUrO1uvinpfimMg2lvpl0zvjjMLFCf/In6Vxdprt54a+FR8TaasaapreqyGWdl3FVyzY/Q/nXBRz+pXhH2dP3nyrV/abldPToo3N55fGDfNLRX+5W/O55WLO6N0bX7NL54zmPb835V2vwa0OK88eWFvrOmia0nhkdEnjyr474Nej2Pl6r418D+IZIY0u9SsJRc7RjeQMZx+f51keC/Fd74j+MltDPDBDbWC3EVrHGmCq5AwT36Vz4rOK+Jw1WMIWtBtu+z95ad9Vv2NKWDp06kW5X95W032f5M8gks5muJpkt3NtHOUZwvyr83AzXWfGzS7HTfHbWel2UVtCbaJhFCmBuIPYVv/FTf4d8M6H4Z00BtPvCby4ul6XMm7p9Bwfy9K6y8tLaX43X2oXMKzf2boouokPPzjAB/DJ/HFVPN5c1PFW93lqWV97OKV+zb+4SwitKlfW8flo2eCX2n31iEN5aTQBxlS64zT10vUmsTfLY3Bth1l2HbXqVj4gvvHXwy8V/28IZZdPVbm2dU27Dycfp+tdX8Ph40uL7T01+bTLfSZ7Pyl0/OJSm0AHbj8a2xGe1sPTk6kIqUHZrm30T93TV2fyJp4CFSS5W7PbTztqfPtlZ3V7KYrS3lncDJVFyQK7Xx/pNjZ+BfBlza2McN3d28puGRMPKw2Yz6nk10Phq+k8HfDLW9e0mOIX82rm1SR03bEBOBj04P51ua1r1jcX3w217Wo4YIJRPJLx8iOyIA30DEGs8VmleWJhKEPcjKS0esmqbdrfl6FUsJBUmpS1aXyTkjxC/0++sCgvbSa33jKeYuMiqtemfGu38UweQdWvodR0mW4eWyuIx0yPun047e1eZ172X4p4rDxqu2vZ3X42PPxFL2VRw/MKKKK7TAKKKKAO0+Bf/ACWPwn/2E4v51137Yf8AyWq4/wCwfb/yauR+Bf8AyWPwn/2E4v51137Yf/Jarj/sH2/8mrwKv/I7p/8AXt/+lHow/wBxl/iX5HjtFFFe+ecFFFFABRRRQAUUUUAFFFFABRRRQAUUUUAFFFFABRRRQAUUUUAFFFFABRRRQAUUUUAFFFFABRRRQAUUUUAFFFFABRRRQAUUUUAFFFFABRRRQAUUUUAFFFFABRRRQAUUUUAFFFFABRRRQAUUUUAFFFFABRRRQAUUUUAFFFFABRRRQAUUUUAFFFFABRRRQAUUUUAFFFFABRRRQAUUUUAFFFFABRRRQAUUUUAFFFFAHQ6z4mbUfBWheGjZCIaRJO4n8zPm+a2cbccY+tc9RRWdOnGmrRXVv73d/iVKTk7sKKKK0JCiiigAooooAKKKKACiiigAooooAKKKKACiiigAp8XWmU5OtAM0LVuauaiPM0e4T/Yz+XNZ0Dc1oRMJIWjboylT+Nc+Kpe2ozp90196JhLkqRn2aZp/B74njwBY6lZyWLXS3cqSLg/dIBB/pXct+0bFjjRH/OvFH0G7aQ7UBGeuaP8AhHr7/nl+tfj6y3MI+77J/cz6urHAVZOcp6vzPaD+0YO2iN+dMP7Rj/w6Ifzrxv8A4R6+/wCeQ/Oj/hHL7/nmv51X9nZi/wDl0/uM/ZZd/P8A+THsB/aNuO2hj/vr/wCtTT+0Zef9ANP++v8A61eRf8I5ff3F/OgeG77+6n/fVH9l5n/z6f3C9nlv8/8A5Metn9oy/wAcaJH/AN9f/Wph/aK1LtosX/ff/wBavKR4bvv7sf8A31S/8I1e5/5Zf99VSyrNP+fL+4OXLf5//Jj1P/horV/+gPD/AN9//WqNv2idc7aPBj/f/wDrV5j/AMI1ef8ATL/vqlHhm7z96L86pZRmr/5dP7gtli+1+LPSz+0Prp/5hMA/4F/9ali/aI19JVb+ybd8di3/ANavNf8AhGbn+9F+dKvhm5BBMkf50/7FzV/8un9yFfK/5vxZa024m1HVZ9QuDma5maV/qxzW5qr4kZfQAfpVDS7P7CQ0hDY9KW9nMjsx6k5r7HhnLa+Fcp1o20sedmuJpVoxhSd0ijct1qhL1qzO3NVGPNfYHlxQleheBvFPhn/hEJvCfjC3unsRP9ot5LcfMrdx7f8A1689orkxmDhi6fJNtWaaadmmuqOijWlSlzRPTNC8Y+Eopdd0G9024i8M6i6vCkI/eRsoAzj1O0HPbFVfFHjHQ5JvD2k6BbXMOhaPcLOTKP3kjbsk49fvfXdXntFckcmw6qe0u/S+l7cvNbvbqbPG1HHl0+7zvb0uep2nxC0RPiTr2pXFvcTaFrECwyqU/eABFGdufUEde9VfFni3wnN4BuPCvh2yu7eJbqOWFpVyZADlmY9j0ArzaipjkeGjOE1f3eXrp7uibXe2g3jqri46a3/HcK9G+D3jrTPCdnqdtq0c8iTMk1uI49w8wAg5546LzXnNFduNwVLG0XRq7P8ATUwoV5UJqcdz0zR/iFY2vwuvtAuFuG1aRZ4oZAmV2Stlstnjq35CqngrxR4ZfwfJ4T8YW129mtx9ot5bb7yk9R7f/Xrz6iuR5NhuWajdc0ua6eqfl2/4JssbUvFvWyt8j1SL4i6MvxB0a/jtrm30HSLdre3RUzIQR94j1rnfh54m03QfiI2vXwnNmWmP7tNz/McjjNcbRTjk+GjTlTV7SjyvXpq/vu3qJ42q5KXZ3/L/ACO7uPFulal8Om0HU1uDf2V352nSKmR5ZblWOeOCR+ArYu/iRpkfxSPiO0guJtMns1tLhJE2uV7kDPYgH3xXllFKWS4WXNdOz5tL/wA1r2+6/qNY2qrW6W/C9vzPSfEHizwjpvha80PwTaXi/wBoyrJdS3PGFHO0e3UY7ZrftfiF4F/4SPTfFVza6mdVS3S3mRV/dxKBgsozyfyrxeisZ5Bhpw5ZSlfW7vq7pJ3fyX3FxzCrF3SXTS2isejeDfF3htdG1jw94ptrqXTLy7a6haAfOpznHt9fc1Y8S+MPBuvSeHLS4067h0vT1uIp4IwAURlCxlD3I2gmvMaK1eS4d1nWTknrs9E2uVtedupH12pycjSt6edzvPH3iTw/P4U03wr4aF5JZWk7XDS3X3txDAKPb5jXB0UV24TCwwtPkg29W7vdt6tswrVZVZczCiiiuoy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tJRQBPE1W4ZcVnqamR6CWjXinx3qwtz71jLLUgm96Rm4Gv9oo+01ledR51AuQ1ftNH2n3rJ8/3o88+tFg5DW+00n2msrzj60nnf7VFg5DW+0n1pPtNZXnf7VHne9Fg5DV+0U1rj3rM86mmaiwchdln96pzSZqJpKhd6C1EJGqE0rGkploKKKKBhRRRQAUUUUAFFFFABRRRQAUUUUAFFFFABRRRQAUUUUAFFFFABRRRQAUUUUAdp8C/wDksfhP/sJxfzrrv2w/+S1XH/YPt/5NXIfAv/ksfhP/ALCcX866/wDbD/5LVcf9g+3/AJNXgVf+R3T/AOvb/wDSj0Yf7jL/ABL8jx2iiivfP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NSUUAPD07zDUVFArEvme1HmVFRQFiXzDR5hqKigLEvmGjzDUVFAWJfMNHmVFRQOxL5hpC9R0UCsOLUhNJRQOwUUUUAFFFFABRRRQAUUUUAFFFFABRRRQAUUUUAFFFFABRRRQAUUUUAFT6d5P9p2n2nb5Hnx+bu6bdwzn2xmoKa43DFTNNxaQ09T7P+x/sy/8APTwP/wCBSf8AxVH2P9mX/nr4H/8AApP/AIqviVrUE9KT7KP7tfFvh3Ef9BE/vPc/tKH/AD7X3H239j/Zl/56+B//AAKT/wCKo+x/sy/89fA//gUn/wAVXxJ9lH92j7KP7tL/AFdxH/QRP7w/tKn/AM+19x9yaXJ+zlpOowanpt74Ltry1cSwyxXSbkYdCPm6186ftKeI9I8VfFCXV9DvEu7NrKCMSL03KDkfrXlCWoB6VaQYFenlWSPCV/bzqSk7W1dzlxeO9rT9nGKS8h1FFFfSH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iiikAYoxRRQAUUUU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D7777"/>
              </a:solidFill>
              <a:effectLst/>
              <a:uLnTx/>
              <a:uFillTx/>
              <a:latin typeface="+mj-lt"/>
              <a:ea typeface="+mn-ea"/>
              <a:cs typeface="+mn-cs"/>
            </a:endParaRPr>
          </a:p>
        </p:txBody>
      </p:sp>
      <p:sp>
        <p:nvSpPr>
          <p:cNvPr id="6" name="AutoShape 4" descr="data:image/jpg;base64,%20/9j/4AAQSkZJRgABAQEAYABgAAD/2wBDAAUDBAQEAwUEBAQFBQUGBwwIBwcHBw8LCwkMEQ8SEhEPERETFhwXExQaFRERGCEYGh0dHx8fExciJCIeJBweHx7/2wBDAQUFBQcGBw4ICA4eFBEUHh4eHh4eHh4eHh4eHh4eHh4eHh4eHh4eHh4eHh4eHh4eHh4eHh4eHh4eHh4eHh4eHh7/wAARCARCB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iiv6CPz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wRSTzRwwxtJLIwREUZLMTgADuc17HpH7OHjy+01Lq4ksLGeRN6WssoMhHvg8Vgfs0WlrefGzw9HdhWVJJJEVhkM6xsR+XX8KyviN4o8U3HxE1i8vdU1C3vI72RfLWZk8oKxAUAHgAAV4+LrYqpifq+Gko2jzNtX3bSSWnbVnbRhSjS9pUTd3YxPF3hvWvCeuTaLr1k9peRYJU8qwPRlI4Ye49KpXWnX9rZ215c2VxDbXYY28zxkJKAcHaTwcH0rtPEXizxF8WNZ8L6HqP2QXsIWwiudu0zM7Ab5D+XoOvrXsXxO+DviC5+F3hDS7e/sGfQLS5a5ZpMByzb/l55xyKipmv1X2NPFNRnK9+2z1Xq0vvHHCe155UrtLb8D5ford8CeEtc8a67Ho+g2hnnZd7seEjX+8x6AV2njr4I+KvC+gy63Hc2OsWduP9KNk+4weu4Zzx3Pau+rj8NSqqjOaUn0MI4erODnGOiPLqK6P4e+D9T8ba5LpGkvEs8dq9yxkOBsTGf5itPU/hh4r0v4eJ441G1S20yUx+UrMPMdXICtt6gHPeqnjKFOp7OU0paK3rt95MaFSUeZLT/I4mivW/CXwE8V65oFtq93qGm6Mt4oa0hvHxJMD0wM8Z9DXnvjPwzrHhDxBPoeuW32e7hwcA5VlPRgR1BqaGYYavUdKnNOS6FTw9WnFSlGyZjUV6N8P/hDr/izQv7ek1DTtE0t2KQXF/KEEzDsoJH51ufEXwZ4T+H3w+j0bWrSe48aX0K3NteROTbhPPxhSOD+7U/8AfX0rGea4dVlQg+ad7WXTu35Lr2LWEqcjm1ZWvr/XU8doru/hp8LfEXjq3uL+ze20/S7dgst9eNsiDegz198dKrfEv4c+IPAc1s2piG5sboH7Pe2zbopMdsjofY1ssfhnX+rqa5+39fkZ/V6nJ7Tl0ONre8DeENf8a60NI8PWJurjbvclgqRr6sx4H9awa9ztNSufhx+zbZXOlyfZ9Z8W3cha4UfOluowQD242/8AfRqMwxNSjCMaSvOTsr7d7vySTZWHpRm257JXZi+L/gD468PaFLq4jttRigXdcJbOC8QA54zlse1cx8HPB9t468ax6DdXctrE9vLN5keM5RCwHP0qx8KviTrfgzxhbapNfXl7YO+y/tpZS4miP3vvE89x7iuw/ZzvLTUf2gLrULCz+xWlzFezQ2+c+UrKxC/hnFedXrY/D4at7VptRupJW17Na7HTCGHqVYcitd2aZ4xcJ5VxJGDkI5XP0NMrX0nRNT8ReKV0XR7V7q9ubhljjX6nJJ7Aetema5+zz4v0/SJ7y01DS9Tu7aPzLixt5B50YHXvyf516dfMMNh5RhWmk2csMNVqJyhG6R45RV3RNJ1DWtZttH0y1e4vrqURRRDglj/L3PbFer6t+zv4ys9MluLW+0vUL2CMyT2EEo86MAZx15P0608RmGGw0lGtNRb2uFPD1aqbhG9jxuitnwn4X1rxR4lh8PaTZvJqErFTG/y+Xt+8Wz0xjvXoXi34B+LdD0W51SzvNP1pbRS11DZPmSHHXK5ySPQUVsww1CoqdSaUnsghh6tSLlGN0jySvTvBPwP8a+LvDVr4g0pLT7HdBjH5kyqeGIPBPqDXmNXrbWNYtYBBa6tqFvEv3Y4rl1UfQA4qsVDETglh5KL81f8AVCoumpfvFdeWh61/wzX8Rv8AnnYf+BC/41z2nfCu8t/izaeA/E+o2+lyTQmZ7gSKVC7GYAHpk7cV1n7RerarbaB8OmttUvoDL4dieQx3DqXbavJweT7mvL/Bui65458YWmj2l9JJqVyG8ua4mYkBVLfeJz0Brx8FWxtbDSr1qsVG0to7Wur79LXOytChCqqcINu667+Rj6zapYaxe2Mc6XCW1xJCsqfdkCsVDD2OM1Uq82lXza8+iQQvc3wuWtljjG4vIGK4H4ivVJv2efGSaY0q32lSamsfmNpazr54XGfWvVrY/D4ZRVaolfv18zkhh6lVvkjseO0VqaJod/qvie08OxxmC+ubpbUJKNuyQnGGz05rtIvgv40ktfEF79nhWy0Np0nnZwBI0IJcIM5OMdfWrrY3D0WlUml/VhQoVJ/Crnm9FekfDf4O+JPGmhtrq3djpGllzHFc3r7VlYdQoznrxn1z6Vg/EfwD4i8BanHZ65bAJOu+C4jO6OUexHGfbrUwzDDTrOhGac10HLD1YwVRx0OVooors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HdXvtA12y1rTZfKu7OZZYm9x2PsRkH6178fGfwZ+KG0+NNKfw/r8qhGvYd21nPUgjIx7sK8U+HXhHUvHHimHw9pcsEVxLG8m+ZsKAoyfqenA/pWZrWi6po+szaNqNjNBfRSGNoWQ7iQcceo+leTjMJh8XWUedxqRV7xdmk/wA0dlGrUowvy3i++x1vxj+H938OfEltHb35vNOvI/tOm30bYLoD6j+IZU5HqMV1nxnv75PhH8MmS+ulaWxuPMImYF/mX73PP41J8e47jTPhJ8MdD1TI1SGynmkRz88UbbNqkdRxgf8AAD6VU+NCs3wf+FxVWYCxuMkDOPmWvOoVpYhYWdV3fNNX72U1f52udE4Km6qjorJ27XaJvBUs/hb9mrxD4k01zBqGr6kmneevDJEPvBT2rP8A2Ztfv4virY6Lc3M1zp2tJLZ3kEsjMjqY2OcE9cjGfer/AIWSbxF+y7r2i6fG095o+rJfPCgy3lN1IHU//WrI/Zg0u4vfi9pepKhFlpQlu7uYj5IkEbDk9Byw/I0VVB4XGupveX/pK5f0sOLl7Wjy7WX56nVfs3WC6H8f/EGmFSy2NlfQ7W7hJEGD+VeReJfFviLxDdSzarqtzMrsG8jeREuPugIPlAHGOO1eu/s9akusfH7xNqqHK3llfzA+oaRTXivh22gvPEOnWl0wSCa6jjkY9lLAGunCRX1yrUqL3lCH/t1zKs37GEYvRuX6HZXsfxS+IlzBrC2OsXgigjigkgjeOIKi4BXGFz3yPWur/aft9Q/sTwHeaxC8WrNpDRXQcfOWUj73vV39obx14z8OfEafwroN9Po+j2MMMdjbWyBQ4KA7hxk8kj8Kq/tKnVJPB/w9m1hpZL5tMdrh3+9uJB59648PUqVK+FqOMYxd+VLezi9+nrbqb1IxjTqxu21a9/Ur/tHSTW3hz4fWtjLImjf2EjxbDhGkz8x44Jxik+JLSXH7Nfw9utUZ31H7TdJC0v32g3Njk8kYEePwro7LXr3wD8MvDeja94ZbxfHfQf2ha+ZAXiso26RBgM5yMnnGCK8o+K/jfXPGmswTatZJptvaReVZ2EURjjgTvtB9eKeApVarpQUVy05SfNf4viW2/XW/YWIlGKlJvWSSt22/yPWPiZ4P8bS/DjwL4X8I6TeS6ZFpSXl8bc48y5lG5g3rglsD39hTNL8LeLY/2dfGWj+MtPuoE0xo7/TDcHcykZLgH04HHuar/GTxN4qj8DeA/FPh3V7630q40aO1umt2IRLiPht3oc5H/Aa4K5vPidq/w91DxFeatqE2gJItrOZpsCTf6A/eHQcetc+Fo4irh4c0oJc97683Nz6r1e3oaVJ04VHZN+78rW/I89r2j44bV+C3wpWP/V/2c7f8CKx5rxevb9Vsbnxz+zNoN3pcL3N54Tupbe6gjG5hE2Pnx1PAX8z6V7WZNQrYepLZS1+cWl+Ohw4X3oVIrdr8mjxCvWv2Tv8Akr8H/Xjc/wDos1xvwy8F6l438Y2Wg2cE6xyTAXU6pxBGPvsSeAQM4B6mvRf2edNg0X9oW70i3vo76KzivYEuI/uybUYZH5VOcYim8LXop+8oN/IeDpyVWnO2lzzTwt4g1zw14tk1Hw6zLqDNLAgSPexD5BAGOv0r0/4DeHPiXp/xT0XWbzTNajsppyt7JcbwGjZTncG98VX/AGZbKL/hOPE+qNZrcahpelz3NjHIuf3u7GQD1OKk+C/j/wCInij4waLbX+u31zA11vvYsBURADncAMAZwK4syqzqKvClGPuw95vd3TaS9PPqdGGgouEpN6vRIl+F76Vof7V95b3LRwQC/vLe3ZsBUkbcF9h3H41geJPDPxc+HfiabXnGqCWKVpBfwOZo2Xn5m6gDGfvdKoeNfDmu+JPjb4o0/wAP2ctxepf3NyFRtpCoxJYH16Y98V1vwJ+JnjyT4g6R4Q1O7n1TTbqb7Nc2V3EGZEIwzEkbuByc8etKrGpCP1inyy/dx5oy3sk3p63e6swg4yfs5XXvOzXco/stXP2nxvr1mb5LfVdV0a4gsriQ8+ezK3B9cAmue1XSPir8Nrm7nu49WsRNE8E9wrmaJkYYOW5XkdzzUOteE9YuPiL4uXwXaTyQ6Fe3MubZ8NDEkpA29yR0AHJxXpH7PnxC8WeK/E83gvxRdf2xotxYzidbiFSYAqE5Jxnrxz/OnipSpueLpqMoOMXKL3SS6fLoxUUpKNGV07uzWx890HpU+oRxQ6hcxQHMSTOsZ9VDED9KgPSvpU7q55jVmez/ALSf/IvfDX/sW4f/AEFax/2Wv+S4aF9J/wD0S9bH7Sf/ACL3w1/7FuH/ANBWsf8AZa/5LhoX0n/9EvXzVL/kR1P8M/zkelL/AH6PrH9DpfgBpRvfjZ4q1SO3+0XOkpe3NrHjOZjIyp+OTWRpPhH4z2vjW38Uto+rm+W7W4kcyHDfNllxnpjIxWz8ANQaH4yeMdJhn8i71WG+t7Vs4/eiRmXB9eK4WLxX8Un8Qjw8ut60dU88W/2fe27fnHT096jlrzxVVQ5bckfivtZ/he9zRumqUb33e3c9E+IOkx6X+1xokkMAgW+vrO7ZB03sRvP/AH0DXI/tCeLvEF38TfEOlLqVxb6fa3clvHbQOUTbn5sgY3FiSTnPWk0ODxLZftDaBp3iy6e51S01W3id2lD8bgRyPrWF8dP+Sw+K/wDsJzf+hVrgcPFYmlGbUuWlo/mtV8jOvUfspuOl5bfI9P8AE3hnxJ42+CHga68Dl7q10u1mhv7SCfYyy7h8xXIycgnHX5s1454t1LxY8Fl4f8Ty6gF0wMLa3u1KtGGPJ55I46nNa9lc/ET4aW2n6raXF9o9tqkAubZwQ0UinoSDlQfY84xXcfGfVrjxb8EvCHi7XbWOPXJb2W2M6x7TcRBSd3HbIHtTw/PhasI+7OnKUuVr4k3d69H1V1qFS1WDeqkkrro0rHiFFFFfRn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0bUr/R9Ut9U0y5e1vLZxJDKh5Vh/npXtcP7R2oSW8c2p+C9A1DVY1AW7li+ZiO5PUH6V4TRXDi8uw2MadaF2v66G9HE1aN1B2N3x34s1rxp4im1zXLjzrmQBVAGFjQdEUegzXX+HvjHq+k/D9fBs+g6PqdrFFLFb3F0hMsKyZJC/QkkV5nRV1MDh6lONKUFyx2Xawo4ipGTknq9zpfhx411rwJrw1bR2jfcnl3FvKMxzp/dYV23jT45arrXh250PRfD+k+HIL1Qt5JYxbJJh3XPofzrySiorZdha1VVqkE5Lr6betvMcMTVhBwjLQ6n4ZeNb7wH4hm1rT7K2vJZbSS1Mc5YKFcjJ45z8tcurMrhlJDA5BHY0lFdMaMIzlUS1dr/Lb8zNzk4qPRHtEf7QWrSaHb2+peFtC1PVraIRxalcwh5BgcMc/xD8q5PUviVr2veA4/BOpWtne7roSRX0oJuELPu2A9AuTXB0oJUhlJBByCOxrip5Tg6TvCmk739H5f5bG8sXWlpKXkfRvi34pa58JTp3w9tbCy1lNNsYWa51BSWZnXdtXHG1c7QevFV7vxZZ/Fv4QeMbzWfDem6bqPh+OG5try0TAYsxG0k85IUjHT5hWHb/GTwzrenWkfxA8CwazfWsSwreQPseRQMAtyOaxPH/xUt9W8LSeE/Cfhy18O6LNIslyI+ZbgqcgOfQHB69q8Gjls+aC9hy1E03O6tvdtWfXXS3U754qNn79420jbXbT7ir8L/izq/grTZtFm02x1vRZpPMNlepvSNu7L9fTpTPip8VdY8dWtvpf2Gz0fRrZt8djZrtRm7M3v7dK8+xSha+i/s3C+3+sci5+/n3ttfzPN+tVfZ+z5tBtdZ8MvH+veANXkvtHdJYpl2XNpNkxTL/tD+o5rlxHSiOumtRp14OnUV0+hlCpKElKLsz2PxL+0DrV7odxp2geHtJ8PS3abLi6s49shBHIH1z16ivNfAfinUvBviyz8SaYEkurZmOyXlZFYFWVvYgmsfy6PLrmoZbhaFOVKnBJS38/U0niqs5KUparY75/izrcfxNj8d6bpunaZciFYJLO3QiCVBnIYe+etavjH426pq8cK6L4e0jw86zx3E09lEFlmZCGCs393I6d+9eW+XSeXUvKsG5Rk4K8VZen6/Mr65Ws1zbndeIPix4h1Lx/Y+NbO1s9I1O1jEbC0BCT8ksXB67s8/hXYah+0RqDW0txpfg/QdN1qWMo2oxQjzEJ6spPU9eteK+XSGOpqZPgqiipU17ui327ea9RxxtaN7S3Oh8A+N9e8F+J11/S7gvOxP2iOUkpcA9Q/rn1613/iX49X99o13Y6D4V0bQLm+iMdzeWsQWUqeoB9DXjpQ+lIVq6+WYWvUVWpBNr9O/f5k08VVpx5Yy0G0UuKSu8wOr8e+OL7xhY6BaXljbWy6JYLYwmEsTIqgDc2e/Haqvw68V3fgnxfZ+JbG1guri1D7YpyQjblKnOOe9c9RXOsLRVF0FH3XfT13NXVnz+0vqaaa5qEHidvEVlKbS++1tdRtGf8AVuzFuM9ua9f/AOGjNW+ytcDwhoC64U2/2kIf3mcY359f0rw2iscTluFxXL7WF7bf5ehdLE1aV+R2ubuleKNSs/HFt4vuCt9qMN6t43nE4lcNuwcdvpUHjDXLjxN4o1LxBdQRQT39w07xxklVLHOBnnFZNFdCoU1NTS1tb5djJ1JOPLfTc9X8AfGvU/D/AIbj8Oa1omn+I9OgJ+zC+Te0I/ujPb+Vcz8UfiFq3j2/tZLy3trCxskKWljartihB6kD1NcdRXNTy3C06zrxglL/AD3021NZYqrKHs29Aooorv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T0SgTY0LT1jqaOOrEcPtQJsqrH7VIsXtV1IPapUt/akQ5FAQ+1OEPtWktv7VILai5POZYh9qXyT6Vqi34pfs6+1AucyfJo8k+la32dfUUn2dfagOcyTD7U0w+1a5t/pTWtvai4+cxzDTGiPpWu1ufSong9qBqZktH7VG0dabwe1QPDTLUigVpKsvH7VCy4oKTGUUG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Tx2tw1sboQuYA2wuBwDjOKQMbGtWoY802BMmtG2hpmcpDIYParkVvVm3t+M8AepqV7i1txk4Y+p6V5mNzbD4TSbu+yNqGDrYjWK07kcVqzfdQmrK2RX77otV4ry8vZBDYWs9w54CxRlv5V02kfDb4h6woeLRXtY2/juXCj+ea+ZxHFM/8Al2kvxPThlFKP8SRiCG1X70pP0oDWK/wk/U16FYfAfxBKAdT8R6ba+qxbmP6itu1+AuhoB9t8VX8p7iKFQP515VTiDFT+2/lobLDYKHY8i+02S/8ALNfxo+2Wf/POP8q9vt/gj4FjX99eatOfUvt/kasx/Br4cqPmg1Nz6m5b/GuaWb4l/af3l/7Iun4HhH221/55x/lTxd2h6xR/lXur/Bv4ct0h1RPpcMf61Wn+CPgSQfub3VoD67t38zSWbV/5n94/9lfRfceLCWxfrCn4Gl8rT36Ky/Rq9YufgLob82Xiy9iPpLApH86x734DeIowW0vxJpl36LIWQn9K3hnuIj9tieHwk+iPPjp9s4/d3BH+8Khm0qcAlAkg/wBk10erfDP4jaOpeXQ3uol6vbOGH881zMt1fWEvl31rc2rjqJYyteph+Jqy3aZjPKaMvh0KU9qykhkKn0IqpLb10cGow3ChZNsgPrzSTWEE4LW7bW/uk8V7+Fz2hVsp+6/wPOrZbVp6x1OSmh9qqSx4rob20eNisiFTWXcQ9eK9yMlJXRxJtOzMl1xUdW5kqq3WqNUx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SB70lKv3h9RSA9X/4VJZ5P/E8uf8Avwv+NJ/wqS0/6Ddz/wCA6/40vxr1LUdPuNKFjf3NqHWbf5MhXdgpjOPqa87/AOEi8Qf9BzUf/Ahv8a82jHE1YKanv5FtpHof/CpLT/oN3P8A4Dr/AI0f8KktP+g3c/8AgOv+Neef8JF4g/6Dmo/+BDf40f8ACReIP+g5qP8A4EN/jWnscT/z8/ALo9D/AOFSWn/Qbuf/AAHX/Gj/AIVJaf8AQbuf/Adf8a88/wCEi8Qf9BzUf/Ahv8aP+Ei8Qf8AQc1H/wACG/xo9jif+fn4BdHof/CpLT/oN3P/AIDr/jR/wqS0/wCg3c/+A6/4155/wkXiD/oOaj/4EN/jR/wkXiD/AKDmo/8AgQ3+NHscT/z8/ALo9D/4VJaf9Bu5/wDAdf8AGj/hUlp/0G7n/wAB1/xrzz/hIvEH/Qc1H/wIb/Gj/hIvEH/Qc1H/AMCG/wAaPY4n/n5+AXR6H/wqS0/6Ddz/AOA6/wCNH/CpLT/oN3P/AIDr/jXnn/CReIP+g5qP/gQ3+NH/AAkXiD/oOaj/AOBDf40exxP/AD8/ALo9D/4VJaf9Bu5/8B1/xo/4VJaf9Bu5/wDAdf8AGvPP+Ei8Qf8AQc1H/wACG/xo/wCEi8Qf9BzUf/Ahv8aPY4n/AJ+fgF0eh/8ACpLT/oN3P/gOv+NH/CpLT/oN3P8A4Dr/AI155/wkXiD/AKDmo/8AgQ3+NH/CReIP+g5qP/gQ3+NHscT/AM/PwC6PQ/8AhUlp/wBBu5/8B1/xo/4VJaf9Bu5/8B1/xrzz/hIvEH/Qc1H/AMCG/wAaP+Ei8Qf9BzUf/Ahv8aPY4n/n5+AXR6GfhLaD/mN3P/gOv+NdD4Z8K2ug6Zc6e8xvobh9ziWMAdMYxXjY8ReIM/8AIc1H/wACG/xrrfCnjR9O0O5F9cXF/evL+5WRy2BjuT0FZ1aGIcdZXE2ix4u8I2+nB76wlCQ5+aFzyP8Ad9awEMcKbn/Kn3mp3urXP2i9lL8/Ko+6v0FW/h9osXjHx5a6HcXHk2uGknIOCyL1Ue5rgzrMKmAwqSfvy0Xka4LDxrVHKfwx1ZP4U8O+JPGV4bfQrMtCp/eXEnyxRj3Pf8M17H4U+CvhvTQk/iC5m1i6HJjVikIPpx1/EV6Fp1rZaVp0Wm6ZbR2tpCMJFGMD6n1PvUpY1+cVK0pu8melUxc5aR0QmmW2n6TCIdJ060sEAwPIiCH8xU0lxJIcu7Mfc5qGisuY5XruOLmjd9abRSuwF3GjcaSilcBc0bjSUUXAcGalEhplFPmYFmG7miOY5HQ+xxS3zWWqQmHWNOs9RjIxi4hDn8Caq0U+a+5UZyj8LON8SfBvwdrAabRprjQrs8gA74Sfoen4CvJvGPgfxZ4Jk8zU7T7TYE4S8tsvGfr3H5V9GqxFW7e8Iie3ljSa3kG2SGRdyOPQg1pCrKL91nXTxj2qK58pQXEF9D5cuGB6HuKxtVs2t5Crcjqreor1P43eA7PwyYvFHh0FNLuZRHcWmcm2kPQj/YPP0rgLzF5pu8ctHyPp3r7DIM1kpqlJ6P8ABmOYYWFSHtYbnH3KdaoSjmte8XBNZc4r7o8WLIKKKKDQKKKKACiiigAooooAKKKKACiiigAooooAKKKKACiiigAooooAKKKKACiiigAooooAKKKKACiiigAooooAKKKKACiiigAooooAKKKKACiiigAooooAKKKKACiiigAooozQAUUUUAFFFORHckRo7kDJ2qTgUhjaKVVZm2qrMfQDJpKYBRRRQIKKKKACiiigAooooAKKKKACiiigAooooAKKcEdkLqjlV6sFOB9TTaQwooopiCiiigAooooAKKKKACiiigAooooAKKKKACiiigAooooAKKKKACiiigAooooAKKKKACiiigAooooAKKKKACiiigAooooAKVfvD6ikpV+8PqKQHpnx6/4+dH/3Jv5pXmVem/Hr/j50f/cm/mleZVy4L+BH+upUtwooorrJCiiigAooooAKKKKACiiigAooooAKKKKACiiigAHWrdv2qoOtW7fqKCZGxYDpXOwatf6F4iTUtPmMVzbykqQeoz0NdHYdq5PxPH5eqzj1bNfFcawf1enUXR/mv+AevkTTqzpy2a/r8z6f+Gfxf0fxHbR2uoutrfAAOGPU+tenQyxTRiSGRJEPQqc1+f8AHI8ciyRsyOpyGU4IruvCXxT8S6Cyqbh7mIdi2D+fevz6FeMvi0O/EZVOOtF3Xbr959k0V4v4T+OWnX4SK+8uOU8Yk+Q//Xr0TT/G2iXSKxkeIHucEfzroUb/AA6nlTvTdqis/M6SiqVtq2mXABhvoWz2zirisjDKujfRhU2Yk0xaKXb9Pzo2mgYlFLtNG00AJRSkY6kD8ahmubaEZluIk+rUWAlorHu/E+h22d18kjf3Y+TWTd+NBtP2DT3cf89JiEUVShJmcq0I7s66sTXPE1jpp8mI/ars/dij5wfc9q8s8XfE2xtgyajryk4/49bDlj7E8V5N4n+JupX0clrosI0u2bhpFbMzj3btQ3Cn8TNaNHEYn+FHTu9EegfFfx0zWl1oRulub+9ZPtSocpbxqwYKP9rIFc74bmDW8jONyrE5OfpXmOnlmn3MSxJySepr0TQCU0m6b/plt/MgV6eTzlXxUF5o9SrhY4PCyV7vVt+ZlXorIuO9bF91NY9x3r9aR8tArUUUUzUKKKKACiiigAooooAKKKKACiiigAooooAKKKKACiip9OaFdStGudvkCeMy7um3cM59sZqZOybGld2K+4eoo3D1FfZp1z9mUHlvBH/gIn/xNH9u/syf3/BH/gIn/wATXyf+tf8A1DT+49j+yH/z8R8Zbh6ijcPUV9m/27+zJ/f8Ef8AgIn/AMTR/bv7Mn9/wR/4CJ/8TS/1r/6hp/cH9kP/AJ+I+Mtw9RS19o2d1+znrNymk6WvgyW+uz5NukVohcu3Ax8vWvl/4xeC4vAPjV/D8OovqCC2iuBM0QjPzgnGAT0xXpZZntPHVXRcHCVrpNbo5sVgJUIc9015HHUUUV7p54UUUUAFFFFABRRRQAUUUUAFFFFABRRRQAUUUUAFFFFABRRRQAUUUUAFFFFACN90/SvpbxFp3wQ8E6XoEPibw7qk97qGmRXe61AdTkYOcsOcg180t90/Svav2n4ZpH8DmOGVwPDkOSqE/wATeleJmdN1sRQpc7inzXs7bI7sLLkpznZNq26uXfEHg74aeOPAuteIvhmuoWWpaJH9ourK66yQgHJAyQOAxyOpGK8Jr3H9mq0udM8O+P8AxFqFvJDpkWhyQF5VKq7nJCjPXgfqK534L+EfDtzo2r+OvG7Tf8I9o21BBGPmup26IPpxx7iscNivqbrwnJzjBxS6u8l8Pnr+ZdWl7bkkkk3e/RadTzCvW/2YoYZvEXiYTRJIF8O3RAYZwcDmuiWx+GXxY0rUdO8JaC3hvxJY2zXNpGoGy6RBypA6sawf2XlZPEvihHUqy+HbsMD1BwOKMbjViMDWi4uMopXT312enRhQoezrwd7p9TjPhX4n0/wf43t9c1LSo9TtokkQwOAeWUgEZ7iua1CdLq/uLmOFYUllaRY16ICSQo9h0rvf2edB0rxN8WtO0fWrVbqylScvG3QlY2I/UVT+Gvgn/hNPiaPDqyG2skllluZgM+VAhOT/ACH1IruniKFGvUnLRxim30teVvnuYRp1J04xXVu3rocPkUV9FaZq/wAA9c1f/hCYfDMtrBNJ9nttXwA7P0DF85C56GuT0LwTod14T+I2jxmG/wBZ8PyC4sryH/lpCpw1ZQziOvtKco7bro3a/wB+/VFywT+zJPf8NTyGiuz+CXhqHxd8TtF0W6jMlnJKZLof9MkUsc/XAH41h+NZNNl8Xas+jwLBp32yQWsa9FjDEKPyr0FiIuu6KWqV/vdl+TOd02qan52PRf2c/DvhTWo/FWo+LbCW8s9I04Xe2M/MAuS2B3OBXSWerfs26tdRacdD16y+0OIxO4CKhJ6lg5I/Ksv9me2uLzw38SLS1heaebQHjjjQZLsQ4AHvmuH0f4XfEC91K2tY/C2pIXkUF3jwqDPJJz0FfP1oU62Lr+1ruHLa1pW+z2PQpylCjDkgne/S/Ub8ZPBR8BeOrnQ45zc2hRZ7SY9Wibpn3HSuNzXq/wC1Fq9jqPxBttPsbiO5Gk6fFZTTIcgyqPmGfaujj1b4KeBNPsdGuNBHi29lgjlvr4qGVSwyRHnoR6V20MwrQwlGU4Oc5LZL8XeyRjUw8JVppSSimeC0V6P8efB2j+Gdb0zUvDMjvoOu2S31kHOSgPVfpyD+OO1d5cw/C34WaNouj+JvC7+INc1Kwivr2V1BEKyZ4TPQjBGPbPetp5rD2VOdODk53slvpve+1vzM1hJc8oyaVuv5Hz5RXafFmz8Fr4jtZvAN1NcWF9bpMbZx81tIxx5efX27V6PcWnw0+E+m6fpXifw8fE3iS8tluL1ZMbLVXGQoz/EKupmSjCDjCTlLaNrPTe99rCjhW5STkkl16HglFem/GvwjoGn2OjeNPBrS/wDCO64jFIZPvW0q/eQ/57EV1fhvRfh78Ofh1pHiLx3pLa5rWvxme1sSoKxQ4+UkHpwQc+px2qJZtTVGNSEW3J2Uet1uvK1ncawkudxbSS1v0t/wTE+GsML/ALPfxIleJGkR7PYxHK/MehryKvo8J4Rn+AfxA1jwYs1tp96bUS2M5y9tMj/MP90hlI/H0r5wrPKavtZ152a9/Z7r3YlYuHJGmvL9WFFFFeycQUUUUAFFFFABRRRQAUUUUAFFFFABRRRQAUUUUAFFFFABRRRQAUUUUAFFFFABRRRQAUUUUAFFFFABRRRQAUUUUAFFFFABSr94fUUlKv3h9RSA9M+PX/Hzo/8AuTfzSvMq9N+PX/Hzo/8AuTfzSvMq5cF/Aj/XUqW4UUUV1khRRRQAUUUUAFFFFABRRRQAUUUUAFFFFABRRRQADrVm3PIqtU8B5oEzasDyKx/E0Vr/AG7bteyPFauU850Xcypn5iB3OK1bE9KzvG8e6KCT1BWvmuK6XtMtm+zT/G36nbk8+XGRXe6PaPGP7NMF9oUOu/DbWjfpLEsv2O6OGZSM/K3PPtXz/wCItB1rw7qD6frml3VhcocFJkI/Wvsr4ManLd/DLw9exyssn2NULA914/pXZatJp+uWRsfEmkWWr2xGNs8YJH41+WSoaaHvU8y5W4zPzx6irmn6pqWnNusb+4t/aNyBX1f4n/Z9+HOtM0ujXt94fuG5Cn95ED7DjFec69+zH4yt90mh6rpWrxjoPM8tz+GDWLhKLO+OIo1Va6Z5zY/EbxNbYEstvdqP+e0WT+db9h8XryLAuNJHuYbgp+mKyta+EPxK0fcbvwjqDKP44U3r+dcpeaPrFk5S80m9gYHBDwkVar1Y9TGWXYOpq4L5afket2nxphAHmR6rCf8AZmLgfyrRi+NWn/xahrKf9s8/+zV4KwZfvI6/VDSbvY/kar61UOd5LhntdfM+gf8Ahc+mf9BfV/8AvwP/AIqorj4y6Xj/AJCWtP8ASPH/ALNXgm76/lQWz/e/I0/rc+yJ/sTD/wA0vvPabr4w6YwO2HWLjj+OXaP61jXvxZVs/ZvDyk/3p7gt+mK8xjjmkOI4ZXPshrX03wr4o1Ngun+HtSuSemyE0fWqrKWTYOPxJv1bN+9+KPiaUEWosrEdvKhG4fjXNar4g1zVT/xMdVu7kf3XkJH5V3Gi/Ar4napg/wDCPtYxn+O7fywB+RrvNA/ZmnDLJ4l8V20C94rNPMb88ipcqs9zaNPBYbWMUj54GBXX+BPhv4v8aThdG0qUW+fnupwUiQepNfUfhb4TfDnw0ySWuh/2ncpyJ9QbzOfULjj867hpnZEhG1Il4WNBtVR7CqjRfUxrZpFaU0fHvxL8Ap8P9c03Sf7UXULi4sxPOyphUbcRgeo4q5Yjy9Cb/blUfkCa1P2hbr7X8YLmIHItLWCH6HbuP/oVZsn7vSbZPUux/Qf419RwzSTxsbdP8jix9aUsFzSer/zMW+PJrIuDya1L08msmc81+no+cgQ0UUUzUKKKKACiiigAooooAKKKKACiiigAooooAKKKKACmuMinUUmrjKjW2TSfZRVyisPq0OxftZFP7KKPsoq5RS+q0+w/ayOn+BloG+MPhNT0OpxfzruP2vV2fGWZfTTbYfo1cn8C/wDksfhP/sJxfzrr/wBsP/ktVx/2D7f+TV4rpxhnULf8+3/6Udyk5YGV/wCZfkeO0UUV9GeYFFFFABRRRQAUUUUAFFFFABRRRQAUUUUAFFFFABRRRQAUUUUAFFFFABRRRQAjfdP0r6t+Jvxb1j4e6Z4R03TdOs7qO50OGdmmGSDyuB+VfKTfdP0r2b9qFlaTwRtZWx4chzg5x8zV4eaYWlicVh6daN4+9p8kd+FqzpUakoOz0/Mw/iV8Z/F/jjSf7GvHgstMLBnt7ZdvmEcgMe4zzj1FbN9th/ZJsRAxxP4jYz49QnH8lrx2vZfgxLpnjH4e6z8KtS1CLT7u4uVv9ImkHymYAbkJ9wo/DNGNwtHB0KbpRtCElJ27bN/Lf5BQqzrVJKbu2mkYv7MMkkfxs0Ly8/M0itj+6UOa6n4HxxRfFL4gRwNuiXS9RCn23Vq+DPAcnwV+3ePPGep6d9st7eSHSrS2l8wzTOMA8gdK5X9mO+jufiLrNreXEUNzrOlXUMTyHCmV8HH6n8q8/GVYYqOJr0XeHLFX6Nptv7kzoowdJ06c9Hdsr/so/wDJdNJ/653P/opq2PgDiPUPibcxti5j0G7EeOuC+T+oWnfAzw7deD/2mrTQdRuLeSe1jm3yRPlDugLDB/Gue+C3irTvDHxXvRrUippGqrcafeueiJI3DfTcq5Ppmrxq+sTrypa3pwa80pSf4omh+7VNT096S/BI8uHQV6h+zJqUdr8UYdJuWItNbtZtPlHrvU4/Wux079nWay8RHUNZ8Q6Z/wAIjbv5zXKzfvJYRzgjGBkd8mvJNU1TSdK+JUuseF1li0u01ET2YZst5asD19Dg49jXfLGYfNKVShQd7x36JvZevWxgqNTCzjUnpqekfCXTZPBdt8S/El1G0cuiWcmmW57iWVtvHuPkNeJEkkk8k8mvpj9p+bTtG8AxxaXIN/i7VP7Wn2n+ERrwfUZI/KvmelklR4mE8VJazaXyirfnceOiqbjSXT9f+BY9w/Zc1C60rRfiHqdjII7q00NpoWIztdQxB/MVh237QPxMhlSSTVbedActHJACrDuDzXQfspac2sWHjzR4po4Zb7RjbxtIcAM+5Qf1qxb/ALMmuCVTfeJtLgtgf3sitkqvc4rza9XLYY6v9dSv7trq+nKtjppxxMqFP2N+v5mB+0XoGmrqfhrxHoOnpaJ4ksEne1hXCrPwCFHuTV2b4WeAvCkNtb/EDxw1rrEsSyyWFrDuMIYZGTkfyqt8dPFuiyePfDWm6HMLvSvCkcEPnLyJmR1Z8ev3cfXNdl8XfhTqXxC8Vnx54a1vSH0XUoIpZJbi52eQAoB7HPQ0oYmpSoUKdao6cWpa9d/dV2nbR+ug3SjOdSUIqTTWn5v7zA/aah0u38EfDaHRbqS605NNlW2mkGGeMeVtJFXoNb+FXxS8P6TH411Kbw/4l0+ySyN2TiKVU6H3zknB6ZNQ/GTTtO1/4K+FNc8O6lDPpfhuN9On8w4mc70jDbffbu69CKr6h8DIfFWm6fr/AMMNYtLrTLmBPNivp9kkUoGHzwe/bt71lQnhlhKarVJQlGU1zbWd27PS2qadnuVNVHWk4RUk0tO+nT0OZ8TfDqXwL8T/AA5Y3N9Hf6VqFxDNZ3qDAlj3rnI7EZHfuK9I+M+m/CC7+JOrTeJvEOr2+q71E8UUWUTCjAHzelcV8fr+10X/AIQzwjp+ox6he+GLQ/ap0OVExdW2A+238sV1PjT4ft8Z3svHvgvVNOFzdwRx6paXEnlmGZRhjwD+VXKrKXsMTiajimpLmWnVWb0duZK4oxS56dOKbunb5a/cznvid4h+HsfwUtPBfhHVLy9ltdU+1IbiPBCsH3DOT3Ipn7WgWPxb4at4mzBF4cthF6Y3yc1ifGnwr4V8F2GieHtPvhf+I4kdtXmifMaknKpj1HP4Yrvrvwwvxw+HPh3VNB1Kzh8TaHaLp1/bXL7BIi/dbPJHcjjncfStKcqOG9jiuZ+zvO7l3ls35O2nqRJTq89Ky5rLReXQ5f4Zf8m7fEv/AK6Wf/oRrx6voqHw3Z+D/gL8QfDz6lbXusRG1kv2gfMcbM3yxqf4iACScfxe1fOtenlVWNapiKkdnPT/AMBicuLg4Rpxe9v1YUUUV7JxBRRRQAUUUUAFFFFABRRRQAUUUUAFFFFABRRRQAUUUUAFFFFABRRRQAUUUUAFFFFABRRRQAUUUUAFFFFABRRRQAUUUUAFKv3h9RSUq/eH1FID0z49f8fOj/7k380rzKvTfj1/x86P/uTfzSvMq5cF/Aj/AF1KluFFFFdZIUUUUAFFFFABRRRQAUUUUAFFFFABRRRQAUUUUAFSw9aiqSLrQJmtZHpTPFke/SUf+4/86SzPSrWtJ5miTD0G6vMzil7XAVY/3X+GpeDnyYqnLzR7v+y/e/avhVDBuybS6li+gzkfzr1GvCv2Q73do2v6aT/qrlJgPZlx/Svda/IIfCj1cXHlryXmFKpwc5I+lJRVHOWYr67h/wBXcyr7ZqU6reMMStHKPR0BqjRSsuxaqTWzHXMel3QIutB0mcHn57YdapyaH4Tl/wBb4O0Jv+3UVaopcsexf1ir/MZ48NeClOV8E6Dn/r2FTx6P4YjI8rwnoaY6YtRVmijlj2D6xV/mJYXt7f8A49dN0+3/AOucAFTNqV6Rjzyo9FAFVKKdkQ6k3ux7yvJzI7Mfc0yiimQFOjGXA96bTldYVadjhY1Ln6AZ/pQhN2PkX4hXX9pfFbxFdbsg37op9kO0fyqzqXyw28f92EfqSf8ACud06Vr3V7q8Y5ae4eQn/eYmvRPBKq/xD02N1DKsqrg8jha+p4bl7H2uIavyxbO3Mad6dKj3aR57ebucqw+oNZc3WvUvij43vL7+0/DZ0+2jgS42CRY/m+VuKzLb4TeJLvS0uxJaR3MkXmx2jSYkZfp2PtX2NPNIwoxqYu1Pm2V73X3L/gHmfVG5uFH3rb6WPO6K6vwh4D1rxNDcSWPlIba4WCVZGwVJ6n6CsbxDo8+jeILrRpXSWa3l8osnRj7V2QxlCdV0YyTkt12/q5EqNSMFNrRmbRXoN/8ACjXrXSri6F3Yz3VtH5s9pHJl1X+prL8D+A9W8VWk19bywWtnE2zzpmwGf0FYLNsE6cqqqLlWjfrt9/Q0eErqSjy6s5KpVt7hrZrpYXMCsFaQD5QfTNeveE/hfJN4R162v47FtV8/yLWYvnyWRhu57ZGfzrmrCx8Qr8OdT02ObTxpQ1hLeZm+/wCblRkN/d6frXNHO6FWUo0mnyySd30fVfp5o1eBqQSclum/uOBorqbjwNq8PjqLwiWiN5Jgq4b5CpTdnPsAfyqx4f8Ah9qur3WoqLq1trWwuGtpLmV8I0gOML6//XFdksywsYc7qK1k/k9vvMFhqrdlHy+446itTxVoOoeG9al0rUkVZkAYFTlXU9CD6VueDvh5rnijR59Ts2ghgUlIjM+3zXHYf41dTHYelRVec0oO2vTUUaFSU+RR1OZ1HTr/AE2SOO/s5rZ5YxJGJFwWQ9GHtxVWvX/iv4c1DXvHOhaNaeUlwujIZGkbaqBXfcSa5TxH8OtU0f7BMLy0u7S9uFtknif5VkJ6H0HXn2rhwec0K1Om6kkpSV7ff/kb1sFUhKXKrpHF0V6x8WPh6ul6Xp2oaZFZwrFBDb3CI2GmmYhdwHfk9axtW+FeuWGkXN6LyxuJ7RPMubaKTc6Dv9aeHzzBVqcanPbmdlfv/TX3iqYCvCTjy3scBRRRXsHGFFFFABRRRQAUUUUAdp8C/wDksfhP/sJxfzrrv2w/+S1XH/YPt/5NXI/Av/ksfhP/ALCcX86679sP/ktVx/2D7f8Ak1eBV/5HdP8A69v/ANKPRh/uMv8AEvyPHaKKK9884KKKKACiiigAooooAKKKKACiiigAooooAKKKKACiiigAooooAKKKKACiiigAoJJ6kn6miigYUDIOQSD7UUUCJbi4uLlg1xPJKQAoLsTgDtUXPYkfQ0UUkkh3Fy2c7mz655pKKKYExu7o2otTdTGAHd5e87c/StrwD4P1jxx4gXQtE+z/AGtomlzNJsUKuM8/jXP1PZXl1YzedZ3EtvLtK742wcHqKyqxnyNUmlLp6lQa5lzao9O/aZ1CBvGen+GbOVXtvD2mw2OVbI8wDL/iCcfhXlVK7M7FnYsxOSSckmkrPB4ZYahGkne3Xu+r+bKrVPazc+4oLD7rMPocUbn/AOej/wDfRpKK6DO4VKt1crbNbLcSiFjuMYc7SfpUVFDSYXDJxjJx6Z4qe1vLy1DrbXU0IcYYI5GRUFFDSe4XYEknJJJ9TU1rdXNq5e1uJYWIwSjEZFQ0UNJ6MLikliSxJJ6knNPt557eTzLeaSJ8EZRiDg1HRRYLi5b+83vz1pKKKYBRRRQIKKKKACiiigAooooAKKKKACiiigAooooAKKKKACiiigAooooAKKKKACiiigAooooAKKKKACiiigAooooAKKKKACiiigApV+8PqKSlX7w+opAemfHr/j50f/cm/mleZV6b8ev+PnR/9yb+aV5lXLgv4Ef66lS3CiiiuskKKKKACiiigAooooAKKKKACiiigAooooAKKKKACnx9aZSr1oBmjaHpWq6+bp80fqh/lWRanmtmy+ZSp7is6kFOLi+pi3ytS7HTfsl3nk+N9XsCcC4sQ4Hujf8A2Ve1/FXxHqXh/QbOPQoYZda1a/i07TxMMxpJJkl2H91VVj+VfO/wBuv7P+M1hGThZ1mtz+K5H/oNe/fGPR9Yv9F0zVvD9ut1qug6lFqUNsxx9oVQyyRA9iVc49wK/EOVxTj2Z9Pi1F4lSezSZzl94b+LXhyEa9YeOG8TTW4Dz6RPbFUuF/iWM7jtbGcdecV23i/xNNofh/TNUFifMvb20tmgkOGi85gpz7rn9Kw/Cfxd8Ka3qcWi3rXeg605C/YdSiMLF/7qk/eNc/8AtHeFYdUXRNVfWNXtnOq2dp5NvOFiAaTHmAY++M8H9KV7JuJgouVRRqq3y/yPYmGCRSflXF6t4V1u08Ew+F/Dev3yvLchbnU7yYPcxwE5cqcDLdhxxk1ytz4dm+GPiTw3qGj6/rF7peqaiumaja39wJQzSIxjkXgYYMvP1qm2uhlGnGW0tT16ivMfiImt6l8V9D8N6brFzptrfaLdm6kgbDIqyRfMvo38IPbcaqaPo918OfiXoOl2GtanqGg+IUnt5YL+YSNBcxxmRHU4H3gGBFLm1GqKcb31tc9ZrhLmaYfH2zt/MfyT4ckYpn5d3n9cetYupabe/Enx9rWnXGt6jpvhzw+8dr5NjJ5b3V0y72ZmIPyqCoxjuai8M6ZqGi/HiDS7zUrnUoIfDr/ZLm5bdM0Zm+65GMlTxnA4pN3KhTUU9dbHrX5UV51r3w+1Dxd4kv8AUPEniDVLSwik8vSrPTbkRqkYA/ePwcuTk+1R/D/VNY/4QrxXo+q6hJeX/h27urBL1v8AWTIsYkjkb/a2uB+FVzakeyVrpnpNFeSfCPRPEWtaB4X8ZeIPFWpCOKwhkj06JwInUJgvL/fZuW7YyB2zUXhfw3ffEpZ/G2s+JtbsLee5lXRbbTpxEsEEblFkOQcsxUmlzeQ3RSbvLY6T4bTTSeOfiJHJI7pFrEKxgnhR5C8Cul8cXn9n+Btevs4MWnzEfUoQP1NcT8E47+HxN8QrfVJxcXcWsQxyTAY83EAAfHqRjPvmtT4+Xn2P4Saz8203BigHvucE/oDVQ2FVjepy+n5I+avCEW6aIepFd78P38z4i6c3964Y/wA64/wem11f+4pb8hmr+narc6Lq1tqdoIzPbtuQSLlSfcV9tw9hZVcDXjHeSsvuZeaVlDE077J3/FHUePPGkuo64/h240+1jt49TjBmVfnIWQd/etHWk1I/tH2PlCXy/kKYzt8rYf0ryfXL2bUNSuL+faJp5DI+wYAJOeK6iL4teLItGXTlezLrH5S3Ri/fBcY+9nrXpVsmqUqcI4WC+GUWm+skve69tjOljYzk3Vb3TXyvp+J1LXZt/CnxOudOlMY/tHbG6H+FnVTj8CRXj+n28t/qVvao582eVY1Zj3JAFaVh4l1Ky8OanoMfkta6m6vcM6kvlSDwc8cgVkQySQypLExR0YMrDqCOhr08vwM8Kqqe7as/JRitfmmc+Jrxq8nlv97Z794M0fw7oXjDVtHs5NTu9Xg09/tlxM37ptyhuB75HeuK1ZZ2+AOh/YVcx/b3+07Ox7Zx74qrL8XvFTlGEWnK/lmOVhAcy5Uj5uecZz9ayfBHj/XfCVnLZWAtp7WRt/lXEe8K3qOeK8SjlePi/bTSc04OzlvyqSettN7rTQ7p4vDtci0Wq22va3XXbU6TwfFfj4X+Ore6S4F4vlb0fO8HKH+VVtI3D4Ba1nIYaun16JWP4f8AiJ4g0bXdR1iE2082otuuEljyhPYgZrOl8WapJ4fv9DZbb7LfXn2yYhPmD8cA54HA4ru/s/FOpK8VZzhPfskmtultO5h9Ypcqs3omvzt+Z7Zb+XcT6f8AEiQBkh8NyNIfSZccfkzj8K5bS5tD/wCFJ2Vzr1ve3MB1ORpzavtYSnPLHB46fjiuFh8ca5F4Jfwiht/7PbI3bD5gUtuI3Z6Z9uhpfBfjnWvCsE9rZLbXFpO254LiPeob1Hoa4Y5HiYU5W1akuWzt7ivZX6P3n9xs8dScl2a10vq7ffsWPil4jsvEepafPYWk9vDb2awqZvvOBwD+lb/iFL1/gr4U/ssSsPtb+YIs58z+Hp3zmuI8XeIr/wAT6t/aWoJAkgjEapAmxFUdABWr4R+IXiDwxpM2l6e1tJbuxZBPHuMTHqV54r06mArRw1BUYq9N35W9Nmnrbzvsc0MRB1Zub0kt7enT5HpHjXw63iP4iaXaX91PbRQeHxPeNH99lWRsqPck/pWP4jOht8D5W8Px3yWQ1Vdpu2y5bABIOBx/XNckvxG8SDxFZ680lu13a2n2TlDtljySd4zySTn8BTPFHxA1zxDpUulXkdlHZySrIscMW3YV6Ac/ia86hlOOhKjGTXLBxej00bvpbXdW10OieLoNTa3d+n3HT/FSxudR1HwXaws6i5023jWTnAYhef1rqfC2leHNF1jxNo+mvqdzqVtpsq3s87ZiYlCeBj1PrXmF18QvEFx4WtfD8htvJtWjMU4j/egRkFBuz2wPwFaV38XPFNwjqYtOTzYHhmKwHMu5duTz1APFTWyvMJ4eOHVrK6+K19U03prpdW76lQxeHVR1Ort08tt/xOJGm6gNIXVTZziwMnlC42fIX/u59eKq13HiDVrS1+FWheGLW5iuJpZWvrrY2fKJJ2ofQ8muHr6bCV51oylONveaXmk7J/M8utCMGlF30QUUUV1mIUUUUAFFFFAHafAv/ksfhP8A7CcX86679sP/AJLVcf8AYPt/5NXI/Av/AJLH4T/7CcX86679sP8A5LVcf9g+3/k1eBV/5HdP/r2//Sj0Yf7jL/EvyPHaKKK9884KKKKACiiigAooooAKKKKACiiigAooooAKKKKACiiigAooooAKKKKACiiigAooooAKKKKACiig8CgDvPCvwr8R+Ivh9qXjWxMAsLASsyM3zyCNdzFR+f5VwdfV3gnVIvCOpfDL4d3I2wapo9w2pRnoXuhuUH33IR/wKvmLxRpU2h+JNT0WfPm2N3LbtnuUYrn9K8XLMfVxNapGptvH/Ddr9L/M7sVh4U4Rcd9n62T/AFM6ivSNE+DfinW7fw5NpbQT/wBuQS3CZO0QRxkAlz+Ix6nisq4+G/iH/hZkvgCxjS91SNwrMnCKNoYsT2AB5NdscxwspOKqK6Tb8knZ3+Zg8NVST5dzjK7v4ZeDLDxR4Y8Z6peTzRS6Fpv2u3WM8O2H4b2+UV12vfs8+ILLQrq+0rXdO1m8s1LXVjb/AH48DJAOTk+2KZ+zzDNN4H+KNvDE8k0mhqiRqMszESgAD1zXBis0pVsJKphp6pxXpeS790dFHCzhVUasd0/yPGa6H4c6Lp/iLxppujarqC6fZ3Mu2WcnG0Y6Z9+lekX/AOzv4lg8Oz31rrGnX2q20XmXOlwnMkfGSu7PJ9sc15f4I8P3XinxVp/h+zmWC4vZfLR36Ka644/D4qjUlRqbJ3fbTf8AXzMXh6lKcVOO/TuQeKLG10vxHqOnWV2t5bW1y8UU69JFBwDWbXaaL8O9U1a98U2VrdQm58ORPLPGesyoxDbfyJrk9Ks5tS1O00+1XdPdzJDEPVnYKP1NdFGvTkmlK7ilf7r3+e5nOnJO9rXK9FdZrvgPWNP+Ir+BbPbqeqCRIgIBwWKhiPooJye2DXe6h+z1r0NjOth4i0jUdZtozJPpcLjzVAHQHPJ9sVhVzTCUlFzqJcyuvTv5LzZccLWnfljseLUU+aOSGZ4Zo2jljYq6MMFWBwQR65pld5gFFFFMQUUUUAFFFFABRRRQAUUUUAFFFFABRRRQAUUUUAFFFFABRRRQAUUUUAFFFFABRRRQAUUUUAFFFFABRRRQB3/gXw14PbwjN4p8cahqMFk999gtIrFcyPIEDuxODgAEfnWr9l+Av/QR8Xf98j/4msa9/wCSBaZ/2M1z/wCk0VGg/CXxxrmj22radp9tJaXKb4ma5VSRnHTt0rw58j5qlau4LmaWqS0+R3xurRhBPS+xs/ZfgL/0EfF3/fI/+Jo+y/AX/oI+Lv8Avkf/ABNVP+FH/ET/AKBlp/4FrVLW/hH450bSLnVb/T7ZLW1jMkrLcqxCj271nGWEk0li3f8Axr/Itqsld0l9xsfZfgL/ANBHxd/3yP8A4mnf8Iv8LvENhqFr4N1XXRrNvZy3cKXyDy5ViUuy9Bg7QcVw3gzwlrni+/msdCt45p4YvNcPIEAXIHU+5FdJ8G7aaz8fajZ3ChZoNK1KOQA5wy28gP6itK9L2MZyhXk5RV7Np/erbMiE+dpSgrPTY8+HSikX7o+lLXuHCFKv3h9RSUq/eH1FIR6Z8ev+PnR/9yb+aV5lXpvx6/4+dH/3Jv5pXmVcuC/gR/rqVLcKKKK6yQooooAKKKKACiiigAooooAKKKKACiiigAooooAKUdaSgdaALlqeRW1YN0rDtz0rYsG5FIxmVPDd1/ZXxX0e7zhU1KLP0Y4P86+y7m8tbeeCGe5iiluXKQI7YMrAFiF9TgE/hXxF4rY2utRXS5BXZID7qc/0r638ZeF7Lx34Tske5ls7uPy7zT76E4e2mABVx6+hHcE1+N5lS9lja0F/M/xPoqvLOlRnJ7x/IZ8XfD+i654A1lNUtYf3NpLNFcbQHhdVJVww5BBGa4/xZeXeo/CD4f39+Sbq4vtIklY9WYlST+PX8all8A/EjXrQaF4v8eWs+hk7boWdq0dxeR90ZixAB78V2PxB8JN4j8JwaNpd5HpU9nPBPZSmMukLQkFAVByRxjGa4Gm76ExlGHLFyvr9xU+Kus6xaXGgeHdAuY7K/wBfv2theOu77PGib3YD+9jAFcP8Q/CmpaLc+Eb6+8ceINaDeJ7JPs17MhhyRIdwAUHIxxz3Ndf4k8FeINc8K6VHdeJYU8U6TdG6tNVhtysYfBBBQknBU4PNZWr/AA/8Z+JdNgn8R+LLEaxY3EVzpjW1oy29tIhOWZCxLkjjgjpQ030HSlGKXvLzNPWv+S/+Hv8AsX77/wBHQUfEv/kfPh1/2Gpf/SaWtdfDF5J410bxPd6lFLLYaVNYzIsRHnPI0bGQHPA+Q8e9TeKPDcmta/4a1RbxIF0W+e6aMoSZgYnj2g9vvZz7U7PUzU4prXo/1MH4Rfudc8e2UjZuIvELSOD12vDGU/QH8qWcq37RFmgYFh4afI9Mz0vi7wZ4hPixvFngjXrfSdRuIVgv4LqAywXSr9xiAQQwyec0/wALeBdS03xyvjDVdeTUtQk09rS6xCVDNv3KU5+VFHAHJ96VnsU5Q1lfdGNosXib4h3eraqni/UvD+k22oTWNlbaaQjusTFS8jMDkkg9hxVT4Z2UmnaX8ULGXUrrU5IdVnRrq5YNLIfskXLEADPbp2rUbwR410bxBqUngzxTYWOj6pcPdTWt5aNKbaV+XaMhh1PPOcVa8OfD3UNB1TX/ALL4gWXSdagZpreaEtN9saNEacvnBB2klcdWpWZbnGzSatpYvfCVWb4LeGlXqdCgA+vkiq/7P7Kfg54cjzl4IJIZR3V0lcMD75H610fgjRX8N+D9H0B7hbl9Os4rYzKu0SFFA3AHpnFcZJ4F8Y6Lrt/L4H8VWenaRqdw1xPZ3lq0v2eVvvvEQwxk8455qtVYyvGfNG9ru/5/5lv4YMrePPiVtIONahBx6/Z1rG/anu/J8CabYhsG61AEj1CIf/ihXV/DnwW3hG61+ZtSN/8A2veJdFnXDqwjCtuPck5PGK82/auu92peG9NB+7FLOR9SFH/oNVG9i6dp4mNttPwX/APO/Dq7LKeT/pmR+fH9ar37cmrumL5ekv8A7TKv8z/Ss6/bk1+n8M0+TBJ92zz81lzYm3ZGVcnk1UPWrNwetVTX0RyRCiiigYUUUUAFFFFABRUlvGZriOFTgu4UH0ya1/G/h2bwt4in0aa5S5eJVbzFXaDkZ6Vk60FUVJv3mm7eStf80WoScXLojEooorUgKKKv+HdNfWdesdJjlWF7udIRIwyFLHGcVE5xhFylsioxcmkihRWxrPh6/sNd1LSoI5b1tPY+dJDGSAo/iI7Dmn6b4avr7wrqPiKF4ha2EipIpb5iW9KyeKoqCnzKzt+O33l+xndxtrr+G5iUUVv+EvDM3iGz1i5iu0gGl2bXTBkJ8wAE7R6dKutWhRg51HZL/hiYQlOXLHcwKKKK1ICiiigAooooA7T4F/8AJY/Cf/YTi/nXXfth/wDJarj/ALB9v/Jq5H4F/wDJY/Cf/YTi/nXXfth/8lquP+wfb/yavAq/8jun/wBe3/6UejD/AHGX+JfkeO0UUV755wUUUUAFFFFABRRRQAUUUUAFFFFABRRRQAUUUUAFFFFABRRRQAUUUUAFFFFABRRRQAUUUUAFbXgTRm8Q+NNG0RULi8vY4nH+xuG//wAdBrFr1z9leyiHj+98TXUe618P6ZPeufRtpC/pvrizCu8PhalRbpO3r0/E3w1P2lWMfM2vjDpXj67+OU3iLR/COuz22lXUC2Tx2blGWDbgqQOQSpP41hftX6P/AGb8W7i/SFoodXtYb5VZcEMV2MCPXchJ+tRTfH74lNM7R6wioWJUeUOBnit/4131x44+B/gvx9dMsmoW9xNp1+yj+IklSf8Av2D/AMDrwsNTxeExGH9tGKjZw0b6q6vfzj+J31ZUq1OpyN3+LX+vMX4n69qml/AL4d6fp93Jax3lvMZ2jOGdVfhc+mTn8BVL4HyT6T8MviN4zgkf+0razjtYJmOWXf1IPrUHxj/5It8L/wDr1uf/AEMVN8B0k134a/EPwXZjfqF5ZJdW0XeQoeQPU+1LkjHLZSto6j5vT2mt/l+A1JvEpf3dPXlPOPBXjDXvCHiBNc0e9ZbtUdD5pLK4YYO4Z59fqBXp/wCztqV5beFvinq0MpW8XRfOWQDlXxKdw9wea808C+C9e8YeJk0DS7OQXOW81pFIWHaCTvPbpj6mvRfgZbyWngv4t2srIzw6IY2KNuUkeaDg9xXbnHsJUKiVub3L97c6tf8AEwwftFOLe3vW9bGJ+zTq99Z/GnQ9tzMy3cj286s5IdWQjnPvg/hV74d28dp+1PHaxKFji8QXKIB2USPgflWD+zz/AMlo8Mf9fg/ka6TwT/ydm3/Yx3P/AKMes8ekq9e3/Pr9ZFYdtwp3/n/yLnwx1SLT/wBpzVLK6P8AomrXl5p8y5wCHLYz+I/WqHwX8J/Zv2hW0/UFVbfw9PcXdzuHCrDnafzKn8K43xhqEmk/F3VNUhJElprUk64/2Zc/0r6B8f2kfhuw+IfxEt1RIvEGl2lvYt/eeZf3uD9CfyrlxspUbRj/AMvoKK9bpflJ/ca0Up6v7Em/lv8Aocp8Am1LxJ4z+I3jXT7fz9bSynfTweds87Psx/3xj6ZrG8EfDH4u6D440zxCukXQlgu0lldpid67vnB9QRn86Z+y/czXDeM/Ctlctb6lrOiP9gYNgmaMNtAPr85P0BrkNCuPiRrPimLwzaahrA1N5hC8LuymI5wS/wDdA7k1c6VVYnEQhKKjaK95P4eX1Wl7iU4eypyabd3t3v8A8MaH7SulQ6R8aNeht4xFFO6XKqOgLoC35tuP415xW144tNW0/wAWajpuuXf2vULOYwSy+ZvBK+9Yte/gYOnhqcXLmslr303PPry5qsna2oUUUV1GIUUUUAFFFFABRRRQAUUUUAFFFFABRRRQAUUUUAFFFFABRRRQAUUUUAFFFFABRRRQAUUUUAFFFFABRRRQB3d7/wAkC0z/ALGa5/8ASaKuLjvryJBHHe3KKOirMwA/DNdpe/8AJAtM/wCxmuf/AEmiq14c+LF7omh2mkx+E/DF2lsmwTXFs7SPyTliGGTzXl0p1Iwl7OHM+aXW3U65KLkuaVtEcF/aV9/0ELv/AL/t/jSPf3kiGN765dTwVaZiD+Ga9O/4XZqH/QkeD/8AwEf/AOLqh4g+LV9rGiXelyeEvC9qtzGYzNb2rrInupLcGqjWxLavQS/7eX+QnClbSp+B55DPNbsWhmkhY8Eo5Un8q7n4Hkt4zu2Ykk6NqBJJyT/o0lYvgPxXN4R1Ke+g0nTNSaaHyjHfRF0UZByACOeK6D4O3DXnxA1O7aOOIz6XqUhSMYVS1vIcD2GaePlL2FVOOnLv3+QqCXPDXW554v3R9KWkX7o+lLXonOFKv3h9RSUq/eH1FIR6Z8ev+PnR/wDcm/mleZV6b8ev+PnR/wDcm/mleZVy4L+BH+upUtwooorrJCiiigAooooAKKKKACiiigAooooAKKKKACiiigAooooAsW55rWsTyKx4Otalk3IpGcyj44i3LBJ6qVr60+Et9/aPwz8PXZOS1jGrfVRtP8q+VfFyb9Kjk/uv/MV9C/syXv2v4T2cRbJtbiaH6DduH6NX5XxJS9nmc/7yT/Cx7dJ8+XwfZtHptFFFeIc4UVh6FrU2ra7q0MEKDTdPkFsJv4pZxy4H+yuQPrTNJ8WaTqfi/VvC9s0n27S0jebcuFYNn7p74IwfSldFcktTfooqtqd9aabYy319MsFtCN0kjdFFMks0Vn3l9dQa9YacmmTTW9ykrS3asAluUGQGHfd0FaFIGgoorD8W61NoMdjfvEj6abpIL5z96FZDtSQf7Icru9jnsaBpNuyNyiiimIVetfNP7Sd19q+KiWo5FpYxJ9Ccsf519LJywHvXyZ8Vrv8AtD4va9KDuVLnyV+iAL/SmkdeBV6y8k/6/EFGzTIl9WLfkBVbS49Mm1qCPWbiSCwyTM8YywAHQVZu/ltoE9I8/mTV74ZWun33j2wt9SWN4TvKo/3WcKSoP44r9SwjWGyrmd9It6b9Xp5nm1f3uOa80tSz4m0LwjqXgW98ReF1u4X0+ZY5Ul6Ord+nWppPCvgjw/oGnw+KLq8XVtTtTcI0QysOR8vb1xXV+M/7dHwz8TJr1vZW0omX7PDbgDbFuwCwHrWX458J3njm00TxDo91bf2emmrHcyO4AhKDnj+leDQx8pRjGrWcafPL3ua/2U0ua2urfTXY9aeHSbcYJystLW6tN2MTRfC/gzSPCWmat4wuLvzdYLfZxCMiOPjDdOuCD+NUvC3hrw3DoN94n19rq505L02lnFD96X/aPHp/I10epeGLzx74D8KSaFPbudPhNrdh3AEWMAt+h49MVa8AS6s3w5u9F8LS2Vzq+m6i4aOQAiWIk/MM/Xr7YrSpjqnsZy9q+dztJXsormaWtvduraijQjzpcmlrp2vd2X3mNH8N9Jl+INpZQ3Fw+i3WnnUIv+epXGdnT3HbvVHS/D3hLxR45sNM0ePULKAQyyX1vKPnUx8hV46kVoXsXxJuPHlkrzWkeuWdkZoII5FC+WTgoe3IHT0ra8Z2WtXXiTw5c6TFaWHjD7JJNdQxOADt7H6j+tL63Xi4xlXTbg7NS0TtL3pK2qat73RoFSptNqGil2320X+RwuraP4d1rxVpmi+GILyyuZpzBcxXI+5g/eHA7AnFb+r+DvCF5pmvWfh9r5NT0KNpHkm+7Oq539vY4/Cui8SX0Gm+K/A+seILe0sNaaR11BYiMKhXarH8T1pnjn/hY9rDrksY05ND8mUi4XaGeFgcD1JINR9fr1HRUJ8qtpzS3anZ6295W2XZ3K+r04qblG/otlb8DB8P+EvB+m+HdCuPEt9cQ6nrJEtqyfcjHBXPoOVyfesP49/8lLvf+uUX/oNdhf8Ah2Txl4Y8GaxY3ltFaadarDfvI4AhCBcn81PH0rj/AI9nPxJvT6wxH/x2urKqzrZipTm3K1S6f2feSSXbS359THFQ5MO0o2V42ffRm/ovg/wPb+HfDes+ILq5jbU4/LEKc+ZKXIB6cKBWnH8N/BMeuXnhVtRupdaljee2x92FP4QTjryM+orC8V/8iR8OP94f+jK6qEH/AIaZIwc/ZR/6LFcVariuWdRVpLSpK19PclZL0117nRThS92PIt4r71qebQeG7A/C7UNfk8z7fb6kLZTn5duBnj8a39M8P6fo+tfDbULPzPO1OVJbjccjcGjPH/fRq54M0mbxR8M/EPh/TpIvt6at56xs2Mr8vP6N+Va3iCzTT9d+FthHcR3ItpjCZYzlXZXiU4/EGuqvj5yqyoOevNO6/u+zbXyvsY08OlBVEtLR18+bUveFv7C/4Svx79sM/wBp/efaNq5X7Nhen+1mvP8A+w9AuvBPivWdImvfs1pdxLZq74DIV/iXuc5rrvC8f2v4o+O9LV1W4vLWSOEMcbmyvFYenaXd6L8J/G2lXyqtza3kKShW3AHbnqPrXPh5exqPlm+Z+x0v0fKnp+BrUXPFXjp7/wB+ppReC/AGnSaKus3d2J9Xt41ghU5w54LE44yTgVD4T0Q+HNQ+Imj7zItvpUgRj1KFHKk/gRXQ634NvfEd54L1KzuIQljawm5Rmwyxq2/cB3yciqMWoW+qeKviXdWriSEaS8SupyG2RMpIPpxWEcXUrUpJ1XLT3k/stVEl96v67lujGEl7ttdPP3Xf8TlvDXhnwtYeF9M1bxX9sll1iVlt0g6RRg43njr0P4iuV+IPh/8A4RfxZeaOshkiiIaJ26lCMjPv2/CvWdBvPEmp/DTQG8GLZXNxaK1vewzBSyEHCnnp0/HNeVfEiXW5PFtyviGSJ9RjVEl8ogqvy5AyPrXt5Tia9XG1Oef81431VpWXu20VvPW9zhxdKnChHlj21t5a69f0Ocooor6g8oKKKKAO0+Bf/JY/Cf8A2E4v51137Yf/ACWq4/7B9v8AyauR+Bf/ACWPwn/2E4v51137Yf8AyWq4/wCwfb/yavAq/wDI7p/9e3/6UejD/cZf4l+R47RRRXvnnBRRRQAUUUUAFFFFABRRRQAUUUUAFFFFABRRRQAUUUUAFFFFABRRRQAUUUUAFFFFABRRRQAV03hfxrqvhzw1ruhadDaCLW41iuZ3QmVUHZSDgDk9QetczRWdWlCrHlmrr/LVFwnKDvFhXUWPjjVrT4c6h4DWCzl0u9ulu2eRCZYpBs+4c4Gdg7Hqa5eilUpQq251ezT+a2CM5Rvys6PxL4y1TX/DGg+HryG0S10ON47ZolIdg5yd5JIPTsBVHwp4g1Xwvr1trei3LW95btlWHRh3UjuDWVRSWHpKDpqPuu+nrv8AeN1JOSlfX/I9j8QftDeLtU0KfTrXTdJ0qe6QpcXdpCVkIPXaSTjNcD4R8aar4Y0jxBplhDayw69afZLpp1JZU+blCCMH5j1zXNUVzUcswlGm6cKaSer+W33Gk8VVnJSlLVGv4O8QXvhXxNY+INPjgkurKTzIlmBKE47gEH9au6X4y1TT/iEfHEMNo2pG9kvPLZD5W92JIxnOOT3rm6K6Z4elNtyjdtWfp2M41JRSSe2pc1zUZ9Y1m91W6WNZ7yd55FjGFDMcnHtzXU+JPiZ4j1/4f6V4JvltBpumlDE6KwlfYpC7yTg4BPQCuKopTw1KfLzRvy7eQKrNXs99y5omqahourW2q6XdSWt5bOJIZUPKkV69e/tH+MZtMkig0vRbPUJVKvfQwESAHuMn731rxWiscTl+GxUlKtBSaLpYirSTUJWuSXE01xcSXFxI0s0rF3djksxOSTUdFFdiVjEKKKKYgooooAKKKKACiiigAooooAKKKKACiiigAooooAKKKKACiiigAooooAKKKKACiiigAooooAKKKKACiiigDu73/kgWmf8AYzXP/pNFVrw54d+F11odpcaz44vbLUHTM9ulkzCNsngHHPGKq3v/ACQLTP8AsZrn/wBJoqoaR8NvHOrabBqWneGr+5tJ13RSpESrjpkV4/u+zlzVeT3pa3S67apnbrzK0ebRd/0Op/4RX4N/9FE1D/wAf/4mqHiDw78LLXRLu40nxze3l/HGTBA9kyiRvQnHFZ//AAqX4jf9CjqX/fk/4VW1X4a+OtL06fUdQ8M39va26b5ZXiICL6mog6XMv9rb8rw1/Acuez/dfg/8yp4D0/wvqWpTQ+Ktcm0i1WHdFLFCZC75Hy4AOOM1v/B1LePx/qUdpMZrddL1JYpCMF0FvJtbHbIwa5Twz4b1zxNdyWmg6ZcahPFH5jpCpYquQMn8SK6n4MQTWvjvULW4jaOaHSdRjkRhgqwt5AQfxFdGOt7Kt793y7aafrqZ0L80NOu55+v3R9KWkX7o+lLXpnMFKv3h9RSUq/eH1FIR6Z8ev+PnR/8Acm/mleZV6b8ev+PnR/8Acm/mleZVy4L+BH+upUtwooorrJCiiigAooooAKKKKACiiigAooooAKKKKACiiigAooooAki61pWZ5FZcf3q0bQ9KCJFzXE83QpsdVw3616x+yHe7/Duu6cW5hvElA9nTH81ry6VfN06eP1jP8q639ki88nxfrWnk8T2SyAe6Pj+TV+c8YU+XF0qneNvuf/BPXy982CqR7NM+lahvp/sthc3XeGF5P++VJ/pU1VtVha50q8tlGWmt5IwPdlI/rXyhmtzn/hgsNh8ONMup2wskD31xIe5ctIzH8D+lcP4Uil02+8HeMLhdkviC7vYb1j/08kzQg/QxkD/erQvdSZf2erSG1ci5vLOLSIsdRI7+Qw/AB/yrN8beBfFOk+CJLz/hPNW1SPQUjv4bGSGEI5tiH25VAfuqR1rNnZFK7u93b+vvOu8Sal4m1TxZL4Z8KXVlYfYbWO5v725jZ8NIW8uJAD1whYnngiuX+K7+N7z4Pah9vk03T722maK9KRs0d3EHAR4xnKBsg4bJ4NdF4Lvbeb4l+JCJQW1SysNQtBn/AFsPlGMlfXDIc+m4etRfF3U7HU/hb4jawuUuFtnFvKycqJFZCy574yM++R2pvVMmHuzirdi+dS8Uaf4i0Lw9qN5YXl3fwXrzTwxMiF40LR4BOQM4zUNp4wuW+EM3iqaOP+0oLWRHjxhftSuYwv0L7fzqx4nP/F3vCRH/ADwv/wD0XXHXaBfGNz8Pekd54hi1VU/6ddnmyY9hIEobsKMYyS08/wAXc6S41DxhrWstoOh3llp76baQSaneSws+64kQOIkAPACkE5/vCrOkXFx4x8F69oOvQwxalA1xpWoLECIy+wYdM8gMjo47jPtWBbeG49U+KfjC3n13U9PuZZLa8hitnVRLCYETfggk4ZWX8K2/B8Hh3w/oviTVNN1W61CNLiWTULq4IOZYYlVsEAAgKgGR3UjtQgkklpvobfw+1KXWPAegarP/AK67023ml/32jUt+ua3K5z4YWc2n/Dfw1Z3C7Z4tKthKvo/lqWH5k10dWtjnnbmdh8RCuGbovzH6Cvi+W4OoeKtSvjyZ7ySTP1Y19feJLr7D4Z1a9zjyLKVwffYcV8d+FkMsqserNn8zWtJXmkd2XrWcvI6DUzhyv91VX9KwbmRkfejMjA5DKcEGtnU23SSH1Y1hXZ5NfsuGp8lGMOyX5HzjlzVHLzK95e3k7P513cSb8Bt0hO7HrUcV5eRQNbx3U6Qt1jWQhT+FN2SSyCONGdj0VRkmojwcHg1pyR2saqT3J7e8u7dGS3up4Uf7ypIVB/Kktrq5tZPMtriWF/70blSfyqGinyR103HzMn+23n2n7V9ruPP/AOenmHd+dDXt4119qa7nM/8Az08w7vzqCilyR7BzPuS3NxcXUpluZ5ZpP70jFj+tSSahfyW4t5L25eEfwNKxX8s1Woo5I6abBzPuTR3V1HA1vHczJC33o1chT+FMllkmffNI8j/3nYk/maZRTUUnewrskaaZkRGmkZY/uAuSF+npTvtV15/2j7TP53/PTzDu/PrUNFHKuwXZLb3VzbszW9xNCWGGKOVJHvij7RcZjP2ibMZzH85+Q9ePSoqKOVXvYLsljubmO4+0R3EyzZz5gchvz60SXNy6yK1xMwlOZAZDhz6n1pYLW6nillgtppY4V3SuiFhGPViOg+tQ0kot+Y7s7f4ieKrfVl0MaNeXMZtdNW2uMbk+YMTj3ri45pow4jmkQOMPtYjcPQ+tMorHDYSnhqSpw2X+dy6taVSXNIntLy8tCfst1PBu6+XIVz+VRSO8jl5HZ3PVmOSfxptFbqKTvbUzu7WCiiiqEFFFFAHafAv/AJLH4T/7CcX86679sP8A5LVcf9g+3/k1cj8C/wDksfhP/sJxfzrrv2w/+S1XH/YPt/5NXgVf+R3T/wCvb/8ASj0Yf7jL/EvyPHaKKK9884KKKKACiiigAooooAKKKKACiiigAooooAKKKKACiiigAooooAKKKKACiiigAooqzaafqF3GZLSxurhAdpaKJmAPpxSbS3GVqKv/ANi61/0CNQ/8Bn/wo/sXWv8AoEah/wCAz/4UuePcLFCir/8AYutf9AjUP/AZ/wDCj+xda/6BGof+Az/4Uc8e4WKFFX/7F1r/AKBGof8AgM/+FH9i61/0CNQ/8Bn/AMKOePcLFCir/wDYutf9AjUP/AZ/8KP7F1r/AKBGof8AgM/+FHPHuFihRV/+xda/6BGof+Az/wCFH9i61/0CNQ/8Bn/wo549wsUKKv8A9i61/wBAjUP/AAGf/Cj+xda/6BGof+Az/wCFHPHuFihRV/8AsXWv+gRqH/gM/wDhR/Yutf8AQI1D/wABn/wo549wsUKKv/2LrX/QI1D/AMBn/wAKP7F1r/oEah/4DP8A4Uc8e4WKFFX/AOxda/6BGof+Az/4Uf2LrX/QI1D/AMBn/wAKOePcLFCir/8AYutf9AjUP/AZ/wDCj+xda/6BGof+Az/4Uc8e4WKFFX/7F1r/AKA+of8AgM/+FUXVo3ZHUq6khlIwQR1BpqSewCUUUUxBRRRQAUUUUAFFFFABRRRQAUUUUAFFFFABRRRQAUUUUAFFFFABRRRQAUUUUAFFFFABRRRQB3d7/wAkC0z/ALGa5/8ASaKuZtPE3iKztktrXXdSggjGEjjuXVVHoADxXTXv/JAtM/7Ga5/9Joqt/D//AIRvQPAd94v1zw/Fr076imn21vNIyxx5RnZztIJPGBXkxqRp0pOUeb32ktN2/M7HFykknbRHJ/8ACX+Kf+hk1X/wMf8AxqO68T+Irq3e3ute1KaGQbXje6dlYehBPNd9/wALJ8Ff9Eq0b/v/AC//ABdH/CyfBX/RKtG/7/y//F0lVmv+YZ/+Sf5hyR/5+/n/AJHmumapqGlzNNpt/cWcjLtZoJShI9CRXZfBOVpfG17LLIXkfSNRZmY5LE20hJJrY/4WT4K/6JVo3/f+X/4urelfFzwzpVy1zp/wy0i3maJ4SyzS8o6lWHL9wSKjE1cRVpThHDu7Vt4/5lUoU4STdRWXr/kePqRtH0pa9l0DVvBPj2e68NJ4DsdGnlsp5re8tppC8UkaFhwzEEHGOleMqcqD7V34bEuq5RlBxato7ddtm+zOerSUEmndMWlX7w+opKVfvD6iuoxPTPj1/wAfOj/7k380rzKvTfj1/wAfOj/7k380rzKuXBfwI/11KluFFFFdZIUUUUAFFFFABRRRQAUUUUAFFFFABRRRQAUUUUAFFFFACp1q/anmqC9auWx5FBMjdsvmQr6irP7PF1/Z/wAZbKEtgXEc9uff5SR+q1SsG6VS8I3P9lfF3RrvO1U1KPP+65wf/Qq+J4zpfuqVTs7ff/wx6eTu/tafeP5f8OfZ9AODmg9aK+FJOP0bwuLfV72xvrFLjR4r8arpcnmY8ids7k2g5OCSRnj5j3rrbiKO4gkgmQPFKhR1PRlIwR+VPopJWKlNyepzGseAPCeq6Tp2l3WmMLfTYhDZmK4kjkijAA271YMRgDgk1fj8L6BH4YfwymmxjSJI2je23N8yty2WzuJOeuc+9bFFFkHtJbXMbSfC2g6UNO+w2JQ6asi2bPO8jRCT74yxJOc981YfQ9JfxHF4jaxQ6tFbNapc5O4RE5K46de/WtGiiyDml3Of8X+DfDvivyW1mzeSaAFYpoZ3hkVT1XchBI9jVDxF4Y3eGbHwdoVilro08qx3ziT/AFdsDudeTuZpMbM8n5iT6119FFkNVJK2uwAADAAAHQCiiimQcf8AGu8+w/CjX5c4MkAhX6swH+NfM/hGPDI2PujP5V7x+09d+R8NIrUHBu76NceoXJNeH+HF2W0j+iH9eK7svp+0xMI92vzPQwz5MPUn/WiHXrcVd+HWgjxH4wtbKaJZbVGEtyhbGYwRn+fas6+NXvhnI6fEbQ9kjLuvEVsHGQT0PrX6rmDnHCVXTdmouz+R4GDUXWjzK6ujoU8Ma14U+LNomkafZTm6aV7GCd8oYxwc88da5XT/AAb4i8STX19Y2cbsuoNbyojABJCST/wEetdn4WkuH/aJkSaSVglzMEDsTtG3oM9Kj0u7ubL4XeN5rSZ4ZDq5TehwcE889q+cWMxNFxs05uNNXaf2pNa69PzPZdGlNPflTlp6JGEvwm8XtrEmn/ZYwEiEnn7xsIOQBn1yDxXO2nhXXLrxQ/huKzJ1GNyrpkYXHUk9Me/uK9I8U6xqkfhj4b+XfTr5xjklIc5kYGMDce/U/nXRQx2o+KHjqaYyoRpMWWhH7wKYl3FffgUo51jadOUqvK/dlaye8ZqF3r1vew3gaMpJRutVf0auePeKvBWueHWtTdwpNFdtsglgcOrt/d471P4m8A674f0f+09Q+zbFZVmjSVWeIt0yAa6TVPFnhm18I2mkeH21C+lttSjvI2uhkqQRlc/gfzNT/EO10fxZ4bvvHPh++ukkWVF1GzkY7Qx6fiPyrrp5jjVOkqy5YttN8u+q5dL+7ddddTGWGotS5Hd2va/3+tvyOB8J+G9U8Tag9npcaM0aeZK7sFVF9STVjxl4R1fwrJbjUkjaG5BMM0bBlfHXp9a0PhpoX9sPqs9zqtxpum2VsJbySAney5OAPyrp/iZ/ZrfCbw22lXF3c2Yu5RDLdf6wjnOfbjj2xXRXzGrTzCFGLvFtJqz0vFv4tr6bdjOGGjLDubWu+/nbY4Hw14Z1bxEl42lQCdrRFd1zgnccDFdHP8J/GEWo2tmbONjOpYyK4KR46hjn/wDXV/4LXM1nofjS7tpDHPDpRkjcdVYByDVm81jVI/gHZyJf3AkfU2iaTzDvKj5sbuvWufF4/HLFulRcVHmjHVO/vRvffp+JpRw9B0lKad7N/c7HD6v4V1rTPEy+HZ7UtfuyiNEOQ4PQitTxN8OPEvh/SG1S8gieCMgTeVIGMRPrg16vBtn+K/hq5kw9wfDxkUnqZNgwfrya5D4b3N9c2Pj5dTlmktxZSlxKxIWT58dehzj9K5451ipwjUVrRUXJW35pOOmum3maPA0k3HXVu3lZX1Od0f4YeKtUjtpre2j8i4tVuUlZxt2tnA+vFanwo8AnVPEuqWuv2KtBp6mGaMyYKzH7vQ8jg89K2PFGp6hZ2Pw0t7a7lhiaG3kZEbAY5Qc+vHatvR2ZP2hvEESOyo1iGKg4BPkxc49eTXPiMzx1TD1bySvGTVk7rlkovr1T+RpTwtCNSOjeqT+auYXgLwzq2m6R448OzQq+oPp6KqIwO4sDgZrg/GfgvXPCQtm1WFBHcZCOjAjcOq8d66v4T319b+EvG98LiYXkVgGWV2JdWAbuai1y4nvPgLpM11K80ianIqu7Fmx9T9a6qNfFUMfO7TjKcYy03bgtVrotNtTKdOlUoKyd0m1/4Eea0UUV9YeQFFFFABRRRQAUUUUAdp8C/wDksfhP/sJxfzrrv2w/+S1XH/YPt/5NXI/Av/ksfhP/ALCcX86679sP/ktVx/2D7f8Ak1eBV/5HdP8A69v/ANKPRh/uMv8AEvyPHaKKK9884KKKKACiiigAooooAKKKKACiiigAooooAKKKKACiiigAooooAKKKKACiiigAr174Hkjw3e4JH+mn/wBASvIa9d+CH/IuXv8A1+H/ANASuPHfwWVHc7/c394/nRub+8fzpKK8QsXc394/nRub+8fzpKKAF3N/eP50bm/vH86SigBdzf3j+dG5v7x/OkooAXc394/nRub+8fzpKKAF3N/eP50bm/vH86SigBdzf3j+dG5v7x/OkooAXc394/nRub+8fzpKKAF3N/eP50bm/vH86SigBdzf3j+dG5v7x/OkooAcGbI+Y/nXzh4h/wCRg1L/AK/Jv/QzX0cOtfOPiH/kYNS/6/Jv/QzXo5d8UhS2KNFFFesZhRRRQAUUUUAFFFFABRRRQAUUUUAFFFFABRRRQAUUUUAFFFFABRRRQAUUUUAFFFFABRRRQB3d7/yQLTP+xmuP/SaKm/8ANBT7+JVx/wCA71J8Pdb8MzeHL/wZ4zkubbS7m4S8tL23Xc9pcKpUnHdWU4PB6Cu31hfgveeD9K8MWvjrULW0sZpLiV/sTFriZwBvPy8YAwBXgVqsqM/ZyhJ+/wA10m1bfp56W/Q9GEFOPMpLa29tTwuivU/+EX+C/wD0UjUv/ABv/iKP+EX+C/8A0UjUv/ABv/iK7f7Tp/yT/wDAJf5GH1SXdfejyyivU/8AhF/gv/0UjUv/AAAb/wCIo/4Rf4L/APRSNS/8AG/+Io/tOn/JP/wCX+QfVJd196Mn4C/8lDT/ALB95/6IauBT7i/SvV5NQ+HXgjSdRuPB+tX2va5fWz2cMs0HlR2iOMO/IGWI4HWvKRwKvCSdWrOtytJpJXVnpfo/UVZckIwvd67BSr94fUUlKv3h9RXccx6Z8ev+PnR/9yb+aV5lXpvx6/4+dH/3Jv5pXmVcuC/gR/rqVLcKKKK6yQooooAKKKKACiiigAooooAKKKKACiiigAooooAKKKKAAVatj0qrVi3PIoEzasW5FYfiZ2s9fhu14KGOUH3U/wD1q2LFuRWZ44jybeX1Ur/n86+Z4spc+Wyf8rT/AE/U7snly4tLumj7Ys5lubOC5XlZY1kH0IB/rUtc18Lb7+0vhv4evM5L6fErH3UbT/Kulr81LkuV2CiiigQUUUUAFFFFABRRRQAUUUUAeH/tY3f7jw5pob70ks7D8ABXm2krt0xz6kCus/afuvtHxE06yByLWwUkehZs1y1uNmmoPVifyFe5w9T58dDy/RXOyq+TL353/Oxn3zcmqNlf3GmapbajasFntpVljJ/vA5FWr1uTWTOeTX6lKKlFxktGeBTbVmjtr/4nahc+L9O8SJo+nQ3FkjrsQELKW6lj1PSsNPFt4vhvVtD+y2/k6nd/apJMncjZ6Dtj61ztFcVPLMLTSUYbW79Hdfc3c7JYqrLeX9PQ6LU/Ft7f6f4fspLW3RNDAELKTmTBU/N/3yOlX/8AhYWsL46m8WQwW8U86LHLbjJidAqrtOef4Qa46iqeXYZrlcFazXyk7v73qL6zVvfm7fhojtfEXxAm1T7ELbQdK05bW5W5/cRY8xx2b256Uni34hXmuaK+k2+k6fpdtNIJbgWqY81h0z7VxdFZwyrCQcWofDtv/X3lPF1ne8tzovAviy88KXtzNb20F3BdReVcQTDKOvb+tWvGPjm/8TaTb6ZcWFna29tM0sK26ldoIwFx0wK5OitZZfhpV/rDh7/f8CViKip+zvobvhnxNdaDp+sWVvbwypqtqbaVpM5RSCMrjvyetJN4mupfBUPhU28Itoro3ImGd5JGMemKw6Kt4OjKfO463T+aVk/uJVaaXLfTY6vUPHmr3OuaRrEMcNrc6XbpBF5eSHVRj5s+orQ8WfEzVNd0abS4tNsNMiuSDdNaphpvYmuEorD+ysHzQl7NXjt5a3/PXU0+t1rNc2+50ereL73UV0BZLW3T+xI0jh2k/vNpBBb8u1XE8fapH8QJPGUdrbJcygLJAM+WyhAmPXooP1rkKKv+z8Ny8vIrWa+Undr5sn6xVve/Z/dsdnefEG9nk18x6XYQR61brbyJGCBEoBGVx3Oe9ZM/ia6l8FW/hU28ItoLlrgSjO8k9j2xWFRRTy/DU7csNmn80rL8AliKkt3/AE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FFJkeooGLRSZHqKXNABRRRQIKKKKAClX7w+opKVfvD6ikB6Z8ev8Aj50f/cm/mleZV6b8ev8Aj50f/cm/mleZVy4L+BH+upUtwooorrJCiiigAooooAKKKKACiiigAooooAKKKKACiiigAooooAKmgPNQ1JF1oEzWs25FReL036XFJ/dfH5j/AOtRaNyKn1tfN0OYd1w3615edUva4CtH+6/w1NMFLkxVN+a/HQ+g/wBmq8+1/CSwj3ZNrPNAfYBtw/Rq9Jrwr9lHWrO38K6xp97eRQeVerIgdsZDJg4/75r2U69og/5ilr/38FfkUE3FM9PFpQryV+poUVmHxDoX/QVtf+/gpD4k0AddWtB/20FVys5uZdzUorJPijw6OusWf/fwUw+LPDX/AEGbP/v4KOVhzLubNFYp8XeGR/zGbP8A7+CmHxj4XH/MatP+/go5WO67m7RWAPGnhTvrdp/38FNPjjwkP+Y3af8AfYo5WF0dDSqMsK5tvHfhEf8AMatf++6WDx54QadF/ty0XnqXo5WFz54+Nd19u+MWrnOVgMcA/wCArVSb5LSFf9nP5msrVr5dY8cavqkbb47m8kdG9Vzwf0rS1JtuF9FA/SvquE6fNinLsmdWZXhhIQ9DHvG5NZkx5q9dN1rPlPNfop4cSOiiig0CiiigAooooAKKKKACiiigAooooAKKKKACiiigAooooAKKKKACiiigAooooA7T4F/8lj8J/wDYTi/nXXfth/8AJarj/sH2/wDJq5H4F/8AJY/Cf/YTi/nXXfth/wDJarj/ALB9v/Jq8Cr/AMjun/17f/pR6MP9xl/iX5HjtFFFe+ecFFFFABRRRQAUUUUAWdMAOo24YAjzFyCODzV+61zUEupVX7KAHYD/AEWPpn6VQ0v/AJCNv/10H86ju/8Aj7m/66N/Os3FOWoy/wD29qXra/8AgLH/AIUf29qXra/+Asf+FZdFP2cewXNe9vJr7QTLcLDvS6VVZIlQ4KNkcD2FZFaC/wDIuS/9fif+gPWfRBWuDCiiirEFFFFABRRRQAUUUUAFFFFABXrvwQ/5Fy9/6/D/AOgJXkVeu/BD/kXL3/r8P/oCVx47+Cyo7nfUUUV4hYUUUUAFFFFABRRRQAUUUUAFFFFABRRRQAUUUUAFFFFABRRRQAo6184+If8AkYNS/wCvyb/0M19HDrXzj4h/5GDUv+vyb/0M16OXfFIUtijRRRXrGYUUUUAFFFFABRRRQAUUUUAFFFFABRRRQAUUUUAFFFFABRRRQAUUUUAFFFFABRRRQAUUUUAdH8M/D8Xijx1pOhXEjRwXM+JmXqEA3Nj3wDXZXPjr4aw3MsNr8LraWCNysbyX0odlBwCcHrVn4H6Ponh+TTviH4s8Qx6RafaZYbCExl3uSqYc8A4Ubhz61Xbwd8ImYt/wtKTkk/8AHkf8K8DE16VXEyU+dxiklyqdr3d9Y79D0aVOcaScbXfe22ltyL/hPvh3/wBEqsv/AAOl/wAamml8E+OPC+vJo/hJfD2q6TZ/b4ZYrh5ElRXVXRgx44YEfSm/8Ib8Iv8AoqUn/gEf8K3PCmm/CXQYtYjT4lPN/aenPYkmzYbAzKd3T/ZrCpPDwXNRVTmVulR9fPTY0jGpJ2ny2/7dPDqK9V/4Q34Rf9FSk/8AAI/4Uf8ACG/CL/oqUn/gEf8ACvU/tSj/ACy/8Al/kcn1SfdfejyqivTNb+H3hWfw7qOpeC/Gqa5c6bF9oubV4DG3k5wWXjnGa8zrqw+Kp4hNwvp3TT+5mVSlKm/eClX7w+opKVfvD6itzI9M+PX/AB86P/uTfzSvMq9N+PX/AB86P/uTfzSvMq5cF/Aj/XUqW4UUUV1khRRRQAUUUUAFFFFABRRRQAUUUUAFFFFABRRRQAUUUUAFOjPNNpV60Ay9bNg1fl/e2M0fdoyB+VZcJ5rQtpMVnVpqpBwezVjO7jJSXQ5ENcROwimkjz12MRml86+P/L1cf9/DXZpaWbks0CEnrxU66fp//Pulfnf+pWJv/EX4n0bz+h1g/wADhd95/wA/M/8A38NGbrvPMf8Atoa70afYf8+6flSiwsf+fdPyqlwXiOtRfiT/AG/R/kf4HAFZ/wDnrL/32aTy5v8AnpJ/30a9C+w2P/PvH+VL9jsR/wAu8f8A3yKf+pVb/n4vxJ/1gpfyP8Dz0RTf33/76NIYZO7N+deh/ZLP/n3j/wC+RS/ZbPH/AB7x/wDfIqlwVV/5+r7mH+sEP5GedmCTHVqb9ncnoa9G+zWn/PvF/wB8ij7Pa/8APvF/3yKf+pM/+fq+4P8AWGH8h519nkHY0C3ckZUn8K9E8m1/54x/98imsluOkMf/AHyKP9SJf8/fw/4I/wDWJfyfiY3hqAh0yuPrWpqcytM5U8Z4pJHVR8qhfoKo3Mma+lybJf7N5ryu2eZjsf8AW7aWsVrhsmqUh5qaZqgPWvdORCUUUUFBRRRQAUUUUAFFFFABRRRQAUUUUAFFFFABRRRQAUUUUAFFFFABRRRQAUUUUAdp8C/+Sx+E/wDsJxfzrrv2w/8AktVx/wBg+3/k1cj8C/8AksfhP/sJxfzrrv2w/wDktVx/2D7f+TV4FX/kd0/+vb/9KPRh/uMv8S/I8dooor3zzgooooAKK0LGztZLFrq7umhXzfLUKucnGaf9l0f/AKCMv/fuo50OxmUVp/ZdH/6CMv8A37pyWekO6oNRlyTgfu6OdBYsaXHp1uunST28ks0zk7g2AMHAqG5uNG+0y50+Yne2f3h9frU08XkT6VBnd5csi59cPWPd/wDH3N/10b+dRFXd7jL32jRf+gfN/wB/D/jR9o0X/oHzf9/D/jWZRV8nmI6FZ9I/sGQ/YZdn2tMjzD12P71R+0aL/wBA+b/v4f8AGmL/AMi5L/1+J/6A9Z9TGO4Gn9o0X/oHzf8Afw/40faNF/6B83/fw/41mUVXJ5gaf2jRf+gfN/38P+NRarHaiO1mtI3iSVGJVjnkNiqNXb//AJB+n/7j/wDoVFrNAUqKKKsQUUUUAFFFFABXrvwQ/wCRcvf+vw/+gJXkVeu/BD/kXL3/AK/D/wCgJXHjv4LKjud9RRRXiFhRRRQAUUUUAFFFFABRRRQAUUUUAFFFFABRRRQAUUUUAFFFFACjrXzj4h/5GDUv+vyb/wBDNfRw6184+If+Rg1L/r8m/wDQzXo5d8UhS2KNFFFesZhRRRQAUUUUAFFFFABRRRQAUUUUAFFFFABRRRQAUUUUAFFFFABRRRQAUUUUAFFFFABRRRQB3njr/klPw8/65aj/AOlArg67zx1/ySr4ef8AXLUf/SgVwdcWA/hP/FP/ANLkb4j416L8kFT6fDFcX9vBPcLbxSSqjzN0jUnBY+w61CoZmCqpZicAAZJrrrb4Y+PrjTxfw+F75oCu4HABI9cE5retWp0l+8ko37tL8zOEJS+FXOk/4V34C/6Kzo//AH6k/wDiKx/GHg7wno+hS32lfEDTdYukZQtpDG4ZwTgkZUDjrXD3EE1vO8FxC8UqHa6OuCp9xTK5aeFrKSk6za9I6/gayqwaa5Evv/zO6+Dn/H94k/7F29/9ArhB0Fd38HP+P7xJ/wBi7e/+gVwg6CtKP+8VP+3f1FP+HH5i0q/eH1FJSr94fUV1mB6Z8ev+PnR/9yb+aV5lXpvx6/4+dH/3Jv5pXmVcuC/gR/rqVLcKKKK6yQooooAKKKKACiiigAooooAKKKKACiiigAooooAKKKKACnKKFXNTxx0CbFiWrkOaZDFVyGE0GcmPizU6k0Rwmp0ipGLY1c04ZqVISeik/hUy2sp6Rn8aznWhD4pJDUJS+FFUZpauCzl/uqPqad9jk9U/OsHjsMt5r7zRYas/sso4NJir/wBjk/vR/nR9hl7GP86SzDDf8/F94fVa38jM85ppz71pNYT/AN1T9DUT2VwvWFq1hiaMvhmvvJdKpHeLKBzUTVdeEr95SPwqF4q2TIuUJSapzVpywn0qpLFVFxZmSCoGHNX5YqrSJQbJkFFKwpKCgooooAKKKKACiiigAooooAKKKKACiiigAooooAKKKKACiiigAooooAKKKKAO0+Bf/JY/Cf8A2E4v51137Yf/ACWq4/7B9v8AyauR+Bf/ACWPwn/2E4v51137Yf8AyWq4/wCwfb/yavAq/wDI7p/9e3/6UejD/cZf4l+R47RRRXvnnBRRRQBeP/Ivj/r8P/oAqjV4/wDIvj/r8P8A6AKo1Meo2FSWv/HzF/vj+dR1Ja/8fMX++P502Bvan/yEtP8A+viT/wBDrNutL1A3UpFpIQXbt71Z8Skg25BwRJNgj/frP/tC/wD+f24/7+GsoJ2TQ2P/ALL1D/n0l/Kj+y9Q/wCfSX8qZ/aF/wD8/tx/38NH9oX/APz+3H/fw1fviLk9tPbeHnW4jaMtdoQD3+R6yqlmuLicATTyygdN7E4qKnFNbgFFFFUIKu3/APyD9P8A9x//AEKqVXb/AP5B+n/7j/8AoVS90MpUUUVQgooooAKKKKACvXfgh/yLl7/1+H/0BK8ir134If8AIuXv/X4f/QErjx38FlR3O+ooorxCwooooAKKKKACiiigAooooAKKKKACiiigAooooAKKKKACiiigBR1r5x8Q/wDIwal/1+Tf+hmvo4da+cfEP/Iwal/1+Tf+hmvRy74pClsUaKKK9YzCiiigAooooAKKKKACiiigAooooAKKKKACiiigAooooAKKKKACiiigAooooAKKKKACiiigDvPHX/JKvh5/1y1H/wBKBXB13njr/klXw8/65aj/AOlArg64sB/Cf+Kf/pcjfEfGvRfkj0j4cx2PhPwldfETUrSK7vPPNnodvMuUM4GXmYHqEGMe9YN58RvHV1qx1STxVqoud+4bLllVfYAHAHtWt8R3MPw8+H1lHxA2nT3JA6GRpiCfyArz+scLQp1+atUSbba11sk2rfhd+bLqzlTtCLslb7z1LxLeRfEnwDd+KJoIo/FOglP7SeJQovbVztWUgfxq2AT6EV5bXefBImTxFq9i3+ovNA1CKYHptEDSA/gyKfwrgxWmEgqM50I/CrNeSfT70/loTWfPGM3u9/kd18HP+P7xJ/2Lt7/6BXCDoK7v4Of8f3iT/sXb3/0CuEHQVdH/AHip/wBu/qKf8OPzFpV+8PqKSlX7w+orrMD0z49f8fOj/wC5N/NK8yr0349f8fOj/wC5N/NK8yrlwX8CP9dSpbhRRRXWSFFFFABRRRQAUUUUAFFFFABRRRQAUUUUAFFFFABSqKSpIhzQDJIkq9BD7VFbR5rVtYfak2krsykxIIKvwWpIyAAPU1G88FsvzEFv0FXtA0XxR4pmEWh6Tc3K5wZdu1F+pNfLZhxLTpNxoK779D0qGVSkues7IYFtoh+8fcfQUx9QtYh8qIPrXpWh/AnUJQsniPxBDag/ehtV8xvpk4xXb6R8Jfh/pu1pdPuNSkHVrmY4P/Aea+XxGeYqtvJ/kd0IYOjsr/ifPDayekeT/ugn+VPim1S5IFvp97KT02wtX1ZYaP4b04AWHhzSoMdCLZc/nWol9LGMQ7Yh6IuK82WKqPqafXILaJ8nW+ieMLobrfw5qTj/AK5Y/matR+EPH0gyvhbUiP8AdX/GvqdtSuz1uJf++qT7fcn/AJbyf99VH1ib6i+u/wB0+WX8I+Po/veFtRH/AAEf41Wn0TxfajNx4c1FP+2ef5V9Xi/uh0uJf++qeup3g/5eJf8AvqmsRU7gsausT5Akn1K2OLjT7yL/AHoW/wAKSLWtpwxZD7gj+dfYLajNINs2yUeki5rMvtJ8M6ipGoeGdJnz1JtlB/OrWKqIpYum90fLsOrJIMFlYe/NShrG4+9EoPqvFe8ar8KPh3qQLJp11psh6NbTHA/4DxXH6z8BrxcyeGvE0Nz6Q3i+W30yM12UM2rUtm0Djhq29jzKXTUcZt5gf9lqzbqzkibbIhU/St/xD4a8XeFJNuuaPcwxg8TKN0Z+hFVLTUIrhNkmHU9jX0eC4kloqmq/E46+Ux3puxzc8GO1UZ4sZrrr3TldDLbfMO6dx9KwLqHGeK+sw2Jp4iHNTdzx5050pcs0Yki1CetXp0xmqbjBroKTGUUUUFBRRRQAUUUUAFFFFABRRRQAUUUUAFFFFABRRRQAUUUUAFFFFABRRRQB2nwL/wCSx+E/+wnF/Ouu/bD/AOS1XH/YPt/5NXI/Av8A5LH4T/7CcX86679sP/ktVx/2D7f+TV4FX/kd0/8Ar2//AEo9GH+4y/xL8jx2iiivfPOCiiigC8f+RfH/AF+H/wBAFUa3rbRtSufDcckNuSslyXUkgZGzGar/APCO6v8A8+v/AI+P8ayU466jaKujRQzagiXCF4wrsyg4ztQnGfwq3bXel/aI8aUc7h/y3PrS2en3mn6nGt3CYy8ExXkHI8tqy7X/AI+Yv98fzp6Se4HS+IrrTVMO/TS3zy/8tiP46yftmlf9Ao/9/wA1N4m/5Yf783/odY1TTguUGalz9hn0qW4t7Q28kcyLnzC2Qwb/AArLq9B/yArv/r4i/k9UauPUAoooqxBRRRQAVdv/APkH6f8A7j/+hVSq7f8A/IP0/wD3H/8AQql7oZSoooqhBRRRQAUUUUAFeu/BD/kXL3/r8P8A6AleRV678EP+Rcvf+vw/+gJXHjv4LKjud9RRRXiFhRRRQAUUUUAFFFFABRRRQAUUUUAFFFFABRRRQAUUUUAFFFFACjrXzj4h/wCRg1L/AK/Jv/QzX0cOtfOPiH/kYNS/6/Jv/QzXo5d8UhS2KNFFFesZhRRRQAUUUUAFFFFABRRRQAUUUUAFFFFABRRRQAUUUUAFFFFABRRRQAUUUUAFFFFABRRRQB3njr/klXw8/wCuWo/+lArg67zx1/ySr4ef9ctR/wDSgVwdcWA/hP8AxT/9Lkb4j416L8kekTwP4q+CdnNaL5t/4VuJI7mMct9klOVcD0DZB+teb1ueCPFGq+ENdTVtJkXftMc0Ug3RzxnqjjuDXdHxV8ILpv7TvPAN9Ff53NawXm22Zvpt4HtisOarhJSiqblFttWtdX1ad2uuqZpaFZJuVmu5neALVvD/AMPfE3jS8UxG7tW0fSw3Blllx5rL7LGGGf8Aarzqun+IPjS/8X3tuZbeCw06yj8qxsLddsVunoB6nue9cxXRhKdRc1Sr8Unt2XRf11bMqso6Rjsjuvg5/wAf3iT/ALF29/8AQK4QdBXd/Bz/AI/vEn/Yu3v/AKBXCDoKKP8AvFT/ALd/Uc/4cfmLSr94fUUlKv3h9RXWYHpnx6/4+dH/ANyb+aV5lXpvx6/4+dH/ANyb+aV5lXLgv4Ef66lS3CiiiuskKKKKACiiigAooooAKKKKACiiigAooooAKKKKAAVYhFVx1q1b9RQJmjZp0q20kz3EVjZRPNczMEjjQZZmPQCorFeKv/CnxPp/h74l2mo6qitAN8Qc/wDLNm4DV8rxVjZUKEKcXbnevojuyukpTnUtflR7L8Ovg5YWMcWp+MAL++IDCyB/dRezf3j7Yr1iN0gt1traOOCBBhYol2qv0FVrS7gvrdbi2mWWJxkMpzUlfnkpM1qVZVXeTHFjSZpKKlsgKKKKQBRRRQAUUUUAFFFFACgmnLIwplFNNoC9DfSCIwybZYWGGjkG5WHuK4Xxp8JfDPiVZLrQtmg6seVVB/o8p9Cv8P15rrKcr7eScAdSaalrfY2pV509nofMOpWOr+Gdbl0bXLVra7iPIPRx2ZT3BqhrlurItzGBhuGA9a9f+PWraPrnhCSRtpvNImjFtd95NzYaIeo7/hXk2nf6dYvDnkoSPwGa+myTHTo14qXXRmuIVPF0HKHT8zk7pOTWdMOa2LwdayZx1r9HPBgyvRRRTNAooooAKKKKACiiigAooooAKKKKACiiigAooooAKKKKACiiigAooooA7T4F/wDJY/Cf/YTi/nXXfth/8lquP+wfb/yauR+Bf/JY/Cf/AGE4v51137Yf/Jarj/sH2/8AJq8Cr/yO6f8A17f/AKUejD/cZf4l+R47RRRXvnnBRRRQB0FzeWcek2FreWbzqYhIpWTbg8iqf2nQ/wDoFz/+BB/wpmsf8e2m/wDXqP5ms6sowVh3OtsLjSfKsdunSgeXcbf354+U57VkR3mio6uNLmypyP8ASD/hU2n/AOp0/wD65XX/AKC1YdTGCu/67jNTW5vtFrZz7dvmGVsemWrLq/qH/IL03/dk/wDQhVCtIbCZeg/5AV3/ANfEX8nqjV6D/kBXf/XxF/J6o047sAoooqhBRRRQAVdv/wDkH6f/ALj/APoVUqu3/wDyD9P/ANx//Qql7oZSoooqhBRRRQAUUUUAFeu/BD/kXL3/AK/D/wCgJXkVeu/BD/kXL3/r8P8A6AlceO/gsqO531FFFeIWFFFFABRRRQAUUUUAFFFFABRRRQAUUUUAFFFFABRRRQAUUUUAKOtfOPiH/kYNS/6/Jv8A0M19HDrXzj4h/wCRg1L/AK/Jv/QzXo5d8UhS2KNFFFesZhRRRQAUUUUAFFFFABRRRQAUUUUAFFFFABRRRQAUUUUAFFFFABRRRQAUUUUAFFFFABRRRQB6Xr2j6prvwg8EXGj2M18lk9/bXPkruMUjSq6gjtlTmuQ/4RDxV/0L+o/9+TSeGPF3ifwwJh4e12+0wTY80W8m0Pjpmtv/AIW18TP+h21n/v8A15kaWMo3jT5XG7eraerb6J9zrcqM7OV72X4aGL/wiHir/oX9R/78mj/hEPFX/Qv6j/35NbX/AAtr4mf9DtrP/f8Ao/4W18TP+h21n/v/AFV8w/lh98v8hWw/d/cv8zF/4RDxV/0L+o/9+TR/wiHir/oX9R/78mtr/hbXxM/6HbWf+/8AR/wtr4mf9DtrP/f+i+Yfyw++X+QWw/d/cv8AM1/hl4f1rSLbxVq2q6bcWNlDoNzG0s6bQXcBVUepJrzIdBXReI/HXjHxHYix13xJqOoWwbcIppcrn1xXO1rhaVWMpVK1ru222nqRVnBpRhsu4Uq/eH1FJSr94fUV1mB6Z8ev+PnR/wDcm/mleZV6b8ev+PnR/wDcm/mleZVy4L+BH+upUtwooorrJCiiigAooooAKKKKACiiigAooooAKKKKACiiigAHWrdv2qoOtWrfqKCZG1Ydq47XV8vUZ0P9812FgeRXNeK4W/thlVSWk27QO5NfG8aUubBwn2l+aPWyGdsRKPdHR/Dv4oa94TkSDznubIf8s2PKj+o9q+gfBvxc8Oa9GqyTCGY9Rnkfh2r5N1jSNV0a5Fvq2nXVjKRkJPGVJHtVNWZWDIzKw6EHpX5vCvKOktUe5iMtpVnzQdn+H3H33Z39leIGtbqKUH+61Wa+I9A8eeIdIKhLo3Ea/wAMvJ/A9q9F8PfHKaIKl6buD3z5q/lxXRGrTl1seTVwGJpfZ5l5f5H0vRXkmj/GTTLoKP7Q0+QntI3lt/WuosfH9pcKCtosue8MoatFC+zOGU+T4k16o7OiucTxlp3/AC0tbpP+AZp48Y6L/F9oX6x//Xp+zl2J9tT/AJkdBRXPnxjof/PSX/v3SN4y0cfdW5f6R0vZy7DdamvtHQ0VzD+M7XH7nTbuT6riqF744uIgSunw26/3p5gP6U/ZyJeIpfzHbUjsqKWd1VR3JxXkesfFCC3BFz4k0y2/2YDvf+lcJr3xa0difL/tHVpO3mN5Sf1pNRj8TNIKrV/h02/lb8z3vU/FWk2ZMccpupuyRc8/WvPvHnj6K0t2OsXy2MBHy2cLbppfY14frXxM8RXyNDYmHSoDxi3XDke7Vxc0ss0rTTyPJIxyzuck1nLEQj8Cuzvo5RXq61pcq7Lf7zsfE/jC88TX0SCMWunwE/Z7ZTwP9pj3b3rofDchWxuJM42wN+ZGP6151p0UiujPG6BxuUkY3D1FehaOPL0S4b+9sT9c/wBK9bIVKti4X7o7cbTp4bCuNNWSRl33BNY9z3rYvjyax7jvX62j5GBWooopmoUUUUAFFFFABRRRQAUUUUAFFFFABRRRQAUUUUAFFFFABRRRQAUUUUAdp8C/+Sx+E/8AsJxfzrrv2w/+S1XH/YPt/wCTVyPwL/5LH4T/AOwnF/Ouu/bD/wCS1XH/AGD7f+TV4FX/AJHdP/r2/wD0o9GH+4y/xL8jx2iiivfPOCiiigDalt7a+srJv7RtoWjgEbJI2CCCah/sq3/6C9j/AN91l0VHK11GdBCsMMtlbRXUVw0cNwWaM5AyjYrn6s6ZcJa3qTSRmRAGVlBwSGUj+tWfO0X/AJ8rj/v7/wDWpK8WAzUP+QXpv+7J/wChCqFdDey6QdP0/NpPtKvt/e9PmHtVUtoYJHkT/wDfz/61KMtNgZWg/wCQFd/9fEX8nqjWrc3GnGwe1tEeMvIrsztn7oPH61n+XH/z2H5VUXuBFRUjxBY96uGGcVHVCCiiimAVdv8A/kH6f/uP/wChVSq7f/8AIP0//cf/ANCqXuhlKiiiqEFFFFABRRRQAV678EP+Rcvf+vw/+gJXkVeu/BD/AJFy9/6/D/6AlceO/gsqO531FFFeIWFFFFABRRRQAUUUUAFFFFABRRRQAUUUUAFFFFABRRRQAUUUUAKOtfOPiH/kYNS/6/Jv/QzX0cOtfOPiH/kYNS/6/Jv/AEM16OXfFIUtijRRRXrGYUUUUAFFFFABRRRQAUUUUAFFFFABRRRQAUUUUAFFFFABRRRQAUUUUAFFFFABRRRQAUUUUAFFehfCP4f6b4ysNc1LWPEkWg2GkLCZZ5I9ynzCwGeRj7v61pfEL4YeH9D8Cy+KvDnja28QwQ3cdtKsMOArP053GvPnmeHhX9g2+a6Wztd7K9rde50RwtSUPaJaeq/I8roo/P8AKj8/yr0DAKKPz/Kuv+Eng2Px14s/sWfUhpsCW0txLcGPcFVFyeMisq9aFCnKpN2S1ZUISnJRjuzkKK9i8QfCXwpD4M1rX/DfxDtNdk0m3E8sEMOPlJA5O446147WOFxlLFJum3po7prz62Lq0Z0mubqFKv3h9RSUq/eH1FdRiemfHr/j50f/AHJv5pXmVem/Hr/j50f/AHJv5pXmVcuC/gR/rqVLcKKKK6yQooooAKKKKACiiigAooooAKKKKACiiigAooooAKsW55FV6mgPNAmbNi3SszxZLcWWo2uoWkhinixJG46qynINaFk3SqvjKPdZQSejEH8q+f4npe0y2p5Wf4o68pnyYyPndfgfY2m3Gg/ET4eaUvjLSbfUorqzjkM2wb1Yryw9DXkPjj9mFJmkvPAGvRzockWN4cMPYP8A/WrsP2e737b8I9FJOWgV4D/wFiK78Eg5UkH2NflTpxkrnrLG1KM3F62Z8Q+LPh9418KyMuueHL62RTjzhGWjP0auXzzjv6Gv0Sh1S8jTy2kEsfQpKoYYrA1zwn4F8Qbv7a8G6ZPI3WWNNjfnWToPod0M0pv4kfBlOjeSNg0cjofUMa+vdV+APwtv8tanWNLc9BHKGUfhiuavv2YtFkJOm+OXjGeFntc4/HdUeykjpWNoSW586W+tazbgCDVLuMD+7JV6Pxh4pjPya9fD/tpXsd3+y/rigmz8X6RPzwGXZx+dUZP2ZPGo/wBXrOiSf9t8UWqITeFluk/keYDxz4uGP+J/e4/3qbN408VSDDa/fH/gdelj9mfx7nnUNEH/AG9ip4/2ZPGBI83XtEj9f3uad6vcj2eDX2Y/cjx+fxBr1x/r9YvZB7yVQmlml+aWaWQn+85r6Btf2YL3P+neNtPjH/TODd/7NW5p37NfhOEg6l4r1C79Vgh8vP6mjkqMaxOFp/DZeiPl6pLaGa6mENrDLPIeiRqSTX2RpHwX+FumEN/YdzqLjveTBgfwwK7XSbPSdGj8vRdF07TV/wCmEIB/M1Soy6mVTNKS+FXPkXwj8E/iF4i2S/2OdLtW6z3x8oY9QD1r2rwP8A/COgPHda/cP4hvVwfK27LdT9Od36V6xNNLM26SRmPuaYv3hWsaUUefWzGrU0Wh83ftMzQP8R9P0+2t4YIrLTI1WOJdqruZmxj6Yrn4h5eiRj+/Ln8l/wDr1N8aLr7d8ZNbYNuWCSO3H/AEUH9c1Fd/JYWsf+wzfmcf0r6rhenzYxPtf8jHGvlwMV3/AFdzEvTyayJzzWnetyayp+tfpR4MNiKiiimahRRRQAUUUUAFFFFABRRRQAUUUUAFFFFABRRRQAUUUUAFFFFABRRRQB2nwL/5LH4T/wCwnF/Ouu/bD/5LVcf9g+3/AJNXI/Av/ksfhP8A7CcX86679sP/AJLVcf8AYPt/5NXgVf8Akd0/+vb/APSj0Yf7jL/EvyPHaKKK9884KKKKACiiigAooooA0bz/AJB+mfR//QhVCT77fU1fvf8AkHaZ/uv/AOhCqEn32+pqI7DY2iiirESj/jzb/roP5GoqlH/Hm3/XQfyNRUkAUUUUwCrt/wD8g/T/APcf/wBCqlV2/wD+Qfp/+4//AKFUvdDKVFFFUIKKKKACiiigAr134If8i5e/9fh/9ASvIq9d+CH/ACLl7/1+H/0BK48d/BZUdzvqKKK8QsKKKKACiiigAooooAKKKKACiiigAooooAKKKKACiiigAooooAUda+cfEP8AyMGpf9fk3/oZr6OHWvnHxD/yMGpf9fk3/oZr0cu+KQpbFGiiivWMwooooAKKKKACiiigAooooAKKKKACiiigAooooAKKKKACiiigAooooAKKKKACiiigAooooA9Q+Gn/ACRL4nf9c7D/ANGtVX4W/FKfwPoV9ozaFY6taXc6zlbgZCsBirvwuTzPgx8SowcF109c/WZhWl8RPgrYeFfCmq6rbeMLbUb7SfJ+2WSRYaPzMYz83HXIr5ypUwjrVcPiftzVlr/LDqttWj0oxrckKlPon+bLX/C/Lf8A6J7oP/fFH/C/Lf8A6J7oP/fFeIUV2f2Fgf5Pxf8AmY/X6/f8Ee3/APC/Lf8A6J7oP/fFNuPj/L9hu4LDwXo9jNcW7wedEuGUMMGvEq734Q+ALPxsdYuNS8QQ6JY6XAs01xKmV+Zsc8jFY4jKstw1N1akNF5yf4XLp4vE1JcsXr8jS+EIx8Mfib/2B4//AEaK8wr3uHwgvgfQviloKagmoRjQLa4juFXaHV3BHGTXgldGXVoVqlapB3Taa/8AAIkYmDhCEZbq/wCbClX7w+opKVfvD6ivUOM9M+PX/Hzo/wDuTfzSvMq9N+PX/Hzo/wDuTfzSvMq5cF/Aj/XUqW4UUUV1khRRRQAUUUUAFFFFABRRRQAUUUUAFFFFABRRRQAVJD1qOnxdaAZq2bdKk8SJ5miM391gar2jdK0L9PN0i4X/AGDXBmdL2uDqw7xf5Bh5+zxEJeaPYf2TbzzvAN/ZFsm1v2wPQMAa9jr54/ZCvdt/4i00n7yRTgfmp/pX0PX43B+6j2cdHlxEgoooqzlFyaSs/Uta03TtS03Try4EVzqcjRWikf6x1XcR9cc1oUXHZoKKz9F1nTtZF4dNuBOLO6ktJyBwsqcMvvitCi4mmtw/OiiigANFYlt4ign8bXvhZbdxPaWUV40uflZZGYAY9ttbKyRtI0ayKXTBZQeVz0zSuNprcdRRRTEFPgGZVB6ZplQandCy0e/vScC3tZZc/wC6hP8AShCex8gavdHVPHGtah18/UJnB9t5xXf6H4PbxBZTXTapDYRWqxxsZEyMkZ9RjrXmfhpWmnDtyXbcfqa9o8I6euseCfEVgbyOzElyq+dJ91cY/wAK97Kqs8PRnWhLl1ir2vZOSvp6HrYqlGbhSkr6PTbZHmXjrRYtA1RbOLU4NRVohJ5sQwBnt1NcnMea9a8O+DdNtvGN6uqXkOrWOmWH22Ty/uyE5AQ8+1V/EJ0Hxj8N9U1+w0WLSr7SZlB8s53xnHB/MV9pTziMHCnrNe6nOySvLbTfX00PI+pNpy0jvZb7b6nlNdZ8NPDdj4lvNUhvpJkW00+S5j8psZdSoGeOnNdt8RJfCvhzwzbWMehRyalq2mo3mqcCEDgN7kkGsP4Ef8hPxB/2Bpv/AEJaitmdSvl1TEU4uFtnprqlf80aQwsaeIjTk79zzntRXr/gTRE0rwFp2t2/hc+IL7U7hhICpPkwAlf1IP5itKy8G6LZ/FDV4YdOinKaYt9YWMpwvmMeV/DFOpxDQhOpHlfu36rWzSfpq935sI5dOSi772/HX5nh1FereGrWw8Q/FaO31jw3Fpc0No7NZN8qTTKPl4PY/wBK5j4oXUs2qwwXfhuPRLyBWWQICFmXPysP8a66GZ+1rxoclm0m9Vpe/wB+268jGpheSm6nN1ts/wCkchRXoHw01CO206SGz8Eya9qBnJlnClhHFgYXAHHOa6a+8EaLN8Z47L7IIdMNgNRmth0B+bK/QlRn6msq+cww9WdOrBpJN3une1ul7rfS+5dPBSqQUovdpfeeRaXY3Gpajb6faKGnuHEcYJwCT71saT4ejXxwvhzxBexaasczRXMxb5UIBPX6132heMPDGo+ONIWz8KQW06XTQI6vwUIwrfUHn8atarcaRrnx4stJk0SBBbXc0d05OftTbSQxHauStm2J55QlScF7OUt1dWvrvb/gs2hg6fKpKSb5kutmePanDDbalc29vOLiGKVkjlHR1B4P41Xr1DUNJ0u8+HXidraxhjvdH1dmDoPm8ktjH0+Y/wDfNbA8IaRc+JvB/hqWyjVoNMN7qW0fNMxA+U/8CU/ga3/t2lTj76el77fZipX+d182ZfUZyej3t+LtY8Xor2XxjosOr+AtW1K48J/8I/d6ZKrWzbCvmwk8jn2/UiuP+DmiWGs+K3bVIhNZWNs91LGej7RwD7VtRzinPC1MQ425N1dPono1prdEzwco1Y00/iK3h7w3Zah8PvEHiCaSYXOnPGIVU4U7ioOR+NcnXtl3rWh678JPFt5o+kjTHDRpNGpyHw6bW/Kn+AF03Xha6P8A8K/eHRprcq2oOhOXC537unJH5kV51POatGFarWpuyls2vdSjF99erSW50ywUJuEISWq89dWeSaboOpajo2oataxo1pp4U3DF8Ebs4wO/Ssuva/hxqmm6T8PfE8E+jR3S6XLtuMtj7UCzbQfTGKwPAerWrC4/s3wC2qTz3ryTSKpdYIWI2xjA4wM810xzetzVr0rqDSWqWjSet38/mluZPBwtD3tWvPueZ0V2Xxk0ey0Px3cWunwiC3khjnWIdELDkD8q42vYwuIjiaMK0dpJP7ziq03Sm4PoFFFFdBmdp8C/+Sx+E/8AsJxfzrrv2w/+S1XH/YPt/wCTVyPwL/5LH4T/AOwnF/Ouu/bD/wCS1XH/AGD7f+TV4FX/AJHdP/r2/wD0o9GH+4y/xL8jx2iiivfPOCiiigAooooAKKKKANmKOyu9Oslk1BIJItwZWTPU5HemPp1hvP8AxOIuv/PP/wCvWUn31+tEn32+prPlfcZp/wBm6f8A9BiL/v3/APXo/s3T/wDoMRf9+/8A69ZdFPlfcDZGnWH2Uj+2Isbx/wAs/Y+9Rf2bp/8A0GIv+/f/ANeqA/482/66D+RqKkovuBqf2bp//QYi/wC/f/16P7N0/wD6DEX/AH7/APr1l0U+V9wNT+zdP/6DEX/fv/69R6v9nSK0t7e4Fx5aNuYLgZLZxWfRQou+rAKKKKsQUUUUAFFFFABXrvwQ/wCRcvf+vw/+gJXkVeu/BD/kXL3/AK/D/wCgJXHjv4LKjud9RRRXiFhRRRQAUUUUAFFFFABRRRQAUUUUAFFFFABRRRQAUUUUAFFFFACjrXzj4h/5GDUv+vyb/wBDNfRw6184+If+Rg1L/r8m/wDQzXo5d8UhS2KNFFFesZhRRRQAUUUUAFFFFABRRRQAUUUUAFFFFABRRRQAUUUUAFFFFABRRRQAUUUUAFFFFABRRRQB6l8L3MfwX+Jci9UXT2H4TNU/j744at4u8KXuhT6Hptob7y/tNxChDvsxjPPtUXwrUSfBz4kRt91v7OU/QzGvSPjV8OvBui/D/wARXGl+DpdMudL+zfZ9QZ2K3O/G7bn06GvlK1bCQx7VeF5Oa5X292n5rq13PWpwqyoJwlZcuvnrL/gnzHRRRX1Z5IV2/wAKfiJeeAJ9Sa30yz1GHUIVimhuVJXAOR3riK9e/Zx8L6Dr6+JrzWvDsniBtPtI5LeyjYhnZmwcY74rz8znRhhZSrx5o6afNW7dfM6MLGcqqUHZmvpvi+78c+Hfin4gvbaC1kfQreFYoRhVVJAAK8Kr6T8U+H9J8Mr8VNM0WwNhZnw3aTi3yT5bO4JHNfNlceSzpTVSVJWi+Wy7Lkib41SXKpO71/NhSr94fUUlKv3h9RXtnAemfHr/AI+dH/3Jv5pXmVem/Hr/AI+dH/3Jv5pXmVcuC/gR/rqVLcKKKK6yQooooAKKKKACiiigAooooAKKKKACiiigAooooAKcnWm0q9aAZoWh5FbEA32zp1ypH6ViWp5rasDUyV1ZmM9NTY/Zfu/snxUktCcC6spU+pUgj+tfVFfHnwquv7L+NGjPnAa8aE/R1I/mRX2GetfiLg6cpQfRtH0eP96op90mFFFFBwnnXx9ja28L6X4mhGJtA1e2vC/92Itsl/8AHWrudX1O303Q7zWpCPs1ravdsfVFQv8AyFU/G2jp4g8HazojruF7ZSwgf7RU7f8Ax7FeX61rk+u/s3aPaiQ/b9dNrojkdVkaQJL+So9Q3Zs6IR9pGK8/z/pm/wDCu4s/B3wQstd8QT+QssD6peyEZYvO5kxju3zhQO5wKn8OfFSx1LW7LS9U8O63oDai/l2E1/bMkdw/ZMkDDEdB3rp/Eq+HNN8Mb/EItY9JsPKkPnHCI0bAx/U7guB3OK8p+L/xD0DXvC1ra6dY6+t1HqtjNa3NxpMsUKFbhMkSMMDK5HvnFJvlW5cIqtJvl3e/Y9buNfsoPF1n4ZdZPtt3aS3cZA+XZGQDk+vzCjWtfstJ1nRdKuRIZ9YnkhttoyAyJuOfTiuY1v8A5OE8P/8AYBvf/RkdN+JP/JRvht/2E7v/ANJ6d9zNU1deab/MTTTt+PviBsE48P2ZwP8ArpLXHeC/iL9o+MXiXd4V8Sot+um2yq1lJ/o+BIN8gx8infnJ6gE12Wlf8l/17/sAWf8A6Mlo8HE/8Ls+IPP/AC7aV/6Klpa6epreKTuvsr9Dv6KKK0OMK5f4uXn2D4XeIrjOCbMxD6uQv9a6ivN/2lLz7L8K5YAcNd3sMX1Ayx/9BFCKhHmmo92vzPAPBsf7+HPQEZrvtM1C0j+GPiG2ku4o7qaZGjiL4d+ew6muK8LLsikk/uxsR9cUy+r7nh3AqvhXzO3vRf8A4C7muaYh066t2a+/Q6H4U6zp1hrV/Y6vcCC01O0a2aZzwh6gk9hVvxH/AGH4N+HOpeHdP1221i+1adS7W5ysca4688HgfWvObo9apnrX0NbKo1cR7bnaTcW46Wbjs+/+djjo4twpcltdbPtfc734zahY6hc+H2sbyC6EWkRxyGJw2xtzfKcdD7UnwX1Cx0/Udca+vILVZNJljjMrhQzblwoz1PtXBUVf9mQ+pfVObTv87h9aft/bW1PXvCOoW/iD4b6foUHiqLw9qemTPkzPtE0bEnjkZ+9+GKx7TSI7jxrdRxfEC3S9tII2t9RdsJK+fmQHPavOaKxjlDhKo6dSyld25Yuzbu9WrteT7mjxnMo80b2830PXvG02k+JvHun2sPie1tLqz08K+qAgRy3AbI5z6Gsv41ara3VnoGm/2rBq+pWULi8vIcEOTtwMjvwfzrzWilh8mjRnSlztqmtFZbu99d7a7bBUxrnGa5fi/r+met+Aryyuvhj/AGVaeJ7bw9fw35mupJGAaWLHQev8P4rWrqHi7Qrf4v2F8NRin0250ZLWW4VgdhYvjd6HkZ9M14fRWVTIKVSrUnKbtLm0stOa19d3tpfYqOYSjCMUtrfgekaho/hnwb4h0bULPxFBqj/2iJHWBgVhg7Zx3963rxdA0344aZ4hh8RWFxbahPJcSssg22+UIAZs45NeM0VpPJ5VNZ1m24yi3Zap/lYlYxR+GCSumt+n+Z6r8N9Y0ceNvFOm6re28Wl6qsn72SQBGIc4wTxyGJH0qSLxrp8PxzudXmuVbTGBslmQ5UIFChh7bhn8a8moonkdCdSdSTfvR5fwSv66L7gWPmoxils7/wDA/E9M8e6Z9i0O9uP+Fh2+rRO4FvZxyBmdS3fB7Csr4MazYaT4ski1SZYLO+tXtpJWOAm4cEnsPeuIoraOWXwk8NUnfm62S/LQh4r96qkVa3qz2C/t/C3hv4b+J9B0/wARWuo3lx5cvyOMMPMXCL6kAc11drrWit4i0fXI/GVnbaOtqsKaaHC4kKkZYZ4Az374r50orgq8OqrF89Vtttt2XVJPppto1sdEcycWrQVlbv0bf6nqvw8utG1CDxp4fv8AV7bTxqcm6C4lYBCAz8j16qcVo+Gp9N/4QIaPp3i+00eXT9Ula6mJAa6iDHBXnJBGCK8Zorevkiqyk1UaTadrJq6XL17r8dTOnjnFJcu1112buexa9p2h+OvjJHb/ANoNNph0tJHntpBkbEzyeQD615DdIkd1NHE26NZGVT6gHg1peH9evNDt9RisUiD39v8AZ3lIO+Nc87fQnpWTXTl+DqYVum5XhFRUfle7+d7fIzxNeNX3re822/8AIKKKK9Q5DtPgX/yWPwn/ANhOL+ddd+2H/wAlquP+wfb/AMmrkfgX/wAlj8J/9hOL+ddd+2H/AMlquP8AsH2/8mrwKv8AyO6f/Xt/+lHow/3GX+JfkeO0UUV755wUUUUAFFFFABRRRQAqnDA+hqctZkk+XPz/ALY/wrtvAjfDOKxsbfxNa6rqOpahcGGZreVYksUJAVhlTvJyTx6VraL8P/D9t4h8e6Z4iv50tfDaK6XMI+Yr5oHTuSpA+pzXn1Mwp05SU4tW8t9UtPm1+h0xw0pJOLX+XU8yzZ/885/++x/hW34N8Pw+JtUmsLeSSBorO4uyzsCCIo2cj8QuK6rRNG8C/ZNd8a3lnqc3hmxuorKwsfPVZ7id1LHc23AAUEnjuK1/h3b+EW+Jhl8MXd3Fpl54dvpJ4rkbpLNzbyB0JAAbGMjA6EVjiMwtTnyRacVvbRO17ev4dNy6eH96PM1q/wAO55HI8JiEcKuuWBJds/561d8UaSmiau2npqNrqCiKOTz7ZgyHcobGR3GcH6V23iTRfBOr/DiXxN4PtNRsJ9JvYbS+hu5lkM0cu7ZJkAYOVqzr/gbQ4b7xbptiJxdaZo9rqVnuYHdlEaZSMc8MSPpVrMIcyvdbpprzitf/AAJP0ZP1aVtLPz+//I8sorvtE8EQap4e8Jxxu0er+ItUljRmPyx20eAXx9dx/CtS70X4f+ItO17TfCNrqdrqmhWsl3FcXM6sl/FEwEpKhRtODuHsMVpLMaSlazfd9tbXflf8mJYabV/67nltFFFd5zBRRRQAUUUUAFFFFABXrvwQ/wCRcvf+vw/+gJXkVeu/BD/kXL3/AK/D/wCgJXHjv4LKjud9RRRXiFhRRRQAUUUUAFFFFABRRRQAUUUUAFFFFABRRRQAUUUUAFFFFACjrXzj4h/5GDUv+vyb/wBDNfRw6184+If+Rg1L/r8m/wDQzXo5d8UhS2KNFFFesZhRRRQAUUUUAFFFFABRRRQAUUUUAFFFFABRRRQAUUUUAFFFFABRRRQAUUUUAFFFFABRRRQB6j8MiR8FPiaV4ISwx/39aub8Q+KviBqWh/Ydc1LVptMO35J0whx93nFdP8KSo+DvxHLYCj+zic+nnGvYfj3rWkXXww8RLD4i8OXtvcC2/sy1tGQzxYI37sHJ/DpXy1XFqhjnB01Lmmte3u01po+9+mx6sKXPQT5rWj9+sj5Kooor6k8oK3PB+teKNFu5pfC95fW08ibZTaruJXPfg96w69u/ZWv7Wzk8Ux/2xo+lajNZxizn1IqIwwfnqRn6CuDMqyoYaU3HmtbR7bryf5HRhoc9VRvYp+BtQ1nVPBPxTvNenuZ9QbR4hI9wMPgSDGRXjtfTvj28sL66+K0+nXdndxjw3ZpJNaFTE0gcbsFeOtfMVceTVfa+0ny8t3HTt7kdDbGx5eWN72v+bClX7w+opKVfvD6ivaOE9M+PX/Hzo/8AuTfzSvMq9N+PX/Hzo/8AuTfzSvMq5cF/Aj/XUqW4UV0HgHwlqnjTXjo2ktAtwtu9wzTSBFCJjJJPHeun134M+MNM0i61SFtM1KC0jMtwLK8jldEHVtqknAoq47DUqns5zSl29TSNCpOPNGOh5xRRRXWYhRRXVWHgTW7ybQI4/s6nXbeW4tC8gA2x7t270+6ayqVoUlebt/wFf8i4wlL4UcrRSupV2U9QSDVvTtLv9Qt724s7Z5YrKHz7lx0jTIGSfqQKtyUVdslJvRFOiitbR/D9/qui6vq1qENvpMSS3O5sHazbRgd+aU5xgrydv+DoOMXJ2Rk0Vd0LTbnWdastJswpubydIItxwNzHAyfqaZq1jPpmqXWm3OPPtZmhkwcjcpwf5Uc8ebkvruHK7X6FWiiirJCiiigApR1pKKALdseRWzYNyKxLc9K17FuRSZjMyric6Z45sb8ceTdwTZ+jDNfbisHVXHRgDXw944QrcRyr1Mf6ivs3wfejUfCekXwOfPsonz9VFfj+bU/ZZhWj53+/U+gqvnw1Gflb7jVooorgOQUHBBHUV4F4Ut5P+F1L4CMbLZ+H9XvddRSPlMcyL5I+oaWQ/hXvlRiCBZ2uFghE7AK0ojG9gOgLdSKlq5rSq8ifmee/H0rB4f0HVLqF5tL03xDZ3mpqqFsW67gWK9wrMjEe1c58Z/G/hvXvh+9p4ZvrbVVS5tLu6e0IZLWCOeN2ZyvCngDB9z2r2eWOOWNopo0kjYYZHUMrD0IPWqdho+kWFvJb2Wl2NvFJnzESBQHz68c/jScW7lU6sYpXWqPOPHXiLS9L8feDfiE1yH8NXNpdWEt8gzHH5pVo3Y9lyuM1W8S+LNH8SfFT4fR6DdxahaW+oXPmXcLBojIYPuKw4JxycdK9WmsbGayNjNZWz2hG3yGiUx49NuMCmWOl6ZYQRQWWnWlvHES0axwqNhPUjjg+9HKxqrBJaaq6/P8AzPPn1Ww0j9oa7h1K4W2fVdFtYbEPx57rJLuVfUiodM17SNB+PPiqy1i9js7jWYdLj05JDg3DBJFIX1+YgfjXpsttazTRzTWsEksf+rkeJWZPoSMj8KbNZ2c06XE1layzR42SvCrOmOmGIyPwo5WL2seq6W/r7ieiiirMArxf9q+726P4e04NzLcyzMPZVAH8zXtAr55/aluvO8baNYA5FvY7yPQu5/oBQdGEV68f66HG6IuzTJm7kBfzP/1qpX7cmtG1Hl6SO25x+g/+vUdnomr608i6XYTXOz7xVTtH1Nfp+QclDL1Obsm29fuOLMb1MW4xVzmrg9aqHrWlqWn31rqB0+4tJo7vcF8lkO4k9MDvT9a8O63o6QyanptxbLN/qy6EAn0+vtXue3p3iuZa7a7+hzRpys9NjKorW1Tw3rul2EV/qGl3NvbScLI6EDPbPpSx+GPEEmjnV00m7ayxu80RnG3+99Pep+tUeVS51Zu2637F+yne1mZFFauh+HNc1uKWXStNuLqOL77IhIB9M+vtS6N4a17WJJ49O0u5na3JWXCH5GH8J9/aiWJox5uaaVt9Vp6gqU3ay3Mmir+n6Nquoak2m2dhPNdqSHiVDuXHXPpTdU0rUtMv/sF/ZTwXJxiN0ILZ6Y9ar21Pm5OZX3t5C5JWvbQpUV6l8MfDOoac+vNrekPEr6NK8Jni4zkdM9D+teWqCcAAknoK58PjYYirUhDVRtrfe5pUoSpxjKXW4UVs3/hbxFY6aNRvNIu4bUjJkaMjaPU+lRaf4e1vUI7aSy025nS5ZlhZEJDFfvc+2a2WKouPMpq3e6I9lO9rO5l0VcudK1K21T+y5rGdL3cFEGw7yT0wO9T63oGsaK0S6pp89r5wzGXUgN7A+vtVe3p3S5ld7a7+guSVm7bGZRWvqPhnX9O05NRvtJuoLV8YkeMgDPTPpWZbQTXM6W9vC800h2oiLlmPoBRCtTnFyjJNBKEouzRHRWxrfhjXtFt0uNU0u4toXOA7IcZ9CexrHp06sKseaDTXkKUJQdpKwUUUVoSFFFFABRRRQB2nwL/5LH4T/wCwnF/Ouu/bD/5LVcf9g+3/AJNXI/Av/ksfhP8A7CcX86679sP/AJLVcf8AYPt/5NXgVf8Akd0/+vb/APSj0Yf7jL/EvyPHaKKK9884KKKKACiiigAooooA968KQ+INK+HvhG/8D6TYyQXQll1zUXiVzDIsuNrs2QgEYB7daPGltPFr/wAY7iRP3d3p9tdQOOkkTyoVcexrw6HUL+C0ks4b66itpf8AWQpKwRvqAcGmPd3bhg91cMGQIwMrHKjop55A9K8NZTL2rm5LV9tfiUtXfpay8j0PrkeVRt/VrHo3gjTrrxV8Hta8L6NGbnWLPWItTS0U/PNCYjGxQdWKkLwPWtD4f+Fb/wAJ+OXsdUkiF/P4a1Gea2Q5a2zbygI/o2AGx23CvKbO6urK4W4s7ma2mXpJE5Rh+Ioa7u2uHuGurhpnBDyGVtzAjBBOcniumpgqsvaRjNKMr9NbtW3vt1Mo14rlbWqO68HA/wDClfHJ5x9t0v8A9GPXX6lfJYftGW0NxgW+oafbWE27psmtET+ZFeJrLKsTxLLIsbkF0DEKxHTI74pXmmklE0k0ryjGHZyWGOnPXiipl3POcnLSV/xUV+HL+IRxPLGKttb8G/8AM9o1DU7Twd8c/B+jXFwi2fheGGwllPRXdW8xz/wKTJ+lXfFl58XtP0jxHJrV1Z6fpEcEkPnm2iVb1JDsCRMAN25WJyM8CvCJpJJpWlmkeWRjlndizMfcnrVi51HULq3jt7m/u54Y/uRyTMyr9ATisHlKvCTs2kk7q+zvddm233/Av65pJartZ/mVaKKK9o4QooooAKKKnsLS4vrpLW1jMsz52oOpwM/0pN2Agop0sckUjRyo0bqcMrDBB9xTaACvXfgh/wAi5e/9fh/9ASvIq9d+CH/IuXv/AF+H/wBASuTHfwWVHc76iiivELCiiigAooooAKKKKACiiigAooooAKKKKACiiigAooooAKKKKAFHWvnHxD/yMGpf9fk3/oZr6OHWvnHxD/yMGpf9fk3/AKGa9HLvikKWxRooor1jMKKKKACiiigAooooAKKKKACiiigAooooAKKKKACiiigAooooAKKKKACiiigAooooAKKKKAPUPhp/yRL4nf8AXOw/9GtXnFlp1/eqzWVhdXIQ4YwxM4X64Fep/ApvDl94O8a+GPEGvw6L/aqWvlTSd/LdmP8AT8665tb0H4RfDW9g8F+K9P1vV7zUInBMQYrGAQw5FfPSxs8PiK1OnBucpK2jtblir3s1pZnpKiqlOEpSsknfa+76Hg39g67/ANAXUv8AwFf/AAo/sHXf+gLqX/gK/wDhXpX/AA0J8Qf7+m/+Aqf4Uf8ADQnxB/v6b/4Cp/hXV7bM/wDn1H/wJ/8AyJj7PDfzv7v+Cea/2Drv/QF1L/wFf/Cmy6JrUcbSS6PqCIoyzNbOAB6k4r0z/hoT4g/39N/8BU/wrpvhv8br7Xdem0jx5eWFro13aTRPKtquVcrhTwKiri8xpQc5UYtLtJt/JcpUaOGk1FTf3f8ABOO+EX/JMfid/wBgiP8A9GivL696urb4Z+DPhr4vs/D/AI0k1i+1exW2jheLHIcH0FeC1rltT21StVSaTkrXTX2UupOJjyRhG+qXTXqwpV+8PqKSlX7w+or1DjPTPj1/x86P/uTfzSvMq9N+PX/Hzo/+5N/NK8yrlwX8CP8AXUqW56f+zbb3F54z1q0tEaS4n8N6hHEi9WdkUAD8TXVfBbwT4x8GeKJfFHi+1n0rQLGwuDem6mws4MRAj2k/MSSMD2rkv2dJJYfFmvTQuySR+GNRZHU4KkIMEH61wmoa9rmpQCHUNY1C6jwPkluXZT+BOK8vEYaticTWpRklFqKd1d9dtTvp1YUqUJNO6bsej6P4a+H+n/CzSvFvidtRlutTku7WG3tiBl0b5ZOR0UADH+1V638G/D/RbjRfCPiaPVpNf1e1hmnvrd1EOnvMMxoVIycDGfrXPeMiV+B/w7POPteqn6/vYq9i1nVviVrviLRb7waNOk8O6nZ28i3zWcMi2ZVFEokcqSCpBPJ+lcOIq1orm9pZOVTeXKlyyailo+l3brY2pRg9OXZR6X3Wp5NpHgvQfDNnr2tePY7y6t9M1I6Xb2dm6o1zMMlmJPRQuD+NdtrXh/w9retfDHRtOur06Lc6RdyQvv2zKv7xwpIxyCMGsXVodT+IHgbXtN0y6XW9a0zxI99IIUw93E6eWZUXuAVHT1rqdG0W80Hxf8KNJvVH2uHR77zkVg2xyspK5HcZwajE15v351P3i5tO1qbs0vxv5l06cfhjH3dNf+3kea+GtB8G6J4Pt/FnjaDUNQTUr2a20+ys5FQlIjiSVyR2JAA+tdr4Qs/Anh/T/iPZx/bta0v+zYbiOe3uEBe1d4yIzxxIrnn6GuduvD+q+OPhH4Zh8M2jaheaLfXtpfW0XMkfmy+ZG+3rtIJGemRWt4b8F/2ZP4+8E6HdDVNVbw5AZY0YHNwJI3ljTHXb0rbE1I1Iy9pUfNzaq+iSmrPy01v1vcinFxa5Y6W383F/fqc34Xsfhhp2jaN/wkcepa1qusFi8VjMgFgm/au4YyWP3seldf4Z8L6F4Xvfir4d1i8un0WxtrdmkjwJZI94dVGRjccgdKvaVY+JtB8KeErf4f6Dp/2fULQT6nrUkCSNFPvIkV2fKxhAMdqveKdBvte8X/FvTLHEtzc2NjJbksFE5+UjB6Hdg49a5a2LdSck5tRf967VqkVe32ba2+9mkKXLFe7r6d4v7zi9I0HwzN4h8D+NfBsV5a6fca/DZXdldOHe3mV1K4YdQynNV/8AhG/D/wDaPjLxv4uivLrS7PW5LG2s7Rgr3NwzFiCT0VV5ra8I6Xe+ENA8F+HdahNtq2reL4NQFo/+sihTailh1G45x9K19C1jxH/wjPjXSvBiW9xrtj4pmvJbOSBJXltnXYWRWByVZeccgGtKleom+SV1tdu3u8382vpf/hyY04u3Mtd7W627fjY8n+J/hvSNMtdD8R+GzcromuwSSQQ3JBlt5Ym2yxsR1wSMHuDXE16l8drvxb9g8OWHjDULRtQ8iW6OnQ26RmyDsAA20AZYLnHUY5ry2voctnOeGi5u711vfS7trZX069dzzsSkqjSVv+GCiiiu85wooooAngPNatkeRWRCea07NuRQZzIPGce60t5PQkGvpr4E6lFN8HtFuriZI47aBopJHYBVCMRkk9OBXzd4mTzNELd0YGvQfgNdtr3h7SfBbEm2j1K4v74A/egiEbJGfZpZUOO4RhX5bxTT9nmTf8yT/T9D3MKvaYCP92T/AMz6N7ZorlPCN9eXPjfxnZzztJBaXVqtuh6RhrZGYD6kk1vazqum6NYtfarew2dupC75XCgk9AM9SfSvAuYODTsXaKoaPrOlaxp51DTL+3ubUEhpEcEIR1Df3SO4NUtC8XeGdcvZLLSdbsru4QEmOOUFmA6so/iHuOKLhyy10NyisKXxh4Xh106HLrtimohxGYWmUEOeiE5+9/s9a3aLicWt0FFYdh4v8L6hrTaLZa7Y3F+uf3KTKSxHULzyR3A6VL4h8TaB4fMK61q1rYtN/q1lkALDuceg9elF0Pkle1jXo7Z7VxnxH8caZ4a0bTLyPVbJTf3tskTGQFZIGlUSOpHUBCTnpWgt14cn1qLxNHrCsw0mTYFn/dG23qzS7c44IA3e9Fx+zdrs6Oiq9xe2dvp76hNcxR2iR+a0zMAgTGd2fTFZ+u+KPD2htAurata2jzrujWRwGK/3sdl9+lFyVFvZGsJohcLbmWMTMpZYyw3FR1IHpXy98ebr7b8YtRUHIto4oB7YQZ/U17r8QisekWHi7TpFkl0meO5WSNsrNbOQsq5HBXad3/Aa+a/Fl6urfEfXNQjbdHNfSMh9Vzx+lVDV2O7Aw/ec3k/0NCX5LCBfUM39P6V0Xgy28QSeH7q4tfEMGhaSlwPMmkH+skwOB36Y/Oudv/lRF/uxqP6/1rV8O+LNGsvDFz4f8QaRLqFqbj7TEI32/PgcH8h+tfpkqFVZZThSjzPS+iem7aT0v6nmRqQeMnKbtv3X5ane3dnb3Pxm0G5uNl066OZy+OJXVchv1zXCeGPEWr+K/iRp2j65eG6sv7TedYpFHylQ2APyH5VBq/xI8zxno/iLT9PNv9gtxBJAzAq69CB6DFN8Q+O9BF5ZX3hXw9/Zt3HeC8nllYMZGxgrx0Byc15uHy3EwgoTpXbhyp6e41zfdutj0J4mlJuSnopXa11Wn9ajPG3irW9Z8X6j4fvL1jpk+pLEIGAxGqyYGO/SvUtTvrHR/HRe98V2trpsNqIG0lk4CGPj26kH6V5f458beG9Z0+4fSfDjWOrXkqSXN07g8qc/L6HNXLzx54M1lYdS8ReEpLvWY4hG0iS7UkI6HGe1TXy6rVpU0qDjFJxaXJe7Ufe101s1ffqVTxEIzl+8Td003fz0/wCBsbHgea11vwlL4Z8Pa9/Y+q2uoyz2/YXCEnZ9eO3tR4Ikm1Dw9qPhE64dG8Tx6pJcNIcD7Q5PT35B4HrXLeCfFnhLRbW0ur7w3NPrFjI0lvcRS7VOTlcjPbNTeHvGvheK5bVtd8OzXWsJeSXUNxDLtHzHIUjParxGAr81VQpyaumtIt81356xfVPa+hNPEU7Q5pLaz32/R+h0vgTT7uz8N+Mp9S1RNM1f7attcXzrkx9Cenrn9avrNo+s+MPAtq2rQazf2hnFzOq48wLHuQn8Rn864XQPiDFHqmunxBpn2/TNbk8y5t0baVbPBB+mPyqtf+KdA0/xFpGp+ENCbTl0+QvJ5sm4z54IPPAxkfjSnleKqV5uUWpNOzXLypuny2v8Wj2W2zGsVSjCNnot73v8V/Q9A8L+LNa1rWfG+m6jP5ttBbXDQIVGYdrFdo9sevpXmvwhs7e/+IujW9yqvF528q3QlRkD9K7C5+KPh2N9SOmeGZbY6nbyC7l3je8rDCn028nI+leZ+HtUuNE1uz1a0x51rKJFB6HHY12Zfgayo4iMaXs+eKSWm/K108zDEV4c9NuXNZu/33PYfCPiXV9f8e+KND1WYz6c0FyogdRtjCZC4/KsyHX9T8N/A3TZ9HuBBcPqM0QmCgsqhiTjPrgVV1b4laAtpqN14f8ADb2OtanGY7m5eQEYPXAzxXJ3/ia3uPhtYeFVtZVntbp52mLDYwbOAB1zzXLQyupUlFyo8sOaF4u32YyTdlpu0u7NZ4qMU7Tu7PXXq1ZHsvkwXHxZsNXmhWSdPDX2zGOTJvK5+uMivNPB/iDVvF3jnQ9O8QXn223S/NwqyKODjOOOxwKmm+Jip4x0bXbKwlWOy05bG4hkYEyruJbGOnUY9xVXxF400Nb7TbrwjoH9lvaXf2yRpG3GR/T2HXilhMuxNNOEqV24WjLT3Gub5rdbDq4mnJ8ynondrvseg6xqenW7+K4Na8XW17BeRSRR2Ow5gcHCge4AxXjngKHWJ/Fmnx6CwXUvM/cuQMIcctz6V1Xibxd4G1a2vr2PwjLHrV5GQZmm+RJCMF8A1yvgXX38MeKLPWVi84QMd6d2UjBx7125bg6tHB1UoPna2ko2bUbfZ0t013MMTWhOtD3tE91e+/mesaxb3a/CrxVb6l4mt/EE8LxvujH+ofeoI/U14ZXpOteO/DJ8Na5oeheHp7JNUCuZWlDHzN4Yk+2BgYrzaurIsPWo06ntY2vK6ukvsx6R0WtzLH1ITlHld7Lz7vuFFFFe6cAUUUUAFFFFAHafAv8A5LH4T/7CcX86679sP/ktVx/2D7f+TVyPwL/5LH4T/wCwnF/Ouu/bD/5LVcf9g+3/AJNXgVf+R3T/AOvb/wDSj0Yf7jL/ABL8jx09DXsKfCjRWRW+36nyAf4P8K8eqz/aGof8/wDd/wDf9v8AGvXr06k7ckrHAmj1r/hU+i/8/wDqf/jn+FH/AAqfRf8An/1P/wAc/wAK8l/tDUP+f+7/AO/7f40f2hqH/P8A3f8A3/b/ABrD6viP+fn4BdHrX/Cp9F/5/wDU/wDxz/Cj/hU+i/8AP/qf/jn+FeS/2hqH/P8A3f8A3/b/ABo/tDUP+f8Au/8Av+3+NH1fEf8APz8Auj1r/hU+i/8AP/qf/jn+FH/Cp9F/5/8AU/8Axz/CvJf7Q1D/AJ/7v/v+3+NH9oah/wA/93/3/b/Gj6viP+fn4BdHrX/Cp9F/5/8AU/8Axz/Cj/hU+i/8/wDqf/jn+FeS/wBoah/z/wB3/wB/2/xo/tDUP+f+7/7/ALf40fV8R/z8/ALo9a/4VPov/P8A6n/45/hR/wAKn0X/AJ/9T/8AHP8ACvJf7Q1D/n/u/wDv+3+NH9oah/z/AN3/AN/2/wAaPq+I/wCfn4BdHrX/AAqfRf8An/1P/wAc/wAKP+FT6L/z/wCp/wDjn+FeS/2hqH/P/d/9/wBv8aP7Q1D/AJ/7v/v+3+NH1fEf8/PwC6PWv+FT6L/z/wCp/wDjn+FH/Cp9F/5/9T/8c/wryX+0NQ/5/wC7/wC/7f40f2hqH/P/AHf/AH/b/Gj6viP+fn4BdHrX/Cp9F/5/9T/8c/wo/wCFT6L/AM/+p/8Ajn+FeS/2hqH/AD/3f/f9v8aP7Q1D/n/u/wDv+3+NH1fEf8/PwC6PWv8AhU+i/wDP/qf/AI5/hR/wqfRf+f8A1P8A8c/wryX+0NQ/5/7v/v8At/jR/aGof8/93/3/AG/xo+r4j/n5+AXR61/wqfRf+f8A1P8A8c/wq7oXw70vRdWg1O3vL95YCSqybdpyCOcD3rxj+0NQ/wCf+7/7/t/jWr4S16XTfENrfX15dyW8RZnQys275TgYz64qZ4fEcr/eX+Q7o9b8Z+ENJ1y3e4l2Wlyiki4HA/4F7V4ZfQC1vJrdZkmEblRIn3W9xXReMfGmp+IJDErG1sgflhQ8n3Y9/wCVcvW2EpVKcbTfyE2Feu/BD/kXL3/r8P8A6AleRV678EP+Rcvf+vw/+gJSx38FhHc76iiivELCiiigAooooAKKKKACiiigAooooAKKKKACiiigAooooAKKKKAFHWvnHxD/AMjBqX/X5N/6Ga+jh1r5x8Q/8jBqX/X5N/6Ga9HLvikKWxRooor1jMKKKKACiiigAooooAKKKKACiiigAooooAKKKKACiiigAooooAKKKKACiiigAooooAKKKKAAgHqM0gAHQClooGFFFFAgooooATA9BS0UUAFKv3h9RSUq/eH1FID0z49f8fOj/wC5N/NK8yr0349f8fOj/wC5N/NK8yrlwX8CP9dSpbkttcXFszNbXEsDMhRjG5Usp6qcdQfSoqsadZ3Wo6hb6fYwtPdXEixQxr1ZmOAK6fx58OvEXgyztr3VFtZbWeQw+bbTrKscwGWjbaThh71pOvShUVOUkpS2XVlKnOUXJLRHKPcXEkEdvJPK8MRJjjZyVQnrgdBnAzjrVu01rWLOxksbTVr63tZM74Y7h1Q+vyg4qhXf+EPhH4v8S6LHrEEVpZWc/Fq95cJEbg+iBiCfr3qcTWoUIc1ZpLz7jpwqTdoK7OI06/vtOuBcafeXFnNjHmQSsjY9Mg09tT1Jp0nbUbwzR7tkhnbcu7rg5yM5OfWpvEeiap4d1q40fWbR7S9t22yRt+hB6Ee4rOrWPJNKas79SXzR91lzTNU1PS5Hk03UbuyeQYdoJmjLD3weaZa6hqFreNeWt9dQXLZ3TRzMrnPXLA5OarUU+SOum4uZ9y/DrWsQ6e+nw6tfx2chJeBbhwjE9crnHNRrqmprKZV1K9WQhQXFw4JC/dGc9u3pVjQdDv8AWo9RexVCNOs3vJ9zAYjTrjPU89KzKlKm20kr9RtySTLd3qepXl8t9d6hdz3akFZ5JmaRcdMMTkYpLLUtRsr431nf3VvdEkmaOZlc565YHJpYtNvpNKn1VLZzYwSpDJNj5VdgSq/XANVKajBpxSXYTclqTXt3dX1y1ze3U1zO/wB6SaQux/E81DRVnTLG81O/hsLC3e4uZm2xxoMljVaRXZIWrZWop0iNHI0bjDIxVh6EdabTAKKKKYh8XWtGzPIrNj+9V+0PIoIkaWor5ujXC9fkz+XNdZ+yG6f8Jt4ghY/ONPiZB7eYQ38lrmYR5ltJH/eUj9Kl/Zx1aPRvjHaxztsi1K0lsSx4AclXTP1KFR7sK/POM6dq9Gp3TX3f8OexlbcsLWh2s/6+4+hvBH/JQ/H3/X5Z/wDpIlY3xC1azh+KOiWmp6XdanZ2mmT3iW8UBlXzjIkauy4IOFZsZ7kU6Sbxp4d8eeKLzTfAl3rljqk1tLBcQ30EY+SBUYFXYHqDVzVP+Er+1aN44s/DE6albwzWd/oxuY/Ne3dgcq4bZuDIrcnpxXx3Q1StJS8u/kc4tvd6/qfjCz8NaPeaVa6toeAssJgjN4GI44ABZOCR61teBtY8H3WsaTpF14bbQPElhCRBBLa+VnCbXCSqAsgxk4yfWtfSbzx3q+n6vqU1kmiyvEF0nTrt1kKsOS8rIT97pgHgVkKfFXizxT4bbV/B82hxaHdNd3N3NcRSea/lPGI4tjEhSXyc9gO9A27pp/n5fj2MLRZvDnh23m8K/EDw+YJ59RmkTVXtt8V0ZJ2eOQzKMxHBX7zDGOwr1++8j7FP9qcJB5beaxbaAuOTntxXmPjBvH2veG9S8D33hFZ5b8PbLrEdxH9kWJiR52wtvDKpzjHXpXfeK9Jk1fwjqeiQzeXJd2UlukjdiykAmnEzq2bTb/G/zPJPFGr+Dzo/h9fCuiXVs1jqln9i1Aae8QK7wrZkZQWDDuSd2c812/hfT7DWfHXjLUtTs7e9lt71NPgFxEJFjiRAcKGBAyTk+tc5qp+IGveCbPQ/+EJmsJtJNtJLvu4St20BX93DhvlDYzlsACty6fxR4Z8S6jq2meFLnWbHXRFcS2sFzEktndBNrBi7BWU+ozyKlGsvhsnr6+hB8RfDei6V4M0XTbXT4GtoNesViWVBJ5avcqWQFskLzjHTHFXb/T7OX4tW+m/ZYVtJPC1zCYUQKmxriIFcDgDBpnibTvF2p/Dy0e7so7zXoNRt9QaxgkVRtjnD+SrMcZCjGSccdav2FnrF54/07xHd6TJYQHQZLeeOSVHaGdpo3EZ2kg8KeRxxTtqQpe7q+5yMU02pfCXw/wCD7hy93PqaeH7rPUpbylZSfrDEW/Gk0zxBpH/CZeLrvVvDd5qs/wDaRso2FkZo44I40wi5UgcuxOPatzSPCur2/wAYL3VJYFHh5RJqFo+8f8fssccMg29RhEY59ZKfeSeKPB3iPWLjR/DNz4h0vWJlu1S1uI4ntrnaEYNvIyrBVPHTBpWZfNF3S66723KHhFJh8GvFdndWl1a2cEWpLZJcqVdbby2aMYPPGTivm/whumiglfJZlUknucV9H/E/V9a0X4Gam/iG5R9c1ONrZI0xtjaU/wCrGOoVNwz+tfP/AIOgCtCo6DH5V0YeN6iR14R+7OTNrVW/eyexx+XFYF4etbN+2SzepJrDuzya/aKMOSCj2R8lfmk5FGXrTKc55ptamyCiijNAwoq/pujalqVlfXtlbGWCwj825cMB5a+vPXpWzofhm31DwFrfiN7qVJtOljRIlA2uG6571zVcXSpL3pdUvm7W/M0hRnPZd39xy9FFFdJkFFFFABRXUaJ4Zt9Q8Ba14je6lSbT5o40iUDa4brnvXL1jSrwqynGL1i7P1sn+ppOnKCTfXUKKKK2MwooooAKKKKACiiigAooooAKKKKAO0+Bf/JY/Cf/AGE4v51137Yf/Jarj/sH2/8AJq5H4F/8lj8J/wDYTi/nXXfth/8AJarj/sH2/wDJq8Cr/wAjun/17f8A6UejD/cZf4l+R47RRRXvnnBRRRQAUUUUAFFFFABRRRQAUUUUAFFFFABRRRQAUUUUAFFFFABRRRQAUUUUAFeu/BD/AJFy9/6/D/6AleRV678EP+Rcvf8Ar8P/AKAlceO/gsqO531FFFeIWFFFFABRRRQAUUUUAFFFFABRRRQAUUUUAFFFFABRRRQAUUUUAKOtfOPiH/kYNS/6/Jv/AEM19HDrXzj4h/5GDUv+vyb/ANDNejl3xSFLYo0UUV6xmFFFFABRRRQAUUUUAFFFFABRRRQAUUUUAFFFFABRRRQAUUUUAFFFFABRRRQAUUUUAFFFFABRRRQAUUhIHUitbSPDmv6xIsemaLf3ZboY4GI/PGKic4wV5OyKUW9kZVFenaX8EfF0kQn1yfS/D8HXdfXaBsf7qkn9K1tF8DfCe01qz0zV/G9zrN7cTpAINOhIjDMccswHHPY15882wqvyPmt/Km/xWn4nRHB1Xureuh43RWp4vsYdL8W6zplsCILS/ngjBOTtSRlH6CsuvQhJTipLqc8lZtBSr94fUUlKv3h9RVEnpnx6/wCPnR/9yb+aV5lXpvx6/wCPnR/9yb+aV5lXLgv4Ef66lS3Os+Ds9/a/FHw7dabYPf3MN8jiBByy9G+mAScmvQvj1ptv4O0FfBGlvdaimq6pJ4ge5PzoEIMaIpHUgZLH3FYX7OmZdc8Q2NlMsGtXmh3EOluWCnzTjKqT0YjgV6h8NtE8UH4Q6joXiLT7aDxAttd2vhtL5x58kcigzIoJ9vlJ6H2rwczxKo4xVJWtHlVr2bvdqXpF/q3sephaTnR5V1vr220+f+R806Na/btXs7Ldt+0TpFn03MB/WvQP2idZu5vilqGk208sGnaL5djYQRuVWFI0HQeuSeetecwvJa3aSKSskMgYY7EGvZfi94D1/wAZ+Kl8c+DdOk1bSvEEcU4MDKTbzlArxOM5BBGc+9epiqlOni6c6rSjyySb2veP4tX/ABOSlGUqMow3uvu1Ob0qa++LfjDRNP1mSK0Gn6cY72/XJke3hBYyNnqwXipte8O+Bde8G6xrngM6pb3Gg7Hu7e+Knz4GbaJlx05xke9dd4c0Tw94W+IVn4MtriFdYvPDdzZalP52YzfSqSiA5wMcKccZrnvC/h3V/BPw/wDHeo+KLKTTftVgumWkU/DXEzSAnaO4AXOeled9ZjzJ0ZOKXLyx7pyaenVNbdlrodXsnb31d63fay0/rqbsvw/+F+m+K9M8I6pf6u+qa5Dbm2kh2+XZNKi7d+eSWY9sjBFc34a8GeGdH8M6v4i8a2+q6hDZ6y+jpb6aBlHRdzyuT0XoBz1rY8Z5/wCGmPCQ5z5+hgD/AIDBWnoreOtHv/GGu+ERba1aP4kuLbUtDkhEvAZispUjgHO3I5/KsFVrxoxvVfvRi9Xbrsnb3b/1uXyQc37uza0X6dTkLbwj4cl1vxdHoet3N3pdn4dk1KzlRtrMdqnypMdcEkEe1aVj4O+Hek6P4fsvFkusxahr1otyNUiC/ZLTfnapz97pz1611Otadpth4q8ZnT9Nh0ye58AvdajYwNlLW6cfOgx0xheKf8O4vG1lp3hnQbjStP8AGXg3VYFYSSxArYqx/ervIyhXryQPSpqY2pKlzKbS06pN+73ta/W2zHGhFSty9+l1v23/AMjl9Ibwra/s4eIbe7h1G4mi19Y/NhZdjz+W/lOMnOzaOe+aWHwJ4B0vUtJ8E+I7jV18UapDCZLuHb9nsppgDHGwPJ6rk89aWbRln+E/jvT/AAvCb6103xVHcKqHJFskTjefVR616J4j1f4hax460yfwjp2j3Gg6pBb3FtqsthDIIE2LvaSQqSChB4PPFTVxE4Skqc7JuTd5Ws+WLXR927dbeRUacWlzRvZJbX6u/wDw55X4e8CeGNN8Jazrvji4vYn0TXW02e2tMbrghD8ik8A7hnPoDXVeA/D3hHQfjF4S1bSm1KfR9dsXutNViokglBZXV/UDBHHeua8X3txqXwc8QahcXUd5JP463PcRJtSYm3k+cDAwD1/Guj8FsBqfwTDMF32l6i5OMk3DgD9a0xMq0qU5Tm9eaLXT4G9Pmvu0IpKCmko7Wf8A5NY8W8XvpcnifUH0WG5h08zt5KXJBkHrnHHXNZVafinTL/R/EV/p2p2sltdwzt5kTjkZOR+lZlfUUbezjyu6sjyp35ncKKKK1IFXrV21PNUR1q3bHkUEyN2waqXw5tbKT4taZp+pReZa3F00DqGKnkHaQw5BDbSCOQRVmwbkVkfaDpfxA0+/HHk3sE2fYMpP9a+M4zpXw1Op2l+a/wCAenkrftKkO8f6/M+26KMg8joeRRXwRIUUUUAFFFFABRRRQAUUUUAFFFFAHmX7SNtYr8O59SmiL3isttbsWOEDtlsL0zhevWvCPCqbULf3UJ/SvZP2q7zy/CGj2Gebi+Lkeyr/APXryPQl2WErf7IH616OVU/aYuEfNfmd9KThhJy9fyI75uK67wRpvhj/AIQHUvEHiGye4WxvF4jYhpBgYT8Sa42+PJrpdNuLdfgj4gt2niEzX8JWMuNxG5OQOpr9JzdSlRhGLavOKdtHZtJnjZfZTbavZPf0Ot1G0+HOnXOi63No0sg1xEjhtg3yRZ4Lnn3xWDZeB9Ft/iT4ijvo2bRdFhN0YQxywIyq5/A/pVXxfdW0mh/DtUuYWMSjzAsgJT94Pven4108uraRL8VPFmj3V/BHBrNmsEVwHBQOAcfMOO/6V8vH6zQpNwnJ3jK+rdlGaWnmo3Pbfs5yV0tGvxjf8zmPFFl4Z8SfDu68VaBpbaXcadcrFPHuyHQ4A/8AQl/WurfSPh/pXiLRtHu9Gee81m2iAwx2QgggHr1Zgfyrm/EdpZeCPhffeG21az1HUtWuldhbPuVI12nP/jo/Orni28s3+LHgmZLu3aKO1tBI6ygqhErZyc4H41bU60eWnOXs/wB5yu7u0oxa13tzXsTeMHeUVze7fRdW/wBDV8CroWgaR450ufTZLhNOeVrkhuZ7fnanXggA/nWb8Prrw9J4F8YXt9ZSpo322OQWqt8xXB2pmrGgS6fqfi/4gaG2o21u2qRskEzyDYex56HrXP6THb6X8MPGukvfWss0d5EilJB+9x1KjqRUeyVT2ik5c0nSe72fLdr539Cufl5bJWSn+pX+LOmaCdE0DxNoFkbKDU0cPCTnBXH689qj+G+k6HB4X1fxj4htGvbexkWCC2BxvkOOT/30P1p3je4t5PhJ4MhjuInljebeiuCy8L1HUVa+GZsde8Ba34Ln1CCxvJp1uraSdtqHG3Iz/wAB/WvUc6kMss5Oym03rfkU2t99uvY5eWLxWiV3G67X5f8AMm8T6H4d1K18LeKdFsTaWepXy2t1aliRu3Efh91h+VRfGKPwfopuPDmj6bImpJOs8s+flQMM+Xzz0wfxq94jm07QNO8H+DIdRt72e01Fbu8mifMakucc/wDA2/LmuT+M00M/xM1mWCWOWNnjw6MGU/uk6EVnlsalbEU1KUuRKbjq9UppRv30fXoViXGFOVkruyflprY1/CH/ACRPxb/18w/yrq9H8KaDpY0XQL7wzc6lJqVuJLu/UNthZhwAR0xXH+E7i3T4NeK4HuIkme5hKRs4DNx2HU13d5c6t4r0nSNS8MeMLLSoVtViu7e4m2lHUYJxXHmEqsatRKXLFzd3qteSPLqte/lc2wyg4RdrvlWmnd33MHwx4U07R9P8UX0ujnXrzS9RazS3yeIhjL4HXOf0+tU/h/pWh6vf+Kdbg0B7j7CqvZ6W74ILbt2eecbf1+lTfDmx1v8A4SC81jTvF9ikkeotHfC4lwLiMEEuAeuQTz2qaKCbVviVr+seDvENhpbwTxBVlfYk4K4cgdD8yk/jmrq1KnNWhKrryp83vJLWPutdL62a1s2TGMbQajpd6aeevy7M848YXFjda9NNp+lyaXGQoe2fOUfHzdegrIruPjfeaffePJZNPeGTZbxpcSRfdeUZ3EHvwRzXD19Vl0/aYWnKzV0tHq/vZ5WJjy1ZK9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bPgbTLfWvGWj6RdFhBeXkcMhXrtY4OKxq6f4T/wDJTfDX/YSh/wDQqwxMnGjOS3Sf5GlJJzSfc7vV/Gnw98I6rd6d4X+HsFzcWkzwG51SUyZZWIyEyR271haz8aPHl9C1ta6jDpNsRgRafAkGB9VANcj42/5HPXP+wjcf+jGrIrioZZhnGM5x5n3leX53N6mKq3cYuy8tPyLWpalqOpSmXUb+6vHY5LTys5P5mtX4cf8AJQPD/wD2EoP/AEMVgVv/AA4/5KB4f/7CUH/oYrsrxUaEkl0f5GFNtzV+4nxH/wCSieJf+wvd/wDo5qwa3viP/wAlE8S/9he7/wDRzVg08N/Bh6L8gq/G/UKVfvD6ikpV+8PqK2Mz0z49f8fOj/7k380rzKvTfj1/x86P/uTfzSvMq5cF/Aj/AF1KluSW089rcR3FtNJBNG25JI2Ksp9QRyDWhe+IvEF9qMOpXmuajcXkH+pnkuXZ4/8AdJOR+FZdaUGh6jN4bufEMcIOn21ylrLJkcSOpZRj6A1tNU01Kdu339PmOLlsjNJJOTya1dH8S+ItHt3t9J13UrCGTO6O3uXRTnvgHr71lVZ+wXn9mf2n9nk+xecIPOx8vmFS2364BNOpGElaaVvMUXJO8SJp52uTctNIZy+8yljv3dd2euferus67retCJdY1i/1ARDEYubhpAv03E4rOopuEW07aoOZ7XLMuo6hLfR30t/dSXcRQxztMxkTZjbhs5GMDHpgVa0vxBr2lXk15putahZ3M5JmlhuHVpSecsQfm5JPNZlFDpwas1oCk073LZ1PUjcXNwdRvDNdKUuZPObdMp6hznLA+hqzYeJPENhpsmmWOuala2Umd9vDcukZz1+UHHPesuik6UGrNIFOS6luw1TUtPiuIrDULu0juUMc6QzMglX+6wB5H1qzZeI/EFjpcml2eualb2Emd1tFcusZz1+UHHPf1rLoolShLdIFOS2ZMLq6+xGx+1TfZDIJTB5h8svjG7b03Y4z1xTxqGoD7Li/uh9jz9l/fN+45z8nPy888d6rUVXLHsK7LGoXt5qN295qF3Pd3MmN8s0hd2+pPJqvRRTSSVkDdwooopiCrNuelVqngPNAmbNi3IrF8bIVvYpV6mPj6g1rWR5FU/Gse61t5fQla+d4ppe0y2p5Wf4nZlM+XGR87r8D7G8LXg1DwxpV+Dn7RZwyZ9ygJrSriPgTe/bvhLoEhOWjtzA31Riv8gK7evzG99TaceWTj2CiiigkKKKKACiiigAooooAKKKB1oA8B/asuvM8QeH9OB4jt3mYehLY/pXC2C+Xpf1YfoK3f2ibr7X8W5IM5FraRR/QkZNYoGywiX1ya+g4bp8+Oj5f5HXiHyZf6/qzMvm5NZFxjJNad63JrKnPNfqB4ECDvRgY6UUUGoHrnvRgelFFAwHHTiiiigAo70UUCCiiigYUDjOO/X3oooABx044xQODkcH2oooAKKKKBBRRRQAUUUUAFFFFABRRRQB2nwL/AOSx+E/+wnF/Ouu/bD/5LVcf9g+3/k1cj8C/+Sx+E/8AsJxfzrrv2w/+S1XH/YPt/wCTV4FX/kd0/wDr2/8A0o9GH+4y/wAS/I8dooor3zzgooooAKKKKACiiigAooooAKKKKACiiigAooooAKKKKACiiigAooooAKKKKACvXfgh/wAi5e/9fh/9ASvIq9d+CH/IuXv/AF+H/wBASuPHfwWVHc76iiivELCiiigAooooAKKKKACiiigAooooAKKKKACiiigAooooAKKKKAFHWvnHxD/yMGpf9fk3/oZr6OHWvnHxD/yMGpf9fk3/AKGa9HLvikKWxRooor1jMKKKKACiiigAooooAKKKKACiiigAooooAKKKKACiiigAooooAKKKKACiiigAooooAKKKKACun+E//JTfDX/YSh/9CrmK6f4T/wDJTfDX/YSh/wDQq5sX/u8/R/ka0f4kfUz/ABt/yOeuf9hG4/8ARjVkVr+Nv+Rz1z/sI3H/AKMasitKH8OPoiZ/Ewrf+HH/ACUDw/8A9hKD/wBDFP8ABfgnxN4wnkj0HTJLlIv9bMWCRx/ViQK6HTfA3ifwf8RPDY17THt4pdSg8qdWDxv846MCR+dc2JxVC06XOuaz0vrt2NaVKd1O2l9zmviP/wAlE8S/9he7/wDRzVg1vfEf/koniX/sL3f/AKOasGt8N/Bh6L8jOr8b9QpV+8PqKSlX7w+orYzPTPj1/wAfOj/7k380rzKvTfj1/wAfOj/7k380rzKuXBfwI/11KludT8NPC9v4n1q5XUrx7LSdPtJL3ULhFyyxL2UHqzEgD616Drtp4UPwB1S78G3F81pdeILVHt71VWWCRYpBg4JBBBBBz3Nc38FIzqVr4w8MW7IL/WNFaOzVjgySRyLJsHuQDW5pHhPUtP8AgZdRa9DJpsep+KLKMCXhkjCurSEdhkn/AL5NeTjqv+0e9O3LKFo91ve3XW/3HoUIfu9I7p6/1/WpZ0n4f/DTUfEH/CA2uuapceJjCduoRIpszOI95Qc5x2zjtVWZfDJ/ZjsoJl1MX/8AwkEqJgL5YvPJ6nn/AFezHPXOeK9S8HQ6rpPxlj8L6F4K0zRvDunSMr6i9sjTXMQQ7CJSMku23gEnmvKI9HutU+BccEcLtFaeM5GvmH/LvEYQpdvQZrzqWJlVnHnm7JwlunvzdtFfT3enzOmVNQT5Y62ktu1v6uXNJ8BfDW+1pfAsetarceJ3t9wvYUVrQT7N/ljByR2zivG54ZIrmS3YAyJIYzj1BxX1d4UttU0f4yQeE/D/AIM0zSvD+nPtk1N7ZGmuo/L4IlIzlieMGvmG5t0uPFstnPJ5KS6g0Ujn+AGXBP4V6WUYudSc+aTa5Yy1ab1v22vZaa2OXF0YxjGys7tfl/Vz1bRPAPw0v/EEHgFNc1S48TTwjbfworWazmPf5fXJA6ZxXLeEPC3hiz8LS+LPHdxqC2LX5sLO0sVUyzyKuZGJJGFXK9+pr3Hwhb6novxmsvCvh/wXpmleH7CQeZqslsjy3EWz5WErDOXbGADnmvKdd0fUfEvwi02HRLOS7utE16+hvbeIZkXzijI5Xrj5dufWuHD42pUnySqNRlyu91dX5u2kb2Stra5vUoxiuZR1V9Ldrffa7Kkfw68PjxdqksmuyP4Q0/TY9Va7iCtM8MgGyLbnAk3HbgntmkuPAPh7xNq/hpvAeoXC2OtTyW88N9t86yaPlmYAnK7ec1v6V4Ll0nw74w8BW1wt34gvdFs9Se2XAZJEk3yW49WC4JFJ8HPDMngvxR4W17Xpksb7WZbmzt7O5UDYpjISV89FLHHNbSxslCdSNZuUVaK/m9y97et3fbQlUU2ouGj38tdv67mFrXhHwNq2ga5L4HvdWfUfDyebdJexqEu4Q21pI8E4wecccVor4E+HunRaX4e8Q6tqtlr+pWCXa6h5Q+wws8e9Iyc5I6AkA9a3NR1b4iw+G/Fr6poHh7w/Z2dq9tczDTY4Xud52+XGyryT19K1vBsHikTeH/BXirw/p3i7wpfWcRttT8sZtIGXLFZSMgpkjnGMVhPF1403+80Tb0kr/Cnvaztvy9b+RcaVNy+HV+Wm/a9/K55t4T8LeDbLwNB4p8bSavLFf30tnax6dGGEIjC7pHJIxy3A9q43xvpdhoviq/0zS9TTVLCFx9nu0GBKhUMD9ecH3FeseBpPF3hjwzLceG7Gx8X+FbvVp7ebS5oRL5bIwVGbIO3epByPxrh/jrpOkaL8R7yz0a3W0gaGGaW1VtwtpnQM8YPsT+HSvSwWJnLGSjKV0721VtGtGt4tfc9zlr0kqKaVtv6v1/Q4aiiivdOAKKKKACpYetRU+LrQJmrZtyKXxOnmaLu/uOD/AE/rUFq3NXNRHmaPcJ/sZ/LmvPzWl7XBVYd4v8isLLkxEJeaPcP2VL37R8NZrTdk2l/IuPQMFYfzNetYr5B+EvxOm8AWeo2i2P2pbuVJBz90qCP612x/aMue2iD8xX43CceVXZ72KwlZ1pOMG1c+iMUuDXzmf2i73toq/nTD+0VqH8OjJ+dXzQ7mH1LEfyP8P8z6PwaMGvmw/tE6t20aL/vqmH9ojW+2kQfnS54dw+pYj+R/h/mfS2DSV80n9ofXSP8AkE2/50xv2hfEHbS7cfjT54dx/UsR/J+X+Z9NYPpRg+lfMf8Aw0J4j/6Btt+f/wBao2/aE8UZ40+1/P8A+tS54dwWBxL+x+K/zPp/Bp0a5cD1NfLh/aC8UH/lxtR+P/1qIv2gvFSSq4sbRsdj0/lR7SHcf1DE/wAn4oyfiRd/2j8WNfuAcgXZjB9lAFPvDthjX0QVzulzTX+pzX1wd01xK0rn1Zjk1uaq+JWX0wK+x4Rp81eU/L9Sc2Xs8PCn6fgjIu25NZsxq5ct1qjL1r9BPEiMooooLCiiigAooooAKKKKACiiigAooooAKKKKACiiigAooooAKKKKACiiigAooooA7T4F/wDJY/Cf/YTi/nXXfth/8lquP+wfb/yauR+Bf/JY/Cf/AGE4v51137Yf/Jarj/sH2/8AJq8Cr/yO6f8A17f/AKUejD/cZf4l+R47RRRXvnnBRRRQAUUUUAFFFFABRRRQAUUUUAFFFFABRRRQAUUUUAFFFFABRRRQAUUUUAFeu/BD/kXL3/r8P/oCV5FXrvwQ/wCRcvf+vw/+gJXHjv4LKjud9RRRXiFhRRRQAUUUUAFFFFABRRRQAUUUUAFFFFABRRRQAUUUUAFFFFACjrXzj4h/5GDUv+vyb/0M19HDrXzj4h/5GDUv+vyb/wBDNejl3xSFLYo0UUV6xmFFFFABRRRQAUUUUAFFFFABRRRQAUUUUAFFFFABRRRQAUUUUAFFFFABRRRQAUUUUAFFFSWsMlzcxW8Kl5ZXCIo7knAFJuwzS8NeG9e8S3TW2g6Tc6hKoywiXgfUnium8F+Hdd8N/Fnwzaa7pdzp8x1GEhZV6jd2I4NbvxJ8VXvgor8OvB95Jp1tpaqmpXVs2yS8u8ZkJYc7VJKge1bPwF8cXHiLxVpvhDxpcSanA9wsumXU53zWtwpyoVjztbGCK8LE4vFSw06ygvZtPTXmtbft527dbnfSpUlVUL+9f5X7f8E8k8bf8jnrn/YRuP8A0Y1ZltDJc3MVtCu6WV1jQerE4A/OtLxpk+MdbJ4P9oT/APoxqg8N3cen+ItMv5RmO2vIZn+iuCf5V69NtUU1vb9Djkk5u/c9C+MHiC40GeL4b+Hrp7TSdEVYbryTtN3dYHmyOR1+bIGegFXf2evGVy3i+w8IeIJpNQ0XUrlFjjmYsbe4BzHIhP3TuwDj1rlPjfYzWHxW8QrLkrPePcwv2eKT50YexDCofg3YXGpfFDw9BbZDJexzO4/gRDuZj7AA15Tw1GeWO/WPNfre173731OtVZrFad7W8uxn/EQk/EHxIT1OrXWf+/zVhVq+MLyPUfF2tahD/qrrUJ5k/wB1pGI/Q1lV61BNUop9kcdR3mwpV+8PqKSlX7w+orUg9M+PX/Hzo/8AuTfzSvMq9N+PX/Hzo/8AuTfzSvMq5cF/Aj/XUqW5LaXNxZ3Ud1aTy29xE26OWNirIfUEdDWjrPibxHrSyLq+u6lfpKVaRZ7hnVioIUkE9snHpk1k0V0OnByUmtQUmlZM37nxr4wube0t5/FGsSRWbq9spu3xEy/dZeeCOx7VRtte1u2tL6zt9XvorfUM/bIlnYLcZ67x/F1PX1rOqf7Hdf2edQ+zyfZBKIfOx8vmEE7c+uATUexpRVuVL5Irnm+psT+NPF81taW0vifV3hs2VrZDdviJl+6V54I7elYU0kk0ryzO0kkjFndjksT1JPc1LfWd1YzCG8t5IJCiuFcYO1hkH8RUFOnTpxV4JL0FKUn8TN6fxp4vntLS0m8T6u8Fm6vbxm7fETL91l54I7HtVfRvEviHRr+fUNJ1vULK7uM+fNDOytLk5O4g88nPNZNFL6vSs48qs/IPaTve5eh1jVodY/tmHU7yPU95k+1rMwm3Hq27rmna5rms65fi/wBZ1S81C6AAWW4lLsoHQAnpWfRVezhdSsr7C55Wtc2da8V+J9bsIbDWPEGpX9rDgxw3FyzqpHQ4J60608XeKbTRG0O18RapDpjAqbVLlhHg9RtzjBzyKxKKn6vS5eXlVt9h+0ne9zX8P+J/EXh4TLoWuahpqzD96Ladow/ucHrWZczzXNxJcXEzzTSsXkkdss7HqSe5qOirVOCk5JasTk2rX0CiiirJCiiigApU60lKvWgGW4G5rRhYSRNG3RlIP41lxdauwMaUopqzM3pqjLbQLpnO0KRng5oHhy8x9xfzrooXqykhr5Z8H4C/2vv/AOAek89xXl9xy48N3f8AdT86X/hG7v0T866sPSh6a4RwC7/f/wAAn+3MV5fccr/wjV3/ANM/zpR4ZuvWP866rfS72qv9U8v7P7yf7bxXl9xyo8M3X96L86X/AIRm5/vxD8a6jfRuOKa4Uy7s/vD+2sV3X3HMf8IzcY/1kX50g8Lz95Iq6cuaaZDT/wBVcu/lf3i/trF919xzZ8MTf89IhQPDEoIJmjrozIajeQ1S4Vy3+R/ew/tnF/zfgVNNtBYEMzByPSkvZi7MzHknNPleqM7GvUwWW4fBJqirXOetiquIa9o9ivO3Jqo3WppahPWu8hCUUUUFBRRRQAUUUUAFFFFABRRRQAUUUUAFFFFABRRRQAUUUUAFFFFABRRRQAUUUUAdp8C/+Sx+E/8AsJxfzrrv2w/+S1XH/YPt/wCTVyPwL/5LH4T/AOwnF/Ouu/bD/wCS1XH/AGD7f+TV4FX/AJHdP/r2/wD0o9GH+4y/xL8jx2iiivfPOCiiigAooooAKKKKACiiigAooooAKKKKACiiigAooooAKKKKACiiigAooooAK9d+CH/IuXv/AF+H/wBASvIq9d+CH/IuXv8A1+H/ANASuPHfwWVHc76iitDQNJutb1JNPszGsrKzbpDhQAMnJrwpzjCLlJ2SNYxcmorcz6KkuInt7iW3kGHicow9wcGo6pO6uJ6BRT4U8yZI843MFz6ZNWtcsf7M1i70/wAzzPs8rR78Y3Y71POubl6j5Xbm6FKirTW8A0lLsXaGdpzGbf8AiVQM7/pniqtOMk9hNWCiiimIKK0ZtPSDQodQmkIluZSsEYHVF+8x/HAH41nVMJqd7FSi47hRWrb6VC3h+XVrq8EI3mO3j25Mrjkj24q3F4ehZtJgk1DZd6i0Z8oLny436Nn19qyliqcb3f8AS3LVGb6HP0VfNjAsWoGS8RJbVlWKMjmbLYOPoOaoVrGalsQ4tbhRRV/QbKHUtRWxkmMTzKVhbHBkx8oPselE5qEXJ7IIxcmkihRTpEaORo3UhlJVh6EU2qJFHWvnHxD/AMjBqX/X5N/6Ga+jh1r5x8Q/8jBqX/X5N/6Ga9HLvikKWxRooor1jMKKKKACiiigAooooAKKKKACiiigAooooAKKKKACiiigAooooAKKKKACiiigAooooAK1vBl1DZeMNFvLjAhgv4JZM/3VkUn9BWTRUTipxcX1Ki7NM6v4w2k9j8VPE1vcg7/7TmkBP8SsxZT9CCKn+CVvcXHxY8OfZshor1ZmYfwonzMT7YFdTDfeDfiVo1jH4o1tfDniewgW2N/Km6C9iQYTeeocDjPOcU261Dwd8ONBv7XwprI8Q+JdRha3fUo02w2kLcOI/ViOM8V4rxE3h/qvI/aW5dnbte+1uu9+m52+zSqe1v7t7+fpbueb+KLhLzxPqt3GcpNezSKfYuSKzqBRXtwjyxUV0OFu7uepaN4k8GeMPDlhofxAkutP1HTYhBZazbIHLQj7scqkjO3scmnan4j8F+CtBvtL+H813qerajEbe51i4QR+TCfvJEoJwSOCeK8rorz/AOzKfN8T5b35b+7ff1tfpe3kdH1qVtlfv1/rzCiiivSOYKVfvD6ikpV+8PqKQHpnx6/4+dH/ANyb+aV5lXpvx6/4+dH/ANyb+aV5lXLgv4Ef66lS3Oz+EXhCx8Z65qFhqGoHT4LTTpbxpwuQoQrkn8CT+FXfFXhPwzceET4o8Dajf3dra3i2V9b3sQSSNmGY5BhjlWwR7Grv7Pen3Wraz4n02yUtc3Phy6jiUdWbKYH49Pxq34R0O60n4Va/a69G2nDxBq2n6fbCcYbMcjNLIB6KGAzXm4nEzhiZWqbOHu6ap7+e2vyO6lSUqS93e+vpsaOm/Db4e3uu/wDCCQ+Jr+bxYYSVuI4AbIzCPeYw27J9M4pbGPwYP2dNJXVrjWI2HiR/MEMCti58oZAyw+Ty8c+vGO9eieCIbjSPjSnhLw74D0/S9I012WfVZoA9xNEEO1xKcHLnGMZ615Nd2N5c/s/b7e3klWy8YTSXJUZ8pPIA3N6DNeXSr1K84xnUdrwe6vrzdtFfTTWx1Spxgm1FbSXXpb+rnS/FDwnoni/4zx6fpt/e2scOmJdavcXEQCwQRwqVKc/MSvY45rifFHhPwneeE5PFPgXUNRns7K7S11C3voQkib/uSrhjlTgivW7T7bY/GTXVjsIJrjWPC0Y0tbpA0N06QoSmDw2cEYrjPEGt+Lrj4YatNf8AhnQPDmm3F5BaSRxWQgmuJA27CgdduOfrTweJrx9lCEtEobta330td9lba3qFanTfNJrV36dtv68yPxN8M/BOkeLdK8Hp4hvJ9bvNUtoZY1iGyK3m6HOfvAFT/wACqvqXw58FPaeItF0XxFe3Xijw/azXdwGhAt5REf3kaNuySvPOOcVd8UFm/a50/dkkazYj8P3dZ3gAs3xR8fE5JOl6xn8nraFTEqjGo6rvyKXTVt7bbGbjT53HkW7R5HRQOlFfVHkhRRRQAUUUUAFFFFABRRRQAop6JSxrmrMUeaCWxIkq3DHT4YauxQUGUpEUa1OimrENuzfdUmrS2jD7zIn1Nc9XFUaP8SSQQpVKnwxuU1U5pwQ1dEMC/em/IUZs17sfqa86eeYOH2r+iOmOW4iXSxU2UbKt+fZL/AD9TR9qs+0aVzviLCrozVZTX7oq+X9KTy6ti7tP+eaU8XNmesaUlxHhuzH/AGRW7ooGOmmOtQPYt/yzA+hpfJsX6F1/4FW8M+wkt218jOWWV0Y5Q1C6mt06fEw/d3Az6MKgm024UfKokH+wa7qWYYar8M0c88NWp/FEwZUNVZUNbM1uQcMpB9CKqTQV2JmSkY0qVXda1JoaqSx4pmyZTNFPdcUygtBRRRQAUUUUAFFFFABRRRQAUUUUAFFFFABRRRQAUUUUAFFFFABRRRQAUUUUAdp8C/8AksfhP/sJxfzrrv2w/wDktVx/2D7f+TVyPwL/AOSx+E/+wnF/Ouu/bD/5LVcf9g+3/k1eBV/5HdP/AK9v/wBKPRh/uMv8S/I8dooor3zzgooooAKKKKACiiigAooooAKKKKACiiigAooooAKKKKACiiigAooooAKKKKACvXfgh/yLl7/1+H/0BK8ir134If8AIuXv/X4f/QErjx38FlR3O+rofDryWHh/VtUjDeYfLtYsDuzbm/8AHVP51z1dgmsXXhzwtpdtZC2Mt4ZLqYSxh8DIVfpwDXzGMcnGMIq7bX4a/odeHsm5N2sv+B+pBr1nFP47ti6Zg1F4Z9o44fG4fnmrB0zQLrxCdMtYZ0hsjNNeTF+ZEQfdUdvT8asTXkms/wDCM61P5SzpefZZggCjhgynHYYqjo88EfjfU7eeVY0vVuLUSE/KrP8AdJPpkCuBSqez3acYtad07fPTY62oc+2kn+epUvrvQb1IJbHT5NPu0uFXyxJvSSP15xgg/wA66PVIdD1TxRrGimxcXztNJHeeZz5igtt2+nGPeucvPDl3o8UNxqUkcMzXKJFCGBZ17t7Dp+dbNsy/8LavG3LjzrnnPH+raisoNc1KTaUZNO73VuvVCp817TitWk9PX7jH0yz08aFpuoXUJbzNU8mY56x7QcfrTotIt7XVdeW8QvBpsUhUZ6knEf8AOopT/wAW8tMMN39puevP+rFbHi2eI+E4r6N1M2sCHzADyPKXDZ+pArWU58/Lf4m1+P8AlciMY8t7bJP8P87DIrLRtPuLLQ77Sp7me5SP7RdqzDymk6bRjBAyM81ymp2r2Oo3NlIcvBK0ZPuDivQprjxJqjWl/pGrm30t4EEreZgW5UAOCPwzXnl/LJPezzSzGd3kZmkPVznrVZfOcpPmettVdvX9PQWKjGKVl6adP19TodWsWv8AxFo2iI2wCztos/3dyh2P5uTUrRaDrC32m6Zpz2txaxPJbTmUsZgnUMO2QDTnvY7PxN4e1uQ/6PJawb29Ng8p/wAtufxqay0e48NT3+r3kkX2ZbeWO1ZXz55kBC4/A5rBzcYx1s7aecr6+v8AwTRRu3ppfXyVtPQZcX+lr8O9P3aQHJunUHziMMACW6dxxitPUbuwm8UeF47fTRbyEWziTzS2EPRMY7etcxeY/wCFf6auRkX83Gf9kVqXEscXizwvLI6qiwWu5s8DpUyoR1avvPqyo1Hp/wBu9EZos7eex8SXciZmtpY/KOem6Qg/pWvFB4bs7rSLK801521GzgaWXzSPKL5G4Duc1WmtZbLTvF1vcbVk327YDZyDISP0NRa6R/bHhz5h/wAg+1zz05NaNuq3HmdvJ/3Iv89SLKCTtr/9sxLTS7PShqt7qFpJfrZ3ZtIIASA7ZPzEjPAA/Wq3iK3t7T+zdb06CS1iuR5nksSTFIjcgE9q6aO71Ka68Q6bot55GoLqTTxqr4MqZIYA/ka5/wATRaxc6lp+manqLXt3JgGPdu8kscY+uOaKFWc6qc366vbl7Wtv1+QVYRjTtFfh1v33+RT8bRLD4pvgowHcSAf7wB/rWNWv4xuFufE9/Ihygk2KfUKMf0rIr0sLf2ML72X5HHWt7SVu7FHWvnHxD/yMGpf9fk3/AKGa+jh1r5x8Q/8AIwal/wBfk3/oZr2Mu+KRjLYo0UUV6xmFFFFABRRRQAUUUUAFFFFABRRRQAUUUUAFFFFABRRRQAUUUUAFFFFABRRRQAUUUUAFFFFABRRRQAUUUUAFFFFABRRRQAUq/eH1FJSr94fUUgPTPj1/x86P/uTfzSvMq9N+PX/Hzo/+5N/NK8yrlwX8CP8AXUqW53fwc1my0S88R3F5qCWMkug3ENq7NtLTEqVVf9rjj6VzXiPxL4g8SSQya/rF7qTwptiNxKX2D2/KsmiqjhaarSrW1f4ehbqycFDodNdfEDxxdW9nBP4q1Z47J1ktgbg/u3X7rD3Has618Sa/a2Go2FvrF7Fa6mSb6FZSFuCepcd+p/OsqiqjhqMVZQX3ITqze7Ne68UeI7r+zvtOuX8v9mACxLTEm3A6bPToKk8TeLvE/iYwHX9dvtS+z/6oTylgh9R71iUU1QpJpqKuttNhOpO1rmhNrmsza4uuy6pdvqqyLKt40hModcbW3dcjAx9Kba6xqtreXN5bajcw3N0kkdxKkhDSrJ98Me4bPPrVGiq9nC1rLt8hc8u4UUUVoSFFFFABRRRQAUUUUAFOQZNNqaIc0CZNCma0baHOKgtE6VqR7IU3P0rDEV4Yem6lR2SJjCVWahBaslt7fj29TUzTWsAyxDn36VL4b0bxD4uvjZaBYPOFP7yU8Rxj1Zq9g8K/BDRLMJceJ9Ql1O4HJggOyIe2ed1fB5hxJWrNxpe7H8T2aeCw+GV6rvI8V/tKWaQQ2sUkrngLGpJNdDo/gP4ga0oe08P3UcbdJJ/kWvpPR9O0fRIRFouk2dgo7xRgMfqaty3Mkhyzlvxr52eJnLVs3eNUdIRPCLD4GeLpwDqGr6XY+oEhdv5Ctu1+AdmADfeMJSe4ith/PdXrBcmk3Vi6j7mbxlU86g+BXhBB/pGt6rMfYbf61Zj+CPgJR813rDn187Fd3uNG41PN5k/Wqvc4R/gl4Cb7t3rCf9tc1Xn+Bfg9x/o+u6rD/vLu/rXoe40u40c/mNYur3PLLn4BWh5sfGTqewmth/8AFVjXvwL8YQAnTtX0q+HZTKUY/hg17ZvNKJGHrVKpLuUsbU6nzdq3gH4haKC134dupY16yQDetc8NSmtpvLuYpYZB1V1IIr65hvJ4j+7lZfoaj1SHStahMOuaRY6ih4/fRAsPoa2hiaketzaOMg/iR8sR38NwoWVVce9Mn0+KYbrZsH+6x/rXtfiP4KeFtSDTeHb+fRbo8iKQ+ZCT6dsV5P4t8JeKvBM4/tqxY2pOEu4fmif8a9jBZ3VoySTt5MVTC0MSro5W8tWjYq6lSOxrMuIcZrr4pYL6HZLg+h7isTVLRreQo31B9RX3OXZnTxkbbS7HhYnCTw78jm5k61WbrWlcp1qhKOa9QzTI6KKKCgooooAKKKKACiiigAooooAKKKKACiiigAooooAKKKKACiiigAooooA7T4F/8lj8J/8AYTi/nXXfth/8lquP+wfb/wAmrkfgX/yWPwn/ANhOL+ddd+2H/wAlquP+wfb/AMmrwKv/ACO6f/Xt/wDpR6MP9xl/iX5HjtFFFe+ecFFFFABRRRQAUUUUAFFFFABRRRQAUUUUAFFFFABRRRQAUUUUAFFFFABRRRQAV678EP8AkXL3/r8P/oCV5FXrvwQ/5Fy9/wCvw/8AoCVx47+Cyo7nfUUUV4hYUUUUAKSSeST9TSUUUAFFFFAC5OCMnB6jNJRRQBdbUGfRl02WMOscxlhkzzHkYYfQ4H4iqZJIALEgdBnpSUVMYKOxTk3uFFFFUSFFFFACgkEEEgjvVzR79tNvDeRxiSYIwiZj9xiMbvcjmqVFTKKmnGWzKjJxd0KSSSScknJPrSUUVRIo6184+If+Rg1L/r8m/wDQzX0cOtfOPiH/AJGDUv8Ar8m/9DNejl3xSFLYo0UUV6xmFFFFABRRRQAUUUUAFFFFABRRRQAUUUUAFFFFABRRRQAUUUUAFFFFABRRRQAUUUUAFFFXNE0281nV7TSdPhM13dyrDCg7sxwKmUlFNvYaTbsinRXqFz4D+HenzvZap8TlS9hOydbfTvNjVx1AfeN2D3xUf/CH/C3/AKKhcf8AgoP/AMcrhWZ0Hspf+AS/yOj6rPy+9f5nmdFemf8ACH/C3/oqFx/4KD/8co/4Q/4W/wDRULj/AMFB/wDjlH9pUe0v/AJf5B9Wn3X3r/M8zor0z/hD/hb/ANFQuP8AwUH/AOOUq+DfhczBV+KUwJOAW0kgD6nzKP7So9pf+AS/yD6rPuvvX+Z5lRW7458M3nhPX30u8kinVo1mt7iI5jnhYZV1Poawq7adSNSKnB3TMJRcXZ7hSr94fUUlKv3h9RVEnpnx6/4+dH/3Jv5pXmVem/Hr/j50f/cm/mleZVy4L+BH+upUtwooorrJCiiigAooooAKKKKACiiigAooooAKKKKACiiigAHWrMA5FVh1q3b9qBM07JelbPgPRB4y8cW2gvceRbYaSdgedi9QPc1l2I6VgWWtah4f8SpqmnymO4t5Tj/aGeQa+M4xryp0aS+y27np5PTc5VHH4raH29pFhp+i6XDpek2sdraQjCogxn3J7mpyxNebfDX4saJ4ntUhu5Vtb4Ab0Y969GjdJEEkbq6HoynINfCN9UTJNScZKzHUUUVIgooooAKKKKACiiigAooooAKKKKAHK5FW4rpXtpLS6hjubWUbZYJRuRwe2KpVj654jsNKHl7/ALRdHhIYzk59/Sqjd6Bz8nvXseWfGjwDbeEpIfEfh8t/Yt3L5cluTk2sh5A/3Tzj0rhb4C703zBy0fP4d66T4t+OmawutDluFmv79k86JTlLWNWDAf7xIFcv4cmV7eQyfMqxOT+Ve5lGIlRxMFF31/pHa5PFYVznG36+Zzd4vJrLnFbF6KybjvX6ij56DK1FFFM1CiiigAooooAKKKKACiiigAooooAKKKKACiiigAooooAKKKKACiiigDtPgX/yWPwn/wBhOL+ddd+2H/yWq4/7B9v/ACauR+Bf/JY/Cf8A2E4v51137Yf/ACWq4/7B9v8AyavAq/8AI7p/9e3/AOlHow/3GX+JfkeO0UUV755wUUUUAFFFFABRRRQAUUUUAFFFFABRRRQAUUUUAFFFFABRRRQAUUUUAFFFFABXrvwQ/wCRcvf+vw/+gJXkVeu/BD/kXL3/AK/D/wCgJXHjv4LKjud9RRRXiFhRRRQAUUUUAFFFFABRRRQAUUUUAFFFFABRRRQAUUUUAFFFFACjrXzj4h/5GDUv+vyb/wBDNfRw6184+If+Rg1L/r8m/wDQzXo5d8UhS2KNFFFesZhRRRQAUUUUAFFFFABRRRQAUUUUAFFFFABRRRQAUUUUAFFFFABRRRQAUUUUAFFFFABXefAH/kqumN/Elveup9GW0mIP4EA1wdd58Af+Sp6f/wBel9/6RzVxZj/udX/DL8mb4b+ND1X5nBkljubknqTRQOlTWVpdXtwtvZ28txM33Y41LMfwrsbSV2Y7mz4D8NnxTrcumrci2MdlcXW8rnPlRl8fjjFR67oB0vw9oGrfaBINXt5Jtm3Hl7JWTHv93NdR8C4pYPHt7DPG8UqaNqAZGGCp8huCKqeO/wDknvgD/sH3H/pVJXmyxE/rapp+7p+Km/0R0qlH2LlbXX81/mcPRVm/0+/sDGL6zntjIu5PNQruHqM1Wr0k01dHM00d78TGaTwT8PZpCWkbSJlLHqQs7AD8BXBV3nxI/wCRD+Hf/YKn/wDShq4OuPAfwfnL/wBKZtiPj+S/JBSr94fUUlKv3h9RXYYHpnx6/wCPnR/9yb+aV5lXpvx6/wCPnR/9yb+aV5lXLgv4Ef66lS3CiiiuskKKKKACiiigAooooAKKKKACiiigAooooAKKKKAAdat2/UVUHWrVueRQSzasOork/E0fl6rOOxbNdTYHkVj+JYbdtet/tkxgtpCgmlC7iiZ+Y474FfI8ZUubAKXaS/VHp5FPlxTXdHOQSyQTLLDI8cinIZTgivQfB/xc8SaEVjmla6iHvhv/AK9eieNP2abh9Ei1z4d6x/bVvJEJfs02BIVIzlT/AExXgetaVqeiX72Gsafc2F0hw0U8ZU/rX5hGU6ex9PUp0MSrTV/66M+m/Cfxt0nUlSO78uOU8bWOw/r1rv7LxfolygYzNDnu44/OvhmtDTNb1fTWzY6jcQewbI/Wt44lfaR5tXKH/wAup/J/5n3Xb6jp9wAYL2CTPo9Wh8wypB+lfF9h8TPEdvgTra3YHd0O4/iDXQ6f8YposC40udPUwXOP0INaKrSfU4Z4DFx+xf0f+Z9YbTRtNfNdp8a7XA3y6tB7bt+P0rSi+NWnnGda1JP963Jqr0/5kYOjiFvSkfQWDRtNeB/8Lm00/wDMwXv/AICH/Gorj4yaXj/kO6m/+7bkU/c/mRPLW/59S+4+gdpqOSWKIZklRP8AebFfN938YtJYHE+s3Bx67B/KsS++LVq2fs+h3Ep9Z7nI/LFHNSX2i44fFS+Gk/nZH01eeIdFtQfN1CEkdkOTWTdeNISD/Z9hPcf7bDaor5ivPirr78WNnYWQ7FYyWH45rmtX8UeIdW/4/wDVrmVf7u7C/pUutSjtqbwyvGT+K0fxPojxd8Sra1Rk1LXoLcY/49rL55D7HnivI/E3xQvbpJLbQLc6fE/DXDtumcfXtXnRP8R59yc103gnwH4q8ZXIi0HSZ548/NcOCsKD1LdKyliZy0jod9HKMPSfPWfM/Pb7jIsXeS4MkjM7scszHJJr0Pw+SmlXTf8ATLb+ZA/rVL4ieAJfh/rWm6XcalFfXNzaC4mMa4WNtxG0c89OtXrEeXoT/wC3Io/IE/0r3eHaLljIJ9/+CGZVoPCylHa1v0Mq+6mse47160/wzWSwtrq68T2VmbiBZlSSPnBAPr715PfqI55YwwYI5XcOhwcZr9MwmYYfFuSoyvbfR/qj5meGq0UvaK1ypRRRXaSFFA6iur+JPhuy8N32mwWUkzrdWEdw/mNkhmGTj2rCeIhCrGk95Xt8tzSNOUouS2RylFHatTxFoOpaBLaxalGkbXVutxFtfdlCSAfboa0lUhGSi3q9vOxKi2m0tEZdFFFWSFFFFABRRRQAUUUUAFFFFABRQOtdX8RvDdl4cm0hLKSZxeafHcyeY2cOw5x7VhPEQhVhSe8r2+W5pGnKUXJbI5SiiitzMKKKKAO0+Bf/ACWPwn/2E4v51137Yf8AyWq4/wCwfb/yauR+Bf8AyWPwn/2E4v51137Yf/Jarj/sH2/8mrwKv/I7p/8AXt/+lHow/wBxl/iX5HjtPhikmlWGGNpJHOFVRkk1o+GdDu9f1NbGzaNWxuZnOAq9z717V4R8I6X4ehDRIJ7sjDzuOfw9BXq4jFRo6bs4ErngNFem/wDCpJv+g9F/4DH/ABo/4VJN/wBB6L/wGP8AjS+u0P5vzDlZ5lRXpv8AwqSb/oPRf+Ax/wAaP+FSTf8AQei/8Bj/AI0fXaH835hys8yor03/AIVJN/0Hov8AwGP+NH/CpJv+g9F/4DH/ABo+u0P5vzDlZ5lRXpv/AAqSb/oPRf8AgMf8aP8AhUk3/Qei/wDAY/40fXaH835hys8yor03/hUk3/Qei/8AAY/40f8ACpJv+g9F/wCAx/xo+u0P5vzDlZ5lRXpv/CpJv+g9F/4DH/Gj/hUk3/Qei/8AAY/40fXaH835hys8yor03/hUk3/Qei/8Bj/jR/wqSb/oPRf+Ax/xo+u0P5vzDlZ5lRXpv/CpJv8AoPRf+Ax/xo/4VJN/0Hov/AY/40fXaH835hys8yor03/hUk3/AEHov/AY/wCNH/CpJv8AoPRf+Ax/xo+u0P5vzDlZ5lRXpv8AwqSb/oPRf+Ax/wAaP+FSTf8AQei/8Bj/AI0fXaH835hys8yoruvFHw7l0PQ59UbV47gQ4/diArnJx1zXC1vTqwqK8WJqwV678EP+Rcvf+vw/+gJXkVeu/BD/AJFy9/6/D/6Alc+O/gscdzvqKKK8QsKKKKACiiigAooooAKKKKACiiigAooooAKKKKACiiigAooooAUda+cfEP8AyMGpf9fk3/oZr6OHWvnHxD/yMGpf9fk3/oZr0cu+KQpbFGiiivWMwooooAKKKKACiiigAooooAKKKKACiiigAooooAKKKKACiiigAooooAKKKKACiiigArvPgD/yVPT/APr0vv8A0jmrg67z4A/8lT0//r0vv/SOauLMf9zq/wCGX5M3w38aHqvzOK02zudRv7ews4mmubiRYokUcszHAFe0JJqfhMXPgn4cpCdW0+2a48Q6zgHDKMtGrHhUXp7muQ+EPl6Laa946mUFtFs9ljuHBvJvkj/75G5v+A0+6vLjQ/gtAscjC88U6jJJdS5+d4IcYXPoXYk/SuLGt16qp2uk0rPZyerv3UY626t+RvQSpw5uv6bfizv4tRhm8Jaf8VtcvLOK+k0W902RBhZb24bMaMF74Ukk+1UvhPDpmueGtE1jz7Sa98G2OoPLYTMN0hw0sMgX+JQzHPuoqjZ+IPDXh34TeELrV/Da65qJ+1/ZFnciCJfN5YqOpz71peAvGHhjxNc60q+D7fSNaXQr4xXNk5WN08k5V1OfwOa8irSqRo1HGDsm0npZJOSta97Wb16dNjsjKLnG7Wy0130f6GdYeLdc1LRrFvibEuqeE9fkkihvAo8yxmUld6kD5SvXaeorzLxx4cvPCnie70S8ZZDCwaKZPuTRMMpIp7ggg103wynfV/CvivwdcMXhl059Ts1PPl3Nv8+V9NybwaXX3Pij4QaXrLfPqHhu4/s26fqz20mWgY/7rBk/EV6tD/ZcQ4pJRbs0ttfhdun8r7uzOOf72mm9Xb8t1+qIfiR/yIfw7/7BU/8A6UNXB13nxI/5EP4d/wDYKn/9KGrg678B/B+cv/SmYYj4/kvyQUq/eH1FJSr94fUV2GB6Z8ev+PnR/wDcm/mleZV6b8ev+PnR/wDcm/mleZVy4L+BH+upUtwooorrJCiiigAooooAKKKKACiiigAooooAKKKKACiiigAqeA81BUsPWgTNmxPIrN8bx7o4JMdVK1esj0pni2PfpSP/AHX/AJ14fEdL2uW1V2V/udzoyyfJjIP+tT6q+DGqzXPw08PX0MzLJ9jRSQe68f0rq9eh0XxJZmy8UaFZarCR1dMOPxryv9mG9+1fCm3gzk2l1LF9BuyP516hX5TZSSuejOpOjUlGL6s8s8T/ALOfgTVS03hzWrzRJm5EU48yIewxj+deb6/+zX4/st76TNpusxDoYZgjH/gPNfTdORmU5VmX6Gs3RizphmlSO6ufE2s/DP4g6OT9v8IasgHVkt2ZfzArmbqxvrVit1Y3MDDqJIypFfoRHqN5GMLcuR6Ngj9aSS+aYYuLWyn/AOulup/pUPDvudUc2j1ifndvQfxAUb1/vCv0ButM8OXYIuvC+jy5OTmDHP4GqMnhPwJL/rPBOjt/2zI/rU+wZos0pHwbuX+8KDIn94fnX3YPBPw9U5XwLpH/AHy3+NWI/C/gqIjyvBmjLjp+6J/rR7CQ/wC1KR8Fo244TLH2rSsNC1zUCFsNF1C6J6eVbs38q+84LbSbX/j00HSoP923H9atC+uFGI/KiH/TOJR/SqWHfcylmsekT4w0T4M/EvVsGHwtdW6H+O6BiA/MV33h/wDZn1iQq/iPxJYWCfxR2485/wAwa+jXuJpP9ZM7fjUVWqKRz1M0qP4VY4Pwt8GPhz4dZJv7Nm1q6TkS3zZXPsoAr0BZNkKW8EcdvAvCxQoFUD8Kjp0Yy4HvWqilscFSvOo/eZ8w/tD3X2v4v3EIOVtLSCH6HbuP/oVZcn7vR7dP7xdj+QH+NQfEW6/tL4r+IroNlft7xr9E+UfyqfU/lt4I/wC7CP1JP+FfVcK0+bF83ZP/ACNMwfJgoR72/wAz0nx14VXxBpGg3La5a6d5GmINk3V/kU8cj0rldGXQ/B3gK18RajpEWrX2o3LxxLIcBY164+o/nUPxf1C0vLbw2tlexTGHTFSURSZ2NheDjoeDU+iLofjH4c2Ph6+1610e+0u4Zla5OFdG9ORnivRpUq1PAU3Wk/ZuWqSaaV5dtWm7XG5wliJciXNbR33enfTa5onw1oP/AAtfwzdWdhH/AGXrNo9ybZh8it5bcfyNcT8UdR8PzXlvo+gaV9ji0p5YHmzzccqNxHbBVvzrtU8SaEfi14btbXUIRpWjWr2v2qRwsbN5bZOemOgryXxDJHLr+oSxOrxvcyMrKcggscEV2ZRRqzxEJ1nL3YK12+sppX7vltuRi5xVOUYW1l+i28rnpPhxfDfhT4a6drWsaImq3Gs3DIQxwUjBI4/75z+NWvijPpdv8QtAmn0uTVLMabH5NoODJx8g/lVbQf8AhHPFfwx0zSdV1230q50a4dm81gDJGSx+Ud87sfUCtm48Q+GR8V9CvY9Qt2sF0nyIpmYEQuVwm/0I9+ledJyjip1HGTmva33tb7Nn007anTGzpRimkny9vnf59yp4nt7S78C/8JLqXg0aRd6bfxfuHQp58OeV57HpTfj1rWmtZaXp50ZBcXNnFcRXO/mGPc37sfl196XxjeWtv8N9c0u68XWut6lLdpKNsgOFJ4Veecd6pfEKTw/rGieHfFC6xaySWkEFtNp4YGVgHLNx1GMn9KnBQ/fUqlROynJK3NbWMWt9bXvv+QV5e5OMWrtK+3d3N7wva6b4qgudJbwC+l6S9ozWt66HO4Ywd3qev4V4jpT20eo20l5C09usimWNTguueR+NfRMGs6TH4xbWZfG1idLurTy7SwEihYjsGS3PH3T+LYrwbwNdWVj4v0i81IA2kN1G82RkbQec135JVny15crtyxaV5b2ldXlrfRJtaXMMdGN6aur3eunl26Hqs1na+JPBuufavA7aClnbefYTMhUnHYE9eKy9Mbw54J8A6HqWpaFFq13rW6SXecFIvQfnXT6rqWn20fimS78a2WoDULNvsVqsq7Yl9OvXtiub0+Hw3438AaDZ6h4itdHu9GBimWdgC8f+zn+deZQnJ0/3nMqXMr25+sH3974rX8zqmlze7bntpe3f7tiPQh4b8M+BW8YXGiR6hJqWoPDaQSHHlRAsMf8Ajv6ik8C6XpWpP4k8Xaf4dN7HbyKmnabgsA7dfrjI/DNS6NH4Z8UeA/8AhE5PEEGmSaXqEkltPdMAJYizEHtng/oKTwPfaHaL4m8G2niIWEU8iPYalIwCllA3c9MEgfUV1VZT5K9ub2nNrfmtycytt/d7a7mMUuaG3LbTb4rP9e+mxf1nwpo954k8H6jfaQNIXU5GjvrJuB5i5wPxx+oqj4jtrS+8faN4f1rwvBo0A1AqLiPhZ4Odq5784/PFZGv6NC2vaTpupfEC3vjKZC1yj5jtWAG3Jz3NdB4wm0660Lw/4W1fxbZ31+LxmfUoyCLePHy7iD9KmKnCVL33K6ktFP3V73vK+9trPXRWKbTUvdS1XbXbT9dPMyvifbPPrln4bfwrDpDPfLDaXkQO2SJiFx79Qa7YeFNNuNTuvB//AAiBh0tLXEOq7TkzbRls/U/pXN+NNbg0XwjomnXniC18Q6paanHdJLAQSkSHO0ntnir/AIoFrrl5N4h0/wCJFvYafNEJDZlx5iMF5UDPBJ7VzTdaVGlG7jFcyT99pyTVpLrr0T03NEoKcna70002tt2+4xfDcfh3wl8NrPXNZ0RNVudWu3h2M2CkallOP++SfxFU/wBoA251jQzaAi3Olx+SD12fw/pirnh3/hHfFfwwsNE1XXrfSbrSLp5CZmAMkbFjwD1+9j6gVkfG3UdJ1HU9GfRruO5to9OSNSrAsoHADejY6ivRwcZPNFKSlzKVS972t9m3Tbt8zmrNLC2VrWjba9+v4nn9FFFfYnjBRRRQB2nwL/5LH4T/AOwnF/Ouu/bD/wCS1XH/AGD7f+TVyPwL/wCSx+E/+wnF/Ouu/bD/AOS1XH/YPt/5NXgVf+R3T/69v/0o9GH+4y/xL8jyG3nmt5kmt5XikQ5VlOCDXp/gv4kK4Sx8QfK3RbodD/vf415ZRXs1qEKqtJHnp2N//hNPFf8A0Hrz8x/hR/wmniv/AKD15+Y/wrAop+xp/wAq+4Ls3/8AhNPFf/QevPzH+FH/AAmniv8A6D15+Y/wrAoo9jT/AJV9wXZv/wDCaeK/+g9efmP8KP8AhNPFf/QevPzH+FYFbHg7w9qHirxBBommBDdTK7IGOAdiFj+gNTOFGnFzkkkioqUmktyf/hNPFf8A0Hrz8x/hR/wmniv/AKD15+Y/wrSb4ceI18Saf4f/ANBa/vLc3DqtypW2QDLGVuiYHJz0qHxl4F1Lw7FZXUd5Y6vYXshhgu9PmEqNKOsZ25w3I4rCNfBykopq72/r5Mt0aqTdtin/AMJp4r/6D15+Y/wo/wCE08V/9B68/Mf4Vt+JPhhrehaHdajc6jo81xYhWv7CC8R7i1DEAFlBz1IB9M1t/E/4f2vh/wCHfhnVLfVNDmnFq/2o210rSXTNcPtZRn5gqkKSOm01j9cwblBRs+Z2Wnlf/L7y/q9VKTa2Vzif+E08V/8AQevPzH+FH/CaeK/+g9efmP8ACuhb4T+Ihon2z7Xph1IW32s6OLpftgh27t3l53Z284xnFZvg34fa/wCLNKbU9L+yrapdC3lknmEaRnaW3Mx4AwPzrRYnBcrneNluT7CrdK2pQ/4TTxX/ANB68/Mf4Uf8Jp4r/wCg9efmP8K2fDPw11TWrOS8k1XSNNtjcvaWkl5drGLuVTgiPJ5Ge49a5LWdNvdH1W60vUYGgu7WVopo26qwPNaU54WpNwhZtEyp1IpSktDU/wCE08V/9B68/Mf4Uf8ACaeK/wDoPXn5j/CsCit/Y0/5V9xndm//AMJp4r/6D15+Y/wo/wCE08V/9B68/Mf4VgUUexp/yr7guzf/AOE08V/9B68/Mf4Uf8Jp4r/6D15+Y/wrAoo9jT/lX3BdmvqHifxBqFo9pfatczwPjdG5GDj8KyKKKuMYx0irAFeu/BD/AJFy9/6/D/6AleRV678EP+Rcvf8Ar8P/AKAlcuO/gscdzvqKKK8QsKKKKACiiigAooooAKKKKACiiigAooooAKKKKACiiigAooooAUda+cfEP/Iwal/1+Tf+hmvo4da+cfEP/Iwal/1+Tf8AoZr0cu+KQpbFGiiivWMwooooAKKKKACiiigAooooAKKKKACiiigAooooAKKKKACiiigAooooAKKKKACiiigArvPgD/yVPT/+vS+/9I5q4Ou8+AP/ACVPT/8Ar0vv/SOauLMf9zq/4ZfkzfDfxoeq/MXWiNM+B/h+xXiTWdUub6U+qQqsSA/izmpfiVazw/DX4dTmNvs7WFyBJj5d5nJxn1xS+NNO1DUvDfw+0zS7K4vJ20aSRYYIy7EtdSgnA+grvvHfiTU/hv4a8F+E9R0zT9WsjpTtf2Nyu5fMMpJwwIIYA4615Uq0oypezXNJzm7Xs7e8vysdagmpc2i5Ur/cee3EI134I2lzC2bnw1fvDOg6+ROdyv8AgwIpfhhH/ZHhbxZ4wnO2OKxbSrQH/lpcXAwQP91Ax/EV2On6Po8OtXk2hQy2+g+KPCdzeizkOfJePnbnvh14+tZnhnQo9e8K/D3w1NM8Gn6hdX+oX7J94iLO4/XZHgfWlLFQdKUXpFyv5paykvW8ZL5jVJ8yfW1vnok/xRg/AC1uLr4hhYY2eNdMv/PYDIVDayrk/iQPqRUfwif7ZaeK/Dj/ADJqWiTOi/8ATWAeah+vyn869G+E3j631T4jWPhHw5odj4f8PXSXMU20ZmlUW8mDI5PY4PGOlcb8NvDWteGPjFZ6VrVhNbMwuIdzIdkqmJhlW6MCO4oq15TnW9ouV8kZJX10cnf1v2v0FCmkocrurtN+tjL+JH/Ih/Dv/sEz/wDpQ1cHXefEf/kQvh3/ANgmf/0oauDr1sB/B+cv/SmcuJ+P5L8kFKv3h9RSUq/eH1Fdhznpnx6/4+dH/wByb+aV5lXpvx6/4+dH/wByb+aV5lXLgv4Ef66lS3CiiiuskKKKKACiiigAooooAKKKKACiiigAooooAKKKKACpIutR0+PrQDNOzPSrWtp5mhzf7IDVRtDyK1XXzdPmj9UP8q5MdS9thqlPumvwJpT9nWjLs0em/sh3u7Q9e04n/VXSSgezLj+Yr0zx9440rwfFax3MN1f6jesVs9Ps4zJPOQMkhRk7Rjk4xXiH7JV55PjTWNPJwLiyDge6N/8AZV6j4LiTWPjH4y1+4USPpRt9HsSRnylEYllI9CzSfkBX4tFvlSPocXTisRNy23/It+C/iVZ69ro8P6romp+HNXkjMttbX6EfaEX7xRsAMR6Cu7rE8T+GNM8RXmkXt95qXWkXqXlpNEcOrL/CT/dI4IrA8YeMtbh8Rnwv4L0Bda1eGFbi8aWYRQWqNnaGY8FmwcDOcCqu1ucripv3FY7teWA965n4eeIrjxNpd/d3MEcLW2p3NmoToVikKgn3OKh+Hvi641+4vtJ1nSZNH1/TGX7XZs4dSjfdkRhwyn1FYnwYurey8IeIb26kEVvb65qMsrnoqLKxY/gAaL6oPZ2jK610PRj0rm/hl4iuPFfgmy166hjgmuJLhGSP7o8ueSMfogP41yejfEHxjqkY8QQ+BJf+ETkO6Oc3Ki6aHOPOEX3iMfMFxkir/wCzs6SfB7RpI2DI814ysOhBvJsGkpXY5UnCDb3uv1Om0rxJZ6h4s1fw0sUkV5pccUr7ukkcgOGX2yCKn8W65Z+GfDOoa/qG42thCZpAvUgcYHuSQK43XB/Y3x90DUh8sOvaVPpszdjJERLEPr96n/HPdfaVoHhaM/PrutW8Dr/ehjPmyD8lFF9GCppzj2f9M72wuPtVjb3XltH50SybG6rkZwfzqauK8deKtb03WbXw14O8Prq+ryQfaJPNlEcFtDnapZj1JIOBnPympPh74vvtcvtT0PxBo50fX9LKNc24kDpJG+dkkbDgqcEd8EU+ZXsQ6UuXmOxrL8XalJo3hbVNXhjWSSytJJ0VujFVzg1T8C+I/wDhJtNvrz7N9n+y6ndWO3Od3kyFN344zXOeJ/Ef9teF/iTpf2byv7Ehe135z5u6APn264ob0HGm+az6HVaZrsD+C7PxJqkkdpDJYx3VwxOFjDKCfw5ragljEQutwMYTzM+q4zn8q8V+KN9r1n+zjax6RpEV9bTaFGt9M8yp9mj2J8wU8t9BXWaZrniQfCnW9Q8SaFHo01rpri2RLlZvMTycBsr05PSiMtbDqUbQcl3Z812MrX2s3d43LT3DyE/7zE1v6y2J3X+6FX8lFYfhGHfLEPUitbVZN80r+rsf1r7nhCnrOfl+f/DDzt2jCBiXZ61my/eq/dHrWfJ96vuTxojaKKKCwooooGFFFHegAxRRRQIKKKKBhRRRQIKKKKBhRRRQAUUUUCCiiigAooooA7T4F/8AJY/Cf/YTi/nXXfth/wDJarj/ALB9v/Jq5H4F/wDJY/Cf/YTi/nXXfth/8lquP+wfb/yavAq/8jun/wBe3/6UejD/AHGX+JfkeO0UUV755wUUUUAFFFFABXoP7PDtH8VtPkRirLbXZBHY/Z5K8+rY8G+Irzwrr8WtWEUEtxFHJGqzAlCHQoehB6Ma5cbSlWw9SnHdpr70a0JqFSMn0Z2vwNl057HxvPrjX80X9gsZDaygTlDIu/azA4468dKdfeJPCtj4BbSfB2la+SdZt72OfUJUljSWMfcXaowSMcd64jwZ4i1HwprkOraYY2lRWjeKVd0c0bDDI47gitjxb4/1DXI7C3s9M03Q7Own+0wW1hGQvncfvDuJJPH0rhq4KcsU5WvFtPeyVl26/wDD/PphiEqVr2fodZ4htvCfxCs/EfiTRH1PR/E8Fu2oajp87boJlDKJChAGOWBwSazfE4tz4d+FYu8fZ/scnm5/ufbZM/pVbxD8VNU1fRL+xTQtF0+61JFj1C/tImWa5QEHBySBkgE4AzisS78ZX134Es/CNzp+nyw2Tk214Ub7REpcuUBzjbuY9qzo4TEJRTVkpaK92lytb9bN6dbDqVqbb11a7bu9zvka+/4a7bf5nmf8JGVYf9MN/T/d8v8ASsnUJ/J+DGvR2EzR20nisKuxsBkCOVHHbpVZvi5rraT5X9l6SNYNr9kOteU32sxbdvXO3dt4zjOK5FPEF4vg6TwsIoPsb3q3pkwfM3hSoGc4xg+lFLBVnyucUuXkW+/LfX8dOo5V4K/K97v7z07xK/gJPAPgIeJYfELv/Y5aI6fcxxxhvNbfkMh+bPf6VxHxf1u38Q+PbzVLawu7FHihjMN1/rdyRqpZuBycZ6d6seEPiNf6BoaaNcaLpOt2lvMZ7NdQjZjayHqUKkcHrg5Ga5bXtVvdc1m71bUZPNu7uUyysBgEn2rXBYOdKs5TW3NZ3v8AE76Lp5+exFeupwST7dOy7lKiiivXOIKKKKACiiigAooooAK9d+CH/IuXv/X4f/QEryKvXfgh/wAi5e/9fh/9ASuPHfwWVHc76iiivELCiiigAooooAKKKKACiiigAooooAKKKKACiiigAooooAKKKKAFHWvnHxD/AMjBqX/X5N/6Ga+jh1r5x8Q/8jBqX/X5N/6Ga9HLvikKWxRooor1jMKKKKACiiigAooooAKKKKACiiigAooooAKKKKACiiigAooooAKKKKACiiigAooooAK7z4A/8lT0/wD69L7/ANI5q4Ou8+AP/JU9P/69L7/0jmrizH/c6v8Ahl+TN8N/Gh6r8zQ8U+INY8O6F4Hu9Fvns55vDjwvIgGdhupsgZHHQciqPxMkluPA/gG7mkeWSXT7ne7tuLMLg5yfxpnxHjaTwN4A1BFJtzpU1tv7CRLmQsv1w61a8K614I1rwdaeGfHF1qGntpk0klhfWi7/AJJMFo2XB7jIrghFQhCtGN7Sleyu7XkvnZs6G224N7pW7dBPgzeXVzr99DcXDyR23h6/SFWPEa+XnA/Go/Ed5dWHwz8BXNnO8EwivlDocEAzMCPxBIpfg6sUXiHxJdwMz2Nrod9mVhj5WXahPoTkVX8WK03wf8E3UakwwyXttI3ZZPN34P4MDTmovGLTS6/9Jn/mEW/Yv0f5oT4Gg/8ACxIZOcR2F+7H0AtJjWt8IPEmuav4+8N6bqmpTXdrZGY26y4JTMTDr1PTuai03WfAXhTwrcXegXmo6l4n1HTWs5BMmyGzMq4lK8DccblHJ61Q+A8bN8SLO6APk2VvcXM79kjWJiSfSlioqrTr1pRsuWyutdFLVffbzCk3CUIJ9bu3y/yHfEf/AJEL4d/9gmf/ANKGrg67z4j/APIhfDv/ALBM/wD6UNXB134D+D85f+lMwxPx/JfkgpV+8PqKSlX7w+orsOc9M+PX/Hzo/wDuTfzSvMq9N+PX/Hzo/wDuTfzSvMq5cF/Aj/XUqW4UUUV1khRRRQAUUUUAFFFFABRRRQAUUUUAFFFFABRRRQAUq9aSlHWgC/anmtmz+ZCvqKw7U8itmwbpSZhMu/s/XX9n/GWxjJwtwk0B/Fcj/wBBr3L4TDyfFvxGtHOZB4jM/P8Adkt4iv8AKvnLwvdf2V8WdHus4VNSjz9GO3+tfQXjNtW8C/EGfxtp+kXOraLrFtFb6tb2aF54ZotwjmVRywKnacDPFfiNen7GtOH8smj6nEfvLNfaij08DJrz74RHz9a8eX8g/fy+IWhbPXZHDGEH05P51kweK9Y+IniPSrHw1puq6TodldJealqN3A0JmCHKwRqwBO5gMn0qTUNUn+G/jrW7690nULzw7r8kd2txZQNM1rcqmx1ZFBO1gFIPrWbktzljSaTj1fT5mpqP7j9obQjEMG78P3Kz4/iCSqVz9MmuCvJJIv2ePiAY2ZS+r3kRKnBCvdqjfoxrtvADX3ivx5dePbzTLrTdPgsxp2kw3SFJnUtuklZTgqCcAAjtWB4W0mbWPDfjr4b6jpt/aXFzdXssd1JAwgcSyFomV8YbB2k4NS9TWLUbX6Wv9567ZRRw2EEESKkSRKiqBwFAwBXDfs7qsfwf0eNFCqs16AB2H2yasvw58TNTNhB4f1LwnrS+LIlFtJD9lf7M8g+XzPOxsEZPOc9K2P2frO+0/wCEejWepwyw3kcl35qyxlGybqY52nkZBBHsRVJpsylCUKb5u6/Uh+O6Pa+HNK8TQrmbQNXtr3PpHu2SfhtY0uoFNb+PGlwxsJLXQdHkvD6ebcNtQ/8AfKn866rxtpKa94P1jRpBkXlnLEPqVOP1xXA/s7W2tXGmat4j8R2FxZajeSQ2axzxlHEVvGIxwecE5NJ/EEGvZN9Vp9/9M6TxZ42i0fxAuh6R4fu9f1toFmmgtSsflREnaXkYYGTnAJ965fwZqurar8er241fw5PoE/8Awi8S/Z5blJjIounw+U47kY68U7W9afwD8Xda1rVdJ1K60nxBaWqxXdlbPOYJIVKFHVATzwR9TUOlazqc3xos/E13oGqQ6XrOkLptifszFoik7Pum4/dg5JG7HBHek3qaRhaLst1ub3wL/wCRb1z/ALGbVP8A0paucP8Ax6/G3/rv/wC2a0aL4mb4a+IfEfh/XNE1ee1vdVm1PS7qytHnSZZyGaI7AdrK+4c+uaXwvp+v6lpPxW+26ZNa3erTB7aJ0IDBrUbQD0bHAJHfNF9kPlalKT2dvzRe8bf8mu3X/Yuw/wDoKVpfGS8+x/A68O7BntraAe+4rn9AaxnkvPFX7OGpaXZ6RqNtfw6SLP7NdW7RSPJGq52hgCRwcetc58X/ABfFr/wh02GLTdT05v7Rjt3ivrZ4XYxw5JAYAlcsOaqL1+RKg5NR/vf5HnXg9Nsiv/cBb8hmnXzfL+FS+HF2WU8n/TMj8+P61BettcHGQD09a/SeFKXLhZS7v8jizmV66XkJeeHNdXRzrDaXcixxu80ocAev096o6V4b17V7WS703S7m5gjzudIyRn0Hqa9Y8bG68SeEJNc8L67/AKLDp6w32mcfKgHzYH+c44rRXytH0XweIPFFvotvDbrPJAyE/acn5jn6ZFKWfVlSXurncmrWlpZXs1a9/NadTeOX0+bd8tt9NfQ8LGlaidNl1L7HN9khl8qSXacI/ofQ0SaXqEen2+oPZyi1uXKQybTiRgcED16GvYY7rTdeX4i6LpcqS2s8Y1C2CDhnUZbH4qv51atrWGLxd8PvCdwqlbCxe8mjPQymNmGR7MhP41o8/nG/NCzV21/d5Ob776CWXxdrS02+fNb8tTx7VvDevaTZx3mo6Xc20EmMO8ZAGex9KVPDWvPbPdLpdz5CQfaDIUOPL/vZr1vxDqWnx+HvF1pq3i621VrxZGtrbYQYJQTgD6cD8KzviP4k1fSfA/hbSdNm8lNQ00faCFBaRRgBOe3NKhnGLrOEIwV5Std3Sty811dX01XqOeDow5pOTsl5X3secjwl4kOlHVP7GvPsm3fv8s/d9cenvXTaTb27fAjWLhoYzMuqoBIVG4DanGetej+AbTxFD4ktI/Enim1le4s9p0gAbljKjb046VwVmAvwM8QKOANbAH/jtYSzSeKkqcraTpu8b2s5Pva+260ZawsaS5lfVS38kc78MvCv/CW+I1sJvtEdmqM080Q5T5SV6jHJGK0PD+myaDqevWOqeGLrUXFi5iBGDEu7AlPtxVr9n++u7fx/DZwzMlvcwyecg6PtRiufoa3PAOralq+v+NLjUrt7mWPSpYVZsDCLJwvHpk1vmWKxEK9aLs6ajB2u09ZW6fjrtbzIw1Km6cH9pt/kea6d4c1zUFtms9MuZ1uc+UyoSGx1Oakg8K+IpjdiLR7xjZkiceUflI7fWvR18Rap4d+DfhabSZhBNcXbRvJtBYIDkgZ9e9ddf+J9Vi+MeiaDDIkdhdW4e4jVR+9Zoy25j6jGKzrZ3jYylyU42XPbV7Qev39PMqGBoNLmk7+7/wCTHz9o+k6lrF59k02zmupsZKxqTgep9KW80fVLTVBpdxYXEd6xAWExnc2emB3r2DwjY29r4V8YT2+qRaNLJq7W32xlz5calSF9s7iPxpNV8TeHrLxZ4M1G61aHU57KKaC+u405OUCo5HsST+dbPPK0q8oUqfMlfve6jzb2tZvTuR9RgoJylZ6du9vXzPJdd8P6zoZiGrafNa+aMxl14b8aZomi6rrVwbfSrGa6dRlvLUkKPc9q7X4waXrFpFa3z69/bOiXc7yWkm4HY55Kkj2z7cVV+GFp4juNN1V9L1yHRNNTYby7lxjP8K+tdsMxlLAfWOaN/nbe21r38u5i8MliPZ2dvlf/AC+ZyGr6ZqGk3hs9StJbWcDOyRSMj1HqKSbTb+HTINTltZUs52KxTFflYjqAfwNekfHdd2neFrmS8S/mayKtdoMCYA/epvhC3l8VfB3UPD8WXu9N1CKa3X0WRsf+zSflWcM2k8HTxMkrOVpeSu43++245YRe2lST2V191zz2XRtViks43sLgPeoHtl2HMqnoVHepNb0DWdFMY1TTp7XzfuF0IDe2fWvc7NrW5+MN3ao6JH4f0MRWxYZEb/LlsewfH4VzHiy/sX+HE2l3HiiDX9V+3RzWbqvzLlhkc/j+dcdHPa1SrTjyaPlvv9q9ntZWVm7/AC2Np4CEYyfNte23T/M87m8JeJIdK/tSTRrtLXbuLmM8L6kelQaX4f1rVI4ZNP06e4SaQxoyISCwGSM17p4TtPEMGsXUHiXxVbXlxPp0nmaUoG6MbOM444rldA12/wDDXwRnvtKkEV1/azQRyYBMYJJJGe/y4/GphnmImnGmoyleKTV7e9fur6W3Wj6DeApqzk2lZ9r6WPJJopIZnhlUpIjFWU9QR1FMqS5nkubmW4mffLK5d29SeSajr6qN7K+55T30O0+Bf/JY/Cf/AGE4v51137Yf/Jarj/sH2/8AJq5H4F/8lj8J/wDYTi/nXXfth/8AJarj/sH2/wDJq8Gr/wAjun/17f8A6UehD/cZf4l+R47RRRXvnnBRRRQAUUUUAFFFFABRRT7eKS4njhjALuwVQTjk0gGUVqnQb0EgzWOR/wBPcf8AjSf2Fef89rH/AMC4/wDGp9pHuOxl0Vqf2Fef89rH/wAC4/8AGoL/AEy6soUmmMDRs20GKZX5xnBweKFOL6hYpUUUVYgooooAKKKKACiiigAooooAK9d+CH/IuXv/AF+H/wBASvIq9d+CH/IuXv8A1+H/ANASuPHfwWVHc76iiivELCiiigAooooAKKKKACiiigAooooAKKKKACiiigAooooAKKKKAFHWvnHxD/yMGpf9fk3/AKGa+jh1r5x8Q/8AIwal/wBfk3/oZr0cu+KQpbFGiiivWMwooooAKKKKACiiigAooooAKKKKACiiigAooooAKKKKACiiigAooooAKKKKACiiigArt/gTcQW/xU0f7RKsSTi4tVdjgB5YJI1yf95xXEUqM0bq6MVZSCrA4IPqKxxFL21KVO/xJr7y6c+Sal2PQvDXinxP4Jgu/C+q+GodVsorhmaw1G3crFKOCykYIzjscGtT/hZkP/RJfDf/AH6uP/iqybf4y/EKGCOH+2LeUIoUPNYQSOQPVmQk/jT/APhdXxC/6CVh/wCCu2/+Irx54GtOTlKlG73tOSv8kjtjXhFWU39yf6ieK/H+taxoU2iab4WsfD9jckG6SwgfM+OgZmycewNUvAvjHXfC1lc6Y2hwavpVy4lksr2Bmj8wDG8EYIOPQ1e/4XV8Qv8AoJWH/grtv/iKP+F1fEL/AKCVh/4K7b/4irWFrKm6XsYWevxPfvflvcn2sObm53f0X+Zp/wDCzIf+iS+G/wDv1cf/ABVUdf8AiJrmpaNc6NovhGw8Pw3y+XcnT7dzJMn9zLZIB9qi/wCF1fEL/oJWH/grtv8A4ij/AIXV8Q+2qWQPqNMtwR/45WccBVi1L2MdO85P8HEp4iLVud/+Ar/MZ8XoJNL0bwV4fuxs1DT9HLXUXeIyys6qfQ4IyK8+qzquoXuq6jPqGo3MlzdTsXklkOSxqtXr4Wi6NJRk7vVv1bu/zOSrNTldBSr94fUUlKv3h9RW5kemfHr/AI+dH/3Jv5pXmVem/Hr/AI+dH/3Jv5pXmVcuC/gR/rqVLcKKKK6yQooooAKKKKACiiigAooooAKKKKACiiigAooooAKB1oooAtWx5FbFg3IrFtzyK1rE8ikZTMbxUzWmuRXa5BQpKD7qQf6V9u6dcfaLC2ukbiWFXBHoQDXxR44j3LBJ6qVr62+FF9/aPw18PXZbJawjVvqowf5V+R53T9lmVaPd3+/U96T58HRl2ujpxwoVQAo7AYFB5UqeQeoPQ0UV5hygST1qs+pWi6pHpLXGbt4TOsQycRg43H054GeuD6VaAyQPWvO9L1aOw0Hxn8RLhPNYPcm3B/597YFYkHsxUn6saTdi4Q5rnfNdW63S2zXMK3Lr8sRcB2HsOpFTEknJJJrzCx+FGl6j4ZS51q5vpPFFzGLmbVFupFeK5YZyig7Qqk4C4xgciun1TxKnhXw9pn/CSyG71eeNYjFYws7XEwUbyigEhepyeBST7lSgr2g7s6O6uIbW2kubiRYoYlLO7HAUDqTT45VniSZJPMR1DI2cgqRkGuG1/wASaZ4m+F3iW508zK0NnLFcQTxmOWF9ucMrAHp0PQ9q0J/Eul+F/A2i3mpNKfNtLeG3ghjMkszmJflVVBJ/pRzC9k7bam7f6pp9mZY7qdQ8Vu100QG5/LXqwUcnGO1WrS6ju7WO6tpxNBOgdJEbKupGQQe4xXnPh/X9P8R/Fy1u7OOeMpoEsc0NzA0ckbefyCrAHHv0Nbfw4X+zpNd8MZ/daRqLLag9reZFmjH0XeyD2ShO45U+VeZ1x5xkA4ORnsaUknGSTjpSUVRkKWYnJYk+ua8J/axvWkv/AA1pxYnbHLOQT6kKP5Gvdh1r5q/aUuvtXxTitQci0sYk+hbLH+dCOnBq9eP9dDndMXy9Jf8A2mVf5n+lZ942193UA5x61qINmmRL6sW/ID/Gsa9PJr9V4fp8mBh53PNzGXNipeR2F9428NWWg6jB4e8PzWOoalAIbmRpcoB3wM1X0rxt4YvPDdhpPjDw9NqUmnKUtpopNhKf3TzXBTnrVetf7Gw3LbW9735nzXtbe99tDRY2re+na1lb7jsvCni+x0Dx/ca9baW8emzCSM2aMMiNui5PHBAo1nx1cXPxKXxhZQNF5Tp5UMhzhAu0qceoz+dcbRW39mYZ1HVcbtx5d3t/XXcn61V5eVPS9/megeLPE/gXU7G/n0/wnNb6vegkzvNlY3P3mAB71leMvFUOuWXh2G1tZYJNItfJZpGBDtkHIx24rlKKVHLKFFxau+W9rtvdW69LDniqk73tr2VvM9ftvin4bi1y08RSeGbh9YEKwXMwlGNgGPkGcZ4HXtXFw+KrZPh9qfho2kxnvNQF0s24bVXjgjrniuUorKjkuEo/Cn06t/C218lfYqeNqz3ffp33NzwJr58M+KrLWvJMyQFg8YOCyspU498GusHjvw9Z+INbvtL0O4trbUtONt5YkGfOZyzSHPY+g9K83orbE5bh8RUdSondq27Wid1+JFPE1KceWPqdVqnii3vPAeh+HUtJlm025aZ5Sw2uD2A61sXfj+xm+JmleK10+5FvZQpG8Jdd7ERlSQenU157RSeV4Zpprfm6v7fxff8AgP63V79vw2O98N+OdPtbjXbPWdJe/wBF1eczvbhwHRs5Bz+X5CoLrX/BA8RWEtl4VkTSIY5EuYGly8xcY3ZzxjtXE0Uv7KoKbnG6urO0mlta9r726j+t1OVJ208l6nZ+PPFml6romneH/D+my2Gl2UjShZX3MznPP05NL4B8WaTpGi6poWv6XLqGm37LIyxPtYMvv6VxdFV/ZlD6v9X1te+7ve9733vcX1qp7T2nXbyttsdh8Q/F1j4ms9JtbHTHsI9PiaJULArtzwB+Fb/7ONzPD4wvYlH+jPYs85PRdrDaf1P515hWhpGtappCXSabdtbi7i8qfaBlk9Mnp+FY4rK4ywEsHR0T73e7vfv5l0sU1iFWn0Og0TxtNpfxCvfE3k/aIryWUTwn+OJ2zt/DjH0qbxNr/gt7NP8AhGPDMtheeekxmll3bQpztAzXE0Vs8soe0jUV00ktG0mltdLR28yFiqnK49/L8j14/FLw0usPrqeGbgardW5hu5vNHTbj5Rn1/SuLm8U28nw4bwsLSYTnUftfnbhs2/N8uOuea5WisqGTYWjblT0aerb+G9vkr7FTxtWe779O+56B4oW1034QeG9Nlt4l1K7ne+LBBv8AJy4XJ64O4f8AfNef1JNPNPs86aSTYgRN7E7VHQDPQe1R11YPDPDwabu22383f8DKtU9pJO2yS+47T4F/8lj8J/8AYTi/nXXfth/8lquP+wfb/wAmrkfgX/yWPwn/ANhOL+ddd+2H/wAlquP+wfb/AMmry6v/ACO6f/Xt/wDpR1w/3GX+JfkeO0UUV755wUUUUAFFFFABRRRQAVb0b/kLWv8A10FVKvaLDM2pWzrDIy+YPmCkiplsxop3AXz5OB98/wA6ZgegqzNa3XnP/o033j/yzPrTPst1/wA+0/8A37NCaAhwPQVof8y5/wBvg/8AQDVX7Ldf8+0//fs1f+zXH/CO7fs82ftYONh/uGlJrQDLoqX7Ldf8+0//AH7NH2W6/wCfaf8A79mqugIqKl+y3X/PtP8A9+zR9luv+faf/v2aLoCKinSRyRttkRkPowwabQIKKKKYBRRRQAV678EP+Rcvf+vw/wDoCV5FXrvwQ/5Fy9/6/D/6AlceO/gsqO531FFFeIWFFFFABRRRQAUUUUAFFFFABRRRQAUUUUAFFFFABRRRQAUUUUAKOtfOPiH/AJGDUv8Ar8m/9DNfRw6184+If+Rg1L/r8m/9DNejl3xSFLYo0UUV6xmFFFFABRRRQAUUUUAFFFFABRRRQAUUUUAFFFFABRRRQAUUUUAFFFFABRRRQAUUUUAFFFFABRRRQAUUUUAFFFFABRRRQAUq/eH1FJSr94fUUgPTPj1/x86P/uTfzSvMq9N+PX/Hzo/+5N/NK8yrlwX8CP8AXUqW4UUUV1khRRRQAUUUUAFFFFABRRRQAUUUUAFFFFABRRRQAUUUUATQda1LJuRWTF1rSszyKDOQeLk36VHJ/df+Yr6G/ZmvftfwmsoyctazzQH2AbI/RhXgWup5uhzf7OG/WvWf2RL3zPDWuaeTzBeLKB7OmP5rX5jxXS5MxUv5or8NP0PZwr58vt/LL8/+HPcKKKK+dMR0P+tT/eFePyRySfsw6rGoJlj0+5aQAcko5Zv0Br14da4vwlFBZav4j8G3yKYZJ5L21jbpNa3GSyj1CsWUj6etTI2pSsr9mn9x11hIktjbyRsGR4lZSOQQQMVyNu8d18aTLuSVLbw6HtXUhgDLcYcqfoiDPoaxovDHxK07Sz4U0rXdHOh7DBBqEyyfbreDoFAA2FgvAJ9OTWvrPhLUtOOjX/gma0gvtJszYLDfFzDc2x2/I5XLbgUUg+ufU0rvsNRjFv3tzC8eDyfE/jRIhtW68JedPj+KRJNqk++1m5q/YqJ/HvgeOZQyW/ht54c9BIVjUsPfb3q5YeEdXvdL8Q3HiO9tH1vXLX7KxtQ3kWsSg7ETd8x5Ykk96hu/C/ixtC8P3sF9pEXijQ0MSMgk+yXEJUKY2yN4yFB46GlZmnNG1r+X4Fq4jjHxytpggEj+HXDtjlsT8Z9an8O8/E3xay/dFvYKf9/ZIT+hWqeg6F4jg8Xnxl4s1PSlKaW9rJBbbhFbr5m/ILdsZyTzn2q78NVku7PU/Ek0bRtrl813ErjDLbqqxQ5HbMcatj1Y00RKyi9eiX4nWUUUVZzipywr5N+LF39v+L+vSA7hHc+Sv0QBf6V9aRELIGbovJ+lfGFxcHUfFup3x58+8kfP1Y1cFdo7svX71vsjauvltoF9I8/maw71utbepnaxX+6qr+lYF4etfsGXU/Z4WnHyR4NeXPXk/M1viL4bt/Dc2lpBdSz/AG2xS5bzABtZgCQMdua5OvoXxBceD01HwzYa/pkl7d3+nwwI+7CwoVXk/U+lcda+D9Ksbrx/Y3Fv5/8AZkAazdicoCSQa8XAZ7+4Xt4vm76a3ly3Xo2j1a+A9/8AdtW/LS55WOSAOpq/rukajoeoGw1S2NvchQ5QsDweh4rutEsdAsfhpoviLUNM+1S/2z5c+1iGkjxJheuOoU/hWj+0TfaQ+rR6fHpzrqqCOSS7LfK0W1sJj6kflXWs3lPGxw8IO3vJvzi0u+2uvqvMyeDUaLqSlrp+J5LRXoXwk0XQNU0rxHdeIIWaCyt0m3qTuRQSWx9cVp+LdC8O+IvDega34Z099N+13/2KSNmyQPU+4rWrnFKniXQlF6Ozl0u1zL8CI4KUqXtE16dd7HlVFe7XHhHw7d3Wp+Ebfw1dW7Wdqz2+qENiSVRzz0IJ/rWD4T0HStF8GafrOoeHbjXbrU53VljBIghU4zgdz1rmjxDQlDmUHe6stNbptPey0T3NXl01Kzat316Hk9dPZ+GYJ/htf+KjdSia2vEt1hAG1gSvJ75+au8t/AOh6f8AErWBfRM2iabY/wBoCEk5wRwpPXAw35CpPEF34e1P4K6nd+HrOTT4JtRh86BznZJvQE/QjBrKvnaqypRw6dnKF30tLo/NoungXFSdS2ilp6dTxitvwRocPiHxBFplxqMGnxujMZpWCqMdsmu++IunaD4b8PR6XF4XkljnsY5INVVif3xAJJ56e3vXM/BjStP1nx7a2Op24uLZonYoSRkge1dbzRVsBUxME4pJ2ejenW1/wZisLyV405a39Tj50Ec8kYYOFYruHQ4PWmV6l4M0nwnD4B1LxBr9g9wLHVWVVjYhpBtAWP6ZbP4V0t/YfDnTtS0TU5NHmkHiKONYIA3yQhsZc8/7ag/Tisaufwp1HTVKUmrrS2rSu1v21Khl7lFS5kv8tvzPCKK9e0Dwb4ej8feMdH1GJjYWNp5sTZO6IHY3HqQGxV2WH4bTeELbxqNDuYrWzna3FoH+aZug3c496c+IKSkoxpylfl2S+0rxW/X8Ajl82m3JLf8AB2Z4pRXrniDwPo+ofEvQLTTI2ttN1a1F3JGD91RnIHpnA/OpfEmgaJrHhHXbmx8M3Oi3GjEPBLIGAniyc5z1OAT+VUs/w79n7r9619vdu+VX179r9xPL6i5tdvxsr/keV6DZrqWt2OnvIY1ubhIiw6gMwGf1rrLvwPZxeKfEej/21Hbx6RB5sT3BCtMdqnb9fm7V22laf4L8Ly+F9E1PTpZdXv1hujdq3+qkLDbkem7jj05qvf6PpurfEjx+dQtVnNtYiWHJI2Psj54rgq51KpVk4c0YKLadlr78VdfitTohglGC5rN3+7Rux4vnitDSNG1LV0u2061M4tITPOQwGxByTz9DXd/Dm48MNZWGny+ELzVLm4k2Xl2FYomTgYx0wK7LwTaaH4b1zxvoy6fJKtpDJMzb/v22wnyuvXrz71147PJYdVIxpvmjqr2s1zJN7+ZlQwKqcrctH/lfseB9qK9O8GaToOsXXiLxWmhzzadY7fsemqSWZ26A4644/M1U+K+g6fBoui+JdN0uXShf747i0kzlJFPB56Zwf0rqhm9KWJWHcWm9OmjtzW37ddr6GMsHJU3Uv/w17XKHwL/5LH4T/wCwnF/Ouu/bD/5LVcf9g+3/AJNXI/Av/ksfhP8A7CcX86679sP/AJLVcf8AYPt/5NXPV/5HdP8A69v/ANKNYf7jL/EvyPHaKKK9884KKKKACiitazuFs9FWZbeGV5Ll1Jdc8BFIH6mpk7DMnNGa1P7Zf/nytP8AvgUf2y//AD5Wn/fApXl2Ay810NleXNudGjhlKIwJIA6/NVa11ZpLmKNrK12s4U/IOhNWLlVTU9LRRhQzAD0G81E3fRoaM+bVtR85/wDSn+8ew9ab/a2pf8/T/kKqT/66T/eP86ZVqEewrl7+1tS/5+n/ACFXv7U1D/hH9/2l932sDPHTYaw60P8AmXP+3wf+gGlKMdNAQ3+1tS/5+n/IUf2tqX/P0/5CqNFVyR7AXv7W1L/n6f8AIUf2tqX/AD9P+QqjRRyR7AaOsTST29jLM25zCcn1+Y1nVe1H/jy0/wD64n/0I1RpQ2BhRRRViCiiigAr134If8i5e/8AX4f/AEBK8ir134If8i5e/wDX4f8A0BK48d/BZUdzvqKKK8QsKKKKACiiigAooooAKKKKACiiigAooooAKKKKACiiigAooooAUda+cfEP/Iwal/1+Tf8AoZr6OHWvnHxD/wAjBqX/AF+Tf+hmvRy74pClsUaKKK9YzCiiigAooooAKKKKACiiigAooooAKKKKACiiigAooooAKKKKACiiigAooooAKKKKACiiigAooooAKKKKACiiigAooooAKVfvD6ikpV+8PqKQHpnx6/4+dH/3Jv5pXmVem/Hr/j50f/cm/mleZVy4L+BH+upUtwooorrJCiiigAooooAKKKKACiiigAooooAKKKKACiiigAooooAfH96tC0PIrNTrV+1PNBEjWmXzdNnj9Yz/ACrr/wBke88rxZrenE/6+zSUD3R8f+zVydn8yFT3GKt/s7XX9n/GS0gLYFzFPbn3O3cP1WvgeM6dqlGp6r8j1crfNh60PRn1pRRWF8Qdan8O+CNY121hWaextmmSNujEEcV8Y2TFOTSRu1G0EDXKXLQRNOilElKDeqnqAeoBwOPauB/4SDxrpOsaPeeIbbSf7E1e5S1CWzOZbR3UmMtkYOcYPJwelXdW1bxbq/iPUNJ8HrpsEGlFI7q6vdxEk7KG8pQoPABGT6nilzGnsn3O1orj9P8AFGsap4Ik1DTdFSTXorlrGayd8Rw3Ky+W5Zuvlqctkc7feoPDOteLLLxrH4X8YJpspv7SS7sLqy3YPlsgkjYMByN4IPcZo5kL2UtfI7SZ/LhkkIyEUtj6DNc9pPipdR0jw/qMOlXbx6zIUymCLYDd80nPT5ccetc/4V8S+L/Exup10zTbbRrW5vbW4nkkfzpfKkdF8sDjoBnOOc1D4G1q50rwP8PrOCNGTVJ2tZSx5Vf3jZHvkUuYv2Vk77/8OejzwxXEEkFxEksUilXjdQysp6gg8EU5FVFCooVQMAAYAFefS65461vXPEGl+GodItk0i++z/aLxn/efu0dVAAP945P0x3qePx1eXXw/0vWLPTYzreqXAsILJ2OxbsMyyBiOdieXIxPXC+tPmRPsZaHd0Vxmh6x4n03xTa+H/Fy2E39pRSSWF3Z7gDJGNzxMCB/DkgjqFOa7OmnciUXEo+Irr7D4c1S9zjyLOV8+4Q4r458LqZZlY9WbP5mvqX403n2H4U6/NnBe3EI+rMBXzN4RjwyN/dGfyrpw0OarGJ34H3YTn6GjqbbpJD6sawbs8mte+bisW6PJr9lhHlikfMxd3c9x1HQ9F8Qav4a1M+ILKFtKsrd7qFpVyU2gjB9cjkVjeGdb0vxH438bWb3sdtFrEHl2ssjbVO3Izk/hXjLdT79abXz0OHrU5QlVb0tHRe773N89Uvloew8xvJNQ66+elvyPWvHFtpeh/COz0Oy1a31C4s9XUzmNxy5VycDuoyBmoPjxY2d5NaeLbHVbS4gu0igWBHzIPlY7iOwwAPqa8swPSjtiunD5RKjUhU9q205N6LXmtdeWqM6mMU4uPLo7fKx6F8MLi3h8FeOI5p4o3k03Eau4Bc4bgA9av6Pq1rpvwo0G4aeIyW2umV4g43hRjJ29eleXUd60rZTCtUlOUt5KX3R5bEwxbhFJLZNfjc958Yxa9qFxfa3pHjyxg0SaFp44Wm+dRt+4B61Q8KX1/r/w40uw8P8AiW20jU9Nd47hJ5NgkQng+/Y/ia8V7be2c4oHByOD6iuNcPpUVT51eLTT5V0TWq+1ozd5hebly776v8Ox7H4TuVh8ba/4a8Q+Ibe9k1LTRa/bVf8Ad79v3QTxwGb8qj17S9M8PfCHVPD6a3aX16L+CSfynBA3OuAvc4C5NeQYo7571q8kftYzVSyTi2rKzcevlp0RCxy5WuXv16M9vWOfQfhxrNl4g8Radq2mS2oGmxJIHkDnp78fpXGfAWeC2+I9pLczxQxiGQF5HCr0Hc1wfYDsOntQaunk9sPWpSnrUvdpJdLbLr37kyxl6kJpfD5/qej29zb/APClddg+0Q+c2tBlj3jcR8vIHXHvVzxXdWr23wz2XMLeTbx+biQHy+YvvenQ9a8soq1lEefn5vtSlt/NHl/4Ivrb5bW6Jfc7nuX26y/4WP8AEGX7ZbeXJpYEb+au1zsj4BzyfpXHC4t/+GfzbefF5/8Aa27yt434wOcdcV59gelHes6OSxpcvv7OD2/kVvxKljnK+m9/xdz2678Q6bpPjXwNfTXULWy6SIZ2Rw3l7ieuOnOKoeP7DxNa6Lql1c+ObK800/6q3SbdJKrMMLgex5+leQUdgOw6e1Z08ijSqQnGe294p395vS+z1tcqWPcoyi1v5+Vvme63VpofiWXwv42m160tIbC3iS6gZx5hdGyFA/3iQfaoIb2zHxD+IchvLbZLp2I281cOdqcKc8/hXiNGB6VEeH7JxdVtWslZaLmUvntb/hhvMNny67vz0se6eD5y3gPw0+ieILDSba1fdq6uwEkhDdMdTkcUafe6bdfFnxfYNf28SapYNDDMZBsyUx16fxfpXhfbFA4pPh6LlUl7T4r9FpeSlq+tmuvQf9ou0Vy7W69lb5HsHw5I0c+J/BMXiC1tNRdlazvlfETOv3sN6cAfia5n4pWuvWUNhDrnia11iR2dhFBJvEWMDJ9zk1wtB5JJ5J6muyjlTp4r6xzp31fuq7drXT3V97GM8XzUvZ29Nel77dTtPgX/AMlj8J/9hOL+ddd+2H/yWq4/7B9v/Jq5H4F/8lj8J/8AYTi/nXXfth/8lquP+wfb/wAmrCr/AMjun/17f/pRpD/cZf4l+R47RRRXvnnBRRRQAVek/wCRfh/6/JP/AEBKo1ek/wCRfh/6/JP/AEBKmXQaKNFFOjR5HCRqzMegAyaoRJY/8f1v/wBdF/nWzqcqQ6jp8shIRGcsR6bzWdY2V4L2Am1mx5i/wH1q/wCIrS6Y2223lPEnRD/fNYyackMhktNHaRm/tY8kn/Vn/Cm/Y9H/AOgsf+/Z/wAKpfYrz/n1m/74NMmt54VDSwyICcAspFVb+8BofY9H/wCgsf8Av2f8KTUGsYtKS0tLo3DGfzGO0jA2kf1rLop8vmFwoooqxBRRRQBe1H/jy0//AK4n/wBCNUavaj/x5af/ANcT/wChGqNTHYbCiiiqEFFFFABXrvwQ/wCRcvf+vw/+gJXkVeu/BD/kXL3/AK/D/wCgJXHjv4LKjud9RRRXiFhRRRQAUUUUAFFFFABRRRQAUUUUAFFFFABRRRQAUUUUAFFFFACjrXzj4h/5GDUv+vyb/wBDNfRw6184+If+Rg1L/r8m/wDQzXo5d8UhS2KNFFFesZhRRRQAUUUUAFFFFABRRRQAUUUUAFFFFABRRRQAUUUUAFFFFABRRRQAUUUUAFFFFABRRRQAUUUUAFFFFABRRRQAUUUUAFKv3h9RSUq/eH1FID0z49f8fOj/AO5N/NK8yr0349f8fOj/AO5N/NK8yrlwX8CP9dSpbhRRRXWSFFFFABRRRQAUUUUAFFFFABRRRQAUUUUAFFFFABRRRQAo61ctjyKpCrVselBMjcsG6VT8G3P9lfF/RrrO1V1KMH/dc4P/AKFViwbkVh+JHaz8QwXi8FGjlB91P/1q+Q4xp3wUZ/yyX6no5K715w7xZ9xHrXI/Gb/klXiT/ryP/oQrqrSZbi0huFOVljWQH2IBqtrml2Wt6PdaTqUbS2d1H5cyK5UlfqOR0r89kuhUHyyTZyvxT/5FnQf+wzYfzNYWg+HL7UfGfjSKLxTf6ZMmrtM1tCikeXIisj8nOCD19q9F1fR9P1a0t7W+iaSK2njuIgrlcPH905HX6Vj+LvA2h+Jb5dQu5NRs7wR+U8+n3kls8sf91yhG4emelS4m0KqS5TlC6+GfCy2/hnxE11c694k+yS6pPGG8iZyVlYA/KxBiIHYk0+DSbvSfjL4WivvEl1q80llfNsmjVDGAsfOF6Zz+ldhe+DvD934Rj8KyWRTS4lURJHIUeNlO5XVxyHB53dc5rP0z4c+G7Gaxug2qz3tlci5ju5tQleZmAxtZictH/sH5falysaqxs/n0Kvwp/wCRB1D/ALCeqf8ApTLXN6B/yKvwo/7CLf8AoMtenaLpGn6NYPY6fC0du80s7KzlsvK5dzk9izHisrSfA/h3S0tEtIbzZZ3rXtsst28gilYEHaCeFwx+XpT5XoL2sbyff/glL4d/8jL44/7Dg/8AREdeex2clx4a8JSf2lLpsEfjPVY5LmMDMRklvkQ88csyp/wOvZdM0mx0261C6s42SXULj7TckuTuk2hcgHpwo4FUW8J6C3hu58OvZF9NuZZZpI2kJPmSStKzBuoO9iwI6cY6UcoRqpP7vysc7B4Vt7Lxnocmq+L7+/v7d5Z7G0mjA3Hy2V246Da56+td9XM+EvBGi+Gr2e+s5NRu7yVPK+0X95JcyJHkHYpckqOBnHXArpqcVYzqS5nvc8w/adu/s/wzS2Bwbu+jTHqBkmvDvDa7baR/RD/hXqP7WF3/AKL4d00N96WSdh9AAK800hdumOfUgV6+TU/aY2nHzR1QfJgZy73/AMivfGsa5PJrVvm5NY9yeTX60j5yBWbrSV6BqvwxvtN8N3Ou3OpWiwx2Ud1Em7DSlgCVAPpmn6X8K9SvNMgd9TsrfUrmDz7exdj5jJ2zx1NeZ/bWB5Of2ite3Xff8OvY9H6jXvblPPKvaJpGpa3e/Y9KtHurjYX2KQDtHU810Xg/wO2t2lxeX2r2elwQzm3xM2HaQAdB6c12Hwv8OXnhX4tzaVePHIw06SSOSM/K6HGCPyI/CssdnFGjTqqnJOcU3bXp/XRlUMHOco8y91ux4/Rmg9a9i8R+A7FfhNplzFdabFdW6Ncy3AwDcArkIDjJIz0rqxuY0sHKnGp9t2/r+uplQw0qyk49Fc8mvbG8shC13bSQiZPMi3jG9fUVWr0rxFoHiHXtb8I6NqmqWsjXmnj7I6ptEUYycNgcnilb4O69/ZnnQ3tlJerIqy2ok5jUnGW9MDk+wNcsM6wsIR9vUSk/W27XbyNXgqsm/ZxbS/yueaUV2Pj7wFeeFbSyvPttvf2t0xjEkJyA4HT9D+RrTPwp1P8As1j/AGlZf2stv9pbT937wJjOOnWt/wC18F7ONT2itLb5b+lvMj6nW5nHl1R53RUtpbyXV3Dax4Eksixru4AJOOa77V/hfcWmi3t5Z63YX9zYJ5l1bwtkqO+Djn/61bYjHUMNKMasrOWxnToVKibitjzyiu28FfD278Q6MdYuNRtdNs2kMUDztjzW9vbPFO8M/DnUNVudU+1X9pY2em3DW0ty7fK8inBC+o/xFZTzbBwc1Kfw7/5eb9C44StK1o7nD0V2Nh4A1C68V6jof220SLTlElzebsxKhAIOfcEUuvfD7U7DWNKsbO4gv4dWbbZ3ER+Vj3B+nWn/AGphOdQ51dq/ytf8tfQX1Wtbm5fI42iu28RfD+TTp7O1sNZstRup7oWkkMbHdHIfw6e9Q+NvBKeG9P8AtC65ZXs0U4t7mCInfG5DHpjkfKf0op5phajioy1lto/8tPmOWFqxTbWxx9FFFegcwUUUUAFFFFAHafAv/ksfhP8A7CcX86679sP/AJLVcf8AYPt/5NXI/Av/AJLH4T/7CcX86679sP8A5LVcf9g+3/k1eBV/5HdP/r2//Sj0Yf7jL/EvyPHaKKK9884KKKKACr0n/Ivw/wDX5J/6AlUa6f7Dpsfhyy+0fb5GkkaU+TGGAJROOvpis5ySsNHMVoaAzR6gXRirLBKQR1B2Grf2XRv+eOs/9+F/xqaHT44rmKayjvDHLbT5E0eGBCkdqUppqwWM+x1LUDewA3s5BkX/AJaH1q/4h1C+Q2+28nXh+jn++ayrC2uftsH+jzf6xf4D61c8Sdbb6Sf+hmk1HnQFP+09R/5/rj/v4asyXNxcaBN9omkl23UeN7Zx8klZdXov+QBcf9fUX/oElXKKAo0UUVYgooooAKKKKAL2o/8AHlp//XE/+hGqNXtR/wCPLT/+uJ/9CNUamOw2FFFFUIKKKKACvXfgh/yLl7/1+H/0BK8ir134If8AIuXv/X4f/QErjx38FlR3O+ooorxCwooooAKKKKACiiigAooooAKKKKACiiigAooooAKKKKACiiigBR1r5x8Q/wDIwal/1+Tf+hmvo4da+cfEP/Iwal/1+Tf+hmvRy74pClsUaKKK9YzCiiigAooooAKKKKACiiigAooooAKKKKACiiigAooooAKKKKACiiigAooooAKKKKACiiigAooooAKKKKACiiigAooooAKVfvD6ikpV+8PqKQHpnx6/4+dH/wByb+aV5lXpvx6/4+dH/wByb+aV5lXLgv4Ef66lS3CiiiuskKKKKACiiigAooooAKKKKACiiigAooooAKKKKACiiigAqxbnmq9TQHmgTNixbkVmeOI8tbyeqlf8/nV+zbkVF4wTfpcUn918fmP/AK1eDxJS9pltVdrP7mjpyufJjIef+R9YfC++/tL4c+Hrzdkvp8QY+6rtP6iujrzf9my8+1/CTTkLZNrNNAfbDlh+jV6RX5YndJnXWjy1JR7MKKKKZmFFFFABRRRQAUUUUAFFFKoyRQB85ftQXX2j4habZA5FrYgkehZs1ytuNmmoPVifyFXvjbdfbvjFq2DlYPLgHttWqco2WkK/7JP619JwxT58apdr/kdWLfJl8V3/AFdzJvW5NZM55/GtK8bk1lznmv0w8KB6R8ap2+2eE4pJGMCaZA2zPAyFyfyrsfGetaPoXjTTdSbwzfX18LWJrW6hdipXbjGBx3rxXxFr+p6+9o2pSRyG0t1t4tsYXCKMAHHX61v6N8T/ABfpWlRadbXsLRQrtiaWEO6D6mvlKuS1/YUYpJuKkmuZxTUn3S+9W1PahjaftJt6Xs07J7G1p+k6BceHtQ8a+INMvr1brU3igsLZyPLYknJx9CPyr0IhR8adN2xtGP8AhG/ut1X94/Brxbw1488SeH7e6t9Puo/LuZDK4ljD4c/xDPQ05fH/AInGuwa2byJ76Gz+xrI0IOY8k8juck81nislxtec9Va0lHV7NKytbS1tXuyqWNowjHTW6b07eZa0bXfB1t4TNhf+HpbjVNkg+0gjG4k7T17cflWt4otprj4FeGGghaVYbuYyFVztGDya82ro9I8a+INL8NXXh21uYxYXIYMjRhiA3XB7V62Jy6anCpQd2p8zUm7bNO29t9jlpYlWcZ7WtovT/I9Vf/ko3w3/AOwZ/RqyPCN1ced8T5vPk8wW8jB9xyCPNwc1wP8Awm3iD+1dJ1P7RD9p0mHybQ+SMKvPUd+p61XsfFGsWf8AbHkTRD+2EKXmYgdwOc49PvHpXmrJK/s3F22ivuqOT6dvxOl46nzX13f/AKSl+Z3Vk8Y+Dfhlrk5hj8RLuz0C5kJ/ma6jxhr+l+HfiPc3i+Fr+61VowFukdikism3gdMdR+FeLy+INTk8Mw+HGlT+zobg3CIEG4PgjO7r3PFdDbfFLxjb6SunLfQuix+WsjwhpAuMfe6596WIySvObmkpJud1zOOkmnul5aoKeNpqKW1lHWyeqRzukWh1vxTb2it5BvLvGf7m5s/pXtOg6b4e0eXxjpGj6VfxT2emTR3N5O5KTHY3QHjrzXg1vPNb3MdzDIyTRuHRweQwOc12V/8AFLxheRSQzXkASWB4JFWBQHVhgk++Oh7V2Zvl+KxTjGi/dtqrta3TvotdFaz9THB4ilSTc1r6f1Y2vFtpd33wb8Hf2bBJPCjyLMsa5xIeBn8d9S39jqTfAo2UdvM13ba066hGBucMCc5x15KVyXhLx74l8L2MljpN4i27ksEljDhSe4z0o8OePvE2g3l7dWN8C97IZbgSoHVnPJbB6GsZZdjYrlgotRnzx1et23Z6aWvvr0LWJot3d9VZ+WnQ7b4W232Lwj4ys9a024uZo44HntA2JHi2EgDHPQj9Koaj4y2weHbfw74bu7RNLvWnt0m3Hedp3KM+2a5Kw8a+I7LxNceIoL7GoXP+uYoCjjjgr0xwPyq3q/xD8T6nqthqU91Ck2nuZLYRxBVVj1JHek8pryxMqtSKkpa/FJJPk5WrW1XnvZjWLpqmoxbVtNlte+52PieLTrmw0z4j+G9Mns9SGohJ7N1x5r4JOB/wE/nVP4i2eh+IvB7+OtPsJ9Nv/tghvIZBgSORkkD6nOe/Nc1rXxE8Uare2N1PeRRtYy+bAsUQVQ/qQOv/ANeq/i7xx4g8UWsVrqlxF9nibeI4owilvU469/zpYbLMZTnSk2lyt68zbUb/AAbe8uzdrBVxVGUZrv5de/kc1RRRX1B5QUUUUAFFFFAHafAv/ksfhP8A7CcX86679sP/AJLVcf8AYPt/5NXI/Av/AJLH4T/7CcX86679sP8A5LVcf9g+3/k1eBV/5HdP/r2//Sj0Yf7jL/EvyPHaKKK9884KKKKACtq/v720isktbqWFWtYyQrEAnFYtaGtfdsP+vOP+VRJJtXGJ/bWrf9BC4/77NbVnqmpNBZk3sxLW9wT855IBxXLVu2X/AB72P/Xtc/yNRUjG2wIo/wBtat/0ELj/AL7NLqrFrLT2YkkxMST3+as+r+p/8eGnf9cW/wDQquyTVgKFXov+QBcf9fUX/oElUavRf8gC4/6+ov8A0CSnLYCjRRRVCCiiigAooooAvaj/AMeWn/8AXE/+hGqNXtR/48tP/wCuJ/8AQjVGpjsNhRRRVCCiiigAr134If8AIuXv/X4f/QEryKvXfgh/yLl7/wBfh/8AQErjx38FlR3O+ooorxCwooooAKKKKACiiigAooooAKKKKACiiigAooooAKKKKACiiigBR1r5x8Q/8jBqX/X5N/6Ga+jh1r5x8Q/8jBqX/X5N/wChmvRy74pClsUaKKK9YzCiiigAooooAKKKKACiiigAooooAKKKKACiiigAooooAKKKKACiiigAooooAKKKKACiiigAooooAKKKKACiiigAooooAKVfvD6ikpV4YH3pAenfHeOR7nSNkbvhJs7VJ7pXmnkXH/PvN/37Neyf8LT8N5OINS/78r/8VR/wtPw3/wA8dS/78r/8VXmUalalBQ9nsW0meN+Rcf8APvN/37NHkXH/AD7zf9+zXsn/AAtPw3/zx1L/AL8r/wDFUf8AC0/Df/PHUv8Avyv/AMVWv1mv/wA+wsjxvyLj/n3m/wC/Zo8i4/595v8Av2a9k/4Wn4b/AOeOpf8Aflf/AIqj/hafhv8A546l/wB+V/8AiqPrNf8A59hZHjfkXH/PvN/37NHkXH/PvN/37Neyf8LT8N/88dS/78r/APFUf8LT8N/88dS/78r/APFUfWa//PsLI8b8i4/595v+/Zo8i4/595v+/Zr2T/hafhv/AJ46l/35X/4qj/hafhv/AJ46l/35X/4qj6zX/wCfYWR435Fx/wA+83/fs0eRcf8APvN/37Neyf8AC0/Df/PHUv8Avyv/AMVR/wALT8N/88dS/wC/K/8AxVH1mv8A8+wsjxvyLj/n3m/79mjyLj/n3m/79mvZP+Fp+G/+eOpf9+V/+Ko/4Wn4b/546l/35X/4qj6zX/59hZHjfkXH/PvN/wB+zR5Fx/z7zf8Afs17J/wtPw3/AM8dS/78r/8AFUf8LT8N/wDPHUv+/K//ABVH1mv/AM+wsjxvyLj/AJ95v+/Zo8i4/wCfeb/v2a9k/wCFp+G/+eOpf9+V/wDiqP8Ahafhv/njqX/flf8A4qj6zX/59hZHjfkXH/PvN/37NHkXH/PvN/37Neyf8LT8N/8APHUv+/K//FUf8LT8N/8APHUv+/K//FUfWa//AD7CyPM/B2ijWPEEGn3STxRSq3zhCNpA4NT+J/Cup+Hbg+ehltifknQcH6+hr1PQfH2i63qkWm2cV6s0udpkjAXgZ65pfG3ijR9HtXtboJeTyLj7MOQf970FZfWq3tUuX5A4qx47aNyKn1xfN0Ob1XDfrVYzLLcySpGsSuxYIvRR6Crc372wnj7tGQPyrox9L22FqU+8X+RFGXJWhLs0etfsm6tbx+EtYsLq5ji8m+WRA7YyHTn/ANBr2U6ppY/5iFt/38FfB8c15bswt7iWEN97YxGfrTjfaof+X+6/7+GvxSNVJWaPqsRlk6lRzjJJM+7Dq+k/9BC2/wC/gpDrOjj/AJiNt/38FfCn2zUv+f25P/bQ003V+et3cH/toar20exj/ZFT+dfcfdh1zRf+gla/9/BTf7f0P/oK2n/fwV8Jma8/5+Zv++zSeZdf895v++zS9uuwf2TP+dfd/wAE+6z4h0Ef8xW1/wC/gpp8SaAP+Yta/wDfwV8Lbrn/AJ7y/wDfRoJuP+esn/fRp+3X8o/7Jn/Ovu/4J90DxP4d/wCgvaf9/BTD4r8ND/mMWv8A38FfDOJv+ej/AJ0myQn7zfnR7dfygsol1n+H/BPuVvF3hof8xi1/77p1v4u8MtMi/wBs2gye718M+XKO7fnQscjMM7jR7f8Auj/sl/z/AIf8E7fWr5dX8d6xqUbb47i9kZG9VzgH9K0dRbaAvooH6VgeGYDvTjFa2qTBpnKnIzxX3HCFJupOp5fmzhzm0KcKa/qyMu6brWfKeat3DZNUpDzX3p4kUNooooLCiiigAooooAKKKKACiiigAooooAKKKKACiiigAooooAKKKKACiiigAooooA7T4F/8lj8J/wDYTi/nXXfth/8AJarj/sH2/wDJq5H4F/8AJY/Cf/YTi/nXXfth/wDJarj/ALB9v/Jq8Cr/AMjun/17f/pR6MP9xl/iX5HjtFFFe+ecFFFFABWouqWrW8EdzpiTvFGIw/mlcgdOMVl0VLinuM1P7Q03/oCp/wB/z/hU9peLeXkccNqIEitpgqK27OVJrEqS2nmt5lmgkaORejDqKlwVtAE8mb/nlJ/3ya0NShl+wad+6f8A1Lfwn+9Uf9san/z9yfnV+91XUPsunf6VJ80Zzz1+ak3K6BGJ5M3/ADyf/vk1dVHTQJ9ysubqLqMfwSVI2uagCf3xqG61S6uoxHcN5iA7gp6Z9afvMCjRUvmr/wA8lpZNrW4kCBTv28fSruBDRRRTEFFFFAF7Uf8Ajy0//rif/QjVGr2o/wDHlp//AFxP/oRqjUx2GwoooqhBRRRQAV678EP+Rcvf+vw/+gJXkVeu/BD/AJFy9/6/D/6AlceO/gsqO531FFFeIWFFFFABRRRQAUUUUAFFFFABRRRQAUUUUAFFFFABRRRQAUUUUAKOtfOPiH/kYNS/6/Jv/QzX0cOtfOPiH/kYNS/6/Jv/AEM16OXfFIUtijRRRXrGYUUUUAFFFFABRRRQAUUUUAFFFFABRRRQAUUUUAFFFFABRRRQAUUUUAFFFFABRRRQAUUUUAFFFFABRRRQAUUUUAFFFFABRRRQAUUUUAFFFFABRRRQAUUUUAFFFFABRRRQAUUUUAFFFFABRRRQAUUUUAWdMvrrTbtbuzkMUyghXHUZGOKheSSWVpZXZ5GOWZjkk+tMpyilZXuDZYhPIrQtnxWfEOauQ0zORYWwsZGLNAuT1qZdK00/8u4psVWENcLy3CN39lH7kN4qv/O/vYwaTpv/AD7rSjStN/59k/KpgadzR/Z2E/59R+5EvFV/5397If7L03/n1T8qP7M03/n1j/75qelqlgMKv+XcfuQvrNb+d/eyAabp3/PrF/3zS/2fp/8Az6xf981LzRT+pYf/AJ9r7kL6xV/nf3kX2Cw/59Yv++aPsViP+XWL/vmpDmmn8apYSh/IvuQvbVf5n9437LZD/l2i/wC+aQ29mvS3i/75oJNRsar6tR/kX3IPa1P5n94OyRj5FC/QYqhcyZzU8pqnNWkYRh8KsUm3uyrM1Vz1qeQVAw5qzVCUUUUDCiiigAooooAKKKKACiiigAooooAKKKKACiiigAooooAKKKKACiiigAooooA7T4F/8lj8J/8AYTi/nXXfth/8lquP+wfb/wAmrkfgX/yWPwn/ANhOL+ddd+2H/wAlquP+wfb/AMmrwKv/ACO6f/Xt/wDpR6MP9xl/iX5HjtFFFe+ecFFFFABRRRQAUUUUAFaV9/x6aX/1yP8A6FWbWjff8eml/wDXI/8AoVRLdDM9vvH60lK33j9aSqEFS/8ALn/20/pUVS/8uf8A20/pQxkVFFFMQUUUUAXtR/48tP8A+uJ/9CNUavaj/wAeWn/9cT/6Eao1MdhsKKKKoQUUUUAFeu/BD/kXL3/r8P8A6AleRV678EP+Rcvf+vw/+gJXHjv4LKjud9RRRXiFhRRRQAUUUUAFFFFABRRRQAUUUUAFFFFABRRRQAUUUUAFFFFACjrXzj4h/wCRg1L/AK/Jv/QzX0cOtfOPiH/kYNS/6/Jv/QzXo5d8UhS2KNFFFesZhRRRQAUUUUAFFFFABRRRQAUUUUAFFFFABRRRQAUUUUAFFFFABRRRQAUUUUAFFFFABRRRQAUUUUAFFFFABRRRQAUUUUAFFFFABRRRQAUUUUAFFFFABRRRQAUUUUAFFFFABRRRQAUUUUAFFFFABRRSigBVXNTxx0kSVdgizQQ2Mhiq5DEamggq9BbM3RePU9KipUjTXNJ2RCvJ2irlWOI1OkXvVsRwRj95Jn2FI15aR/dRfqa8avn+EpaJ39Drp5ZiKm6sRLFnoCfoKlW2lbpG35VDJrSL0IH0pI9SupziG3nlJ6bUJrzanFEfsw+9nVHJn9qRaFpN/cx9TTvscv8AdX86SCz8SXIzb6FqUo/2YTVmPQfGkgynhfViP+uBrmlxTPokarJ6f8xB9jl/2Pzo+xTeifnU76D4zT7/AIY1Uf8AbA1BPZ+I7Yf6RoWox/70JpLiip2X9fMP7Hp9xDY3H/PPP0NRPaTr96Fx+FRNqNxCcT280Z/2kIqWHWlP8WDXRDid/aiiJZMukiBosdQR+FRPFxWvHqkcgw2xh70/FhP1jCH1U4r0KPEOHn8SaOaeVVY/C7nOyxVVlirp5tMDDMEof2bg1mXVo8bbZEKn3FevQxdGuv3crnFOlUpP31YwJY6rOlbM8GM1RmixXSEZGcwpKmkWoj1oNExKKKKBhRRRQAUUUUAFFFFABRRRQAUUUUAFFFFABRRRQAUUUUAFFFFABRRRQB2nwL/5LH4T/wCwnF/Ouu/bD/5LVcf9g+3/AJNXI/Av/ksfhP8A7CcX86679sP/AJLVcf8AYPt/5NXgVf8Akd0/+vb/APSj0Yf7jL/EvyPHaKKK9884KKKKACiiigAooooAK1LTVI1t7e3m0+3n8r5VdhzgnNZdOi/1i/UVMop7jNNtUtdx/wCJRadfSk/tS1/6A9p+VZjfeP1pKXIgNT+1LX/oD2n5VL/adr9lz/ZNp/rMYx7VjVL/AMuf/bT+lJwQF/8AtS1/6A9p+VH9qWv/AEB7T8qy6KfIgNT+1LX/AKA9p+VH9qWv/QHtPyrLoo5EBb1K8+2NFtgjgSNNqog465qpRRVJWAKKKKYgooooAK9d+CH/ACLl7/1+H/0BK8ir134If8i5e/8AX4f/AEBK48d/BZUdzvqKKK8QsKKKKACiiigAooooAKKKKACiiigAooooAKKKKACiiigAooooAUda+cfEP/Iwal/1+Tf+hmvo4da+cfEP/Iwal/1+Tf8AoZr0cu+KQpbFGiiivWMwooooAKKKKACiiigAooooAKKKKACiiigAooooAKKKKACiiigAooooAKKKKACiiigAooooAKKKKACiiigAooooAKKKKACiiigAooooAKKKKACiiigAooooAKKKKACiiigAooooAKKKKACiiigAqSMc1GKnhFAmWraPNatrDnHFVLNOlWpJpBLHa2sbS3ErBERBlmY9AK8/MsfDA0HVl8l3ZWHw8sTU5F8y40sFuvzEFvT0qxoth4h8SXAt9C0q6vDnBaNDsX6ntXqnw7+DVrFFFqnjQm5uWAZdPQ/In++e59uK9ethDZ2q2tlbxWtugwsUS7QK/NcbmlfFT5pyPajUo4ZctKN/M8P0P4Ga9dBZfEGtWunKesUI81x+oxXbaR8G/AdgFN5HfapIOpmlwp/4Diu5Lk0hJrzXN9zOWKqvrYoad4Z8I6YALHwvpcRHRjFk1sxXCwqFt7eCEDoEjAqpRU8xi5ye7Lx1G5xjzSPoBSf2hc/89mqlRRzCuXRqF0OkzU9dTuu8pP1ArPopXC77l6S8WYbbi3tpx6PEDWPf+G/B+pAjUPCulyk9WWLafzq1RTuuxaqzWzOP1T4O/D6/Ba1jv9KkPQwy5UfhiuQ1n4Ea1ADJ4d8QWmojqIpx5T/nk5r2DcacsjA1cZtbM2jjKi31Pl7XdG8T+F5vL17R7uzXOBIyExt9G71HbX0NymyQK6n1r6wW9MkDW9ykdxAww0cq7lIrz7xp8HfD2vLJeeF5F0TUzlhAT/o8p9P9kn15rro46pSknf5o6Y1qVb3ZaHhV9poKGS3+Ze69xWDdQ4zXUXdvqvh/WJtI1q1e0vITh0cdR2I9QfWqOuWybRcRDCv94Dsa+8ybOPrNqdR69H3PIx2B9j78NjkZ0xmqbjBrVuk61nTDmvpDhiyGiiigsKKKKACiiigAooooAKKKKACiiigAooooAKKKKACiiigAooooAKKKKAO0+Bf/ACWPwn/2E4v51137Yf8AyWq4/wCwfb/yauR+Bf8AyWPwn/2E4v51137Yf/Jarj/sH2/8mrwKv/I7p/8AXt/+lHow/wBxl/iX5HjtFFFe+ecFFFFABRRRQAUUUUAFKCQQRwR0pKKAJ/tl1/z2aj7Zdf8APZqgopWQyf7Zdf8APZqZNPNMAJJCwHTNR0UWQBRRRTE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o61bt+1BMjWsVrR+E3iLTNE+J1nf6wqmAb40dukbngNVGw6iuO11fL1GdD2c18Txo5RpUpra7PVyWCqyqU31R95QXMd3AtxBKssbjIZTnNPr5A+HHxX1zwqyWs8j3dkOArHJUf1r6C8IfFTw3r8Sj7QsMxHK5/p2r4SMoz+Fl4jDVMO/fWnfod7RUNrdWt0u62uI5R/stmpjTszBahRRRQAUUUUAFFFFABRRRQAUUUNhVLMQq+poAKfG5U9aw9U8TaRYEobgXE3aOL5iTXA+OfHiWtqzapeJpdqRxboczyj0x1rSMHu9DOVWKfKtX2Rd+PuoaNrnhV7n5f7R0eSMRXY/5aq7bWiz39fwrySw/06weHqSpI+o5rl/FXjO68SXkdvDH9l0yBiYYAckn++x7mt7w3IVsriTPKwN+ZGP616eU1U8TBU+6/M9V0qsMI3iN9dOytsP8ACXhmTxVrD6fFdpabYmlMjpuAA9qr+PvBsHhqyguIvEFnqZlkKGOFcFMDqeTXXfBZN/iy7j3Bd1jIuT2yOtZV78PI4/FGjae2v2uoJqV2ySLB96NVG455PUcV9tWzGVLMZU51eWEUny8t76NvW2lrdzzaGGUsKpRhdt2vfba2h5l3or3G1Twj4o1vWPA1p4ehs2tIZBaXan5t6EDP5kfhmsvwn/wjGhfC2y8TaxoqX9yl7LDGoODIxJHJ9lUn8Kv+3vd/gy5rxSjpd8ybi97dNexf1DX41bXX03/M8irrPht4asvEtzqsd7LMgtLB7iPyzjLL0z7VU8FaXB4j8d2OnMhjtrq6y6DtHnJH5cV7J4e1bwxear4m0zR9ETT7jTrGaFZkPEqAEEY7YNLOsznh4OnSi+aybat7qvb8fIMFhY1JKUmrXt66HzypyBS16TeaDY658N/CeoadaRw3JvBp946DlyxwGP6murj0fwrP448VWdxpkI0/S9Mj3+WDkFFLSEe/BH4VpVz6lTT9x3XNdduWSj+N7oUcBKTWq1t+Kv8AoeF0V6p41Xw5r3w1tfFGl6ImmNa34tZI0bJZMdM/ip/Ouh0K003xVp+oaa3gN9I0wWbyWV2yEHcBwdx6k9ameeqnS9rKk1ZtS1Wlreeu99AjgHKfKpLa631/yPCqK9X8Jf8ACM6R8KLLxNrGipqFzFqEiRqDjeTjG4+gGTXWXkPgfS/GOm2H/COJNL4iiWRix+SBSvAA9yOaitn/ALOcoKjJ25lfTXl369tfwKhl/NFNzSvbv12PGvDukaXqGhaze32rRWdzZRK9tAx5nY5yB69B+dYNepab4d0y1s/iRavaxzHTDstXcZMYDP0/IVaV/DPgbwdoA1Lw/Fqt1rMBuLl3bBRCFIA/Bh+Rqlm6VSShFzbastF9hS0+XfqT9TvFczSSTu9e9jyOup+GXh2z8Ta/PYX0k0cUdpLMDEQDuUZH4VneG9Nh1vxhY6XHmOC7vFjHqqFv8K9x8Paj4V/4TTVPD+l6Gllc6bZyxxXKH/Wrs+YEdqedZnPD0pU6UXzcrd1b3Vtd/PsGBwqqSUpNWvb1PniVdkrr2ViP1rR8M6DqXiPUxpulRJJcbGk2s+0YHXn8a7L4eahBb2ssNn4Il129Ny32i4CFgkZPCjA44r0LwrZaT4f+Meo6VZaYkX2yyS5hcH/UcfOgHoSf0rPMM7nhlUhGn70YtrVa2te6vdb313RWHwMajjJy0bs9z54orvdL1/Rr3xrcaja+C/tW+3CWmnxEsFlBGXOBzxmtT4u6XbN4R0XxGdC/sTULid4Lm32lexIJB+n612vNHGvTo1Kbjz+a3te1k79N9rmP1W9OU4yvb1PLqKKK9Y4wooooA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tWLc8igTNuwPIrmvFkRGruFGS+CAO5NdFYt0rM8VzT2Op2mo2rBJ4sSRtjOGU5HFfK8X0ufLnL+Vp/p+p6GST5cXbun/mc7qNhf6bcC31GyuLOUjISeMoSPoahikkicPFI6MOhU4NfeFvH4X+JfgDSz4x0e3u/tVpHJ9pjXa6sV5IIrxnx1+zDfKZLzwHrUOpQclbO5YLKB6buB+lflkqbifUUsZTqaHkXh34ieItHKr9o+0xr2cncPoRXpPh746bQqXklzbn/AG18xf0xXkvibwZ4s8MzNFrvh+/stpwXeFvLP0bGDWAGUnAYH8aqOIqRMquW4arqlZ+Wh9aaR8XdMu1XF5p0pPYyiNvyJrpbPx1YzqD9jkf3icOP0r4nwPp9KlhubqEhobqeMj+7IRWqxS6xOKeSy+xU+9H3Ani7Sj9+K7j+sJqQeLdD/inlX6xmviu28SeILcAQ6xdqB/t5/nV6Px14tj+7rlx+Kr/hVfWafZmDynFLaUfxPsc+LdB/5+m/74NMbxfoa/dkmf6RGvkEfEHxh/0Gpcf7i/4U2bx74ukHOuXH4Ko/pT+sUuzI/srGd4/j/kfXT+MdPwfJsr2X6Rkf0qld+NpIwTHpZjH96eQKP1r5En8VeJLj/Xa3dsP94D+QrPnvb2fme8uZM+spo+s0+kS45PiX8VRL0R9Uav8AEpbcHz9a0iyHokodx+ANcJr/AMWtF5/0zUdWf+6v7pP1FeEnnk5PuTmlhVppBFCrSyHoiDJP4VLxT+yrG8Mjp/8AL2bf4Heaz8UNdulaHS4YNKiPG6MZkI+prh7u4uLqZp7qeSeRjkvI2TXb+EfhD8QPEpR7XQZrO2brcXv7lQPX5sZr2vwP+z54a0d47rxVfNrl0uD9mhGyAH37n8DWbdSo9WdcfqmCXuJL03PmfTFO9W2kBuQfUeor0PRx5eiXDf3tifmc/wBK6H9pX7GnxE03TbGzgtYbPTI1EcKbQNzMQPyxWDCPL0OMf35c/kv/ANevpOG6F8ZBdnf7jjzDEe0wjna1/wDOxv8AwqvrOx8R3st9dw2yNYyqrSuFBOOBz3rkPCOtJonjbT9XnZnht7ks/f5TkE/kc1Uvjyaybg8mv0Z4CnOdWUn/ABEk15K6/U+ep4iSjCK+y7/l/ke1Rjwr4S1vWvG9r4ls757uGT7FZQsDIruc88+oH05rjNT1Cxk+B2m6et5A16urtI9uHHmKuJPmK9ccjn3rgaK46GTKm1KdRyknF3dtoppLT1ep1zxrkmoxsrP8d3+Bv/DvV4dC8a6XqlxkQQzjzSBnCngn8jXrVhB4N8P614h1GHxRZXM2r2s7QxrKNsYILEE/3ieleDUYq8wyhYyfPzuN1Z2tqk7r7mTh8Y6Mbct9bryPZP2c7+1ksNU0q/AaK1dL9N38O0EE/hjNY3gXXrWa58d32o3sEEuoWE5jEsgUyOwfCrnqeRxXN+EPFS+HdE1uziszJdanAIFn3YEac54/E1zFc39ke1xGJlLRT5bfKzf3s2+uctOmlq1f8T0fQNU0m3+ESWt5cwNKuvRzSW28eY0Q2ZO3rjg16R/bGlxeKb7VZvG1jLp15ZMllYrIoWI7Oc88cg49zivnCijFcP08RKUudq7l0T+K219tt9+gqWYSppLl2t+F/wDM7u6v7E/Amz04XkBvV1N3NuHHmBcDnb1xXReJNX0qb4i+CrqLUrR7e3tIVnlWUFYiM5DHtXkVFdMsog5N8z1c3/4GrP7jNY2SVrdvwPXP7X0rd8UP+Jlaf6a+bX96P3/zP9z+91HT1qRrbwx468H+Hpr7xJa6Vc6RbfZrqKVgHdVCj5QfXbkH3xXj9FZPJErSp1HGSaaenSKj+KX3lLHN6Sjddvnc2vDGpW+ieNbHU4yz2tpeiQE9TGG/wr2Wyj8F6V401LxJH4ospX1W3l8iESDEWU+bce2ew9a8AoxWuYZQsZK/tHHTldrarf8AMnD4x0VblT1v6HsHg29sbr4bLp1n4ottAu7e/kmvHdgHmjJJGPXjpWlJ4m0OP442mojU7Z7KXTVg+0CQbFYrkbj26frXhtFc8+H6c6lSTm/eUui05rX13e2lzRZjJRilHa34Hr3ga30Xw14r8QaLb+JbIT3NhtsdTyNkTnnGemRlfyp/jVrHUvCXhvw4PEUWtXy6v5dzLE4LncpyQPQbgAfWvHq0PDerTaDrdtq1tDDLPbNvjWUEqG7Hj060Vcml7X6wqjc1Z7LWSi0tei8trhDGrl9ny2Xz2buaHxF0ew0Dxjf6Rps0kttbsFDSMC2ccgkVz9S3lxNeXc13cOXmmcyOx7knJqKvaw8J06UYzd2krvu+5xVJKU24qyCiiitjM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eseFNB+HFj8LtM8UeModXmuNQv7i2QWbqABHjrkHsaNI0T4aeK/G2maR4ag1iC2a1vJbv7S6klkhZ49uB6qc15jzOCcvclaN7u2nu79fI6vqstPeV3bT1PJ6Kmt7W4uZWjtbeWdlBJWNCxA9eKYsUrK7LG7Kn3yFyF+vpXpXRzWGUU9YZmQSLFIyFtoYKcZ9PrTZEeNmR1ZHHBVhgg0XQCUV2fxQ8N6boi+HtS0Uytp+s6TFeL5hyUk5WRMj0YfrTNY8O6fpnwo0PX5zL/a2sX9x5K5+QWsQCE465Mh6+grljjKcowkvtOy9db/AHWZq6Mk5Ltr/X3nH0VPNZ3cMCXE1rPHDJ9yR4yFb6HvT7O1kaaOSa3nNsGRpWVCcITgn+ddPMrXMrMq0Vr+KLfTf+Epvbbw7HdvYecRaJKh80rjuMZz+FWvAuhrqnxA0Pw/q0M8EV5fw286ldrhXcA9fY1m68Y0/aPtfzLUG5cq9DnqK1PEumPpusX8McEws4ryWCGV1OGCORjPQnitnx14esNF8O+Eb+0Mhl1bTXubneeN4lZePbAFL6xC8F/Nt91w9nLXyOSoqW4trm3CG4t5oRINyeYhXcPUZ61FWyaexAVNAeahqSHrTJZsWTciqvjOPdZwSehIP5VNZt0p/iVPM0Ut/dYGvHz6l7XLq0fK/wB2ptl8+TF035/nofSH7Pt79u+EeiMTloUaA/8AAWIrvkZkbcjFT6g4rx39k68874f3tmWybW/fA9AwDf1r2GvyaL91Ho4mPLWkvNlz+0rh4vJulhu4uhSeMOP1rmNd8B/DnxAWOreDbMSt1ltiY2/nituik4RfQIYmrDaR5hqv7Ovw2vMnT9U1nTGPRSVdR/47muZvv2X4mY/2b45ttueBcW7Z/PivdsmkqHRgdMcyrI+cLv8AZh8XoCbXxBolzzwN+3j8WqjJ+zV8RF/1c2kSfS6Uf1r6dpcn1P50vYRNP7Vqdj5bH7N/xKJ5j0oe/wBtT/Gp4/2afiASPMvNGj9c3KnH619O5b+8fzozR7CIf2rU7Hzpa/sxeISf9N8VaPAP9lS/8jW7p37M+iRkHVPGc0o7rawFf5g17aaKaoxM5ZnWZ55pHwJ+F+nENNZajqrj/n5mAU/gAK7fRdF8OaGgXQ/DmmWOOjLFub82zV3JpKtQiuhzTxVWe8iWa4mm/wBZIxHp0H5Co1+8KSnwDMqj3qjBvqz5T+Nd19u+MutHO4QPHbj/AIAig/rmobv5LC1T/YZvzOP6Vk63dHVPHet3/UT6hM4PtvOK1dWO0on9yJR+mf619ZwnT5sS5dk/8jpzP3MJCPoYN63JrLnPNbf9n315bXNza20ksNsu6Z1XIQeprNudOv00xNUe1lFlI5jSYr8pYds1+ge1he11fb5niwhK17FCiuz8E2M2k6vcLrHhe61Lz9MkkhhAwVU4xJ9OCKmsPh/eXvw8bxFBb3j3zXIWK3VMq8OAd+MZ7n8q4qmZ0KUrTdldJO6s27/lbqdccLOS91a66ehw3eivTLjRZ9T+C/h6PTNONxey6nICY48uV2v1I7cCvO9RsrvTrySzvreS3uIzh0dcEVphMdDEuUVo02rX10drk1qEqdn0aT+8r0VbvdNv7K1trq6tZYobpd8DsuBIPUVcTwzr76mmmrpN0bt4xIIxGchD0Y+grd16SV3JW169t/uM1Tk3axkUVpapoWsaZqEdhf6fPBcykCNGQ/Pk449ea2PDug6ppuu2F9qnh26urSO9WF4NpBlf+4KzqYulGHOpJ6XWq19Co0ZuVrf8A5WiuivtH1DXfFmow6LodzFiZj9mCk+QPRj2q34L0e8074laPp+r2Lwubld0UycMMH16ionjacablf3lHmtdX2uUqEnJLpe1zkqK7P4jeG9Wj8S6/qkGkzppiX8wEixkIFDHke3v0q94tt7eP4N+Ep0hjWV5597hQGb5n6nvWSzKnKNKUded23291y1+4t4aSc0/sq/rrY8+orXufDOv22krqs+k3UdmRnzWjIAHqfQe9ZUUcksixRI0kjHCqoySfQCu6FWnUTcZJ2OeUJR3Q2itnVvC3iDSbJb3UdJube3bHzshwM+vpUej+Hdc1e2ludN0y5uYY87nRCRn0Hqfao+tUeT2nOuXvdWK9lPm5bO5lUVp6N4f1rWXlTTdNuLkxf6zahwp9CfX2pmn6Lq2oak2m2en3Et2hIeIIdyY659KbxFJNpyWm+u3qL2c9NNzPoq9e6Pqlnqg0y5sLiO8YgLCUO5s9MDvVjV/Deu6TNbw6hpdzDJcnEKlDlz6D1PI4o+sUrpcy12139A9nPXTYyaK1Nc8Pa1oiQyarp09qk3+rZ1IB9vrWXVU6kKkeaDuvIUouLtJWO0+Bf8AyWPwn/2E4v51137Yf/Jarj/sH2/8mrkfgX/yWPwn/wBhOL+ddd+2H/yWq4/7B9v/ACavEq/8jun/ANe3/wClHf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e4aAvgZv2f/Dn/Cby6pHD/bF79m+w4yW+XduyDxjFUvhqvhFfjPZDwZJqD6f/AGXebze43+Z9nlzjAHGMVyGs69pdx8G/Dvh2G4LanZapd3E8WwgLHIF2ndjBzjtTPg3rmmeHfHcGqaxcG3tFtLqNnCF8M8DoowOeWIFfPSwVT6vXleV3z2j01btZeZ6Xto+0prSy5dfuPVPBOi+KNK+D3h++8DXWj2Gp6vcXF1qF1ezwI5RJDHFGol/hwCTjvUOuT6XoPxqsYLi3sLiz8V6TFba3bWTJNHHcS5SQx7c4w6qwxzzXJeHdT8H+KfAOleGfFOvz+H73QriY2d0sLyJPbytvdCFBIYNnGeOasab4l+H+j+PNQ8RaWjLBo2mrDoUEkbs19dBdonkJ4XklscdBXG8NU9pV5ott8+0Wr3fu+9fW2ltPds9rGyqR5Y2atp17LXT7/Ub8ZJovA+q6J4D0iNXTw4y3dxPLFg3d053bjxyoXA9Oteb+I9WuNd16+1m7SJLi8maaRYl2oGPoOwrt/FHiLw/4z8O+GrzxBqcsPiKzn+xam6wktPaFsibOMblyRj9K4nxLDpNv4gvoNBvJr3SkmZbS4lXa8kfZiMDB/AV7OWw5IRjUi+dXu7bu+rv5vVeXocWJlzSbi/d0svl+h28+7xB8ALLYpku/DWstb7QMt5F0u5T9PMUgfWtL4jTwaf8AFHwv4X/s59WtvDNrZ2L2UXP2qYYklUe7O5U/Ss34C+KPD3h/Xb+08WzPHod9DE8u2Mv++gmSWLgAnnaw/wCBVn+CfGUNl8ZbXxtrcbSxPqT3VzgZK+YWywH+zuyPpXK6NWNaqlFuMVJx83JdH3vzfejVTi4R11dk/JL+l9x7NcW/jrVPC3jeHx6mjRWDaVcXOn6cj25ns3X5k2qnzAKODmuU8TeLLvQ/BPgHw9pttZxx6xpcR1CUwKXkHn4UZI4xz+dN07Vvhx4bm8TsPGV7rt5rum3NtDdPbybbZXG5Q+4ZLMcDI4HeuJ8YeIdI1CHwGtpdGQ6Tp0UN9mNh5brMWI5+9x6V52EwbnUSlD3b3+FxXwvo/Pv11OmrWSjpLW1t7vc9CnbXbf4zfEG38G+H4rrWpJQlteOIxFp6ZBZvn+UE9Bn0rb1u11R9Y+EmpeJJtNuvEH9vtbXd1ZPGwkVZYioYx/KWXJHFc3L4y8Ha9q3xB0ubxFPo1rrt/FeWOqJDJ86oMGNlUbgD1qJPF3w/0y18BabpWrXMsXh3xCbm8uJrd8zxsyO04GOmQQFPzcVi6FZuP7t3SS+F3t7O3xbWvpyrrqy+eCT97S/dfzdvTqXtO8X3njzx94o8C6lBa/2FeQXyafAsCKbN4Vd45AwG7d8nOSckmrHhDRLPX9d+FUN/DHPb23h65vDFIwCO0csjKGJ/h3AZ9qwrrXfhz4fvvEPjTw1rN1eavqkNxFYaa9uy/YnnyJHZiACFDHGD3qlpfxC0XSNQ8AXUbPeQ6ZpE+n6tCqFSqyu4YAngna2eK2lhqkoP6tBxVrbNe9ySTfzulfqyI1YqX7ySf+V1/wAE67xPYeJ9W+Hvir/hYF/4dnMEIvNHNrd2xkhlDcxKIzkqVPfPSvnavTfEcPw10Hwpqseha5N4l1PUWWOy82KSIWMW7JY5ADPjjuK8yr2MopuEJ6WTenu8vRbJu/8AwbnFjJXku9u9/wAQp8XWmU5OteucbNKzbpV/UE83R7hf9g1m2h5FbEI8y2kTrlSP0rDE0/a0pQ7pr7zNS5Jxl2Z3X7IV7i88RaaT1WKcD81P9K+ha+WP2Xbr7J8UprRjgXVjImPUqQR/WvqevxOHw2PoMwjau33sFFFFWcQUUVheLfGHhrwmLc+ItWh08XO7yfM/jxjP8xSbGouTskbtFcXpvxW+HupajbafY+JrWa6uZVhhjGcu7HCgfUkVuaf4gtL3xXqnhyOKRbnTYIJ5XP3WEu7aB/3waLop05rdGxRRRTICiiigAooooAKh1G5FlpN7eE4FvbSS5/3VJ/pU1cz8Wbz7B8L/ABHcbsE2TRj6uQv9aEFr6Hyl4bVprjzG6uxY/U1v6y2bmb03Ffy4/pWZ4Ni/fw56AjNW79y2W/vEmvu+EKfuzn6G2eS1hE6j4OTLNq2r6LIcpqOnSKF9WUZFdLfaIl18KLPwptJvbUW11Mo6jfLsP868v8J65/wjvimy1gxvKlu+ZI1OCykYIFdZZ/FS0g+Id94hk0y5awubVLcW4dd42dD6dc1vm2AxcsW6uHjdLln6yjpb5xY8DiKKoqFR66r5PW/3nV2199p+MevWyNmOx0FrVcHptCbh+ZNc3pPiTXLH4FS3lrqMsU9vqQtYnAGUiwvy9OnJrmPDHjaLTfGGt6/e2k0/9pQTxhEYAq0jAgnPYYqfwL4z0bSvC1/4d8QaPJqVpPP9ojVH24fAGD+Kg/nWUspq0or91zKPstNNeW/Na/qaLFxk/itfm+V7WOht/EWqeG/gXo1zpEwguJtQeIy7QSq5ZjjPrjH0NZHx8PneIdKvmUCa60uGSUgdSRn+tYOo+Jre6+HGmeF1tZVns7xrhpiw2MCG4A65+aj4heJrfxNdabLb2stuLOxjtmEjA7mUAEjHau3B5dUpYxVuS15VLvybXL/wDGtiIyouHN0jb1W52+j2LeLvhp4Vix5kum6utrIvXEROT+i1NqM/iLXPiZ4mOg6tFpdnaRJb3V5JjbHHHwB+JDHiuZ+FHxAg8G21/b3dhNeRzsssQjYDZIBjJz+HSqngXxjZ6Tca3DrljJf2Gspi4VGw+ckg5/4Ea5amX4qFSu4wvFfBs788lKVk9Lq2l+prHEUpRheVm9/krL7zufGyM2k+AZptUj1adNR8v7agwJBvH8sAfhUviPxNqtz8c9O8OGYJptrqEDLCqj5nKht5PXPzfpXG+IfHWkXtnoFlpuizWNro975yR7wd0YOQP97rk1SvfGFpcfFhPGS2c62y3UU3kFhvwqqpGemeKzw+U1nH95T2jUte2jcrx20TtfbRFVMXBP3ZdY332S1Oot7TxJc+LPF76XrcOiacl3m8u5cYz/CvrW54mXd4v+HdxJeJfzMm17tBgTAZ+auO0jx7o32nxHba1o9xdaVrNwLjykkAdGHQE0mq/ELTLrWfDN3b6PNa22isQYFcHcnYL+HrUzwGMlWX7uyUWrpR1vTtq9276dloNYiiofFu/P8Amv6bHe6D4j1TWvir4n8L6hKH0lYJ4lg2jagVgu78Qxz7mucgtIb7wP8ADayuFDQzaq0bg91MrZFQ3/xU0drPU7zT/DrWuvX8TQNdbht2HgEj1x+orlbvxireEfDek2dvLDe6NctceexBViXLLgde9ThsrxN4uNLk1ium6hNOWndteY6mKpa3lzb/AIyTt9yPXNT1LT7PxJrw1nxZay2M9u0H9llCPJIUbR/n1rwfwnHqUniTT49HAN+Z1FvkD73Y813Ou+NPA2sLPql34QlbXJ4trSediPzNuN2M9BXDeE9Xk0DxHYaxHGJWtJRJsP8AEOhFejlGCq4fDVfcam4pWly2bSa05endvVnPjK0KlSPvaX6Xvq/M9oe11JPBfjCz1vxRba7OtsHeKMf8e7g9/wAv0rA8Va/qnhDwH4Kt9AuTZCe1+1TsijErkKec+5P51T1L4heF1sNdttH8OXNq+sQnz5mlBJkJ+v3etQeHfH+gDwvYaT4o8PPqkul5+xSK4AA7A/p7YFebRwGJilUqUXKPNdxtFX9zlvZPl0f+Z0zxFJ+7Gdna19f5r777Gje65qXh/wCDei6hpFwbW81XUJZrmeNR8x3Pxz/ur+Rq38PZpdQ8EeJtfn1eHS9QvrtI5b9l+4OMjjpnNYPhrx9oi6FNoninQDqNkLp7q1SJtvlFmLbfpknH1NV/D/jvTLa91u11XQxcaFq0gdrSMhTERwuPw61vUwFd06sFR97m5r+770eZOyvvZdHpoZxxFPmjLn0ta2ujta//AAx1+qeJvD1l4m8HaheatDqtzZI8N5dRp2P3XI9qra59s8N+MPD/AIh1PXP7a8NNeSTQScP5TMuDnHXHB/D1rkLvXvA6+ILGWx8KyJpMMbpcwPLl5i38Wc8Yq/qvjjw1J/Y+kWXh6b/hHrCSSSW2kly8pcEHBzxjOamOXVIOChTk04yUr8uz5nZa+7K70tpZ67DeJi+a8lurWvvpv3RP8YtO1aOzh1aPX/7Y0C8umkgO4HypCD8p/AH8q8zrtvG/i3R7/wAN2fhrw3pc1hplvObhhNJuZnII456fMa4mvoMnp1aeFUasbNN20Sdul0tL9zz8ZKEqrcHf+ulztPgX/wAlj8J/9hOL+ddd+2H/AMlquP8AsH2/8mrkfgX/AMlj8J/9hOL+ddd+2H/yWq4/7B9v/Jq5Kv8AyO6f/Xt/+lG0P9xl/iX5HjtFFFe+ecFFFFABRRRQAUUUUAFFFFABRRRQAUUUUAFFFFABRRRQAUUUUAFFFFABRRRQAV0vhPxlqHhuxls7O1tZkll80mUNkHAGOD7VzVFROEZq0kNOx3v/AAtTXP8AoHad+T/40f8AC1Nc/wCgdp35P/jXBUVl9Vo/yj5md7/wtTXP+gdp35P/AI0f8LU1z/oHad+T/wCNcFRR9Vo/yhzM73/hamuf9A7Tvyf/ABo/4Wprn/QO078n/wAa4Kij6rR/lDmZ3v8AwtTXP+gdp35P/jR/wtTXP+gdp35P/jXBUUfVaP8AKHMzvf8Ahamuf9A7Tvyf/Gj/AIWprn/QO078n/xrgqKPqtH+UOZne/8AC1Nc/wCgdp35P/jR/wALU1z/AKB2nfk/+NcFRR9Vo/yhzM73/hamuf8AQO078n/xo/4Wprn/AEDtO/J/8a4Kij6rR/lDmZ3v/C1Nc/6B2nfk/wDjR/wtTXP+gdp35P8A41wVFH1Wj/KHMzvf+Fqa5/0DtO/J/wDGj/hamuf9A7Tvyf8AxrgqKPqtH+UOZne/8LU1z/oHad+T/wCNH/C1Nc/6B2nfk/8AjXBUUfVaP8oczO+/4Wprn/QO078n/wAa4e9uGu72e6kVVeaVpGC9AWJJx+dQ0VcKMKfwqwmwooorUQUUUUAFFFFABRRRQAUUUUAFFFFABRRRQAUUUUAFFFFABRRRQAUUUUAFFFFABRRRQAUUUUAFFFFABRRRQAUUUUAFFFFABRRRQAUUUUAFFSQQzTsVghklYDJCIWIHrxTFVmztVmxycDOKVx2Eop0sckTmOWNo3HVWGCPwrrviJ4Ys9At/DD6e00r6posV9MGGcOzMCBjtxWU60YTjB7y2+WpSg2m+xx9FPeGZI0keKREf7jMpAb6HvQkMzxPKkMjRp991UlV+p7VrdE2YyinwQzTuUghklYDJVFLHHrxTVVm3bVY7QScDoB60XCwlFPlhmh2+dDJHuG5d6kbh6jPWlaCdYFnaCVYm4WQoQrfQ9DRdBZkdFbGvQ6JHpeiPpUtw95Lak6gsiEKs28gBPUbcVmS29xDIsctvNHI33UdCCfoDUQqKSvt/wByi0yKiuj+JHheTwd4wu/DzzNcG2SHMu0gOzxI5x7AsR+FYE0M0LiOaGSJyMhXUqcfQ0UqsKsIzg9GrocoODcX0I6KkNvcbHk8iXZGcO2w4U+57V0D+FpU+HMfi8yuVl1FrNYgh4CoGLE/jilOrCFuZ7u3zCMJSvY5ulXrSUDrWpBetTzW1YNWFbHkVs2DcikY1B3wmuv7L+NGjtnAa7aE/R1I/nivsI9a+I5Zzpnjywvxx5N5BNn2DDNfbatuUMOhANfi+LpexxNWn2k/zPosW+eFOp3ihaKKKwOIK82+IFpaXvxl8BwXtpb3UJttQJjniWRSdsfYgivSa8l+Mlt4gu/ih4Gg8MalbadqRgvik9xHvQLtjyMYNTLY2w/x/J/kekQ+H/D8EyTQaBpEUqMGR0so1ZSOhBC5B965Lwt/yXHxp/wBg3Tf/AGvSeGtG+K1trlrPr3jDR73TUYm4ghtSruMHAB2jHOKPDDbfjd42b00zTj/6PpdikrKWt9P1Rc8XfEnQ/D2sNo4tdR1W/jQSXENhbNKbdT0LlQQD3x1rUtfGGiXngubxbp80l3p0MLSyCND5ihfvKUxkMOcgjPFeXfCj4leEtG0rU7rUpNT/ALW1LVbq4u5YdLuJdw8wrGu9EIICKo4PFbnwd1TT9S8deNk0W2ul0K7eC8jE9lJAhldSswCuo6kc/WkpX6lzoKKd4vT8T0a11jTLnw+mvxXcZ017b7ULgn5fK27t35UnhvV7bX9Cs9ZsllW2vIxLD5ilWKHoSD0yOa8UnsdRt/EcnwMiYro93c/2ik4kAKaXne9v1zkyfJ/u57V7xDHHDCkMKLHHGoVFUYCgcAAVUW2ZVacYL1/IfRRRVGIV5x+0nefZfhVPCDhru8hi+oBLH/0EV6PXjH7V93t0Tw9pwP8ArbqSZh7KoA/maDWhHmqxXmjyjwquyN5P7sbEflTL48VZ0RdmmTN3KhfzNUr9uTX6VwtT5cI5d2c+cS5sQl2Rk3J5NUz1rp/Bnh9vFHie30dZvJSQM8kndUUZJFUfGun6Ppevy2eh6k+oWaKMTOu07v4h+Br3frVP2/1f7Vr7dPXY5o0Zez9p02MWiiiukgKKKKACiiigAooooAKKKKACiiigAooo7ZoAKK7jX/BulaL4GstVvdYkXWb2JZ4bIKNpjJwecdRXD1zYbFU8TFyp7Jtbdu3deZrVpSpNKQUUUV0mQUUUUAFFFFAHafAv/ksfhP8A7CcX86679sP/AJLVcf8AYPt/5NXI/Av/AJLH4T/7CcX86679sP8A5LVcf9g+3/k1eBV/5HdP/r2//Sj0Yf7jL/EvyPHaKKK9884KKKKACiiigAooooAKKKKACiiigAooooAKKKKACiiigAooooAKKKKACiiigAooooAKKKKACiiigAooooAKKKKACiiigAooooAKKKKACiiigAooooAKKKKACiiigAooooAKKKKACiiigAooooAKKKKACiiigAooooAKKKKACiiigAooooAKKKKACiiigAooooAKKKKACiiigAooooAKKKKACiiigAooooAKKKKAPXf+EhvPht8NfCp8Ow2cep69HLqF5dTWyTM0YcokQ3g4Xg9K7PTItF0/xbq/jCHRrT7PqXgdddSyeMGKO4LocAdh5i5x6EjpXA6TdeD/ABl4B0XRfEniNfD2p6AZIoppYWdLi2dt2BtBwynPXHWtO88e+G7rVvE1vbzta6VD4U/sPRvMQlp9jJtzjoWwx5r5Oth5TcoqD5ry5nZ6pyVteulrW2Sex68KiSTuraW9ba/11PMvGPiK+8Va/PrepJbpczqgcQRLGvyqFzgADnGa900OG3n+Jvwtju7eO4g/4RMF43XIYBJTivnPtXtmkeNvC8HjvwFqMurItrpfhs2d7J5T/uptko2Yxk8sORkc135rh5eyjClHRRktP8LS/wCAc+EqLnbm92vzIYfFU3j34beOLPU9P0+ODRrWK80kQWyRtbKJQgQMACRgjOetXPEfjJfhv4j0rwfa6VZT+HrWwgOq2720bS3rSxhpGLsMgjdxgjGK4D4fazpmmeD/ABzY392ILjU9Jjt7NCpPmyCZWIGBxwM84ruv7S+G/irVdH8c+JNe+yXdjawpqOjGBma6khUKuwgbdr7RnJFclbDQpVZRlTbpXdkk3q4xs1/5Nr0fmbwqucE1Jc3fyu/+Bp2KP9vyfD74ZaFqHhWCCDUPEV1dXU1zc20czpbxybI4huBABAycd66/SYdF/wCEwbxk2i2httX8C3Gq3VlsAiFwnyyBR2BKZ49TXFW+q+D/AB14Qt9G17WYvC15pN9czWTtCzwyW0z7zHhQSGU5xxjBq9L468LnXtVsrS6eHRbDwZc6DpcsqHddSleGIA4Lsx9ABjpWVWhOXMlB895czs9U37qv10ta21mVColZ8y5dLevXT7yPUfEknjz4Q6nqviW1svtOi61ZiGa3tkiKwTFg0fyAZAC8V2nxJbxJHo+sXGn6Ro/iH4e3FjtsBYxRb7AbRsckDzNwPXNeQeFNd0ex+FfiPR76VWvLvU9PnitcNmaOJnMnI4HBHcda9B07Wvh34TutW8T+HPF1w9jf2E0UHhpVkyksse0q+RtIUnOc0YnDOlUapwdlJ8qs2toPRr4Xe9ntvcKVVSj70t1q769fv9PQb4eXQrfVfhNJqy2UMcmiT7JbhB5X2gySCJpPUbsdarfFy++IGi6RYTeK9H06e9ttUW60vXrSCExFVH+qIQbSucEBh2rHh8QeB7xPAFh4gY3mn2ejTWOpBAwa0leRyr/7W3IPGal8Yat4d0D4XX/g/SfGEniqXUb6KeL5HEdlFHnGN4GGbIGBxwaqNGaxEHKDbu94vbnlqpdNHqnpJWFKa9nK0vx8l06+Vtj0jVIrzxR+0J4ja8t7O/8A+EZ0b7VpltNHHHG07ww7RIxwGG9yfmPGAOlc5440jxHqHw1udQ8fJo39tabqVs+nz2kluHlhdwskbLEeQMgjIqvrPjLwO3xIudcXW5bjSvF2jmw1eOOJhJpp8qJVbkDcQ0eeM8A+1cj4nh8C+HvDUVjpfiEeJdYur+KV7xBIkdpboc4AYDczcZ4OMVz4XDVFKkuVqyhb3XdW+LW6S1vfTVPS+hpVqRtPW+r699tOvS3Y9SvPFW/4+v8ADiLSdLTw/et9lu4fsiFpZHg3GTdjIIOMAHFcJq3iHVrX9nVdJimgFr/bs9gVNshbyVVWA3YznP8AF17ZqE+LfDv/AA09H4u/tJf7DF+spu/LbGwQBc7cbuvHSs6PVPDOqfCPWNFvNa+xapaazLqFjEYmIu1cAYBA4P1xW9HB+y9k3TdrU29G/e95N+q0v2InW5lP3v5vu0PNaKKK+sPHLNueRWvYtyKxoDzWrZHkUjKZkeOEK3Mcy9THwfcV9n+Erwaj4V0m+Bz59nFJn6qK+PPGke60t5PQlTX098Bb37d8JdBk3ZMUBgP1Riv9K/JuIKfs8zqrvZ/ge6nz4GlLtdHc0UUV5JzBXnnjQj/hdvgIZGfs2of+gx16HUMtray3MV1LbQvcQgiKVowXjB67T1GcDOKTVy6cuV39SavNdF1Cwsfj74msb65jguNR03TxaRucGfb527b64r0qqk+mabPqEOoz6bZy3sAxDcvArSxj0ViMjqelDQQko3T6o81+HHiPRPB6av4L8SX9vpl1pt/cT2xuTsSe1lcyI6MeDjcQQOeK6Hwx4+0/V9H1/wASSQ/ZfDumSMLe+cFftUaLl5AD2zwPWt/XvDfh/X/LOt6LYai0X+ra4t1dl9gSMge1WzpunNpv9mNp9obDaE+ymFTFt9NmMY9sVKTRpKcJa21Z4vL4c1y98Ky/FlYJB4tF2NXtrfnIsVG37Jj3iyf96vYvDesWPiDQbLWtNmWW0vYVmiYHsR0PuOhHtV8KoUKFAUDAAHAHpUVlaWljbJa2NrBa26Z2RQxhEXJycAcDmmo2JqVedar/AIbsTUUUVRkAr56/amuvN8aaLYZyLexLkehdz/QCvoZetfLnx7uvtvxhv0zlbaKGAe2FGf1NNI6sEr115X/r8TNtF8vSR/tOP0B/xrKvm5Na8nyWEC+zN/T+lYt6eTX6xkdPkwMF/W55WPlzYqR3fwAutPj8UXVvPZtJdyW7tDMDwiBfnX8RVvw1ZeCdZHinXbvSXt9OsJY5FjLksNvUcH+Jv51z/wAEbiC38eeZcTRQp9iuBukcKM7OmTU3hK4t0+G/jyJ7iFZJGXy0ZwC/zjoO/wCFeNmVCX1utKEpJv2Sum+srP8ABfn3PUws17GCkk7c34Iv+GtM8P6mviHxpB4fuLuygnWGw00ZJ3kAknb2GR+tT614F0vUvFvhSSzsZtNs9aR3ubV8hojEoZxz0yOPwqv8HtSa48Iaz4astYi0nVZJ1ubSeVtqkYUMM/8AAf1qxFe6l4a+InhyfxR4mttVXMquYZNy24ddmSfqQfwrnqyxNPFVY05tSipKKvJtrk0stt9b73ujWKpSpQco6Nq700fNr57dC+LH4f66PEcemaM9vdaNazINzHbIAcBxz2I7+tch4o0XTLXwj4Iu4LVUnvh/pLgn958+Oa9B0rwvY6AvjG7h1i2vZb6zmkiihcN5cJOcsR3yQKxtNsNG8UfDrwvcXGuW1iNEZvtauw3kBicKOpPSscNjFSmpwnJ01Jb3e8H8/i/EupR5laUUpNPt/Mv0IrvwTotx8XrvT1s2TSrHT0u5beMnMh2Z2jvyapeNdC0rUfA3/CSWXh+fQ7m0vVt5oZAwEkZ6EA/UfrXRyeIdNtfjXqCnUIorfUdLjgiuVcFUfYNpz0HWuX+Idj4nsNC3614ystSge5RUtoZtzMOTuPsMCrwlXEyr0FObXuwtdy1097TZt9b7aE1oUlCpyxvrLtp2/pHYXOg/Dy08cr4VfRpJLzU4d4fedkACcKOc5O0nPvXJeF/D/h/w9oev+JfEFm2pR2Govp9tBuxllbBb36j9a2tbvLNv2htJuVvLcwLCgMolXYDsb+LOKj0+PT/FmheKvCY1S1s7xddnvLeSZwI3UyevccfrWNKValRhzzlyyjTc3d3S5mnbqtLJ26FyUJTdoq6cktu2hkaTp3hXxRpni7+xdLa3nit0u7MOxLR4Hzr15GaxfFOkabpPwy8NzfZlGqaiz3Dy5OfL7DH+elavgSOz8LfFqPRYtQS+trmI2c8qH5GZ15A9QDVX49XUJ8YxaTagLbaZapAijoD1I/WvWoSqf2hChCTdNpTTbeyjy2d/OzOWoo/V5TklzfD+N/8AgHnv05Ne1rpXgbw3q2keDNV0d72/v4o/tV3vICSOcDHPAz6dsV4qrFWDL1ByK941DS9H8VeJ9F8fRa9YW9jBFFJdQSyYlDRkttA/T8OK6M/qcrpqcnGFpbX+Ky5Vp87eZll8b81km9N+3UyPDnhHwzpSeL/+Eht2uINFvImjcEhjHguF/EYFea63faRc+LZtRstPeHSmuFkW1Y/MI+Mrx+NejXGvWes+F/iNqCTxKLu5h8hWcBnVQVBAPJ4AP415A33T9KeT06s6lWpXk+b3Va+i9yLdl3uGMlCMYRppW1f4ux7l8VV0XWz4X0O202SG81COE2s+7iCAscpjPJ70kWk+AdS8SXnw/t9HkhuoImSO+3kkzKPm7/8A1uDWP411qz0/xJ4D1ITxSxWlhEZvLcNsG8g5x0OD0ro49L0XQ/G+ofEaXX7CXTpI5J4YI5MymRxyMfifzGa+etOhhoRUpL3ZONm9Z81kvu6PTc9G6qVW7J6q+3w2MDw3pnhDRPh1a+IvEmmvdXEV5Nb7IzzK+4qBzxwAT+FeT3LRtcytCpWMuxRT2XPAr0LxDfQ3XwR03M0RuX1qSV4g43DIlOcdcc15zX1OUU53rVKkm25SWr0ST0sjycZJWhGKVrIKKKK9o4gooooA7T4F/wDJY/Cf/YTi/nXXfth/8lquP+wfb/yauR+Bf/JY/Cf/AGE4v51137Yf/Jarj/sH2/8AJq8Cr/yO6f8A17f/AKUejD/cZf4l+R47RRRXvnnBRRRQAUUUUAFFFFABRRRQAUUUUAFFFFABRRRQAUUUUAFFFFABRRRQAUUUUAFFFFABRRRQAUUUUAFFFFABRRRQAUUUUAFFFFABRRRQAUUUUAFFFFABRRRQAUUUUAFFFFABRRRQAUUUUAFFFFABRRRQAUUUUAFFFFABRRRQAUUUUAFFFFABRRRQAUUUUAFFFFABRRRQAUUUUAFFFFABRRRQAUUUUAFFFFABRRRQAUUoV2DbEZto3HaM4Hqa6n4neG7Xwv4jt9NspZZo5bC1ucuOd0sSuR+ZrKVWMaipvd3/AAt/mWoNxcuhytFSGGZZlieKRHYjCshBOfatz4h+GZfCHjC98OSzfaJLTy1MgXAdmjVjj2y2PwpurDnUL6tN/JWv+aDklZy6HP0U6WOSJgssbxkjIDqQcfjTe+O9WSFFPljkiYLLG8ZIyA6kHH40nlyeX5vlv5ecb9p259M0XCw2inRxySbvLjd9oy21ScD3pI1aRgsas7HoFGSaLhYSilIIYqQQwOCCOc0skckTbZY3jOM4dSDj8aLgNopzRyLGsjRuqN91ipAP0NNoAKKKKYgooooAlhPNadm3IrKi61pWZ6UGciXxOnmaIW7o4Ne4/so3v2j4cXFmTk2moSLj0DAMP5mvFtSTzdGuF6/Jn8ua9F/ZAvcN4j00nvDOo/76U/yFfmvF1Plx8J94/k2ezgnzYCS/lkfQNJGyyAmNlcAlSVOcEdRx3rE8eavNofhLUNRtk33SxiO1T+9M5CRj8WYVxOs6Hq1t4i8K+C9K8TXmlxHTbq4u7mGNZHuZlZNznd6szH8a+XbsTCnzLe3/AAD1KiuB0afxL4V8W6foOv63/bul6sHjsbySBYpoZ0G7ymC8MGGcE88V3NpcQXcCz2syTRMSA6HIOODTTuKcOUlorPl1zR4rcXEuqWiQmIyh2lABQHG4eoyQKm0vUbDVLJL7TruG6tnztkjYEcdR7Gi5Nn2LVFZmneIND1G/lsLDVrO5uohl4o5QxA9R6/hT9T1zR9MEn9oana2vllQ4kkAI3dOOtFw5Xe1jQo7VmX/iDQtPjt5L3V7KBLnHkM0y4kB6Ee3v0puqWltc63o15JqU0Els8rQwRy4S53RkEMM4baPmHXBGaLhyvqatNV0ZmVXVipwwBBKn39Kz9Q17RdPvorG+1WztrmX7kckoUn0z6fjWHqe7RfiLpl9ExFnrqNZXKZ+UTopaKT6kAr75HpRcpQbOwiG6RR6mvj7xndf2l8TdevM5D38gB9gcD+VfXs0y29tPctwIYnkJ/wB0E/0r4t0lmutSnuW5aWZnP4sTWlNXkkdmXr35S7L8/wDhjor/AOVI0/uxqP6/1rBvD1rb1Vv3snscflxWBeHrX7Hgqfs8PCPZL8j56pLmqyl5soTcmoqfL1pldRaDvQeSSeSetS2lvPd3MdtbRNLNIdqIoyWNNuIZbeeSCeNo5Y2KujDBUjqKnmV7X1HZ2udL4D8TW/h2DWo7i3lmOoWDWsZTHykkYJz2rlx0xRRWVPDwp1JVIrWVr/LQuVSUoqL2QYGMYoOTjPOBgVPp1ndahfQ2NlC01zM22ONerH0pL61uLG8ms7uIxXEDmORD1VhwRWvPHm5b69ibO1+hDgelA4II4I6Vq6d4d1vUbe1nstPlmju5zb27AgeZIBkqMn079Kz7u3mtbqa1uIzHNC7RyIeqsDgj8xUxrU5ScYyTa8xuEkrtGr4G1Wx0PxVY6tqFtJcQWr+Z5ceMlscdaq+JdUk1rX77VpAVa6maTB7AngVn0VCw8PbOtb3rW+V7j9pLk5Ol7hR2I7HrV/QtH1PXL42Wk2b3dwEMhjQgHaOp5+oqhWinFycU9UTytK9goooqyQo7AdhRV230nUrjSLnVobR3sbV1SeYEYRjjAPfuPzqZTjHWTsUk3sUu9FFFUSFFFFABRRRQB2nwL/5LH4T/AOwnF/Ouu/bD/wCS1XH/AGD7f+TVyPwL/wCSx+E/+wnF/Ouu/bD/AOS1XH/YPt/5NXgVf+R3T/69v/0o9GH+4y/xL8jx2iiivfPOCiiigAooooAKKKKACiiigAooooAKKKKACiiigAooooAKKKKACiiigAooooAKKKKACiiigAooooAKKKKACiiigAooooAKKKKACiiigAooooAKKKKACiiigAooooAKKKKACiiigAooooAKKKKACiiigAooooAKKKKACiiigAooooAKKKKACiiigAooooAKKKKACiiigAooooAKKKKACiiigAooooAKKKKACiiigD1qPXG+HPw48LyaVpmm3F/r6S319NeWqTeZAH2LCNwO1eDnHrXTeML+H/heTXumeGDrV5N4etjpFl5avHDK0CbHcNwVQZ68ZxXH6TJ4U8aeAdF0nX/EsPh/UdAaSIPOrMtxau27CYB+cEng4Bz1rtX8Y+Dbv4geIrfTPEg0q21Tw7a2Gn6thh9meNU3IxAyM42kj0r5KtBxqSl7Nufv8zs7NOStqt/d6LWyaPYg7xS5lbS23Z3/AB7ifENfFNp8MNL8U+LNJ0i08Uab4hiW3kht4TmFo2ISREypwy9DR4/1+7uP2itWt38Oxa9e2Ft5Wj20dqm0TPDGwebP3wCSctnHArmfE994R034Q33hex8UprWtjWbfULi4AbZcDYyFYyRk7Bgktj73Ga6y48SeC5viJ4h1ex8aRWbeLdE8qK8VWVtLnCxDY5AyN21hkZrCNJwTk6d9JpWi0tXB7atK3N66rc0ck3bm/l6p9/x2M/4sad4iu/gv/a/jjSNMs9es9VjihktY4kcwupyriPjgjgV5v8H7hbbxf5sfh59fv/s0i6faeWHQXBHyyODwVXk88V1nie88I6Z8HtX8L2XiqPWtdk1S3vJ5wG2XAAIxGSMnaM5zjrWR8Cda0nS9R12x1LV/7Dm1XTGtbTU+f9Gk3A9RyN2McV6OHU4YCsuXq7KzWjtst7bvQ5qlnXhr08n+O1zvPiFofifWvhTaT+NtJ0yy8QLr9va20trFEj+TKpG1xHx94ZGayfF/jrSfD/i3WfANxoFi3g+yjl0zyorSP7T5qIUE/mHBL7xnJNV9V1Xwv4f+F+oaHpvi2LWvEKaza6m9wAxjnKhl2xsRk7MAnIH3uM1c1GX4YXviq++Jl5rlvdxXUb3R8OSRkzNduhBRuNu0Od2c1xUafKn7WDcby5Uota+61ZdOtm9tdjacrv3Wr6Xu1trf18yjJ4mb4Y+HPCFhpek6bPNqdkNT1aS6tEle4SRyFiBYHaoVO3c1v+AdHkn8MeJPGnw60G2lv77V/s+mpfpERZW4G58K525ycDHaubsm8F+O/DvhqbxB4qt9Av8AQrf7FexTxk/abdXLo0eAecErg4qxb+IvB3iuw8QeExqCeE7JtUF/oc7giJAF2NG+3JG4DPQ1dam3FpRfNf33ZtNc2mmnN8to6eQoSV1dq1tNV2/D/M6nUNA0+D4g+Btc8WWGkadqmo29xFe2/wC7+zG9RSIZHVMqFYlc8VzXxfbxLFpVjY/ETwzZJINUV4Na0+GNI5LbGHiynX1GeeKyrtvhlaeMdE0O6vJtW0mKzkg1LVVkba1xIDiVFP8AChxx3rR8R6v4f8NfDmbwqfGA8Zi81O3uI4Y2fy7S3iJLAFgCrOCBge9KlSnCrSdm3091qy5n8Lu+WyeqlurdQnKLjJXS+a3st+/qup1nxV/t+z0fXB/wjOi6x4DuLNl0m5023jDWOQPKkLAB8juK+ba980/U/A/g3+3Ne0DxwbvRtQsZ47Xw4N5bzJVI2SKflwhbOck8V4GOlelkkXCEo8ummtmr6a3T6rq1ozmxzvJO+v3/AI9uwUUUV7hwBRRRQA6P71X7Q8is9etXbU8igmRtxDzLWSP+8hH6Vt/sr3n2b4m3VmTgXVhIuPUqyt/LNYdg1J8HLn+zPjZo/O1ZLl7c/R1YD9cV8JxpS0o1PNr77Hp5S7060PK/3H0p8TPmt/D0Tf6t/EOn7/TidWH6gVBrX/JaPDX/AGCL7/0KOrnxSt7iXwbcXdpGZbrTZodRhRerNBIsu0fXbj8awvGN9qkXjTwz4t0Dw1qXiPTjplwhNhsJUS+WyE72XqBXw8janql8/wAjR+J5Yah4MMWPPHiODy/p5cm79KxLPUn8J+GPH+mW/wAs2lXU0unp/wBfSh4APbfIF/CtHSIPEnivxbp2ua9ocmhaXpAeSzs7hgZ5rhxt8xwpIAUZxgnk1mfELS7qf4teG7e3UGy1pUbUBntZOZUOPdpIh/wGk+5cLaQf9dfyGWPhPSYfiB4X0G9s4bu007wo6rDKgZHdZ4QGZTwcHJ5789qveHtP0vTfFPxA0NNum6M1tZ3jrA3lJAZo5klZcfdyIVPHfmt+fTr5vitaauts5sU0Oa3afjaJWnjYL65wpP4Vzni/wrrWsXPxChtbcxrq2j2VvZSuQEmkj+0709f40B/3qLWBT5tG+n6nN3uoeA18ReCW8F6clpPBrEFslzBZGETQOCrqzFQWBHPPU811VhoWj6t8ZPFk+q6da3/k2dgsaXMQkRSYzkgHjOOM+lZuv6v4s8S2Wiz23gLWbJNG1K1vLq2m8sPN5bYMcADkHHXkjgV1vh+wv4viH4l1W4s5IbS9trIQO2PmZIyHXg9VJwaEhzlaO+tu9+qOX+G/gzw7qFj4k0vVNLtb+3t9Wu9NtftEQc29qrkLFGT90DORjvVDwbdT3lh8IZ7qRpZhHco0jHJbbZuuSfXiu6+Hun32nT+IWvrZ4Bda9dXMBbHzxM+VcY7EVyvg7w5rllp/w3jutNmifSvtX28MR+43QSKu7nuSBxnrRbYHO/Nd/wBWZY8CeG9B8V6Bq2ua9pVpqN1q+pXqNLcRB3jiiuJIY0QnlQqxg8dyTWl48s10zw74YtoJJZTZa1p8cTyOWdsPt5J5JI61l2l74l8FS6noNn4Q1LWre4vZ7vSrq0KeUgncyNHLuYFdrs54B+XH0rS1n7dqGteDNB1BopNQikGqaj5Q+RPJXgj2MhAFHQl35730Nz4i3n9n+APEF5nBSxkA+rDb/WvkzwhF+8iz6ivpD9oa8+yfCXU1Bw1zJFAPfLZP8q+evCqbVLf3UJ/Su7Bw568Y9zfBvlpVJ/1ov+CWb9txZvUk1iXZ5Na18eKxbo8mv2RKysfMQNTwX4XvPFl/c2VjLGk0MBmAf+LHaurn+DusKlpJFqmnyxOSLqUSfJb465P6fWmfARmXXdadGKsulTEEdQcdaNIuJ/8AhQWsfvny2poG+bqDyQfqa+ax+MxqxcoUZpRTgtr/AB3V/lue5h6NF0VKcbuze/Yrr4P1zwp8StFsbK/t/tFwwks7rG5MYIOR+BqrqnhLVtWk8W6xNfwXF9pV7J9sjQYMnzHc6jHThvyrt9xfVvhW7EljZjJPU/JUfgUta/FHxzqt5IsekW0lyLzeMq2ZTtH6N/k1xf2liIxda654x3tvao42+fbuzb6tTbUOjffa8b3+Rwd14B1SLVtE0eOaKS/1S3FwYuf9HU8/P6cZ/KpfGHgG40LRf7YtdTtdTtI5fJuGgJJif346Zr0yygmg+P8AfPet5q3Wms9ljumzG0fk351x+oeJdHtPDmp6Fpvha+0+O4uIzdSTMzKjK2M5P41rQzTG1qlPk1Vot6Kz5m77tPRaKy3WpM8LQhGXNpq0t+n+Zo/Dz4a6np+raFrtxfWiTb1uGsy/7wRkHnHryK8++JH/ACUDX/8AsITf+hmvV9csNWn+OegXlrFO1kLSJlkX7qxhMNz9SOK8o+JH/JQNf/7CE3/oZrTJq9XEYz2tWak5U09Ol5bfInG04U6PJFWtL79Nz0XRNU0m48V/DzS9Gu0mhs7djOiAjbMyfNn3yDWZ48+GupqNe8RrfWkjJczXUlqj5dYmdiCffHNc38G/+Sl6L/12b/0Bq7PwhNLN4r+JIlkZwYLnO45+7KQPyHFYYqFXL8S3QnpGKburt3qO/pu9S6UoYinaot27eVor/I5PwX8PbzxBpH9r3OoWum2TSeVC87YMre3tXUfDP4ftY/Ea6sNfWyuI7KEOInG5bhX+6ygjnGKoeMrW6vfg94MOnwyTRIXSRYxnEhJxnFd3Eyp8Y/DFvMw+1Q6JsnyeQ3XB/CscfmGKnSq2npJVFZLWPI+++v66GmHw1KM4+7ty697/AORw2jpZfDnX9fu5dVtbm8Sw2WMcLEh3lbP0+XaCa81sreS8vYbWLb5k8ixruOBknAzUmrWs9pqM8NxC8LiRvldcHqan8M6c2r+ItO0tZTCbq5jh8wfw7mAzX01CgsPCdeU7yaV36Lsvm/meVUm6klTSsk9vVnY6z8MLiz0S9vrPW7DUJ7BN91BC2So7445qPwx8MdR1zSLDVl1G0trO63b3lbGzBwB7k13uhad4d0r/AIS/StF0m/hltNPeO4u7hyVmPHAB/P8ACuO8Tyyx/BDwkscjKGvJCwB4OORn6Gvn6GZYytalCerkkm4q9nBy2Tt00/E9GeFow95x2T0T6ppbmMfh5rP/AAnreEleIzhfNM+TsEWM7/1FdtqXhebwr8HfE9q17b3sU1xBJFLC2QR5kYIPvkV07BpPH+oRwk/bZvC6iAg8ltp/qRXCaPZajZ/AXxKL6GaFHvIzEsgxwJIwxA+oNc7zDEYz2XPNJJ0rq27cr3/D8zRYenR5+VdJ69rI8sooor7o8EKKKKA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KFZvuqx+gzSUhhRThHJ5ixlGVmIABUiu6uPhrfQ+PtY8JtexmTSbJrueYKcNtgWQqvry2BWNXEU6Xxu2jfyVr/AJouFKU9kcHRSorMcKjE+gGTSDJ6An8K2ICilKvnGxs5xjaetBBUkMCCOoIwaAEooopiCiiigAooooAKKKKACiiigAHWrlseRVOrNv2oFI27BuRWSlwdL+IWnX448m+gmz7blz/WtKxbkVi+NVKX0Uy9TGCPqDXynF9Lmy/m/lkn+n6nfkr/ANpcX1TR9xNtYHoVPb1FUdC0qz0XTU07T1kS1jZmjR3LbAzE7Vz0UZ4HQDim+Gbwah4b0u+U5FxZxS5+qA1oV+dMrVaBXOWOg6h/wnFz4j1PUI7iNIGtdOt0iC+RGzbnJPdjhR/wEV0dFKwKTV7BRRRTEFFFFABRRRQAVQtNJsbXWLzVo0dry8VElkdy2EXoq/3RznA781fopAmzyD9qq88vwdpFhu5uL7eR6hV/+vXkOhLssZW/2cfrXoH7Vt1v13w9pwPEcEkxHoS2P6Vwmnjy9L+rD+VezkVP2mOgvNfhqdrfJgJPvf8AyKd+3JrHuTya1L5uTWRcHk1+rnz0C74c8Qan4eubifS5I43uIGgkLxhso3Xr0psGv6lD4an8OxyRjT55hM6GMbiw6fN1rLNFYyw1KUuZxV9H9233dDpVWaVk9P8AM6EeMteE2iy+fDu0WPy7L9yPlXGOf7340y68Xa3caZqmnyTRCHVLo3d3tiAZ5CQevYZHSsGio+pYe6fItPLzv+evqV7ep/M/60/I6G78aeIbmfSbiS8VZ9Jj8u1lSMK4XAGGP8XAHX3q54p+InibxJpR0zUri3Ns7BpFjhCFyOmSK5Kip/s/C80ZezV47aba30+eo/rNWzXM9dzsbb4meMLbSLbTItSUQ2xUoxjBchegLdSK5fVb641TU7nUrxla4uZWllKrgFmOTgdqrUVdHB4ehJypQUW97KxM61SaSlJsvaDqt5omr2+qae6JdW7boyyhgDjHQ9etXtP8VazY3uq3lvNEJtWV1uyYgQwdtzYHbn0rDoqqmGpVG3OKd9Pknf8AMUas46RZ1HhHx74l8LWclnpV2gt3Yt5csYcKfUZ6VQTxRra+Jx4k+2s2ph9/msMjpjGPTHasaioWBwynKfs1eWjdt/Ur29WyjzOy2NbxX4h1LxNqx1TVZI3uCip8iBQFHTgVnWlxNa3UV1byNHNE4eN1PKsDkGoqK1p0YU4KnFWitLdLESnKUuZvU7XUPih4vvopIZry3EckLRSKsCgOCMEn39+1c/e+INTvPD1joM8sZsbGRpIFEYDAnrk9TWVRWFLAYWjb2dNK2ui6/wBNlzxFWfxSbOkl8ceI5PEVrr/2tEvraEQxskYClAMYI6Gp/EHxB8Ua5Z3tnqN5HJb3gjEkYiAACNuXb6c9fWuUoo/s/C80ZezV47aLSzurfMf1mrZrmeoUUUV2GAUUUUAFFFFAHafAv/ksfhP/ALCcX86679sP/ktVx/2D7f8Ak1cj8C/+Sx+E/wDsJxfzrrv2w/8AktVx/wBg+3/k1eBV/wCR3T/69v8A9KPRh/uMv8S/I8dooor3zzgooooAKKKKACiiigAooooAKKKKACiiigAooooAKKKKACiiigAooooAKKKKACiiigAooooAKKKKACiiigAooooAKKKKACiiigAooooAKKKKACiiigAooooAKKKKACiiigAooooAKKKKACiiigAooooAKKKKACiiigAooooAKKKKACiiigAooooAKKKKACiiigAooooAKKKKACiiigAooooAKKKKACiiigAooooA9jt/EkHg74MeFNQ0zRtKn1m+uLpHubu1WXEKyfdwe5Jxn0FWbu10bS/iZa63pXhL+0313QY9S0jSo4Q8MN1Ko5KnjYpDkD6UkHh7QvEPwO8HQal4ls9Bu4rm8aKS7yI5I/M+cZH8Q6gd60dD8ZeG7vxdr2j6dry6JAPD8Oi6Jq8x2hBCRuJPVfMwa+Rk/wCJKnFt3nzb7c1l628tbJnsJfCpNW9223b+t/Im+IUXiO2+Guk+LvFXhnSdM8Tadr8SQFLRFWWAxswWSNeCNy9Ca6a/8ZapF8d/GlgtnpJjstFmeNmslLsVtlcbm/iGTg+3FeceKbnwzpvwfv8Aw3D4tt9b14a1b39zKjEpMNjJtiY8vt6knH3q6G+1jwbN8aLvxAvi6x/s3xRo80Mkv/QPka3WMLL75BrmeHUoPmhdWnb3Xb7DVlq0t7GqqWlo/wCXqvNf5B4L0fxRa/DWx8U+EfC2narruv3s1xdzTWsbxwQA4EaKx+UFs9O1aC+G9F0H4m6rqV/4ftEgn8JPqsumMFKQ3CldyDHABdfyJrkdOGheJPBVn4Rk8cWWjal4cvJ44LuWQrb3ts7ZypHcEE9O9NtNZ8G6X4q8U2ul6sW08eGZbGC7uZS32y4+TJT03EHA9q1lRqynU3u+bZNaXXLre21rWWmvmRzxSj8uq3trp+Zp6b40tbj4ceIPHt14X0RtWXWra3s0+zL5MTm3I3FcYbgMcepB7VyvxnltdZ8P+DPGSafaWN7rVjcC9S1jEcbyQTGPftHQn/Csqw1TTo/gZqeiveRLqMviG3uEtifnaJYHUvj0BIFL411TTrz4YeANNtbyKa8sIb9buFT80Je6LJu+q8ivSoYRUcRGUIte+11+HkenpdL5nNUq89Npv7N/nzf5HEUUUV9AecFFFFABRRRQAUUUUAFFFFABU8B5qCpYTzQJmvZHkVT8ax7ra3l9CVqxZtyKXxOnmaLu/uOD/T+teNxBS9rl1WPlf7tTfLp8mLpvz/PQ+mvgXe/b/hN4flJy0dsYT9UYr/QV2teTfsq3v2n4ZyWu7JtL+RcegYKw/ma9Zr8mi7pHfiI8tWS82FFFLiqMRKKKMUAFFLg0lABRRg0YNABQOtFOjGXA9TQB8x/tF3X2v4stb5yLS0ij+hPJrEX5NPiHrk0nxKu/7R+LOv3AOQLsxg+ygCnXZ2wxr6IK+n4Wp82M5uyf+R0458mBhHvb/Mx71uTWVOea0LtutZsxr9JPDgdp8HrDTbjVNVv9YtILiwsdPklk85QVViMKee+elcfa2d1qFy8dhayzEksERckCi3v723sriyguZI7e5x50atgSY6Z9a9N8N6nP4Q+DA1zSVjTUtQ1ExNKybsIueK8bFTq4SpKrH3pVHGMVeyWj1f47eR6NGMK0VB6KKbbPL4bS6muvssVvK8+ceWFO7P0q/o1hJH4o0+x1C1dN11Eskci4yCwBFeleHPEF1F4J8UfEBYbddauLqO2WQJwgwuSB75P6VJrV4/iPwl4I8UX6R/2l/a62skirjeu9v/iB+ZrmqZtW5nCVNKN+Ru+qly83bbpc1jhIWTUtd9ul7fecX8VdLhtfiVqmm6TZLHErxiKCBMAZiQnAHuTWtY+HoG+Es002mKurf2zFbh2TEgBIG3PpzXbgx6f8S/H3iPyVluNMsUeAMM4YxJz+mPxrH1jxVqmufBR9auGSLUYNUiXzoV25KnIbHY815scfiKtLD0oLReyTlfW7Se3budX1enGdSUt3zWVuiZx/xlg0mz8Yf2fpNrBbLa20cU6wqAvmhfm6d/WuQkt7iOGOaSF1ilz5bkcNj0pLmea5uJLi4kaWaRizuxyWJ6k16z4es/8AhKPhh4bt9vmSadrqW8vtE7ZP6Fa9ypWeV4alGfvLRN/J6/f+ZwRgsVVm46dUjyprG8W7W0a1lFw2NsZX5jn2pbWwvbq5a2trWaWZSQyKuSCPWvobUrO1uvinpfimMg2lvpl0zvjjMLFCf/In6Vxdprt54a+FR8TaasaapreqyGWdl3FVyzY/Q/nXBRz+pXhH2dP3nyrV/abldPToo3N55fGDfNLRX+5W/O55WLO6N0bX7NL54zmPb835V2vwa0OK88eWFvrOmia0nhkdEnjyr474Nej2Pl6r418D+IZIY0u9SsJRc7RjeQMZx+f51keC/Fd74j+MltDPDBDbWC3EVrHGmCq5AwT36Vz4rOK+Jw1WMIWtBtu+z95ad9Vv2NKWDp06kW5X95W032f5M8gks5muJpkt3NtHOUZwvyr83AzXWfGzS7HTfHbWel2UVtCbaJhFCmBuIPYVv/FTf4d8M6H4Z00BtPvCby4ul6XMm7p9Bwfy9K6y8tLaX43X2oXMKzf2boouokPPzjAB/DJ/HFVPN5c1PFW93lqWV97OKV+zb+4SwitKlfW8flo2eCX2n31iEN5aTQBxlS64zT10vUmsTfLY3Bth1l2HbXqVj4gvvHXwy8V/28IZZdPVbm2dU27Dycfp+tdX8Ph40uL7T01+bTLfSZ7Pyl0/OJSm0AHbj8a2xGe1sPTk6kIqUHZrm30T93TV2fyJp4CFSS5W7PbTztqfPtlZ3V7KYrS3lncDJVFyQK7Xx/pNjZ+BfBlza2McN3d28puGRMPKw2Yz6nk10Phq+k8HfDLW9e0mOIX82rm1SR03bEBOBj04P51ua1r1jcX3w217Wo4YIJRPJLx8iOyIA30DEGs8VmleWJhKEPcjKS0esmqbdrfl6FUsJBUmpS1aXyTkjxC/0++sCgvbSa33jKeYuMiqtemfGu38UweQdWvodR0mW4eWyuIx0yPun047e1eZ172X4p4rDxqu2vZ3X42PPxFL2VRw/MKKKK7TAKKKKAO0+Bf/ACWPwn/2E4v51137Yf8AyWq4/wCwfb/yauR+Bf8AyWPwn/2E4v51137Yf/Jarj/sH2/8mrwKv/I7p/8AXt/+lHow/wBxl/iX5HjtFFFe+ecFFFFABRRRQAUUUUAFFFFABRRRQAUUUUAFFFFABRRRQAUUUUAFFFFABRRRQAUUUUAFFFFABRRRQAUUUUAFFFFABRRRQAUUUUAFFFFABRRRQAUUUUAFFFFABRRRQAUUUUAFFFFABRRRQAUUUUAFFFFABRRRQAUUUUAFFFFABRRRQAUUUUAFFFFABRRRQAUUUUAFFFFABRRRQAUUUUAFFFFABRRRQAUUUUAFFFFAHQ6z4mbUfBWheGjZCIaRJO4n8zPm+a2cbccY+tc9RRWdOnGmrRXVv73d/iVKTk7sKKKK0JCiiigAooooAKKKKACiiigAooooAKKKKACiiigAp8XWmU5OtAM0LVuauaiPM0e4T/Yz+XNZ0Dc1oRMJIWjboylT+Nc+Kpe2ozp90196JhLkqRn2aZp/B74njwBY6lZyWLXS3cqSLg/dIBB/pXct+0bFjjRH/OvFH0G7aQ7UBGeuaP8AhHr7/nl+tfj6y3MI+77J/cz6urHAVZOcp6vzPaD+0YO2iN+dMP7Rj/w6Ifzrxv8A4R6+/wCeQ/Oj/hHL7/nmv51X9nZi/wDl0/uM/ZZd/P8A+THsB/aNuO2hj/vr/wCtTT+0Zef9ANP++v8A61eRf8I5ff3F/OgeG77+6n/fVH9l5n/z6f3C9nlv8/8A5Metn9oy/wAcaJH/AN9f/Wph/aK1LtosX/ff/wBavKR4bvv7sf8A31S/8I1e5/5Zf99VSyrNP+fL+4OXLf5//Jj1P/horV/+gPD/AN9//WqNv2idc7aPBj/f/wDrV5j/AMI1ef8ATL/vqlHhm7z96L86pZRmr/5dP7gtli+1+LPSz+0Prp/5hMA/4F/9ali/aI19JVb+ybd8di3/ANavNf8AhGbn+9F+dKvhm5BBMkf50/7FzV/8un9yFfK/5vxZa024m1HVZ9QuDma5maV/qxzW5qr4kZfQAfpVDS7P7CQ0hDY9KW9nMjsx6k5r7HhnLa+Fcp1o20sedmuJpVoxhSd0ijct1qhL1qzO3NVGPNfYHlxQleheBvFPhn/hEJvCfjC3unsRP9ot5LcfMrdx7f8A1689orkxmDhi6fJNtWaaadmmuqOijWlSlzRPTNC8Y+Eopdd0G9024i8M6i6vCkI/eRsoAzj1O0HPbFVfFHjHQ5JvD2k6BbXMOhaPcLOTKP3kjbsk49fvfXdXntFckcmw6qe0u/S+l7cvNbvbqbPG1HHl0+7zvb0uep2nxC0RPiTr2pXFvcTaFrECwyqU/eABFGdufUEde9VfFni3wnN4BuPCvh2yu7eJbqOWFpVyZADlmY9j0ArzaipjkeGjOE1f3eXrp7uibXe2g3jqri46a3/HcK9G+D3jrTPCdnqdtq0c8iTMk1uI49w8wAg5546LzXnNFduNwVLG0XRq7P8ATUwoV5UJqcdz0zR/iFY2vwuvtAuFuG1aRZ4oZAmV2Stlstnjq35CqngrxR4ZfwfJ4T8YW129mtx9ot5bb7yk9R7f/Xrz6iuR5NhuWajdc0ua6eqfl2/4JssbUvFvWyt8j1SL4i6MvxB0a/jtrm30HSLdre3RUzIQR94j1rnfh54m03QfiI2vXwnNmWmP7tNz/McjjNcbRTjk+GjTlTV7SjyvXpq/vu3qJ42q5KXZ3/L/ACO7uPFulal8Om0HU1uDf2V352nSKmR5ZblWOeOCR+ArYu/iRpkfxSPiO0guJtMns1tLhJE2uV7kDPYgH3xXllFKWS4WXNdOz5tL/wA1r2+6/qNY2qrW6W/C9vzPSfEHizwjpvha80PwTaXi/wBoyrJdS3PGFHO0e3UY7ZrftfiF4F/4SPTfFVza6mdVS3S3mRV/dxKBgsozyfyrxeisZ5Bhpw5ZSlfW7vq7pJ3fyX3FxzCrF3SXTS2isejeDfF3htdG1jw94ptrqXTLy7a6haAfOpznHt9fc1Y8S+MPBuvSeHLS4067h0vT1uIp4IwAURlCxlD3I2gmvMaK1eS4d1nWTknrs9E2uVtedupH12pycjSt6edzvPH3iTw/P4U03wr4aF5JZWk7XDS3X3txDAKPb5jXB0UV24TCwwtPkg29W7vdt6tswrVZVZczCiiiuoy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tJRQBPE1W4ZcVnqamR6CWjXinx3qwtz71jLLUgm96Rm4Gv9oo+01ledR51AuQ1ftNH2n3rJ8/3o88+tFg5DW+00n2msrzj60nnf7VFg5DW+0n1pPtNZXnf7VHne9Fg5DV+0U1rj3rM86mmaiwchdln96pzSZqJpKhd6C1EJGqE0rGkploKKKKBhRRRQAUUUUAFFFFABRRRQAUUUUAFFFFABRRRQAUUUUAFFFFABRRRQAUUUUAdp8C/wDksfhP/sJxfzrrv2w/+S1XH/YPt/5NXIfAv/ksfhP/ALCcX866/wDbD/5LVcf9g+3/AJNXgVf+R3T/AOvb/wDSj0Yf7jL/ABL8jx2iiivfP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NSUUAPD07zDUVFArEvme1HmVFRQFiXzDR5hqKigLEvmGjzDUVFAWJfMNHmVFRQOxL5hpC9R0UCsOLUhNJRQOwUUUUAFFFFABRRRQAUUUUAFFFFABRRRQAUUUUAFFFFABRRRQAUUUUAFT6d5P9p2n2nb5Hnx+bu6bdwzn2xmoKa43DFTNNxaQ09T7P+x/sy/8APTwP/wCBSf8AxVH2P9mX/nr4H/8AApP/AIqviVrUE9KT7KP7tfFvh3Ef9BE/vPc/tKH/AD7X3H239j/Zl/56+B//AAKT/wCKo+x/sy/89fA//gUn/wAVXxJ9lH92j7KP7tL/AFdxH/QRP7w/tKn/AM+19x9yaXJ+zlpOowanpt74Ltry1cSwyxXSbkYdCPm6186ftKeI9I8VfFCXV9DvEu7NrKCMSL03KDkfrXlCWoB6VaQYFenlWSPCV/bzqSk7W1dzlxeO9rT9nGKS8h1FFFfSH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iiikAYoxRRQAUUUU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114300" y="114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D7777"/>
              </a:solidFill>
              <a:effectLst/>
              <a:uLnTx/>
              <a:uFillTx/>
              <a:latin typeface="+mj-lt"/>
              <a:ea typeface="+mn-ea"/>
              <a:cs typeface="+mn-cs"/>
            </a:endParaRPr>
          </a:p>
        </p:txBody>
      </p:sp>
      <p:sp>
        <p:nvSpPr>
          <p:cNvPr id="7" name="AutoShape 6" descr="data:image/jpg;base64,%20/9j/4AAQSkZJRgABAQEAYABgAAD/2wBDAAUDBAQEAwUEBAQFBQUGBwwIBwcHBw8LCwkMEQ8SEhEPERETFhwXExQaFRERGCEYGh0dHx8fExciJCIeJBweHx7/2wBDAQUFBQcGBw4ICA4eFBEUHh4eHh4eHh4eHh4eHh4eHh4eHh4eHh4eHh4eHh4eHh4eHh4eHh4eHh4eHh4eHh4eHh7/wAARCARCB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iiv6CPz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wRSTzRwwxtJLIwREUZLMTgADuc17HpH7OHjy+01Lq4ksLGeRN6WssoMhHvg8Vgfs0WlrefGzw9HdhWVJJJEVhkM6xsR+XX8KyviN4o8U3HxE1i8vdU1C3vI72RfLWZk8oKxAUAHgAAV4+LrYqpifq+Gko2jzNtX3bSSWnbVnbRhSjS9pUTd3YxPF3hvWvCeuTaLr1k9peRYJU8qwPRlI4Ye49KpXWnX9rZ215c2VxDbXYY28zxkJKAcHaTwcH0rtPEXizxF8WNZ8L6HqP2QXsIWwiudu0zM7Ab5D+XoOvrXsXxO+DviC5+F3hDS7e/sGfQLS5a5ZpMByzb/l55xyKipmv1X2NPFNRnK9+2z1Xq0vvHHCe155UrtLb8D5ford8CeEtc8a67Ho+g2hnnZd7seEjX+8x6AV2njr4I+KvC+gy63Hc2OsWduP9KNk+4weu4Zzx3Pau+rj8NSqqjOaUn0MI4erODnGOiPLqK6P4e+D9T8ba5LpGkvEs8dq9yxkOBsTGf5itPU/hh4r0v4eJ441G1S20yUx+UrMPMdXICtt6gHPeqnjKFOp7OU0paK3rt95MaFSUeZLT/I4mivW/CXwE8V65oFtq93qGm6Mt4oa0hvHxJMD0wM8Z9DXnvjPwzrHhDxBPoeuW32e7hwcA5VlPRgR1BqaGYYavUdKnNOS6FTw9WnFSlGyZjUV6N8P/hDr/izQv7ek1DTtE0t2KQXF/KEEzDsoJH51ufEXwZ4T+H3w+j0bWrSe48aX0K3NteROTbhPPxhSOD+7U/8AfX0rGea4dVlQg+ad7WXTu35Lr2LWEqcjm1ZWvr/XU8doru/hp8LfEXjq3uL+ze20/S7dgst9eNsiDegz198dKrfEv4c+IPAc1s2piG5sboH7Pe2zbopMdsjofY1ssfhnX+rqa5+39fkZ/V6nJ7Tl0ONre8DeENf8a60NI8PWJurjbvclgqRr6sx4H9awa9ztNSufhx+zbZXOlyfZ9Z8W3cha4UfOluowQD242/8AfRqMwxNSjCMaSvOTsr7d7vySTZWHpRm257JXZi+L/gD468PaFLq4jttRigXdcJbOC8QA54zlse1cx8HPB9t468ax6DdXctrE9vLN5keM5RCwHP0qx8KviTrfgzxhbapNfXl7YO+y/tpZS4miP3vvE89x7iuw/ZzvLTUf2gLrULCz+xWlzFezQ2+c+UrKxC/hnFedXrY/D4at7VptRupJW17Na7HTCGHqVYcitd2aZ4xcJ5VxJGDkI5XP0NMrX0nRNT8ReKV0XR7V7q9ubhljjX6nJJ7Aetema5+zz4v0/SJ7y01DS9Tu7aPzLixt5B50YHXvyf516dfMMNh5RhWmk2csMNVqJyhG6R45RV3RNJ1DWtZttH0y1e4vrqURRRDglj/L3PbFer6t+zv4ys9MluLW+0vUL2CMyT2EEo86MAZx15P0608RmGGw0lGtNRb2uFPD1aqbhG9jxuitnwn4X1rxR4lh8PaTZvJqErFTG/y+Xt+8Wz0xjvXoXi34B+LdD0W51SzvNP1pbRS11DZPmSHHXK5ySPQUVsww1CoqdSaUnsghh6tSLlGN0jySvTvBPwP8a+LvDVr4g0pLT7HdBjH5kyqeGIPBPqDXmNXrbWNYtYBBa6tqFvEv3Y4rl1UfQA4qsVDETglh5KL81f8AVCoumpfvFdeWh61/wzX8Rv8AnnYf+BC/41z2nfCu8t/izaeA/E+o2+lyTQmZ7gSKVC7GYAHpk7cV1n7RerarbaB8OmttUvoDL4dieQx3DqXbavJweT7mvL/Bui65458YWmj2l9JJqVyG8ua4mYkBVLfeJz0Brx8FWxtbDSr1qsVG0to7Wur79LXOytChCqqcINu667+Rj6zapYaxe2Mc6XCW1xJCsqfdkCsVDD2OM1Uq82lXza8+iQQvc3wuWtljjG4vIGK4H4ivVJv2efGSaY0q32lSamsfmNpazr54XGfWvVrY/D4ZRVaolfv18zkhh6lVvkjseO0VqaJod/qvie08OxxmC+ubpbUJKNuyQnGGz05rtIvgv40ktfEF79nhWy0Np0nnZwBI0IJcIM5OMdfWrrY3D0WlUml/VhQoVJ/Crnm9FekfDf4O+JPGmhtrq3djpGllzHFc3r7VlYdQoznrxn1z6Vg/EfwD4i8BanHZ65bAJOu+C4jO6OUexHGfbrUwzDDTrOhGac10HLD1YwVRx0OVooors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HdXvtA12y1rTZfKu7OZZYm9x2PsRkH6178fGfwZ+KG0+NNKfw/r8qhGvYd21nPUgjIx7sK8U+HXhHUvHHimHw9pcsEVxLG8m+ZsKAoyfqenA/pWZrWi6po+szaNqNjNBfRSGNoWQ7iQcceo+leTjMJh8XWUedxqRV7xdmk/wA0dlGrUowvy3i++x1vxj+H938OfEltHb35vNOvI/tOm30bYLoD6j+IZU5HqMV1nxnv75PhH8MmS+ulaWxuPMImYF/mX73PP41J8e47jTPhJ8MdD1TI1SGynmkRz88UbbNqkdRxgf8AAD6VU+NCs3wf+FxVWYCxuMkDOPmWvOoVpYhYWdV3fNNX72U1f52udE4Km6qjorJ27XaJvBUs/hb9mrxD4k01zBqGr6kmneevDJEPvBT2rP8A2Ztfv4virY6Lc3M1zp2tJLZ3kEsjMjqY2OcE9cjGfer/AIWSbxF+y7r2i6fG095o+rJfPCgy3lN1IHU//WrI/Zg0u4vfi9pepKhFlpQlu7uYj5IkEbDk9Byw/I0VVB4XGupveX/pK5f0sOLl7Wjy7WX56nVfs3WC6H8f/EGmFSy2NlfQ7W7hJEGD+VeReJfFviLxDdSzarqtzMrsG8jeREuPugIPlAHGOO1eu/s9akusfH7xNqqHK3llfzA+oaRTXivh22gvPEOnWl0wSCa6jjkY9lLAGunCRX1yrUqL3lCH/t1zKs37GEYvRuX6HZXsfxS+IlzBrC2OsXgigjigkgjeOIKi4BXGFz3yPWur/aft9Q/sTwHeaxC8WrNpDRXQcfOWUj73vV39obx14z8OfEafwroN9Po+j2MMMdjbWyBQ4KA7hxk8kj8Kq/tKnVJPB/w9m1hpZL5tMdrh3+9uJB59648PUqVK+FqOMYxd+VLezi9+nrbqb1IxjTqxu21a9/Ur/tHSTW3hz4fWtjLImjf2EjxbDhGkz8x44Jxik+JLSXH7Nfw9utUZ31H7TdJC0v32g3Njk8kYEePwro7LXr3wD8MvDeja94ZbxfHfQf2ha+ZAXiso26RBgM5yMnnGCK8o+K/jfXPGmswTatZJptvaReVZ2EURjjgTvtB9eKeApVarpQUVy05SfNf4viW2/XW/YWIlGKlJvWSSt22/yPWPiZ4P8bS/DjwL4X8I6TeS6ZFpSXl8bc48y5lG5g3rglsD39hTNL8LeLY/2dfGWj+MtPuoE0xo7/TDcHcykZLgH04HHuar/GTxN4qj8DeA/FPh3V7630q40aO1umt2IRLiPht3oc5H/Aa4K5vPidq/w91DxFeatqE2gJItrOZpsCTf6A/eHQcetc+Fo4irh4c0oJc97683Nz6r1e3oaVJ04VHZN+78rW/I89r2j44bV+C3wpWP/V/2c7f8CKx5rxevb9Vsbnxz+zNoN3pcL3N54Tupbe6gjG5hE2Pnx1PAX8z6V7WZNQrYepLZS1+cWl+Ohw4X3oVIrdr8mjxCvWv2Tv8Akr8H/Xjc/wDos1xvwy8F6l438Y2Wg2cE6xyTAXU6pxBGPvsSeAQM4B6mvRf2edNg0X9oW70i3vo76KzivYEuI/uybUYZH5VOcYim8LXop+8oN/IeDpyVWnO2lzzTwt4g1zw14tk1Hw6zLqDNLAgSPexD5BAGOv0r0/4DeHPiXp/xT0XWbzTNajsppyt7JcbwGjZTncG98VX/AGZbKL/hOPE+qNZrcahpelz3NjHIuf3u7GQD1OKk+C/j/wCInij4waLbX+u31zA11vvYsBURADncAMAZwK4syqzqKvClGPuw95vd3TaS9PPqdGGgouEpN6vRIl+F76Vof7V95b3LRwQC/vLe3ZsBUkbcF9h3H41geJPDPxc+HfiabXnGqCWKVpBfwOZo2Xn5m6gDGfvdKoeNfDmu+JPjb4o0/wAP2ctxepf3NyFRtpCoxJYH16Y98V1vwJ+JnjyT4g6R4Q1O7n1TTbqb7Nc2V3EGZEIwzEkbuByc8etKrGpCP1inyy/dx5oy3sk3p63e6swg4yfs5XXvOzXco/stXP2nxvr1mb5LfVdV0a4gsriQ8+ezK3B9cAmue1XSPir8Nrm7nu49WsRNE8E9wrmaJkYYOW5XkdzzUOteE9YuPiL4uXwXaTyQ6Fe3MubZ8NDEkpA29yR0AHJxXpH7PnxC8WeK/E83gvxRdf2xotxYzidbiFSYAqE5Jxnrxz/OnipSpueLpqMoOMXKL3SS6fLoxUUpKNGV07uzWx890HpU+oRxQ6hcxQHMSTOsZ9VDED9KgPSvpU7q55jVmez/ALSf/IvfDX/sW4f/AEFax/2Wv+S4aF9J/wD0S9bH7Sf/ACL3w1/7FuH/ANBWsf8AZa/5LhoX0n/9EvXzVL/kR1P8M/zkelL/AH6PrH9DpfgBpRvfjZ4q1SO3+0XOkpe3NrHjOZjIyp+OTWRpPhH4z2vjW38Uto+rm+W7W4kcyHDfNllxnpjIxWz8ANQaH4yeMdJhn8i71WG+t7Vs4/eiRmXB9eK4WLxX8Un8Qjw8ut60dU88W/2fe27fnHT096jlrzxVVQ5bckfivtZ/he9zRumqUb33e3c9E+IOkx6X+1xokkMAgW+vrO7ZB03sRvP/AH0DXI/tCeLvEF38TfEOlLqVxb6fa3clvHbQOUTbn5sgY3FiSTnPWk0ODxLZftDaBp3iy6e51S01W3id2lD8bgRyPrWF8dP+Sw+K/wDsJzf+hVrgcPFYmlGbUuWlo/mtV8jOvUfspuOl5bfI9P8AE3hnxJ42+CHga68Dl7q10u1mhv7SCfYyy7h8xXIycgnHX5s1454t1LxY8Fl4f8Ty6gF0wMLa3u1KtGGPJ55I46nNa9lc/ET4aW2n6raXF9o9tqkAubZwQ0UinoSDlQfY84xXcfGfVrjxb8EvCHi7XbWOPXJb2W2M6x7TcRBSd3HbIHtTw/PhasI+7OnKUuVr4k3d69H1V1qFS1WDeqkkrro0rHiFFFFfRn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0bUr/R9Ut9U0y5e1vLZxJDKh5Vh/npXtcP7R2oSW8c2p+C9A1DVY1AW7li+ZiO5PUH6V4TRXDi8uw2MadaF2v66G9HE1aN1B2N3x34s1rxp4im1zXLjzrmQBVAGFjQdEUegzXX+HvjHq+k/D9fBs+g6PqdrFFLFb3F0hMsKyZJC/QkkV5nRV1MDh6lONKUFyx2Xawo4ipGTknq9zpfhx411rwJrw1bR2jfcnl3FvKMxzp/dYV23jT45arrXh250PRfD+k+HIL1Qt5JYxbJJh3XPofzrySiorZdha1VVqkE5Lr6betvMcMTVhBwjLQ6n4ZeNb7wH4hm1rT7K2vJZbSS1Mc5YKFcjJ45z8tcurMrhlJDA5BHY0lFdMaMIzlUS1dr/Lb8zNzk4qPRHtEf7QWrSaHb2+peFtC1PVraIRxalcwh5BgcMc/xD8q5PUviVr2veA4/BOpWtne7roSRX0oJuELPu2A9AuTXB0oJUhlJBByCOxrip5Tg6TvCmk739H5f5bG8sXWlpKXkfRvi34pa58JTp3w9tbCy1lNNsYWa51BSWZnXdtXHG1c7QevFV7vxZZ/Fv4QeMbzWfDem6bqPh+OG5try0TAYsxG0k85IUjHT5hWHb/GTwzrenWkfxA8CwazfWsSwreQPseRQMAtyOaxPH/xUt9W8LSeE/Cfhy18O6LNIslyI+ZbgqcgOfQHB69q8Gjls+aC9hy1E03O6tvdtWfXXS3U754qNn79420jbXbT7ir8L/izq/grTZtFm02x1vRZpPMNlepvSNu7L9fTpTPip8VdY8dWtvpf2Gz0fRrZt8djZrtRm7M3v7dK8+xSha+i/s3C+3+sci5+/n3ttfzPN+tVfZ+z5tBtdZ8MvH+veANXkvtHdJYpl2XNpNkxTL/tD+o5rlxHSiOumtRp14OnUV0+hlCpKElKLsz2PxL+0DrV7odxp2geHtJ8PS3abLi6s49shBHIH1z16ivNfAfinUvBviyz8SaYEkurZmOyXlZFYFWVvYgmsfy6PLrmoZbhaFOVKnBJS38/U0niqs5KUparY75/izrcfxNj8d6bpunaZciFYJLO3QiCVBnIYe+etavjH426pq8cK6L4e0jw86zx3E09lEFlmZCGCs393I6d+9eW+XSeXUvKsG5Rk4K8VZen6/Mr65Ws1zbndeIPix4h1Lx/Y+NbO1s9I1O1jEbC0BCT8ksXB67s8/hXYah+0RqDW0txpfg/QdN1qWMo2oxQjzEJ6spPU9eteK+XSGOpqZPgqiipU17ui327ea9RxxtaN7S3Oh8A+N9e8F+J11/S7gvOxP2iOUkpcA9Q/rn1613/iX49X99o13Y6D4V0bQLm+iMdzeWsQWUqeoB9DXjpQ+lIVq6+WYWvUVWpBNr9O/f5k08VVpx5Yy0G0UuKSu8wOr8e+OL7xhY6BaXljbWy6JYLYwmEsTIqgDc2e/Haqvw68V3fgnxfZ+JbG1guri1D7YpyQjblKnOOe9c9RXOsLRVF0FH3XfT13NXVnz+0vqaaa5qEHidvEVlKbS++1tdRtGf8AVuzFuM9ua9f/AOGjNW+ytcDwhoC64U2/2kIf3mcY359f0rw2iscTluFxXL7WF7bf5ehdLE1aV+R2ubuleKNSs/HFt4vuCt9qMN6t43nE4lcNuwcdvpUHjDXLjxN4o1LxBdQRQT39w07xxklVLHOBnnFZNFdCoU1NTS1tb5djJ1JOPLfTc9X8AfGvU/D/AIbj8Oa1omn+I9OgJ+zC+Te0I/ujPb+Vcz8UfiFq3j2/tZLy3trCxskKWljartihB6kD1NcdRXNTy3C06zrxglL/AD3021NZYqrKHs29Aooorv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T0SgTY0LT1jqaOOrEcPtQJsqrH7VIsXtV1IPapUt/akQ5FAQ+1OEPtWktv7VILai5POZYh9qXyT6Vqi34pfs6+1AucyfJo8k+la32dfUUn2dfagOcyTD7U0w+1a5t/pTWtvai4+cxzDTGiPpWu1ufSong9qBqZktH7VG0dabwe1QPDTLUigVpKsvH7VCy4oKTGUUG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Tx2tw1sboQuYA2wuBwDjOKQMbGtWoY802BMmtG2hpmcpDIYParkVvVm3t+M8AepqV7i1txk4Y+p6V5mNzbD4TSbu+yNqGDrYjWK07kcVqzfdQmrK2RX77otV4ry8vZBDYWs9w54CxRlv5V02kfDb4h6woeLRXtY2/juXCj+ea+ZxHFM/8Al2kvxPThlFKP8SRiCG1X70pP0oDWK/wk/U16FYfAfxBKAdT8R6ba+qxbmP6itu1+AuhoB9t8VX8p7iKFQP515VTiDFT+2/lobLDYKHY8i+02S/8ALNfxo+2Wf/POP8q9vt/gj4FjX99eatOfUvt/kasx/Br4cqPmg1Nz6m5b/GuaWb4l/af3l/7Iun4HhH221/55x/lTxd2h6xR/lXur/Bv4ct0h1RPpcMf61Wn+CPgSQfub3VoD67t38zSWbV/5n94/9lfRfceLCWxfrCn4Gl8rT36Ky/Rq9YufgLob82Xiy9iPpLApH86x734DeIowW0vxJpl36LIWQn9K3hnuIj9tieHwk+iPPjp9s4/d3BH+8Khm0qcAlAkg/wBk10erfDP4jaOpeXQ3uol6vbOGH881zMt1fWEvl31rc2rjqJYyteph+Jqy3aZjPKaMvh0KU9qykhkKn0IqpLb10cGow3ChZNsgPrzSTWEE4LW7bW/uk8V7+Fz2hVsp+6/wPOrZbVp6x1OSmh9qqSx4rob20eNisiFTWXcQ9eK9yMlJXRxJtOzMl1xUdW5kqq3WqNUx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SB70lKv3h9RSA9X/4VJZ5P/E8uf8Avwv+NJ/wqS0/6Ddz/wCA6/40vxr1LUdPuNKFjf3NqHWbf5MhXdgpjOPqa87/AOEi8Qf9BzUf/Ahv8a82jHE1YKanv5FtpHof/CpLT/oN3P8A4Dr/AI0f8KktP+g3c/8AgOv+Neef8JF4g/6Dmo/+BDf40f8ACReIP+g5qP8A4EN/jWnscT/z8/ALo9D/AOFSWn/Qbuf/AAHX/Gj/AIVJaf8AQbuf/Adf8a88/wCEi8Qf9BzUf/Ahv8aP+Ei8Qf8AQc1H/wACG/xo9jif+fn4BdHof/CpLT/oN3P/AIDr/jR/wqS0/wCg3c/+A6/4155/wkXiD/oOaj/4EN/jR/wkXiD/AKDmo/8AgQ3+NHscT/z8/ALo9D/4VJaf9Bu5/wDAdf8AGj/hUlp/0G7n/wAB1/xrzz/hIvEH/Qc1H/wIb/Gj/hIvEH/Qc1H/AMCG/wAaPY4n/n5+AXR6H/wqS0/6Ddz/AOA6/wCNH/CpLT/oN3P/AIDr/jXnn/CReIP+g5qP/gQ3+NH/AAkXiD/oOaj/AOBDf40exxP/AD8/ALo9D/4VJaf9Bu5/8B1/xo/4VJaf9Bu5/wDAdf8AGvPP+Ei8Qf8AQc1H/wACG/xo/wCEi8Qf9BzUf/Ahv8aPY4n/AJ+fgF0eh/8ACpLT/oN3P/gOv+NH/CpLT/oN3P8A4Dr/AI155/wkXiD/AKDmo/8AgQ3+NH/CReIP+g5qP/gQ3+NHscT/AM/PwC6PQ/8AhUlp/wBBu5/8B1/xo/4VJaf9Bu5/8B1/xrzz/hIvEH/Qc1H/AMCG/wAaP+Ei8Qf9BzUf/Ahv8aPY4n/n5+AXR6GfhLaD/mN3P/gOv+NdD4Z8K2ug6Zc6e8xvobh9ziWMAdMYxXjY8ReIM/8AIc1H/wACG/xrrfCnjR9O0O5F9cXF/evL+5WRy2BjuT0FZ1aGIcdZXE2ix4u8I2+nB76wlCQ5+aFzyP8Ad9awEMcKbn/Kn3mp3urXP2i9lL8/Ko+6v0FW/h9osXjHx5a6HcXHk2uGknIOCyL1Ue5rgzrMKmAwqSfvy0Xka4LDxrVHKfwx1ZP4U8O+JPGV4bfQrMtCp/eXEnyxRj3Pf8M17H4U+CvhvTQk/iC5m1i6HJjVikIPpx1/EV6Fp1rZaVp0Wm6ZbR2tpCMJFGMD6n1PvUpY1+cVK0pu8melUxc5aR0QmmW2n6TCIdJ060sEAwPIiCH8xU0lxJIcu7Mfc5qGisuY5XruOLmjd9abRSuwF3GjcaSilcBc0bjSUUXAcGalEhplFPmYFmG7miOY5HQ+xxS3zWWqQmHWNOs9RjIxi4hDn8Caq0U+a+5UZyj8LON8SfBvwdrAabRprjQrs8gA74Sfoen4CvJvGPgfxZ4Jk8zU7T7TYE4S8tsvGfr3H5V9GqxFW7e8Iie3ljSa3kG2SGRdyOPQg1pCrKL91nXTxj2qK58pQXEF9D5cuGB6HuKxtVs2t5Crcjqreor1P43eA7PwyYvFHh0FNLuZRHcWmcm2kPQj/YPP0rgLzF5pu8ctHyPp3r7DIM1kpqlJ6P8ABmOYYWFSHtYbnH3KdaoSjmte8XBNZc4r7o8WLIKKKKDQKKKKACiiigAooooAKKKKACiiigAooooAKKKKACiiigAooooAKKKKACiiigAooooAKKKKACiiigAooooAKKKKACiiigAooooAKKKKACiiigAooooAKKKKACiiigAooozQAUUUUAFFFORHckRo7kDJ2qTgUhjaKVVZm2qrMfQDJpKYBRRRQIKKKKACiiigAooooAKKKKACiiigAooooAKKcEdkLqjlV6sFOB9TTaQwooopiCiiigAooooAKKKKACiiigAooooAKKKKACiiigAooooAKKKKACiiigAooooAKKKKACiiigAooooAKKKKACiiigAooooAKVfvD6ikpV+8PqKQHpnx6/4+dH/3Jv5pXmVem/Hr/j50f/cm/mleZVy4L+BH+upUtwooorrJCiiigAooooAKKKKACiiigAooooAKKKKACiiigAHWrdv2qoOtW7fqKCZGxYDpXOwatf6F4iTUtPmMVzbykqQeoz0NdHYdq5PxPH5eqzj1bNfFcawf1enUXR/mv+AevkTTqzpy2a/r8z6f+Gfxf0fxHbR2uoutrfAAOGPU+tenQyxTRiSGRJEPQqc1+f8AHI8ciyRsyOpyGU4IruvCXxT8S6Cyqbh7mIdi2D+fevz6FeMvi0O/EZVOOtF3Xbr959k0V4v4T+OWnX4SK+8uOU8Yk+Q//Xr0TT/G2iXSKxkeIHucEfzroUb/AA6nlTvTdqis/M6SiqVtq2mXABhvoWz2zirisjDKujfRhU2Yk0xaKXb9Pzo2mgYlFLtNG00AJRSkY6kD8ahmubaEZluIk+rUWAlorHu/E+h22d18kjf3Y+TWTd+NBtP2DT3cf89JiEUVShJmcq0I7s66sTXPE1jpp8mI/ars/dij5wfc9q8s8XfE2xtgyajryk4/49bDlj7E8V5N4n+JupX0clrosI0u2bhpFbMzj3btQ3Cn8TNaNHEYn+FHTu9EegfFfx0zWl1oRulub+9ZPtSocpbxqwYKP9rIFc74bmDW8jONyrE5OfpXmOnlmn3MSxJySepr0TQCU0m6b/plt/MgV6eTzlXxUF5o9SrhY4PCyV7vVt+ZlXorIuO9bF91NY9x3r9aR8tArUUUUzUKKKKACiiigAooooAKKKKACiiigAooooAKKKKACiip9OaFdStGudvkCeMy7um3cM59sZqZOybGld2K+4eoo3D1FfZp1z9mUHlvBH/gIn/xNH9u/syf3/BH/gIn/wATXyf+tf8A1DT+49j+yH/z8R8Zbh6ijcPUV9m/27+zJ/f8Ef8AgIn/AMTR/bv7Mn9/wR/4CJ/8TS/1r/6hp/cH9kP/AJ+I+Mtw9RS19o2d1+znrNymk6WvgyW+uz5NukVohcu3Ax8vWvl/4xeC4vAPjV/D8OovqCC2iuBM0QjPzgnGAT0xXpZZntPHVXRcHCVrpNbo5sVgJUIc9015HHUUUV7p54UUUUAFFFFABRRRQAUUUUAFFFFABRRRQAUUUUAFFFFABRRRQAUUUUAFFFFACN90/SvpbxFp3wQ8E6XoEPibw7qk97qGmRXe61AdTkYOcsOcg180t90/Svav2n4ZpH8DmOGVwPDkOSqE/wATeleJmdN1sRQpc7inzXs7bI7sLLkpznZNq26uXfEHg74aeOPAuteIvhmuoWWpaJH9ourK66yQgHJAyQOAxyOpGK8Jr3H9mq0udM8O+P8AxFqFvJDpkWhyQF5VKq7nJCjPXgfqK534L+EfDtzo2r+OvG7Tf8I9o21BBGPmup26IPpxx7iscNivqbrwnJzjBxS6u8l8Pnr+ZdWl7bkkkk3e/RadTzCvW/2YoYZvEXiYTRJIF8O3RAYZwcDmuiWx+GXxY0rUdO8JaC3hvxJY2zXNpGoGy6RBypA6sawf2XlZPEvihHUqy+HbsMD1BwOKMbjViMDWi4uMopXT312enRhQoezrwd7p9TjPhX4n0/wf43t9c1LSo9TtokkQwOAeWUgEZ7iua1CdLq/uLmOFYUllaRY16ICSQo9h0rvf2edB0rxN8WtO0fWrVbqylScvG3QlY2I/UVT+Gvgn/hNPiaPDqyG2skllluZgM+VAhOT/ACH1IruniKFGvUnLRxim30teVvnuYRp1J04xXVu3rocPkUV9FaZq/wAA9c1f/hCYfDMtrBNJ9nttXwA7P0DF85C56GuT0LwTod14T+I2jxmG/wBZ8PyC4sryH/lpCpw1ZQziOvtKco7bro3a/wB+/VFywT+zJPf8NTyGiuz+CXhqHxd8TtF0W6jMlnJKZLof9MkUsc/XAH41h+NZNNl8Xas+jwLBp32yQWsa9FjDEKPyr0FiIuu6KWqV/vdl+TOd02qan52PRf2c/DvhTWo/FWo+LbCW8s9I04Xe2M/MAuS2B3OBXSWerfs26tdRacdD16y+0OIxO4CKhJ6lg5I/Ksv9me2uLzw38SLS1heaebQHjjjQZLsQ4AHvmuH0f4XfEC91K2tY/C2pIXkUF3jwqDPJJz0FfP1oU62Lr+1ruHLa1pW+z2PQpylCjDkgne/S/Ub8ZPBR8BeOrnQ45zc2hRZ7SY9Wibpn3HSuNzXq/wC1Fq9jqPxBttPsbiO5Gk6fFZTTIcgyqPmGfaujj1b4KeBNPsdGuNBHi29lgjlvr4qGVSwyRHnoR6V20MwrQwlGU4Oc5LZL8XeyRjUw8JVppSSimeC0V6P8efB2j+Gdb0zUvDMjvoOu2S31kHOSgPVfpyD+OO1d5cw/C34WaNouj+JvC7+INc1Kwivr2V1BEKyZ4TPQjBGPbPetp5rD2VOdODk53slvpve+1vzM1hJc8oyaVuv5Hz5RXafFmz8Fr4jtZvAN1NcWF9bpMbZx81tIxx5efX27V6PcWnw0+E+m6fpXifw8fE3iS8tluL1ZMbLVXGQoz/EKupmSjCDjCTlLaNrPTe99rCjhW5STkkl16HglFem/GvwjoGn2OjeNPBrS/wDCO64jFIZPvW0q/eQ/57EV1fhvRfh78Ofh1pHiLx3pLa5rWvxme1sSoKxQ4+UkHpwQc+px2qJZtTVGNSEW3J2Uet1uvK1ncawkudxbSS1v0t/wTE+GsML/ALPfxIleJGkR7PYxHK/MehryKvo8J4Rn+AfxA1jwYs1tp96bUS2M5y9tMj/MP90hlI/H0r5wrPKavtZ152a9/Z7r3YlYuHJGmvL9WFFFFeycQUUUUAFFFFABRRRQAUUUUAFFFFABRRRQAUUUUAFFFFABRRRQAUUUUAFFFFABRRRQAUUUUAFFFFABRRRQAUUUUAFFFFABSr94fUUlKv3h9RSA9M+PX/Hzo/8AuTfzSvMq9N+PX/Hzo/8AuTfzSvMq5cF/Aj/XUqW4UUUV1khRRRQAUUUUAFFFFABRRRQAUUUUAFFFFABRRRQADrVm3PIqtU8B5oEzasDyKx/E0Vr/AG7bteyPFauU850Xcypn5iB3OK1bE9KzvG8e6KCT1BWvmuK6XtMtm+zT/G36nbk8+XGRXe6PaPGP7NMF9oUOu/DbWjfpLEsv2O6OGZSM/K3PPtXz/wCItB1rw7qD6frml3VhcocFJkI/Wvsr4ManLd/DLw9exyssn2NULA914/pXZatJp+uWRsfEmkWWr2xGNs8YJH41+WSoaaHvU8y5W4zPzx6irmn6pqWnNusb+4t/aNyBX1f4n/Z9+HOtM0ujXt94fuG5Cn95ED7DjFec69+zH4yt90mh6rpWrxjoPM8tz+GDWLhKLO+OIo1Va6Z5zY/EbxNbYEstvdqP+e0WT+db9h8XryLAuNJHuYbgp+mKyta+EPxK0fcbvwjqDKP44U3r+dcpeaPrFk5S80m9gYHBDwkVar1Y9TGWXYOpq4L5afket2nxphAHmR6rCf8AZmLgfyrRi+NWn/xahrKf9s8/+zV4KwZfvI6/VDSbvY/kar61UOd5LhntdfM+gf8Ahc+mf9BfV/8AvwP/AIqorj4y6Xj/AJCWtP8ASPH/ALNXgm76/lQWz/e/I0/rc+yJ/sTD/wA0vvPabr4w6YwO2HWLjj+OXaP61jXvxZVs/ZvDyk/3p7gt+mK8xjjmkOI4ZXPshrX03wr4o1Ngun+HtSuSemyE0fWqrKWTYOPxJv1bN+9+KPiaUEWosrEdvKhG4fjXNar4g1zVT/xMdVu7kf3XkJH5V3Gi/Ar4napg/wDCPtYxn+O7fywB+RrvNA/ZmnDLJ4l8V20C94rNPMb88ipcqs9zaNPBYbWMUj54GBXX+BPhv4v8aThdG0qUW+fnupwUiQepNfUfhb4TfDnw0ySWuh/2ncpyJ9QbzOfULjj867hpnZEhG1Il4WNBtVR7CqjRfUxrZpFaU0fHvxL8Ap8P9c03Sf7UXULi4sxPOyphUbcRgeo4q5Yjy9Cb/blUfkCa1P2hbr7X8YLmIHItLWCH6HbuP/oVZsn7vSbZPUux/Qf419RwzSTxsbdP8jix9aUsFzSer/zMW+PJrIuDya1L08msmc81+no+cgQ0UUUzUKKKKACiiigAooooAKKKKACiiigAooooAKKKKACmuMinUUmrjKjW2TSfZRVyisPq0OxftZFP7KKPsoq5RS+q0+w/ayOn+BloG+MPhNT0OpxfzruP2vV2fGWZfTTbYfo1cn8C/wDksfhP/sJxfzrr/wBsP/ktVx/2D7f+TV4rpxhnULf8+3/6Udyk5YGV/wCZfkeO0UUV9GeYFFFFABRRRQAUUUUAFFFFABRRRQAUUUUAFFFFABRRRQAUUUUAFFFFABRRRQAjfdP0r6t+Jvxb1j4e6Z4R03TdOs7qO50OGdmmGSDyuB+VfKTfdP0r2b9qFlaTwRtZWx4chzg5x8zV4eaYWlicVh6daN4+9p8kd+FqzpUakoOz0/Mw/iV8Z/F/jjSf7GvHgstMLBnt7ZdvmEcgMe4zzj1FbN9th/ZJsRAxxP4jYz49QnH8lrx2vZfgxLpnjH4e6z8KtS1CLT7u4uVv9ImkHymYAbkJ9wo/DNGNwtHB0KbpRtCElJ27bN/Lf5BQqzrVJKbu2mkYv7MMkkfxs0Ly8/M0itj+6UOa6n4HxxRfFL4gRwNuiXS9RCn23Vq+DPAcnwV+3ePPGep6d9st7eSHSrS2l8wzTOMA8gdK5X9mO+jufiLrNreXEUNzrOlXUMTyHCmV8HH6n8q8/GVYYqOJr0XeHLFX6Nptv7kzoowdJ06c9Hdsr/so/wDJdNJ/653P/opq2PgDiPUPibcxti5j0G7EeOuC+T+oWnfAzw7deD/2mrTQdRuLeSe1jm3yRPlDugLDB/Gue+C3irTvDHxXvRrUippGqrcafeueiJI3DfTcq5Ppmrxq+sTrypa3pwa80pSf4omh+7VNT096S/BI8uHQV6h+zJqUdr8UYdJuWItNbtZtPlHrvU4/Wux079nWay8RHUNZ8Q6Z/wAIjbv5zXKzfvJYRzgjGBkd8mvJNU1TSdK+JUuseF1li0u01ET2YZst5asD19Dg49jXfLGYfNKVShQd7x36JvZevWxgqNTCzjUnpqekfCXTZPBdt8S/El1G0cuiWcmmW57iWVtvHuPkNeJEkkk8k8mvpj9p+bTtG8AxxaXIN/i7VP7Wn2n+ERrwfUZI/KvmelklR4mE8VJazaXyirfnceOiqbjSXT9f+BY9w/Zc1C60rRfiHqdjII7q00NpoWIztdQxB/MVh237QPxMhlSSTVbedActHJACrDuDzXQfspac2sWHjzR4po4Zb7RjbxtIcAM+5Qf1qxb/ALMmuCVTfeJtLgtgf3sitkqvc4rza9XLYY6v9dSv7trq+nKtjppxxMqFP2N+v5mB+0XoGmrqfhrxHoOnpaJ4ksEne1hXCrPwCFHuTV2b4WeAvCkNtb/EDxw1rrEsSyyWFrDuMIYZGTkfyqt8dPFuiyePfDWm6HMLvSvCkcEPnLyJmR1Z8ev3cfXNdl8XfhTqXxC8Vnx54a1vSH0XUoIpZJbi52eQAoB7HPQ0oYmpSoUKdao6cWpa9d/dV2nbR+ug3SjOdSUIqTTWn5v7zA/aah0u38EfDaHRbqS605NNlW2mkGGeMeVtJFXoNb+FXxS8P6TH411Kbw/4l0+ySyN2TiKVU6H3zknB6ZNQ/GTTtO1/4K+FNc8O6lDPpfhuN9On8w4mc70jDbffbu69CKr6h8DIfFWm6fr/AMMNYtLrTLmBPNivp9kkUoGHzwe/bt71lQnhlhKarVJQlGU1zbWd27PS2qadnuVNVHWk4RUk0tO+nT0OZ8TfDqXwL8T/AA5Y3N9Hf6VqFxDNZ3qDAlj3rnI7EZHfuK9I+M+m/CC7+JOrTeJvEOr2+q71E8UUWUTCjAHzelcV8fr+10X/AIQzwjp+ox6he+GLQ/ap0OVExdW2A+238sV1PjT4ft8Z3svHvgvVNOFzdwRx6paXEnlmGZRhjwD+VXKrKXsMTiajimpLmWnVWb0duZK4oxS56dOKbunb5a/cznvid4h+HsfwUtPBfhHVLy9ltdU+1IbiPBCsH3DOT3Ipn7WgWPxb4at4mzBF4cthF6Y3yc1ifGnwr4V8F2GieHtPvhf+I4kdtXmifMaknKpj1HP4Yrvrvwwvxw+HPh3VNB1Kzh8TaHaLp1/bXL7BIi/dbPJHcjjncfStKcqOG9jiuZ+zvO7l3ls35O2nqRJTq89Ky5rLReXQ5f4Zf8m7fEv/AK6Wf/oRrx6voqHw3Z+D/gL8QfDz6lbXusRG1kv2gfMcbM3yxqf4iACScfxe1fOtenlVWNapiKkdnPT/AMBicuLg4Rpxe9v1YUUUV7JxBRRRQAUUUUAFFFFABRRRQAUUUUAFFFFABRRRQAUUUUAFFFFABRRRQAUUUUAFFFFABRRRQAUUUUAFFFFABRRRQAUUUUAFKv3h9RSUq/eH1FID0z49f8fOj/7k380rzKvTfj1/x86P/uTfzSvMq5cF/Aj/AF1KluFFFFdZIUUUUAFFFFABRRRQAUUUUAFFFFABRRRQAUUUUAFSw9aiqSLrQJmtZHpTPFke/SUf+4/86SzPSrWtJ5miTD0G6vMzil7XAVY/3X+GpeDnyYqnLzR7v+y/e/avhVDBuybS6li+gzkfzr1GvCv2Q73do2v6aT/qrlJgPZlx/Svda/IIfCj1cXHlryXmFKpwc5I+lJRVHOWYr67h/wBXcyr7ZqU6reMMStHKPR0BqjRSsuxaqTWzHXMel3QIutB0mcHn57YdapyaH4Tl/wBb4O0Jv+3UVaopcsexf1ir/MZ48NeClOV8E6Dn/r2FTx6P4YjI8rwnoaY6YtRVmijlj2D6xV/mJYXt7f8A49dN0+3/AOucAFTNqV6Rjzyo9FAFVKKdkQ6k3ux7yvJzI7Mfc0yiimQFOjGXA96bTldYVadjhY1Ln6AZ/pQhN2PkX4hXX9pfFbxFdbsg37op9kO0fyqzqXyw28f92EfqSf8ACud06Vr3V7q8Y5ae4eQn/eYmvRPBKq/xD02N1DKsqrg8jha+p4bl7H2uIavyxbO3Mad6dKj3aR57ebucqw+oNZc3WvUvij43vL7+0/DZ0+2jgS42CRY/m+VuKzLb4TeJLvS0uxJaR3MkXmx2jSYkZfp2PtX2NPNIwoxqYu1Pm2V73X3L/gHmfVG5uFH3rb6WPO6K6vwh4D1rxNDcSWPlIba4WCVZGwVJ6n6CsbxDo8+jeILrRpXSWa3l8osnRj7V2QxlCdV0YyTkt12/q5EqNSMFNrRmbRXoN/8ACjXrXSri6F3Yz3VtH5s9pHJl1X+prL8D+A9W8VWk19bywWtnE2zzpmwGf0FYLNsE6cqqqLlWjfrt9/Q0eErqSjy6s5KpVt7hrZrpYXMCsFaQD5QfTNeveE/hfJN4R162v47FtV8/yLWYvnyWRhu57ZGfzrmrCx8Qr8OdT02ObTxpQ1hLeZm+/wCblRkN/d6frXNHO6FWUo0mnyySd30fVfp5o1eBqQSclum/uOBorqbjwNq8PjqLwiWiN5Jgq4b5CpTdnPsAfyqx4f8Ah9qur3WoqLq1trWwuGtpLmV8I0gOML6//XFdksywsYc7qK1k/k9vvMFhqrdlHy+446itTxVoOoeG9al0rUkVZkAYFTlXU9CD6VueDvh5rnijR59Ts2ghgUlIjM+3zXHYf41dTHYelRVec0oO2vTUUaFSU+RR1OZ1HTr/AE2SOO/s5rZ5YxJGJFwWQ9GHtxVWvX/iv4c1DXvHOhaNaeUlwujIZGkbaqBXfcSa5TxH8OtU0f7BMLy0u7S9uFtknif5VkJ6H0HXn2rhwec0K1Om6kkpSV7ff/kb1sFUhKXKrpHF0V6x8WPh6ul6Xp2oaZFZwrFBDb3CI2GmmYhdwHfk9axtW+FeuWGkXN6LyxuJ7RPMubaKTc6Dv9aeHzzBVqcanPbmdlfv/TX3iqYCvCTjy3scBRRRXsHGFFFFABRRRQAUUUUAdp8C/wDksfhP/sJxfzrrv2w/+S1XH/YPt/5NXI/Av/ksfhP/ALCcX86679sP/ktVx/2D7f8Ak1eBV/5HdP8A69v/ANKPRh/uMv8AEvyPHaKKK9884KKKKACiiigAooooAKKKKACiiigAooooAKKKKACiiigAooooAKKKKACiiigAoJJ6kn6miigYUDIOQSD7UUUCJbi4uLlg1xPJKQAoLsTgDtUXPYkfQ0UUkkh3Fy2c7mz655pKKKYExu7o2otTdTGAHd5e87c/StrwD4P1jxx4gXQtE+z/AGtomlzNJsUKuM8/jXP1PZXl1YzedZ3EtvLtK742wcHqKyqxnyNUmlLp6lQa5lzao9O/aZ1CBvGen+GbOVXtvD2mw2OVbI8wDL/iCcfhXlVK7M7FnYsxOSSckmkrPB4ZYahGkne3Xu+r+bKrVPazc+4oLD7rMPocUbn/AOej/wDfRpKK6DO4VKt1crbNbLcSiFjuMYc7SfpUVFDSYXDJxjJx6Z4qe1vLy1DrbXU0IcYYI5GRUFFDSe4XYEknJJJ9TU1rdXNq5e1uJYWIwSjEZFQ0UNJ6MLikliSxJJ6knNPt557eTzLeaSJ8EZRiDg1HRRYLi5b+83vz1pKKKYBRRRQIKKKKACiiigAooooAKKKKACiiigAooooAKKKKACiiigAooooAKKKKACiiigAooooAKKKKACiiigAooooAKKKKACiiigApV+8PqKSlX7w+opAemfHr/j50f/cm/mleZV6b8ev+PnR/9yb+aV5lXLgv4Ef66lS3CiiiuskKKKKACiiigAooooAKKKKACiiigAooooAKKKKACnx9aZSr1oBmjaHpWq6+bp80fqh/lWRanmtmy+ZSp7is6kFOLi+pi3ytS7HTfsl3nk+N9XsCcC4sQ4Hujf8A2Ve1/FXxHqXh/QbOPQoYZda1a/i07TxMMxpJJkl2H91VVj+VfO/wBuv7P+M1hGThZ1mtz+K5H/oNe/fGPR9Yv9F0zVvD9ut1qug6lFqUNsxx9oVQyyRA9iVc49wK/EOVxTj2Z9Pi1F4lSezSZzl94b+LXhyEa9YeOG8TTW4Dz6RPbFUuF/iWM7jtbGcdecV23i/xNNofh/TNUFifMvb20tmgkOGi85gpz7rn9Kw/Cfxd8Ka3qcWi3rXeg605C/YdSiMLF/7qk/eNc/8AtHeFYdUXRNVfWNXtnOq2dp5NvOFiAaTHmAY++M8H9KV7JuJgouVRRqq3y/yPYmGCRSflXF6t4V1u08Ew+F/Dev3yvLchbnU7yYPcxwE5cqcDLdhxxk1ytz4dm+GPiTw3qGj6/rF7peqaiumaja39wJQzSIxjkXgYYMvP1qm2uhlGnGW0tT16ivMfiImt6l8V9D8N6brFzptrfaLdm6kgbDIqyRfMvo38IPbcaqaPo918OfiXoOl2GtanqGg+IUnt5YL+YSNBcxxmRHU4H3gGBFLm1GqKcb31tc9ZrhLmaYfH2zt/MfyT4ckYpn5d3n9cetYupabe/Enx9rWnXGt6jpvhzw+8dr5NjJ5b3V0y72ZmIPyqCoxjuai8M6ZqGi/HiDS7zUrnUoIfDr/ZLm5bdM0Zm+65GMlTxnA4pN3KhTUU9dbHrX5UV51r3w+1Dxd4kv8AUPEniDVLSwik8vSrPTbkRqkYA/ePwcuTk+1R/D/VNY/4QrxXo+q6hJeX/h27urBL1v8AWTIsYkjkb/a2uB+FVzakeyVrpnpNFeSfCPRPEWtaB4X8ZeIPFWpCOKwhkj06JwInUJgvL/fZuW7YyB2zUXhfw3ffEpZ/G2s+JtbsLee5lXRbbTpxEsEEblFkOQcsxUmlzeQ3RSbvLY6T4bTTSeOfiJHJI7pFrEKxgnhR5C8Cul8cXn9n+Btevs4MWnzEfUoQP1NcT8E47+HxN8QrfVJxcXcWsQxyTAY83EAAfHqRjPvmtT4+Xn2P4Saz8203BigHvucE/oDVQ2FVjepy+n5I+avCEW6aIepFd78P38z4i6c3964Y/wA64/wem11f+4pb8hmr+narc6Lq1tqdoIzPbtuQSLlSfcV9tw9hZVcDXjHeSsvuZeaVlDE077J3/FHUePPGkuo64/h240+1jt49TjBmVfnIWQd/etHWk1I/tH2PlCXy/kKYzt8rYf0ryfXL2bUNSuL+faJp5DI+wYAJOeK6iL4teLItGXTlezLrH5S3Ri/fBcY+9nrXpVsmqUqcI4WC+GUWm+skve69tjOljYzk3Vb3TXyvp+J1LXZt/CnxOudOlMY/tHbG6H+FnVTj8CRXj+n28t/qVvao582eVY1Zj3JAFaVh4l1Ky8OanoMfkta6m6vcM6kvlSDwc8cgVkQySQypLExR0YMrDqCOhr08vwM8Kqqe7as/JRitfmmc+Jrxq8nlv97Z794M0fw7oXjDVtHs5NTu9Xg09/tlxM37ptyhuB75HeuK1ZZ2+AOh/YVcx/b3+07Ox7Zx74qrL8XvFTlGEWnK/lmOVhAcy5Uj5uecZz9ayfBHj/XfCVnLZWAtp7WRt/lXEe8K3qOeK8SjlePi/bTSc04OzlvyqSettN7rTQ7p4vDtci0Wq22va3XXbU6TwfFfj4X+Ore6S4F4vlb0fO8HKH+VVtI3D4Ba1nIYaun16JWP4f8AiJ4g0bXdR1iE2082otuuEljyhPYgZrOl8WapJ4fv9DZbb7LfXn2yYhPmD8cA54HA4ru/s/FOpK8VZzhPfskmtultO5h9Ypcqs3omvzt+Z7Zb+XcT6f8AEiQBkh8NyNIfSZccfkzj8K5bS5tD/wCFJ2Vzr1ve3MB1ORpzavtYSnPLHB46fjiuFh8ca5F4Jfwiht/7PbI3bD5gUtuI3Z6Z9uhpfBfjnWvCsE9rZLbXFpO254LiPeob1Hoa4Y5HiYU5W1akuWzt7ivZX6P3n9xs8dScl2a10vq7ffsWPil4jsvEepafPYWk9vDb2awqZvvOBwD+lb/iFL1/gr4U/ssSsPtb+YIs58z+Hp3zmuI8XeIr/wAT6t/aWoJAkgjEapAmxFUdABWr4R+IXiDwxpM2l6e1tJbuxZBPHuMTHqV54r06mArRw1BUYq9N35W9Nmnrbzvsc0MRB1Zub0kt7enT5HpHjXw63iP4iaXaX91PbRQeHxPeNH99lWRsqPck/pWP4jOht8D5W8Px3yWQ1Vdpu2y5bABIOBx/XNckvxG8SDxFZ680lu13a2n2TlDtljySd4zySTn8BTPFHxA1zxDpUulXkdlHZySrIscMW3YV6Ac/ia86hlOOhKjGTXLBxej00bvpbXdW10OieLoNTa3d+n3HT/FSxudR1HwXaws6i5023jWTnAYhef1rqfC2leHNF1jxNo+mvqdzqVtpsq3s87ZiYlCeBj1PrXmF18QvEFx4WtfD8htvJtWjMU4j/egRkFBuz2wPwFaV38XPFNwjqYtOTzYHhmKwHMu5duTz1APFTWyvMJ4eOHVrK6+K19U03prpdW76lQxeHVR1Ort08tt/xOJGm6gNIXVTZziwMnlC42fIX/u59eKq13HiDVrS1+FWheGLW5iuJpZWvrrY2fKJJ2ofQ8muHr6bCV51oylONveaXmk7J/M8utCMGlF30QUUUV1mIUUUUAFFFFAHafAv/ksfhP8A7CcX86679sP/AJLVcf8AYPt/5NXI/Av/AJLH4T/7CcX86679sP8A5LVcf9g+3/k1eBV/5HdP/r2//Sj0Yf7jL/EvyPHaKKK9884KKKKACiiigAooooAKKKKACiiigAooooAKKKKACiiigAooooAKKKKACiiigAooooAKKKKACiig8CgDvPCvwr8R+Ivh9qXjWxMAsLASsyM3zyCNdzFR+f5VwdfV3gnVIvCOpfDL4d3I2wapo9w2pRnoXuhuUH33IR/wKvmLxRpU2h+JNT0WfPm2N3LbtnuUYrn9K8XLMfVxNapGptvH/Ddr9L/M7sVh4U4Rcd9n62T/AFM6ivSNE+DfinW7fw5NpbQT/wBuQS3CZO0QRxkAlz+Ix6nisq4+G/iH/hZkvgCxjS91SNwrMnCKNoYsT2AB5NdscxwspOKqK6Tb8knZ3+Zg8NVST5dzjK7v4ZeDLDxR4Y8Z6peTzRS6Fpv2u3WM8O2H4b2+UV12vfs8+ILLQrq+0rXdO1m8s1LXVjb/AH48DJAOTk+2KZ+zzDNN4H+KNvDE8k0mhqiRqMszESgAD1zXBis0pVsJKphp6pxXpeS790dFHCzhVUasd0/yPGa6H4c6Lp/iLxppujarqC6fZ3Mu2WcnG0Y6Z9+lekX/AOzv4lg8Oz31rrGnX2q20XmXOlwnMkfGSu7PJ9sc15f4I8P3XinxVp/h+zmWC4vZfLR36Ka644/D4qjUlRqbJ3fbTf8AXzMXh6lKcVOO/TuQeKLG10vxHqOnWV2t5bW1y8UU69JFBwDWbXaaL8O9U1a98U2VrdQm58ORPLPGesyoxDbfyJrk9Ks5tS1O00+1XdPdzJDEPVnYKP1NdFGvTkmlK7ilf7r3+e5nOnJO9rXK9FdZrvgPWNP+Ir+BbPbqeqCRIgIBwWKhiPooJye2DXe6h+z1r0NjOth4i0jUdZtozJPpcLjzVAHQHPJ9sVhVzTCUlFzqJcyuvTv5LzZccLWnfljseLUU+aOSGZ4Zo2jljYq6MMFWBwQR65pld5gFFFFMQUUUUAFFFFABRRRQAUUUUAFFFFABRRRQAUUUUAFFFFABRRRQAUUUUAFFFFABRRRQAUUUUAFFFFABRRRQB3/gXw14PbwjN4p8cahqMFk999gtIrFcyPIEDuxODgAEfnWr9l+Av/QR8Xf98j/4msa9/wCSBaZ/2M1z/wCk0VGg/CXxxrmj22radp9tJaXKb4ma5VSRnHTt0rw58j5qlau4LmaWqS0+R3xurRhBPS+xs/ZfgL/0EfF3/fI/+Jo+y/AX/oI+Lv8Avkf/ABNVP+FH/ET/AKBlp/4FrVLW/hH450bSLnVb/T7ZLW1jMkrLcqxCj271nGWEk0li3f8Axr/Itqsld0l9xsfZfgL/ANBHxd/3yP8A4mnf8Iv8LvENhqFr4N1XXRrNvZy3cKXyDy5ViUuy9Bg7QcVw3gzwlrni+/msdCt45p4YvNcPIEAXIHU+5FdJ8G7aaz8fajZ3ChZoNK1KOQA5wy28gP6itK9L2MZyhXk5RV7Np/erbMiE+dpSgrPTY8+HSikX7o+lLXuHCFKv3h9RSUq/eH1FIR6Z8ev+PnR/9yb+aV5lXpvx6/4+dH/3Jv5pXmVcuC/gR/rqVLcKKKK6yQooooAKKKKACiiigAooooAKKKKACiiigAooooAKUdaSgdaALlqeRW1YN0rDtz0rYsG5FIxmVPDd1/ZXxX0e7zhU1KLP0Y4P86+y7m8tbeeCGe5iiluXKQI7YMrAFiF9TgE/hXxF4rY2utRXS5BXZID7qc/0r638ZeF7Lx34Tske5ls7uPy7zT76E4e2mABVx6+hHcE1+N5lS9lja0F/M/xPoqvLOlRnJ7x/IZ8XfD+i654A1lNUtYf3NpLNFcbQHhdVJVww5BBGa4/xZeXeo/CD4f39+Sbq4vtIklY9WYlST+PX8all8A/EjXrQaF4v8eWs+hk7boWdq0dxeR90ZixAB78V2PxB8JN4j8JwaNpd5HpU9nPBPZSmMukLQkFAVByRxjGa4Gm76ExlGHLFyvr9xU+Kus6xaXGgeHdAuY7K/wBfv2theOu77PGib3YD+9jAFcP8Q/CmpaLc+Eb6+8ceINaDeJ7JPs17MhhyRIdwAUHIxxz3Ndf4k8FeINc8K6VHdeJYU8U6TdG6tNVhtysYfBBBQknBU4PNZWr/AA/8Z+JdNgn8R+LLEaxY3EVzpjW1oy29tIhOWZCxLkjjgjpQ030HSlGKXvLzNPWv+S/+Hv8AsX77/wBHQUfEv/kfPh1/2Gpf/SaWtdfDF5J410bxPd6lFLLYaVNYzIsRHnPI0bGQHPA+Q8e9TeKPDcmta/4a1RbxIF0W+e6aMoSZgYnj2g9vvZz7U7PUzU4prXo/1MH4Rfudc8e2UjZuIvELSOD12vDGU/QH8qWcq37RFmgYFh4afI9Mz0vi7wZ4hPixvFngjXrfSdRuIVgv4LqAywXSr9xiAQQwyec0/wALeBdS03xyvjDVdeTUtQk09rS6xCVDNv3KU5+VFHAHJ96VnsU5Q1lfdGNosXib4h3eraqni/UvD+k22oTWNlbaaQjusTFS8jMDkkg9hxVT4Z2UmnaX8ULGXUrrU5IdVnRrq5YNLIfskXLEADPbp2rUbwR410bxBqUngzxTYWOj6pcPdTWt5aNKbaV+XaMhh1PPOcVa8OfD3UNB1TX/ALL4gWXSdagZpreaEtN9saNEacvnBB2klcdWpWZbnGzSatpYvfCVWb4LeGlXqdCgA+vkiq/7P7Kfg54cjzl4IJIZR3V0lcMD75H610fgjRX8N+D9H0B7hbl9Os4rYzKu0SFFA3AHpnFcZJ4F8Y6Lrt/L4H8VWenaRqdw1xPZ3lq0v2eVvvvEQwxk8455qtVYyvGfNG9ru/5/5lv4YMrePPiVtIONahBx6/Z1rG/anu/J8CabYhsG61AEj1CIf/ihXV/DnwW3hG61+ZtSN/8A2veJdFnXDqwjCtuPck5PGK82/auu92peG9NB+7FLOR9SFH/oNVG9i6dp4mNttPwX/APO/Dq7LKeT/pmR+fH9ar37cmrumL5ekv8A7TKv8z/Ss6/bk1+n8M0+TBJ92zz81lzYm3ZGVcnk1UPWrNwetVTX0RyRCiiigYUUUUAFFFFABRUlvGZriOFTgu4UH0ya1/G/h2bwt4in0aa5S5eJVbzFXaDkZ6Vk60FUVJv3mm7eStf80WoScXLojEooorUgKKKv+HdNfWdesdJjlWF7udIRIwyFLHGcVE5xhFylsioxcmkihRWxrPh6/sNd1LSoI5b1tPY+dJDGSAo/iI7Dmn6b4avr7wrqPiKF4ha2EipIpb5iW9KyeKoqCnzKzt+O33l+xndxtrr+G5iUUVv+EvDM3iGz1i5iu0gGl2bXTBkJ8wAE7R6dKutWhRg51HZL/hiYQlOXLHcwKKKK1ICiiigAooooA7T4F/8AJY/Cf/YTi/nXXfth/wDJarj/ALB9v/Jq5H4F/wDJY/Cf/YTi/nXXfth/8lquP+wfb/yavAq/8jun/wBe3/6UejD/AHGX+JfkeO0UUV755wUUUUAFFFFABRRRQAUUUUAFFFFABRRRQAUUUUAFFFFABRRRQAUUUUAFFFFABRRRQAUUUUAFbXgTRm8Q+NNG0RULi8vY4nH+xuG//wAdBrFr1z9leyiHj+98TXUe618P6ZPeufRtpC/pvrizCu8PhalRbpO3r0/E3w1P2lWMfM2vjDpXj67+OU3iLR/COuz22lXUC2Tx2blGWDbgqQOQSpP41hftX6P/AGb8W7i/SFoodXtYb5VZcEMV2MCPXchJ+tRTfH74lNM7R6wioWJUeUOBnit/4131x44+B/gvx9dMsmoW9xNp1+yj+IklSf8Av2D/AMDrwsNTxeExGH9tGKjZw0b6q6vfzj+J31ZUq1OpyN3+LX+vMX4n69qml/AL4d6fp93Jax3lvMZ2jOGdVfhc+mTn8BVL4HyT6T8MviN4zgkf+0razjtYJmOWXf1IPrUHxj/5It8L/wDr1uf/AEMVN8B0k134a/EPwXZjfqF5ZJdW0XeQoeQPU+1LkjHLZSto6j5vT2mt/l+A1JvEpf3dPXlPOPBXjDXvCHiBNc0e9ZbtUdD5pLK4YYO4Z59fqBXp/wCztqV5beFvinq0MpW8XRfOWQDlXxKdw9wea808C+C9e8YeJk0DS7OQXOW81pFIWHaCTvPbpj6mvRfgZbyWngv4t2srIzw6IY2KNuUkeaDg9xXbnHsJUKiVub3L97c6tf8AEwwftFOLe3vW9bGJ+zTq99Z/GnQ9tzMy3cj286s5IdWQjnPvg/hV74d28dp+1PHaxKFji8QXKIB2USPgflWD+zz/AMlo8Mf9fg/ka6TwT/ydm3/Yx3P/AKMes8ekq9e3/Pr9ZFYdtwp3/n/yLnwx1SLT/wBpzVLK6P8AomrXl5p8y5wCHLYz+I/WqHwX8J/Zv2hW0/UFVbfw9PcXdzuHCrDnafzKn8K43xhqEmk/F3VNUhJElprUk64/2Zc/0r6B8f2kfhuw+IfxEt1RIvEGl2lvYt/eeZf3uD9CfyrlxspUbRj/AMvoKK9bpflJ/ca0Up6v7Em/lv8Aocp8Am1LxJ4z+I3jXT7fz9bSynfTweds87Psx/3xj6ZrG8EfDH4u6D440zxCukXQlgu0lldpid67vnB9QRn86Z+y/czXDeM/Ctlctb6lrOiP9gYNgmaMNtAPr85P0BrkNCuPiRrPimLwzaahrA1N5hC8LuymI5wS/wDdA7k1c6VVYnEQhKKjaK95P4eX1Wl7iU4eypyabd3t3v8A8MaH7SulQ6R8aNeht4xFFO6XKqOgLoC35tuP415xW144tNW0/wAWajpuuXf2vULOYwSy+ZvBK+9Yte/gYOnhqcXLmslr303PPry5qsna2oUUUV1GIUUUUAFFFFABRRRQAUUUUAFFFFABRRRQAUUUUAFFFFABRRRQAUUUUAFFFFABRRRQAUUUUAFFFFABRRRQB3d7/wAkC0z/ALGa5/8ASaKuLjvryJBHHe3KKOirMwA/DNdpe/8AJAtM/wCxmuf/AEmiq14c+LF7omh2mkx+E/DF2lsmwTXFs7SPyTliGGTzXl0p1Iwl7OHM+aXW3U65KLkuaVtEcF/aV9/0ELv/AL/t/jSPf3kiGN765dTwVaZiD+Ga9O/4XZqH/QkeD/8AwEf/AOLqh4g+LV9rGiXelyeEvC9qtzGYzNb2rrInupLcGqjWxLavQS/7eX+QnClbSp+B55DPNbsWhmkhY8Eo5Un8q7n4Hkt4zu2Ykk6NqBJJyT/o0lYvgPxXN4R1Ke+g0nTNSaaHyjHfRF0UZByACOeK6D4O3DXnxA1O7aOOIz6XqUhSMYVS1vIcD2GaePlL2FVOOnLv3+QqCXPDXW554v3R9KWkX7o+lLXonOFKv3h9RSUq/eH1FIR6Z8ev+PnR/wDcm/mleZV6b8ev+PnR/wDcm/mleZVy4L+BH+upUtwooorrJCiiigAooooAKKKKACiiigAooooAKKKKACiiigAooooAsW55rWsTyKx4Otalk3IpGcyj44i3LBJ6qVr60+Et9/aPwz8PXZOS1jGrfVRtP8q+VfFyb9Kjk/uv/MV9C/syXv2v4T2cRbJtbiaH6DduH6NX5XxJS9nmc/7yT/Cx7dJ8+XwfZtHptFFFeIc4UVh6FrU2ra7q0MEKDTdPkFsJv4pZxy4H+yuQPrTNJ8WaTqfi/VvC9s0n27S0jebcuFYNn7p74IwfSldFcktTfooqtqd9aabYy319MsFtCN0kjdFFMks0Vn3l9dQa9YacmmTTW9ykrS3asAluUGQGHfd0FaFIGgoorD8W61NoMdjfvEj6abpIL5z96FZDtSQf7Icru9jnsaBpNuyNyiiimIVetfNP7Sd19q+KiWo5FpYxJ9Ccsf519LJywHvXyZ8Vrv8AtD4va9KDuVLnyV+iAL/SmkdeBV6y8k/6/EFGzTIl9WLfkBVbS49Mm1qCPWbiSCwyTM8YywAHQVZu/ltoE9I8/mTV74ZWun33j2wt9SWN4TvKo/3WcKSoP44r9SwjWGyrmd9It6b9Xp5nm1f3uOa80tSz4m0LwjqXgW98ReF1u4X0+ZY5Ul6Ord+nWppPCvgjw/oGnw+KLq8XVtTtTcI0QysOR8vb1xXV+M/7dHwz8TJr1vZW0omX7PDbgDbFuwCwHrWX458J3njm00TxDo91bf2emmrHcyO4AhKDnj+leDQx8pRjGrWcafPL3ua/2U0ua2urfTXY9aeHSbcYJystLW6tN2MTRfC/gzSPCWmat4wuLvzdYLfZxCMiOPjDdOuCD+NUvC3hrw3DoN94n19rq505L02lnFD96X/aPHp/I10epeGLzx74D8KSaFPbudPhNrdh3AEWMAt+h49MVa8AS6s3w5u9F8LS2Vzq+m6i4aOQAiWIk/MM/Xr7YrSpjqnsZy9q+dztJXsormaWtvduraijQjzpcmlrp2vd2X3mNH8N9Jl+INpZQ3Fw+i3WnnUIv+epXGdnT3HbvVHS/D3hLxR45sNM0ePULKAQyyX1vKPnUx8hV46kVoXsXxJuPHlkrzWkeuWdkZoII5FC+WTgoe3IHT0ra8Z2WtXXiTw5c6TFaWHjD7JJNdQxOADt7H6j+tL63Xi4xlXTbg7NS0TtL3pK2qat73RoFSptNqGil2320X+RwuraP4d1rxVpmi+GILyyuZpzBcxXI+5g/eHA7AnFb+r+DvCF5pmvWfh9r5NT0KNpHkm+7Oq539vY4/Cui8SX0Gm+K/A+seILe0sNaaR11BYiMKhXarH8T1pnjn/hY9rDrksY05ND8mUi4XaGeFgcD1JINR9fr1HRUJ8qtpzS3anZ6295W2XZ3K+r04qblG/otlb8DB8P+EvB+m+HdCuPEt9cQ6nrJEtqyfcjHBXPoOVyfesP49/8lLvf+uUX/oNdhf8Ah2Txl4Y8GaxY3ltFaadarDfvI4AhCBcn81PH0rj/AI9nPxJvT6wxH/x2urKqzrZipTm3K1S6f2feSSXbS359THFQ5MO0o2V42ffRm/ovg/wPb+HfDes+ILq5jbU4/LEKc+ZKXIB6cKBWnH8N/BMeuXnhVtRupdaljee2x92FP4QTjryM+orC8V/8iR8OP94f+jK6qEH/AIaZIwc/ZR/6LFcVariuWdRVpLSpK19PclZL0117nRThS92PIt4r71qebQeG7A/C7UNfk8z7fb6kLZTn5duBnj8a39M8P6fo+tfDbULPzPO1OVJbjccjcGjPH/fRq54M0mbxR8M/EPh/TpIvt6at56xs2Mr8vP6N+Va3iCzTT9d+FthHcR3ItpjCZYzlXZXiU4/EGuqvj5yqyoOevNO6/u+zbXyvsY08OlBVEtLR18+bUveFv7C/4Svx79sM/wBp/efaNq5X7Nhen+1mvP8A+w9AuvBPivWdImvfs1pdxLZq74DIV/iXuc5rrvC8f2v4o+O9LV1W4vLWSOEMcbmyvFYenaXd6L8J/G2lXyqtza3kKShW3AHbnqPrXPh5exqPlm+Z+x0v0fKnp+BrUXPFXjp7/wB+ppReC/AGnSaKus3d2J9Xt41ghU5w54LE44yTgVD4T0Q+HNQ+Imj7zItvpUgRj1KFHKk/gRXQ634NvfEd54L1KzuIQljawm5Rmwyxq2/cB3yciqMWoW+qeKviXdWriSEaS8SupyG2RMpIPpxWEcXUrUpJ1XLT3k/stVEl96v67lujGEl7ttdPP3Xf8TlvDXhnwtYeF9M1bxX9sll1iVlt0g6RRg43njr0P4iuV+IPh/8A4RfxZeaOshkiiIaJ26lCMjPv2/CvWdBvPEmp/DTQG8GLZXNxaK1vewzBSyEHCnnp0/HNeVfEiXW5PFtyviGSJ9RjVEl8ogqvy5AyPrXt5Tia9XG1Oef81431VpWXu20VvPW9zhxdKnChHlj21t5a69f0Ocooor6g8oKKKKAO0+Bf/JY/Cf8A2E4v51137Yf/ACWq4/7B9v8AyauR+Bf/ACWPwn/2E4v51137Yf8AyWq4/wCwfb/yavAq/wDI7p/9e3/6UejD/cZf4l+R47RRRXvnnBRRRQAUUUUAFFFFABRRRQAUUUUAFFFFABRRRQAUUUUAFFFFABRRRQAUUUUAFFFFABRRRQAV03hfxrqvhzw1ruhadDaCLW41iuZ3QmVUHZSDgDk9QetczRWdWlCrHlmrr/LVFwnKDvFhXUWPjjVrT4c6h4DWCzl0u9ulu2eRCZYpBs+4c4Gdg7Hqa5eilUpQq251ezT+a2CM5Rvys6PxL4y1TX/DGg+HryG0S10ON47ZolIdg5yd5JIPTsBVHwp4g1Xwvr1trei3LW95btlWHRh3UjuDWVRSWHpKDpqPuu+nrv8AeN1JOSlfX/I9j8QftDeLtU0KfTrXTdJ0qe6QpcXdpCVkIPXaSTjNcD4R8aar4Y0jxBplhDayw69afZLpp1JZU+blCCMH5j1zXNUVzUcswlGm6cKaSer+W33Gk8VVnJSlLVGv4O8QXvhXxNY+INPjgkurKTzIlmBKE47gEH9au6X4y1TT/iEfHEMNo2pG9kvPLZD5W92JIxnOOT3rm6K6Z4elNtyjdtWfp2M41JRSSe2pc1zUZ9Y1m91W6WNZ7yd55FjGFDMcnHtzXU+JPiZ4j1/4f6V4JvltBpumlDE6KwlfYpC7yTg4BPQCuKopTw1KfLzRvy7eQKrNXs99y5omqahourW2q6XdSWt5bOJIZUPKkV69e/tH+MZtMkig0vRbPUJVKvfQwESAHuMn731rxWiscTl+GxUlKtBSaLpYirSTUJWuSXE01xcSXFxI0s0rF3djksxOSTUdFFdiVjEKKKKYgooooAKKKKACiiigAooooAKKKKACiiigAooooAKKKKACiiigAooooAKKKKACiiigAooooAKKKKACiiigDu73/kgWmf8AYzXP/pNFVrw54d+F11odpcaz44vbLUHTM9ulkzCNsngHHPGKq3v/ACQLTP8AsZrn/wBJoqoaR8NvHOrabBqWneGr+5tJ13RSpESrjpkV4/u+zlzVeT3pa3S67apnbrzK0ebRd/0Op/4RX4N/9FE1D/wAf/4mqHiDw78LLXRLu40nxze3l/HGTBA9kyiRvQnHFZ//AAqX4jf9CjqX/fk/4VW1X4a+OtL06fUdQ8M39va26b5ZXiICL6mog6XMv9rb8rw1/Acuez/dfg/8yp4D0/wvqWpTQ+Ktcm0i1WHdFLFCZC75Hy4AOOM1v/B1LePx/qUdpMZrddL1JYpCMF0FvJtbHbIwa5Twz4b1zxNdyWmg6ZcahPFH5jpCpYquQMn8SK6n4MQTWvjvULW4jaOaHSdRjkRhgqwt5AQfxFdGOt7Kt793y7aafrqZ0L80NOu55+v3R9KWkX7o+lLXpnMFKv3h9RSUq/eH1FIR6Z8ev+PnR/8Acm/mleZV6b8ev+PnR/8Acm/mleZVy4L+BH+upUtwooorrJCiiigAooooAKKKKACiiigAooooAKKKKACiiigAooooAki61pWZ5FZcf3q0bQ9KCJFzXE83QpsdVw3616x+yHe7/Duu6cW5hvElA9nTH81ry6VfN06eP1jP8q639ki88nxfrWnk8T2SyAe6Pj+TV+c8YU+XF0qneNvuf/BPXy982CqR7NM+lahvp/sthc3XeGF5P++VJ/pU1VtVha50q8tlGWmt5IwPdlI/rXyhmtzn/hgsNh8ONMup2wskD31xIe5ctIzH8D+lcP4Uil02+8HeMLhdkviC7vYb1j/08kzQg/QxkD/erQvdSZf2erSG1ci5vLOLSIsdRI7+Qw/AB/yrN8beBfFOk+CJLz/hPNW1SPQUjv4bGSGEI5tiH25VAfuqR1rNnZFK7u93b+vvOu8Sal4m1TxZL4Z8KXVlYfYbWO5v725jZ8NIW8uJAD1whYnngiuX+K7+N7z4Pah9vk03T722maK9KRs0d3EHAR4xnKBsg4bJ4NdF4Lvbeb4l+JCJQW1SysNQtBn/AFsPlGMlfXDIc+m4etRfF3U7HU/hb4jawuUuFtnFvKycqJFZCy574yM++R2pvVMmHuzirdi+dS8Uaf4i0Lw9qN5YXl3fwXrzTwxMiF40LR4BOQM4zUNp4wuW+EM3iqaOP+0oLWRHjxhftSuYwv0L7fzqx4nP/F3vCRH/ADwv/wD0XXHXaBfGNz8Pekd54hi1VU/6ddnmyY9hIEobsKMYyS08/wAXc6S41DxhrWstoOh3llp76baQSaneSws+64kQOIkAPACkE5/vCrOkXFx4x8F69oOvQwxalA1xpWoLECIy+wYdM8gMjo47jPtWBbeG49U+KfjC3n13U9PuZZLa8hitnVRLCYETfggk4ZWX8K2/B8Hh3w/oviTVNN1W61CNLiWTULq4IOZYYlVsEAAgKgGR3UjtQgkklpvobfw+1KXWPAegarP/AK67023ml/32jUt+ua3K5z4YWc2n/Dfw1Z3C7Z4tKthKvo/lqWH5k10dWtjnnbmdh8RCuGbovzH6Cvi+W4OoeKtSvjyZ7ySTP1Y19feJLr7D4Z1a9zjyLKVwffYcV8d+FkMsqserNn8zWtJXmkd2XrWcvI6DUzhyv91VX9KwbmRkfejMjA5DKcEGtnU23SSH1Y1hXZ5NfsuGp8lGMOyX5HzjlzVHLzK95e3k7P513cSb8Bt0hO7HrUcV5eRQNbx3U6Qt1jWQhT+FN2SSyCONGdj0VRkmojwcHg1pyR2saqT3J7e8u7dGS3up4Uf7ypIVB/Kktrq5tZPMtriWF/70blSfyqGinyR103HzMn+23n2n7V9ruPP/AOenmHd+dDXt4119qa7nM/8Az08w7vzqCilyR7BzPuS3NxcXUpluZ5ZpP70jFj+tSSahfyW4t5L25eEfwNKxX8s1Woo5I6abBzPuTR3V1HA1vHczJC33o1chT+FMllkmffNI8j/3nYk/maZRTUUnewrskaaZkRGmkZY/uAuSF+npTvtV15/2j7TP53/PTzDu/PrUNFHKuwXZLb3VzbszW9xNCWGGKOVJHvij7RcZjP2ibMZzH85+Q9ePSoqKOVXvYLsljubmO4+0R3EyzZz5gchvz60SXNy6yK1xMwlOZAZDhz6n1pYLW6nillgtppY4V3SuiFhGPViOg+tQ0kot+Y7s7f4ieKrfVl0MaNeXMZtdNW2uMbk+YMTj3ri45pow4jmkQOMPtYjcPQ+tMorHDYSnhqSpw2X+dy6taVSXNIntLy8tCfst1PBu6+XIVz+VRSO8jl5HZ3PVmOSfxptFbqKTvbUzu7WCiiiqEFFFFAHafAv/AJLH4T/7CcX86679sP8A5LVcf9g+3/k1cj8C/wDksfhP/sJxfzrrv2w/+S1XH/YPt/5NXgVf+R3T/wCvb/8ASj0Yf7jL/EvyPHaKKK9884KKKKACiiigAooooAKKKKACiiigAooooAKKKKACiiigAooooAKKKKACiiigAooqzaafqF3GZLSxurhAdpaKJmAPpxSbS3GVqKv/ANi61/0CNQ/8Bn/wo/sXWv8AoEah/wCAz/4UuePcLFCir/8AYutf9AjUP/AZ/wDCj+xda/6BGof+Az/4Uc8e4WKFFX/7F1r/AKBGof8AgM/+FH9i61/0CNQ/8Bn/AMKOePcLFCir/wDYutf9AjUP/AZ/8KP7F1r/AKBGof8AgM/+FHPHuFihRV/+xda/6BGof+Az/wCFH9i61/0CNQ/8Bn/wo549wsUKKv8A9i61/wBAjUP/AAGf/Cj+xda/6BGof+Az/wCFHPHuFihRV/8AsXWv+gRqH/gM/wDhR/Yutf8AQI1D/wABn/wo549wsUKKv/2LrX/QI1D/AMBn/wAKP7F1r/oEah/4DP8A4Uc8e4WKFFX/AOxda/6BGof+Az/4Uf2LrX/QI1D/AMBn/wAKOePcLFCir/8AYutf9AjUP/AZ/wDCj+xda/6BGof+Az/4Uc8e4WKFFX/7F1r/AKA+of8AgM/+FUXVo3ZHUq6khlIwQR1BpqSewCUUUUxBRRRQAUUUUAFFFFABRRRQAUUUUAFFFFABRRRQAUUUUAFFFFABRRRQAUUUUAFFFFABRRRQB3d7/wAkC0z/ALGa5/8ASaKuZtPE3iKztktrXXdSggjGEjjuXVVHoADxXTXv/JAtM/7Ga5/9Joqt/D//AIRvQPAd94v1zw/Fr076imn21vNIyxx5RnZztIJPGBXkxqRp0pOUeb32ktN2/M7HFykknbRHJ/8ACX+Kf+hk1X/wMf8AxqO68T+Irq3e3ute1KaGQbXje6dlYehBPNd9/wALJ8Ff9Eq0b/v/AC//ABdH/CyfBX/RKtG/7/y//F0lVmv+YZ/+Sf5hyR/5+/n/AJHmumapqGlzNNpt/cWcjLtZoJShI9CRXZfBOVpfG17LLIXkfSNRZmY5LE20hJJrY/4WT4K/6JVo3/f+X/4urelfFzwzpVy1zp/wy0i3maJ4SyzS8o6lWHL9wSKjE1cRVpThHDu7Vt4/5lUoU4STdRWXr/kePqRtH0pa9l0DVvBPj2e68NJ4DsdGnlsp5re8tppC8UkaFhwzEEHGOleMqcqD7V34bEuq5RlBxato7ddtm+zOerSUEmndMWlX7w+opKVfvD6iuoxPTPj1/wAfOj/7k380rzKvTfj1/wAfOj/7k380rzKuXBfwI/11KluFFFFdZIUUUUAFFFFABRRRQAUUUUAFFFFABRRRQAUUUUAFFFFACp1q/anmqC9auWx5FBMjdsvmQr6irP7PF1/Z/wAZbKEtgXEc9uff5SR+q1SsG6VS8I3P9lfF3RrvO1U1KPP+65wf/Qq+J4zpfuqVTs7ff/wx6eTu/tafeP5f8OfZ9AODmg9aK+FJOP0bwuLfV72xvrFLjR4r8arpcnmY8ids7k2g5OCSRnj5j3rrbiKO4gkgmQPFKhR1PRlIwR+VPopJWKlNyepzGseAPCeq6Tp2l3WmMLfTYhDZmK4kjkijAA271YMRgDgk1fj8L6BH4YfwymmxjSJI2je23N8yty2WzuJOeuc+9bFFFkHtJbXMbSfC2g6UNO+w2JQ6asi2bPO8jRCT74yxJOc981YfQ9JfxHF4jaxQ6tFbNapc5O4RE5K46de/WtGiiyDml3Of8X+DfDvivyW1mzeSaAFYpoZ3hkVT1XchBI9jVDxF4Y3eGbHwdoVilro08qx3ziT/AFdsDudeTuZpMbM8n5iT6119FFkNVJK2uwAADAAAHQCiiimQcf8AGu8+w/CjX5c4MkAhX6swH+NfM/hGPDI2PujP5V7x+09d+R8NIrUHBu76NceoXJNeH+HF2W0j+iH9eK7svp+0xMI92vzPQwz5MPUn/WiHXrcVd+HWgjxH4wtbKaJZbVGEtyhbGYwRn+fas6+NXvhnI6fEbQ9kjLuvEVsHGQT0PrX6rmDnHCVXTdmouz+R4GDUXWjzK6ujoU8Ma14U+LNomkafZTm6aV7GCd8oYxwc88da5XT/AAb4i8STX19Y2cbsuoNbyojABJCST/wEetdn4WkuH/aJkSaSVglzMEDsTtG3oM9Kj0u7ubL4XeN5rSZ4ZDq5TehwcE889q+cWMxNFxs05uNNXaf2pNa69PzPZdGlNPflTlp6JGEvwm8XtrEmn/ZYwEiEnn7xsIOQBn1yDxXO2nhXXLrxQ/huKzJ1GNyrpkYXHUk9Me/uK9I8U6xqkfhj4b+XfTr5xjklIc5kYGMDce/U/nXRQx2o+KHjqaYyoRpMWWhH7wKYl3FffgUo51jadOUqvK/dlaye8ZqF3r1vew3gaMpJRutVf0auePeKvBWueHWtTdwpNFdtsglgcOrt/d471P4m8A674f0f+09Q+zbFZVmjSVWeIt0yAa6TVPFnhm18I2mkeH21C+lttSjvI2uhkqQRlc/gfzNT/EO10fxZ4bvvHPh++ukkWVF1GzkY7Qx6fiPyrrp5jjVOkqy5YttN8u+q5dL+7ddddTGWGotS5Hd2va/3+tvyOB8J+G9U8Tag9npcaM0aeZK7sFVF9STVjxl4R1fwrJbjUkjaG5BMM0bBlfHXp9a0PhpoX9sPqs9zqtxpum2VsJbySAney5OAPyrp/iZ/ZrfCbw22lXF3c2Yu5RDLdf6wjnOfbjj2xXRXzGrTzCFGLvFtJqz0vFv4tr6bdjOGGjLDubWu+/nbY4Hw14Z1bxEl42lQCdrRFd1zgnccDFdHP8J/GEWo2tmbONjOpYyK4KR46hjn/wDXV/4LXM1nofjS7tpDHPDpRkjcdVYByDVm81jVI/gHZyJf3AkfU2iaTzDvKj5sbuvWufF4/HLFulRcVHmjHVO/vRvffp+JpRw9B0lKad7N/c7HD6v4V1rTPEy+HZ7UtfuyiNEOQ4PQitTxN8OPEvh/SG1S8gieCMgTeVIGMRPrg16vBtn+K/hq5kw9wfDxkUnqZNgwfrya5D4b3N9c2Pj5dTlmktxZSlxKxIWT58dehzj9K5451ipwjUVrRUXJW35pOOmum3maPA0k3HXVu3lZX1Od0f4YeKtUjtpre2j8i4tVuUlZxt2tnA+vFanwo8AnVPEuqWuv2KtBp6mGaMyYKzH7vQ8jg89K2PFGp6hZ2Pw0t7a7lhiaG3kZEbAY5Qc+vHatvR2ZP2hvEESOyo1iGKg4BPkxc49eTXPiMzx1TD1bySvGTVk7rlkovr1T+RpTwtCNSOjeqT+auYXgLwzq2m6R448OzQq+oPp6KqIwO4sDgZrg/GfgvXPCQtm1WFBHcZCOjAjcOq8d66v4T319b+EvG98LiYXkVgGWV2JdWAbuai1y4nvPgLpM11K80ianIqu7Fmx9T9a6qNfFUMfO7TjKcYy03bgtVrotNtTKdOlUoKyd0m1/4Eea0UUV9YeQFFFFABRRRQAUUUUAdp8C/wDksfhP/sJxfzrrv2w/+S1XH/YPt/5NXI/Av/ksfhP/ALCcX86679sP/ktVx/2D7f8Ak1eBV/5HdP8A69v/ANKPRh/uMv8AEvyPHaKKK9884KKKKACiiigAooooAKKKKACiiigAooooAKKKKACiiigAooooAKKKKACiiigAr174Hkjw3e4JH+mn/wBASvIa9d+CH/IuXv8A1+H/ANASuPHfwWVHc7/c394/nRub+8fzpKK8QsXc394/nRub+8fzpKKAF3N/eP50bm/vH86SigBdzf3j+dG5v7x/OkooAXc394/nRub+8fzpKKAF3N/eP50bm/vH86SigBdzf3j+dG5v7x/OkooAXc394/nRub+8fzpKKAF3N/eP50bm/vH86SigBdzf3j+dG5v7x/OkooAcGbI+Y/nXzh4h/wCRg1L/AK/Jv/QzX0cOtfOPiH/kYNS/6/Jv/QzXo5d8UhS2KNFFFesZhRRRQAUUUUAFFFFABRRRQAUUUUAFFFFABRRRQAUUUUAFFFFABRRRQAUUUUAFFFFABRRRQB3d7/yQLTP+xmuP/SaKm/8ANBT7+JVx/wCA71J8Pdb8MzeHL/wZ4zkubbS7m4S8tL23Xc9pcKpUnHdWU4PB6Cu31hfgveeD9K8MWvjrULW0sZpLiV/sTFriZwBvPy8YAwBXgVqsqM/ZyhJ+/wA10m1bfp56W/Q9GEFOPMpLa29tTwuivU/+EX+C/wD0UjUv/ABv/iKP+EX+C/8A0UjUv/ABv/iK7f7Tp/yT/wDAJf5GH1SXdfejyyivU/8AhF/gv/0UjUv/AAAb/wCIo/4Rf4L/APRSNS/8AG/+Io/tOn/JP/wCX+QfVJd196Mn4C/8lDT/ALB95/6IauBT7i/SvV5NQ+HXgjSdRuPB+tX2va5fWz2cMs0HlR2iOMO/IGWI4HWvKRwKvCSdWrOtytJpJXVnpfo/UVZckIwvd67BSr94fUUlKv3h9RXccx6Z8ev+PnR/9yb+aV5lXpvx6/4+dH/3Jv5pXmVcuC/gR/rqVLcKKKK6yQooooAKKKKACiiigAooooAKKKKACiiigAooooAKKKKAAVatj0qrVi3PIoEzasW5FYfiZ2s9fhu14KGOUH3U/wD1q2LFuRWZ44jybeX1Ur/n86+Z4spc+Wyf8rT/AE/U7snly4tLumj7Ys5lubOC5XlZY1kH0IB/rUtc18Lb7+0vhv4evM5L6fErH3UbT/Kulr81LkuV2CiiigQUUUUAFFFFABRRRQAUUUUAeH/tY3f7jw5pob70ks7D8ABXm2krt0xz6kCus/afuvtHxE06yByLWwUkehZs1y1uNmmoPVifyFe5w9T58dDy/RXOyq+TL353/Oxn3zcmqNlf3GmapbajasFntpVljJ/vA5FWr1uTWTOeTX6lKKlFxktGeBTbVmjtr/4nahc+L9O8SJo+nQ3FkjrsQELKW6lj1PSsNPFt4vhvVtD+y2/k6nd/apJMncjZ6Dtj61ztFcVPLMLTSUYbW79Hdfc3c7JYqrLeX9PQ6LU/Ft7f6f4fspLW3RNDAELKTmTBU/N/3yOlX/8AhYWsL46m8WQwW8U86LHLbjJidAqrtOef4Qa46iqeXYZrlcFazXyk7v73qL6zVvfm7fhojtfEXxAm1T7ELbQdK05bW5W5/cRY8xx2b256Uni34hXmuaK+k2+k6fpdtNIJbgWqY81h0z7VxdFZwyrCQcWofDtv/X3lPF1ne8tzovAviy88KXtzNb20F3BdReVcQTDKOvb+tWvGPjm/8TaTb6ZcWFna29tM0sK26ldoIwFx0wK5OitZZfhpV/rDh7/f8CViKip+zvobvhnxNdaDp+sWVvbwypqtqbaVpM5RSCMrjvyetJN4mupfBUPhU28Itoro3ImGd5JGMemKw6Kt4OjKfO463T+aVk/uJVaaXLfTY6vUPHmr3OuaRrEMcNrc6XbpBF5eSHVRj5s+orQ8WfEzVNd0abS4tNsNMiuSDdNaphpvYmuEorD+ysHzQl7NXjt5a3/PXU0+t1rNc2+50ereL73UV0BZLW3T+xI0jh2k/vNpBBb8u1XE8fapH8QJPGUdrbJcygLJAM+WyhAmPXooP1rkKKv+z8Ny8vIrWa+Undr5sn6xVve/Z/dsdnefEG9nk18x6XYQR61brbyJGCBEoBGVx3Oe9ZM/ia6l8FW/hU28ItoLlrgSjO8k9j2xWFRRTy/DU7csNmn80rL8AliKkt3/AE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FFJkeooGLRSZHqKXNABRRRQIKKKKAClX7w+opKVfvD6ikB6Z8ev8Aj50f/cm/mleZV6b8ev8Aj50f/cm/mleZVy4L+BH+upUtwooorrJCiiigAooooAKKKKACiiigAooooAKKKKACiiigAooooAKmgPNQ1JF1oEzWs25FReL036XFJ/dfH5j/AOtRaNyKn1tfN0OYd1w3615edUva4CtH+6/w1NMFLkxVN+a/HQ+g/wBmq8+1/CSwj3ZNrPNAfYBtw/Rq9Jrwr9lHWrO38K6xp97eRQeVerIgdsZDJg4/75r2U69og/5ilr/38FfkUE3FM9PFpQryV+poUVmHxDoX/QVtf+/gpD4k0AddWtB/20FVys5uZdzUorJPijw6OusWf/fwUw+LPDX/AEGbP/v4KOVhzLubNFYp8XeGR/zGbP8A7+CmHxj4XH/MatP+/go5WO67m7RWAPGnhTvrdp/38FNPjjwkP+Y3af8AfYo5WF0dDSqMsK5tvHfhEf8AMatf++6WDx54QadF/ty0XnqXo5WFz54+Nd19u+MWrnOVgMcA/wCArVSb5LSFf9nP5msrVr5dY8cavqkbb47m8kdG9Vzwf0rS1JtuF9FA/SvquE6fNinLsmdWZXhhIQ9DHvG5NZkx5q9dN1rPlPNfop4cSOiiig0CiiigAooooAKKKKACiiigAooooAKKKKACiiigAooooAKKKKACiiigAooooA7T4F/8lj8J/wDYTi/nXXfth/8AJarj/sH2/wDJq5H4F/8AJY/Cf/YTi/nXXfth/wDJarj/ALB9v/Jq8Cr/AMjun/17f/pR6MP9xl/iX5HjtFFFe+ecFFFFABRRRQAUUUUAWdMAOo24YAjzFyCODzV+61zUEupVX7KAHYD/AEWPpn6VQ0v/AJCNv/10H86ju/8Aj7m/66N/Os3FOWoy/wD29qXra/8AgLH/AIUf29qXra/+Asf+FZdFP2cewXNe9vJr7QTLcLDvS6VVZIlQ4KNkcD2FZFaC/wDIuS/9fif+gPWfRBWuDCiiirEFFFFABRRRQAUUUUAFFFFABXrvwQ/5Fy9/6/D/AOgJXkVeu/BD/kXL3/r8P/oCVx47+Cyo7nfUUUV4hYUUUUAFFFFABRRRQAUUUUAFFFFABRRRQAUUUUAFFFFABRRRQAo6184+If8AkYNS/wCvyb/0M19HDrXzj4h/5GDUv+vyb/0M16OXfFIUtijRRRXrGYUUUUAFFFFABRRRQAUUUUAFFFFABRRRQAUUUUAFFFFABRRRQAUUUUAFFFFABRRRQAUUUUAdH8M/D8Xijx1pOhXEjRwXM+JmXqEA3Nj3wDXZXPjr4aw3MsNr8LraWCNysbyX0odlBwCcHrVn4H6Ponh+TTviH4s8Qx6RafaZYbCExl3uSqYc8A4Ubhz61Xbwd8ImYt/wtKTkk/8AHkf8K8DE16VXEyU+dxiklyqdr3d9Y79D0aVOcaScbXfe22ltyL/hPvh3/wBEqsv/AAOl/wAamml8E+OPC+vJo/hJfD2q6TZ/b4ZYrh5ElRXVXRgx44YEfSm/8Ib8Iv8AoqUn/gEf8K3PCmm/CXQYtYjT4lPN/aenPYkmzYbAzKd3T/ZrCpPDwXNRVTmVulR9fPTY0jGpJ2ny2/7dPDqK9V/4Q34Rf9FSk/8AAI/4Uf8ACG/CL/oqUn/gEf8ACvU/tSj/ACy/8Al/kcn1SfdfejyqivTNb+H3hWfw7qOpeC/Gqa5c6bF9oubV4DG3k5wWXjnGa8zrqw+Kp4hNwvp3TT+5mVSlKm/eClX7w+opKVfvD6itzI9M+PX/AB86P/uTfzSvMq9N+PX/AB86P/uTfzSvMq5cF/Aj/XUqW4UUUV1khRRRQAUUUUAFFFFABRRRQAUUUUAFFFFABRRRQAUUUUAFOjPNNpV60Ay9bNg1fl/e2M0fdoyB+VZcJ5rQtpMVnVpqpBwezVjO7jJSXQ5ENcROwimkjz12MRml86+P/L1cf9/DXZpaWbks0CEnrxU66fp//Pulfnf+pWJv/EX4n0bz+h1g/wADhd95/wA/M/8A38NGbrvPMf8Atoa70afYf8+6flSiwsf+fdPyqlwXiOtRfiT/AG/R/kf4HAFZ/wDnrL/32aTy5v8AnpJ/30a9C+w2P/PvH+VL9jsR/wAu8f8A3yKf+pVb/n4vxJ/1gpfyP8Dz0RTf33/76NIYZO7N+deh/ZLP/n3j/wC+RS/ZbPH/AB7x/wDfIqlwVV/5+r7mH+sEP5GedmCTHVqb9ncnoa9G+zWn/PvF/wB8ij7Pa/8APvF/3yKf+pM/+fq+4P8AWGH8h519nkHY0C3ckZUn8K9E8m1/54x/98imsluOkMf/AHyKP9SJf8/fw/4I/wDWJfyfiY3hqAh0yuPrWpqcytM5U8Z4pJHVR8qhfoKo3Mma+lybJf7N5ryu2eZjsf8AW7aWsVrhsmqUh5qaZqgPWvdORCUUUUFBRRRQAUUUUAFFFFABRRRQAUUUUAFFFFABRRRQAUUUUAFFFFABRRRQAUUUUAdp8C/+Sx+E/wDsJxfzrrv2w/8AktVx/wBg+3/k1cj8C/8AksfhP/sJxfzrrv2w/wDktVx/2D7f+TV4FX/kd0/+vb/9KPRh/uMv8S/I8dooor3zzgooooAKK0LGztZLFrq7umhXzfLUKucnGaf9l0f/AKCMv/fuo50OxmUVp/ZdH/6CMv8A37pyWekO6oNRlyTgfu6OdBYsaXHp1uunST28ks0zk7g2AMHAqG5uNG+0y50+Yne2f3h9frU08XkT6VBnd5csi59cPWPd/wDH3N/10b+dRFXd7jL32jRf+gfN/wB/D/jR9o0X/oHzf9/D/jWZRV8nmI6FZ9I/sGQ/YZdn2tMjzD12P71R+0aL/wBA+b/v4f8AGmL/AMi5L/1+J/6A9Z9TGO4Gn9o0X/oHzf8Afw/40faNF/6B83/fw/41mUVXJ5gaf2jRf+gfN/38P+NRarHaiO1mtI3iSVGJVjnkNiqNXb//AJB+n/7j/wDoVFrNAUqKKKsQUUUUAFFFFABXrvwQ/wCRcvf+vw/+gJXkVeu/BD/kXL3/AK/D/wCgJXHjv4LKjud9RRRXiFhRRRQAUUUUAFFFFABRRRQAUUUUAFFFFABRRRQAUUUUAFFFFACjrXzj4h/5GDUv+vyb/wBDNfRw6184+If+Rg1L/r8m/wDQzXo5d8UhS2KNFFFesZhRRRQAUUUUAFFFFABRRRQAUUUUAFFFFABRRRQAUUUUAFFFFABRRRQAUUUUAFFFFABRRRQB3njr/klPw8/65aj/AOlArg67zx1/ySr4ef8AXLUf/SgVwdcWA/hP/FP/ANLkb4j416L8kFT6fDFcX9vBPcLbxSSqjzN0jUnBY+w61CoZmCqpZicAAZJrrrb4Y+PrjTxfw+F75oCu4HABI9cE5retWp0l+8ko37tL8zOEJS+FXOk/4V34C/6Kzo//AH6k/wDiKx/GHg7wno+hS32lfEDTdYukZQtpDG4ZwTgkZUDjrXD3EE1vO8FxC8UqHa6OuCp9xTK5aeFrKSk6za9I6/gayqwaa5Evv/zO6+Dn/H94k/7F29/9ArhB0Fd38HP+P7xJ/wBi7e/+gVwg6CtKP+8VP+3f1FP+HH5i0q/eH1FJSr94fUV1mB6Z8ev+PnR/9yb+aV5lXpvx6/4+dH/3Jv5pXmVcuC/gR/rqVLcKKKK6yQooooAKKKKACiiigAooooAKKKKACiiigAooooAKKKKACnKKFXNTxx0CbFiWrkOaZDFVyGE0GcmPizU6k0Rwmp0ipGLY1c04ZqVISeik/hUy2sp6Rn8aznWhD4pJDUJS+FFUZpauCzl/uqPqad9jk9U/OsHjsMt5r7zRYas/sso4NJir/wBjk/vR/nR9hl7GP86SzDDf8/F94fVa38jM85ppz71pNYT/AN1T9DUT2VwvWFq1hiaMvhmvvJdKpHeLKBzUTVdeEr95SPwqF4q2TIuUJSapzVpywn0qpLFVFxZmSCoGHNX5YqrSJQbJkFFKwpKCgooooAKKKKACiiigAooooAKKKKACiiigAooooAKKKKACiiigAooooAKKKKAO0+Bf/JY/Cf8A2E4v51137Yf/ACWq4/7B9v8AyauR+Bf/ACWPwn/2E4v51137Yf8AyWq4/wCwfb/yavAq/wDI7p/9e3/6UejD/cZf4l+R47RRRXvnnBRRRQBeP/Ivj/r8P/oAqjV4/wDIvj/r8P8A6AKo1Meo2FSWv/HzF/vj+dR1Ja/8fMX++P502Bvan/yEtP8A+viT/wBDrNutL1A3UpFpIQXbt71Z8Skg25BwRJNgj/frP/tC/wD+f24/7+GsoJ2TQ2P/ALL1D/n0l/Kj+y9Q/wCfSX8qZ/aF/wD8/tx/38NH9oX/APz+3H/fw1fviLk9tPbeHnW4jaMtdoQD3+R6yqlmuLicATTyygdN7E4qKnFNbgFFFFUIKu3/APyD9P8A9x//AEKqVXb/AP5B+n/7j/8AoVS90MpUUUVQgooooAKKKKACvXfgh/yLl7/1+H/0BK8ir134If8AIuXv/X4f/QErjx38FlR3O+ooorxCwooooAKKKKACiiigAooooAKKKKACiiigAooooAKKKKACiiigBR1r5x8Q/wDIwal/1+Tf+hmvo4da+cfEP/Iwal/1+Tf+hmvRy74pClsUaKKK9YzCiiigAooooAKKKKACiiigAooooAKKKKACiiigAooooAKKKKACiiigAooooAKKKKACiiigDvPHX/JKvh5/1y1H/wBKBXB13njr/klXw8/65aj/AOlArg64sB/Cf+Kf/pcjfEfGvRfkj0j4cx2PhPwldfETUrSK7vPPNnodvMuUM4GXmYHqEGMe9YN58RvHV1qx1STxVqoud+4bLllVfYAHAHtWt8R3MPw8+H1lHxA2nT3JA6GRpiCfyArz+scLQp1+atUSbba11sk2rfhd+bLqzlTtCLslb7z1LxLeRfEnwDd+KJoIo/FOglP7SeJQovbVztWUgfxq2AT6EV5bXefBImTxFq9i3+ovNA1CKYHptEDSA/gyKfwrgxWmEgqM50I/CrNeSfT70/loTWfPGM3u9/kd18HP+P7xJ/2Lt7/6BXCDoK7v4Of8f3iT/sXb3/0CuEHQVdH/AHip/wBu/qKf8OPzFpV+8PqKSlX7w+orrMD0z49f8fOj/wC5N/NK8yr0349f8fOj/wC5N/NK8yrlwX8CP9dSpbhRRRXWSFFFFABRRRQAUUUUAFFFFABRRRQAUUUUAFFFFABSqKSpIhzQDJIkq9BD7VFbR5rVtYfak2krsykxIIKvwWpIyAAPU1G88FsvzEFv0FXtA0XxR4pmEWh6Tc3K5wZdu1F+pNfLZhxLTpNxoK779D0qGVSkues7IYFtoh+8fcfQUx9QtYh8qIPrXpWh/AnUJQsniPxBDag/ehtV8xvpk4xXb6R8Jfh/pu1pdPuNSkHVrmY4P/Aea+XxGeYqtvJ/kd0IYOjsr/ifPDayekeT/ugn+VPim1S5IFvp97KT02wtX1ZYaP4b04AWHhzSoMdCLZc/nWol9LGMQ7Yh6IuK82WKqPqafXILaJ8nW+ieMLobrfw5qTj/AK5Y/matR+EPH0gyvhbUiP8AdX/GvqdtSuz1uJf++qT7fcn/AJbyf99VH1ib6i+u/wB0+WX8I+Po/veFtRH/AAEf41Wn0TxfajNx4c1FP+2ef5V9Xi/uh0uJf++qeup3g/5eJf8AvqmsRU7gsausT5Akn1K2OLjT7yL/AHoW/wAKSLWtpwxZD7gj+dfYLajNINs2yUeki5rMvtJ8M6ipGoeGdJnz1JtlB/OrWKqIpYum90fLsOrJIMFlYe/NShrG4+9EoPqvFe8ar8KPh3qQLJp11psh6NbTHA/4DxXH6z8BrxcyeGvE0Nz6Q3i+W30yM12UM2rUtm0Djhq29jzKXTUcZt5gf9lqzbqzkibbIhU/St/xD4a8XeFJNuuaPcwxg8TKN0Z+hFVLTUIrhNkmHU9jX0eC4kloqmq/E46+Ux3puxzc8GO1UZ4sZrrr3TldDLbfMO6dx9KwLqHGeK+sw2Jp4iHNTdzx5050pcs0Yki1CetXp0xmqbjBroKTGUUUUFBRRRQAUUUUAFFFFABRRRQAUUUUAFFFFABRRRQAUUUUAFFFFABRRRQB2nwL/wCSx+E/+wnF/Ouu/bD/AOS1XH/YPt/5NXI/Av8A5LH4T/7CcX86679sP/ktVx/2D7f+TV4FX/kd0/8Ar2//AEo9GH+4y/xL8jx2iiivfPOCiiigC8f+RfH/AF+H/wBAFUa3rbRtSufDcckNuSslyXUkgZGzGar/APCO6v8A8+v/AI+P8ayU466jaKujRQzagiXCF4wrsyg4ztQnGfwq3bXel/aI8aUc7h/y3PrS2en3mn6nGt3CYy8ExXkHI8tqy7X/AI+Yv98fzp6Se4HS+IrrTVMO/TS3zy/8tiP46yftmlf9Ao/9/wA1N4m/5Yf783/odY1TTguUGalz9hn0qW4t7Q28kcyLnzC2Qwb/AArLq9B/yArv/r4i/k9UauPUAoooqxBRRRQAVdv/APkH6f8A7j/+hVSq7f8A/IP0/wD3H/8AQql7oZSoooqhBRRRQAUUUUAFeu/BD/kXL3/r8P8A6AleRV678EP+Rcvf+vw/+gJXHjv4LKjud9RRRXiFhRRRQAUUUUAFFFFABRRRQAUUUUAFFFFABRRRQAUUUUAFFFFACjrXzj4h/wCRg1L/AK/Jv/QzX0cOtfOPiH/kYNS/6/Jv/QzXo5d8UhS2KNFFFesZhRRRQAUUUUAFFFFABRRRQAUUUUAFFFFABRRRQAUUUUAFFFFABRRRQAUUUUAFFFFABRRRQB3njr/klXw8/wCuWo/+lArg67zx1/ySr4ef9ctR/wDSgVwdcWA/hP8AxT/9Lkb4j416L8kekTwP4q+CdnNaL5t/4VuJI7mMct9klOVcD0DZB+teb1ueCPFGq+ENdTVtJkXftMc0Ug3RzxnqjjuDXdHxV8ILpv7TvPAN9Ff53NawXm22Zvpt4HtisOarhJSiqblFttWtdX1ad2uuqZpaFZJuVmu5neALVvD/AMPfE3jS8UxG7tW0fSw3Blllx5rL7LGGGf8Aarzqun+IPjS/8X3tuZbeCw06yj8qxsLddsVunoB6nue9cxXRhKdRc1Sr8Unt2XRf11bMqso6Rjsjuvg5/wAf3iT/ALF29/8AQK4QdBXd/Bz/AI/vEn/Yu3v/AKBXCDoKKP8AvFT/ALd/Uc/4cfmLSr94fUUlKv3h9RXWYHpnx6/4+dH/ANyb+aV5lXpvx6/4+dH/ANyb+aV5lXLgv4Ef66lS3CiiiuskKKKKACiiigAooooAKKKKACiiigAooooAKKKKAAVYhFVx1q1b9RQJmjZp0q20kz3EVjZRPNczMEjjQZZmPQCorFeKv/CnxPp/h74l2mo6qitAN8Qc/wDLNm4DV8rxVjZUKEKcXbnevojuyukpTnUtflR7L8Ovg5YWMcWp+MAL++IDCyB/dRezf3j7Yr1iN0gt1traOOCBBhYol2qv0FVrS7gvrdbi2mWWJxkMpzUlfnkpM1qVZVXeTHFjSZpKKlsgKKKKQBRRRQAUUUUAFFFFACgmnLIwplFNNoC9DfSCIwybZYWGGjkG5WHuK4Xxp8JfDPiVZLrQtmg6seVVB/o8p9Cv8P15rrKcr7eScAdSaalrfY2pV509nofMOpWOr+Gdbl0bXLVra7iPIPRx2ZT3BqhrlurItzGBhuGA9a9f+PWraPrnhCSRtpvNImjFtd95NzYaIeo7/hXk2nf6dYvDnkoSPwGa+myTHTo14qXXRmuIVPF0HKHT8zk7pOTWdMOa2LwdayZx1r9HPBgyvRRRTNAooooAKKKKACiiigAooooAKKKKACiiigAooooAKKKKACiiigAooooA7T4F/wDJY/Cf/YTi/nXXfth/8lquP+wfb/yauR+Bf/JY/Cf/AGE4v51137Yf/Jarj/sH2/8AJq8Cr/yO6f8A17f/AKUejD/cZf4l+R47RRRXvnnBRRRQB0FzeWcek2FreWbzqYhIpWTbg8iqf2nQ/wDoFz/+BB/wpmsf8e2m/wDXqP5ms6sowVh3OtsLjSfKsdunSgeXcbf354+U57VkR3mio6uNLmypyP8ASD/hU2n/AOp0/wD65XX/AKC1YdTGCu/67jNTW5vtFrZz7dvmGVsemWrLq/qH/IL03/dk/wDQhVCtIbCZeg/5AV3/ANfEX8nqjV6D/kBXf/XxF/J6o047sAoooqhBRRRQAVdv/wDkH6f/ALj/APoVUqu3/wDyD9P/ANx//Qql7oZSoooqhBRRRQAUUUUAFeu/BD/kXL3/AK/D/wCgJXkVeu/BD/kXL3/r8P8A6AlceO/gsqO531FFFeIWFFFFABRRRQAUUUUAFFFFABRRRQAUUUUAFFFFABRRRQAUUUUAKOtfOPiH/kYNS/6/Jv8A0M19HDrXzj4h/wCRg1L/AK/Jv/QzXo5d8UhS2KNFFFesZhRRRQAUUUUAFFFFABRRRQAUUUUAFFFFABRRRQAUUUUAFFFFABRRRQAUUUUAFFFFABRRRQB6Xr2j6prvwg8EXGj2M18lk9/bXPkruMUjSq6gjtlTmuQ/4RDxV/0L+o/9+TSeGPF3ifwwJh4e12+0wTY80W8m0Pjpmtv/AIW18TP+h21n/v8A15kaWMo3jT5XG7eraerb6J9zrcqM7OV72X4aGL/wiHir/oX9R/78mj/hEPFX/Qv6j/35NbX/AAtr4mf9DtrP/f8Ao/4W18TP+h21n/v/AFV8w/lh98v8hWw/d/cv8zF/4RDxV/0L+o/9+TR/wiHir/oX9R/78mtr/hbXxM/6HbWf+/8AR/wtr4mf9DtrP/f+i+Yfyw++X+QWw/d/cv8AM1/hl4f1rSLbxVq2q6bcWNlDoNzG0s6bQXcBVUepJrzIdBXReI/HXjHxHYix13xJqOoWwbcIppcrn1xXO1rhaVWMpVK1ru222nqRVnBpRhsu4Uq/eH1FJSr94fUV1mB6Z8ev+PnR/wDcm/mleZV6b8ev+PnR/wDcm/mleZVy4L+BH+upUtwooorrJCiiigAooooAKKKKACiiigAooooAKKKKACiiigAHWrdv2qoOtWrfqKCZG1Ydq47XV8vUZ0P9812FgeRXNeK4W/thlVSWk27QO5NfG8aUubBwn2l+aPWyGdsRKPdHR/Dv4oa94TkSDznubIf8s2PKj+o9q+gfBvxc8Oa9GqyTCGY9Rnkfh2r5N1jSNV0a5Fvq2nXVjKRkJPGVJHtVNWZWDIzKw6EHpX5vCvKOktUe5iMtpVnzQdn+H3H33Z39leIGtbqKUH+61Wa+I9A8eeIdIKhLo3Ea/wAMvJ/A9q9F8PfHKaIKl6buD3z5q/lxXRGrTl1seTVwGJpfZ5l5f5H0vRXkmj/GTTLoKP7Q0+QntI3lt/WuosfH9pcKCtosue8MoatFC+zOGU+T4k16o7OiucTxlp3/AC0tbpP+AZp48Y6L/F9oX6x//Xp+zl2J9tT/AJkdBRXPnxjof/PSX/v3SN4y0cfdW5f6R0vZy7DdamvtHQ0VzD+M7XH7nTbuT6riqF744uIgSunw26/3p5gP6U/ZyJeIpfzHbUjsqKWd1VR3JxXkesfFCC3BFz4k0y2/2YDvf+lcJr3xa0difL/tHVpO3mN5Sf1pNRj8TNIKrV/h02/lb8z3vU/FWk2ZMccpupuyRc8/WvPvHnj6K0t2OsXy2MBHy2cLbppfY14frXxM8RXyNDYmHSoDxi3XDke7Vxc0ss0rTTyPJIxyzuck1nLEQj8Cuzvo5RXq61pcq7Lf7zsfE/jC88TX0SCMWunwE/Z7ZTwP9pj3b3rofDchWxuJM42wN+ZGP6151p0UiujPG6BxuUkY3D1FehaOPL0S4b+9sT9c/wBK9bIVKti4X7o7cbTp4bCuNNWSRl33BNY9z3rYvjyax7jvX62j5GBWooopmoUUUUAFFFFABRRRQAUUUUAFFFFABRRRQAUUUUAFFFFABRRRQAUUUUAdp8C/+Sx+E/8AsJxfzrrv2w/+S1XH/YPt/wCTVyPwL/5LH4T/AOwnF/Ouu/bD/wCS1XH/AGD7f+TV4FX/AJHdP/r2/wD0o9GH+4y/xL8jx2iiivfPOCiiigDalt7a+srJv7RtoWjgEbJI2CCCah/sq3/6C9j/AN91l0VHK11GdBCsMMtlbRXUVw0cNwWaM5AyjYrn6s6ZcJa3qTSRmRAGVlBwSGUj+tWfO0X/AJ8rj/v7/wDWpK8WAzUP+QXpv+7J/wChCqFdDey6QdP0/NpPtKvt/e9PmHtVUtoYJHkT/wDfz/61KMtNgZWg/wCQFd/9fEX8nqjWrc3GnGwe1tEeMvIrsztn7oPH61n+XH/z2H5VUXuBFRUjxBY96uGGcVHVCCiiimAVdv8A/kH6f/uP/wChVSq7f/8AIP0//cf/ANCqXuhlKiiiqEFFFFABRRRQAV678EP+Rcvf+vw/+gJXkVeu/BD/AJFy9/6/D/6AlceO/gsqO531FFFeIWFFFFABRRRQAUUUUAFFFFABRRRQAUUUUAFFFFABRRRQAUUUUAKOtfOPiH/kYNS/6/Jv/QzX0cOtfOPiH/kYNS/6/Jv/AEM16OXfFIUtijRRRXrGYUUUUAFFFFABRRRQAUUUUAFFFFABRRRQAUUUUAFFFFABRRRQAUUUUAFFFFABRRRQAUUUUAFFehfCP4f6b4ysNc1LWPEkWg2GkLCZZ5I9ynzCwGeRj7v61pfEL4YeH9D8Cy+KvDnja28QwQ3cdtKsMOArP053GvPnmeHhX9g2+a6Wztd7K9rde50RwtSUPaJaeq/I8roo/P8AKj8/yr0DAKKPz/Kuv+Eng2Px14s/sWfUhpsCW0txLcGPcFVFyeMisq9aFCnKpN2S1ZUISnJRjuzkKK9i8QfCXwpD4M1rX/DfxDtNdk0m3E8sEMOPlJA5O446147WOFxlLFJum3po7prz62Lq0Z0mubqFKv3h9RSUq/eH1FdRiemfHr/j50f/AHJv5pXmVem/Hr/j50f/AHJv5pXmVcuC/gR/rqVLcKKKK6yQooooAKKKKACiiigAooooAKKKKACiiigAooooAKsW55FV6mgPNAmbNi3SszxZLcWWo2uoWkhinixJG46qynINaFk3SqvjKPdZQSejEH8q+f4npe0y2p5Wf4o68pnyYyPndfgfY2m3Gg/ET4eaUvjLSbfUorqzjkM2wb1Yryw9DXkPjj9mFJmkvPAGvRzockWN4cMPYP8A/WrsP2e737b8I9FJOWgV4D/wFiK78Eg5UkH2NflTpxkrnrLG1KM3F62Z8Q+LPh9418KyMuueHL62RTjzhGWjP0auXzzjv6Gv0Sh1S8jTy2kEsfQpKoYYrA1zwn4F8Qbv7a8G6ZPI3WWNNjfnWToPod0M0pv4kfBlOjeSNg0cjofUMa+vdV+APwtv8tanWNLc9BHKGUfhiuavv2YtFkJOm+OXjGeFntc4/HdUeykjpWNoSW586W+tazbgCDVLuMD+7JV6Pxh4pjPya9fD/tpXsd3+y/rigmz8X6RPzwGXZx+dUZP2ZPGo/wBXrOiSf9t8UWqITeFluk/keYDxz4uGP+J/e4/3qbN408VSDDa/fH/gdelj9mfx7nnUNEH/AG9ip4/2ZPGBI83XtEj9f3uad6vcj2eDX2Y/cjx+fxBr1x/r9YvZB7yVQmlml+aWaWQn+85r6Btf2YL3P+neNtPjH/TODd/7NW5p37NfhOEg6l4r1C79Vgh8vP6mjkqMaxOFp/DZeiPl6pLaGa6mENrDLPIeiRqSTX2RpHwX+FumEN/YdzqLjveTBgfwwK7XSbPSdGj8vRdF07TV/wCmEIB/M1Soy6mVTNKS+FXPkXwj8E/iF4i2S/2OdLtW6z3x8oY9QD1r2rwP8A/COgPHda/cP4hvVwfK27LdT9Od36V6xNNLM26SRmPuaYv3hWsaUUefWzGrU0Wh83ftMzQP8R9P0+2t4YIrLTI1WOJdqruZmxj6Yrn4h5eiRj+/Ln8l/wDr1N8aLr7d8ZNbYNuWCSO3H/AEUH9c1Fd/JYWsf+wzfmcf0r6rhenzYxPtf8jHGvlwMV3/AFdzEvTyayJzzWnetyayp+tfpR4MNiKiiimahRRRQAUUUUAFFFFABRRRQAUUUUAFFFFABRRRQAUUUUAFFFFABRRRQB2nwL/5LH4T/wCwnF/Ouu/bD/5LVcf9g+3/AJNXI/Av/ksfhP8A7CcX86679sP/AJLVcf8AYPt/5NXgVf8Akd0/+vb/APSj0Yf7jL/EvyPHaKKK9884KKKKACiiigAooooA0bz/AJB+mfR//QhVCT77fU1fvf8AkHaZ/uv/AOhCqEn32+pqI7DY2iiirESj/jzb/roP5GoqlH/Hm3/XQfyNRUkAUUUUwCrt/wD8g/T/APcf/wBCqlV2/wD+Qfp/+4//AKFUvdDKVFFFUIKKKKACiiigAr134If8i5e/9fh/9ASvIq9d+CH/ACLl7/1+H/0BK48d/BZUdzvqKKK8QsKKKKACiiigAooooAKKKKACiiigAooooAKKKKACiiigAooooAUda+cfEP8AyMGpf9fk3/oZr6OHWvnHxD/yMGpf9fk3/oZr0cu+KQpbFGiiivWMwooooAKKKKACiiigAooooAKKKKACiiigAooooAKKKKACiiigAooooAKKKKACiiigAooooA9Q+Gn/ACRL4nf9c7D/ANGtVX4W/FKfwPoV9ozaFY6taXc6zlbgZCsBirvwuTzPgx8SowcF109c/WZhWl8RPgrYeFfCmq6rbeMLbUb7SfJ+2WSRYaPzMYz83HXIr5ypUwjrVcPiftzVlr/LDqttWj0oxrckKlPon+bLX/C/Lf8A6J7oP/fFH/C/Lf8A6J7oP/fFeIUV2f2Fgf5Pxf8AmY/X6/f8Ee3/APC/Lf8A6J7oP/fFNuPj/L9hu4LDwXo9jNcW7wedEuGUMMGvEq734Q+ALPxsdYuNS8QQ6JY6XAs01xKmV+Zsc8jFY4jKstw1N1akNF5yf4XLp4vE1JcsXr8jS+EIx8Mfib/2B4//AEaK8wr3uHwgvgfQviloKagmoRjQLa4juFXaHV3BHGTXgldGXVoVqlapB3Taa/8AAIkYmDhCEZbq/wCbClX7w+opKVfvD6ivUOM9M+PX/Hzo/wDuTfzSvMq9N+PX/Hzo/wDuTfzSvMq5cF/Aj/XUqW4UUUV1khRRRQAUUUUAFFFFABRRRQAUUUUAFFFFABRRRQAVJD1qOnxdaAZq2bdKk8SJ5miM391gar2jdK0L9PN0i4X/AGDXBmdL2uDqw7xf5Bh5+zxEJeaPYf2TbzzvAN/ZFsm1v2wPQMAa9jr54/ZCvdt/4i00n7yRTgfmp/pX0PX43B+6j2cdHlxEgoooqzlFyaSs/Uta03TtS03Try4EVzqcjRWikf6x1XcR9cc1oUXHZoKKz9F1nTtZF4dNuBOLO6ktJyBwsqcMvvitCi4mmtw/OiiigANFYlt4ign8bXvhZbdxPaWUV40uflZZGYAY9ttbKyRtI0ayKXTBZQeVz0zSuNprcdRRRTEFPgGZVB6ZplQandCy0e/vScC3tZZc/wC6hP8AShCex8gavdHVPHGtah18/UJnB9t5xXf6H4PbxBZTXTapDYRWqxxsZEyMkZ9RjrXmfhpWmnDtyXbcfqa9o8I6euseCfEVgbyOzElyq+dJ91cY/wAK97Kqs8PRnWhLl1ir2vZOSvp6HrYqlGbhSkr6PTbZHmXjrRYtA1RbOLU4NRVohJ5sQwBnt1NcnMea9a8O+DdNtvGN6uqXkOrWOmWH22Ty/uyE5AQ8+1V/EJ0Hxj8N9U1+w0WLSr7SZlB8s53xnHB/MV9pTziMHCnrNe6nOySvLbTfX00PI+pNpy0jvZb7b6nlNdZ8NPDdj4lvNUhvpJkW00+S5j8psZdSoGeOnNdt8RJfCvhzwzbWMehRyalq2mo3mqcCEDgN7kkGsP4Ef8hPxB/2Bpv/AEJaitmdSvl1TEU4uFtnprqlf80aQwsaeIjTk79zzntRXr/gTRE0rwFp2t2/hc+IL7U7hhICpPkwAlf1IP5itKy8G6LZ/FDV4YdOinKaYt9YWMpwvmMeV/DFOpxDQhOpHlfu36rWzSfpq935sI5dOSi772/HX5nh1FereGrWw8Q/FaO31jw3Fpc0No7NZN8qTTKPl4PY/wBK5j4oXUs2qwwXfhuPRLyBWWQICFmXPysP8a66GZ+1rxoclm0m9Vpe/wB+268jGpheSm6nN1ts/wCkchRXoHw01CO206SGz8Eya9qBnJlnClhHFgYXAHHOa6a+8EaLN8Z47L7IIdMNgNRmth0B+bK/QlRn6msq+cww9WdOrBpJN3une1ul7rfS+5dPBSqQUovdpfeeRaXY3Gpajb6faKGnuHEcYJwCT71saT4ejXxwvhzxBexaasczRXMxb5UIBPX6132heMPDGo+ONIWz8KQW06XTQI6vwUIwrfUHn8atarcaRrnx4stJk0SBBbXc0d05OftTbSQxHauStm2J55QlScF7OUt1dWvrvb/gs2hg6fKpKSb5kutmePanDDbalc29vOLiGKVkjlHR1B4P41Xr1DUNJ0u8+HXidraxhjvdH1dmDoPm8ktjH0+Y/wDfNbA8IaRc+JvB/hqWyjVoNMN7qW0fNMxA+U/8CU/ga3/t2lTj76el77fZipX+d182ZfUZyej3t+LtY8Xor2XxjosOr+AtW1K48J/8I/d6ZKrWzbCvmwk8jn2/UiuP+DmiWGs+K3bVIhNZWNs91LGej7RwD7VtRzinPC1MQ425N1dPono1prdEzwco1Y00/iK3h7w3Zah8PvEHiCaSYXOnPGIVU4U7ioOR+NcnXtl3rWh678JPFt5o+kjTHDRpNGpyHw6bW/Kn+AF03Xha6P8A8K/eHRprcq2oOhOXC537unJH5kV51POatGFarWpuyls2vdSjF99erSW50ywUJuEISWq89dWeSaboOpajo2oataxo1pp4U3DF8Ebs4wO/Ssuva/hxqmm6T8PfE8E+jR3S6XLtuMtj7UCzbQfTGKwPAerWrC4/s3wC2qTz3ryTSKpdYIWI2xjA4wM810xzetzVr0rqDSWqWjSet38/mluZPBwtD3tWvPueZ0V2Xxk0ey0Px3cWunwiC3khjnWIdELDkD8q42vYwuIjiaMK0dpJP7ziq03Sm4PoFFFFdBmdp8C/+Sx+E/8AsJxfzrrv2w/+S1XH/YPt/wCTVyPwL/5LH4T/AOwnF/Ouu/bD/wCS1XH/AGD7f+TV4FX/AJHdP/r2/wD0o9GH+4y/xL8jx2iiivfPOCiiigAooooAKKKKANmKOyu9Oslk1BIJItwZWTPU5HemPp1hvP8AxOIuv/PP/wCvWUn31+tEn32+prPlfcZp/wBm6f8A9BiL/v3/APXo/s3T/wDoMRf9+/8A69ZdFPlfcDZGnWH2Uj+2Isbx/wAs/Y+9Rf2bp/8A0GIv+/f/ANeqA/482/66D+RqKkovuBqf2bp//QYi/wC/f/16P7N0/wD6DEX/AH7/APr1l0U+V9wNT+zdP/6DEX/fv/69R6v9nSK0t7e4Fx5aNuYLgZLZxWfRQou+rAKKKKsQUUUUAFFFFABXrvwQ/wCRcvf+vw/+gJXkVeu/BD/kXL3/AK/D/wCgJXHjv4LKjud9RRRXiFhRRRQAUUUUAFFFFABRRRQAUUUUAFFFFABRRRQAUUUUAFFFFACjrXzj4h/5GDUv+vyb/wBDNfRw6184+If+Rg1L/r8m/wDQzXo5d8UhS2KNFFFesZhRRRQAUUUUAFFFFABRRRQAUUUUAFFFFABRRRQAUUUUAFFFFABRRRQAUUUUAFFFFABRRRQB6l8L3MfwX+Jci9UXT2H4TNU/j744at4u8KXuhT6Hptob7y/tNxChDvsxjPPtUXwrUSfBz4kRt91v7OU/QzGvSPjV8OvBui/D/wARXGl+DpdMudL+zfZ9QZ2K3O/G7bn06GvlK1bCQx7VeF5Oa5X292n5rq13PWpwqyoJwlZcuvnrL/gnzHRRRX1Z5IV2/wAKfiJeeAJ9Sa30yz1GHUIVimhuVJXAOR3riK9e/Zx8L6Dr6+JrzWvDsniBtPtI5LeyjYhnZmwcY74rz8znRhhZSrx5o6afNW7dfM6MLGcqqUHZmvpvi+78c+Hfin4gvbaC1kfQreFYoRhVVJAAK8Kr6T8U+H9J8Mr8VNM0WwNhZnw3aTi3yT5bO4JHNfNlceSzpTVSVJWi+Wy7Lkib41SXKpO71/NhSr94fUUlKv3h9RXtnAemfHr/AI+dH/3Jv5pXmVem/Hr/AI+dH/3Jv5pXmVcuC/gR/rqVLcKKKK6yQooooAKKKKACiiigAooooAKKKKACiiigAooooAKcnWm0q9aAZoWh5FbEA32zp1ypH6ViWp5rasDUyV1ZmM9NTY/Zfu/snxUktCcC6spU+pUgj+tfVFfHnwquv7L+NGjPnAa8aE/R1I/mRX2GetfiLg6cpQfRtH0eP96op90mFFFFBwnnXx9ja28L6X4mhGJtA1e2vC/92Itsl/8AHWrudX1O303Q7zWpCPs1ravdsfVFQv8AyFU/G2jp4g8HazojruF7ZSwgf7RU7f8Ax7FeX61rk+u/s3aPaiQ/b9dNrojkdVkaQJL+So9Q3Zs6IR9pGK8/z/pm/wDCu4s/B3wQstd8QT+QssD6peyEZYvO5kxju3zhQO5wKn8OfFSx1LW7LS9U8O63oDai/l2E1/bMkdw/ZMkDDEdB3rp/Eq+HNN8Mb/EItY9JsPKkPnHCI0bAx/U7guB3OK8p+L/xD0DXvC1ra6dY6+t1HqtjNa3NxpMsUKFbhMkSMMDK5HvnFJvlW5cIqtJvl3e/Y9buNfsoPF1n4ZdZPtt3aS3cZA+XZGQDk+vzCjWtfstJ1nRdKuRIZ9YnkhttoyAyJuOfTiuY1v8A5OE8P/8AYBvf/RkdN+JP/JRvht/2E7v/ANJ6d9zNU1deab/MTTTt+PviBsE48P2ZwP8ArpLXHeC/iL9o+MXiXd4V8Sot+um2yq1lJ/o+BIN8gx8infnJ6gE12Wlf8l/17/sAWf8A6Mlo8HE/8Ls+IPP/AC7aV/6Klpa6epreKTuvsr9Dv6KKK0OMK5f4uXn2D4XeIrjOCbMxD6uQv9a6ivN/2lLz7L8K5YAcNd3sMX1Ayx/9BFCKhHmmo92vzPAPBsf7+HPQEZrvtM1C0j+GPiG2ku4o7qaZGjiL4d+ew6muK8LLsikk/uxsR9cUy+r7nh3AqvhXzO3vRf8A4C7muaYh066t2a+/Q6H4U6zp1hrV/Y6vcCC01O0a2aZzwh6gk9hVvxH/AGH4N+HOpeHdP1221i+1adS7W5ysca4688HgfWvObo9apnrX0NbKo1cR7bnaTcW46Wbjs+/+djjo4twpcltdbPtfc734zahY6hc+H2sbyC6EWkRxyGJw2xtzfKcdD7UnwX1Cx0/Udca+vILVZNJljjMrhQzblwoz1PtXBUVf9mQ+pfVObTv87h9aft/bW1PXvCOoW/iD4b6foUHiqLw9qemTPkzPtE0bEnjkZ+9+GKx7TSI7jxrdRxfEC3S9tII2t9RdsJK+fmQHPavOaKxjlDhKo6dSyld25Yuzbu9WrteT7mjxnMo80b2830PXvG02k+JvHun2sPie1tLqz08K+qAgRy3AbI5z6Gsv41ara3VnoGm/2rBq+pWULi8vIcEOTtwMjvwfzrzWilh8mjRnSlztqmtFZbu99d7a7bBUxrnGa5fi/r+met+Aryyuvhj/AGVaeJ7bw9fw35mupJGAaWLHQev8P4rWrqHi7Qrf4v2F8NRin0250ZLWW4VgdhYvjd6HkZ9M14fRWVTIKVSrUnKbtLm0stOa19d3tpfYqOYSjCMUtrfgekaho/hnwb4h0bULPxFBqj/2iJHWBgVhg7Zx3963rxdA0344aZ4hh8RWFxbahPJcSssg22+UIAZs45NeM0VpPJ5VNZ1m24yi3Zap/lYlYxR+GCSumt+n+Z6r8N9Y0ceNvFOm6re28Wl6qsn72SQBGIc4wTxyGJH0qSLxrp8PxzudXmuVbTGBslmQ5UIFChh7bhn8a8moonkdCdSdSTfvR5fwSv66L7gWPmoxils7/wDA/E9M8e6Z9i0O9uP+Fh2+rRO4FvZxyBmdS3fB7Csr4MazYaT4ski1SZYLO+tXtpJWOAm4cEnsPeuIoraOWXwk8NUnfm62S/LQh4r96qkVa3qz2C/t/C3hv4b+J9B0/wARWuo3lx5cvyOMMPMXCL6kAc11drrWit4i0fXI/GVnbaOtqsKaaHC4kKkZYZ4Az374r50orgq8OqrF89Vtttt2XVJPppto1sdEcycWrQVlbv0bf6nqvw8utG1CDxp4fv8AV7bTxqcm6C4lYBCAz8j16qcVo+Gp9N/4QIaPp3i+00eXT9Ula6mJAa6iDHBXnJBGCK8Zorevkiqyk1UaTadrJq6XL17r8dTOnjnFJcu1112buexa9p2h+OvjJHb/ANoNNph0tJHntpBkbEzyeQD615DdIkd1NHE26NZGVT6gHg1peH9evNDt9RisUiD39v8AZ3lIO+Nc87fQnpWTXTl+DqYVum5XhFRUfle7+d7fIzxNeNX3re822/8AIKKKK9Q5DtPgX/yWPwn/ANhOL+ddd+2H/wAlquP+wfb/AMmrkfgX/wAlj8J/9hOL+ddd+2H/AMlquP8AsH2/8mrwKv8AyO6f/Xt/+lHow/3GX+JfkeO0UUV755wUUUUAFFFFABRRRQAqnDA+hqctZkk+XPz/ALY/wrtvAjfDOKxsbfxNa6rqOpahcGGZreVYksUJAVhlTvJyTx6VraL8P/D9t4h8e6Z4iv50tfDaK6XMI+Yr5oHTuSpA+pzXn1Mwp05SU4tW8t9UtPm1+h0xw0pJOLX+XU8yzZ/885/++x/hW34N8Pw+JtUmsLeSSBorO4uyzsCCIo2cj8QuK6rRNG8C/ZNd8a3lnqc3hmxuorKwsfPVZ7id1LHc23AAUEnjuK1/h3b+EW+Jhl8MXd3Fpl54dvpJ4rkbpLNzbyB0JAAbGMjA6EVjiMwtTnyRacVvbRO17ev4dNy6eH96PM1q/wAO55HI8JiEcKuuWBJds/561d8UaSmiau2npqNrqCiKOTz7ZgyHcobGR3GcH6V23iTRfBOr/DiXxN4PtNRsJ9JvYbS+hu5lkM0cu7ZJkAYOVqzr/gbQ4b7xbptiJxdaZo9rqVnuYHdlEaZSMc8MSPpVrMIcyvdbpprzitf/AAJP0ZP1aVtLPz+//I8sorvtE8EQap4e8Jxxu0er+ItUljRmPyx20eAXx9dx/CtS70X4f+ItO17TfCNrqdrqmhWsl3FcXM6sl/FEwEpKhRtODuHsMVpLMaSlazfd9tbXflf8mJYabV/67nltFFFd5zBRRRQAUUUUAFFFFABXrvwQ/wCRcvf+vw/+gJXkVeu/BD/kXL3/AK/D/wCgJXHjv4LKjud9RRRXiFhRRRQAUUUUAFFFFABRRRQAUUUUAFFFFABRRRQAUUUUAFFFFACjrXzj4h/5GDUv+vyb/wBDNfRw6184+If+Rg1L/r8m/wDQzXo5d8UhS2KNFFFesZhRRRQAUUUUAFFFFABRRRQAUUUUAFFFFABRRRQAUUUUAFFFFABRRRQAUUUUAFFFFABRRRQB6j8MiR8FPiaV4ISwx/39aub8Q+KviBqWh/Ydc1LVptMO35J0whx93nFdP8KSo+DvxHLYCj+zic+nnGvYfj3rWkXXww8RLD4i8OXtvcC2/sy1tGQzxYI37sHJ/DpXy1XFqhjnB01Lmmte3u01po+9+mx6sKXPQT5rWj9+sj5Kooor6k8oK3PB+teKNFu5pfC95fW08ibZTaruJXPfg96w69u/ZWv7Wzk8Ux/2xo+lajNZxizn1IqIwwfnqRn6CuDMqyoYaU3HmtbR7bryf5HRhoc9VRvYp+BtQ1nVPBPxTvNenuZ9QbR4hI9wMPgSDGRXjtfTvj28sL66+K0+nXdndxjw3ZpJNaFTE0gcbsFeOtfMVceTVfa+0ny8t3HTt7kdDbGx5eWN72v+bClX7w+opKVfvD6ivaOE9M+PX/Hzo/8AuTfzSvMq9N+PX/Hzo/8AuTfzSvMq5cF/Aj/XUqW4UV0HgHwlqnjTXjo2ktAtwtu9wzTSBFCJjJJPHeun134M+MNM0i61SFtM1KC0jMtwLK8jldEHVtqknAoq47DUqns5zSl29TSNCpOPNGOh5xRRRXWYhRRXVWHgTW7ybQI4/s6nXbeW4tC8gA2x7t270+6ayqVoUlebt/wFf8i4wlL4UcrRSupV2U9QSDVvTtLv9Qt724s7Z5YrKHz7lx0jTIGSfqQKtyUVdslJvRFOiitbR/D9/qui6vq1qENvpMSS3O5sHazbRgd+aU5xgrydv+DoOMXJ2Rk0Vd0LTbnWdastJswpubydIItxwNzHAyfqaZq1jPpmqXWm3OPPtZmhkwcjcpwf5Uc8ebkvruHK7X6FWiiirJCiiigApR1pKKALdseRWzYNyKxLc9K17FuRSZjMyric6Z45sb8ceTdwTZ+jDNfbisHVXHRgDXw944QrcRyr1Mf6ivs3wfejUfCekXwOfPsonz9VFfj+bU/ZZhWj53+/U+gqvnw1Gflb7jVooorgOQUHBBHUV4F4Ut5P+F1L4CMbLZ+H9XvddRSPlMcyL5I+oaWQ/hXvlRiCBZ2uFghE7AK0ojG9gOgLdSKlq5rSq8ifmee/H0rB4f0HVLqF5tL03xDZ3mpqqFsW67gWK9wrMjEe1c58Z/G/hvXvh+9p4ZvrbVVS5tLu6e0IZLWCOeN2ZyvCngDB9z2r2eWOOWNopo0kjYYZHUMrD0IPWqdho+kWFvJb2Wl2NvFJnzESBQHz68c/jScW7lU6sYpXWqPOPHXiLS9L8feDfiE1yH8NXNpdWEt8gzHH5pVo3Y9lyuM1W8S+LNH8SfFT4fR6DdxahaW+oXPmXcLBojIYPuKw4JxycdK9WmsbGayNjNZWz2hG3yGiUx49NuMCmWOl6ZYQRQWWnWlvHES0axwqNhPUjjg+9HKxqrBJaaq6/P8AzPPn1Ww0j9oa7h1K4W2fVdFtYbEPx57rJLuVfUiodM17SNB+PPiqy1i9js7jWYdLj05JDg3DBJFIX1+YgfjXpsttazTRzTWsEksf+rkeJWZPoSMj8KbNZ2c06XE1layzR42SvCrOmOmGIyPwo5WL2seq6W/r7ieiiirMArxf9q+726P4e04NzLcyzMPZVAH8zXtAr55/aluvO8baNYA5FvY7yPQu5/oBQdGEV68f66HG6IuzTJm7kBfzP/1qpX7cmtG1Hl6SO25x+g/+vUdnomr608i6XYTXOz7xVTtH1Nfp+QclDL1Obsm29fuOLMb1MW4xVzmrg9aqHrWlqWn31rqB0+4tJo7vcF8lkO4k9MDvT9a8O63o6QyanptxbLN/qy6EAn0+vtXue3p3iuZa7a7+hzRpys9NjKorW1Tw3rul2EV/qGl3NvbScLI6EDPbPpSx+GPEEmjnV00m7ayxu80RnG3+99Pep+tUeVS51Zu2637F+yne1mZFFauh+HNc1uKWXStNuLqOL77IhIB9M+vtS6N4a17WJJ49O0u5na3JWXCH5GH8J9/aiWJox5uaaVt9Vp6gqU3ay3Mmir+n6Nquoak2m2dhPNdqSHiVDuXHXPpTdU0rUtMv/sF/ZTwXJxiN0ILZ6Y9ar21Pm5OZX3t5C5JWvbQpUV6l8MfDOoac+vNrekPEr6NK8Jni4zkdM9D+teWqCcAAknoK58PjYYirUhDVRtrfe5pUoSpxjKXW4UVs3/hbxFY6aNRvNIu4bUjJkaMjaPU+lRaf4e1vUI7aSy025nS5ZlhZEJDFfvc+2a2WKouPMpq3e6I9lO9rO5l0VcudK1K21T+y5rGdL3cFEGw7yT0wO9T63oGsaK0S6pp89r5wzGXUgN7A+vtVe3p3S5ld7a7+guSVm7bGZRWvqPhnX9O05NRvtJuoLV8YkeMgDPTPpWZbQTXM6W9vC800h2oiLlmPoBRCtTnFyjJNBKEouzRHRWxrfhjXtFt0uNU0u4toXOA7IcZ9CexrHp06sKseaDTXkKUJQdpKwUUUVoSFFFFABRRRQB2nwL/5LH4T/wCwnF/Ouu/bD/5LVcf9g+3/AJNXI/Av/ksfhP8A7CcX86679sP/AJLVcf8AYPt/5NXgVf8Akd0/+vb/APSj0Yf7jL/EvyPHaKKK9884KKKKACiiigAooooA968KQ+INK+HvhG/8D6TYyQXQll1zUXiVzDIsuNrs2QgEYB7daPGltPFr/wAY7iRP3d3p9tdQOOkkTyoVcexrw6HUL+C0ks4b66itpf8AWQpKwRvqAcGmPd3bhg91cMGQIwMrHKjop55A9K8NZTL2rm5LV9tfiUtXfpay8j0PrkeVRt/VrHo3gjTrrxV8Hta8L6NGbnWLPWItTS0U/PNCYjGxQdWKkLwPWtD4f+Fb/wAJ+OXsdUkiF/P4a1Gea2Q5a2zbygI/o2AGx23CvKbO6urK4W4s7ma2mXpJE5Rh+Ioa7u2uHuGurhpnBDyGVtzAjBBOcniumpgqsvaRjNKMr9NbtW3vt1Mo14rlbWqO68HA/wDClfHJ5x9t0v8A9GPXX6lfJYftGW0NxgW+oafbWE27psmtET+ZFeJrLKsTxLLIsbkF0DEKxHTI74pXmmklE0k0ryjGHZyWGOnPXiipl3POcnLSV/xUV+HL+IRxPLGKttb8G/8AM9o1DU7Twd8c/B+jXFwi2fheGGwllPRXdW8xz/wKTJ+lXfFl58XtP0jxHJrV1Z6fpEcEkPnm2iVb1JDsCRMAN25WJyM8CvCJpJJpWlmkeWRjlndizMfcnrVi51HULq3jt7m/u54Y/uRyTMyr9ATisHlKvCTs2kk7q+zvddm233/Av65pJartZ/mVaKKK9o4QooooAKKKnsLS4vrpLW1jMsz52oOpwM/0pN2Agop0sckUjRyo0bqcMrDBB9xTaACvXfgh/wAi5e/9fh/9ASvIq9d+CH/IuXv/AF+H/wBASuTHfwWVHc76iiivELCiiigAooooAKKKKACiiigAooooAKKKKACiiigAooooAKKKKAFHWvnHxD/yMGpf9fk3/oZr6OHWvnHxD/yMGpf9fk3/AKGa9HLvikKWxRooor1jMKKKKACiiigAooooAKKKKACiiigAooooAKKKKACiiigAooooAKKKKACiiigAooooAKKKKAPUPhp/yRL4nf8AXOw/9GtXnFlp1/eqzWVhdXIQ4YwxM4X64Fep/ApvDl94O8a+GPEGvw6L/aqWvlTSd/LdmP8AT8665tb0H4RfDW9g8F+K9P1vV7zUInBMQYrGAQw5FfPSxs8PiK1OnBucpK2jtblir3s1pZnpKiqlOEpSsknfa+76Hg39g67/ANAXUv8AwFf/AAo/sHXf+gLqX/gK/wDhXpX/AA0J8Qf7+m/+Aqf4Uf8ADQnxB/v6b/4Cp/hXV7bM/wDn1H/wJ/8AyJj7PDfzv7v+Cea/2Drv/QF1L/wFf/Cmy6JrUcbSS6PqCIoyzNbOAB6k4r0z/hoT4g/39N/8BU/wrpvhv8br7Xdem0jx5eWFro13aTRPKtquVcrhTwKiri8xpQc5UYtLtJt/JcpUaOGk1FTf3f8ABOO+EX/JMfid/wBgiP8A9GivL696urb4Z+DPhr4vs/D/AI0k1i+1exW2jheLHIcH0FeC1rltT21StVSaTkrXTX2UupOJjyRhG+qXTXqwpV+8PqKSlX7w+or1DjPTPj1/x86P/uTfzSvMq9N+PX/Hzo/+5N/NK8yrlwX8CP8AXUqW56f+zbb3F54z1q0tEaS4n8N6hHEi9WdkUAD8TXVfBbwT4x8GeKJfFHi+1n0rQLGwuDem6mws4MRAj2k/MSSMD2rkv2dJJYfFmvTQuySR+GNRZHU4KkIMEH61wmoa9rmpQCHUNY1C6jwPkluXZT+BOK8vEYaticTWpRklFqKd1d9dtTvp1YUqUJNO6bsej6P4a+H+n/CzSvFvidtRlutTku7WG3tiBl0b5ZOR0UADH+1V638G/D/RbjRfCPiaPVpNf1e1hmnvrd1EOnvMMxoVIycDGfrXPeMiV+B/w7POPteqn6/vYq9i1nVviVrviLRb7waNOk8O6nZ28i3zWcMi2ZVFEokcqSCpBPJ+lcOIq1orm9pZOVTeXKlyyailo+l3brY2pRg9OXZR6X3Wp5NpHgvQfDNnr2tePY7y6t9M1I6Xb2dm6o1zMMlmJPRQuD+NdtrXh/w9retfDHRtOur06Lc6RdyQvv2zKv7xwpIxyCMGsXVodT+IHgbXtN0y6XW9a0zxI99IIUw93E6eWZUXuAVHT1rqdG0W80Hxf8KNJvVH2uHR77zkVg2xyspK5HcZwajE15v351P3i5tO1qbs0vxv5l06cfhjH3dNf+3kea+GtB8G6J4Pt/FnjaDUNQTUr2a20+ys5FQlIjiSVyR2JAA+tdr4Qs/Anh/T/iPZx/bta0v+zYbiOe3uEBe1d4yIzxxIrnn6GuduvD+q+OPhH4Zh8M2jaheaLfXtpfW0XMkfmy+ZG+3rtIJGemRWt4b8F/2ZP4+8E6HdDVNVbw5AZY0YHNwJI3ljTHXb0rbE1I1Iy9pUfNzaq+iSmrPy01v1vcinFxa5Y6W383F/fqc34Xsfhhp2jaN/wkcepa1qusFi8VjMgFgm/au4YyWP3seldf4Z8L6F4Xvfir4d1i8un0WxtrdmkjwJZI94dVGRjccgdKvaVY+JtB8KeErf4f6Dp/2fULQT6nrUkCSNFPvIkV2fKxhAMdqveKdBvte8X/FvTLHEtzc2NjJbksFE5+UjB6Hdg49a5a2LdSck5tRf967VqkVe32ba2+9mkKXLFe7r6d4v7zi9I0HwzN4h8D+NfBsV5a6fca/DZXdldOHe3mV1K4YdQynNV/8AhG/D/wDaPjLxv4uivLrS7PW5LG2s7Rgr3NwzFiCT0VV5ra8I6Xe+ENA8F+HdahNtq2reL4NQFo/+sihTailh1G45x9K19C1jxH/wjPjXSvBiW9xrtj4pmvJbOSBJXltnXYWRWByVZeccgGtKleom+SV1tdu3u8382vpf/hyY04u3Mtd7W627fjY8n+J/hvSNMtdD8R+GzcromuwSSQQ3JBlt5Ym2yxsR1wSMHuDXE16l8drvxb9g8OWHjDULRtQ8iW6OnQ26RmyDsAA20AZYLnHUY5ry2voctnOeGi5u711vfS7trZX069dzzsSkqjSVv+GCiiiu85wooooAngPNatkeRWRCea07NuRQZzIPGce60t5PQkGvpr4E6lFN8HtFuriZI47aBopJHYBVCMRkk9OBXzd4mTzNELd0YGvQfgNdtr3h7SfBbEm2j1K4v74A/egiEbJGfZpZUOO4RhX5bxTT9nmTf8yT/T9D3MKvaYCP92T/AMz6N7ZorlPCN9eXPjfxnZzztJBaXVqtuh6RhrZGYD6kk1vazqum6NYtfarew2dupC75XCgk9AM9SfSvAuYODTsXaKoaPrOlaxp51DTL+3ubUEhpEcEIR1Df3SO4NUtC8XeGdcvZLLSdbsru4QEmOOUFmA6so/iHuOKLhyy10NyisKXxh4Xh106HLrtimohxGYWmUEOeiE5+9/s9a3aLicWt0FFYdh4v8L6hrTaLZa7Y3F+uf3KTKSxHULzyR3A6VL4h8TaB4fMK61q1rYtN/q1lkALDuceg9elF0Pkle1jXo7Z7VxnxH8caZ4a0bTLyPVbJTf3tskTGQFZIGlUSOpHUBCTnpWgt14cn1qLxNHrCsw0mTYFn/dG23qzS7c44IA3e9Fx+zdrs6Oiq9xe2dvp76hNcxR2iR+a0zMAgTGd2fTFZ+u+KPD2htAurata2jzrujWRwGK/3sdl9+lFyVFvZGsJohcLbmWMTMpZYyw3FR1IHpXy98ebr7b8YtRUHIto4oB7YQZ/U17r8QisekWHi7TpFkl0meO5WSNsrNbOQsq5HBXad3/Aa+a/Fl6urfEfXNQjbdHNfSMh9Vzx+lVDV2O7Aw/ec3k/0NCX5LCBfUM39P6V0Xgy28QSeH7q4tfEMGhaSlwPMmkH+skwOB36Y/Oudv/lRF/uxqP6/1rV8O+LNGsvDFz4f8QaRLqFqbj7TEI32/PgcH8h+tfpkqFVZZThSjzPS+iem7aT0v6nmRqQeMnKbtv3X5ane3dnb3Pxm0G5uNl066OZy+OJXVchv1zXCeGPEWr+K/iRp2j65eG6sv7TedYpFHylQ2APyH5VBq/xI8zxno/iLT9PNv9gtxBJAzAq69CB6DFN8Q+O9BF5ZX3hXw9/Zt3HeC8nllYMZGxgrx0Byc15uHy3EwgoTpXbhyp6e41zfdutj0J4mlJuSnopXa11Wn9ajPG3irW9Z8X6j4fvL1jpk+pLEIGAxGqyYGO/SvUtTvrHR/HRe98V2trpsNqIG0lk4CGPj26kH6V5f458beG9Z0+4fSfDjWOrXkqSXN07g8qc/L6HNXLzx54M1lYdS8ReEpLvWY4hG0iS7UkI6HGe1TXy6rVpU0qDjFJxaXJe7Ufe101s1ffqVTxEIzl+8Td003fz0/wCBsbHgea11vwlL4Z8Pa9/Y+q2uoyz2/YXCEnZ9eO3tR4Ikm1Dw9qPhE64dG8Tx6pJcNIcD7Q5PT35B4HrXLeCfFnhLRbW0ur7w3NPrFjI0lvcRS7VOTlcjPbNTeHvGvheK5bVtd8OzXWsJeSXUNxDLtHzHIUjParxGAr81VQpyaumtIt81356xfVPa+hNPEU7Q5pLaz32/R+h0vgTT7uz8N+Mp9S1RNM1f7attcXzrkx9Cenrn9avrNo+s+MPAtq2rQazf2hnFzOq48wLHuQn8Rn864XQPiDFHqmunxBpn2/TNbk8y5t0baVbPBB+mPyqtf+KdA0/xFpGp+ENCbTl0+QvJ5sm4z54IPPAxkfjSnleKqV5uUWpNOzXLypuny2v8Wj2W2zGsVSjCNnot73v8V/Q9A8L+LNa1rWfG+m6jP5ttBbXDQIVGYdrFdo9sevpXmvwhs7e/+IujW9yqvF528q3QlRkD9K7C5+KPh2N9SOmeGZbY6nbyC7l3je8rDCn028nI+leZ+HtUuNE1uz1a0x51rKJFB6HHY12Zfgayo4iMaXs+eKSWm/K108zDEV4c9NuXNZu/33PYfCPiXV9f8e+KND1WYz6c0FyogdRtjCZC4/KsyHX9T8N/A3TZ9HuBBcPqM0QmCgsqhiTjPrgVV1b4laAtpqN14f8ADb2OtanGY7m5eQEYPXAzxXJ3/ia3uPhtYeFVtZVntbp52mLDYwbOAB1zzXLQyupUlFyo8sOaF4u32YyTdlpu0u7NZ4qMU7Tu7PXXq1ZHsvkwXHxZsNXmhWSdPDX2zGOTJvK5+uMivNPB/iDVvF3jnQ9O8QXn223S/NwqyKODjOOOxwKmm+Jip4x0bXbKwlWOy05bG4hkYEyruJbGOnUY9xVXxF400Nb7TbrwjoH9lvaXf2yRpG3GR/T2HXilhMuxNNOEqV24WjLT3Gub5rdbDq4mnJ8ynondrvseg6xqenW7+K4Na8XW17BeRSRR2Ow5gcHCge4AxXjngKHWJ/Fmnx6CwXUvM/cuQMIcctz6V1Xibxd4G1a2vr2PwjLHrV5GQZmm+RJCMF8A1yvgXX38MeKLPWVi84QMd6d2UjBx7125bg6tHB1UoPna2ko2bUbfZ0t013MMTWhOtD3tE91e+/mesaxb3a/CrxVb6l4mt/EE8LxvujH+ofeoI/U14ZXpOteO/DJ8Na5oeheHp7JNUCuZWlDHzN4Yk+2BgYrzaurIsPWo06ntY2vK6ukvsx6R0WtzLH1ITlHld7Lz7vuFFFFe6cAUUUUAFFFFAHafAv8A5LH4T/7CcX86679sP/ktVx/2D7f+TVyPwL/5LH4T/wCwnF/Ouu/bD/5LVcf9g+3/AJNXgVf+R3T/AOvb/wDSj0Yf7jL/ABL8jx09DXsKfCjRWRW+36nyAf4P8K8eqz/aGof8/wDd/wDf9v8AGvXr06k7ckrHAmj1r/hU+i/8/wDqf/jn+FH/AAqfRf8An/1P/wAc/wAK8l/tDUP+f+7/AO/7f40f2hqH/P8A3f8A3/b/ABrD6viP+fn4BdHrX/Cp9F/5/wDU/wDxz/Cj/hU+i/8AP/qf/jn+FeS/2hqH/P8A3f8A3/b/ABo/tDUP+f8Au/8Av+3+NH1fEf8APz8Auj1r/hU+i/8AP/qf/jn+FH/Cp9F/5/8AU/8Axz/CvJf7Q1D/AJ/7v/v+3+NH9oah/wA/93/3/b/Gj6viP+fn4BdHrX/Cp9F/5/8AU/8Axz/Cj/hU+i/8/wDqf/jn+FeS/wBoah/z/wB3/wB/2/xo/tDUP+f+7/7/ALf40fV8R/z8/ALo9a/4VPov/P8A6n/45/hR/wAKn0X/AJ/9T/8AHP8ACvJf7Q1D/n/u/wDv+3+NH9oah/z/AN3/AN/2/wAaPq+I/wCfn4BdHrX/AAqfRf8An/1P/wAc/wAKP+FT6L/z/wCp/wDjn+FeS/2hqH/P/d/9/wBv8aP7Q1D/AJ/7v/v+3+NH1fEf8/PwC6PWv+FT6L/z/wCp/wDjn+FH/Cp9F/5/9T/8c/wryX+0NQ/5/wC7/wC/7f40f2hqH/P/AHf/AH/b/Gj6viP+fn4BdHrX/Cp9F/5/9T/8c/wo/wCFT6L/AM/+p/8Ajn+FeS/2hqH/AD/3f/f9v8aP7Q1D/n/u/wDv+3+NH1fEf8/PwC6PWv8AhU+i/wDP/qf/AI5/hR/wqfRf+f8A1P8A8c/wryX+0NQ/5/7v/v8At/jR/aGof8/93/3/AG/xo+r4j/n5+AXR61/wqfRf+f8A1P8A8c/wq7oXw70vRdWg1O3vL95YCSqybdpyCOcD3rxj+0NQ/wCf+7/7/t/jWr4S16XTfENrfX15dyW8RZnQys275TgYz64qZ4fEcr/eX+Q7o9b8Z+ENJ1y3e4l2Wlyiki4HA/4F7V4ZfQC1vJrdZkmEblRIn3W9xXReMfGmp+IJDErG1sgflhQ8n3Y9/wCVcvW2EpVKcbTfyE2Feu/BD/kXL3/r8P8A6AleRV678EP+Rcvf+vw/+gJSx38FhHc76iiivELCiiigAooooAKKKKACiiigAooooAKKKKACiiigAooooAKKKKAFHWvnHxD/AMjBqX/X5N/6Ga+jh1r5x8Q/8jBqX/X5N/6Ga9HLvikKWxRooor1jMKKKKACiiigAooooAKKKKACiiigAooooAKKKKACiiigAooooAKKKKACiiigAooooAKKKKAAgHqM0gAHQClooGFFFFAgooooATA9BS0UUAFKv3h9RSUq/eH1FID0z49f8fOj/wC5N/NK8yr0349f8fOj/wC5N/NK8yrlwX8CP9dSpbkttcXFszNbXEsDMhRjG5Usp6qcdQfSoqsadZ3Wo6hb6fYwtPdXEixQxr1ZmOAK6fx58OvEXgyztr3VFtZbWeQw+bbTrKscwGWjbaThh71pOvShUVOUkpS2XVlKnOUXJLRHKPcXEkEdvJPK8MRJjjZyVQnrgdBnAzjrVu01rWLOxksbTVr63tZM74Y7h1Q+vyg4qhXf+EPhH4v8S6LHrEEVpZWc/Fq95cJEbg+iBiCfr3qcTWoUIc1ZpLz7jpwqTdoK7OI06/vtOuBcafeXFnNjHmQSsjY9Mg09tT1Jp0nbUbwzR7tkhnbcu7rg5yM5OfWpvEeiap4d1q40fWbR7S9t22yRt+hB6Ee4rOrWPJNKas79SXzR91lzTNU1PS5Hk03UbuyeQYdoJmjLD3weaZa6hqFreNeWt9dQXLZ3TRzMrnPXLA5OarUU+SOum4uZ9y/DrWsQ6e+nw6tfx2chJeBbhwjE9crnHNRrqmprKZV1K9WQhQXFw4JC/dGc9u3pVjQdDv8AWo9RexVCNOs3vJ9zAYjTrjPU89KzKlKm20kr9RtySTLd3qepXl8t9d6hdz3akFZ5JmaRcdMMTkYpLLUtRsr431nf3VvdEkmaOZlc565YHJpYtNvpNKn1VLZzYwSpDJNj5VdgSq/XANVKajBpxSXYTclqTXt3dX1y1ze3U1zO/wB6SaQux/E81DRVnTLG81O/hsLC3e4uZm2xxoMljVaRXZIWrZWop0iNHI0bjDIxVh6EdabTAKKKKYh8XWtGzPIrNj+9V+0PIoIkaWor5ujXC9fkz+XNdZ+yG6f8Jt4ghY/ONPiZB7eYQ38lrmYR5ltJH/eUj9Kl/Zx1aPRvjHaxztsi1K0lsSx4AclXTP1KFR7sK/POM6dq9Gp3TX3f8OexlbcsLWh2s/6+4+hvBH/JQ/H3/X5Z/wDpIlY3xC1azh+KOiWmp6XdanZ2mmT3iW8UBlXzjIkauy4IOFZsZ7kU6Sbxp4d8eeKLzTfAl3rljqk1tLBcQ30EY+SBUYFXYHqDVzVP+Er+1aN44s/DE6albwzWd/oxuY/Ne3dgcq4bZuDIrcnpxXx3Q1StJS8u/kc4tvd6/qfjCz8NaPeaVa6toeAssJgjN4GI44ABZOCR61teBtY8H3WsaTpF14bbQPElhCRBBLa+VnCbXCSqAsgxk4yfWtfSbzx3q+n6vqU1kmiyvEF0nTrt1kKsOS8rIT97pgHgVkKfFXizxT4bbV/B82hxaHdNd3N3NcRSea/lPGI4tjEhSXyc9gO9A27pp/n5fj2MLRZvDnh23m8K/EDw+YJ59RmkTVXtt8V0ZJ2eOQzKMxHBX7zDGOwr1++8j7FP9qcJB5beaxbaAuOTntxXmPjBvH2veG9S8D33hFZ5b8PbLrEdxH9kWJiR52wtvDKpzjHXpXfeK9Jk1fwjqeiQzeXJd2UlukjdiykAmnEzq2bTb/G/zPJPFGr+Dzo/h9fCuiXVs1jqln9i1Aae8QK7wrZkZQWDDuSd2c812/hfT7DWfHXjLUtTs7e9lt71NPgFxEJFjiRAcKGBAyTk+tc5qp+IGveCbPQ/+EJmsJtJNtJLvu4St20BX93DhvlDYzlsACty6fxR4Z8S6jq2meFLnWbHXRFcS2sFzEktndBNrBi7BWU+ozyKlGsvhsnr6+hB8RfDei6V4M0XTbXT4GtoNesViWVBJ5avcqWQFskLzjHTHFXb/T7OX4tW+m/ZYVtJPC1zCYUQKmxriIFcDgDBpnibTvF2p/Dy0e7so7zXoNRt9QaxgkVRtjnD+SrMcZCjGSccdav2FnrF54/07xHd6TJYQHQZLeeOSVHaGdpo3EZ2kg8KeRxxTtqQpe7q+5yMU02pfCXw/wCD7hy93PqaeH7rPUpbylZSfrDEW/Gk0zxBpH/CZeLrvVvDd5qs/wDaRso2FkZo44I40wi5UgcuxOPatzSPCur2/wAYL3VJYFHh5RJqFo+8f8fssccMg29RhEY59ZKfeSeKPB3iPWLjR/DNz4h0vWJlu1S1uI4ntrnaEYNvIyrBVPHTBpWZfNF3S66723KHhFJh8GvFdndWl1a2cEWpLZJcqVdbby2aMYPPGTivm/whumiglfJZlUknucV9H/E/V9a0X4Gam/iG5R9c1ONrZI0xtjaU/wCrGOoVNwz+tfP/AIOgCtCo6DH5V0YeN6iR14R+7OTNrVW/eyexx+XFYF4etbN+2SzepJrDuzya/aKMOSCj2R8lfmk5FGXrTKc55ptamyCiijNAwoq/pujalqVlfXtlbGWCwj825cMB5a+vPXpWzofhm31DwFrfiN7qVJtOljRIlA2uG6571zVcXSpL3pdUvm7W/M0hRnPZd39xy9FFFdJkFFFFABRXUaJ4Zt9Q8Ba14je6lSbT5o40iUDa4brnvXL1jSrwqynGL1i7P1sn+ppOnKCTfXUKKKK2MwooooAKKKKACiiigAooooAKKKKAO0+Bf/JY/Cf/AGE4v51137Yf/Jarj/sH2/8AJq5H4F/8lj8J/wDYTi/nXXfth/8AJarj/sH2/wDJq8Cr/wAjun/17f8A6UejD/cZf4l+R47RRRXvnnBRRRQAUUUUAFFFFABRRRQAUUUUAFFFFABRRRQAUUUUAFFFFABRRRQAUUUUAFeu/BD/AJFy9/6/D/6AleRV678EP+Rcvf8Ar8P/AKAlceO/gsqO531FFFeIWFFFFABRRRQAUUUUAFFFFABRRRQAUUUUAFFFFABRRRQAUUUUAKOtfOPiH/kYNS/6/Jv/AEM19HDrXzj4h/5GDUv+vyb/ANDNejl3xSFLYo0UUV6xmFFFFABRRRQAUUUUAFFFFABRRRQAUUUUAFFFFABRRRQAUUUUAFFFFABRRRQAUUUUAFFFFABRRRQAUUhIHUitbSPDmv6xIsemaLf3ZboY4GI/PGKic4wV5OyKUW9kZVFenaX8EfF0kQn1yfS/D8HXdfXaBsf7qkn9K1tF8DfCe01qz0zV/G9zrN7cTpAINOhIjDMccswHHPY15882wqvyPmt/Km/xWn4nRHB1Xureuh43RWp4vsYdL8W6zplsCILS/ngjBOTtSRlH6CsuvQhJTipLqc8lZtBSr94fUUlKv3h9RVEnpnx6/wCPnR/9yb+aV5lXpvx6/wCPnR/9yb+aV5lXLgv4Ef66lS3Os+Ds9/a/FHw7dabYPf3MN8jiBByy9G+mAScmvQvj1ptv4O0FfBGlvdaimq6pJ4ge5PzoEIMaIpHUgZLH3FYX7OmZdc8Q2NlMsGtXmh3EOluWCnzTjKqT0YjgV6h8NtE8UH4Q6joXiLT7aDxAttd2vhtL5x58kcigzIoJ9vlJ6H2rwczxKo4xVJWtHlVr2bvdqXpF/q3sephaTnR5V1vr220+f+R806Na/btXs7Ldt+0TpFn03MB/WvQP2idZu5vilqGk208sGnaL5djYQRuVWFI0HQeuSeetecwvJa3aSKSskMgYY7EGvZfi94D1/wAZ+Kl8c+DdOk1bSvEEcU4MDKTbzlArxOM5BBGc+9epiqlOni6c6rSjyySb2veP4tX/ABOSlGUqMow3uvu1Ob0qa++LfjDRNP1mSK0Gn6cY72/XJke3hBYyNnqwXipte8O+Bde8G6xrngM6pb3Gg7Hu7e+Knz4GbaJlx05xke9dd4c0Tw94W+IVn4MtriFdYvPDdzZalP52YzfSqSiA5wMcKccZrnvC/h3V/BPw/wDHeo+KLKTTftVgumWkU/DXEzSAnaO4AXOeled9ZjzJ0ZOKXLyx7pyaenVNbdlrodXsnb31d63fay0/rqbsvw/+F+m+K9M8I6pf6u+qa5Dbm2kh2+XZNKi7d+eSWY9sjBFc34a8GeGdH8M6v4i8a2+q6hDZ6y+jpb6aBlHRdzyuT0XoBz1rY8Z5/wCGmPCQ5z5+hgD/AIDBWnoreOtHv/GGu+ERba1aP4kuLbUtDkhEvAZispUjgHO3I5/KsFVrxoxvVfvRi9Xbrsnb3b/1uXyQc37uza0X6dTkLbwj4cl1vxdHoet3N3pdn4dk1KzlRtrMdqnypMdcEkEe1aVj4O+Hek6P4fsvFkusxahr1otyNUiC/ZLTfnapz97pz1611Otadpth4q8ZnT9Nh0ye58AvdajYwNlLW6cfOgx0xheKf8O4vG1lp3hnQbjStP8AGXg3VYFYSSxArYqx/ervIyhXryQPSpqY2pKlzKbS06pN+73ta/W2zHGhFSty9+l1v23/AMjl9Ibwra/s4eIbe7h1G4mi19Y/NhZdjz+W/lOMnOzaOe+aWHwJ4B0vUtJ8E+I7jV18UapDCZLuHb9nsppgDHGwPJ6rk89aWbRln+E/jvT/AAvCb6103xVHcKqHJFskTjefVR616J4j1f4hax460yfwjp2j3Gg6pBb3FtqsthDIIE2LvaSQqSChB4PPFTVxE4Skqc7JuTd5Ws+WLXR927dbeRUacWlzRvZJbX6u/wDw55X4e8CeGNN8Jazrvji4vYn0TXW02e2tMbrghD8ik8A7hnPoDXVeA/D3hHQfjF4S1bSm1KfR9dsXutNViokglBZXV/UDBHHeua8X3txqXwc8QahcXUd5JP463PcRJtSYm3k+cDAwD1/Guj8FsBqfwTDMF32l6i5OMk3DgD9a0xMq0qU5Tm9eaLXT4G9Pmvu0IpKCmko7Wf8A5NY8W8XvpcnifUH0WG5h08zt5KXJBkHrnHHXNZVafinTL/R/EV/p2p2sltdwzt5kTjkZOR+lZlfUUbezjyu6sjyp35ncKKKK1IFXrV21PNUR1q3bHkUEyN2waqXw5tbKT4taZp+pReZa3F00DqGKnkHaQw5BDbSCOQRVmwbkVkfaDpfxA0+/HHk3sE2fYMpP9a+M4zpXw1Op2l+a/wCAenkrftKkO8f6/M+26KMg8joeRRXwRIUUUUAFFFFABRRRQAUUUUAFFFFAHmX7SNtYr8O59SmiL3isttbsWOEDtlsL0zhevWvCPCqbULf3UJ/SvZP2q7zy/CGj2Gebi+Lkeyr/APXryPQl2WErf7IH616OVU/aYuEfNfmd9KThhJy9fyI75uK67wRpvhj/AIQHUvEHiGye4WxvF4jYhpBgYT8Sa42+PJrpdNuLdfgj4gt2niEzX8JWMuNxG5OQOpr9JzdSlRhGLavOKdtHZtJnjZfZTbavZPf0Ot1G0+HOnXOi63No0sg1xEjhtg3yRZ4Lnn3xWDZeB9Ft/iT4ijvo2bRdFhN0YQxywIyq5/A/pVXxfdW0mh/DtUuYWMSjzAsgJT94Pven4108uraRL8VPFmj3V/BHBrNmsEVwHBQOAcfMOO/6V8vH6zQpNwnJ3jK+rdlGaWnmo3Pbfs5yV0tGvxjf8zmPFFl4Z8SfDu68VaBpbaXcadcrFPHuyHQ4A/8AQl/WurfSPh/pXiLRtHu9Gee81m2iAwx2QgggHr1Zgfyrm/EdpZeCPhffeG21az1HUtWuldhbPuVI12nP/jo/Orni28s3+LHgmZLu3aKO1tBI6ygqhErZyc4H41bU60eWnOXs/wB5yu7u0oxa13tzXsTeMHeUVze7fRdW/wBDV8CroWgaR450ufTZLhNOeVrkhuZ7fnanXggA/nWb8Prrw9J4F8YXt9ZSpo322OQWqt8xXB2pmrGgS6fqfi/4gaG2o21u2qRskEzyDYex56HrXP6THb6X8MPGukvfWss0d5EilJB+9x1KjqRUeyVT2ik5c0nSe72fLdr539Cufl5bJWSn+pX+LOmaCdE0DxNoFkbKDU0cPCTnBXH689qj+G+k6HB4X1fxj4htGvbexkWCC2BxvkOOT/30P1p3je4t5PhJ4MhjuInljebeiuCy8L1HUVa+GZsde8Ba34Ln1CCxvJp1uraSdtqHG3Iz/wAB/WvUc6kMss5Oym03rfkU2t99uvY5eWLxWiV3G67X5f8AMm8T6H4d1K18LeKdFsTaWepXy2t1aliRu3Efh91h+VRfGKPwfopuPDmj6bImpJOs8s+flQMM+Xzz0wfxq94jm07QNO8H+DIdRt72e01Fbu8mifMakucc/wDA2/LmuT+M00M/xM1mWCWOWNnjw6MGU/uk6EVnlsalbEU1KUuRKbjq9UppRv30fXoViXGFOVkruyflprY1/CH/ACRPxb/18w/yrq9H8KaDpY0XQL7wzc6lJqVuJLu/UNthZhwAR0xXH+E7i3T4NeK4HuIkme5hKRs4DNx2HU13d5c6t4r0nSNS8MeMLLSoVtViu7e4m2lHUYJxXHmEqsatRKXLFzd3qteSPLqte/lc2wyg4RdrvlWmnd33MHwx4U07R9P8UX0ujnXrzS9RazS3yeIhjL4HXOf0+tU/h/pWh6vf+Kdbg0B7j7CqvZ6W74ILbt2eecbf1+lTfDmx1v8A4SC81jTvF9ikkeotHfC4lwLiMEEuAeuQTz2qaKCbVviVr+seDvENhpbwTxBVlfYk4K4cgdD8yk/jmrq1KnNWhKrryp83vJLWPutdL62a1s2TGMbQajpd6aeevy7M848YXFjda9NNp+lyaXGQoe2fOUfHzdegrIruPjfeaffePJZNPeGTZbxpcSRfdeUZ3EHvwRzXD19Vl0/aYWnKzV0tHq/vZ5WJjy1ZK9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bPgbTLfWvGWj6RdFhBeXkcMhXrtY4OKxq6f4T/wDJTfDX/YSh/wDQqwxMnGjOS3Sf5GlJJzSfc7vV/Gnw98I6rd6d4X+HsFzcWkzwG51SUyZZWIyEyR271haz8aPHl9C1ta6jDpNsRgRafAkGB9VANcj42/5HPXP+wjcf+jGrIrioZZhnGM5x5n3leX53N6mKq3cYuy8tPyLWpalqOpSmXUb+6vHY5LTys5P5mtX4cf8AJQPD/wD2EoP/AEMVgVv/AA4/5KB4f/7CUH/oYrsrxUaEkl0f5GFNtzV+4nxH/wCSieJf+wvd/wDo5qwa3viP/wAlE8S/9he7/wDRzVg08N/Bh6L8gq/G/UKVfvD6ikpV+8PqK2Mz0z49f8fOj/7k380rzKvTfj1/x86P/uTfzSvMq5cF/Aj/AF1KluSW089rcR3FtNJBNG25JI2Ksp9QRyDWhe+IvEF9qMOpXmuajcXkH+pnkuXZ4/8AdJOR+FZdaUGh6jN4bufEMcIOn21ylrLJkcSOpZRj6A1tNU01Kdu339PmOLlsjNJJOTya1dH8S+ItHt3t9J13UrCGTO6O3uXRTnvgHr71lVZ+wXn9mf2n9nk+xecIPOx8vmFS2364BNOpGElaaVvMUXJO8SJp52uTctNIZy+8yljv3dd2euferus67retCJdY1i/1ARDEYubhpAv03E4rOopuEW07aoOZ7XLMuo6hLfR30t/dSXcRQxztMxkTZjbhs5GMDHpgVa0vxBr2lXk15putahZ3M5JmlhuHVpSecsQfm5JPNZlFDpwas1oCk073LZ1PUjcXNwdRvDNdKUuZPObdMp6hznLA+hqzYeJPENhpsmmWOuala2Umd9vDcukZz1+UHHPesuik6UGrNIFOS6luw1TUtPiuIrDULu0juUMc6QzMglX+6wB5H1qzZeI/EFjpcml2eualb2Emd1tFcusZz1+UHHPf1rLoolShLdIFOS2ZMLq6+xGx+1TfZDIJTB5h8svjG7b03Y4z1xTxqGoD7Li/uh9jz9l/fN+45z8nPy888d6rUVXLHsK7LGoXt5qN295qF3Pd3MmN8s0hd2+pPJqvRRTSSVkDdwooopiCrNuelVqngPNAmbNi3IrF8bIVvYpV6mPj6g1rWR5FU/Gse61t5fQla+d4ppe0y2p5Wf4nZlM+XGR87r8D7G8LXg1DwxpV+Dn7RZwyZ9ygJrSriPgTe/bvhLoEhOWjtzA31Riv8gK7evzG99TaceWTj2CiiigkKKKKACiiigAooooAKKKB1oA8B/asuvM8QeH9OB4jt3mYehLY/pXC2C+Xpf1YfoK3f2ibr7X8W5IM5FraRR/QkZNYoGywiX1ya+g4bp8+Oj5f5HXiHyZf6/qzMvm5NZFxjJNad63JrKnPNfqB4ECDvRgY6UUUGoHrnvRgelFFAwHHTiiiigAo70UUCCiiigYUDjOO/X3oooABx044xQODkcH2oooAKKKKBBRRRQAUUUUAFFFFABRRRQB2nwL/AOSx+E/+wnF/Ouu/bD/5LVcf9g+3/k1cj8C/+Sx+E/8AsJxfzrrv2w/+S1XH/YPt/wCTV4FX/kd0/wDr2/8A0o9GH+4y/wAS/I8dooor3zzgooooAKKKKACiiigAooooAKKKKACiiigAooooAKKKKACiiigAooooAKKKKACvXfgh/wAi5e/9fh/9ASvIq9d+CH/IuXv/AF+H/wBASuPHfwWVHc76iiivELCiiigAooooAKKKKACiiigAooooAKKKKACiiigAooooAKKKKAFHWvnHxD/yMGpf9fk3/oZr6OHWvnHxD/yMGpf9fk3/AKGa9HLvikKWxRooor1jMKKKKACiiigAooooAKKKKACiiigAooooAKKKKACiiigAooooAKKKKACiiigAooooAKKKKACun+E//JTfDX/YSh/9CrmK6f4T/wDJTfDX/YSh/wDQq5sX/u8/R/ka0f4kfUz/ABt/yOeuf9hG4/8ARjVkVr+Nv+Rz1z/sI3H/AKMasitKH8OPoiZ/Ewrf+HH/ACUDw/8A9hKD/wBDFP8ABfgnxN4wnkj0HTJLlIv9bMWCRx/ViQK6HTfA3ifwf8RPDY17THt4pdSg8qdWDxv846MCR+dc2JxVC06XOuaz0vrt2NaVKd1O2l9zmviP/wAlE8S/9he7/wDRzVg1vfEf/koniX/sL3f/AKOasGt8N/Bh6L8jOr8b9QpV+8PqKSlX7w+orYzPTPj1/wAfOj/7k380rzKvTfj1/wAfOj/7k380rzKuXBfwI/11KludT8NPC9v4n1q5XUrx7LSdPtJL3ULhFyyxL2UHqzEgD616Drtp4UPwB1S78G3F81pdeILVHt71VWWCRYpBg4JBBBBBz3Nc38FIzqVr4w8MW7IL/WNFaOzVjgySRyLJsHuQDW5pHhPUtP8AgZdRa9DJpsep+KLKMCXhkjCurSEdhkn/AL5NeTjqv+0e9O3LKFo91ve3XW/3HoUIfu9I7p6/1/WpZ0n4f/DTUfEH/CA2uuapceJjCduoRIpszOI95Qc5x2zjtVWZfDJ/ZjsoJl1MX/8AwkEqJgL5YvPJ6nn/AFezHPXOeK9S8HQ6rpPxlj8L6F4K0zRvDunSMr6i9sjTXMQQ7CJSMku23gEnmvKI9HutU+BccEcLtFaeM5GvmH/LvEYQpdvQZrzqWJlVnHnm7JwlunvzdtFfT3enzOmVNQT5Y62ktu1v6uXNJ8BfDW+1pfAsetarceJ3t9wvYUVrQT7N/ljByR2zivG54ZIrmS3YAyJIYzj1BxX1d4UttU0f4yQeE/D/AIM0zSvD+nPtk1N7ZGmuo/L4IlIzlieMGvmG5t0uPFstnPJ5KS6g0Ujn+AGXBP4V6WUYudSc+aTa5Yy1ab1v22vZaa2OXF0YxjGys7tfl/Vz1bRPAPw0v/EEHgFNc1S48TTwjbfworWazmPf5fXJA6ZxXLeEPC3hiz8LS+LPHdxqC2LX5sLO0sVUyzyKuZGJJGFXK9+pr3Hwhb6novxmsvCvh/wXpmleH7CQeZqslsjy3EWz5WErDOXbGADnmvKdd0fUfEvwi02HRLOS7utE16+hvbeIZkXzijI5Xrj5dufWuHD42pUnySqNRlyu91dX5u2kb2Stra5vUoxiuZR1V9Ldrffa7Kkfw68PjxdqksmuyP4Q0/TY9Va7iCtM8MgGyLbnAk3HbgntmkuPAPh7xNq/hpvAeoXC2OtTyW88N9t86yaPlmYAnK7ec1v6V4Ll0nw74w8BW1wt34gvdFs9Se2XAZJEk3yW49WC4JFJ8HPDMngvxR4W17Xpksb7WZbmzt7O5UDYpjISV89FLHHNbSxslCdSNZuUVaK/m9y97et3fbQlUU2ouGj38tdv67mFrXhHwNq2ga5L4HvdWfUfDyebdJexqEu4Q21pI8E4wecccVor4E+HunRaX4e8Q6tqtlr+pWCXa6h5Q+wws8e9Iyc5I6AkA9a3NR1b4iw+G/Fr6poHh7w/Z2dq9tczDTY4Xud52+XGyryT19K1vBsHikTeH/BXirw/p3i7wpfWcRttT8sZtIGXLFZSMgpkjnGMVhPF1403+80Tb0kr/Cnvaztvy9b+RcaVNy+HV+Wm/a9/K55t4T8LeDbLwNB4p8bSavLFf30tnax6dGGEIjC7pHJIxy3A9q43xvpdhoviq/0zS9TTVLCFx9nu0GBKhUMD9ecH3FeseBpPF3hjwzLceG7Gx8X+FbvVp7ebS5oRL5bIwVGbIO3epByPxrh/jrpOkaL8R7yz0a3W0gaGGaW1VtwtpnQM8YPsT+HSvSwWJnLGSjKV0721VtGtGt4tfc9zlr0kqKaVtv6v1/Q4aiiivdOAKKKKACpYetRU+LrQJmrZtyKXxOnmaLu/uOD/AE/rUFq3NXNRHmaPcJ/sZ/LmvPzWl7XBVYd4v8isLLkxEJeaPcP2VL37R8NZrTdk2l/IuPQMFYfzNetYr5B+EvxOm8AWeo2i2P2pbuVJBz90qCP612x/aMue2iD8xX43CceVXZ72KwlZ1pOMG1c+iMUuDXzmf2i73toq/nTD+0VqH8OjJ+dXzQ7mH1LEfyP8P8z6PwaMGvmw/tE6t20aL/vqmH9ojW+2kQfnS54dw+pYj+R/h/mfS2DSV80n9ofXSP8AkE2/50xv2hfEHbS7cfjT54dx/UsR/J+X+Z9NYPpRg+lfMf8Aw0J4j/6Btt+f/wBao2/aE8UZ40+1/P8A+tS54dwWBxL+x+K/zPp/Bp0a5cD1NfLh/aC8UH/lxtR+P/1qIv2gvFSSq4sbRsdj0/lR7SHcf1DE/wAn4oyfiRd/2j8WNfuAcgXZjB9lAFPvDthjX0QVzulzTX+pzX1wd01xK0rn1Zjk1uaq+JWX0wK+x4Rp81eU/L9Sc2Xs8PCn6fgjIu25NZsxq5ct1qjL1r9BPEiMooooLCiiigAooooAKKKKACiiigAooooAKKKKACiiigAooooAKKKKACiiigAooooA7T4F/wDJY/Cf/YTi/nXXfth/8lquP+wfb/yauR+Bf/JY/Cf/AGE4v51137Yf/Jarj/sH2/8AJq8Cr/yO6f8A17f/AKUejD/cZf4l+R47RRRXvnnBRRRQAUUUUAFFFFABRRRQAUUUUAFFFFABRRRQAUUUUAFFFFABRRRQAUUUUAFeu/BD/kXL3/r8P/oCV5FXrvwQ/wCRcvf+vw/+gJXHjv4LKjud9RRRXiFhRRRQAUUUUAFFFFABRRRQAUUUUAFFFFABRRRQAUUUUAFFFFACjrXzj4h/5GDUv+vyb/0M19HDrXzj4h/5GDUv+vyb/wBDNejl3xSFLYo0UUV6xmFFFFABRRRQAUUUUAFFFFABRRRQAUUUUAFFFFABRRRQAUUUUAFFFFABRRRQAUUUUAFFFSWsMlzcxW8Kl5ZXCIo7knAFJuwzS8NeG9e8S3TW2g6Tc6hKoywiXgfUnium8F+Hdd8N/Fnwzaa7pdzp8x1GEhZV6jd2I4NbvxJ8VXvgor8OvB95Jp1tpaqmpXVs2yS8u8ZkJYc7VJKge1bPwF8cXHiLxVpvhDxpcSanA9wsumXU53zWtwpyoVjztbGCK8LE4vFSw06ygvZtPTXmtbft527dbnfSpUlVUL+9f5X7f8E8k8bf8jnrn/YRuP8A0Y1ZltDJc3MVtCu6WV1jQerE4A/OtLxpk+MdbJ4P9oT/APoxqg8N3cen+ItMv5RmO2vIZn+iuCf5V69NtUU1vb9Djkk5u/c9C+MHiC40GeL4b+Hrp7TSdEVYbryTtN3dYHmyOR1+bIGegFXf2evGVy3i+w8IeIJpNQ0XUrlFjjmYsbe4BzHIhP3TuwDj1rlPjfYzWHxW8QrLkrPePcwv2eKT50YexDCofg3YXGpfFDw9BbZDJexzO4/gRDuZj7AA15Tw1GeWO/WPNfre173731OtVZrFad7W8uxn/EQk/EHxIT1OrXWf+/zVhVq+MLyPUfF2tahD/qrrUJ5k/wB1pGI/Q1lV61BNUop9kcdR3mwpV+8PqKSlX7w+orUg9M+PX/Hzo/8AuTfzSvMq9N+PX/Hzo/8AuTfzSvMq5cF/Aj/XUqW5LaXNxZ3Ud1aTy29xE26OWNirIfUEdDWjrPibxHrSyLq+u6lfpKVaRZ7hnVioIUkE9snHpk1k0V0OnByUmtQUmlZM37nxr4wube0t5/FGsSRWbq9spu3xEy/dZeeCOx7VRtte1u2tL6zt9XvorfUM/bIlnYLcZ67x/F1PX1rOqf7Hdf2edQ+zyfZBKIfOx8vmEE7c+uATUexpRVuVL5Irnm+psT+NPF81taW0vifV3hs2VrZDdviJl+6V54I7elYU0kk0ryzO0kkjFndjksT1JPc1LfWd1YzCG8t5IJCiuFcYO1hkH8RUFOnTpxV4JL0FKUn8TN6fxp4vntLS0m8T6u8Fm6vbxm7fETL91l54I7HtVfRvEviHRr+fUNJ1vULK7uM+fNDOytLk5O4g88nPNZNFL6vSs48qs/IPaTve5eh1jVodY/tmHU7yPU95k+1rMwm3Hq27rmna5rms65fi/wBZ1S81C6AAWW4lLsoHQAnpWfRVezhdSsr7C55Wtc2da8V+J9bsIbDWPEGpX9rDgxw3FyzqpHQ4J60608XeKbTRG0O18RapDpjAqbVLlhHg9RtzjBzyKxKKn6vS5eXlVt9h+0ne9zX8P+J/EXh4TLoWuahpqzD96Ladow/ucHrWZczzXNxJcXEzzTSsXkkdss7HqSe5qOirVOCk5JasTk2rX0CiiirJCiiigApU60lKvWgGW4G5rRhYSRNG3RlIP41lxdauwMaUopqzM3pqjLbQLpnO0KRng5oHhy8x9xfzrooXqykhr5Z8H4C/2vv/AOAek89xXl9xy48N3f8AdT86X/hG7v0T866sPSh6a4RwC7/f/wAAn+3MV5fccr/wjV3/ANM/zpR4ZuvWP866rfS72qv9U8v7P7yf7bxXl9xyo8M3X96L86X/AIRm5/vxD8a6jfRuOKa4Uy7s/vD+2sV3X3HMf8IzcY/1kX50g8Lz95Iq6cuaaZDT/wBVcu/lf3i/trF919xzZ8MTf89IhQPDEoIJmjrozIajeQ1S4Vy3+R/ew/tnF/zfgVNNtBYEMzByPSkvZi7MzHknNPleqM7GvUwWW4fBJqirXOetiquIa9o9ivO3Jqo3WppahPWu8hCUUUUFBRRRQAUUUUAFFFFABRRRQAUUUUAFFFFABRRRQAUUUUAFFFFABRRRQAUUUUAdp8C/+Sx+E/8AsJxfzrrv2w/+S1XH/YPt/wCTVyPwL/5LH4T/AOwnF/Ouu/bD/wCS1XH/AGD7f+TV4FX/AJHdP/r2/wD0o9GH+4y/xL8jx2iiivfPOCiiigAooooAKKKKACiiigAooooAKKKKACiiigAooooAKKKKACiiigAooooAK9d+CH/IuXv/AF+H/wBASvIq9d+CH/IuXv8A1+H/ANASuPHfwWVHc76iitDQNJutb1JNPszGsrKzbpDhQAMnJrwpzjCLlJ2SNYxcmorcz6KkuInt7iW3kGHicow9wcGo6pO6uJ6BRT4U8yZI843MFz6ZNWtcsf7M1i70/wAzzPs8rR78Y3Y71POubl6j5Xbm6FKirTW8A0lLsXaGdpzGbf8AiVQM7/pniqtOMk9hNWCiiimIKK0ZtPSDQodQmkIluZSsEYHVF+8x/HAH41nVMJqd7FSi47hRWrb6VC3h+XVrq8EI3mO3j25Mrjkj24q3F4ehZtJgk1DZd6i0Z8oLny436Nn19qyliqcb3f8AS3LVGb6HP0VfNjAsWoGS8RJbVlWKMjmbLYOPoOaoVrGalsQ4tbhRRV/QbKHUtRWxkmMTzKVhbHBkx8oPselE5qEXJ7IIxcmkihRTpEaORo3UhlJVh6EU2qJFHWvnHxD/AMjBqX/X5N/6Ga+jh1r5x8Q/8jBqX/X5N/6Ga9HLvikKWxRooor1jMKKKKACiiigAooooAKKKKACiiigAooooAKKKKACiiigAooooAKKKKACiiigAooooAK1vBl1DZeMNFvLjAhgv4JZM/3VkUn9BWTRUTipxcX1Ki7NM6v4w2k9j8VPE1vcg7/7TmkBP8SsxZT9CCKn+CVvcXHxY8OfZshor1ZmYfwonzMT7YFdTDfeDfiVo1jH4o1tfDniewgW2N/Km6C9iQYTeeocDjPOcU261Dwd8ONBv7XwprI8Q+JdRha3fUo02w2kLcOI/ViOM8V4rxE3h/qvI/aW5dnbte+1uu9+m52+zSqe1v7t7+fpbueb+KLhLzxPqt3GcpNezSKfYuSKzqBRXtwjyxUV0OFu7uepaN4k8GeMPDlhofxAkutP1HTYhBZazbIHLQj7scqkjO3scmnan4j8F+CtBvtL+H813qerajEbe51i4QR+TCfvJEoJwSOCeK8rorz/AOzKfN8T5b35b+7ff1tfpe3kdH1qVtlfv1/rzCiiivSOYKVfvD6ikpV+8PqKQHpnx6/4+dH/ANyb+aV5lXpvx6/4+dH/ANyb+aV5lXLgv4Ef66lS3Oz+EXhCx8Z65qFhqGoHT4LTTpbxpwuQoQrkn8CT+FXfFXhPwzceET4o8Dajf3dra3i2V9b3sQSSNmGY5BhjlWwR7Grv7Pen3Wraz4n02yUtc3Phy6jiUdWbKYH49Pxq34R0O60n4Va/a69G2nDxBq2n6fbCcYbMcjNLIB6KGAzXm4nEzhiZWqbOHu6ap7+e2vyO6lSUqS93e+vpsaOm/Db4e3uu/wDCCQ+Jr+bxYYSVuI4AbIzCPeYw27J9M4pbGPwYP2dNJXVrjWI2HiR/MEMCti58oZAyw+Ty8c+vGO9eieCIbjSPjSnhLw74D0/S9I012WfVZoA9xNEEO1xKcHLnGMZ615Nd2N5c/s/b7e3klWy8YTSXJUZ8pPIA3N6DNeXSr1K84xnUdrwe6vrzdtFfTTWx1Spxgm1FbSXXpb+rnS/FDwnoni/4zx6fpt/e2scOmJdavcXEQCwQRwqVKc/MSvY45rifFHhPwneeE5PFPgXUNRns7K7S11C3voQkib/uSrhjlTgivW7T7bY/GTXVjsIJrjWPC0Y0tbpA0N06QoSmDw2cEYrjPEGt+Lrj4YatNf8AhnQPDmm3F5BaSRxWQgmuJA27CgdduOfrTweJrx9lCEtEobta330td9lba3qFanTfNJrV36dtv68yPxN8M/BOkeLdK8Hp4hvJ9bvNUtoZY1iGyK3m6HOfvAFT/wACqvqXw58FPaeItF0XxFe3Xijw/azXdwGhAt5REf3kaNuySvPOOcVd8UFm/a50/dkkazYj8P3dZ3gAs3xR8fE5JOl6xn8nraFTEqjGo6rvyKXTVt7bbGbjT53HkW7R5HRQOlFfVHkhRRRQAUUUUAFFFFABRRRQAop6JSxrmrMUeaCWxIkq3DHT4YauxQUGUpEUa1OimrENuzfdUmrS2jD7zIn1Nc9XFUaP8SSQQpVKnwxuU1U5pwQ1dEMC/em/IUZs17sfqa86eeYOH2r+iOmOW4iXSxU2UbKt+fZL/AD9TR9qs+0aVzviLCrozVZTX7oq+X9KTy6ti7tP+eaU8XNmesaUlxHhuzH/AGRW7ooGOmmOtQPYt/yzA+hpfJsX6F1/4FW8M+wkt218jOWWV0Y5Q1C6mt06fEw/d3Az6MKgm024UfKokH+wa7qWYYar8M0c88NWp/FEwZUNVZUNbM1uQcMpB9CKqTQV2JmSkY0qVXda1JoaqSx4pmyZTNFPdcUygtBRRRQAUUUUAFFFFABRRRQAUUUUAFFFFABRRRQAUUUUAFFFFABRRRQAUUUUAdp8C/8AksfhP/sJxfzrrv2w/wDktVx/2D7f+TVyPwL/AOSx+E/+wnF/Ouu/bD/5LVcf9g+3/k1eBV/5HdP/AK9v/wBKPRh/uMv8S/I8dooor3zzgooooAKKKKACiiigAooooAKKKKACiiigAooooAKKKKACiiigAooooAKKKKACvXfgh/yLl7/1+H/0BK8ir134If8AIuXv/X4f/QErjx38FlR3O+rofDryWHh/VtUjDeYfLtYsDuzbm/8AHVP51z1dgmsXXhzwtpdtZC2Mt4ZLqYSxh8DIVfpwDXzGMcnGMIq7bX4a/odeHsm5N2sv+B+pBr1nFP47ti6Zg1F4Z9o44fG4fnmrB0zQLrxCdMtYZ0hsjNNeTF+ZEQfdUdvT8asTXkms/wDCM61P5SzpefZZggCjhgynHYYqjo88EfjfU7eeVY0vVuLUSE/KrP8AdJPpkCuBSqez3acYtad07fPTY62oc+2kn+epUvrvQb1IJbHT5NPu0uFXyxJvSSP15xgg/wA66PVIdD1TxRrGimxcXztNJHeeZz5igtt2+nGPeucvPDl3o8UNxqUkcMzXKJFCGBZ17t7Dp+dbNsy/8LavG3LjzrnnPH+raisoNc1KTaUZNO73VuvVCp817TitWk9PX7jH0yz08aFpuoXUJbzNU8mY56x7QcfrTotIt7XVdeW8QvBpsUhUZ6knEf8AOopT/wAW8tMMN39puevP+rFbHi2eI+E4r6N1M2sCHzADyPKXDZ+pArWU58/Lf4m1+P8AlciMY8t7bJP8P87DIrLRtPuLLQ77Sp7me5SP7RdqzDymk6bRjBAyM81ymp2r2Oo3NlIcvBK0ZPuDivQprjxJqjWl/pGrm30t4EEreZgW5UAOCPwzXnl/LJPezzSzGd3kZmkPVznrVZfOcpPmettVdvX9PQWKjGKVl6adP19TodWsWv8AxFo2iI2wCztos/3dyh2P5uTUrRaDrC32m6Zpz2txaxPJbTmUsZgnUMO2QDTnvY7PxN4e1uQ/6PJawb29Ng8p/wAtufxqay0e48NT3+r3kkX2ZbeWO1ZXz55kBC4/A5rBzcYx1s7aecr6+v8AwTRRu3ppfXyVtPQZcX+lr8O9P3aQHJunUHziMMACW6dxxitPUbuwm8UeF47fTRbyEWziTzS2EPRMY7etcxeY/wCFf6auRkX83Gf9kVqXEscXizwvLI6qiwWu5s8DpUyoR1avvPqyo1Hp/wBu9EZos7eex8SXciZmtpY/KOem6Qg/pWvFB4bs7rSLK801521GzgaWXzSPKL5G4Duc1WmtZbLTvF1vcbVk327YDZyDISP0NRa6R/bHhz5h/wAg+1zz05NaNuq3HmdvJ/3Iv89SLKCTtr/9sxLTS7PShqt7qFpJfrZ3ZtIIASA7ZPzEjPAA/Wq3iK3t7T+zdb06CS1iuR5nksSTFIjcgE9q6aO71Ka68Q6bot55GoLqTTxqr4MqZIYA/ka5/wATRaxc6lp+manqLXt3JgGPdu8kscY+uOaKFWc6qc366vbl7Wtv1+QVYRjTtFfh1v33+RT8bRLD4pvgowHcSAf7wB/rWNWv4xuFufE9/Ihygk2KfUKMf0rIr0sLf2ML72X5HHWt7SVu7FHWvnHxD/yMGpf9fk3/AKGa+jh1r5x8Q/8AIwal/wBfk3/oZr2Mu+KRjLYo0UUV6xmFFFFABRRRQAUUUUAFFFFABRRRQAUUUUAFFFFABRRRQAUUUUAFFFFABRRRQAUUUUAFFFFABRRRQAUUUUAFFFFABRRRQAUq/eH1FJSr94fUUgPTPj1/x86P/uTfzSvMq9N+PX/Hzo/+5N/NK8yrlwX8CP8AXUqW53fwc1my0S88R3F5qCWMkug3ENq7NtLTEqVVf9rjj6VzXiPxL4g8SSQya/rF7qTwptiNxKX2D2/KsmiqjhaarSrW1f4ehbqycFDodNdfEDxxdW9nBP4q1Z47J1ktgbg/u3X7rD3Has618Sa/a2Go2FvrF7Fa6mSb6FZSFuCepcd+p/OsqiqjhqMVZQX3ITqze7Ne68UeI7r+zvtOuX8v9mACxLTEm3A6bPToKk8TeLvE/iYwHX9dvtS+z/6oTylgh9R71iUU1QpJpqKuttNhOpO1rmhNrmsza4uuy6pdvqqyLKt40hModcbW3dcjAx9Kba6xqtreXN5bajcw3N0kkdxKkhDSrJ98Me4bPPrVGiq9nC1rLt8hc8u4UUUVoSFFFFABRRRQAUUUUAFOQZNNqaIc0CZNCma0baHOKgtE6VqR7IU3P0rDEV4Yem6lR2SJjCVWahBaslt7fj29TUzTWsAyxDn36VL4b0bxD4uvjZaBYPOFP7yU8Rxj1Zq9g8K/BDRLMJceJ9Ql1O4HJggOyIe2ed1fB5hxJWrNxpe7H8T2aeCw+GV6rvI8V/tKWaQQ2sUkrngLGpJNdDo/gP4ga0oe08P3UcbdJJ/kWvpPR9O0fRIRFouk2dgo7xRgMfqaty3Mkhyzlvxr52eJnLVs3eNUdIRPCLD4GeLpwDqGr6XY+oEhdv5Ctu1+AdmADfeMJSe4ith/PdXrBcmk3Vi6j7mbxlU86g+BXhBB/pGt6rMfYbf61Zj+CPgJR813rDn187Fd3uNG41PN5k/Wqvc4R/gl4Cb7t3rCf9tc1Xn+Bfg9x/o+u6rD/vLu/rXoe40u40c/mNYur3PLLn4BWh5sfGTqewmth/8AFVjXvwL8YQAnTtX0q+HZTKUY/hg17ZvNKJGHrVKpLuUsbU6nzdq3gH4haKC134dupY16yQDetc8NSmtpvLuYpYZB1V1IIr65hvJ4j+7lZfoaj1SHStahMOuaRY6ih4/fRAsPoa2hiaketzaOMg/iR8sR38NwoWVVce9Mn0+KYbrZsH+6x/rXtfiP4KeFtSDTeHb+fRbo8iKQ+ZCT6dsV5P4t8JeKvBM4/tqxY2pOEu4fmif8a9jBZ3VoySTt5MVTC0MSro5W8tWjYq6lSOxrMuIcZrr4pYL6HZLg+h7isTVLRreQo31B9RX3OXZnTxkbbS7HhYnCTw78jm5k61WbrWlcp1qhKOa9QzTI6KKKCgooooAKKKKACiiigAooooAKKKKACiiigAooooAKKKKACiiigAooooA7T4F/8lj8J/8AYTi/nXXfth/8lquP+wfb/wAmrkfgX/yWPwn/ANhOL+ddd+2H/wAlquP+wfb/AMmrwKv/ACO6f/Xt/wDpR6MP9xl/iX5HjtFFFe+ecFFFFABRRRQAUUUUAFFFFABRRRQAUUUUAFFFFABRRRQAUUUUAFFFFABRRRQAV678EP8AkXL3/r8P/oCV5FXrvwQ/5Fy9/wCvw/8AoCVx47+Cyo7nfUUUV4hYUUUUAKSSeST9TSUUUAFFFFAC5OCMnB6jNJRRQBdbUGfRl02WMOscxlhkzzHkYYfQ4H4iqZJIALEgdBnpSUVMYKOxTk3uFFFFUSFFFFACgkEEEgjvVzR79tNvDeRxiSYIwiZj9xiMbvcjmqVFTKKmnGWzKjJxd0KSSSScknJPrSUUVRIo6184+If+Rg1L/r8m/wDQzX0cOtfOPiH/AJGDUv8Ar8m/9DNejl3xSFLYo0UUV6xmFFFFABRRRQAUUUUAFFFFABRRRQAUUUUAFFFFABRRRQAUUUUAFFFFABRRRQAUUUUAFFFXNE0281nV7TSdPhM13dyrDCg7sxwKmUlFNvYaTbsinRXqFz4D+HenzvZap8TlS9hOydbfTvNjVx1AfeN2D3xUf/CH/C3/AKKhcf8AgoP/AMcrhWZ0Hspf+AS/yOj6rPy+9f5nmdFemf8ACH/C3/oqFx/4KD/8co/4Q/4W/wDRULj/AMFB/wDjlH9pUe0v/AJf5B9Wn3X3r/M8zor0z/hD/hb/ANFQuP8AwUH/AOOUq+DfhczBV+KUwJOAW0kgD6nzKP7So9pf+AS/yD6rPuvvX+Z5lRW7458M3nhPX30u8kinVo1mt7iI5jnhYZV1Poawq7adSNSKnB3TMJRcXZ7hSr94fUUlKv3h9RVEnpnx6/4+dH/3Jv5pXmVem/Hr/j50f/cm/mleZVy4L+BH+upUtwooorrJCiiigAooooAKKKKACiiigAooooAKKKKACiiigAHWrMA5FVh1q3b9qBM07JelbPgPRB4y8cW2gvceRbYaSdgedi9QPc1l2I6VgWWtah4f8SpqmnymO4t5Tj/aGeQa+M4xryp0aS+y27np5PTc5VHH4raH29pFhp+i6XDpek2sdraQjCogxn3J7mpyxNebfDX4saJ4ntUhu5Vtb4Ab0Y969GjdJEEkbq6HoynINfCN9UTJNScZKzHUUUVIgooooAKKKKACiiigAooooAKKKKAHK5FW4rpXtpLS6hjubWUbZYJRuRwe2KpVj654jsNKHl7/ALRdHhIYzk59/Sqjd6Bz8nvXseWfGjwDbeEpIfEfh8t/Yt3L5cluTk2sh5A/3Tzj0rhb4C703zBy0fP4d66T4t+OmawutDluFmv79k86JTlLWNWDAf7xIFcv4cmV7eQyfMqxOT+Ve5lGIlRxMFF31/pHa5PFYVznG36+Zzd4vJrLnFbF6KybjvX6ij56DK1FFFM1CiiigAooooAKKKKACiiigAooooAKKKKACiiigAooooAKKKKACiiigDtPgX/yWPwn/wBhOL+ddd+2H/yWq4/7B9v/ACauR+Bf/JY/Cf8A2E4v51137Yf/ACWq4/7B9v8AyavAq/8AI7p/9e3/AOlHow/3GX+JfkeO0UUV755wUUUUAFFFFABRRRQAUUUUAFFFFABRRRQAUUUUAFFFFABRRRQAUUUUAFFFFABXrvwQ/wCRcvf+vw/+gJXkVeu/BD/kXL3/AK/D/wCgJXHjv4LKjud9RRRXiFhRRRQAUUUUAFFFFABRRRQAUUUUAFFFFABRRRQAUUUUAFFFFACjrXzj4h/5GDUv+vyb/wBDNfRw6184+If+Rg1L/r8m/wDQzXo5d8UhS2KNFFFesZhRRRQAUUUUAFFFFABRRRQAUUUUAFFFFABRRRQAUUUUAFFFFABRRRQAUUUUAFFFFABXefAH/kqumN/Elveup9GW0mIP4EA1wdd58Af+Sp6f/wBel9/6RzVxZj/udX/DL8mb4b+ND1X5nBkljubknqTRQOlTWVpdXtwtvZ28txM33Y41LMfwrsbSV2Y7mz4D8NnxTrcumrci2MdlcXW8rnPlRl8fjjFR67oB0vw9oGrfaBINXt5Jtm3Hl7JWTHv93NdR8C4pYPHt7DPG8UqaNqAZGGCp8huCKqeO/wDknvgD/sH3H/pVJXmyxE/rapp+7p+Km/0R0qlH2LlbXX81/mcPRVm/0+/sDGL6zntjIu5PNQruHqM1Wr0k01dHM00d78TGaTwT8PZpCWkbSJlLHqQs7AD8BXBV3nxI/wCRD+Hf/YKn/wDShq4OuPAfwfnL/wBKZtiPj+S/JBSr94fUUlKv3h9RXYYHpnx6/wCPnR/9yb+aV5lXpvx6/wCPnR/9yb+aV5lXLgv4Ef66lS3CiiiuskKKKKACiiigAooooAKKKKACiiigAooooAKKKKAAdat2/UVUHWrVueRQSzasOork/E0fl6rOOxbNdTYHkVj+JYbdtet/tkxgtpCgmlC7iiZ+Y474FfI8ZUubAKXaS/VHp5FPlxTXdHOQSyQTLLDI8cinIZTgivQfB/xc8SaEVjmla6iHvhv/AK9eieNP2abh9Ei1z4d6x/bVvJEJfs02BIVIzlT/AExXgetaVqeiX72Gsafc2F0hw0U8ZU/rX5hGU6ex9PUp0MSrTV/66M+m/Cfxt0nUlSO78uOU8bWOw/r1rv7LxfolygYzNDnu44/OvhmtDTNb1fTWzY6jcQewbI/Wt44lfaR5tXKH/wAup/J/5n3Xb6jp9wAYL2CTPo9Wh8wypB+lfF9h8TPEdvgTra3YHd0O4/iDXQ6f8YposC40udPUwXOP0INaKrSfU4Z4DFx+xf0f+Z9YbTRtNfNdp8a7XA3y6tB7bt+P0rSi+NWnnGda1JP963Jqr0/5kYOjiFvSkfQWDRtNeB/8Lm00/wDMwXv/AICH/Gorj4yaXj/kO6m/+7bkU/c/mRPLW/59S+4+gdpqOSWKIZklRP8AebFfN938YtJYHE+s3Bx67B/KsS++LVq2fs+h3Ep9Z7nI/LFHNSX2i44fFS+Gk/nZH01eeIdFtQfN1CEkdkOTWTdeNISD/Z9hPcf7bDaor5ivPirr78WNnYWQ7FYyWH45rmtX8UeIdW/4/wDVrmVf7u7C/pUutSjtqbwyvGT+K0fxPojxd8Sra1Rk1LXoLcY/49rL55D7HnivI/E3xQvbpJLbQLc6fE/DXDtumcfXtXnRP8R59yc103gnwH4q8ZXIi0HSZ548/NcOCsKD1LdKyliZy0jod9HKMPSfPWfM/Pb7jIsXeS4MkjM7scszHJJr0Pw+SmlXTf8ATLb+ZA/rVL4ieAJfh/rWm6XcalFfXNzaC4mMa4WNtxG0c89OtXrEeXoT/wC3Io/IE/0r3eHaLljIJ9/+CGZVoPCylHa1v0Mq+6mse47160/wzWSwtrq68T2VmbiBZlSSPnBAPr715PfqI55YwwYI5XcOhwcZr9MwmYYfFuSoyvbfR/qj5meGq0UvaK1ypRRRXaSFFA6iur+JPhuy8N32mwWUkzrdWEdw/mNkhmGTj2rCeIhCrGk95Xt8tzSNOUouS2RylFHatTxFoOpaBLaxalGkbXVutxFtfdlCSAfboa0lUhGSi3q9vOxKi2m0tEZdFFFWSFFFFABRRRQAUUUUAFFFFABRQOtdX8RvDdl4cm0hLKSZxeafHcyeY2cOw5x7VhPEQhVhSe8r2+W5pGnKUXJbI5SiiitzMKKKKAO0+Bf/ACWPwn/2E4v51137Yf8AyWq4/wCwfb/yauR+Bf8AyWPwn/2E4v51137Yf/Jarj/sH2/8mrwKv/I7p/8AXt/+lHow/wBxl/iX5HjtPhikmlWGGNpJHOFVRkk1o+GdDu9f1NbGzaNWxuZnOAq9z717V4R8I6X4ehDRIJ7sjDzuOfw9BXq4jFRo6bs4ErngNFem/wDCpJv+g9F/4DH/ABo/4VJN/wBB6L/wGP8AjS+u0P5vzDlZ5lRXpv8AwqSb/oPRf+Ax/wAaP+FSTf8AQei/8Bj/AI0fXaH835hys8yor03/AIVJN/0Hov8AwGP+NH/CpJv+g9F/4DH/ABo+u0P5vzDlZ5lRXpv/AAqSb/oPRf8AgMf8aP8AhUk3/Qei/wDAY/40fXaH835hys8yor03/hUk3/Qei/8AAY/40f8ACpJv+g9F/wCAx/xo+u0P5vzDlZ5lRXpv/CpJv+g9F/4DH/Gj/hUk3/Qei/8AAY/40fXaH835hys8yor03/hUk3/Qei/8Bj/jR/wqSb/oPRf+Ax/xo+u0P5vzDlZ5lRXpv/CpJv8AoPRf+Ax/xo/4VJN/0Hov/AY/40fXaH835hys8yor03/hUk3/AEHov/AY/wCNH/CpJv8AoPRf+Ax/xo+u0P5vzDlZ5lRXpv8AwqSb/oPRf+Ax/wAaP+FSTf8AQei/8Bj/AI0fXaH835hys8yoruvFHw7l0PQ59UbV47gQ4/diArnJx1zXC1vTqwqK8WJqwV678EP+Rcvf+vw/+gJXkVeu/BD/AJFy9/6/D/6Alc+O/gscdzvqKKK8QsKKKKACiiigAooooAKKKKACiiigAooooAKKKKACiiigAooooAUda+cfEP8AyMGpf9fk3/oZr6OHWvnHxD/yMGpf9fk3/oZr0cu+KQpbFGiiivWMwooooAKKKKACiiigAooooAKKKKACiiigAooooAKKKKACiiigAooooAKKKKACiiigArvPgD/yVPT/APr0vv8A0jmrg67z4A/8lT0//r0vv/SOauLMf9zq/wCGX5M3w38aHqvzOK02zudRv7ews4mmubiRYokUcszHAFe0JJqfhMXPgn4cpCdW0+2a48Q6zgHDKMtGrHhUXp7muQ+EPl6Laa946mUFtFs9ljuHBvJvkj/75G5v+A0+6vLjQ/gtAscjC88U6jJJdS5+d4IcYXPoXYk/SuLGt16qp2uk0rPZyerv3UY626t+RvQSpw5uv6bfizv4tRhm8Jaf8VtcvLOK+k0W902RBhZb24bMaMF74Ukk+1UvhPDpmueGtE1jz7Sa98G2OoPLYTMN0hw0sMgX+JQzHPuoqjZ+IPDXh34TeELrV/Da65qJ+1/ZFnciCJfN5YqOpz71peAvGHhjxNc60q+D7fSNaXQr4xXNk5WN08k5V1OfwOa8irSqRo1HGDsm0npZJOSta97Wb16dNjsjKLnG7Wy0130f6GdYeLdc1LRrFvibEuqeE9fkkihvAo8yxmUld6kD5SvXaeorzLxx4cvPCnie70S8ZZDCwaKZPuTRMMpIp7ggg103wynfV/CvivwdcMXhl059Ts1PPl3Nv8+V9NybwaXX3Pij4QaXrLfPqHhu4/s26fqz20mWgY/7rBk/EV6tD/ZcQ4pJRbs0ttfhdun8r7uzOOf72mm9Xb8t1+qIfiR/yIfw7/7BU/8A6UNXB13nxI/5EP4d/wDYKn/9KGrg678B/B+cv/SmYYj4/kvyQUq/eH1FJSr94fUV2GB6Z8ev+PnR/wDcm/mleZV6b8ev+PnR/wDcm/mleZVy4L+BH+upUtwooorrJCiiigAooooAKKKKACiiigAooooAKKKKACiiigAqeA81BUsPWgTNmxPIrN8bx7o4JMdVK1esj0pni2PfpSP/AHX/AJ14fEdL2uW1V2V/udzoyyfJjIP+tT6q+DGqzXPw08PX0MzLJ9jRSQe68f0rq9eh0XxJZmy8UaFZarCR1dMOPxryv9mG9+1fCm3gzk2l1LF9BuyP516hX5TZSSuejOpOjUlGL6s8s8T/ALOfgTVS03hzWrzRJm5EU48yIewxj+deb6/+zX4/st76TNpusxDoYZgjH/gPNfTdORmU5VmX6Gs3RizphmlSO6ufE2s/DP4g6OT9v8IasgHVkt2ZfzArmbqxvrVit1Y3MDDqJIypFfoRHqN5GMLcuR6Ngj9aSS+aYYuLWyn/AOulup/pUPDvudUc2j1ifndvQfxAUb1/vCv0ButM8OXYIuvC+jy5OTmDHP4GqMnhPwJL/rPBOjt/2zI/rU+wZos0pHwbuX+8KDIn94fnX3YPBPw9U5XwLpH/AHy3+NWI/C/gqIjyvBmjLjp+6J/rR7CQ/wC1KR8Fo244TLH2rSsNC1zUCFsNF1C6J6eVbs38q+84LbSbX/j00HSoP923H9atC+uFGI/KiH/TOJR/SqWHfcylmsekT4w0T4M/EvVsGHwtdW6H+O6BiA/MV33h/wDZn1iQq/iPxJYWCfxR2485/wAwa+jXuJpP9ZM7fjUVWqKRz1M0qP4VY4Pwt8GPhz4dZJv7Nm1q6TkS3zZXPsoAr0BZNkKW8EcdvAvCxQoFUD8Kjp0Yy4HvWqilscFSvOo/eZ8w/tD3X2v4v3EIOVtLSCH6HbuP/oVZcn7vR7dP7xdj+QH+NQfEW6/tL4r+IroNlft7xr9E+UfyqfU/lt4I/wC7CP1JP+FfVcK0+bF83ZP/ACNMwfJgoR72/wAz0nx14VXxBpGg3La5a6d5GmINk3V/kU8cj0rldGXQ/B3gK18RajpEWrX2o3LxxLIcBY164+o/nUPxf1C0vLbw2tlexTGHTFSURSZ2NheDjoeDU+iLofjH4c2Ph6+1610e+0u4Zla5OFdG9ORnivRpUq1PAU3Wk/ZuWqSaaV5dtWm7XG5wliJciXNbR33enfTa5onw1oP/AAtfwzdWdhH/AGXrNo9ybZh8it5bcfyNcT8UdR8PzXlvo+gaV9ji0p5YHmzzccqNxHbBVvzrtU8SaEfi14btbXUIRpWjWr2v2qRwsbN5bZOemOgryXxDJHLr+oSxOrxvcyMrKcggscEV2ZRRqzxEJ1nL3YK12+sppX7vltuRi5xVOUYW1l+i28rnpPhxfDfhT4a6drWsaImq3Gs3DIQxwUjBI4/75z+NWvijPpdv8QtAmn0uTVLMabH5NoODJx8g/lVbQf8AhHPFfwx0zSdV1230q50a4dm81gDJGSx+Ud87sfUCtm48Q+GR8V9CvY9Qt2sF0nyIpmYEQuVwm/0I9+ledJyjip1HGTmva33tb7Nn007anTGzpRimkny9vnf59yp4nt7S78C/8JLqXg0aRd6bfxfuHQp58OeV57HpTfj1rWmtZaXp50ZBcXNnFcRXO/mGPc37sfl196XxjeWtv8N9c0u68XWut6lLdpKNsgOFJ4Veecd6pfEKTw/rGieHfFC6xaySWkEFtNp4YGVgHLNx1GMn9KnBQ/fUqlROynJK3NbWMWt9bXvv+QV5e5OMWrtK+3d3N7wva6b4qgudJbwC+l6S9ozWt66HO4Ywd3qev4V4jpT20eo20l5C09usimWNTguueR+NfRMGs6TH4xbWZfG1idLurTy7SwEihYjsGS3PH3T+LYrwbwNdWVj4v0i81IA2kN1G82RkbQec135JVny15crtyxaV5b2ldXlrfRJtaXMMdGN6aur3eunl26Hqs1na+JPBuufavA7aClnbefYTMhUnHYE9eKy9Mbw54J8A6HqWpaFFq13rW6SXecFIvQfnXT6rqWn20fimS78a2WoDULNvsVqsq7Yl9OvXtiub0+Hw3438AaDZ6h4itdHu9GBimWdgC8f+zn+deZQnJ0/3nMqXMr25+sH3974rX8zqmlze7bntpe3f7tiPQh4b8M+BW8YXGiR6hJqWoPDaQSHHlRAsMf8Ajv6ik8C6XpWpP4k8Xaf4dN7HbyKmnabgsA7dfrjI/DNS6NH4Z8UeA/8AhE5PEEGmSaXqEkltPdMAJYizEHtng/oKTwPfaHaL4m8G2niIWEU8iPYalIwCllA3c9MEgfUV1VZT5K9ub2nNrfmtycytt/d7a7mMUuaG3LbTb4rP9e+mxf1nwpo954k8H6jfaQNIXU5GjvrJuB5i5wPxx+oqj4jtrS+8faN4f1rwvBo0A1AqLiPhZ4Odq5784/PFZGv6NC2vaTpupfEC3vjKZC1yj5jtWAG3Jz3NdB4wm0660Lw/4W1fxbZ31+LxmfUoyCLePHy7iD9KmKnCVL33K6ktFP3V73vK+9trPXRWKbTUvdS1XbXbT9dPMyvifbPPrln4bfwrDpDPfLDaXkQO2SJiFx79Qa7YeFNNuNTuvB//AAiBh0tLXEOq7TkzbRls/U/pXN+NNbg0XwjomnXniC18Q6paanHdJLAQSkSHO0ntnir/AIoFrrl5N4h0/wCJFvYafNEJDZlx5iMF5UDPBJ7VzTdaVGlG7jFcyT99pyTVpLrr0T03NEoKcna70002tt2+4xfDcfh3wl8NrPXNZ0RNVudWu3h2M2CkallOP++SfxFU/wBoA251jQzaAi3Olx+SD12fw/pirnh3/hHfFfwwsNE1XXrfSbrSLp5CZmAMkbFjwD1+9j6gVkfG3UdJ1HU9GfRruO5to9OSNSrAsoHADejY6ivRwcZPNFKSlzKVS972t9m3Tbt8zmrNLC2VrWjba9+v4nn9FFFfYnjBRRRQB2nwL/5LH4T/AOwnF/Ouu/bD/wCS1XH/AGD7f+TVyPwL/wCSx+E/+wnF/Ouu/bD/AOS1XH/YPt/5NXgVf+R3T/69v/0o9GH+4y/xL8jyG3nmt5kmt5XikQ5VlOCDXp/gv4kK4Sx8QfK3RbodD/vf415ZRXs1qEKqtJHnp2N//hNPFf8A0Hrz8x/hR/wmniv/AKD15+Y/wrAop+xp/wAq+4Ls3/8AhNPFf/QevPzH+FH/AAmniv8A6D15+Y/wrAoo9jT/AJV9wXZv/wDCaeK/+g9efmP8KP8AhNPFf/QevPzH+FYFbHg7w9qHirxBBommBDdTK7IGOAdiFj+gNTOFGnFzkkkioqUmktyf/hNPFf8A0Hrz8x/hR/wmniv/AKD15+Y/wrSb4ceI18Saf4f/ANBa/vLc3DqtypW2QDLGVuiYHJz0qHxl4F1Lw7FZXUd5Y6vYXshhgu9PmEqNKOsZ25w3I4rCNfBykopq72/r5Mt0aqTdtin/AMJp4r/6D15+Y/wo/wCE08V/9B68/Mf4Vt+JPhhrehaHdajc6jo81xYhWv7CC8R7i1DEAFlBz1IB9M1t/E/4f2vh/wCHfhnVLfVNDmnFq/2o210rSXTNcPtZRn5gqkKSOm01j9cwblBRs+Z2Wnlf/L7y/q9VKTa2Vzif+E08V/8AQevPzH+FH/CaeK/+g9efmP8ACuhb4T+Ihon2z7Xph1IW32s6OLpftgh27t3l53Z284xnFZvg34fa/wCLNKbU9L+yrapdC3lknmEaRnaW3Mx4AwPzrRYnBcrneNluT7CrdK2pQ/4TTxX/ANB68/Mf4Uf8Jp4r/wCg9efmP8K2fDPw11TWrOS8k1XSNNtjcvaWkl5drGLuVTgiPJ5Ge49a5LWdNvdH1W60vUYGgu7WVopo26qwPNaU54WpNwhZtEyp1IpSktDU/wCE08V/9B68/Mf4Uf8ACaeK/wDoPXn5j/CsCit/Y0/5V9xndm//AMJp4r/6D15+Y/wo/wCE08V/9B68/Mf4VgUUexp/yr7guzf/AOE08V/9B68/Mf4Uf8Jp4r/6D15+Y/wrAoo9jT/lX3BdmvqHifxBqFo9pfatczwPjdG5GDj8KyKKKuMYx0irAFeu/BD/AJFy9/6/D/6AleRV678EP+Rcvf8Ar8P/AKAlcuO/gscdzvqKKK8QsKKKKACiiigAooooAKKKKACiiigAooooAKKKKACiiigAooooAUda+cfEP/Iwal/1+Tf+hmvo4da+cfEP/Iwal/1+Tf8AoZr0cu+KQpbFGiiivWMwooooAKKKKACiiigAooooAKKKKACiiigAooooAKKKKACiiigAooooAKKKKACiiigArvPgD/yVPT/+vS+/9I5q4Ou8+AP/ACVPT/8Ar0vv/SOauLMf9zq/4ZfkzfDfxoeq/MXWiNM+B/h+xXiTWdUub6U+qQqsSA/izmpfiVazw/DX4dTmNvs7WFyBJj5d5nJxn1xS+NNO1DUvDfw+0zS7K4vJ20aSRYYIy7EtdSgnA+grvvHfiTU/hv4a8F+E9R0zT9WsjpTtf2Nyu5fMMpJwwIIYA4615Uq0oypezXNJzm7Xs7e8vysdagmpc2i5Ur/cee3EI134I2lzC2bnw1fvDOg6+ROdyv8AgwIpfhhH/ZHhbxZ4wnO2OKxbSrQH/lpcXAwQP91Ax/EV2On6Po8OtXk2hQy2+g+KPCdzeizkOfJePnbnvh14+tZnhnQo9e8K/D3w1NM8Gn6hdX+oX7J94iLO4/XZHgfWlLFQdKUXpFyv5paykvW8ZL5jVJ8yfW1vnok/xRg/AC1uLr4hhYY2eNdMv/PYDIVDayrk/iQPqRUfwif7ZaeK/Dj/ADJqWiTOi/8ATWAeah+vyn869G+E3j631T4jWPhHw5odj4f8PXSXMU20ZmlUW8mDI5PY4PGOlcb8NvDWteGPjFZ6VrVhNbMwuIdzIdkqmJhlW6MCO4oq15TnW9ouV8kZJX10cnf1v2v0FCmkocrurtN+tjL+JH/Ih/Dv/sEz/wDpQ1cHXefEf/kQvh3/ANgmf/0oauDr1sB/B+cv/SmcuJ+P5L8kFKv3h9RSUq/eH1Fdhznpnx6/4+dH/wByb+aV5lXpvx6/4+dH/wByb+aV5lXLgv4Ef66lS3CiiiuskKKKKACiiigAooooAKKKKACiiigAooooAKKKKACpIutR0+PrQDNOzPSrWtp5mhzf7IDVRtDyK1XXzdPmj9UP8q5MdS9thqlPumvwJpT9nWjLs0em/sh3u7Q9e04n/VXSSgezLj+Yr0zx9440rwfFax3MN1f6jesVs9Ps4zJPOQMkhRk7Rjk4xXiH7JV55PjTWNPJwLiyDge6N/8AZV6j4LiTWPjH4y1+4USPpRt9HsSRnylEYllI9CzSfkBX4tFvlSPocXTisRNy23/It+C/iVZ69ro8P6romp+HNXkjMttbX6EfaEX7xRsAMR6Cu7rE8T+GNM8RXmkXt95qXWkXqXlpNEcOrL/CT/dI4IrA8YeMtbh8Rnwv4L0Bda1eGFbi8aWYRQWqNnaGY8FmwcDOcCqu1ucripv3FY7teWA965n4eeIrjxNpd/d3MEcLW2p3NmoToVikKgn3OKh+Hvi641+4vtJ1nSZNH1/TGX7XZs4dSjfdkRhwyn1FYnwYurey8IeIb26kEVvb65qMsrnoqLKxY/gAaL6oPZ2jK610PRj0rm/hl4iuPFfgmy166hjgmuJLhGSP7o8ueSMfogP41yejfEHxjqkY8QQ+BJf+ETkO6Oc3Ki6aHOPOEX3iMfMFxkir/wCzs6SfB7RpI2DI814ysOhBvJsGkpXY5UnCDb3uv1Om0rxJZ6h4s1fw0sUkV5pccUr7ukkcgOGX2yCKn8W65Z+GfDOoa/qG42thCZpAvUgcYHuSQK43XB/Y3x90DUh8sOvaVPpszdjJERLEPr96n/HPdfaVoHhaM/PrutW8Dr/ehjPmyD8lFF9GCppzj2f9M72wuPtVjb3XltH50SybG6rkZwfzqauK8deKtb03WbXw14O8Prq+ryQfaJPNlEcFtDnapZj1JIOBnPympPh74vvtcvtT0PxBo50fX9LKNc24kDpJG+dkkbDgqcEd8EU+ZXsQ6UuXmOxrL8XalJo3hbVNXhjWSSytJJ0VujFVzg1T8C+I/wDhJtNvrz7N9n+y6ndWO3Od3kyFN344zXOeJ/Ef9teF/iTpf2byv7Ehe135z5u6APn264ob0HGm+az6HVaZrsD+C7PxJqkkdpDJYx3VwxOFjDKCfw5ragljEQutwMYTzM+q4zn8q8V+KN9r1n+zjax6RpEV9bTaFGt9M8yp9mj2J8wU8t9BXWaZrniQfCnW9Q8SaFHo01rpri2RLlZvMTycBsr05PSiMtbDqUbQcl3Z812MrX2s3d43LT3DyE/7zE1v6y2J3X+6FX8lFYfhGHfLEPUitbVZN80r+rsf1r7nhCnrOfl+f/DDzt2jCBiXZ61my/eq/dHrWfJ96vuTxojaKKKCwooooGFFFHegAxRRRQIKKKKBhRRRQIKKKKBhRRRQAUUUUCCiiigAooooA7T4F/8AJY/Cf/YTi/nXXfth/wDJarj/ALB9v/Jq5H4F/wDJY/Cf/YTi/nXXfth/8lquP+wfb/yavAq/8jun/wBe3/6UejD/AHGX+JfkeO0UUV755wUUUUAFFFFABXoP7PDtH8VtPkRirLbXZBHY/Z5K8+rY8G+Irzwrr8WtWEUEtxFHJGqzAlCHQoehB6Ma5cbSlWw9SnHdpr70a0JqFSMn0Z2vwNl057HxvPrjX80X9gsZDaygTlDIu/azA4468dKdfeJPCtj4BbSfB2la+SdZt72OfUJUljSWMfcXaowSMcd64jwZ4i1HwprkOraYY2lRWjeKVd0c0bDDI47gitjxb4/1DXI7C3s9M03Q7Own+0wW1hGQvncfvDuJJPH0rhq4KcsU5WvFtPeyVl26/wDD/PphiEqVr2fodZ4htvCfxCs/EfiTRH1PR/E8Fu2oajp87boJlDKJChAGOWBwSazfE4tz4d+FYu8fZ/scnm5/ufbZM/pVbxD8VNU1fRL+xTQtF0+61JFj1C/tImWa5QEHBySBkgE4AzisS78ZX134Es/CNzp+nyw2Tk214Ub7REpcuUBzjbuY9qzo4TEJRTVkpaK92lytb9bN6dbDqVqbb11a7bu9zvka+/4a7bf5nmf8JGVYf9MN/T/d8v8ASsnUJ/J+DGvR2EzR20nisKuxsBkCOVHHbpVZvi5rraT5X9l6SNYNr9kOteU32sxbdvXO3dt4zjOK5FPEF4vg6TwsIoPsb3q3pkwfM3hSoGc4xg+lFLBVnyucUuXkW+/LfX8dOo5V4K/K97v7z07xK/gJPAPgIeJYfELv/Y5aI6fcxxxhvNbfkMh+bPf6VxHxf1u38Q+PbzVLawu7FHihjMN1/rdyRqpZuBycZ6d6seEPiNf6BoaaNcaLpOt2lvMZ7NdQjZjayHqUKkcHrg5Ga5bXtVvdc1m71bUZPNu7uUyysBgEn2rXBYOdKs5TW3NZ3v8AE76Lp5+exFeupwST7dOy7lKiiivXOIKKKKACiiigAooooAK9d+CH/IuXv/X4f/QEryKvXfgh/wAi5e/9fh/9ASuPHfwWVHc76iiivELCiiigAooooAKKKKACiiigAooooAKKKKACiiigAooooAKKKKAFHWvnHxD/AMjBqX/X5N/6Ga+jh1r5x8Q/8jBqX/X5N/6Ga9HLvikKWxRooor1jMKKKKACiiigAooooAKKKKACiiigAooooAKKKKACiiigAooooAKKKKACiiigAooooAK7z4A/8lT0/wD69L7/ANI5q4Ou8+AP/JU9P/69L7/0jmrizH/c6v8Ahl+TN8N/Gh6r8zQ8U+INY8O6F4Hu9Fvns55vDjwvIgGdhupsgZHHQciqPxMkluPA/gG7mkeWSXT7ne7tuLMLg5yfxpnxHjaTwN4A1BFJtzpU1tv7CRLmQsv1w61a8K614I1rwdaeGfHF1qGntpk0klhfWi7/AJJMFo2XB7jIrghFQhCtGN7Sleyu7XkvnZs6G224N7pW7dBPgzeXVzr99DcXDyR23h6/SFWPEa+XnA/Go/Ed5dWHwz8BXNnO8EwivlDocEAzMCPxBIpfg6sUXiHxJdwMz2Nrod9mVhj5WXahPoTkVX8WK03wf8E3UakwwyXttI3ZZPN34P4MDTmovGLTS6/9Jn/mEW/Yv0f5oT4Gg/8ACxIZOcR2F+7H0AtJjWt8IPEmuav4+8N6bqmpTXdrZGY26y4JTMTDr1PTuai03WfAXhTwrcXegXmo6l4n1HTWs5BMmyGzMq4lK8DccblHJ61Q+A8bN8SLO6APk2VvcXM79kjWJiSfSlioqrTr1pRsuWyutdFLVffbzCk3CUIJ9bu3y/yHfEf/AJEL4d/9gmf/ANKGrg67z4j/APIhfDv/ALBM/wD6UNXB134D+D85f+lMwxPx/JfkgpV+8PqKSlX7w+orsOc9M+PX/Hzo/wDuTfzSvMq9N+PX/Hzo/wDuTfzSvMq5cF/Aj/XUqW4UUUV1khRRRQAUUUUAFFFFABRRRQAUUUUAFFFFABRRRQAUq9aSlHWgC/anmtmz+ZCvqKw7U8itmwbpSZhMu/s/XX9n/GWxjJwtwk0B/Fcj/wBBr3L4TDyfFvxGtHOZB4jM/P8Adkt4iv8AKvnLwvdf2V8WdHus4VNSjz9GO3+tfQXjNtW8C/EGfxtp+kXOraLrFtFb6tb2aF54ZotwjmVRywKnacDPFfiNen7GtOH8smj6nEfvLNfaij08DJrz74RHz9a8eX8g/fy+IWhbPXZHDGEH05P51kweK9Y+IniPSrHw1puq6TodldJealqN3A0JmCHKwRqwBO5gMn0qTUNUn+G/jrW7690nULzw7r8kd2txZQNM1rcqmx1ZFBO1gFIPrWbktzljSaTj1fT5mpqP7j9obQjEMG78P3Kz4/iCSqVz9MmuCvJJIv2ePiAY2ZS+r3kRKnBCvdqjfoxrtvADX3ivx5dePbzTLrTdPgsxp2kw3SFJnUtuklZTgqCcAAjtWB4W0mbWPDfjr4b6jpt/aXFzdXssd1JAwgcSyFomV8YbB2k4NS9TWLUbX6Wv9567ZRRw2EEESKkSRKiqBwFAwBXDfs7qsfwf0eNFCqs16AB2H2yasvw58TNTNhB4f1LwnrS+LIlFtJD9lf7M8g+XzPOxsEZPOc9K2P2frO+0/wCEejWepwyw3kcl35qyxlGybqY52nkZBBHsRVJpsylCUKb5u6/Uh+O6Pa+HNK8TQrmbQNXtr3PpHu2SfhtY0uoFNb+PGlwxsJLXQdHkvD6ebcNtQ/8AfKn866rxtpKa94P1jRpBkXlnLEPqVOP1xXA/s7W2tXGmat4j8R2FxZajeSQ2axzxlHEVvGIxwecE5NJ/EEGvZN9Vp9/9M6TxZ42i0fxAuh6R4fu9f1toFmmgtSsflREnaXkYYGTnAJ965fwZqurar8er241fw5PoE/8Awi8S/Z5blJjIounw+U47kY68U7W9afwD8Xda1rVdJ1K60nxBaWqxXdlbPOYJIVKFHVATzwR9TUOlazqc3xos/E13oGqQ6XrOkLptifszFoik7Pum4/dg5JG7HBHek3qaRhaLst1ub3wL/wCRb1z/ALGbVP8A0paucP8Ax6/G3/rv/wC2a0aL4mb4a+IfEfh/XNE1ee1vdVm1PS7qytHnSZZyGaI7AdrK+4c+uaXwvp+v6lpPxW+26ZNa3erTB7aJ0IDBrUbQD0bHAJHfNF9kPlalKT2dvzRe8bf8mu3X/Yuw/wDoKVpfGS8+x/A68O7BntraAe+4rn9AaxnkvPFX7OGpaXZ6RqNtfw6SLP7NdW7RSPJGq52hgCRwcetc58X/ABfFr/wh02GLTdT05v7Rjt3ivrZ4XYxw5JAYAlcsOaqL1+RKg5NR/vf5HnXg9Nsiv/cBb8hmnXzfL+FS+HF2WU8n/TMj8+P61BettcHGQD09a/SeFKXLhZS7v8jizmV66XkJeeHNdXRzrDaXcixxu80ocAev096o6V4b17V7WS703S7m5gjzudIyRn0Hqa9Y8bG68SeEJNc8L67/AKLDp6w32mcfKgHzYH+c44rRXytH0XweIPFFvotvDbrPJAyE/acn5jn6ZFKWfVlSXurncmrWlpZXs1a9/NadTeOX0+bd8tt9NfQ8LGlaidNl1L7HN9khl8qSXacI/ofQ0SaXqEen2+oPZyi1uXKQybTiRgcED16GvYY7rTdeX4i6LpcqS2s8Y1C2CDhnUZbH4qv51atrWGLxd8PvCdwqlbCxe8mjPQymNmGR7MhP41o8/nG/NCzV21/d5Ob776CWXxdrS02+fNb8tTx7VvDevaTZx3mo6Xc20EmMO8ZAGex9KVPDWvPbPdLpdz5CQfaDIUOPL/vZr1vxDqWnx+HvF1pq3i621VrxZGtrbYQYJQTgD6cD8KzviP4k1fSfA/hbSdNm8lNQ00faCFBaRRgBOe3NKhnGLrOEIwV5Std3Sty811dX01XqOeDow5pOTsl5X3secjwl4kOlHVP7GvPsm3fv8s/d9cenvXTaTb27fAjWLhoYzMuqoBIVG4DanGetej+AbTxFD4ktI/Enim1le4s9p0gAbljKjb046VwVmAvwM8QKOANbAH/jtYSzSeKkqcraTpu8b2s5Pva+260ZawsaS5lfVS38kc78MvCv/CW+I1sJvtEdmqM080Q5T5SV6jHJGK0PD+myaDqevWOqeGLrUXFi5iBGDEu7AlPtxVr9n++u7fx/DZwzMlvcwyecg6PtRiufoa3PAOralq+v+NLjUrt7mWPSpYVZsDCLJwvHpk1vmWKxEK9aLs6ajB2u09ZW6fjrtbzIw1Km6cH9pt/kea6d4c1zUFtms9MuZ1uc+UyoSGx1Oakg8K+IpjdiLR7xjZkiceUflI7fWvR18Rap4d+DfhabSZhBNcXbRvJtBYIDkgZ9e9ddf+J9Vi+MeiaDDIkdhdW4e4jVR+9Zoy25j6jGKzrZ3jYylyU42XPbV7Qev39PMqGBoNLmk7+7/wCTHz9o+k6lrF59k02zmupsZKxqTgep9KW80fVLTVBpdxYXEd6xAWExnc2emB3r2DwjY29r4V8YT2+qRaNLJq7W32xlz5calSF9s7iPxpNV8TeHrLxZ4M1G61aHU57KKaC+u405OUCo5HsST+dbPPK0q8oUqfMlfve6jzb2tZvTuR9RgoJylZ6du9vXzPJdd8P6zoZiGrafNa+aMxl14b8aZomi6rrVwbfSrGa6dRlvLUkKPc9q7X4waXrFpFa3z69/bOiXc7yWkm4HY55Kkj2z7cVV+GFp4juNN1V9L1yHRNNTYby7lxjP8K+tdsMxlLAfWOaN/nbe21r38u5i8MliPZ2dvlf/AC+ZyGr6ZqGk3hs9StJbWcDOyRSMj1HqKSbTb+HTINTltZUs52KxTFflYjqAfwNekfHdd2neFrmS8S/mayKtdoMCYA/epvhC3l8VfB3UPD8WXu9N1CKa3X0WRsf+zSflWcM2k8HTxMkrOVpeSu43++245YRe2lST2V191zz2XRtViks43sLgPeoHtl2HMqnoVHepNb0DWdFMY1TTp7XzfuF0IDe2fWvc7NrW5+MN3ao6JH4f0MRWxYZEb/LlsewfH4VzHiy/sX+HE2l3HiiDX9V+3RzWbqvzLlhkc/j+dcdHPa1SrTjyaPlvv9q9ntZWVm7/AC2Np4CEYyfNte23T/M87m8JeJIdK/tSTRrtLXbuLmM8L6kelQaX4f1rVI4ZNP06e4SaQxoyISCwGSM17p4TtPEMGsXUHiXxVbXlxPp0nmaUoG6MbOM444rldA12/wDDXwRnvtKkEV1/azQRyYBMYJJJGe/y4/GphnmImnGmoyleKTV7e9fur6W3Wj6DeApqzk2lZ9r6WPJJopIZnhlUpIjFWU9QR1FMqS5nkubmW4mffLK5d29SeSajr6qN7K+55T30O0+Bf/JY/Cf/AGE4v51137Yf/Jarj/sH2/8AJq5H4F/8lj8J/wDYTi/nXXfth/8AJarj/sH2/wDJq8Gr/wAjun/17f8A6UehD/cZf4l+R47RRRXvnnBRRRQAUUUUAFFFFABRRT7eKS4njhjALuwVQTjk0gGUVqnQb0EgzWOR/wBPcf8AjSf2Fef89rH/AMC4/wDGp9pHuOxl0Vqf2Fef89rH/wAC4/8AGoL/AEy6soUmmMDRs20GKZX5xnBweKFOL6hYpUUUVYgooooAKKKKACiiigAooooAK9d+CH/IuXv/AF+H/wBASvIq9d+CH/IuXv8A1+H/ANASuPHfwWVHc76iiivELCiiigAooooAKKKKACiiigAooooAKKKKACiiigAooooAKKKKAFHWvnHxD/yMGpf9fk3/AKGa+jh1r5x8Q/8AIwal/wBfk3/oZr0cu+KQpbFGiiivWMwooooAKKKKACiiigAooooAKKKKACiiigAooooAKKKKACiiigAooooAKKKKACiiigArt/gTcQW/xU0f7RKsSTi4tVdjgB5YJI1yf95xXEUqM0bq6MVZSCrA4IPqKxxFL21KVO/xJr7y6c+Sal2PQvDXinxP4Jgu/C+q+GodVsorhmaw1G3crFKOCykYIzjscGtT/hZkP/RJfDf/AH6uP/iqybf4y/EKGCOH+2LeUIoUPNYQSOQPVmQk/jT/APhdXxC/6CVh/wCCu2/+Irx54GtOTlKlG73tOSv8kjtjXhFWU39yf6ieK/H+taxoU2iab4WsfD9jckG6SwgfM+OgZmycewNUvAvjHXfC1lc6Y2hwavpVy4lksr2Bmj8wDG8EYIOPQ1e/4XV8Qv8AoJWH/grtv/iKP+F1fEL/AKCVh/4K7b/4irWFrKm6XsYWevxPfvflvcn2sObm53f0X+Zp/wDCzIf+iS+G/wDv1cf/ABVUdf8AiJrmpaNc6NovhGw8Pw3y+XcnT7dzJMn9zLZIB9qi/wCF1fEL/oJWH/grtv8A4ij/AIXV8Q+2qWQPqNMtwR/45WccBVi1L2MdO85P8HEp4iLVud/+Ar/MZ8XoJNL0bwV4fuxs1DT9HLXUXeIyys6qfQ4IyK8+qzquoXuq6jPqGo3MlzdTsXklkOSxqtXr4Wi6NJRk7vVv1bu/zOSrNTldBSr94fUUlKv3h9RW5kemfHr/AI+dH/3Jv5pXmVem/Hr/AI+dH/3Jv5pXmVcuC/gR/rqVLcKKKK6yQooooAKKKKACiiigAooooAKKKKACiiigAooooAKB1oooAtWx5FbFg3IrFtzyK1rE8ikZTMbxUzWmuRXa5BQpKD7qQf6V9u6dcfaLC2ukbiWFXBHoQDXxR44j3LBJ6qVr62+FF9/aPw18PXZbJawjVvqowf5V+R53T9lmVaPd3+/U96T58HRl2ujpxwoVQAo7AYFB5UqeQeoPQ0UV5hygST1qs+pWi6pHpLXGbt4TOsQycRg43H054GeuD6VaAyQPWvO9L1aOw0Hxn8RLhPNYPcm3B/597YFYkHsxUn6saTdi4Q5rnfNdW63S2zXMK3Lr8sRcB2HsOpFTEknJJJrzCx+FGl6j4ZS51q5vpPFFzGLmbVFupFeK5YZyig7Qqk4C4xgciun1TxKnhXw9pn/CSyG71eeNYjFYws7XEwUbyigEhepyeBST7lSgr2g7s6O6uIbW2kubiRYoYlLO7HAUDqTT45VniSZJPMR1DI2cgqRkGuG1/wASaZ4m+F3iW508zK0NnLFcQTxmOWF9ucMrAHp0PQ9q0J/Eul+F/A2i3mpNKfNtLeG3ghjMkszmJflVVBJ/pRzC9k7bam7f6pp9mZY7qdQ8Vu100QG5/LXqwUcnGO1WrS6ju7WO6tpxNBOgdJEbKupGQQe4xXnPh/X9P8R/Fy1u7OOeMpoEsc0NzA0ckbefyCrAHHv0Nbfw4X+zpNd8MZ/daRqLLag9reZFmjH0XeyD2ShO45U+VeZ1x5xkA4ORnsaUknGSTjpSUVRkKWYnJYk+ua8J/axvWkv/AA1pxYnbHLOQT6kKP5Gvdh1r5q/aUuvtXxTitQci0sYk+hbLH+dCOnBq9eP9dDndMXy9Jf8A2mVf5n+lZ942193UA5x61qINmmRL6sW/ID/Gsa9PJr9V4fp8mBh53PNzGXNipeR2F9428NWWg6jB4e8PzWOoalAIbmRpcoB3wM1X0rxt4YvPDdhpPjDw9NqUmnKUtpopNhKf3TzXBTnrVetf7Gw3LbW9735nzXtbe99tDRY2re+na1lb7jsvCni+x0Dx/ca9baW8emzCSM2aMMiNui5PHBAo1nx1cXPxKXxhZQNF5Tp5UMhzhAu0qceoz+dcbRW39mYZ1HVcbtx5d3t/XXcn61V5eVPS9/megeLPE/gXU7G/n0/wnNb6vegkzvNlY3P3mAB71leMvFUOuWXh2G1tZYJNItfJZpGBDtkHIx24rlKKVHLKFFxau+W9rtvdW69LDniqk73tr2VvM9ftvin4bi1y08RSeGbh9YEKwXMwlGNgGPkGcZ4HXtXFw+KrZPh9qfho2kxnvNQF0s24bVXjgjrniuUorKjkuEo/Cn06t/C218lfYqeNqz3ffp33NzwJr58M+KrLWvJMyQFg8YOCyspU498GusHjvw9Z+INbvtL0O4trbUtONt5YkGfOZyzSHPY+g9K83orbE5bh8RUdSondq27Wid1+JFPE1KceWPqdVqnii3vPAeh+HUtJlm025aZ5Sw2uD2A61sXfj+xm+JmleK10+5FvZQpG8Jdd7ERlSQenU157RSeV4Zpprfm6v7fxff8AgP63V79vw2O98N+OdPtbjXbPWdJe/wBF1eczvbhwHRs5Bz+X5CoLrX/BA8RWEtl4VkTSIY5EuYGly8xcY3ZzxjtXE0Uv7KoKbnG6urO0mlta9r726j+t1OVJ208l6nZ+PPFml6romneH/D+my2Gl2UjShZX3MznPP05NL4B8WaTpGi6poWv6XLqGm37LIyxPtYMvv6VxdFV/ZlD6v9X1te+7ve9733vcX1qp7T2nXbyttsdh8Q/F1j4ms9JtbHTHsI9PiaJULArtzwB+Fb/7ONzPD4wvYlH+jPYs85PRdrDaf1P515hWhpGtappCXSabdtbi7i8qfaBlk9Mnp+FY4rK4ywEsHR0T73e7vfv5l0sU1iFWn0Og0TxtNpfxCvfE3k/aIryWUTwn+OJ2zt/DjH0qbxNr/gt7NP8AhGPDMtheeekxmll3bQpztAzXE0Vs8soe0jUV00ktG0mltdLR28yFiqnK49/L8j14/FLw0usPrqeGbgardW5hu5vNHTbj5Rn1/SuLm8U28nw4bwsLSYTnUftfnbhs2/N8uOuea5WisqGTYWjblT0aerb+G9vkr7FTxtWe779O+56B4oW1034QeG9Nlt4l1K7ne+LBBv8AJy4XJ64O4f8AfNef1JNPNPs86aSTYgRN7E7VHQDPQe1R11YPDPDwabu22383f8DKtU9pJO2yS+47T4F/8lj8J/8AYTi/nXXfth/8lquP+wfb/wAmrkfgX/yWPwn/ANhOL+ddd+2H/wAlquP+wfb/AMmry6v/ACO6f/Xt/wDpR1w/3GX+JfkeO0UUV755wUUUUAFFFFABRRRQAVb0b/kLWv8A10FVKvaLDM2pWzrDIy+YPmCkiplsxop3AXz5OB98/wA6ZgegqzNa3XnP/o033j/yzPrTPst1/wA+0/8A37NCaAhwPQVof8y5/wBvg/8AQDVX7Ldf8+0//fs1f+zXH/CO7fs82ftYONh/uGlJrQDLoqX7Ldf8+0//AH7NH2W6/wCfaf8A79mqugIqKl+y3X/PtP8A9+zR9luv+faf/v2aLoCKinSRyRttkRkPowwabQIKKKKYBRRRQAV678EP+Rcvf+vw/wDoCV5FXrvwQ/5Fy9/6/D/6AlceO/gsqO531FFFeIWFFFFABRRRQAUUUUAFFFFABRRRQAUUUUAFFFFABRRRQAUUUUAKOtfOPiH/AJGDUv8Ar8m/9DNfRw6184+If+Rg1L/r8m/9DNejl3xSFLYo0UUV6xmFFFFABRRRQAUUUUAFFFFABRRRQAUUUUAFFFFABRRRQAUUUUAFFFFABRRRQAUUUUAFFFFABRRRQAUUUUAFFFFABRRRQAUq/eH1FJSr94fUUgPTPj1/x86P/uTfzSvMq9N+PX/Hzo/+5N/NK8yrlwX8CP8AXUqW4UUUV1khRRRQAUUUUAFFFFABRRRQAUUUUAFFFFABRRRQAUUUUATQda1LJuRWTF1rSszyKDOQeLk36VHJ/df+Yr6G/ZmvftfwmsoyctazzQH2AbI/RhXgWup5uhzf7OG/WvWf2RL3zPDWuaeTzBeLKB7OmP5rX5jxXS5MxUv5or8NP0PZwr58vt/LL8/+HPcKKKK+dMR0P+tT/eFePyRySfsw6rGoJlj0+5aQAcko5Zv0Br14da4vwlFBZav4j8G3yKYZJ5L21jbpNa3GSyj1CsWUj6etTI2pSsr9mn9x11hIktjbyRsGR4lZSOQQQMVyNu8d18aTLuSVLbw6HtXUhgDLcYcqfoiDPoaxovDHxK07Sz4U0rXdHOh7DBBqEyyfbreDoFAA2FgvAJ9OTWvrPhLUtOOjX/gma0gvtJszYLDfFzDc2x2/I5XLbgUUg+ufU0rvsNRjFv3tzC8eDyfE/jRIhtW68JedPj+KRJNqk++1m5q/YqJ/HvgeOZQyW/ht54c9BIVjUsPfb3q5YeEdXvdL8Q3HiO9tH1vXLX7KxtQ3kWsSg7ETd8x5Ykk96hu/C/ixtC8P3sF9pEXijQ0MSMgk+yXEJUKY2yN4yFB46GlZmnNG1r+X4Fq4jjHxytpggEj+HXDtjlsT8Z9an8O8/E3xay/dFvYKf9/ZIT+hWqeg6F4jg8Xnxl4s1PSlKaW9rJBbbhFbr5m/ILdsZyTzn2q78NVku7PU/Ek0bRtrl813ErjDLbqqxQ5HbMcatj1Y00RKyi9eiX4nWUUUVZzipywr5N+LF39v+L+vSA7hHc+Sv0QBf6V9aRELIGbovJ+lfGFxcHUfFup3x58+8kfP1Y1cFdo7svX71vsjauvltoF9I8/maw71utbepnaxX+6qr+lYF4etfsGXU/Z4WnHyR4NeXPXk/M1viL4bt/Dc2lpBdSz/AG2xS5bzABtZgCQMdua5OvoXxBceD01HwzYa/pkl7d3+nwwI+7CwoVXk/U+lcda+D9Ksbrx/Y3Fv5/8AZkAazdicoCSQa8XAZ7+4Xt4vm76a3ly3Xo2j1a+A9/8AdtW/LS55WOSAOpq/rukajoeoGw1S2NvchQ5QsDweh4rutEsdAsfhpoviLUNM+1S/2z5c+1iGkjxJheuOoU/hWj+0TfaQ+rR6fHpzrqqCOSS7LfK0W1sJj6kflXWs3lPGxw8IO3vJvzi0u+2uvqvMyeDUaLqSlrp+J5LRXoXwk0XQNU0rxHdeIIWaCyt0m3qTuRQSWx9cVp+LdC8O+IvDega34Z099N+13/2KSNmyQPU+4rWrnFKniXQlF6Ozl0u1zL8CI4KUqXtE16dd7HlVFe7XHhHw7d3Wp+Ebfw1dW7Wdqz2+qENiSVRzz0IJ/rWD4T0HStF8GafrOoeHbjXbrU53VljBIghU4zgdz1rmjxDQlDmUHe6stNbptPey0T3NXl01Kzat316Hk9dPZ+GYJ/htf+KjdSia2vEt1hAG1gSvJ75+au8t/AOh6f8AErWBfRM2iabY/wBoCEk5wRwpPXAw35CpPEF34e1P4K6nd+HrOTT4JtRh86BznZJvQE/QjBrKvnaqypRw6dnKF30tLo/NoungXFSdS2ilp6dTxitvwRocPiHxBFplxqMGnxujMZpWCqMdsmu++IunaD4b8PR6XF4XkljnsY5INVVif3xAJJ56e3vXM/BjStP1nx7a2Op24uLZonYoSRkge1dbzRVsBUxME4pJ2ejenW1/wZisLyV405a39Tj50Ec8kYYOFYruHQ4PWmV6l4M0nwnD4B1LxBr9g9wLHVWVVjYhpBtAWP6ZbP4V0t/YfDnTtS0TU5NHmkHiKONYIA3yQhsZc8/7ag/Tisaufwp1HTVKUmrrS2rSu1v21Khl7lFS5kv8tvzPCKK9e0Dwb4ej8feMdH1GJjYWNp5sTZO6IHY3HqQGxV2WH4bTeELbxqNDuYrWzna3FoH+aZug3c496c+IKSkoxpylfl2S+0rxW/X8Ajl82m3JLf8AB2Z4pRXrniDwPo+ofEvQLTTI2ttN1a1F3JGD91RnIHpnA/OpfEmgaJrHhHXbmx8M3Oi3GjEPBLIGAniyc5z1OAT+VUs/w79n7r9619vdu+VX179r9xPL6i5tdvxsr/keV6DZrqWt2OnvIY1ubhIiw6gMwGf1rrLvwPZxeKfEej/21Hbx6RB5sT3BCtMdqnb9fm7V22laf4L8Ly+F9E1PTpZdXv1hujdq3+qkLDbkem7jj05qvf6PpurfEjx+dQtVnNtYiWHJI2Psj54rgq51KpVk4c0YKLadlr78VdfitTohglGC5rN3+7Rux4vnitDSNG1LV0u2061M4tITPOQwGxByTz9DXd/Dm48MNZWGny+ELzVLm4k2Xl2FYomTgYx0wK7LwTaaH4b1zxvoy6fJKtpDJMzb/v22wnyuvXrz71147PJYdVIxpvmjqr2s1zJN7+ZlQwKqcrctH/lfseB9qK9O8GaToOsXXiLxWmhzzadY7fsemqSWZ26A4644/M1U+K+g6fBoui+JdN0uXShf747i0kzlJFPB56Zwf0rqhm9KWJWHcWm9OmjtzW37ddr6GMsHJU3Uv/w17XKHwL/5LH4T/wCwnF/Ouu/bD/5LVcf9g+3/AJNXI/Av/ksfhP8A7CcX86679sP/AJLVcf8AYPt/5NXPV/5HdP8A69v/ANKNYf7jL/EvyPHaKKK9884KKKKACiitazuFs9FWZbeGV5Ll1Jdc8BFIH6mpk7DMnNGa1P7Zf/nytP8AvgUf2y//AD5Wn/fApXl2Ay810NleXNudGjhlKIwJIA6/NVa11ZpLmKNrK12s4U/IOhNWLlVTU9LRRhQzAD0G81E3fRoaM+bVtR85/wDSn+8ew9ab/a2pf8/T/kKqT/66T/eP86ZVqEewrl7+1tS/5+n/ACFXv7U1D/hH9/2l932sDPHTYaw60P8AmXP+3wf+gGlKMdNAQ3+1tS/5+n/IUf2tqX/P0/5CqNFVyR7AXv7W1L/n6f8AIUf2tqX/AD9P+QqjRRyR7AaOsTST29jLM25zCcn1+Y1nVe1H/jy0/wD64n/0I1RpQ2BhRRRViCiiigAr134If8i5e/8AX4f/AEBK8ir134If8i5e/wDX4f8A0BK48d/BZUdzvqKKK8QsKKKKACiiigAooooAKKKKACiiigAooooAKKKKACiiigAooooAUda+cfEP/Iwal/1+Tf8AoZr6OHWvnHxD/wAjBqX/AF+Tf+hmvRy74pClsUaKKK9YzCiiigAooooAKKKKACiiigAooooAKKKKACiiigAooooAKKKKACiiigAooooAKKKKACiiigAooooAKKKKACiiigAooooAKVfvD6ikpV+8PqKQHpnx6/4+dH/3Jv5pXmVem/Hr/j50f/cm/mleZVy4L+BH+upUtwooorrJCiiigAooooAKKKKACiiigAooooAKKKKACiiigAooooAfH96tC0PIrNTrV+1PNBEjWmXzdNnj9Yz/ACrr/wBke88rxZrenE/6+zSUD3R8f+zVydn8yFT3GKt/s7XX9n/GS0gLYFzFPbn3O3cP1WvgeM6dqlGp6r8j1crfNh60PRn1pRRWF8Qdan8O+CNY121hWaextmmSNujEEcV8Y2TFOTSRu1G0EDXKXLQRNOilElKDeqnqAeoBwOPauB/4SDxrpOsaPeeIbbSf7E1e5S1CWzOZbR3UmMtkYOcYPJwelXdW1bxbq/iPUNJ8HrpsEGlFI7q6vdxEk7KG8pQoPABGT6nilzGnsn3O1orj9P8AFGsap4Ik1DTdFSTXorlrGayd8Rw3Ky+W5Zuvlqctkc7feoPDOteLLLxrH4X8YJpspv7SS7sLqy3YPlsgkjYMByN4IPcZo5kL2UtfI7SZ/LhkkIyEUtj6DNc9pPipdR0jw/qMOlXbx6zIUymCLYDd80nPT5ccetc/4V8S+L/Exup10zTbbRrW5vbW4nkkfzpfKkdF8sDjoBnOOc1D4G1q50rwP8PrOCNGTVJ2tZSx5Vf3jZHvkUuYv2Vk77/8OejzwxXEEkFxEksUilXjdQysp6gg8EU5FVFCooVQMAAYAFefS65461vXPEGl+GodItk0i++z/aLxn/efu0dVAAP945P0x3qePx1eXXw/0vWLPTYzreqXAsILJ2OxbsMyyBiOdieXIxPXC+tPmRPsZaHd0Vxmh6x4n03xTa+H/Fy2E39pRSSWF3Z7gDJGNzxMCB/DkgjqFOa7OmnciUXEo+Irr7D4c1S9zjyLOV8+4Q4r458LqZZlY9WbP5mvqX403n2H4U6/NnBe3EI+rMBXzN4RjwyN/dGfyrpw0OarGJ34H3YTn6GjqbbpJD6sawbs8mte+bisW6PJr9lhHlikfMxd3c9x1HQ9F8Qav4a1M+ILKFtKsrd7qFpVyU2gjB9cjkVjeGdb0vxH438bWb3sdtFrEHl2ssjbVO3Izk/hXjLdT79abXz0OHrU5QlVb0tHRe773N89Uvloew8xvJNQ66+elvyPWvHFtpeh/COz0Oy1a31C4s9XUzmNxy5VycDuoyBmoPjxY2d5NaeLbHVbS4gu0igWBHzIPlY7iOwwAPqa8swPSjtiunD5RKjUhU9q205N6LXmtdeWqM6mMU4uPLo7fKx6F8MLi3h8FeOI5p4o3k03Eau4Bc4bgA9av6Pq1rpvwo0G4aeIyW2umV4g43hRjJ29eleXUd60rZTCtUlOUt5KX3R5bEwxbhFJLZNfjc958Yxa9qFxfa3pHjyxg0SaFp44Wm+dRt+4B61Q8KX1/r/w40uw8P8AiW20jU9Nd47hJ5NgkQng+/Y/ia8V7be2c4oHByOD6iuNcPpUVT51eLTT5V0TWq+1ozd5hebly776v8Ox7H4TuVh8ba/4a8Q+Ibe9k1LTRa/bVf8Ad79v3QTxwGb8qj17S9M8PfCHVPD6a3aX16L+CSfynBA3OuAvc4C5NeQYo7571q8kftYzVSyTi2rKzcevlp0RCxy5WuXv16M9vWOfQfhxrNl4g8Radq2mS2oGmxJIHkDnp78fpXGfAWeC2+I9pLczxQxiGQF5HCr0Hc1wfYDsOntQaunk9sPWpSnrUvdpJdLbLr37kyxl6kJpfD5/qej29zb/APClddg+0Q+c2tBlj3jcR8vIHXHvVzxXdWr23wz2XMLeTbx+biQHy+YvvenQ9a8soq1lEefn5vtSlt/NHl/4Ivrb5bW6Jfc7nuX26y/4WP8AEGX7ZbeXJpYEb+au1zsj4BzyfpXHC4t/+GfzbefF5/8Aa27yt434wOcdcV59gelHes6OSxpcvv7OD2/kVvxKljnK+m9/xdz2678Q6bpPjXwNfTXULWy6SIZ2Rw3l7ieuOnOKoeP7DxNa6Lql1c+ObK800/6q3SbdJKrMMLgex5+leQUdgOw6e1Z08ijSqQnGe294p395vS+z1tcqWPcoyi1v5+Vvme63VpofiWXwv42m160tIbC3iS6gZx5hdGyFA/3iQfaoIb2zHxD+IchvLbZLp2I281cOdqcKc8/hXiNGB6VEeH7JxdVtWslZaLmUvntb/hhvMNny67vz0se6eD5y3gPw0+ieILDSba1fdq6uwEkhDdMdTkcUafe6bdfFnxfYNf28SapYNDDMZBsyUx16fxfpXhfbFA4pPh6LlUl7T4r9FpeSlq+tmuvQf9ou0Vy7W69lb5HsHw5I0c+J/BMXiC1tNRdlazvlfETOv3sN6cAfia5n4pWuvWUNhDrnia11iR2dhFBJvEWMDJ9zk1wtB5JJ5J6muyjlTp4r6xzp31fuq7drXT3V97GM8XzUvZ29Nel77dTtPgX/AMlj8J/9hOL+ddd+2H/yWq4/7B9v/Jq5H4F/8lj8J/8AYTi/nXXfth/8lquP+wfb/wAmrCr/AMjun/17f/pRpD/cZf4l+R47RRRXvnnBRRRQAVek/wCRfh/6/JP/AEBKo1ek/wCRfh/6/JP/AEBKmXQaKNFFOjR5HCRqzMegAyaoRJY/8f1v/wBdF/nWzqcqQ6jp8shIRGcsR6bzWdY2V4L2Am1mx5i/wH1q/wCIrS6Y2223lPEnRD/fNYyackMhktNHaRm/tY8kn/Vn/Cm/Y9H/AOgsf+/Z/wAKpfYrz/n1m/74NMmt54VDSwyICcAspFVb+8BofY9H/wCgsf8Av2f8KTUGsYtKS0tLo3DGfzGO0jA2kf1rLop8vmFwoooqxBRRRQBe1H/jy0//AK4n/wBCNUavaj/x5af/ANcT/wChGqNTHYbCiiiqEFFFFABXrvwQ/wCRcvf+vw/+gJXkVeu/BD/kXL3/AK/D/wCgJXHjv4LKjud9RRRXiFhRRRQAUUUUAFFFFABRRRQAUUUUAFFFFABRRRQAUUUUAFFFFACjrXzj4h/5GDUv+vyb/wBDNfRw6184+If+Rg1L/r8m/wDQzXo5d8UhS2KNFFFesZhRRRQAUUUUAFFFFABRRRQAUUUUAFFFFABRRRQAUUUUAFFFFABRRRQAUUUUAFFFFABRRRQAUUUUAFFFFABRRRQAUUUUAFKv3h9RSUq/eH1FID0z49f8fOj/AO5N/NK8yr0349f8fOj/AO5N/NK8yrlwX8CP9dSpbhRRRXWSFFFFABRRRQAUUUUAFFFFABRRRQAUUUUAFFFFABRRRQAo61ctjyKpCrVselBMjcsG6VT8G3P9lfF/RrrO1V1KMH/dc4P/AKFViwbkVh+JHaz8QwXi8FGjlB91P/1q+Q4xp3wUZ/yyX6no5K715w7xZ9xHrXI/Gb/klXiT/ryP/oQrqrSZbi0huFOVljWQH2IBqtrml2Wt6PdaTqUbS2d1H5cyK5UlfqOR0r89kuhUHyyTZyvxT/5FnQf+wzYfzNYWg+HL7UfGfjSKLxTf6ZMmrtM1tCikeXIisj8nOCD19q9F1fR9P1a0t7W+iaSK2njuIgrlcPH905HX6Vj+LvA2h+Jb5dQu5NRs7wR+U8+n3kls8sf91yhG4emelS4m0KqS5TlC6+GfCy2/hnxE11c694k+yS6pPGG8iZyVlYA/KxBiIHYk0+DSbvSfjL4WivvEl1q80llfNsmjVDGAsfOF6Zz+ldhe+DvD934Rj8KyWRTS4lURJHIUeNlO5XVxyHB53dc5rP0z4c+G7Gaxug2qz3tlci5ju5tQleZmAxtZictH/sH5falysaqxs/n0Kvwp/wCRB1D/ALCeqf8ApTLXN6B/yKvwo/7CLf8AoMtenaLpGn6NYPY6fC0du80s7KzlsvK5dzk9izHisrSfA/h3S0tEtIbzZZ3rXtsst28gilYEHaCeFwx+XpT5XoL2sbyff/glL4d/8jL44/7Dg/8AREdeex2clx4a8JSf2lLpsEfjPVY5LmMDMRklvkQ88csyp/wOvZdM0mx0261C6s42SXULj7TckuTuk2hcgHpwo4FUW8J6C3hu58OvZF9NuZZZpI2kJPmSStKzBuoO9iwI6cY6UcoRqpP7vysc7B4Vt7Lxnocmq+L7+/v7d5Z7G0mjA3Hy2V246Da56+td9XM+EvBGi+Gr2e+s5NRu7yVPK+0X95JcyJHkHYpckqOBnHXArpqcVYzqS5nvc8w/adu/s/wzS2Bwbu+jTHqBkmvDvDa7baR/RD/hXqP7WF3/AKL4d00N96WSdh9AAK800hdumOfUgV6+TU/aY2nHzR1QfJgZy73/AMivfGsa5PJrVvm5NY9yeTX60j5yBWbrSV6BqvwxvtN8N3Ou3OpWiwx2Ud1Em7DSlgCVAPpmn6X8K9SvNMgd9TsrfUrmDz7exdj5jJ2zx1NeZ/bWB5Of2ite3Xff8OvY9H6jXvblPPKvaJpGpa3e/Y9KtHurjYX2KQDtHU810Xg/wO2t2lxeX2r2elwQzm3xM2HaQAdB6c12Hwv8OXnhX4tzaVePHIw06SSOSM/K6HGCPyI/CssdnFGjTqqnJOcU3bXp/XRlUMHOco8y91ux4/Rmg9a9i8R+A7FfhNplzFdabFdW6Ncy3AwDcArkIDjJIz0rqxuY0sHKnGp9t2/r+uplQw0qyk49Fc8mvbG8shC13bSQiZPMi3jG9fUVWr0rxFoHiHXtb8I6NqmqWsjXmnj7I6ptEUYycNgcnilb4O69/ZnnQ3tlJerIqy2ok5jUnGW9MDk+wNcsM6wsIR9vUSk/W27XbyNXgqsm/ZxbS/yueaUV2Pj7wFeeFbSyvPttvf2t0xjEkJyA4HT9D+RrTPwp1P8As1j/AGlZf2stv9pbT937wJjOOnWt/wC18F7ONT2itLb5b+lvMj6nW5nHl1R53RUtpbyXV3Dax4Eksixru4AJOOa77V/hfcWmi3t5Z63YX9zYJ5l1bwtkqO+Djn/61bYjHUMNKMasrOWxnToVKibitjzyiu28FfD278Q6MdYuNRtdNs2kMUDztjzW9vbPFO8M/DnUNVudU+1X9pY2em3DW0ty7fK8inBC+o/xFZTzbBwc1Kfw7/5eb9C44StK1o7nD0V2Nh4A1C68V6jof220SLTlElzebsxKhAIOfcEUuvfD7U7DWNKsbO4gv4dWbbZ3ER+Vj3B+nWn/AGphOdQ51dq/ytf8tfQX1Wtbm5fI42iu28RfD+TTp7O1sNZstRup7oWkkMbHdHIfw6e9Q+NvBKeG9P8AtC65ZXs0U4t7mCInfG5DHpjkfKf0op5phajioy1lto/8tPmOWFqxTbWxx9FFFegcwUUUUAFFFFAHafAv/ksfhP8A7CcX86679sP/AJLVcf8AYPt/5NXI/Av/AJLH4T/7CcX86679sP8A5LVcf9g+3/k1eBV/5HdP/r2//Sj0Yf7jL/EvyPHaKKK9884KKKKACr0n/Ivw/wDX5J/6AlUa6f7Dpsfhyy+0fb5GkkaU+TGGAJROOvpis5ySsNHMVoaAzR6gXRirLBKQR1B2Grf2XRv+eOs/9+F/xqaHT44rmKayjvDHLbT5E0eGBCkdqUppqwWM+x1LUDewA3s5BkX/AJaH1q/4h1C+Q2+28nXh+jn++ayrC2uftsH+jzf6xf4D61c8Sdbb6Sf+hmk1HnQFP+09R/5/rj/v4asyXNxcaBN9omkl23UeN7Zx8klZdXov+QBcf9fUX/oElXKKAo0UUVYgooooAKKKKAL2o/8AHlp//XE/+hGqNXtR/wCPLT/+uJ/9CNUamOw2FFFFUIKKKKACvXfgh/yLl7/1+H/0BK8ir134If8AIuXv/X4f/QErjx38FlR3O+ooorxCwooooAKKKKACiiigAooooAKKKKACiiigAooooAKKKKACiiigBR1r5x8Q/wDIwal/1+Tf+hmvo4da+cfEP/Iwal/1+Tf+hmvRy74pClsUaKKK9YzCiiigAooooAKKKKACiiigAooooAKKKKACiiigAooooAKKKKACiiigAooooAKKKKACiiigAooooAKKKKACiiigAooooAKVfvD6ikpV+8PqKQHpnx6/4+dH/wByb+aV5lXpvx6/4+dH/wByb+aV5lXLgv4Ef66lS3CiiiuskKKKKACiiigAooooAKKKKACiiigAooooAKKKKACiiigAqxbnmq9TQHmgTNixbkVmeOI8tbyeqlf8/nV+zbkVF4wTfpcUn918fmP/AK1eDxJS9pltVdrP7mjpyufJjIef+R9YfC++/tL4c+Hrzdkvp8QY+6rtP6iujrzf9my8+1/CTTkLZNrNNAfbDlh+jV6RX5YndJnXWjy1JR7MKKKKZmFFFFABRRRQAUUUUAFFFKoyRQB85ftQXX2j4habZA5FrYgkehZs1ytuNmmoPVifyFXvjbdfbvjFq2DlYPLgHttWqco2WkK/7JP619JwxT58apdr/kdWLfJl8V3/AFdzJvW5NZM55/GtK8bk1lznmv0w8KB6R8ap2+2eE4pJGMCaZA2zPAyFyfyrsfGetaPoXjTTdSbwzfX18LWJrW6hdipXbjGBx3rxXxFr+p6+9o2pSRyG0t1t4tsYXCKMAHHX61v6N8T/ABfpWlRadbXsLRQrtiaWEO6D6mvlKuS1/YUYpJuKkmuZxTUn3S+9W1PahjaftJt6Xs07J7G1p+k6BceHtQ8a+INMvr1brU3igsLZyPLYknJx9CPyr0IhR8adN2xtGP8AhG/ut1X94/Brxbw1488SeH7e6t9Puo/LuZDK4ljD4c/xDPQ05fH/AInGuwa2byJ76Gz+xrI0IOY8k8juck81nislxtec9Va0lHV7NKytbS1tXuyqWNowjHTW6b07eZa0bXfB1t4TNhf+HpbjVNkg+0gjG4k7T17cflWt4otprj4FeGGghaVYbuYyFVztGDya82ro9I8a+INL8NXXh21uYxYXIYMjRhiA3XB7V62Jy6anCpQd2p8zUm7bNO29t9jlpYlWcZ7WtovT/I9Vf/ko3w3/AOwZ/RqyPCN1ced8T5vPk8wW8jB9xyCPNwc1wP8Awm3iD+1dJ1P7RD9p0mHybQ+SMKvPUd+p61XsfFGsWf8AbHkTRD+2EKXmYgdwOc49PvHpXmrJK/s3F22ivuqOT6dvxOl46nzX13f/AKSl+Z3Vk8Y+Dfhlrk5hj8RLuz0C5kJ/ma6jxhr+l+HfiPc3i+Fr+61VowFukdikism3gdMdR+FeLy+INTk8Mw+HGlT+zobg3CIEG4PgjO7r3PFdDbfFLxjb6SunLfQuix+WsjwhpAuMfe6596WIySvObmkpJud1zOOkmnul5aoKeNpqKW1lHWyeqRzukWh1vxTb2it5BvLvGf7m5s/pXtOg6b4e0eXxjpGj6VfxT2emTR3N5O5KTHY3QHjrzXg1vPNb3MdzDIyTRuHRweQwOc12V/8AFLxheRSQzXkASWB4JFWBQHVhgk++Oh7V2Zvl+KxTjGi/dtqrta3TvotdFaz9THB4ilSTc1r6f1Y2vFtpd33wb8Hf2bBJPCjyLMsa5xIeBn8d9S39jqTfAo2UdvM13ba066hGBucMCc5x15KVyXhLx74l8L2MljpN4i27ksEljDhSe4z0o8OePvE2g3l7dWN8C97IZbgSoHVnPJbB6GsZZdjYrlgotRnzx1et23Z6aWvvr0LWJot3d9VZ+WnQ7b4W232Lwj4ys9a024uZo44HntA2JHi2EgDHPQj9Koaj4y2weHbfw74bu7RNLvWnt0m3Hedp3KM+2a5Kw8a+I7LxNceIoL7GoXP+uYoCjjjgr0xwPyq3q/xD8T6nqthqU91Ck2nuZLYRxBVVj1JHek8pryxMqtSKkpa/FJJPk5WrW1XnvZjWLpqmoxbVtNlte+52PieLTrmw0z4j+G9Mns9SGohJ7N1x5r4JOB/wE/nVP4i2eh+IvB7+OtPsJ9Nv/tghvIZBgSORkkD6nOe/Nc1rXxE8Uare2N1PeRRtYy+bAsUQVQ/qQOv/ANeq/i7xx4g8UWsVrqlxF9nibeI4owilvU469/zpYbLMZTnSk2lyt68zbUb/AAbe8uzdrBVxVGUZrv5de/kc1RRRX1B5QUUUUAFFFFAHafAv/ksfhP8A7CcX86679sP/AJLVcf8AYPt/5NXI/Av/AJLH4T/7CcX86679sP8A5LVcf9g+3/k1eBV/5HdP/r2//Sj0Yf7jL/EvyPHaKKK9884KKKKACtq/v720isktbqWFWtYyQrEAnFYtaGtfdsP+vOP+VRJJtXGJ/bWrf9BC4/77NbVnqmpNBZk3sxLW9wT855IBxXLVu2X/AB72P/Xtc/yNRUjG2wIo/wBtat/0ELj/AL7NLqrFrLT2YkkxMST3+as+r+p/8eGnf9cW/wDQquyTVgKFXov+QBcf9fUX/oElUavRf8gC4/6+ov8A0CSnLYCjRRRVCCiiigAooooAvaj/AMeWn/8AXE/+hGqNXtR/48tP/wCuJ/8AQjVGpjsNhRRRVCCiiigAr134If8AIuXv/X4f/QEryKvXfgh/yLl7/wBfh/8AQErjx38FlR3O+ooorxCwooooAKKKKACiiigAooooAKKKKACiiigAooooAKKKKACiiigBR1r5x8Q/8jBqX/X5N/6Ga+jh1r5x8Q/8jBqX/X5N/wChmvRy74pClsUaKKK9YzCiiigAooooAKKKKACiiigAooooAKKKKACiiigAooooAKKKKACiiigAooooAKKKKACiiigAooooAKKKKACiiigAooooAKVfvD6ikpV4YH3pAenfHeOR7nSNkbvhJs7VJ7pXmnkXH/PvN/37Neyf8LT8N5OINS/78r/8VR/wtPw3/wA8dS/78r/8VXmUalalBQ9nsW0meN+Rcf8APvN/37NHkXH/AD7zf9+zXsn/AAtPw3/zx1L/AL8r/wDFUf8AC0/Df/PHUv8Avyv/AMVWv1mv/wA+wsjxvyLj/n3m/wC/Zo8i4/595v8Av2a9k/4Wn4b/AOeOpf8Aflf/AIqj/hafhv8A546l/wB+V/8AiqPrNf8A59hZHjfkXH/PvN/37NHkXH/PvN/37Neyf8LT8N/88dS/78r/APFUf8LT8N/88dS/78r/APFUfWa//PsLI8b8i4/595v+/Zo8i4/595v+/Zr2T/hafhv/AJ46l/35X/4qj/hafhv/AJ46l/35X/4qj6zX/wCfYWR435Fx/wA+83/fs0eRcf8APvN/37Neyf8AC0/Df/PHUv8Avyv/AMVR/wALT8N/88dS/wC/K/8AxVH1mv8A8+wsjxvyLj/n3m/79mjyLj/n3m/79mvZP+Fp+G/+eOpf9+V/+Ko/4Wn4b/546l/35X/4qj6zX/59hZHjfkXH/PvN/wB+zR5Fx/z7zf8Afs17J/wtPw3/AM8dS/78r/8AFUf8LT8N/wDPHUv+/K//ABVH1mv/AM+wsjxvyLj/AJ95v+/Zo8i4/wCfeb/v2a9k/wCFp+G/+eOpf9+V/wDiqP8Ahafhv/njqX/flf8A4qj6zX/59hZHjfkXH/PvN/37NHkXH/PvN/37Neyf8LT8N/8APHUv+/K//FUf8LT8N/8APHUv+/K//FUfWa//AD7CyPM/B2ijWPEEGn3STxRSq3zhCNpA4NT+J/Cup+Hbg+ehltifknQcH6+hr1PQfH2i63qkWm2cV6s0udpkjAXgZ65pfG3ijR9HtXtboJeTyLj7MOQf970FZfWq3tUuX5A4qx47aNyKn1xfN0Ob1XDfrVYzLLcySpGsSuxYIvRR6Crc372wnj7tGQPyrox9L22FqU+8X+RFGXJWhLs0etfsm6tbx+EtYsLq5ji8m+WRA7YyHTn/ANBr2U6ppY/5iFt/38FfB8c15bswt7iWEN97YxGfrTjfaof+X+6/7+GvxSNVJWaPqsRlk6lRzjJJM+7Dq+k/9BC2/wC/gpDrOjj/AJiNt/38FfCn2zUv+f25P/bQ003V+et3cH/toar20exj/ZFT+dfcfdh1zRf+gla/9/BTf7f0P/oK2n/fwV8Jma8/5+Zv++zSeZdf895v++zS9uuwf2TP+dfd/wAE+6z4h0Ef8xW1/wC/gpp8SaAP+Yta/wDfwV8Lbrn/AJ7y/wDfRoJuP+esn/fRp+3X8o/7Jn/Ovu/4J90DxP4d/wCgvaf9/BTD4r8ND/mMWv8A38FfDOJv+ej/AJ0myQn7zfnR7dfygsol1n+H/BPuVvF3hof8xi1/77p1v4u8MtMi/wBs2gye718M+XKO7fnQscjMM7jR7f8Auj/sl/z/AIf8E7fWr5dX8d6xqUbb47i9kZG9VzgH9K0dRbaAvooH6VgeGYDvTjFa2qTBpnKnIzxX3HCFJupOp5fmzhzm0KcKa/qyMu6brWfKeat3DZNUpDzX3p4kUNooooLCiiigAooooAKKKKACiiigAooooAKKKKACiiigAooooAKKKKACiiigAooooA7T4F/8lj8J/wDYTi/nXXfth/8AJarj/sH2/wDJq5H4F/8AJY/Cf/YTi/nXXfth/wDJarj/ALB9v/Jq8Cr/AMjun/17f/pR6MP9xl/iX5HjtFFFe+ecFFFFABWouqWrW8EdzpiTvFGIw/mlcgdOMVl0VLinuM1P7Q03/oCp/wB/z/hU9peLeXkccNqIEitpgqK27OVJrEqS2nmt5lmgkaORejDqKlwVtAE8mb/nlJ/3ya0NShl+wad+6f8A1Lfwn+9Uf9san/z9yfnV+91XUPsunf6VJ80Zzz1+ak3K6BGJ5M3/ADyf/vk1dVHTQJ9ysubqLqMfwSVI2uagCf3xqG61S6uoxHcN5iA7gp6Z9afvMCjRUvmr/wA8lpZNrW4kCBTv28fSruBDRRRTEFFFFAF7Uf8Ajy0//rif/QjVGr2o/wDHlp//AFxP/oRqjUx2GwoooqhBRRRQAV678EP+Rcvf+vw/+gJXkVeu/BD/AJFy9/6/D/6AlceO/gsqO531FFFeIWFFFFABRRRQAUUUUAFFFFABRRRQAUUUUAFFFFABRRRQAUUUUAKOtfOPiH/kYNS/6/Jv/QzX0cOtfOPiH/kYNS/6/Jv/AEM16OXfFIUtijRRRXrGYUUUUAFFFFABRRRQAUUUUAFFFFABRRRQAUUUUAFFFFABRRRQAUUUUAFFFFABRRRQAUUUUAFFFFABRRRQAUUUUAFFFFABRRRQAUUUUAFFFFABRRRQAUUUUAFFFFABRRRQAUUUUAFFFFABRRRQAUUUUAWdMvrrTbtbuzkMUyghXHUZGOKheSSWVpZXZ5GOWZjkk+tMpyilZXuDZYhPIrQtnxWfEOauQ0zORYWwsZGLNAuT1qZdK00/8u4psVWENcLy3CN39lH7kN4qv/O/vYwaTpv/AD7rSjStN/59k/KpgadzR/Z2E/59R+5EvFV/5397If7L03/n1T8qP7M03/n1j/75qelqlgMKv+XcfuQvrNb+d/eyAabp3/PrF/3zS/2fp/8Az6xf981LzRT+pYf/AJ9r7kL6xV/nf3kX2Cw/59Yv++aPsViP+XWL/vmpDmmn8apYSh/IvuQvbVf5n9437LZD/l2i/wC+aQ29mvS3i/75oJNRsar6tR/kX3IPa1P5n94OyRj5FC/QYqhcyZzU8pqnNWkYRh8KsUm3uyrM1Vz1qeQVAw5qzVCUUUUDCiiigAooooAKKKKACiiigAooooAKKKKACiiigAooooAKKKKACiiigAooooA7T4F/8lj8J/8AYTi/nXXfth/8lquP+wfb/wAmrkfgX/yWPwn/ANhOL+ddd+2H/wAlquP+wfb/AMmrwKv/ACO6f/Xt/wDpR6MP9xl/iX5HjtFFFe+ecFFFFABRRRQAUUUUAFaV9/x6aX/1yP8A6FWbWjff8eml/wDXI/8AoVRLdDM9vvH60lK33j9aSqEFS/8ALn/20/pUVS/8uf8A20/pQxkVFFFMQUUUUAXtR/48tP8A+uJ/9CNUavaj/wAeWn/9cT/6Eao1MdhsKKKKoQUUUUAFeu/BD/kXL3/r8P8A6AleRV678EP+Rcvf+vw/+gJXHjv4LKjud9RRRXiFhRRRQAUUUUAFFFFABRRRQAUUUUAFFFFABRRRQAUUUUAFFFFACjrXzj4h/wCRg1L/AK/Jv/QzX0cOtfOPiH/kYNS/6/Jv/QzXo5d8UhS2KNFFFesZhRRRQAUUUUAFFFFABRRRQAUUUUAFFFFABRRRQAUUUUAFFFFABRRRQAUUUUAFFFFABRRRQAUUUUAFFFFABRRRQAUUUUAFFFFABRRRQAUUUUAFFFFABRRRQAUUUUAFFFFABRRRQAUUUUAFFFFABRRSigBVXNTxx0kSVdgizQQ2Mhiq5DEamggq9BbM3RePU9KipUjTXNJ2RCvJ2irlWOI1OkXvVsRwRj95Jn2FI15aR/dRfqa8avn+EpaJ39Drp5ZiKm6sRLFnoCfoKlW2lbpG35VDJrSL0IH0pI9SupziG3nlJ6bUJrzanFEfsw+9nVHJn9qRaFpN/cx9TTvscv8AdX86SCz8SXIzb6FqUo/2YTVmPQfGkgynhfViP+uBrmlxTPokarJ6f8xB9jl/2Pzo+xTeifnU76D4zT7/AIY1Uf8AbA1BPZ+I7Yf6RoWox/70JpLiip2X9fMP7Hp9xDY3H/PPP0NRPaTr96Fx+FRNqNxCcT280Z/2kIqWHWlP8WDXRDid/aiiJZMukiBosdQR+FRPFxWvHqkcgw2xh70/FhP1jCH1U4r0KPEOHn8SaOaeVVY/C7nOyxVVlirp5tMDDMEof2bg1mXVo8bbZEKn3FevQxdGuv3crnFOlUpP31YwJY6rOlbM8GM1RmixXSEZGcwpKmkWoj1oNExKKKKBhRRRQAUUUUAFFFFABRRRQAUUUUAFFFFABRRRQAUUUUAFFFFABRRRQB2nwL/5LH4T/wCwnF/Ouu/bD/5LVcf9g+3/AJNXI/Av/ksfhP8A7CcX86679sP/AJLVcf8AYPt/5NXgVf8Akd0/+vb/APSj0Yf7jL/EvyPHaKKK9884KKKKACiiigAooooAK1LTVI1t7e3m0+3n8r5VdhzgnNZdOi/1i/UVMop7jNNtUtdx/wCJRadfSk/tS1/6A9p+VZjfeP1pKXIgNT+1LX/oD2n5VL/adr9lz/ZNp/rMYx7VjVL/AMuf/bT+lJwQF/8AtS1/6A9p+VH9qWv/AEB7T8qy6KfIgNT+1LX/AKA9p+VH9qWv/QHtPyrLoo5EBb1K8+2NFtgjgSNNqog465qpRRVJWAKKKKYgooooAK9d+CH/ACLl7/1+H/0BK8ir134If8i5e/8AX4f/AEBK48d/BZUdzvqKKK8QsKKKKACiiigAooooAKKKKACiiigAooooAKKKKACiiigAooooAUda+cfEP/Iwal/1+Tf+hmvo4da+cfEP/Iwal/1+Tf8AoZr0cu+KQpbFGiiivWMwooooAKKKKACiiigAooooAKKKKACiiigAooooAKKKKACiiigAooooAKKKKACiiigAooooAKKKKACiiigAooooAKKKKACiiigAooooAKKKKACiiigAooooAKKKKACiiigAooooAKKKKACiiigAqSMc1GKnhFAmWraPNatrDnHFVLNOlWpJpBLHa2sbS3ErBERBlmY9AK8/MsfDA0HVl8l3ZWHw8sTU5F8y40sFuvzEFvT0qxoth4h8SXAt9C0q6vDnBaNDsX6ntXqnw7+DVrFFFqnjQm5uWAZdPQ/In++e59uK9ethDZ2q2tlbxWtugwsUS7QK/NcbmlfFT5pyPajUo4ZctKN/M8P0P4Ga9dBZfEGtWunKesUI81x+oxXbaR8G/AdgFN5HfapIOpmlwp/4Diu5Lk0hJrzXN9zOWKqvrYoad4Z8I6YALHwvpcRHRjFk1sxXCwqFt7eCEDoEjAqpRU8xi5ye7Lx1G5xjzSPoBSf2hc/89mqlRRzCuXRqF0OkzU9dTuu8pP1ArPopXC77l6S8WYbbi3tpx6PEDWPf+G/B+pAjUPCulyk9WWLafzq1RTuuxaqzWzOP1T4O/D6/Ba1jv9KkPQwy5UfhiuQ1n4Ea1ADJ4d8QWmojqIpx5T/nk5r2DcacsjA1cZtbM2jjKi31Pl7XdG8T+F5vL17R7uzXOBIyExt9G71HbX0NymyQK6n1r6wW9MkDW9ykdxAww0cq7lIrz7xp8HfD2vLJeeF5F0TUzlhAT/o8p9P9kn15rro46pSknf5o6Y1qVb3ZaHhV9poKGS3+Ze69xWDdQ4zXUXdvqvh/WJtI1q1e0vITh0cdR2I9QfWqOuWybRcRDCv94Dsa+8ybOPrNqdR69H3PIx2B9j78NjkZ0xmqbjBrVuk61nTDmvpDhiyGiiigsKKKKACiiigAooooAKKKKACiiigAooooAKKKKACiiigAooooAKKKKAO0+Bf/ACWPwn/2E4v51137Yf8AyWq4/wCwfb/yauR+Bf8AyWPwn/2E4v51137Yf/Jarj/sH2/8mrwKv/I7p/8AXt/+lHow/wBxl/iX5HjtFFFe+ecFFFFABRRRQAUUUUAFKCQQRwR0pKKAJ/tl1/z2aj7Zdf8APZqgopWQyf7Zdf8APZqZNPNMAJJCwHTNR0UWQBRRRTE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o61bt+1BMjWsVrR+E3iLTNE+J1nf6wqmAb40dukbngNVGw6iuO11fL1GdD2c18Txo5RpUpra7PVyWCqyqU31R95QXMd3AtxBKssbjIZTnNPr5A+HHxX1zwqyWs8j3dkOArHJUf1r6C8IfFTw3r8Sj7QsMxHK5/p2r4SMoz+Fl4jDVMO/fWnfod7RUNrdWt0u62uI5R/stmpjTszBahRRRQAUUUUAFFFFABRRRQAUUUNhVLMQq+poAKfG5U9aw9U8TaRYEobgXE3aOL5iTXA+OfHiWtqzapeJpdqRxboczyj0x1rSMHu9DOVWKfKtX2Rd+PuoaNrnhV7n5f7R0eSMRXY/5aq7bWiz39fwrySw/06weHqSpI+o5rl/FXjO68SXkdvDH9l0yBiYYAckn++x7mt7w3IVsriTPKwN+ZGP616eU1U8TBU+6/M9V0qsMI3iN9dOytsP8ACXhmTxVrD6fFdpabYmlMjpuAA9qr+PvBsHhqyguIvEFnqZlkKGOFcFMDqeTXXfBZN/iy7j3Bd1jIuT2yOtZV78PI4/FGjae2v2uoJqV2ySLB96NVG455PUcV9tWzGVLMZU51eWEUny8t76NvW2lrdzzaGGUsKpRhdt2vfba2h5l3or3G1Twj4o1vWPA1p4ehs2tIZBaXan5t6EDP5kfhmsvwn/wjGhfC2y8TaxoqX9yl7LDGoODIxJHJ9lUn8Kv+3vd/gy5rxSjpd8ybi97dNexf1DX41bXX03/M8irrPht4asvEtzqsd7LMgtLB7iPyzjLL0z7VU8FaXB4j8d2OnMhjtrq6y6DtHnJH5cV7J4e1bwxear4m0zR9ETT7jTrGaFZkPEqAEEY7YNLOsznh4OnSi+aybat7qvb8fIMFhY1JKUmrXt66HzypyBS16TeaDY658N/CeoadaRw3JvBp946DlyxwGP6murj0fwrP448VWdxpkI0/S9Mj3+WDkFFLSEe/BH4VpVz6lTT9x3XNdduWSj+N7oUcBKTWq1t+Kv8AoeF0V6p41Xw5r3w1tfFGl6ImmNa34tZI0bJZMdM/ip/Ouh0K003xVp+oaa3gN9I0wWbyWV2yEHcBwdx6k9ameeqnS9rKk1ZtS1Wlreeu99AjgHKfKpLa631/yPCqK9X8Jf8ACM6R8KLLxNrGipqFzFqEiRqDjeTjG4+gGTXWXkPgfS/GOm2H/COJNL4iiWRix+SBSvAA9yOaitn/ALOcoKjJ25lfTXl369tfwKhl/NFNzSvbv12PGvDukaXqGhaze32rRWdzZRK9tAx5nY5yB69B+dYNepab4d0y1s/iRavaxzHTDstXcZMYDP0/IVaV/DPgbwdoA1Lw/Fqt1rMBuLl3bBRCFIA/Bh+Rqlm6VSShFzbastF9hS0+XfqT9TvFczSSTu9e9jyOup+GXh2z8Ta/PYX0k0cUdpLMDEQDuUZH4VneG9Nh1vxhY6XHmOC7vFjHqqFv8K9x8Paj4V/4TTVPD+l6Gllc6bZyxxXKH/Wrs+YEdqedZnPD0pU6UXzcrd1b3Vtd/PsGBwqqSUpNWvb1PniVdkrr2ViP1rR8M6DqXiPUxpulRJJcbGk2s+0YHXn8a7L4eahBb2ssNn4Il129Ny32i4CFgkZPCjA44r0LwrZaT4f+Meo6VZaYkX2yyS5hcH/UcfOgHoSf0rPMM7nhlUhGn70YtrVa2te6vdb313RWHwMajjJy0bs9z54orvdL1/Rr3xrcaja+C/tW+3CWmnxEsFlBGXOBzxmtT4u6XbN4R0XxGdC/sTULid4Lm32lexIJB+n612vNHGvTo1Kbjz+a3te1k79N9rmP1W9OU4yvb1PLqKKK9Y4wooooA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tWLc8igTNuwPIrmvFkRGruFGS+CAO5NdFYt0rM8VzT2Op2mo2rBJ4sSRtjOGU5HFfK8X0ufLnL+Vp/p+p6GST5cXbun/mc7qNhf6bcC31GyuLOUjISeMoSPoahikkicPFI6MOhU4NfeFvH4X+JfgDSz4x0e3u/tVpHJ9pjXa6sV5IIrxnx1+zDfKZLzwHrUOpQclbO5YLKB6buB+lflkqbifUUsZTqaHkXh34ieItHKr9o+0xr2cncPoRXpPh746bQqXklzbn/AG18xf0xXkvibwZ4s8MzNFrvh+/stpwXeFvLP0bGDWAGUnAYH8aqOIqRMquW4arqlZ+Wh9aaR8XdMu1XF5p0pPYyiNvyJrpbPx1YzqD9jkf3icOP0r4nwPp9KlhubqEhobqeMj+7IRWqxS6xOKeSy+xU+9H3Ani7Sj9+K7j+sJqQeLdD/inlX6xmviu28SeILcAQ6xdqB/t5/nV6Px14tj+7rlx+Kr/hVfWafZmDynFLaUfxPsc+LdB/5+m/74NMbxfoa/dkmf6RGvkEfEHxh/0Gpcf7i/4U2bx74ukHOuXH4Ko/pT+sUuzI/srGd4/j/kfXT+MdPwfJsr2X6Rkf0qld+NpIwTHpZjH96eQKP1r5En8VeJLj/Xa3dsP94D+QrPnvb2fme8uZM+spo+s0+kS45PiX8VRL0R9Uav8AEpbcHz9a0iyHokodx+ANcJr/AMWtF5/0zUdWf+6v7pP1FeEnnk5PuTmlhVppBFCrSyHoiDJP4VLxT+yrG8Mjp/8AL2bf4Heaz8UNdulaHS4YNKiPG6MZkI+prh7u4uLqZp7qeSeRjkvI2TXb+EfhD8QPEpR7XQZrO2brcXv7lQPX5sZr2vwP+z54a0d47rxVfNrl0uD9mhGyAH37n8DWbdSo9WdcfqmCXuJL03PmfTFO9W2kBuQfUeor0PRx5eiXDf3tifmc/wBK6H9pX7GnxE03TbGzgtYbPTI1EcKbQNzMQPyxWDCPL0OMf35c/kv/ANevpOG6F8ZBdnf7jjzDEe0wjna1/wDOxv8AwqvrOx8R3st9dw2yNYyqrSuFBOOBz3rkPCOtJonjbT9XnZnht7ks/f5TkE/kc1Uvjyaybg8mv0Z4CnOdWUn/ABEk15K6/U+ep4iSjCK+y7/l/ke1Rjwr4S1vWvG9r4ls757uGT7FZQsDIruc88+oH05rjNT1Cxk+B2m6et5A16urtI9uHHmKuJPmK9ccjn3rgaK46GTKm1KdRyknF3dtoppLT1ep1zxrkmoxsrP8d3+Bv/DvV4dC8a6XqlxkQQzjzSBnCngn8jXrVhB4N8P614h1GHxRZXM2r2s7QxrKNsYILEE/3ieleDUYq8wyhYyfPzuN1Z2tqk7r7mTh8Y6Mbct9bryPZP2c7+1ksNU0q/AaK1dL9N38O0EE/hjNY3gXXrWa58d32o3sEEuoWE5jEsgUyOwfCrnqeRxXN+EPFS+HdE1uziszJdanAIFn3YEac54/E1zFc39ke1xGJlLRT5bfKzf3s2+uctOmlq1f8T0fQNU0m3+ESWt5cwNKuvRzSW28eY0Q2ZO3rjg16R/bGlxeKb7VZvG1jLp15ZMllYrIoWI7Oc88cg49zivnCijFcP08RKUudq7l0T+K219tt9+gqWYSppLl2t+F/wDM7u6v7E/Amz04XkBvV1N3NuHHmBcDnb1xXReJNX0qb4i+CrqLUrR7e3tIVnlWUFYiM5DHtXkVFdMsog5N8z1c3/4GrP7jNY2SVrdvwPXP7X0rd8UP+Jlaf6a+bX96P3/zP9z+91HT1qRrbwx468H+Hpr7xJa6Vc6RbfZrqKVgHdVCj5QfXbkH3xXj9FZPJErSp1HGSaaenSKj+KX3lLHN6Sjddvnc2vDGpW+ieNbHU4yz2tpeiQE9TGG/wr2Wyj8F6V401LxJH4ospX1W3l8iESDEWU+bce2ew9a8AoxWuYZQsZK/tHHTldrarf8AMnD4x0VblT1v6HsHg29sbr4bLp1n4ottAu7e/kmvHdgHmjJJGPXjpWlJ4m0OP442mojU7Z7KXTVg+0CQbFYrkbj26frXhtFc8+H6c6lSTm/eUui05rX13e2lzRZjJRilHa34Hr3ga30Xw14r8QaLb+JbIT3NhtsdTyNkTnnGemRlfyp/jVrHUvCXhvw4PEUWtXy6v5dzLE4LncpyQPQbgAfWvHq0PDerTaDrdtq1tDDLPbNvjWUEqG7Hj060Vcml7X6wqjc1Z7LWSi0tei8trhDGrl9ny2Xz2buaHxF0ew0Dxjf6Rps0kttbsFDSMC2ccgkVz9S3lxNeXc13cOXmmcyOx7knJqKvaw8J06UYzd2krvu+5xVJKU24qyCiiitjM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eseFNB+HFj8LtM8UeModXmuNQv7i2QWbqABHjrkHsaNI0T4aeK/G2maR4ag1iC2a1vJbv7S6klkhZ49uB6qc15jzOCcvclaN7u2nu79fI6vqstPeV3bT1PJ6Kmt7W4uZWjtbeWdlBJWNCxA9eKYsUrK7LG7Kn3yFyF+vpXpXRzWGUU9YZmQSLFIyFtoYKcZ9PrTZEeNmR1ZHHBVhgg0XQCUV2fxQ8N6boi+HtS0Uytp+s6TFeL5hyUk5WRMj0YfrTNY8O6fpnwo0PX5zL/a2sX9x5K5+QWsQCE465Mh6+grljjKcowkvtOy9db/AHWZq6Mk5Ltr/X3nH0VPNZ3cMCXE1rPHDJ9yR4yFb6HvT7O1kaaOSa3nNsGRpWVCcITgn+ddPMrXMrMq0Vr+KLfTf+Epvbbw7HdvYecRaJKh80rjuMZz+FWvAuhrqnxA0Pw/q0M8EV5fw286ldrhXcA9fY1m68Y0/aPtfzLUG5cq9DnqK1PEumPpusX8McEws4ryWCGV1OGCORjPQnitnx14esNF8O+Eb+0Mhl1bTXubneeN4lZePbAFL6xC8F/Nt91w9nLXyOSoqW4trm3CG4t5oRINyeYhXcPUZ61FWyaexAVNAeahqSHrTJZsWTciqvjOPdZwSehIP5VNZt0p/iVPM0Ut/dYGvHz6l7XLq0fK/wB2ptl8+TF035/nofSH7Pt79u+EeiMTloUaA/8AAWIrvkZkbcjFT6g4rx39k68874f3tmWybW/fA9AwDf1r2GvyaL91Ho4mPLWkvNlz+0rh4vJulhu4uhSeMOP1rmNd8B/DnxAWOreDbMSt1ltiY2/nituik4RfQIYmrDaR5hqv7Ovw2vMnT9U1nTGPRSVdR/47muZvv2X4mY/2b45ttueBcW7Z/PivdsmkqHRgdMcyrI+cLv8AZh8XoCbXxBolzzwN+3j8WqjJ+zV8RF/1c2kSfS6Uf1r6dpcn1P50vYRNP7Vqdj5bH7N/xKJ5j0oe/wBtT/Gp4/2afiASPMvNGj9c3KnH619O5b+8fzozR7CIf2rU7Hzpa/sxeISf9N8VaPAP9lS/8jW7p37M+iRkHVPGc0o7rawFf5g17aaKaoxM5ZnWZ55pHwJ+F+nENNZajqrj/n5mAU/gAK7fRdF8OaGgXQ/DmmWOOjLFub82zV3JpKtQiuhzTxVWe8iWa4mm/wBZIxHp0H5Co1+8KSnwDMqj3qjBvqz5T+Nd19u+MutHO4QPHbj/AIAig/rmobv5LC1T/YZvzOP6Vk63dHVPHet3/UT6hM4PtvOK1dWO0on9yJR+mf619ZwnT5sS5dk/8jpzP3MJCPoYN63JrLnPNbf9n315bXNza20ksNsu6Z1XIQeprNudOv00xNUe1lFlI5jSYr8pYds1+ge1he11fb5niwhK17FCiuz8E2M2k6vcLrHhe61Lz9MkkhhAwVU4xJ9OCKmsPh/eXvw8bxFBb3j3zXIWK3VMq8OAd+MZ7n8q4qmZ0KUrTdldJO6s27/lbqdccLOS91a66ehw3eivTLjRZ9T+C/h6PTNONxey6nICY48uV2v1I7cCvO9RsrvTrySzvreS3uIzh0dcEVphMdDEuUVo02rX10drk1qEqdn0aT+8r0VbvdNv7K1trq6tZYobpd8DsuBIPUVcTwzr76mmmrpN0bt4xIIxGchD0Y+grd16SV3JW169t/uM1Tk3axkUVpapoWsaZqEdhf6fPBcykCNGQ/Pk449ea2PDug6ppuu2F9qnh26urSO9WF4NpBlf+4KzqYulGHOpJ6XWq19Co0ZuVrf8A5WiuivtH1DXfFmow6LodzFiZj9mCk+QPRj2q34L0e8074laPp+r2Lwubld0UycMMH16ionjacablf3lHmtdX2uUqEnJLpe1zkqK7P4jeG9Wj8S6/qkGkzppiX8wEixkIFDHke3v0q94tt7eP4N+Ep0hjWV5597hQGb5n6nvWSzKnKNKUded23291y1+4t4aSc0/sq/rrY8+orXufDOv22krqs+k3UdmRnzWjIAHqfQe9ZUUcksixRI0kjHCqoySfQCu6FWnUTcZJ2OeUJR3Q2itnVvC3iDSbJb3UdJube3bHzshwM+vpUej+Hdc1e2ludN0y5uYY87nRCRn0Hqfao+tUeT2nOuXvdWK9lPm5bO5lUVp6N4f1rWXlTTdNuLkxf6zahwp9CfX2pmn6Lq2oak2m2en3Et2hIeIIdyY659KbxFJNpyWm+u3qL2c9NNzPoq9e6Pqlnqg0y5sLiO8YgLCUO5s9MDvVjV/Deu6TNbw6hpdzDJcnEKlDlz6D1PI4o+sUrpcy12139A9nPXTYyaK1Nc8Pa1oiQyarp09qk3+rZ1IB9vrWXVU6kKkeaDuvIUouLtJWO0+Bf8AyWPwn/2E4v51137Yf/Jarj/sH2/8mrkfgX/yWPwn/wBhOL+ddd+2H/yWq4/7B9v/ACavEq/8jun/ANe3/wClHf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e4aAvgZv2f/Dn/Cby6pHD/bF79m+w4yW+XduyDxjFUvhqvhFfjPZDwZJqD6f/AGXebze43+Z9nlzjAHGMVyGs69pdx8G/Dvh2G4LanZapd3E8WwgLHIF2ndjBzjtTPg3rmmeHfHcGqaxcG3tFtLqNnCF8M8DoowOeWIFfPSwVT6vXleV3z2j01btZeZ6Xto+0prSy5dfuPVPBOi+KNK+D3h++8DXWj2Gp6vcXF1qF1ezwI5RJDHFGol/hwCTjvUOuT6XoPxqsYLi3sLiz8V6TFba3bWTJNHHcS5SQx7c4w6qwxzzXJeHdT8H+KfAOleGfFOvz+H73QriY2d0sLyJPbytvdCFBIYNnGeOasab4l+H+j+PNQ8RaWjLBo2mrDoUEkbs19dBdonkJ4XklscdBXG8NU9pV5ott8+0Wr3fu+9fW2ltPds9rGyqR5Y2atp17LXT7/Ub8ZJovA+q6J4D0iNXTw4y3dxPLFg3d053bjxyoXA9Oteb+I9WuNd16+1m7SJLi8maaRYl2oGPoOwrt/FHiLw/4z8O+GrzxBqcsPiKzn+xam6wktPaFsibOMblyRj9K4nxLDpNv4gvoNBvJr3SkmZbS4lXa8kfZiMDB/AV7OWw5IRjUi+dXu7bu+rv5vVeXocWJlzSbi/d0svl+h28+7xB8ALLYpku/DWstb7QMt5F0u5T9PMUgfWtL4jTwaf8AFHwv4X/s59WtvDNrZ2L2UXP2qYYklUe7O5U/Ss34C+KPD3h/Xb+08WzPHod9DE8u2Mv++gmSWLgAnnaw/wCBVn+CfGUNl8ZbXxtrcbSxPqT3VzgZK+YWywH+zuyPpXK6NWNaqlFuMVJx83JdH3vzfejVTi4R11dk/JL+l9x7NcW/jrVPC3jeHx6mjRWDaVcXOn6cj25ns3X5k2qnzAKODmuU8TeLLvQ/BPgHw9pttZxx6xpcR1CUwKXkHn4UZI4xz+dN07Vvhx4bm8TsPGV7rt5rum3NtDdPbybbZXG5Q+4ZLMcDI4HeuJ8YeIdI1CHwGtpdGQ6Tp0UN9mNh5brMWI5+9x6V52EwbnUSlD3b3+FxXwvo/Pv11OmrWSjpLW1t7vc9CnbXbf4zfEG38G+H4rrWpJQlteOIxFp6ZBZvn+UE9Bn0rb1u11R9Y+EmpeJJtNuvEH9vtbXd1ZPGwkVZYioYx/KWXJHFc3L4y8Ha9q3xB0ubxFPo1rrt/FeWOqJDJ86oMGNlUbgD1qJPF3w/0y18BabpWrXMsXh3xCbm8uJrd8zxsyO04GOmQQFPzcVi6FZuP7t3SS+F3t7O3xbWvpyrrqy+eCT97S/dfzdvTqXtO8X3njzx94o8C6lBa/2FeQXyafAsCKbN4Vd45AwG7d8nOSckmrHhDRLPX9d+FUN/DHPb23h65vDFIwCO0csjKGJ/h3AZ9qwrrXfhz4fvvEPjTw1rN1eavqkNxFYaa9uy/YnnyJHZiACFDHGD3qlpfxC0XSNQ8AXUbPeQ6ZpE+n6tCqFSqyu4YAngna2eK2lhqkoP6tBxVrbNe9ySTfzulfqyI1YqX7ySf+V1/wAE67xPYeJ9W+Hvir/hYF/4dnMEIvNHNrd2xkhlDcxKIzkqVPfPSvnavTfEcPw10Hwpqseha5N4l1PUWWOy82KSIWMW7JY5ADPjjuK8yr2MopuEJ6WTenu8vRbJu/8AwbnFjJXku9u9/wAQp8XWmU5OteucbNKzbpV/UE83R7hf9g1m2h5FbEI8y2kTrlSP0rDE0/a0pQ7pr7zNS5Jxl2Z3X7IV7i88RaaT1WKcD81P9K+ha+WP2Xbr7J8UprRjgXVjImPUqQR/WvqevxOHw2PoMwjau33sFFFFWcQUUVheLfGHhrwmLc+ItWh08XO7yfM/jxjP8xSbGouTskbtFcXpvxW+HupajbafY+JrWa6uZVhhjGcu7HCgfUkVuaf4gtL3xXqnhyOKRbnTYIJ5XP3WEu7aB/3waLop05rdGxRRRTICiiigAooooAKh1G5FlpN7eE4FvbSS5/3VJ/pU1cz8Wbz7B8L/ABHcbsE2TRj6uQv9aEFr6Hyl4bVprjzG6uxY/U1v6y2bmb03Ffy4/pWZ4Ni/fw56AjNW79y2W/vEmvu+EKfuzn6G2eS1hE6j4OTLNq2r6LIcpqOnSKF9WUZFdLfaIl18KLPwptJvbUW11Mo6jfLsP868v8J65/wjvimy1gxvKlu+ZI1OCykYIFdZZ/FS0g+Id94hk0y5awubVLcW4dd42dD6dc1vm2AxcsW6uHjdLln6yjpb5xY8DiKKoqFR66r5PW/3nV2199p+MevWyNmOx0FrVcHptCbh+ZNc3pPiTXLH4FS3lrqMsU9vqQtYnAGUiwvy9OnJrmPDHjaLTfGGt6/e2k0/9pQTxhEYAq0jAgnPYYqfwL4z0bSvC1/4d8QaPJqVpPP9ojVH24fAGD+Kg/nWUspq0or91zKPstNNeW/Na/qaLFxk/itfm+V7WOht/EWqeG/gXo1zpEwguJtQeIy7QSq5ZjjPrjH0NZHx8PneIdKvmUCa60uGSUgdSRn+tYOo+Jre6+HGmeF1tZVns7xrhpiw2MCG4A65+aj4heJrfxNdabLb2stuLOxjtmEjA7mUAEjHau3B5dUpYxVuS15VLvybXL/wDGtiIyouHN0jb1W52+j2LeLvhp4Vix5kum6utrIvXEROT+i1NqM/iLXPiZ4mOg6tFpdnaRJb3V5JjbHHHwB+JDHiuZ+FHxAg8G21/b3dhNeRzsssQjYDZIBjJz+HSqngXxjZ6Tca3DrljJf2Gspi4VGw+ckg5/4Ea5amX4qFSu4wvFfBs788lKVk9Lq2l+prHEUpRheVm9/krL7zufGyM2k+AZptUj1adNR8v7agwJBvH8sAfhUviPxNqtz8c9O8OGYJptrqEDLCqj5nKht5PXPzfpXG+IfHWkXtnoFlpuizWNro975yR7wd0YOQP97rk1SvfGFpcfFhPGS2c62y3UU3kFhvwqqpGemeKzw+U1nH95T2jUte2jcrx20TtfbRFVMXBP3ZdY332S1Oot7TxJc+LPF76XrcOiacl3m8u5cYz/CvrW54mXd4v+HdxJeJfzMm17tBgTAZ+auO0jx7o32nxHba1o9xdaVrNwLjykkAdGHQE0mq/ELTLrWfDN3b6PNa22isQYFcHcnYL+HrUzwGMlWX7uyUWrpR1vTtq9276dloNYiiofFu/P8Amv6bHe6D4j1TWvir4n8L6hKH0lYJ4lg2jagVgu78Qxz7mucgtIb7wP8ADayuFDQzaq0bg91MrZFQ3/xU0drPU7zT/DrWuvX8TQNdbht2HgEj1x+orlbvxireEfDek2dvLDe6NctceexBViXLLgde9ThsrxN4uNLk1ium6hNOWndteY6mKpa3lzb/AIyTt9yPXNT1LT7PxJrw1nxZay2M9u0H9llCPJIUbR/n1rwfwnHqUniTT49HAN+Z1FvkD73Y813Ou+NPA2sLPql34QlbXJ4trSediPzNuN2M9BXDeE9Xk0DxHYaxHGJWtJRJsP8AEOhFejlGCq4fDVfcam4pWly2bSa05endvVnPjK0KlSPvaX6Xvq/M9oe11JPBfjCz1vxRba7OtsHeKMf8e7g9/wAv0rA8Va/qnhDwH4Kt9AuTZCe1+1TsijErkKec+5P51T1L4heF1sNdttH8OXNq+sQnz5mlBJkJ+v3etQeHfH+gDwvYaT4o8PPqkul5+xSK4AA7A/p7YFebRwGJilUqUXKPNdxtFX9zlvZPl0f+Z0zxFJ+7Gdna19f5r777Gje65qXh/wCDei6hpFwbW81XUJZrmeNR8x3Pxz/ur+Rq38PZpdQ8EeJtfn1eHS9QvrtI5b9l+4OMjjpnNYPhrx9oi6FNoninQDqNkLp7q1SJtvlFmLbfpknH1NV/D/jvTLa91u11XQxcaFq0gdrSMhTERwuPw61vUwFd06sFR97m5r+770eZOyvvZdHpoZxxFPmjLn0ta2ujta//AAx1+qeJvD1l4m8HaheatDqtzZI8N5dRp2P3XI9qra59s8N+MPD/AIh1PXP7a8NNeSTQScP5TMuDnHXHB/D1rkLvXvA6+ILGWx8KyJpMMbpcwPLl5i38Wc8Yq/qvjjw1J/Y+kWXh6b/hHrCSSSW2kly8pcEHBzxjOamOXVIOChTk04yUr8uz5nZa+7K70tpZ67DeJi+a8lurWvvpv3RP8YtO1aOzh1aPX/7Y0C8umkgO4HypCD8p/AH8q8zrtvG/i3R7/wAN2fhrw3pc1hplvObhhNJuZnII456fMa4mvoMnp1aeFUasbNN20Sdul0tL9zz8ZKEqrcHf+ulztPgX/wAlj8J/9hOL+ddd+2H/AMlquP8AsH2/8mrkfgX/AMlj8J/9hOL+ddd+2H/yWq4/7B9v/Jq5Kv8AyO6f/Xt/+lG0P9xl/iX5HjtFFFe+ecFFFFABRRRQAUUUUAFFFFABRRRQAUUUUAFFFFABRRRQAUUUUAFFFFABRRRQAV0vhPxlqHhuxls7O1tZkll80mUNkHAGOD7VzVFROEZq0kNOx3v/AAtTXP8AoHad+T/40f8AC1Nc/wCgdp35P/jXBUVl9Vo/yj5md7/wtTXP+gdp35P/AI0f8LU1z/oHad+T/wCNcFRR9Vo/yhzM73/hamuf9A7Tvyf/ABo/4Wprn/QO078n/wAa4Kij6rR/lDmZ3v8AwtTXP+gdp35P/jR/wtTXP+gdp35P/jXBUUfVaP8AKHMzvf8Ahamuf9A7Tvyf/Gj/AIWprn/QO078n/xrgqKPqtH+UOZne/8AC1Nc/wCgdp35P/jR/wALU1z/AKB2nfk/+NcFRR9Vo/yhzM73/hamuf8AQO078n/xo/4Wprn/AEDtO/J/8a4Kij6rR/lDmZ3v/C1Nc/6B2nfk/wDjR/wtTXP+gdp35P8A41wVFH1Wj/KHMzvf+Fqa5/0DtO/J/wDGj/hamuf9A7Tvyf8AxrgqKPqtH+UOZne/8LU1z/oHad+T/wCNH/C1Nc/6B2nfk/8AjXBUUfVaP8oczO+/4Wprn/QO078n/wAa4e9uGu72e6kVVeaVpGC9AWJJx+dQ0VcKMKfwqwmwooorUQUUUUAFFFFABRRRQAUUUUAFFFFABRRRQAUUUUAFFFFABRRRQAUUUUAFFFFABRRRQAUUUUAFFFFABRRRQAUUUUAFFFFABRRRQAUUUUAFFSQQzTsVghklYDJCIWIHrxTFVmztVmxycDOKVx2Eop0sckTmOWNo3HVWGCPwrrviJ4Ys9At/DD6e00r6posV9MGGcOzMCBjtxWU60YTjB7y2+WpSg2m+xx9FPeGZI0keKREf7jMpAb6HvQkMzxPKkMjRp991UlV+p7VrdE2YyinwQzTuUghklYDJVFLHHrxTVVm3bVY7QScDoB60XCwlFPlhmh2+dDJHuG5d6kbh6jPWlaCdYFnaCVYm4WQoQrfQ9DRdBZkdFbGvQ6JHpeiPpUtw95Lak6gsiEKs28gBPUbcVmS29xDIsctvNHI33UdCCfoDUQqKSvt/wByi0yKiuj+JHheTwd4wu/DzzNcG2SHMu0gOzxI5x7AsR+FYE0M0LiOaGSJyMhXUqcfQ0UqsKsIzg9GrocoODcX0I6KkNvcbHk8iXZGcO2w4U+57V0D+FpU+HMfi8yuVl1FrNYgh4CoGLE/jilOrCFuZ7u3zCMJSvY5ulXrSUDrWpBetTzW1YNWFbHkVs2DcikY1B3wmuv7L+NGjtnAa7aE/R1I/nivsI9a+I5Zzpnjywvxx5N5BNn2DDNfbatuUMOhANfi+LpexxNWn2k/zPosW+eFOp3ihaKKKwOIK82+IFpaXvxl8BwXtpb3UJttQJjniWRSdsfYgivSa8l+Mlt4gu/ih4Gg8MalbadqRgvik9xHvQLtjyMYNTLY2w/x/J/kekQ+H/D8EyTQaBpEUqMGR0so1ZSOhBC5B965Lwt/yXHxp/wBg3Tf/AGvSeGtG+K1trlrPr3jDR73TUYm4ghtSruMHAB2jHOKPDDbfjd42b00zTj/6PpdikrKWt9P1Rc8XfEnQ/D2sNo4tdR1W/jQSXENhbNKbdT0LlQQD3x1rUtfGGiXngubxbp80l3p0MLSyCND5ihfvKUxkMOcgjPFeXfCj4leEtG0rU7rUpNT/ALW1LVbq4u5YdLuJdw8wrGu9EIICKo4PFbnwd1TT9S8deNk0W2ul0K7eC8jE9lJAhldSswCuo6kc/WkpX6lzoKKd4vT8T0a11jTLnw+mvxXcZ017b7ULgn5fK27t35UnhvV7bX9Cs9ZsllW2vIxLD5ilWKHoSD0yOa8UnsdRt/EcnwMiYro93c/2ik4kAKaXne9v1zkyfJ/u57V7xDHHDCkMKLHHGoVFUYCgcAAVUW2ZVacYL1/IfRRRVGIV5x+0nefZfhVPCDhru8hi+oBLH/0EV6PXjH7V93t0Tw9pwP8ArbqSZh7KoA/maDWhHmqxXmjyjwquyN5P7sbEflTL48VZ0RdmmTN3KhfzNUr9uTX6VwtT5cI5d2c+cS5sQl2Rk3J5NUz1rp/Bnh9vFHie30dZvJSQM8kndUUZJFUfGun6Ppevy2eh6k+oWaKMTOu07v4h+Br3frVP2/1f7Vr7dPXY5o0Zez9p02MWiiiukgKKKKACiiigAooooAKKKKACiiigAooo7ZoAKK7jX/BulaL4GstVvdYkXWb2JZ4bIKNpjJwecdRXD1zYbFU8TFyp7Jtbdu3deZrVpSpNKQUUUV0mQUUUUAFFFFAHafAv/ksfhP8A7CcX86679sP/AJLVcf8AYPt/5NXI/Av/AJLH4T/7CcX86679sP8A5LVcf9g+3/k1eBV/5HdP/r2//Sj0Yf7jL/EvyPHaKKK9884KKKKACiiigAooooAKKKKACiiigAooooAKKKKACiiigAooooAKKKKACiiigAooooAKKKKACiiigAooooAKKKKACiiigAooooAKKKKACiiigAooooAKKKKACiiigAooooAKKKKACiiigAooooAKKKKACiiigAooooAKKKKACiiigAooooAKKKKACiiigAooooAKKKKACiiigAooooAKKKKACiiigAooooAKKKKAPXf+EhvPht8NfCp8Ow2cep69HLqF5dTWyTM0YcokQ3g4Xg9K7PTItF0/xbq/jCHRrT7PqXgdddSyeMGKO4LocAdh5i5x6EjpXA6TdeD/ABl4B0XRfEniNfD2p6AZIoppYWdLi2dt2BtBwynPXHWtO88e+G7rVvE1vbzta6VD4U/sPRvMQlp9jJtzjoWwx5r5Oth5TcoqD5ry5nZ6pyVteulrW2Sex68KiSTuraW9ba/11PMvGPiK+8Va/PrepJbpczqgcQRLGvyqFzgADnGa900OG3n+Jvwtju7eO4g/4RMF43XIYBJTivnPtXtmkeNvC8HjvwFqMurItrpfhs2d7J5T/uptko2Yxk8sORkc135rh5eyjClHRRktP8LS/wCAc+EqLnbm92vzIYfFU3j34beOLPU9P0+ODRrWK80kQWyRtbKJQgQMACRgjOetXPEfjJfhv4j0rwfa6VZT+HrWwgOq2720bS3rSxhpGLsMgjdxgjGK4D4fazpmmeD/ABzY392ILjU9Jjt7NCpPmyCZWIGBxwM84ruv7S+G/irVdH8c+JNe+yXdjawpqOjGBma6khUKuwgbdr7RnJFclbDQpVZRlTbpXdkk3q4xs1/5Nr0fmbwqucE1Jc3fyu/+Bp2KP9vyfD74ZaFqHhWCCDUPEV1dXU1zc20czpbxybI4huBABAycd66/SYdF/wCEwbxk2i2httX8C3Gq3VlsAiFwnyyBR2BKZ49TXFW+q+D/AB14Qt9G17WYvC15pN9czWTtCzwyW0z7zHhQSGU5xxjBq9L468LnXtVsrS6eHRbDwZc6DpcsqHddSleGIA4Lsx9ABjpWVWhOXMlB895czs9U37qv10ta21mVColZ8y5dLevXT7yPUfEknjz4Q6nqviW1svtOi61ZiGa3tkiKwTFg0fyAZAC8V2nxJbxJHo+sXGn6Ro/iH4e3FjtsBYxRb7AbRsckDzNwPXNeQeFNd0ex+FfiPR76VWvLvU9PnitcNmaOJnMnI4HBHcda9B07Wvh34TutW8T+HPF1w9jf2E0UHhpVkyksse0q+RtIUnOc0YnDOlUapwdlJ8qs2toPRr4Xe9ntvcKVVSj70t1q769fv9PQb4eXQrfVfhNJqy2UMcmiT7JbhB5X2gySCJpPUbsdarfFy++IGi6RYTeK9H06e9ttUW60vXrSCExFVH+qIQbSucEBh2rHh8QeB7xPAFh4gY3mn2ejTWOpBAwa0leRyr/7W3IPGal8Yat4d0D4XX/g/SfGEniqXUb6KeL5HEdlFHnGN4GGbIGBxwaqNGaxEHKDbu94vbnlqpdNHqnpJWFKa9nK0vx8l06+Vtj0jVIrzxR+0J4ja8t7O/8A+EZ0b7VpltNHHHG07ww7RIxwGG9yfmPGAOlc5440jxHqHw1udQ8fJo39tabqVs+nz2kluHlhdwskbLEeQMgjIqvrPjLwO3xIudcXW5bjSvF2jmw1eOOJhJpp8qJVbkDcQ0eeM8A+1cj4nh8C+HvDUVjpfiEeJdYur+KV7xBIkdpboc4AYDczcZ4OMVz4XDVFKkuVqyhb3XdW+LW6S1vfTVPS+hpVqRtPW+r699tOvS3Y9SvPFW/4+v8ADiLSdLTw/et9lu4fsiFpZHg3GTdjIIOMAHFcJq3iHVrX9nVdJimgFr/bs9gVNshbyVVWA3YznP8AF17ZqE+LfDv/AA09H4u/tJf7DF+spu/LbGwQBc7cbuvHSs6PVPDOqfCPWNFvNa+xapaazLqFjEYmIu1cAYBA4P1xW9HB+y9k3TdrU29G/e95N+q0v2InW5lP3v5vu0PNaKKK+sPHLNueRWvYtyKxoDzWrZHkUjKZkeOEK3Mcy9THwfcV9n+Erwaj4V0m+Bz59nFJn6qK+PPGke60t5PQlTX098Bb37d8JdBk3ZMUBgP1Riv9K/JuIKfs8zqrvZ/ge6nz4GlLtdHc0UUV5JzBXnnjQj/hdvgIZGfs2of+gx16HUMtray3MV1LbQvcQgiKVowXjB67T1GcDOKTVy6cuV39SavNdF1Cwsfj74msb65jguNR03TxaRucGfb527b64r0qqk+mabPqEOoz6bZy3sAxDcvArSxj0ViMjqelDQQko3T6o81+HHiPRPB6av4L8SX9vpl1pt/cT2xuTsSe1lcyI6MeDjcQQOeK6Hwx4+0/V9H1/wASSQ/ZfDumSMLe+cFftUaLl5AD2zwPWt/XvDfh/X/LOt6LYai0X+ra4t1dl9gSMge1WzpunNpv9mNp9obDaE+ymFTFt9NmMY9sVKTRpKcJa21Z4vL4c1y98Ky/FlYJB4tF2NXtrfnIsVG37Jj3iyf96vYvDesWPiDQbLWtNmWW0vYVmiYHsR0PuOhHtV8KoUKFAUDAAHAHpUVlaWljbJa2NrBa26Z2RQxhEXJycAcDmmo2JqVedar/AIbsTUUUVRkAr56/amuvN8aaLYZyLexLkehdz/QCvoZetfLnx7uvtvxhv0zlbaKGAe2FGf1NNI6sEr115X/r8TNtF8vSR/tOP0B/xrKvm5Na8nyWEC+zN/T+lYt6eTX6xkdPkwMF/W55WPlzYqR3fwAutPj8UXVvPZtJdyW7tDMDwiBfnX8RVvw1ZeCdZHinXbvSXt9OsJY5FjLksNvUcH+Jv51z/wAEbiC38eeZcTRQp9iuBukcKM7OmTU3hK4t0+G/jyJ7iFZJGXy0ZwC/zjoO/wCFeNmVCX1utKEpJv2Sum+srP8ABfn3PUws17GCkk7c34Iv+GtM8P6mviHxpB4fuLuygnWGw00ZJ3kAknb2GR+tT614F0vUvFvhSSzsZtNs9aR3ubV8hojEoZxz0yOPwqv8HtSa48Iaz4astYi0nVZJ1ubSeVtqkYUMM/8AAf1qxFe6l4a+InhyfxR4mttVXMquYZNy24ddmSfqQfwrnqyxNPFVY05tSipKKvJtrk0stt9b73ujWKpSpQco6Nq700fNr57dC+LH4f66PEcemaM9vdaNazINzHbIAcBxz2I7+tch4o0XTLXwj4Iu4LVUnvh/pLgn958+Oa9B0rwvY6AvjG7h1i2vZb6zmkiihcN5cJOcsR3yQKxtNsNG8UfDrwvcXGuW1iNEZvtauw3kBicKOpPSscNjFSmpwnJ01Jb3e8H8/i/EupR5laUUpNPt/Mv0IrvwTotx8XrvT1s2TSrHT0u5beMnMh2Z2jvyapeNdC0rUfA3/CSWXh+fQ7m0vVt5oZAwEkZ6EA/UfrXRyeIdNtfjXqCnUIorfUdLjgiuVcFUfYNpz0HWuX+Idj4nsNC3614ystSge5RUtoZtzMOTuPsMCrwlXEyr0FObXuwtdy1097TZt9b7aE1oUlCpyxvrLtp2/pHYXOg/Dy08cr4VfRpJLzU4d4fedkACcKOc5O0nPvXJeF/D/h/w9oev+JfEFm2pR2Govp9tBuxllbBb36j9a2tbvLNv2htJuVvLcwLCgMolXYDsb+LOKj0+PT/FmheKvCY1S1s7xddnvLeSZwI3UyevccfrWNKValRhzzlyyjTc3d3S5mnbqtLJ26FyUJTdoq6cktu2hkaTp3hXxRpni7+xdLa3nit0u7MOxLR4Hzr15GaxfFOkabpPwy8NzfZlGqaiz3Dy5OfL7DH+elavgSOz8LfFqPRYtQS+trmI2c8qH5GZ15A9QDVX49XUJ8YxaTagLbaZapAijoD1I/WvWoSqf2hChCTdNpTTbeyjy2d/OzOWoo/V5TklzfD+N/8AgHnv05Ne1rpXgbw3q2keDNV0d72/v4o/tV3vICSOcDHPAz6dsV4qrFWDL1ByK941DS9H8VeJ9F8fRa9YW9jBFFJdQSyYlDRkttA/T8OK6M/qcrpqcnGFpbX+Ky5Vp87eZll8b81km9N+3UyPDnhHwzpSeL/+Eht2uINFvImjcEhjHguF/EYFea63faRc+LZtRstPeHSmuFkW1Y/MI+Mrx+NejXGvWes+F/iNqCTxKLu5h8hWcBnVQVBAPJ4AP415A33T9KeT06s6lWpXk+b3Va+i9yLdl3uGMlCMYRppW1f4ux7l8VV0XWz4X0O202SG81COE2s+7iCAscpjPJ70kWk+AdS8SXnw/t9HkhuoImSO+3kkzKPm7/8A1uDWP411qz0/xJ4D1ITxSxWlhEZvLcNsG8g5x0OD0ro49L0XQ/G+ofEaXX7CXTpI5J4YI5MymRxyMfifzGa+etOhhoRUpL3ZONm9Z81kvu6PTc9G6qVW7J6q+3w2MDw3pnhDRPh1a+IvEmmvdXEV5Nb7IzzK+4qBzxwAT+FeT3LRtcytCpWMuxRT2XPAr0LxDfQ3XwR03M0RuX1qSV4g43DIlOcdcc15zX1OUU53rVKkm25SWr0ST0sjycZJWhGKVrIKKKK9o4gooooA7T4F/wDJY/Cf/YTi/nXXfth/8lquP+wfb/yauR+Bf/JY/Cf/AGE4v51137Yf/Jarj/sH2/8AJq8Cr/yO6f8A17f/AKUejD/cZf4l+R47RRRXvnnBRRRQAUUUUAFFFFABRRRQAUUUUAFFFFABRRRQAUUUUAFFFFABRRRQAUUUUAFFFFABRRRQAUUUUAFFFFABRRRQAUUUUAFFFFABRRRQAUUUUAFFFFABRRRQAUUUUAFFFFABRRRQAUUUUAFFFFABRRRQAUUUUAFFFFABRRRQAUUUUAFFFFABRRRQAUUUUAFFFFABRRRQAUUUUAFFFFABRRRQAUUUUAFFFFABRRRQAUUoV2DbEZto3HaM4Hqa6n4neG7Xwv4jt9NspZZo5bC1ucuOd0sSuR+ZrKVWMaipvd3/AAt/mWoNxcuhytFSGGZZlieKRHYjCshBOfatz4h+GZfCHjC98OSzfaJLTy1MgXAdmjVjj2y2PwpurDnUL6tN/JWv+aDklZy6HP0U6WOSJgssbxkjIDqQcfjTe+O9WSFFPljkiYLLG8ZIyA6kHH40nlyeX5vlv5ecb9p259M0XCw2inRxySbvLjd9oy21ScD3pI1aRgsas7HoFGSaLhYSilIIYqQQwOCCOc0skckTbZY3jOM4dSDj8aLgNopzRyLGsjRuqN91ipAP0NNoAKKKKYgooooAlhPNadm3IrKi61pWZ6UGciXxOnmaIW7o4Ne4/so3v2j4cXFmTk2moSLj0DAMP5mvFtSTzdGuF6/Jn8ua9F/ZAvcN4j00nvDOo/76U/yFfmvF1Plx8J94/k2ezgnzYCS/lkfQNJGyyAmNlcAlSVOcEdRx3rE8eavNofhLUNRtk33SxiO1T+9M5CRj8WYVxOs6Hq1t4i8K+C9K8TXmlxHTbq4u7mGNZHuZlZNznd6szH8a+XbsTCnzLe3/AAD1KiuB0afxL4V8W6foOv63/bul6sHjsbySBYpoZ0G7ymC8MGGcE88V3NpcQXcCz2syTRMSA6HIOODTTuKcOUlorPl1zR4rcXEuqWiQmIyh2lABQHG4eoyQKm0vUbDVLJL7TruG6tnztkjYEcdR7Gi5Nn2LVFZmneIND1G/lsLDVrO5uohl4o5QxA9R6/hT9T1zR9MEn9oana2vllQ4kkAI3dOOtFw5Xe1jQo7VmX/iDQtPjt5L3V7KBLnHkM0y4kB6Ee3v0puqWltc63o15JqU0Els8rQwRy4S53RkEMM4baPmHXBGaLhyvqatNV0ZmVXVipwwBBKn39Kz9Q17RdPvorG+1WztrmX7kckoUn0z6fjWHqe7RfiLpl9ExFnrqNZXKZ+UTopaKT6kAr75HpRcpQbOwiG6RR6mvj7xndf2l8TdevM5D38gB9gcD+VfXs0y29tPctwIYnkJ/wB0E/0r4t0lmutSnuW5aWZnP4sTWlNXkkdmXr35S7L8/wDhjor/AOVI0/uxqP6/1rBvD1rb1Vv3snscflxWBeHrX7Hgqfs8PCPZL8j56pLmqyl5soTcmoqfL1pldRaDvQeSSeSetS2lvPd3MdtbRNLNIdqIoyWNNuIZbeeSCeNo5Y2KujDBUjqKnmV7X1HZ2udL4D8TW/h2DWo7i3lmOoWDWsZTHykkYJz2rlx0xRRWVPDwp1JVIrWVr/LQuVSUoqL2QYGMYoOTjPOBgVPp1ndahfQ2NlC01zM22ONerH0pL61uLG8ms7uIxXEDmORD1VhwRWvPHm5b69ibO1+hDgelA4II4I6Vq6d4d1vUbe1nstPlmju5zb27AgeZIBkqMn079Kz7u3mtbqa1uIzHNC7RyIeqsDgj8xUxrU5ScYyTa8xuEkrtGr4G1Wx0PxVY6tqFtJcQWr+Z5ceMlscdaq+JdUk1rX77VpAVa6maTB7AngVn0VCw8PbOtb3rW+V7j9pLk5Ol7hR2I7HrV/QtH1PXL42Wk2b3dwEMhjQgHaOp5+oqhWinFycU9UTytK9goooqyQo7AdhRV230nUrjSLnVobR3sbV1SeYEYRjjAPfuPzqZTjHWTsUk3sUu9FFFUSFFFFABRRRQB2nwL/5LH4T/AOwnF/Ouu/bD/wCS1XH/AGD7f+TVyPwL/wCSx+E/+wnF/Ouu/bD/AOS1XH/YPt/5NXgVf+R3T/69v/0o9GH+4y/xL8jx2iiivfPOCiiigAooooAKKKKACiiigAooooAKKKKACiiigAooooAKKKKACiiigAooooAKKKKACiiigAooooAKKKKACiiigAooooAKKKKACiiigAooooAKKKKACiiigAooooAKKKKACiiigAooooAKKKKACiiigAooooAKKKKACiiigAooooAKKKKACiiigAooooAKKKKACiiigAooooAKKKKACiiigAooooAKKKKACiiigD1qPXG+HPw48LyaVpmm3F/r6S319NeWqTeZAH2LCNwO1eDnHrXTeML+H/heTXumeGDrV5N4etjpFl5avHDK0CbHcNwVQZ68ZxXH6TJ4U8aeAdF0nX/EsPh/UdAaSIPOrMtxau27CYB+cEng4Bz1rtX8Y+Dbv4geIrfTPEg0q21Tw7a2Gn6thh9meNU3IxAyM42kj0r5KtBxqSl7Nufv8zs7NOStqt/d6LWyaPYg7xS5lbS23Z3/AB7ifENfFNp8MNL8U+LNJ0i08Uab4hiW3kht4TmFo2ISREypwy9DR4/1+7uP2itWt38Oxa9e2Ft5Wj20dqm0TPDGwebP3wCSctnHArmfE994R034Q33hex8UprWtjWbfULi4AbZcDYyFYyRk7Bgktj73Ga6y48SeC5viJ4h1ex8aRWbeLdE8qK8VWVtLnCxDY5AyN21hkZrCNJwTk6d9JpWi0tXB7atK3N66rc0ck3bm/l6p9/x2M/4sad4iu/gv/a/jjSNMs9es9VjihktY4kcwupyriPjgjgV5v8H7hbbxf5sfh59fv/s0i6faeWHQXBHyyODwVXk88V1nie88I6Z8HtX8L2XiqPWtdk1S3vJ5wG2XAAIxGSMnaM5zjrWR8Cda0nS9R12x1LV/7Dm1XTGtbTU+f9Gk3A9RyN2McV6OHU4YCsuXq7KzWjtst7bvQ5qlnXhr08n+O1zvPiFofifWvhTaT+NtJ0yy8QLr9va20trFEj+TKpG1xHx94ZGayfF/jrSfD/i3WfANxoFi3g+yjl0zyorSP7T5qIUE/mHBL7xnJNV9V1Xwv4f+F+oaHpvi2LWvEKaza6m9wAxjnKhl2xsRk7MAnIH3uM1c1GX4YXviq++Jl5rlvdxXUb3R8OSRkzNduhBRuNu0Od2c1xUafKn7WDcby5Uota+61ZdOtm9tdjacrv3Wr6Xu1trf18yjJ4mb4Y+HPCFhpek6bPNqdkNT1aS6tEle4SRyFiBYHaoVO3c1v+AdHkn8MeJPGnw60G2lv77V/s+mpfpERZW4G58K525ycDHaubsm8F+O/DvhqbxB4qt9Av8AQrf7FexTxk/abdXLo0eAecErg4qxb+IvB3iuw8QeExqCeE7JtUF/oc7giJAF2NG+3JG4DPQ1dam3FpRfNf33ZtNc2mmnN8to6eQoSV1dq1tNV2/D/M6nUNA0+D4g+Btc8WWGkadqmo29xFe2/wC7+zG9RSIZHVMqFYlc8VzXxfbxLFpVjY/ETwzZJINUV4Na0+GNI5LbGHiynX1GeeKyrtvhlaeMdE0O6vJtW0mKzkg1LVVkba1xIDiVFP8AChxx3rR8R6v4f8NfDmbwqfGA8Zi81O3uI4Y2fy7S3iJLAFgCrOCBge9KlSnCrSdm3091qy5n8Lu+WyeqlurdQnKLjJXS+a3st+/qup1nxV/t+z0fXB/wjOi6x4DuLNl0m5023jDWOQPKkLAB8juK+ba980/U/A/g3+3Ne0DxwbvRtQsZ47Xw4N5bzJVI2SKflwhbOck8V4GOlelkkXCEo8ummtmr6a3T6rq1ozmxzvJO+v3/AI9uwUUUV7hwBRRRQA6P71X7Q8is9etXbU8igmRtxDzLWSP+8hH6Vt/sr3n2b4m3VmTgXVhIuPUqyt/LNYdg1J8HLn+zPjZo/O1ZLl7c/R1YD9cV8JxpS0o1PNr77Hp5S7060PK/3H0p8TPmt/D0Tf6t/EOn7/TidWH6gVBrX/JaPDX/AGCL7/0KOrnxSt7iXwbcXdpGZbrTZodRhRerNBIsu0fXbj8awvGN9qkXjTwz4t0Dw1qXiPTjplwhNhsJUS+WyE72XqBXw8janql8/wAjR+J5Yah4MMWPPHiODy/p5cm79KxLPUn8J+GPH+mW/wAs2lXU0unp/wBfSh4APbfIF/CtHSIPEnivxbp2ua9ocmhaXpAeSzs7hgZ5rhxt8xwpIAUZxgnk1mfELS7qf4teG7e3UGy1pUbUBntZOZUOPdpIh/wGk+5cLaQf9dfyGWPhPSYfiB4X0G9s4bu007wo6rDKgZHdZ4QGZTwcHJ5789qveHtP0vTfFPxA0NNum6M1tZ3jrA3lJAZo5klZcfdyIVPHfmt+fTr5vitaauts5sU0Oa3afjaJWnjYL65wpP4Vzni/wrrWsXPxChtbcxrq2j2VvZSuQEmkj+0709f40B/3qLWBT5tG+n6nN3uoeA18ReCW8F6clpPBrEFslzBZGETQOCrqzFQWBHPPU811VhoWj6t8ZPFk+q6da3/k2dgsaXMQkRSYzkgHjOOM+lZuv6v4s8S2Wiz23gLWbJNG1K1vLq2m8sPN5bYMcADkHHXkjgV1vh+wv4viH4l1W4s5IbS9trIQO2PmZIyHXg9VJwaEhzlaO+tu9+qOX+G/gzw7qFj4k0vVNLtb+3t9Wu9NtftEQc29qrkLFGT90DORjvVDwbdT3lh8IZ7qRpZhHco0jHJbbZuuSfXiu6+Hun32nT+IWvrZ4Bda9dXMBbHzxM+VcY7EVyvg7w5rllp/w3jutNmifSvtX28MR+43QSKu7nuSBxnrRbYHO/Nd/wBWZY8CeG9B8V6Bq2ua9pVpqN1q+pXqNLcRB3jiiuJIY0QnlQqxg8dyTWl48s10zw74YtoJJZTZa1p8cTyOWdsPt5J5JI61l2l74l8FS6noNn4Q1LWre4vZ7vSrq0KeUgncyNHLuYFdrs54B+XH0rS1n7dqGteDNB1BopNQikGqaj5Q+RPJXgj2MhAFHQl35730Nz4i3n9n+APEF5nBSxkA+rDb/WvkzwhF+8iz6ivpD9oa8+yfCXU1Bw1zJFAPfLZP8q+evCqbVLf3UJ/Su7Bw568Y9zfBvlpVJ/1ov+CWb9txZvUk1iXZ5Na18eKxbo8mv2RKysfMQNTwX4XvPFl/c2VjLGk0MBmAf+LHaurn+DusKlpJFqmnyxOSLqUSfJb465P6fWmfARmXXdadGKsulTEEdQcdaNIuJ/8AhQWsfvny2poG+bqDyQfqa+ax+MxqxcoUZpRTgtr/AB3V/lue5h6NF0VKcbuze/Yrr4P1zwp8StFsbK/t/tFwwks7rG5MYIOR+BqrqnhLVtWk8W6xNfwXF9pV7J9sjQYMnzHc6jHThvyrt9xfVvhW7EljZjJPU/JUfgUta/FHxzqt5IsekW0lyLzeMq2ZTtH6N/k1xf2liIxda654x3tvao42+fbuzb6tTbUOjffa8b3+Rwd14B1SLVtE0eOaKS/1S3FwYuf9HU8/P6cZ/KpfGHgG40LRf7YtdTtdTtI5fJuGgJJif346Zr0yygmg+P8AfPet5q3Wms9ljumzG0fk351x+oeJdHtPDmp6Fpvha+0+O4uIzdSTMzKjK2M5P41rQzTG1qlPk1Vot6Kz5m77tPRaKy3WpM8LQhGXNpq0t+n+Zo/Dz4a6np+raFrtxfWiTb1uGsy/7wRkHnHryK8++JH/ACUDX/8AsITf+hmvV9csNWn+OegXlrFO1kLSJlkX7qxhMNz9SOK8o+JH/JQNf/7CE3/oZrTJq9XEYz2tWak5U09Ol5bfInG04U6PJFWtL79Nz0XRNU0m48V/DzS9Gu0mhs7djOiAjbMyfNn3yDWZ48+GupqNe8RrfWkjJczXUlqj5dYmdiCffHNc38G/+Sl6L/12b/0Bq7PwhNLN4r+JIlkZwYLnO45+7KQPyHFYYqFXL8S3QnpGKburt3qO/pu9S6UoYinaot27eVor/I5PwX8PbzxBpH9r3OoWum2TSeVC87YMre3tXUfDP4ftY/Ea6sNfWyuI7KEOInG5bhX+6ygjnGKoeMrW6vfg94MOnwyTRIXSRYxnEhJxnFd3Eyp8Y/DFvMw+1Q6JsnyeQ3XB/CscfmGKnSq2npJVFZLWPI+++v66GmHw1KM4+7ty697/AORw2jpZfDnX9fu5dVtbm8Sw2WMcLEh3lbP0+XaCa81sreS8vYbWLb5k8ixruOBknAzUmrWs9pqM8NxC8LiRvldcHqan8M6c2r+ItO0tZTCbq5jh8wfw7mAzX01CgsPCdeU7yaV36Lsvm/meVUm6klTSsk9vVnY6z8MLiz0S9vrPW7DUJ7BN91BC2So7445qPwx8MdR1zSLDVl1G0trO63b3lbGzBwB7k13uhad4d0r/AIS/StF0m/hltNPeO4u7hyVmPHAB/P8ACuO8Tyyx/BDwkscjKGvJCwB4OORn6Gvn6GZYytalCerkkm4q9nBy2Tt00/E9GeFow95x2T0T6ppbmMfh5rP/AAnreEleIzhfNM+TsEWM7/1FdtqXhebwr8HfE9q17b3sU1xBJFLC2QR5kYIPvkV07BpPH+oRwk/bZvC6iAg8ltp/qRXCaPZajZ/AXxKL6GaFHvIzEsgxwJIwxA+oNc7zDEYz2XPNJJ0rq27cr3/D8zRYenR5+VdJ69rI8sooor7o8EKKKKA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KFZvuqx+gzSUhhRThHJ5ixlGVmIABUiu6uPhrfQ+PtY8JtexmTSbJrueYKcNtgWQqvry2BWNXEU6Xxu2jfyVr/AJouFKU9kcHRSorMcKjE+gGTSDJ6An8K2ICilKvnGxs5xjaetBBUkMCCOoIwaAEooopiCiiigAooooAKKKKACiiigAHWrlseRVOrNv2oFI27BuRWSlwdL+IWnX448m+gmz7blz/WtKxbkVi+NVKX0Uy9TGCPqDXynF9Lmy/m/lkn+n6nfkr/ANpcX1TR9xNtYHoVPb1FUdC0qz0XTU07T1kS1jZmjR3LbAzE7Vz0UZ4HQDim+Gbwah4b0u+U5FxZxS5+qA1oV+dMrVaBXOWOg6h/wnFz4j1PUI7iNIGtdOt0iC+RGzbnJPdjhR/wEV0dFKwKTV7BRRRTEFFFFABRRRQAVQtNJsbXWLzVo0dry8VElkdy2EXoq/3RznA781fopAmzyD9qq88vwdpFhu5uL7eR6hV/+vXkOhLssZW/2cfrXoH7Vt1v13w9pwPEcEkxHoS2P6Vwmnjy9L+rD+VezkVP2mOgvNfhqdrfJgJPvf8AyKd+3JrHuTya1L5uTWRcHk1+rnz0C74c8Qan4eubifS5I43uIGgkLxhso3Xr0psGv6lD4an8OxyRjT55hM6GMbiw6fN1rLNFYyw1KUuZxV9H9233dDpVWaVk9P8AM6EeMteE2iy+fDu0WPy7L9yPlXGOf7340y68Xa3caZqmnyTRCHVLo3d3tiAZ5CQevYZHSsGio+pYe6fItPLzv+evqV7ep/M/60/I6G78aeIbmfSbiS8VZ9Jj8u1lSMK4XAGGP8XAHX3q54p+InibxJpR0zUri3Ns7BpFjhCFyOmSK5Kip/s/C80ZezV47aba30+eo/rNWzXM9dzsbb4meMLbSLbTItSUQ2xUoxjBchegLdSK5fVb641TU7nUrxla4uZWllKrgFmOTgdqrUVdHB4ehJypQUW97KxM61SaSlJsvaDqt5omr2+qae6JdW7boyyhgDjHQ9etXtP8VazY3uq3lvNEJtWV1uyYgQwdtzYHbn0rDoqqmGpVG3OKd9Pknf8AMUas46RZ1HhHx74l8LWclnpV2gt3Yt5csYcKfUZ6VQTxRra+Jx4k+2s2ph9/msMjpjGPTHasaioWBwynKfs1eWjdt/Ur29WyjzOy2NbxX4h1LxNqx1TVZI3uCip8iBQFHTgVnWlxNa3UV1byNHNE4eN1PKsDkGoqK1p0YU4KnFWitLdLESnKUuZvU7XUPih4vvopIZry3EckLRSKsCgOCMEn39+1c/e+INTvPD1joM8sZsbGRpIFEYDAnrk9TWVRWFLAYWjb2dNK2ui6/wBNlzxFWfxSbOkl8ceI5PEVrr/2tEvraEQxskYClAMYI6Gp/EHxB8Ua5Z3tnqN5HJb3gjEkYiAACNuXb6c9fWuUoo/s/C80ZezV47aLSzurfMf1mrZrmeoUUUV2GAUUUUAFFFFAHafAv/ksfhP/ALCcX86679sP/ktVx/2D7f8Ak1cj8C/+Sx+E/wDsJxfzrrv2w/8AktVx/wBg+3/k1eBV/wCR3T/69v8A9KPRh/uMv8S/I8dooor3zzgooooAKKKKACiiigAooooAKKKKACiiigAooooAKKKKACiiigAooooAKKKKACiiigAooooAKKKKACiiigAooooAKKKKACiiigAooooAKKKKACiiigAooooAKKKKACiiigAooooAKKKKACiiigAooooAKKKKACiiigAooooAKKKKACiiigAooooAKKKKACiiigAooooAKKKKACiiigAooooAKKKKACiiigAooooA9jt/EkHg74MeFNQ0zRtKn1m+uLpHubu1WXEKyfdwe5Jxn0FWbu10bS/iZa63pXhL+0313QY9S0jSo4Q8MN1Ko5KnjYpDkD6UkHh7QvEPwO8HQal4ls9Bu4rm8aKS7yI5I/M+cZH8Q6gd60dD8ZeG7vxdr2j6dry6JAPD8Oi6Jq8x2hBCRuJPVfMwa+Rk/wCJKnFt3nzb7c1l628tbJnsJfCpNW9223b+t/Im+IUXiO2+Guk+LvFXhnSdM8Tadr8SQFLRFWWAxswWSNeCNy9Ca6a/8ZapF8d/GlgtnpJjstFmeNmslLsVtlcbm/iGTg+3FeceKbnwzpvwfv8Aw3D4tt9b14a1b39zKjEpMNjJtiY8vt6knH3q6G+1jwbN8aLvxAvi6x/s3xRo80Mkv/QPka3WMLL75BrmeHUoPmhdWnb3Xb7DVlq0t7GqqWlo/wCXqvNf5B4L0fxRa/DWx8U+EfC2narruv3s1xdzTWsbxwQA4EaKx+UFs9O1aC+G9F0H4m6rqV/4ftEgn8JPqsumMFKQ3CldyDHABdfyJrkdOGheJPBVn4Rk8cWWjal4cvJ44LuWQrb3ts7ZypHcEE9O9NtNZ8G6X4q8U2ul6sW08eGZbGC7uZS32y4+TJT03EHA9q1lRqynU3u+bZNaXXLre21rWWmvmRzxSj8uq3trp+Zp6b40tbj4ceIPHt14X0RtWXWra3s0+zL5MTm3I3FcYbgMcepB7VyvxnltdZ8P+DPGSafaWN7rVjcC9S1jEcbyQTGPftHQn/Csqw1TTo/gZqeiveRLqMviG3uEtifnaJYHUvj0BIFL411TTrz4YeANNtbyKa8sIb9buFT80Je6LJu+q8ivSoYRUcRGUIte+11+HkenpdL5nNUq89Npv7N/nzf5HEUUUV9AecFFFFABRRRQAUUUUAFFFFABU8B5qCpYTzQJmvZHkVT8ax7ra3l9CVqxZtyKXxOnmaLu/uOD/T+teNxBS9rl1WPlf7tTfLp8mLpvz/PQ+mvgXe/b/hN4flJy0dsYT9UYr/QV2teTfsq3v2n4ZyWu7JtL+RcegYKw/ma9Zr8mi7pHfiI8tWS82FFFLiqMRKKKMUAFFLg0lABRRg0YNABQOtFOjGXA9TQB8x/tF3X2v4stb5yLS0ij+hPJrEX5NPiHrk0nxKu/7R+LOv3AOQLsxg+ygCnXZ2wxr6IK+n4Wp82M5uyf+R0458mBhHvb/Mx71uTWVOea0LtutZsxr9JPDgdp8HrDTbjVNVv9YtILiwsdPklk85QVViMKee+elcfa2d1qFy8dhayzEksERckCi3v723sriyguZI7e5x50atgSY6Z9a9N8N6nP4Q+DA1zSVjTUtQ1ExNKybsIueK8bFTq4SpKrH3pVHGMVeyWj1f47eR6NGMK0VB6KKbbPL4bS6muvssVvK8+ceWFO7P0q/o1hJH4o0+x1C1dN11Eskci4yCwBFeleHPEF1F4J8UfEBYbddauLqO2WQJwgwuSB75P6VJrV4/iPwl4I8UX6R/2l/a62skirjeu9v/iB+ZrmqZtW5nCVNKN+Ru+qly83bbpc1jhIWTUtd9ul7fecX8VdLhtfiVqmm6TZLHErxiKCBMAZiQnAHuTWtY+HoG+Es002mKurf2zFbh2TEgBIG3PpzXbgx6f8S/H3iPyVluNMsUeAMM4YxJz+mPxrH1jxVqmufBR9auGSLUYNUiXzoV25KnIbHY815scfiKtLD0oLReyTlfW7Se3budX1enGdSUt3zWVuiZx/xlg0mz8Yf2fpNrBbLa20cU6wqAvmhfm6d/WuQkt7iOGOaSF1ilz5bkcNj0pLmea5uJLi4kaWaRizuxyWJ6k16z4es/8AhKPhh4bt9vmSadrqW8vtE7ZP6Fa9ypWeV4alGfvLRN/J6/f+ZwRgsVVm46dUjyprG8W7W0a1lFw2NsZX5jn2pbWwvbq5a2trWaWZSQyKuSCPWvobUrO1uvinpfimMg2lvpl0zvjjMLFCf/In6Vxdprt54a+FR8TaasaapreqyGWdl3FVyzY/Q/nXBRz+pXhH2dP3nyrV/abldPToo3N55fGDfNLRX+5W/O55WLO6N0bX7NL54zmPb835V2vwa0OK88eWFvrOmia0nhkdEnjyr474Nej2Pl6r418D+IZIY0u9SsJRc7RjeQMZx+f51keC/Fd74j+MltDPDBDbWC3EVrHGmCq5AwT36Vz4rOK+Jw1WMIWtBtu+z95ad9Vv2NKWDp06kW5X95W032f5M8gks5muJpkt3NtHOUZwvyr83AzXWfGzS7HTfHbWel2UVtCbaJhFCmBuIPYVv/FTf4d8M6H4Z00BtPvCby4ul6XMm7p9Bwfy9K6y8tLaX43X2oXMKzf2boouokPPzjAB/DJ/HFVPN5c1PFW93lqWV97OKV+zb+4SwitKlfW8flo2eCX2n31iEN5aTQBxlS64zT10vUmsTfLY3Bth1l2HbXqVj4gvvHXwy8V/28IZZdPVbm2dU27Dycfp+tdX8Ph40uL7T01+bTLfSZ7Pyl0/OJSm0AHbj8a2xGe1sPTk6kIqUHZrm30T93TV2fyJp4CFSS5W7PbTztqfPtlZ3V7KYrS3lncDJVFyQK7Xx/pNjZ+BfBlza2McN3d28puGRMPKw2Yz6nk10Phq+k8HfDLW9e0mOIX82rm1SR03bEBOBj04P51ua1r1jcX3w217Wo4YIJRPJLx8iOyIA30DEGs8VmleWJhKEPcjKS0esmqbdrfl6FUsJBUmpS1aXyTkjxC/0++sCgvbSa33jKeYuMiqtemfGu38UweQdWvodR0mW4eWyuIx0yPun047e1eZ172X4p4rDxqu2vZ3X42PPxFL2VRw/MKKKK7TAKKKKAO0+Bf/ACWPwn/2E4v51137Yf8AyWq4/wCwfb/yauR+Bf8AyWPwn/2E4v51137Yf/Jarj/sH2/8mrwKv/I7p/8AXt/+lHow/wBxl/iX5HjtFFFe+ecFFFFABRRRQAUUUUAFFFFABRRRQAUUUUAFFFFABRRRQAUUUUAFFFFABRRRQAUUUUAFFFFABRRRQAUUUUAFFFFABRRRQAUUUUAFFFFABRRRQAUUUUAFFFFABRRRQAUUUUAFFFFABRRRQAUUUUAFFFFABRRRQAUUUUAFFFFABRRRQAUUUUAFFFFABRRRQAUUUUAFFFFABRRRQAUUUUAFFFFABRRRQAUUUUAFFFFAHQ6z4mbUfBWheGjZCIaRJO4n8zPm+a2cbccY+tc9RRWdOnGmrRXVv73d/iVKTk7sKKKK0JCiiigAooooAKKKKACiiigAooooAKKKKACiiigAp8XWmU5OtAM0LVuauaiPM0e4T/Yz+XNZ0Dc1oRMJIWjboylT+Nc+Kpe2ozp90196JhLkqRn2aZp/B74njwBY6lZyWLXS3cqSLg/dIBB/pXct+0bFjjRH/OvFH0G7aQ7UBGeuaP8AhHr7/nl+tfj6y3MI+77J/cz6urHAVZOcp6vzPaD+0YO2iN+dMP7Rj/w6Ifzrxv8A4R6+/wCeQ/Oj/hHL7/nmv51X9nZi/wDl0/uM/ZZd/P8A+THsB/aNuO2hj/vr/wCtTT+0Zef9ANP++v8A61eRf8I5ff3F/OgeG77+6n/fVH9l5n/z6f3C9nlv8/8A5Metn9oy/wAcaJH/AN9f/Wph/aK1LtosX/ff/wBavKR4bvv7sf8A31S/8I1e5/5Zf99VSyrNP+fL+4OXLf5//Jj1P/horV/+gPD/AN9//WqNv2idc7aPBj/f/wDrV5j/AMI1ef8ATL/vqlHhm7z96L86pZRmr/5dP7gtli+1+LPSz+0Prp/5hMA/4F/9ali/aI19JVb+ybd8di3/ANavNf8AhGbn+9F+dKvhm5BBMkf50/7FzV/8un9yFfK/5vxZa024m1HVZ9QuDma5maV/qxzW5qr4kZfQAfpVDS7P7CQ0hDY9KW9nMjsx6k5r7HhnLa+Fcp1o20sedmuJpVoxhSd0ijct1qhL1qzO3NVGPNfYHlxQleheBvFPhn/hEJvCfjC3unsRP9ot5LcfMrdx7f8A1689orkxmDhi6fJNtWaaadmmuqOijWlSlzRPTNC8Y+Eopdd0G9024i8M6i6vCkI/eRsoAzj1O0HPbFVfFHjHQ5JvD2k6BbXMOhaPcLOTKP3kjbsk49fvfXdXntFckcmw6qe0u/S+l7cvNbvbqbPG1HHl0+7zvb0uep2nxC0RPiTr2pXFvcTaFrECwyqU/eABFGdufUEde9VfFni3wnN4BuPCvh2yu7eJbqOWFpVyZADlmY9j0ArzaipjkeGjOE1f3eXrp7uibXe2g3jqri46a3/HcK9G+D3jrTPCdnqdtq0c8iTMk1uI49w8wAg5546LzXnNFduNwVLG0XRq7P8ATUwoV5UJqcdz0zR/iFY2vwuvtAuFuG1aRZ4oZAmV2Stlstnjq35CqngrxR4ZfwfJ4T8YW129mtx9ot5bb7yk9R7f/Xrz6iuR5NhuWajdc0ua6eqfl2/4JssbUvFvWyt8j1SL4i6MvxB0a/jtrm30HSLdre3RUzIQR94j1rnfh54m03QfiI2vXwnNmWmP7tNz/McjjNcbRTjk+GjTlTV7SjyvXpq/vu3qJ42q5KXZ3/L/ACO7uPFulal8Om0HU1uDf2V352nSKmR5ZblWOeOCR+ArYu/iRpkfxSPiO0guJtMns1tLhJE2uV7kDPYgH3xXllFKWS4WXNdOz5tL/wA1r2+6/qNY2qrW6W/C9vzPSfEHizwjpvha80PwTaXi/wBoyrJdS3PGFHO0e3UY7ZrftfiF4F/4SPTfFVza6mdVS3S3mRV/dxKBgsozyfyrxeisZ5Bhpw5ZSlfW7vq7pJ3fyX3FxzCrF3SXTS2isejeDfF3htdG1jw94ptrqXTLy7a6haAfOpznHt9fc1Y8S+MPBuvSeHLS4067h0vT1uIp4IwAURlCxlD3I2gmvMaK1eS4d1nWTknrs9E2uVtedupH12pycjSt6edzvPH3iTw/P4U03wr4aF5JZWk7XDS3X3txDAKPb5jXB0UV24TCwwtPkg29W7vdt6tswrVZVZczCiiiuoy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tJRQBPE1W4ZcVnqamR6CWjXinx3qwtz71jLLUgm96Rm4Gv9oo+01ledR51AuQ1ftNH2n3rJ8/3o88+tFg5DW+00n2msrzj60nnf7VFg5DW+0n1pPtNZXnf7VHne9Fg5DV+0U1rj3rM86mmaiwchdln96pzSZqJpKhd6C1EJGqE0rGkploKKKKBhRRRQAUUUUAFFFFABRRRQAUUUUAFFFFABRRRQAUUUUAFFFFABRRRQAUUUUAdp8C/wDksfhP/sJxfzrrv2w/+S1XH/YPt/5NXIfAv/ksfhP/ALCcX866/wDbD/5LVcf9g+3/AJNXgVf+R3T/AOvb/wDSj0Yf7jL/ABL8jx2iiivfP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NSUUAPD07zDUVFArEvme1HmVFRQFiXzDR5hqKigLEvmGjzDUVFAWJfMNHmVFRQOxL5hpC9R0UCsOLUhNJRQOwUUUUAFFFFABRRRQAUUUUAFFFFABRRRQAUUUUAFFFFABRRRQAUUUUAFT6d5P9p2n2nb5Hnx+bu6bdwzn2xmoKa43DFTNNxaQ09T7P+x/sy/8APTwP/wCBSf8AxVH2P9mX/nr4H/8AApP/AIqviVrUE9KT7KP7tfFvh3Ef9BE/vPc/tKH/AD7X3H239j/Zl/56+B//AAKT/wCKo+x/sy/89fA//gUn/wAVXxJ9lH92j7KP7tL/AFdxH/QRP7w/tKn/AM+19x9yaXJ+zlpOowanpt74Ltry1cSwyxXSbkYdCPm6186ftKeI9I8VfFCXV9DvEu7NrKCMSL03KDkfrXlCWoB6VaQYFenlWSPCV/bzqSk7W1dzlxeO9rT9nGKS8h1FFFfSH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iiikAYoxRRQAUUUU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228600" y="2286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D7777"/>
              </a:solidFill>
              <a:effectLst/>
              <a:uLnTx/>
              <a:uFillTx/>
              <a:latin typeface="+mj-lt"/>
              <a:ea typeface="+mn-ea"/>
              <a:cs typeface="+mn-cs"/>
            </a:endParaRPr>
          </a:p>
        </p:txBody>
      </p:sp>
      <p:sp>
        <p:nvSpPr>
          <p:cNvPr id="8" name="Content Placeholder 6"/>
          <p:cNvSpPr txBox="1">
            <a:spLocks/>
          </p:cNvSpPr>
          <p:nvPr/>
        </p:nvSpPr>
        <p:spPr>
          <a:xfrm>
            <a:off x="5644303" y="0"/>
            <a:ext cx="3499697" cy="5143500"/>
          </a:xfrm>
          <a:prstGeom prst="rect">
            <a:avLst/>
          </a:prstGeom>
        </p:spPr>
        <p:txBody>
          <a:bodyPr lIns="274320" rIns="274320"/>
          <a:lstStyle>
            <a:defPPr>
              <a:defRPr lang="en-US"/>
            </a:defPPr>
            <a:lvl1pPr indent="0" defTabSz="457200">
              <a:lnSpc>
                <a:spcPct val="100000"/>
              </a:lnSpc>
              <a:spcBef>
                <a:spcPts val="1100"/>
              </a:spcBef>
              <a:buFont typeface="Arial"/>
              <a:buNone/>
              <a:defRPr sz="1400">
                <a:solidFill>
                  <a:schemeClr val="bg2"/>
                </a:solidFill>
                <a:ea typeface="Arial" charset="0"/>
                <a:cs typeface="Arial" charset="0"/>
              </a:defRPr>
            </a:lvl1pPr>
            <a:lvl2pPr marL="173038" indent="-173038" defTabSz="457200">
              <a:lnSpc>
                <a:spcPct val="100000"/>
              </a:lnSpc>
              <a:spcBef>
                <a:spcPts val="1100"/>
              </a:spcBef>
              <a:spcAft>
                <a:spcPts val="0"/>
              </a:spcAft>
              <a:buFont typeface="Arial"/>
              <a:buChar char="–"/>
              <a:defRPr sz="1400">
                <a:ea typeface="Arial" charset="0"/>
                <a:cs typeface="Arial" charset="0"/>
              </a:defRPr>
            </a:lvl2pPr>
            <a:lvl3pPr marL="396875" indent="-173038" defTabSz="457200">
              <a:lnSpc>
                <a:spcPct val="100000"/>
              </a:lnSpc>
              <a:spcBef>
                <a:spcPts val="1100"/>
              </a:spcBef>
              <a:spcAft>
                <a:spcPts val="0"/>
              </a:spcAft>
              <a:buFont typeface="Arial"/>
              <a:buChar char="•"/>
              <a:defRPr sz="1400">
                <a:ea typeface="Arial" charset="0"/>
                <a:cs typeface="Arial" charset="0"/>
              </a:defRPr>
            </a:lvl3pPr>
            <a:lvl4pPr marL="625475" indent="-168275" defTabSz="457200">
              <a:lnSpc>
                <a:spcPct val="100000"/>
              </a:lnSpc>
              <a:spcBef>
                <a:spcPts val="1100"/>
              </a:spcBef>
              <a:spcAft>
                <a:spcPts val="0"/>
              </a:spcAft>
              <a:buFont typeface="Arial"/>
              <a:buChar char="–"/>
              <a:defRPr sz="1400">
                <a:ea typeface="Arial" charset="0"/>
                <a:cs typeface="Arial" charset="0"/>
              </a:defRPr>
            </a:lvl4pPr>
            <a:lvl5pPr marL="803275" indent="-173038" defTabSz="457200">
              <a:lnSpc>
                <a:spcPct val="100000"/>
              </a:lnSpc>
              <a:spcBef>
                <a:spcPts val="1100"/>
              </a:spcBef>
              <a:spcAft>
                <a:spcPts val="0"/>
              </a:spcAft>
              <a:buFont typeface="Arial"/>
              <a:buChar char="»"/>
              <a:defRPr sz="1400">
                <a:ea typeface="Arial" charset="0"/>
                <a:cs typeface="Arial"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342900" rtl="0" eaLnBrk="1" fontAlgn="auto" latinLnBrk="0" hangingPunct="1">
              <a:lnSpc>
                <a:spcPct val="100000"/>
              </a:lnSpc>
              <a:spcBef>
                <a:spcPts val="825"/>
              </a:spcBef>
              <a:spcAft>
                <a:spcPts val="0"/>
              </a:spcAft>
              <a:buClrTx/>
              <a:buSzTx/>
              <a:buFont typeface="Arial"/>
              <a:buNone/>
              <a:tabLst/>
              <a:defRPr/>
            </a:pPr>
            <a:endParaRPr kumimoji="0" lang="en-US" sz="1050" b="0" i="0" u="none" strike="noStrike" kern="1200" cap="none" spc="0" normalizeH="0" baseline="0" noProof="0" dirty="0">
              <a:ln>
                <a:noFill/>
              </a:ln>
              <a:solidFill>
                <a:srgbClr val="959F9F"/>
              </a:solidFill>
              <a:effectLst/>
              <a:uLnTx/>
              <a:uFillTx/>
              <a:latin typeface="+mj-lt"/>
              <a:cs typeface="Arial" charset="0"/>
            </a:endParaRPr>
          </a:p>
          <a:p>
            <a:pPr marL="0" marR="0" lvl="0" indent="0" algn="l" defTabSz="342900" rtl="0" eaLnBrk="1" fontAlgn="auto" latinLnBrk="0" hangingPunct="1">
              <a:lnSpc>
                <a:spcPct val="100000"/>
              </a:lnSpc>
              <a:spcBef>
                <a:spcPts val="825"/>
              </a:spcBef>
              <a:spcAft>
                <a:spcPts val="0"/>
              </a:spcAft>
              <a:buClrTx/>
              <a:buSzTx/>
              <a:buFont typeface="Arial"/>
              <a:buNone/>
              <a:tabLst/>
              <a:defRPr/>
            </a:pPr>
            <a:endParaRPr kumimoji="0" lang="en-US" sz="1050" b="0" i="0" u="none" strike="noStrike" kern="1200" cap="none" spc="0" normalizeH="0" baseline="0" noProof="0" dirty="0">
              <a:ln>
                <a:noFill/>
              </a:ln>
              <a:solidFill>
                <a:srgbClr val="959F9F"/>
              </a:solidFill>
              <a:effectLst/>
              <a:uLnTx/>
              <a:uFillTx/>
              <a:latin typeface="+mj-lt"/>
              <a:cs typeface="Arial" charset="0"/>
            </a:endParaRPr>
          </a:p>
          <a:p>
            <a:pPr marL="0" marR="0" lvl="0" indent="0" algn="l" defTabSz="342900" rtl="0" eaLnBrk="1" fontAlgn="auto" latinLnBrk="0" hangingPunct="1">
              <a:lnSpc>
                <a:spcPct val="100000"/>
              </a:lnSpc>
              <a:spcBef>
                <a:spcPts val="825"/>
              </a:spcBef>
              <a:spcAft>
                <a:spcPts val="0"/>
              </a:spcAft>
              <a:buClrTx/>
              <a:buSzTx/>
              <a:buFont typeface="Arial"/>
              <a:buNone/>
              <a:tabLst/>
              <a:defRPr/>
            </a:pPr>
            <a:endParaRPr kumimoji="0" lang="en-US" sz="1200" b="0" i="0" u="none" strike="noStrike" kern="1200" cap="none" spc="0" normalizeH="0" baseline="0" noProof="0" dirty="0">
              <a:ln>
                <a:noFill/>
              </a:ln>
              <a:solidFill>
                <a:srgbClr val="959F9F"/>
              </a:solidFill>
              <a:effectLst/>
              <a:uLnTx/>
              <a:uFillTx/>
              <a:latin typeface="+mj-lt"/>
              <a:cs typeface="Arial" charset="0"/>
            </a:endParaRPr>
          </a:p>
          <a:p>
            <a:pPr marL="129779" marR="0" lvl="1" indent="-129779" algn="l" defTabSz="342900" rtl="0" eaLnBrk="1" fontAlgn="auto" latinLnBrk="0" hangingPunct="1">
              <a:lnSpc>
                <a:spcPct val="100000"/>
              </a:lnSpc>
              <a:spcBef>
                <a:spcPts val="825"/>
              </a:spcBef>
              <a:spcAft>
                <a:spcPts val="0"/>
              </a:spcAft>
              <a:buClrTx/>
              <a:buSzTx/>
              <a:buFont typeface="Wingdings" charset="2"/>
              <a:buChar char="Ø"/>
              <a:tabLst/>
              <a:defRPr/>
            </a:pPr>
            <a:endParaRPr kumimoji="0" lang="en-US" sz="1050" b="0" i="0" u="none" strike="noStrike" kern="1200" cap="none" spc="0" normalizeH="0" baseline="0" noProof="0" dirty="0">
              <a:ln>
                <a:noFill/>
              </a:ln>
              <a:solidFill>
                <a:srgbClr val="959F9F"/>
              </a:solidFill>
              <a:effectLst/>
              <a:uLnTx/>
              <a:uFillTx/>
              <a:latin typeface="+mj-lt"/>
              <a:cs typeface="Arial" charset="0"/>
            </a:endParaRPr>
          </a:p>
          <a:p>
            <a:pPr marL="0" marR="0" lvl="1" indent="0" algn="l" defTabSz="342900" rtl="0" eaLnBrk="1" fontAlgn="auto" latinLnBrk="0" hangingPunct="1">
              <a:lnSpc>
                <a:spcPct val="100000"/>
              </a:lnSpc>
              <a:spcBef>
                <a:spcPts val="825"/>
              </a:spcBef>
              <a:spcAft>
                <a:spcPts val="0"/>
              </a:spcAft>
              <a:buClrTx/>
              <a:buSzTx/>
              <a:buFont typeface="Arial"/>
              <a:buNone/>
              <a:tabLst/>
              <a:defRPr/>
            </a:pPr>
            <a:endParaRPr kumimoji="0" lang="en-US" sz="1050" b="0" i="0" u="none" strike="noStrike" kern="1200" cap="none" spc="0" normalizeH="0" baseline="0" noProof="0" dirty="0">
              <a:ln>
                <a:noFill/>
              </a:ln>
              <a:solidFill>
                <a:srgbClr val="6D7777"/>
              </a:solidFill>
              <a:effectLst/>
              <a:uLnTx/>
              <a:uFillTx/>
              <a:latin typeface="+mj-lt"/>
              <a:cs typeface="Arial" charset="0"/>
            </a:endParaRPr>
          </a:p>
          <a:p>
            <a:pPr marL="0" marR="0" lvl="0" indent="0" algn="l" defTabSz="342900" rtl="0" eaLnBrk="1" fontAlgn="auto" latinLnBrk="0" hangingPunct="1">
              <a:lnSpc>
                <a:spcPct val="100000"/>
              </a:lnSpc>
              <a:spcBef>
                <a:spcPts val="825"/>
              </a:spcBef>
              <a:spcAft>
                <a:spcPts val="0"/>
              </a:spcAft>
              <a:buClrTx/>
              <a:buSzTx/>
              <a:buFont typeface="Arial"/>
              <a:buNone/>
              <a:tabLst/>
              <a:defRPr/>
            </a:pPr>
            <a:r>
              <a:rPr kumimoji="0" lang="en-US" sz="1050" b="0" i="0" u="none" strike="noStrike" kern="1200" cap="none" spc="0" normalizeH="0" baseline="0" noProof="0" dirty="0">
                <a:ln>
                  <a:noFill/>
                </a:ln>
                <a:solidFill>
                  <a:srgbClr val="959F9F"/>
                </a:solidFill>
                <a:effectLst/>
                <a:uLnTx/>
                <a:uFillTx/>
                <a:latin typeface="+mj-lt"/>
                <a:cs typeface="Arial" charset="0"/>
              </a:rPr>
              <a:t> </a:t>
            </a:r>
          </a:p>
          <a:p>
            <a:pPr marL="0" marR="0" lvl="0" indent="0" algn="l" defTabSz="342900" rtl="0" eaLnBrk="1" fontAlgn="auto" latinLnBrk="0" hangingPunct="1">
              <a:lnSpc>
                <a:spcPct val="100000"/>
              </a:lnSpc>
              <a:spcBef>
                <a:spcPts val="825"/>
              </a:spcBef>
              <a:spcAft>
                <a:spcPts val="0"/>
              </a:spcAft>
              <a:buClrTx/>
              <a:buSzTx/>
              <a:buFont typeface="Arial"/>
              <a:buNone/>
              <a:tabLst/>
              <a:defRPr/>
            </a:pPr>
            <a:endParaRPr kumimoji="0" lang="en-US" sz="1050" b="0" i="0" u="none" strike="noStrike" kern="1200" cap="none" spc="0" normalizeH="0" baseline="0" noProof="0" dirty="0">
              <a:ln>
                <a:noFill/>
              </a:ln>
              <a:solidFill>
                <a:srgbClr val="959F9F"/>
              </a:solidFill>
              <a:effectLst/>
              <a:uLnTx/>
              <a:uFillTx/>
              <a:latin typeface="+mj-lt"/>
              <a:cs typeface="Arial" charset="0"/>
            </a:endParaRPr>
          </a:p>
        </p:txBody>
      </p:sp>
      <p:sp>
        <p:nvSpPr>
          <p:cNvPr id="9" name="TextBox 8">
            <a:extLst>
              <a:ext uri="{FF2B5EF4-FFF2-40B4-BE49-F238E27FC236}">
                <a16:creationId xmlns:a16="http://schemas.microsoft.com/office/drawing/2014/main" id="{78BEF0D9-297D-1541-9792-85B7A8C25123}"/>
              </a:ext>
            </a:extLst>
          </p:cNvPr>
          <p:cNvSpPr txBox="1"/>
          <p:nvPr/>
        </p:nvSpPr>
        <p:spPr>
          <a:xfrm>
            <a:off x="457199" y="1094162"/>
            <a:ext cx="6988629" cy="3447098"/>
          </a:xfrm>
          <a:prstGeom prst="rect">
            <a:avLst/>
          </a:prstGeom>
          <a:noFill/>
        </p:spPr>
        <p:txBody>
          <a:bodyPr wrap="square" rtlCol="0">
            <a:spAutoFit/>
          </a:bodyPr>
          <a:lstStyle/>
          <a:p>
            <a:pPr marL="0" marR="0" lvl="0" indent="0" algn="l" defTabSz="412740" rtl="0" eaLnBrk="1" fontAlgn="auto" latinLnBrk="0" hangingPunct="1">
              <a:lnSpc>
                <a:spcPct val="100000"/>
              </a:lnSpc>
              <a:spcBef>
                <a:spcPts val="1467"/>
              </a:spcBef>
              <a:spcAft>
                <a:spcPts val="0"/>
              </a:spcAft>
              <a:buClrTx/>
              <a:buSzTx/>
              <a:buFontTx/>
              <a:buNone/>
              <a:tabLst/>
              <a:defRPr/>
            </a:pPr>
            <a:r>
              <a:rPr kumimoji="0" lang="en-US" sz="2000" b="0" i="0" u="none" strike="noStrike" kern="1200" cap="none" spc="0" normalizeH="0" baseline="0" noProof="0" dirty="0">
                <a:ln>
                  <a:noFill/>
                </a:ln>
                <a:solidFill>
                  <a:srgbClr val="0F6FFF"/>
                </a:solidFill>
                <a:effectLst/>
                <a:uLnTx/>
                <a:uFillTx/>
                <a:latin typeface="+mj-lt"/>
                <a:ea typeface="+mn-ea"/>
                <a:cs typeface="Calibri"/>
              </a:rPr>
              <a:t>Object Expiration allows customers to manage their storage costs by scheduling periodic deletion of data that is no longer needed.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j-lt"/>
              <a:ea typeface="+mn-ea"/>
            </a:endParaRP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ea typeface="+mn-ea"/>
                <a:cs typeface="Arial" charset="0"/>
              </a:rPr>
              <a:t>Define rules (up to 1000 rules per bucket) to delete objects by age or by date</a:t>
            </a: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ea typeface="+mn-ea"/>
                <a:cs typeface="Arial" charset="0"/>
              </a:rPr>
              <a:t>Schedule deletion of all objects in the bucket or a subset of objects (that match an optional prefix), after a certain time</a:t>
            </a:r>
          </a:p>
          <a:p>
            <a:pPr marL="285743" marR="0" lvl="0" indent="-285743" algn="l" defTabSz="45718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ea typeface="+mn-ea"/>
                <a:cs typeface="Arial" charset="0"/>
              </a:rPr>
              <a:t>Combine archive rule with expiration rules to manage object lifecycle</a:t>
            </a:r>
          </a:p>
          <a:p>
            <a:pPr marL="285750" marR="0" lvl="0" indent="-285750" algn="l" defTabSz="457200" rtl="0" eaLnBrk="1" fontAlgn="auto" latinLnBrk="0" hangingPunct="1">
              <a:lnSpc>
                <a:spcPct val="100000"/>
              </a:lnSpc>
              <a:spcBef>
                <a:spcPts val="600"/>
              </a:spcBef>
              <a:spcAft>
                <a:spcPts val="0"/>
              </a:spcAft>
              <a:buClrTx/>
              <a:buSzTx/>
              <a:buFont typeface="Wingdings" charset="2"/>
              <a:buChar char="Ø"/>
              <a:tabLst/>
              <a:defRPr/>
            </a:pPr>
            <a:endParaRPr kumimoji="0" lang="en-US" sz="1400" b="0" i="0" u="none" strike="noStrike" kern="1200" cap="none" spc="0" normalizeH="0" baseline="0" noProof="0" dirty="0">
              <a:ln>
                <a:noFill/>
              </a:ln>
              <a:solidFill>
                <a:srgbClr val="FFFFFF"/>
              </a:solidFill>
              <a:effectLst/>
              <a:uLnTx/>
              <a:uFillTx/>
              <a:latin typeface="+mj-lt"/>
              <a:ea typeface="+mn-ea"/>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D7777">
                  <a:lumMod val="50000"/>
                </a:srgbClr>
              </a:solidFill>
              <a:effectLst/>
              <a:uLnTx/>
              <a:uFillTx/>
              <a:latin typeface="+mj-lt"/>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D7777">
                  <a:lumMod val="50000"/>
                </a:srgbClr>
              </a:solidFill>
              <a:effectLst/>
              <a:uLnTx/>
              <a:uFillTx/>
              <a:latin typeface="+mj-lt"/>
              <a:ea typeface="+mn-ea"/>
            </a:endParaRPr>
          </a:p>
        </p:txBody>
      </p:sp>
    </p:spTree>
    <p:extLst>
      <p:ext uri="{BB962C8B-B14F-4D97-AF65-F5344CB8AC3E}">
        <p14:creationId xmlns:p14="http://schemas.microsoft.com/office/powerpoint/2010/main" val="1235319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ontent Placeholder 6"/>
          <p:cNvSpPr txBox="1">
            <a:spLocks/>
          </p:cNvSpPr>
          <p:nvPr/>
        </p:nvSpPr>
        <p:spPr>
          <a:xfrm>
            <a:off x="4679180" y="0"/>
            <a:ext cx="4464821" cy="5143500"/>
          </a:xfrm>
          <a:prstGeom prst="rect">
            <a:avLst/>
          </a:prstGeom>
          <a:solidFill>
            <a:srgbClr val="0029E1"/>
          </a:solidFill>
          <a:effectLst/>
        </p:spPr>
        <p:txBody>
          <a:bodyPr/>
          <a:lstStyle>
            <a:defPPr>
              <a:defRPr lang="en-US"/>
            </a:defPPr>
            <a:lvl1pPr indent="0" defTabSz="457200">
              <a:lnSpc>
                <a:spcPct val="100000"/>
              </a:lnSpc>
              <a:spcBef>
                <a:spcPts val="1100"/>
              </a:spcBef>
              <a:buFont typeface="Arial"/>
              <a:buNone/>
              <a:defRPr sz="1400">
                <a:ea typeface="Arial" charset="0"/>
                <a:cs typeface="Arial" charset="0"/>
              </a:defRPr>
            </a:lvl1pPr>
            <a:lvl2pPr marL="173038" indent="-173038" defTabSz="457200">
              <a:lnSpc>
                <a:spcPct val="100000"/>
              </a:lnSpc>
              <a:spcBef>
                <a:spcPts val="1100"/>
              </a:spcBef>
              <a:spcAft>
                <a:spcPts val="0"/>
              </a:spcAft>
              <a:buFont typeface="Arial"/>
              <a:buChar char="–"/>
              <a:defRPr sz="1400">
                <a:ea typeface="Arial" charset="0"/>
                <a:cs typeface="Arial" charset="0"/>
              </a:defRPr>
            </a:lvl2pPr>
            <a:lvl3pPr marL="396875" indent="-173038" defTabSz="457200">
              <a:lnSpc>
                <a:spcPct val="100000"/>
              </a:lnSpc>
              <a:spcBef>
                <a:spcPts val="1100"/>
              </a:spcBef>
              <a:spcAft>
                <a:spcPts val="0"/>
              </a:spcAft>
              <a:buFont typeface="Arial"/>
              <a:buChar char="•"/>
              <a:defRPr sz="1400">
                <a:ea typeface="Arial" charset="0"/>
                <a:cs typeface="Arial" charset="0"/>
              </a:defRPr>
            </a:lvl3pPr>
            <a:lvl4pPr marL="625475" indent="-168275" defTabSz="457200">
              <a:lnSpc>
                <a:spcPct val="100000"/>
              </a:lnSpc>
              <a:spcBef>
                <a:spcPts val="1100"/>
              </a:spcBef>
              <a:spcAft>
                <a:spcPts val="0"/>
              </a:spcAft>
              <a:buFont typeface="Arial"/>
              <a:buChar char="–"/>
              <a:defRPr sz="1400">
                <a:ea typeface="Arial" charset="0"/>
                <a:cs typeface="Arial" charset="0"/>
              </a:defRPr>
            </a:lvl4pPr>
            <a:lvl5pPr marL="803275" indent="-173038" defTabSz="457200">
              <a:lnSpc>
                <a:spcPct val="100000"/>
              </a:lnSpc>
              <a:spcBef>
                <a:spcPts val="1100"/>
              </a:spcBef>
              <a:spcAft>
                <a:spcPts val="0"/>
              </a:spcAft>
              <a:buFont typeface="Arial"/>
              <a:buChar char="»"/>
              <a:defRPr sz="1400">
                <a:ea typeface="Arial" charset="0"/>
                <a:cs typeface="Arial"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endParaRPr kumimoji="0" lang="en-US" sz="1350" b="0" i="0" u="none" strike="noStrike" kern="120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283444" y="804577"/>
            <a:ext cx="4395736" cy="4247317"/>
          </a:xfrm>
          <a:prstGeom prst="rect">
            <a:avLst/>
          </a:prstGeom>
          <a:noFill/>
        </p:spPr>
        <p:txBody>
          <a:bodyPr wrap="square" rtlCol="0">
            <a:spAutoFit/>
          </a:bodyPr>
          <a:lstStyle/>
          <a:p>
            <a:pPr marL="0" marR="0" lvl="1" indent="0" algn="l" defTabSz="309555" rtl="0" eaLnBrk="1" fontAlgn="base" latinLnBrk="0" hangingPunct="1">
              <a:lnSpc>
                <a:spcPct val="100000"/>
              </a:lnSpc>
              <a:spcBef>
                <a:spcPts val="1100"/>
              </a:spcBef>
              <a:spcAft>
                <a:spcPct val="0"/>
              </a:spcAft>
              <a:buClrTx/>
              <a:buSzTx/>
              <a:buFontTx/>
              <a:buNone/>
              <a:tabLst/>
              <a:defRPr/>
            </a:pPr>
            <a:r>
              <a:rPr kumimoji="0" lang="en-US" sz="16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Cloud Object Storage Event Notifications supports customer defined Cloud Function actions that can be executed as a result of events triggered when the contents of a COS bucket changes.  </a:t>
            </a:r>
          </a:p>
          <a:p>
            <a:pPr marL="0" marR="0" lvl="1" indent="0" algn="l" defTabSz="685800" rtl="0" eaLnBrk="1" fontAlgn="base" latinLnBrk="0" hangingPunct="1">
              <a:lnSpc>
                <a:spcPct val="100000"/>
              </a:lnSpc>
              <a:spcBef>
                <a:spcPts val="300"/>
              </a:spcBef>
              <a:spcAft>
                <a:spcPct val="0"/>
              </a:spcAft>
              <a:buClrTx/>
              <a:buSzTx/>
              <a:buFontTx/>
              <a:buNone/>
              <a:tabLst/>
              <a:defRPr/>
            </a:pPr>
            <a:endParaRPr kumimoji="0" lang="en-US" sz="1200" b="0" i="0" u="none" strike="noStrike" kern="1200" cap="none" spc="0" normalizeH="0" baseline="0" noProof="0" dirty="0">
              <a:ln>
                <a:noFill/>
              </a:ln>
              <a:solidFill>
                <a:srgbClr val="5B9BD5">
                  <a:lumMod val="75000"/>
                </a:srgbClr>
              </a:solidFill>
              <a:effectLst/>
              <a:uLnTx/>
              <a:uFillTx/>
              <a:latin typeface="Arial" panose="020B0604020202020204" pitchFamily="34" charset="0"/>
              <a:cs typeface="Arial" panose="020B0604020202020204" pitchFamily="34" charset="0"/>
            </a:endParaRPr>
          </a:p>
          <a:p>
            <a:pPr marL="0" marR="0" lvl="1" indent="0" algn="l" defTabSz="685800" rtl="0" eaLnBrk="1" fontAlgn="base" latinLnBrk="0" hangingPunct="1">
              <a:lnSpc>
                <a:spcPct val="100000"/>
              </a:lnSpc>
              <a:spcBef>
                <a:spcPts val="30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Why Cloud Function :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IBM Cloud Functions accelerates application development, which enables developers to quickly build and deploy apps with action sequences that execute in response to COS events. </a:t>
            </a:r>
          </a:p>
          <a:p>
            <a:pPr marL="0" marR="0" lvl="1" indent="0" algn="l" defTabSz="685800" rtl="0" eaLnBrk="1" fontAlgn="base" latinLnBrk="0" hangingPunct="1">
              <a:lnSpc>
                <a:spcPct val="100000"/>
              </a:lnSpc>
              <a:spcBef>
                <a:spcPts val="30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1" indent="0" algn="l" defTabSz="685800" rtl="0" eaLnBrk="1" fontAlgn="base" latinLnBrk="0" hangingPunct="1">
              <a:lnSpc>
                <a:spcPct val="100000"/>
              </a:lnSpc>
              <a:spcBef>
                <a:spcPts val="300"/>
              </a:spcBef>
              <a:spcAft>
                <a:spcPct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1" indent="0" algn="l" defTabSz="685800" rtl="0" eaLnBrk="1" fontAlgn="base" latinLnBrk="0" hangingPunct="1">
              <a:lnSpc>
                <a:spcPct val="100000"/>
              </a:lnSpc>
              <a:spcBef>
                <a:spcPts val="30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Use Case :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Serverless computing driven by COS events and triggers.</a:t>
            </a:r>
          </a:p>
          <a:p>
            <a:pPr marL="0" marR="0" lvl="1" indent="0" algn="l" defTabSz="685800" rtl="0" eaLnBrk="1" fontAlgn="base" latinLnBrk="0" hangingPunct="1">
              <a:lnSpc>
                <a:spcPct val="100000"/>
              </a:lnSpc>
              <a:spcBef>
                <a:spcPts val="30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1" indent="0" algn="l" defTabSz="685800" rtl="0" eaLnBrk="1" fontAlgn="base" latinLnBrk="0" hangingPunct="1">
              <a:lnSpc>
                <a:spcPct val="100000"/>
              </a:lnSpc>
              <a:spcBef>
                <a:spcPts val="30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Examples:</a:t>
            </a:r>
          </a:p>
          <a:p>
            <a:pPr marL="214313" marR="0" lvl="1" indent="-214313" algn="l" defTabSz="6858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Create thumbnail for photo uploaded to album</a:t>
            </a:r>
          </a:p>
          <a:p>
            <a:pPr marL="214313" marR="0" lvl="1" indent="-214313" algn="l" defTabSz="6858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Virus scanning objects uploaded to COS</a:t>
            </a:r>
          </a:p>
          <a:p>
            <a:pPr marL="0" marR="0" lvl="1" indent="0" algn="l" defTabSz="685800" rtl="0" eaLnBrk="1" fontAlgn="base" latinLnBrk="0" hangingPunct="1">
              <a:lnSpc>
                <a:spcPct val="100000"/>
              </a:lnSpc>
              <a:spcBef>
                <a:spcPts val="300"/>
              </a:spcBef>
              <a:spcAft>
                <a:spcPct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722DD0E8-1A7F-7247-A764-53E034F9E4EC}"/>
              </a:ext>
            </a:extLst>
          </p:cNvPr>
          <p:cNvSpPr txBox="1">
            <a:spLocks noChangeArrowheads="1"/>
          </p:cNvSpPr>
          <p:nvPr/>
        </p:nvSpPr>
        <p:spPr bwMode="gray">
          <a:xfrm>
            <a:off x="228600" y="201169"/>
            <a:ext cx="4452042" cy="420624"/>
          </a:xfrm>
          <a:prstGeom prst="rect">
            <a:avLst/>
          </a:prstGeom>
        </p:spPr>
        <p:txBody>
          <a:bodyPr vert="horz" lIns="0" tIns="0" rIns="0" bIns="0" rtlCol="0" anchor="t" anchorCtr="0">
            <a:noAutofit/>
          </a:bodyPr>
          <a:lstStyle>
            <a:lvl1pPr algn="l" defTabSz="609593" rtl="0" eaLnBrk="1" latinLnBrk="0" hangingPunct="1">
              <a:lnSpc>
                <a:spcPct val="100000"/>
              </a:lnSpc>
              <a:spcBef>
                <a:spcPct val="0"/>
              </a:spcBef>
              <a:buNone/>
              <a:defRPr sz="2667" kern="1200">
                <a:solidFill>
                  <a:srgbClr val="404040"/>
                </a:solidFill>
                <a:latin typeface="Arial"/>
                <a:ea typeface="+mj-ea"/>
                <a:cs typeface="Arial"/>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Event Notifications</a:t>
            </a:r>
          </a:p>
        </p:txBody>
      </p:sp>
      <p:sp>
        <p:nvSpPr>
          <p:cNvPr id="5" name="AutoShape 2" descr="data:image/jpg;base64,%20/9j/4AAQSkZJRgABAQEAYABgAAD/2wBDAAUDBAQEAwUEBAQFBQUGBwwIBwcHBw8LCwkMEQ8SEhEPERETFhwXExQaFRERGCEYGh0dHx8fExciJCIeJBweHx7/2wBDAQUFBQcGBw4ICA4eFBEUHh4eHh4eHh4eHh4eHh4eHh4eHh4eHh4eHh4eHh4eHh4eHh4eHh4eHh4eHh4eHh4eHh7/wAARCARCB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iiv6CPz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wRSTzRwwxtJLIwREUZLMTgADuc17HpH7OHjy+01Lq4ksLGeRN6WssoMhHvg8Vgfs0WlrefGzw9HdhWVJJJEVhkM6xsR+XX8KyviN4o8U3HxE1i8vdU1C3vI72RfLWZk8oKxAUAHgAAV4+LrYqpifq+Gko2jzNtX3bSSWnbVnbRhSjS9pUTd3YxPF3hvWvCeuTaLr1k9peRYJU8qwPRlI4Ye49KpXWnX9rZ215c2VxDbXYY28zxkJKAcHaTwcH0rtPEXizxF8WNZ8L6HqP2QXsIWwiudu0zM7Ab5D+XoOvrXsXxO+DviC5+F3hDS7e/sGfQLS5a5ZpMByzb/l55xyKipmv1X2NPFNRnK9+2z1Xq0vvHHCe155UrtLb8D5ford8CeEtc8a67Ho+g2hnnZd7seEjX+8x6AV2njr4I+KvC+gy63Hc2OsWduP9KNk+4weu4Zzx3Pau+rj8NSqqjOaUn0MI4erODnGOiPLqK6P4e+D9T8ba5LpGkvEs8dq9yxkOBsTGf5itPU/hh4r0v4eJ441G1S20yUx+UrMPMdXICtt6gHPeqnjKFOp7OU0paK3rt95MaFSUeZLT/I4mivW/CXwE8V65oFtq93qGm6Mt4oa0hvHxJMD0wM8Z9DXnvjPwzrHhDxBPoeuW32e7hwcA5VlPRgR1BqaGYYavUdKnNOS6FTw9WnFSlGyZjUV6N8P/hDr/izQv7ek1DTtE0t2KQXF/KEEzDsoJH51ufEXwZ4T+H3w+j0bWrSe48aX0K3NteROTbhPPxhSOD+7U/8AfX0rGea4dVlQg+ad7WXTu35Lr2LWEqcjm1ZWvr/XU8doru/hp8LfEXjq3uL+ze20/S7dgst9eNsiDegz198dKrfEv4c+IPAc1s2piG5sboH7Pe2zbopMdsjofY1ssfhnX+rqa5+39fkZ/V6nJ7Tl0ONre8DeENf8a60NI8PWJurjbvclgqRr6sx4H9awa9ztNSufhx+zbZXOlyfZ9Z8W3cha4UfOluowQD242/8AfRqMwxNSjCMaSvOTsr7d7vySTZWHpRm257JXZi+L/gD468PaFLq4jttRigXdcJbOC8QA54zlse1cx8HPB9t468ax6DdXctrE9vLN5keM5RCwHP0qx8KviTrfgzxhbapNfXl7YO+y/tpZS4miP3vvE89x7iuw/ZzvLTUf2gLrULCz+xWlzFezQ2+c+UrKxC/hnFedXrY/D4at7VptRupJW17Na7HTCGHqVYcitd2aZ4xcJ5VxJGDkI5XP0NMrX0nRNT8ReKV0XR7V7q9ubhljjX6nJJ7Aetema5+zz4v0/SJ7y01DS9Tu7aPzLixt5B50YHXvyf516dfMMNh5RhWmk2csMNVqJyhG6R45RV3RNJ1DWtZttH0y1e4vrqURRRDglj/L3PbFer6t+zv4ys9MluLW+0vUL2CMyT2EEo86MAZx15P0608RmGGw0lGtNRb2uFPD1aqbhG9jxuitnwn4X1rxR4lh8PaTZvJqErFTG/y+Xt+8Wz0xjvXoXi34B+LdD0W51SzvNP1pbRS11DZPmSHHXK5ySPQUVsww1CoqdSaUnsghh6tSLlGN0jySvTvBPwP8a+LvDVr4g0pLT7HdBjH5kyqeGIPBPqDXmNXrbWNYtYBBa6tqFvEv3Y4rl1UfQA4qsVDETglh5KL81f8AVCoumpfvFdeWh61/wzX8Rv8AnnYf+BC/41z2nfCu8t/izaeA/E+o2+lyTQmZ7gSKVC7GYAHpk7cV1n7RerarbaB8OmttUvoDL4dieQx3DqXbavJweT7mvL/Bui65458YWmj2l9JJqVyG8ua4mYkBVLfeJz0Brx8FWxtbDSr1qsVG0to7Wur79LXOytChCqqcINu667+Rj6zapYaxe2Mc6XCW1xJCsqfdkCsVDD2OM1Uq82lXza8+iQQvc3wuWtljjG4vIGK4H4ivVJv2efGSaY0q32lSamsfmNpazr54XGfWvVrY/D4ZRVaolfv18zkhh6lVvkjseO0VqaJod/qvie08OxxmC+ubpbUJKNuyQnGGz05rtIvgv40ktfEF79nhWy0Np0nnZwBI0IJcIM5OMdfWrrY3D0WlUml/VhQoVJ/Crnm9FekfDf4O+JPGmhtrq3djpGllzHFc3r7VlYdQoznrxn1z6Vg/EfwD4i8BanHZ65bAJOu+C4jO6OUexHGfbrUwzDDTrOhGac10HLD1YwVRx0OVooors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HdXvtA12y1rTZfKu7OZZYm9x2PsRkH6178fGfwZ+KG0+NNKfw/r8qhGvYd21nPUgjIx7sK8U+HXhHUvHHimHw9pcsEVxLG8m+ZsKAoyfqenA/pWZrWi6po+szaNqNjNBfRSGNoWQ7iQcceo+leTjMJh8XWUedxqRV7xdmk/wA0dlGrUowvy3i++x1vxj+H938OfEltHb35vNOvI/tOm30bYLoD6j+IZU5HqMV1nxnv75PhH8MmS+ulaWxuPMImYF/mX73PP41J8e47jTPhJ8MdD1TI1SGynmkRz88UbbNqkdRxgf8AAD6VU+NCs3wf+FxVWYCxuMkDOPmWvOoVpYhYWdV3fNNX72U1f52udE4Km6qjorJ27XaJvBUs/hb9mrxD4k01zBqGr6kmneevDJEPvBT2rP8A2Ztfv4virY6Lc3M1zp2tJLZ3kEsjMjqY2OcE9cjGfer/AIWSbxF+y7r2i6fG095o+rJfPCgy3lN1IHU//WrI/Zg0u4vfi9pepKhFlpQlu7uYj5IkEbDk9Byw/I0VVB4XGupveX/pK5f0sOLl7Wjy7WX56nVfs3WC6H8f/EGmFSy2NlfQ7W7hJEGD+VeReJfFviLxDdSzarqtzMrsG8jeREuPugIPlAHGOO1eu/s9akusfH7xNqqHK3llfzA+oaRTXivh22gvPEOnWl0wSCa6jjkY9lLAGunCRX1yrUqL3lCH/t1zKs37GEYvRuX6HZXsfxS+IlzBrC2OsXgigjigkgjeOIKi4BXGFz3yPWur/aft9Q/sTwHeaxC8WrNpDRXQcfOWUj73vV39obx14z8OfEafwroN9Po+j2MMMdjbWyBQ4KA7hxk8kj8Kq/tKnVJPB/w9m1hpZL5tMdrh3+9uJB59648PUqVK+FqOMYxd+VLezi9+nrbqb1IxjTqxu21a9/Ur/tHSTW3hz4fWtjLImjf2EjxbDhGkz8x44Jxik+JLSXH7Nfw9utUZ31H7TdJC0v32g3Njk8kYEePwro7LXr3wD8MvDeja94ZbxfHfQf2ha+ZAXiso26RBgM5yMnnGCK8o+K/jfXPGmswTatZJptvaReVZ2EURjjgTvtB9eKeApVarpQUVy05SfNf4viW2/XW/YWIlGKlJvWSSt22/yPWPiZ4P8bS/DjwL4X8I6TeS6ZFpSXl8bc48y5lG5g3rglsD39hTNL8LeLY/2dfGWj+MtPuoE0xo7/TDcHcykZLgH04HHuar/GTxN4qj8DeA/FPh3V7630q40aO1umt2IRLiPht3oc5H/Aa4K5vPidq/w91DxFeatqE2gJItrOZpsCTf6A/eHQcetc+Fo4irh4c0oJc97683Nz6r1e3oaVJ04VHZN+78rW/I89r2j44bV+C3wpWP/V/2c7f8CKx5rxevb9Vsbnxz+zNoN3pcL3N54Tupbe6gjG5hE2Pnx1PAX8z6V7WZNQrYepLZS1+cWl+Ohw4X3oVIrdr8mjxCvWv2Tv8Akr8H/Xjc/wDos1xvwy8F6l438Y2Wg2cE6xyTAXU6pxBGPvsSeAQM4B6mvRf2edNg0X9oW70i3vo76KzivYEuI/uybUYZH5VOcYim8LXop+8oN/IeDpyVWnO2lzzTwt4g1zw14tk1Hw6zLqDNLAgSPexD5BAGOv0r0/4DeHPiXp/xT0XWbzTNajsppyt7JcbwGjZTncG98VX/AGZbKL/hOPE+qNZrcahpelz3NjHIuf3u7GQD1OKk+C/j/wCInij4waLbX+u31zA11vvYsBURADncAMAZwK4syqzqKvClGPuw95vd3TaS9PPqdGGgouEpN6vRIl+F76Vof7V95b3LRwQC/vLe3ZsBUkbcF9h3H41geJPDPxc+HfiabXnGqCWKVpBfwOZo2Xn5m6gDGfvdKoeNfDmu+JPjb4o0/wAP2ctxepf3NyFRtpCoxJYH16Y98V1vwJ+JnjyT4g6R4Q1O7n1TTbqb7Nc2V3EGZEIwzEkbuByc8etKrGpCP1inyy/dx5oy3sk3p63e6swg4yfs5XXvOzXco/stXP2nxvr1mb5LfVdV0a4gsriQ8+ezK3B9cAmue1XSPir8Nrm7nu49WsRNE8E9wrmaJkYYOW5XkdzzUOteE9YuPiL4uXwXaTyQ6Fe3MubZ8NDEkpA29yR0AHJxXpH7PnxC8WeK/E83gvxRdf2xotxYzidbiFSYAqE5Jxnrxz/OnipSpueLpqMoOMXKL3SS6fLoxUUpKNGV07uzWx890HpU+oRxQ6hcxQHMSTOsZ9VDED9KgPSvpU7q55jVmez/ALSf/IvfDX/sW4f/AEFax/2Wv+S4aF9J/wD0S9bH7Sf/ACL3w1/7FuH/ANBWsf8AZa/5LhoX0n/9EvXzVL/kR1P8M/zkelL/AH6PrH9DpfgBpRvfjZ4q1SO3+0XOkpe3NrHjOZjIyp+OTWRpPhH4z2vjW38Uto+rm+W7W4kcyHDfNllxnpjIxWz8ANQaH4yeMdJhn8i71WG+t7Vs4/eiRmXB9eK4WLxX8Un8Qjw8ut60dU88W/2fe27fnHT096jlrzxVVQ5bckfivtZ/he9zRumqUb33e3c9E+IOkx6X+1xokkMAgW+vrO7ZB03sRvP/AH0DXI/tCeLvEF38TfEOlLqVxb6fa3clvHbQOUTbn5sgY3FiSTnPWk0ODxLZftDaBp3iy6e51S01W3id2lD8bgRyPrWF8dP+Sw+K/wDsJzf+hVrgcPFYmlGbUuWlo/mtV8jOvUfspuOl5bfI9P8AE3hnxJ42+CHga68Dl7q10u1mhv7SCfYyy7h8xXIycgnHX5s1454t1LxY8Fl4f8Ty6gF0wMLa3u1KtGGPJ55I46nNa9lc/ET4aW2n6raXF9o9tqkAubZwQ0UinoSDlQfY84xXcfGfVrjxb8EvCHi7XbWOPXJb2W2M6x7TcRBSd3HbIHtTw/PhasI+7OnKUuVr4k3d69H1V1qFS1WDeqkkrro0rHiFFFFfRn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0bUr/R9Ut9U0y5e1vLZxJDKh5Vh/npXtcP7R2oSW8c2p+C9A1DVY1AW7li+ZiO5PUH6V4TRXDi8uw2MadaF2v66G9HE1aN1B2N3x34s1rxp4im1zXLjzrmQBVAGFjQdEUegzXX+HvjHq+k/D9fBs+g6PqdrFFLFb3F0hMsKyZJC/QkkV5nRV1MDh6lONKUFyx2Xawo4ipGTknq9zpfhx411rwJrw1bR2jfcnl3FvKMxzp/dYV23jT45arrXh250PRfD+k+HIL1Qt5JYxbJJh3XPofzrySiorZdha1VVqkE5Lr6betvMcMTVhBwjLQ6n4ZeNb7wH4hm1rT7K2vJZbSS1Mc5YKFcjJ45z8tcurMrhlJDA5BHY0lFdMaMIzlUS1dr/Lb8zNzk4qPRHtEf7QWrSaHb2+peFtC1PVraIRxalcwh5BgcMc/xD8q5PUviVr2veA4/BOpWtne7roSRX0oJuELPu2A9AuTXB0oJUhlJBByCOxrip5Tg6TvCmk739H5f5bG8sXWlpKXkfRvi34pa58JTp3w9tbCy1lNNsYWa51BSWZnXdtXHG1c7QevFV7vxZZ/Fv4QeMbzWfDem6bqPh+OG5try0TAYsxG0k85IUjHT5hWHb/GTwzrenWkfxA8CwazfWsSwreQPseRQMAtyOaxPH/xUt9W8LSeE/Cfhy18O6LNIslyI+ZbgqcgOfQHB69q8Gjls+aC9hy1E03O6tvdtWfXXS3U754qNn79420jbXbT7ir8L/izq/grTZtFm02x1vRZpPMNlepvSNu7L9fTpTPip8VdY8dWtvpf2Gz0fRrZt8djZrtRm7M3v7dK8+xSha+i/s3C+3+sci5+/n3ttfzPN+tVfZ+z5tBtdZ8MvH+veANXkvtHdJYpl2XNpNkxTL/tD+o5rlxHSiOumtRp14OnUV0+hlCpKElKLsz2PxL+0DrV7odxp2geHtJ8PS3abLi6s49shBHIH1z16ivNfAfinUvBviyz8SaYEkurZmOyXlZFYFWVvYgmsfy6PLrmoZbhaFOVKnBJS38/U0niqs5KUparY75/izrcfxNj8d6bpunaZciFYJLO3QiCVBnIYe+etavjH426pq8cK6L4e0jw86zx3E09lEFlmZCGCs393I6d+9eW+XSeXUvKsG5Rk4K8VZen6/Mr65Ws1zbndeIPix4h1Lx/Y+NbO1s9I1O1jEbC0BCT8ksXB67s8/hXYah+0RqDW0txpfg/QdN1qWMo2oxQjzEJ6spPU9eteK+XSGOpqZPgqiipU17ui327ea9RxxtaN7S3Oh8A+N9e8F+J11/S7gvOxP2iOUkpcA9Q/rn1613/iX49X99o13Y6D4V0bQLm+iMdzeWsQWUqeoB9DXjpQ+lIVq6+WYWvUVWpBNr9O/f5k08VVpx5Yy0G0UuKSu8wOr8e+OL7xhY6BaXljbWy6JYLYwmEsTIqgDc2e/Haqvw68V3fgnxfZ+JbG1guri1D7YpyQjblKnOOe9c9RXOsLRVF0FH3XfT13NXVnz+0vqaaa5qEHidvEVlKbS++1tdRtGf8AVuzFuM9ua9f/AOGjNW+ytcDwhoC64U2/2kIf3mcY359f0rw2iscTluFxXL7WF7bf5ehdLE1aV+R2ubuleKNSs/HFt4vuCt9qMN6t43nE4lcNuwcdvpUHjDXLjxN4o1LxBdQRQT39w07xxklVLHOBnnFZNFdCoU1NTS1tb5djJ1JOPLfTc9X8AfGvU/D/AIbj8Oa1omn+I9OgJ+zC+Te0I/ujPb+Vcz8UfiFq3j2/tZLy3trCxskKWljartihB6kD1NcdRXNTy3C06zrxglL/AD3021NZYqrKHs29Aooorv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T0SgTY0LT1jqaOOrEcPtQJsqrH7VIsXtV1IPapUt/akQ5FAQ+1OEPtWktv7VILai5POZYh9qXyT6Vqi34pfs6+1AucyfJo8k+la32dfUUn2dfagOcyTD7U0w+1a5t/pTWtvai4+cxzDTGiPpWu1ufSong9qBqZktH7VG0dabwe1QPDTLUigVpKsvH7VCy4oKTGUUG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Tx2tw1sboQuYA2wuBwDjOKQMbGtWoY802BMmtG2hpmcpDIYParkVvVm3t+M8AepqV7i1txk4Y+p6V5mNzbD4TSbu+yNqGDrYjWK07kcVqzfdQmrK2RX77otV4ry8vZBDYWs9w54CxRlv5V02kfDb4h6woeLRXtY2/juXCj+ea+ZxHFM/8Al2kvxPThlFKP8SRiCG1X70pP0oDWK/wk/U16FYfAfxBKAdT8R6ba+qxbmP6itu1+AuhoB9t8VX8p7iKFQP515VTiDFT+2/lobLDYKHY8i+02S/8ALNfxo+2Wf/POP8q9vt/gj4FjX99eatOfUvt/kasx/Br4cqPmg1Nz6m5b/GuaWb4l/af3l/7Iun4HhH221/55x/lTxd2h6xR/lXur/Bv4ct0h1RPpcMf61Wn+CPgSQfub3VoD67t38zSWbV/5n94/9lfRfceLCWxfrCn4Gl8rT36Ky/Rq9YufgLob82Xiy9iPpLApH86x734DeIowW0vxJpl36LIWQn9K3hnuIj9tieHwk+iPPjp9s4/d3BH+8Khm0qcAlAkg/wBk10erfDP4jaOpeXQ3uol6vbOGH881zMt1fWEvl31rc2rjqJYyteph+Jqy3aZjPKaMvh0KU9qykhkKn0IqpLb10cGow3ChZNsgPrzSTWEE4LW7bW/uk8V7+Fz2hVsp+6/wPOrZbVp6x1OSmh9qqSx4rob20eNisiFTWXcQ9eK9yMlJXRxJtOzMl1xUdW5kqq3WqNUx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SB70lKv3h9RSA9X/4VJZ5P/E8uf8Avwv+NJ/wqS0/6Ddz/wCA6/40vxr1LUdPuNKFjf3NqHWbf5MhXdgpjOPqa87/AOEi8Qf9BzUf/Ahv8a82jHE1YKanv5FtpHof/CpLT/oN3P8A4Dr/AI0f8KktP+g3c/8AgOv+Neef8JF4g/6Dmo/+BDf40f8ACReIP+g5qP8A4EN/jWnscT/z8/ALo9D/AOFSWn/Qbuf/AAHX/Gj/AIVJaf8AQbuf/Adf8a88/wCEi8Qf9BzUf/Ahv8aP+Ei8Qf8AQc1H/wACG/xo9jif+fn4BdHof/CpLT/oN3P/AIDr/jR/wqS0/wCg3c/+A6/4155/wkXiD/oOaj/4EN/jR/wkXiD/AKDmo/8AgQ3+NHscT/z8/ALo9D/4VJaf9Bu5/wDAdf8AGj/hUlp/0G7n/wAB1/xrzz/hIvEH/Qc1H/wIb/Gj/hIvEH/Qc1H/AMCG/wAaPY4n/n5+AXR6H/wqS0/6Ddz/AOA6/wCNH/CpLT/oN3P/AIDr/jXnn/CReIP+g5qP/gQ3+NH/AAkXiD/oOaj/AOBDf40exxP/AD8/ALo9D/4VJaf9Bu5/8B1/xo/4VJaf9Bu5/wDAdf8AGvPP+Ei8Qf8AQc1H/wACG/xo/wCEi8Qf9BzUf/Ahv8aPY4n/AJ+fgF0eh/8ACpLT/oN3P/gOv+NH/CpLT/oN3P8A4Dr/AI155/wkXiD/AKDmo/8AgQ3+NH/CReIP+g5qP/gQ3+NHscT/AM/PwC6PQ/8AhUlp/wBBu5/8B1/xo/4VJaf9Bu5/8B1/xrzz/hIvEH/Qc1H/AMCG/wAaP+Ei8Qf9BzUf/Ahv8aPY4n/n5+AXR6GfhLaD/mN3P/gOv+NdD4Z8K2ug6Zc6e8xvobh9ziWMAdMYxXjY8ReIM/8AIc1H/wACG/xrrfCnjR9O0O5F9cXF/evL+5WRy2BjuT0FZ1aGIcdZXE2ix4u8I2+nB76wlCQ5+aFzyP8Ad9awEMcKbn/Kn3mp3urXP2i9lL8/Ko+6v0FW/h9osXjHx5a6HcXHk2uGknIOCyL1Ue5rgzrMKmAwqSfvy0Xka4LDxrVHKfwx1ZP4U8O+JPGV4bfQrMtCp/eXEnyxRj3Pf8M17H4U+CvhvTQk/iC5m1i6HJjVikIPpx1/EV6Fp1rZaVp0Wm6ZbR2tpCMJFGMD6n1PvUpY1+cVK0pu8melUxc5aR0QmmW2n6TCIdJ060sEAwPIiCH8xU0lxJIcu7Mfc5qGisuY5XruOLmjd9abRSuwF3GjcaSilcBc0bjSUUXAcGalEhplFPmYFmG7miOY5HQ+xxS3zWWqQmHWNOs9RjIxi4hDn8Caq0U+a+5UZyj8LON8SfBvwdrAabRprjQrs8gA74Sfoen4CvJvGPgfxZ4Jk8zU7T7TYE4S8tsvGfr3H5V9GqxFW7e8Iie3ljSa3kG2SGRdyOPQg1pCrKL91nXTxj2qK58pQXEF9D5cuGB6HuKxtVs2t5Crcjqreor1P43eA7PwyYvFHh0FNLuZRHcWmcm2kPQj/YPP0rgLzF5pu8ctHyPp3r7DIM1kpqlJ6P8ABmOYYWFSHtYbnH3KdaoSjmte8XBNZc4r7o8WLIKKKKDQKKKKACiiigAooooAKKKKACiiigAooooAKKKKACiiigAooooAKKKKACiiigAooooAKKKKACiiigAooooAKKKKACiiigAooooAKKKKACiiigAooooAKKKKACiiigAooozQAUUUUAFFFORHckRo7kDJ2qTgUhjaKVVZm2qrMfQDJpKYBRRRQIKKKKACiiigAooooAKKKKACiiigAooooAKKcEdkLqjlV6sFOB9TTaQwooopiCiiigAooooAKKKKACiiigAooooAKKKKACiiigAooooAKKKKACiiigAooooAKKKKACiiigAooooAKKKKACiiigAooooAKVfvD6ikpV+8PqKQHpnx6/4+dH/3Jv5pXmVem/Hr/j50f/cm/mleZVy4L+BH+upUtwooorrJCiiigAooooAKKKKACiiigAooooAKKKKACiiigAHWrdv2qoOtW7fqKCZGxYDpXOwatf6F4iTUtPmMVzbykqQeoz0NdHYdq5PxPH5eqzj1bNfFcawf1enUXR/mv+AevkTTqzpy2a/r8z6f+Gfxf0fxHbR2uoutrfAAOGPU+tenQyxTRiSGRJEPQqc1+f8AHI8ciyRsyOpyGU4IruvCXxT8S6Cyqbh7mIdi2D+fevz6FeMvi0O/EZVOOtF3Xbr959k0V4v4T+OWnX4SK+8uOU8Yk+Q//Xr0TT/G2iXSKxkeIHucEfzroUb/AA6nlTvTdqis/M6SiqVtq2mXABhvoWz2zirisjDKujfRhU2Yk0xaKXb9Pzo2mgYlFLtNG00AJRSkY6kD8ahmubaEZluIk+rUWAlorHu/E+h22d18kjf3Y+TWTd+NBtP2DT3cf89JiEUVShJmcq0I7s66sTXPE1jpp8mI/ars/dij5wfc9q8s8XfE2xtgyajryk4/49bDlj7E8V5N4n+JupX0clrosI0u2bhpFbMzj3btQ3Cn8TNaNHEYn+FHTu9EegfFfx0zWl1oRulub+9ZPtSocpbxqwYKP9rIFc74bmDW8jONyrE5OfpXmOnlmn3MSxJySepr0TQCU0m6b/plt/MgV6eTzlXxUF5o9SrhY4PCyV7vVt+ZlXorIuO9bF91NY9x3r9aR8tArUUUUzUKKKKACiiigAooooAKKKKACiiigAooooAKKKKACiip9OaFdStGudvkCeMy7um3cM59sZqZOybGld2K+4eoo3D1FfZp1z9mUHlvBH/gIn/xNH9u/syf3/BH/gIn/wATXyf+tf8A1DT+49j+yH/z8R8Zbh6ijcPUV9m/27+zJ/f8Ef8AgIn/AMTR/bv7Mn9/wR/4CJ/8TS/1r/6hp/cH9kP/AJ+I+Mtw9RS19o2d1+znrNymk6WvgyW+uz5NukVohcu3Ax8vWvl/4xeC4vAPjV/D8OovqCC2iuBM0QjPzgnGAT0xXpZZntPHVXRcHCVrpNbo5sVgJUIc9015HHUUUV7p54UUUUAFFFFABRRRQAUUUUAFFFFABRRRQAUUUUAFFFFABRRRQAUUUUAFFFFACN90/SvpbxFp3wQ8E6XoEPibw7qk97qGmRXe61AdTkYOcsOcg180t90/Svav2n4ZpH8DmOGVwPDkOSqE/wATeleJmdN1sRQpc7inzXs7bI7sLLkpznZNq26uXfEHg74aeOPAuteIvhmuoWWpaJH9ourK66yQgHJAyQOAxyOpGK8Jr3H9mq0udM8O+P8AxFqFvJDpkWhyQF5VKq7nJCjPXgfqK534L+EfDtzo2r+OvG7Tf8I9o21BBGPmup26IPpxx7iscNivqbrwnJzjBxS6u8l8Pnr+ZdWl7bkkkk3e/RadTzCvW/2YoYZvEXiYTRJIF8O3RAYZwcDmuiWx+GXxY0rUdO8JaC3hvxJY2zXNpGoGy6RBypA6sawf2XlZPEvihHUqy+HbsMD1BwOKMbjViMDWi4uMopXT312enRhQoezrwd7p9TjPhX4n0/wf43t9c1LSo9TtokkQwOAeWUgEZ7iua1CdLq/uLmOFYUllaRY16ICSQo9h0rvf2edB0rxN8WtO0fWrVbqylScvG3QlY2I/UVT+Gvgn/hNPiaPDqyG2skllluZgM+VAhOT/ACH1IruniKFGvUnLRxim30teVvnuYRp1J04xXVu3rocPkUV9FaZq/wAA9c1f/hCYfDMtrBNJ9nttXwA7P0DF85C56GuT0LwTod14T+I2jxmG/wBZ8PyC4sryH/lpCpw1ZQziOvtKco7bro3a/wB+/VFywT+zJPf8NTyGiuz+CXhqHxd8TtF0W6jMlnJKZLof9MkUsc/XAH41h+NZNNl8Xas+jwLBp32yQWsa9FjDEKPyr0FiIuu6KWqV/vdl+TOd02qan52PRf2c/DvhTWo/FWo+LbCW8s9I04Xe2M/MAuS2B3OBXSWerfs26tdRacdD16y+0OIxO4CKhJ6lg5I/Ksv9me2uLzw38SLS1heaebQHjjjQZLsQ4AHvmuH0f4XfEC91K2tY/C2pIXkUF3jwqDPJJz0FfP1oU62Lr+1ruHLa1pW+z2PQpylCjDkgne/S/Ub8ZPBR8BeOrnQ45zc2hRZ7SY9Wibpn3HSuNzXq/wC1Fq9jqPxBttPsbiO5Gk6fFZTTIcgyqPmGfaujj1b4KeBNPsdGuNBHi29lgjlvr4qGVSwyRHnoR6V20MwrQwlGU4Oc5LZL8XeyRjUw8JVppSSimeC0V6P8efB2j+Gdb0zUvDMjvoOu2S31kHOSgPVfpyD+OO1d5cw/C34WaNouj+JvC7+INc1Kwivr2V1BEKyZ4TPQjBGPbPetp5rD2VOdODk53slvpve+1vzM1hJc8oyaVuv5Hz5RXafFmz8Fr4jtZvAN1NcWF9bpMbZx81tIxx5efX27V6PcWnw0+E+m6fpXifw8fE3iS8tluL1ZMbLVXGQoz/EKupmSjCDjCTlLaNrPTe99rCjhW5STkkl16HglFem/GvwjoGn2OjeNPBrS/wDCO64jFIZPvW0q/eQ/57EV1fhvRfh78Ofh1pHiLx3pLa5rWvxme1sSoKxQ4+UkHpwQc+px2qJZtTVGNSEW3J2Uet1uvK1ncawkudxbSS1v0t/wTE+GsML/ALPfxIleJGkR7PYxHK/MehryKvo8J4Rn+AfxA1jwYs1tp96bUS2M5y9tMj/MP90hlI/H0r5wrPKavtZ152a9/Z7r3YlYuHJGmvL9WFFFFeycQUUUUAFFFFABRRRQAUUUUAFFFFABRRRQAUUUUAFFFFABRRRQAUUUUAFFFFABRRRQAUUUUAFFFFABRRRQAUUUUAFFFFABSr94fUUlKv3h9RSA9M+PX/Hzo/8AuTfzSvMq9N+PX/Hzo/8AuTfzSvMq5cF/Aj/XUqW4UUUV1khRRRQAUUUUAFFFFABRRRQAUUUUAFFFFABRRRQADrVm3PIqtU8B5oEzasDyKx/E0Vr/AG7bteyPFauU850Xcypn5iB3OK1bE9KzvG8e6KCT1BWvmuK6XtMtm+zT/G36nbk8+XGRXe6PaPGP7NMF9oUOu/DbWjfpLEsv2O6OGZSM/K3PPtXz/wCItB1rw7qD6frml3VhcocFJkI/Wvsr4ManLd/DLw9exyssn2NULA914/pXZatJp+uWRsfEmkWWr2xGNs8YJH41+WSoaaHvU8y5W4zPzx6irmn6pqWnNusb+4t/aNyBX1f4n/Z9+HOtM0ujXt94fuG5Cn95ED7DjFec69+zH4yt90mh6rpWrxjoPM8tz+GDWLhKLO+OIo1Va6Z5zY/EbxNbYEstvdqP+e0WT+db9h8XryLAuNJHuYbgp+mKyta+EPxK0fcbvwjqDKP44U3r+dcpeaPrFk5S80m9gYHBDwkVar1Y9TGWXYOpq4L5afket2nxphAHmR6rCf8AZmLgfyrRi+NWn/xahrKf9s8/+zV4KwZfvI6/VDSbvY/kar61UOd5LhntdfM+gf8Ahc+mf9BfV/8AvwP/AIqorj4y6Xj/AJCWtP8ASPH/ALNXgm76/lQWz/e/I0/rc+yJ/sTD/wA0vvPabr4w6YwO2HWLjj+OXaP61jXvxZVs/ZvDyk/3p7gt+mK8xjjmkOI4ZXPshrX03wr4o1Ngun+HtSuSemyE0fWqrKWTYOPxJv1bN+9+KPiaUEWosrEdvKhG4fjXNar4g1zVT/xMdVu7kf3XkJH5V3Gi/Ar4napg/wDCPtYxn+O7fywB+RrvNA/ZmnDLJ4l8V20C94rNPMb88ipcqs9zaNPBYbWMUj54GBXX+BPhv4v8aThdG0qUW+fnupwUiQepNfUfhb4TfDnw0ySWuh/2ncpyJ9QbzOfULjj867hpnZEhG1Il4WNBtVR7CqjRfUxrZpFaU0fHvxL8Ap8P9c03Sf7UXULi4sxPOyphUbcRgeo4q5Yjy9Cb/blUfkCa1P2hbr7X8YLmIHItLWCH6HbuP/oVZsn7vSbZPUux/Qf419RwzSTxsbdP8jix9aUsFzSer/zMW+PJrIuDya1L08msmc81+no+cgQ0UUUzUKKKKACiiigAooooAKKKKACiiigAooooAKKKKACmuMinUUmrjKjW2TSfZRVyisPq0OxftZFP7KKPsoq5RS+q0+w/ayOn+BloG+MPhNT0OpxfzruP2vV2fGWZfTTbYfo1cn8C/wDksfhP/sJxfzrr/wBsP/ktVx/2D7f+TV4rpxhnULf8+3/6Udyk5YGV/wCZfkeO0UUV9GeYFFFFABRRRQAUUUUAFFFFABRRRQAUUUUAFFFFABRRRQAUUUUAFFFFABRRRQAjfdP0r6t+Jvxb1j4e6Z4R03TdOs7qO50OGdmmGSDyuB+VfKTfdP0r2b9qFlaTwRtZWx4chzg5x8zV4eaYWlicVh6daN4+9p8kd+FqzpUakoOz0/Mw/iV8Z/F/jjSf7GvHgstMLBnt7ZdvmEcgMe4zzj1FbN9th/ZJsRAxxP4jYz49QnH8lrx2vZfgxLpnjH4e6z8KtS1CLT7u4uVv9ImkHymYAbkJ9wo/DNGNwtHB0KbpRtCElJ27bN/Lf5BQqzrVJKbu2mkYv7MMkkfxs0Ly8/M0itj+6UOa6n4HxxRfFL4gRwNuiXS9RCn23Vq+DPAcnwV+3ePPGep6d9st7eSHSrS2l8wzTOMA8gdK5X9mO+jufiLrNreXEUNzrOlXUMTyHCmV8HH6n8q8/GVYYqOJr0XeHLFX6Nptv7kzoowdJ06c9Hdsr/so/wDJdNJ/653P/opq2PgDiPUPibcxti5j0G7EeOuC+T+oWnfAzw7deD/2mrTQdRuLeSe1jm3yRPlDugLDB/Gue+C3irTvDHxXvRrUippGqrcafeueiJI3DfTcq5Ppmrxq+sTrypa3pwa80pSf4omh+7VNT096S/BI8uHQV6h+zJqUdr8UYdJuWItNbtZtPlHrvU4/Wux079nWay8RHUNZ8Q6Z/wAIjbv5zXKzfvJYRzgjGBkd8mvJNU1TSdK+JUuseF1li0u01ET2YZst5asD19Dg49jXfLGYfNKVShQd7x36JvZevWxgqNTCzjUnpqekfCXTZPBdt8S/El1G0cuiWcmmW57iWVtvHuPkNeJEkkk8k8mvpj9p+bTtG8AxxaXIN/i7VP7Wn2n+ERrwfUZI/KvmelklR4mE8VJazaXyirfnceOiqbjSXT9f+BY9w/Zc1C60rRfiHqdjII7q00NpoWIztdQxB/MVh237QPxMhlSSTVbedActHJACrDuDzXQfspac2sWHjzR4po4Zb7RjbxtIcAM+5Qf1qxb/ALMmuCVTfeJtLgtgf3sitkqvc4rza9XLYY6v9dSv7trq+nKtjppxxMqFP2N+v5mB+0XoGmrqfhrxHoOnpaJ4ksEne1hXCrPwCFHuTV2b4WeAvCkNtb/EDxw1rrEsSyyWFrDuMIYZGTkfyqt8dPFuiyePfDWm6HMLvSvCkcEPnLyJmR1Z8ev3cfXNdl8XfhTqXxC8Vnx54a1vSH0XUoIpZJbi52eQAoB7HPQ0oYmpSoUKdao6cWpa9d/dV2nbR+ug3SjOdSUIqTTWn5v7zA/aah0u38EfDaHRbqS605NNlW2mkGGeMeVtJFXoNb+FXxS8P6TH411Kbw/4l0+ySyN2TiKVU6H3zknB6ZNQ/GTTtO1/4K+FNc8O6lDPpfhuN9On8w4mc70jDbffbu69CKr6h8DIfFWm6fr/AMMNYtLrTLmBPNivp9kkUoGHzwe/bt71lQnhlhKarVJQlGU1zbWd27PS2qadnuVNVHWk4RUk0tO+nT0OZ8TfDqXwL8T/AA5Y3N9Hf6VqFxDNZ3qDAlj3rnI7EZHfuK9I+M+m/CC7+JOrTeJvEOr2+q71E8UUWUTCjAHzelcV8fr+10X/AIQzwjp+ox6he+GLQ/ap0OVExdW2A+238sV1PjT4ft8Z3svHvgvVNOFzdwRx6paXEnlmGZRhjwD+VXKrKXsMTiajimpLmWnVWb0duZK4oxS56dOKbunb5a/cznvid4h+HsfwUtPBfhHVLy9ltdU+1IbiPBCsH3DOT3Ipn7WgWPxb4at4mzBF4cthF6Y3yc1ifGnwr4V8F2GieHtPvhf+I4kdtXmifMaknKpj1HP4Yrvrvwwvxw+HPh3VNB1Kzh8TaHaLp1/bXL7BIi/dbPJHcjjncfStKcqOG9jiuZ+zvO7l3ls35O2nqRJTq89Ky5rLReXQ5f4Zf8m7fEv/AK6Wf/oRrx6voqHw3Z+D/gL8QfDz6lbXusRG1kv2gfMcbM3yxqf4iACScfxe1fOtenlVWNapiKkdnPT/AMBicuLg4Rpxe9v1YUUUV7JxBRRRQAUUUUAFFFFABRRRQAUUUUAFFFFABRRRQAUUUUAFFFFABRRRQAUUUUAFFFFABRRRQAUUUUAFFFFABRRRQAUUUUAFKv3h9RSUq/eH1FID0z49f8fOj/7k380rzKvTfj1/x86P/uTfzSvMq5cF/Aj/AF1KluFFFFdZIUUUUAFFFFABRRRQAUUUUAFFFFABRRRQAUUUUAFSw9aiqSLrQJmtZHpTPFke/SUf+4/86SzPSrWtJ5miTD0G6vMzil7XAVY/3X+GpeDnyYqnLzR7v+y/e/avhVDBuybS6li+gzkfzr1GvCv2Q73do2v6aT/qrlJgPZlx/Svda/IIfCj1cXHlryXmFKpwc5I+lJRVHOWYr67h/wBXcyr7ZqU6reMMStHKPR0BqjRSsuxaqTWzHXMel3QIutB0mcHn57YdapyaH4Tl/wBb4O0Jv+3UVaopcsexf1ir/MZ48NeClOV8E6Dn/r2FTx6P4YjI8rwnoaY6YtRVmijlj2D6xV/mJYXt7f8A49dN0+3/AOucAFTNqV6Rjzyo9FAFVKKdkQ6k3ux7yvJzI7Mfc0yiimQFOjGXA96bTldYVadjhY1Ln6AZ/pQhN2PkX4hXX9pfFbxFdbsg37op9kO0fyqzqXyw28f92EfqSf8ACud06Vr3V7q8Y5ae4eQn/eYmvRPBKq/xD02N1DKsqrg8jha+p4bl7H2uIavyxbO3Mad6dKj3aR57ebucqw+oNZc3WvUvij43vL7+0/DZ0+2jgS42CRY/m+VuKzLb4TeJLvS0uxJaR3MkXmx2jSYkZfp2PtX2NPNIwoxqYu1Pm2V73X3L/gHmfVG5uFH3rb6WPO6K6vwh4D1rxNDcSWPlIba4WCVZGwVJ6n6CsbxDo8+jeILrRpXSWa3l8osnRj7V2QxlCdV0YyTkt12/q5EqNSMFNrRmbRXoN/8ACjXrXSri6F3Yz3VtH5s9pHJl1X+prL8D+A9W8VWk19bywWtnE2zzpmwGf0FYLNsE6cqqqLlWjfrt9/Q0eErqSjy6s5KpVt7hrZrpYXMCsFaQD5QfTNeveE/hfJN4R162v47FtV8/yLWYvnyWRhu57ZGfzrmrCx8Qr8OdT02ObTxpQ1hLeZm+/wCblRkN/d6frXNHO6FWUo0mnyySd30fVfp5o1eBqQSclum/uOBorqbjwNq8PjqLwiWiN5Jgq4b5CpTdnPsAfyqx4f8Ah9qur3WoqLq1trWwuGtpLmV8I0gOML6//XFdksywsYc7qK1k/k9vvMFhqrdlHy+446itTxVoOoeG9al0rUkVZkAYFTlXU9CD6VueDvh5rnijR59Ts2ghgUlIjM+3zXHYf41dTHYelRVec0oO2vTUUaFSU+RR1OZ1HTr/AE2SOO/s5rZ5YxJGJFwWQ9GHtxVWvX/iv4c1DXvHOhaNaeUlwujIZGkbaqBXfcSa5TxH8OtU0f7BMLy0u7S9uFtknif5VkJ6H0HXn2rhwec0K1Om6kkpSV7ff/kb1sFUhKXKrpHF0V6x8WPh6ul6Xp2oaZFZwrFBDb3CI2GmmYhdwHfk9axtW+FeuWGkXN6LyxuJ7RPMubaKTc6Dv9aeHzzBVqcanPbmdlfv/TX3iqYCvCTjy3scBRRRXsHGFFFFABRRRQAUUUUAdp8C/wDksfhP/sJxfzrrv2w/+S1XH/YPt/5NXI/Av/ksfhP/ALCcX86679sP/ktVx/2D7f8Ak1eBV/5HdP8A69v/ANKPRh/uMv8AEvyPHaKKK9884KKKKACiiigAooooAKKKKACiiigAooooAKKKKACiiigAooooAKKKKACiiigAoJJ6kn6miigYUDIOQSD7UUUCJbi4uLlg1xPJKQAoLsTgDtUXPYkfQ0UUkkh3Fy2c7mz655pKKKYExu7o2otTdTGAHd5e87c/StrwD4P1jxx4gXQtE+z/AGtomlzNJsUKuM8/jXP1PZXl1YzedZ3EtvLtK742wcHqKyqxnyNUmlLp6lQa5lzao9O/aZ1CBvGen+GbOVXtvD2mw2OVbI8wDL/iCcfhXlVK7M7FnYsxOSSckmkrPB4ZYahGkne3Xu+r+bKrVPazc+4oLD7rMPocUbn/AOej/wDfRpKK6DO4VKt1crbNbLcSiFjuMYc7SfpUVFDSYXDJxjJx6Z4qe1vLy1DrbXU0IcYYI5GRUFFDSe4XYEknJJJ9TU1rdXNq5e1uJYWIwSjEZFQ0UNJ6MLikliSxJJ6knNPt557eTzLeaSJ8EZRiDg1HRRYLi5b+83vz1pKKKYBRRRQIKKKKACiiigAooooAKKKKACiiigAooooAKKKKACiiigAooooAKKKKACiiigAooooAKKKKACiiigAooooAKKKKACiiigApV+8PqKSlX7w+opAemfHr/j50f/cm/mleZV6b8ev+PnR/9yb+aV5lXLgv4Ef66lS3CiiiuskKKKKACiiigAooooAKKKKACiiigAooooAKKKKACnx9aZSr1oBmjaHpWq6+bp80fqh/lWRanmtmy+ZSp7is6kFOLi+pi3ytS7HTfsl3nk+N9XsCcC4sQ4Hujf8A2Ve1/FXxHqXh/QbOPQoYZda1a/i07TxMMxpJJkl2H91VVj+VfO/wBuv7P+M1hGThZ1mtz+K5H/oNe/fGPR9Yv9F0zVvD9ut1qug6lFqUNsxx9oVQyyRA9iVc49wK/EOVxTj2Z9Pi1F4lSezSZzl94b+LXhyEa9YeOG8TTW4Dz6RPbFUuF/iWM7jtbGcdecV23i/xNNofh/TNUFifMvb20tmgkOGi85gpz7rn9Kw/Cfxd8Ka3qcWi3rXeg605C/YdSiMLF/7qk/eNc/8AtHeFYdUXRNVfWNXtnOq2dp5NvOFiAaTHmAY++M8H9KV7JuJgouVRRqq3y/yPYmGCRSflXF6t4V1u08Ew+F/Dev3yvLchbnU7yYPcxwE5cqcDLdhxxk1ytz4dm+GPiTw3qGj6/rF7peqaiumaja39wJQzSIxjkXgYYMvP1qm2uhlGnGW0tT16ivMfiImt6l8V9D8N6brFzptrfaLdm6kgbDIqyRfMvo38IPbcaqaPo918OfiXoOl2GtanqGg+IUnt5YL+YSNBcxxmRHU4H3gGBFLm1GqKcb31tc9ZrhLmaYfH2zt/MfyT4ckYpn5d3n9cetYupabe/Enx9rWnXGt6jpvhzw+8dr5NjJ5b3V0y72ZmIPyqCoxjuai8M6ZqGi/HiDS7zUrnUoIfDr/ZLm5bdM0Zm+65GMlTxnA4pN3KhTUU9dbHrX5UV51r3w+1Dxd4kv8AUPEniDVLSwik8vSrPTbkRqkYA/ePwcuTk+1R/D/VNY/4QrxXo+q6hJeX/h27urBL1v8AWTIsYkjkb/a2uB+FVzakeyVrpnpNFeSfCPRPEWtaB4X8ZeIPFWpCOKwhkj06JwInUJgvL/fZuW7YyB2zUXhfw3ffEpZ/G2s+JtbsLee5lXRbbTpxEsEEblFkOQcsxUmlzeQ3RSbvLY6T4bTTSeOfiJHJI7pFrEKxgnhR5C8Cul8cXn9n+Btevs4MWnzEfUoQP1NcT8E47+HxN8QrfVJxcXcWsQxyTAY83EAAfHqRjPvmtT4+Xn2P4Saz8203BigHvucE/oDVQ2FVjepy+n5I+avCEW6aIepFd78P38z4i6c3964Y/wA64/wem11f+4pb8hmr+narc6Lq1tqdoIzPbtuQSLlSfcV9tw9hZVcDXjHeSsvuZeaVlDE077J3/FHUePPGkuo64/h240+1jt49TjBmVfnIWQd/etHWk1I/tH2PlCXy/kKYzt8rYf0ryfXL2bUNSuL+faJp5DI+wYAJOeK6iL4teLItGXTlezLrH5S3Ri/fBcY+9nrXpVsmqUqcI4WC+GUWm+skve69tjOljYzk3Vb3TXyvp+J1LXZt/CnxOudOlMY/tHbG6H+FnVTj8CRXj+n28t/qVvao582eVY1Zj3JAFaVh4l1Ky8OanoMfkta6m6vcM6kvlSDwc8cgVkQySQypLExR0YMrDqCOhr08vwM8Kqqe7as/JRitfmmc+Jrxq8nlv97Z794M0fw7oXjDVtHs5NTu9Xg09/tlxM37ptyhuB75HeuK1ZZ2+AOh/YVcx/b3+07Ox7Zx74qrL8XvFTlGEWnK/lmOVhAcy5Uj5uecZz9ayfBHj/XfCVnLZWAtp7WRt/lXEe8K3qOeK8SjlePi/bTSc04OzlvyqSettN7rTQ7p4vDtci0Wq22va3XXbU6TwfFfj4X+Ore6S4F4vlb0fO8HKH+VVtI3D4Ba1nIYaun16JWP4f8AiJ4g0bXdR1iE2082otuuEljyhPYgZrOl8WapJ4fv9DZbb7LfXn2yYhPmD8cA54HA4ru/s/FOpK8VZzhPfskmtultO5h9Ypcqs3omvzt+Z7Zb+XcT6f8AEiQBkh8NyNIfSZccfkzj8K5bS5tD/wCFJ2Vzr1ve3MB1ORpzavtYSnPLHB46fjiuFh8ca5F4Jfwiht/7PbI3bD5gUtuI3Z6Z9uhpfBfjnWvCsE9rZLbXFpO254LiPeob1Hoa4Y5HiYU5W1akuWzt7ivZX6P3n9xs8dScl2a10vq7ffsWPil4jsvEepafPYWk9vDb2awqZvvOBwD+lb/iFL1/gr4U/ssSsPtb+YIs58z+Hp3zmuI8XeIr/wAT6t/aWoJAkgjEapAmxFUdABWr4R+IXiDwxpM2l6e1tJbuxZBPHuMTHqV54r06mArRw1BUYq9N35W9Nmnrbzvsc0MRB1Zub0kt7enT5HpHjXw63iP4iaXaX91PbRQeHxPeNH99lWRsqPck/pWP4jOht8D5W8Px3yWQ1Vdpu2y5bABIOBx/XNckvxG8SDxFZ680lu13a2n2TlDtljySd4zySTn8BTPFHxA1zxDpUulXkdlHZySrIscMW3YV6Ac/ia86hlOOhKjGTXLBxej00bvpbXdW10OieLoNTa3d+n3HT/FSxudR1HwXaws6i5023jWTnAYhef1rqfC2leHNF1jxNo+mvqdzqVtpsq3s87ZiYlCeBj1PrXmF18QvEFx4WtfD8htvJtWjMU4j/egRkFBuz2wPwFaV38XPFNwjqYtOTzYHhmKwHMu5duTz1APFTWyvMJ4eOHVrK6+K19U03prpdW76lQxeHVR1Ort08tt/xOJGm6gNIXVTZziwMnlC42fIX/u59eKq13HiDVrS1+FWheGLW5iuJpZWvrrY2fKJJ2ofQ8muHr6bCV51oylONveaXmk7J/M8utCMGlF30QUUUV1mIUUUUAFFFFAHafAv/ksfhP8A7CcX86679sP/AJLVcf8AYPt/5NXI/Av/AJLH4T/7CcX86679sP8A5LVcf9g+3/k1eBV/5HdP/r2//Sj0Yf7jL/EvyPHaKKK9884KKKKACiiigAooooAKKKKACiiigAooooAKKKKACiiigAooooAKKKKACiiigAooooAKKKKACiig8CgDvPCvwr8R+Ivh9qXjWxMAsLASsyM3zyCNdzFR+f5VwdfV3gnVIvCOpfDL4d3I2wapo9w2pRnoXuhuUH33IR/wKvmLxRpU2h+JNT0WfPm2N3LbtnuUYrn9K8XLMfVxNapGptvH/Ddr9L/M7sVh4U4Rcd9n62T/AFM6ivSNE+DfinW7fw5NpbQT/wBuQS3CZO0QRxkAlz+Ix6nisq4+G/iH/hZkvgCxjS91SNwrMnCKNoYsT2AB5NdscxwspOKqK6Tb8knZ3+Zg8NVST5dzjK7v4ZeDLDxR4Y8Z6peTzRS6Fpv2u3WM8O2H4b2+UV12vfs8+ILLQrq+0rXdO1m8s1LXVjb/AH48DJAOTk+2KZ+zzDNN4H+KNvDE8k0mhqiRqMszESgAD1zXBis0pVsJKphp6pxXpeS790dFHCzhVUasd0/yPGa6H4c6Lp/iLxppujarqC6fZ3Mu2WcnG0Y6Z9+lekX/AOzv4lg8Oz31rrGnX2q20XmXOlwnMkfGSu7PJ9sc15f4I8P3XinxVp/h+zmWC4vZfLR36Ka644/D4qjUlRqbJ3fbTf8AXzMXh6lKcVOO/TuQeKLG10vxHqOnWV2t5bW1y8UU69JFBwDWbXaaL8O9U1a98U2VrdQm58ORPLPGesyoxDbfyJrk9Ks5tS1O00+1XdPdzJDEPVnYKP1NdFGvTkmlK7ilf7r3+e5nOnJO9rXK9FdZrvgPWNP+Ir+BbPbqeqCRIgIBwWKhiPooJye2DXe6h+z1r0NjOth4i0jUdZtozJPpcLjzVAHQHPJ9sVhVzTCUlFzqJcyuvTv5LzZccLWnfljseLUU+aOSGZ4Zo2jljYq6MMFWBwQR65pld5gFFFFMQUUUUAFFFFABRRRQAUUUUAFFFFABRRRQAUUUUAFFFFABRRRQAUUUUAFFFFABRRRQAUUUUAFFFFABRRRQB3/gXw14PbwjN4p8cahqMFk999gtIrFcyPIEDuxODgAEfnWr9l+Av/QR8Xf98j/4msa9/wCSBaZ/2M1z/wCk0VGg/CXxxrmj22radp9tJaXKb4ma5VSRnHTt0rw58j5qlau4LmaWqS0+R3xurRhBPS+xs/ZfgL/0EfF3/fI/+Jo+y/AX/oI+Lv8Avkf/ABNVP+FH/ET/AKBlp/4FrVLW/hH450bSLnVb/T7ZLW1jMkrLcqxCj271nGWEk0li3f8Axr/Itqsld0l9xsfZfgL/ANBHxd/3yP8A4mnf8Iv8LvENhqFr4N1XXRrNvZy3cKXyDy5ViUuy9Bg7QcVw3gzwlrni+/msdCt45p4YvNcPIEAXIHU+5FdJ8G7aaz8fajZ3ChZoNK1KOQA5wy28gP6itK9L2MZyhXk5RV7Np/erbMiE+dpSgrPTY8+HSikX7o+lLXuHCFKv3h9RSUq/eH1FIR6Z8ev+PnR/9yb+aV5lXpvx6/4+dH/3Jv5pXmVcuC/gR/rqVLcKKKK6yQooooAKKKKACiiigAooooAKKKKACiiigAooooAKUdaSgdaALlqeRW1YN0rDtz0rYsG5FIxmVPDd1/ZXxX0e7zhU1KLP0Y4P86+y7m8tbeeCGe5iiluXKQI7YMrAFiF9TgE/hXxF4rY2utRXS5BXZID7qc/0r638ZeF7Lx34Tske5ls7uPy7zT76E4e2mABVx6+hHcE1+N5lS9lja0F/M/xPoqvLOlRnJ7x/IZ8XfD+i654A1lNUtYf3NpLNFcbQHhdVJVww5BBGa4/xZeXeo/CD4f39+Sbq4vtIklY9WYlST+PX8all8A/EjXrQaF4v8eWs+hk7boWdq0dxeR90ZixAB78V2PxB8JN4j8JwaNpd5HpU9nPBPZSmMukLQkFAVByRxjGa4Gm76ExlGHLFyvr9xU+Kus6xaXGgeHdAuY7K/wBfv2theOu77PGib3YD+9jAFcP8Q/CmpaLc+Eb6+8ceINaDeJ7JPs17MhhyRIdwAUHIxxz3Ndf4k8FeINc8K6VHdeJYU8U6TdG6tNVhtysYfBBBQknBU4PNZWr/AA/8Z+JdNgn8R+LLEaxY3EVzpjW1oy29tIhOWZCxLkjjgjpQ030HSlGKXvLzNPWv+S/+Hv8AsX77/wBHQUfEv/kfPh1/2Gpf/SaWtdfDF5J410bxPd6lFLLYaVNYzIsRHnPI0bGQHPA+Q8e9TeKPDcmta/4a1RbxIF0W+e6aMoSZgYnj2g9vvZz7U7PUzU4prXo/1MH4Rfudc8e2UjZuIvELSOD12vDGU/QH8qWcq37RFmgYFh4afI9Mz0vi7wZ4hPixvFngjXrfSdRuIVgv4LqAywXSr9xiAQQwyec0/wALeBdS03xyvjDVdeTUtQk09rS6xCVDNv3KU5+VFHAHJ96VnsU5Q1lfdGNosXib4h3eraqni/UvD+k22oTWNlbaaQjusTFS8jMDkkg9hxVT4Z2UmnaX8ULGXUrrU5IdVnRrq5YNLIfskXLEADPbp2rUbwR410bxBqUngzxTYWOj6pcPdTWt5aNKbaV+XaMhh1PPOcVa8OfD3UNB1TX/ALL4gWXSdagZpreaEtN9saNEacvnBB2klcdWpWZbnGzSatpYvfCVWb4LeGlXqdCgA+vkiq/7P7Kfg54cjzl4IJIZR3V0lcMD75H610fgjRX8N+D9H0B7hbl9Os4rYzKu0SFFA3AHpnFcZJ4F8Y6Lrt/L4H8VWenaRqdw1xPZ3lq0v2eVvvvEQwxk8455qtVYyvGfNG9ru/5/5lv4YMrePPiVtIONahBx6/Z1rG/anu/J8CabYhsG61AEj1CIf/ihXV/DnwW3hG61+ZtSN/8A2veJdFnXDqwjCtuPck5PGK82/auu92peG9NB+7FLOR9SFH/oNVG9i6dp4mNttPwX/APO/Dq7LKeT/pmR+fH9ar37cmrumL5ekv8A7TKv8z/Ss6/bk1+n8M0+TBJ92zz81lzYm3ZGVcnk1UPWrNwetVTX0RyRCiiigYUUUUAFFFFABRUlvGZriOFTgu4UH0ya1/G/h2bwt4in0aa5S5eJVbzFXaDkZ6Vk60FUVJv3mm7eStf80WoScXLojEooorUgKKKv+HdNfWdesdJjlWF7udIRIwyFLHGcVE5xhFylsioxcmkihRWxrPh6/sNd1LSoI5b1tPY+dJDGSAo/iI7Dmn6b4avr7wrqPiKF4ha2EipIpb5iW9KyeKoqCnzKzt+O33l+xndxtrr+G5iUUVv+EvDM3iGz1i5iu0gGl2bXTBkJ8wAE7R6dKutWhRg51HZL/hiYQlOXLHcwKKKK1ICiiigAooooA7T4F/8AJY/Cf/YTi/nXXfth/wDJarj/ALB9v/Jq5H4F/wDJY/Cf/YTi/nXXfth/8lquP+wfb/yavAq/8jun/wBe3/6UejD/AHGX+JfkeO0UUV755wUUUUAFFFFABRRRQAUUUUAFFFFABRRRQAUUUUAFFFFABRRRQAUUUUAFFFFABRRRQAUUUUAFbXgTRm8Q+NNG0RULi8vY4nH+xuG//wAdBrFr1z9leyiHj+98TXUe618P6ZPeufRtpC/pvrizCu8PhalRbpO3r0/E3w1P2lWMfM2vjDpXj67+OU3iLR/COuz22lXUC2Tx2blGWDbgqQOQSpP41hftX6P/AGb8W7i/SFoodXtYb5VZcEMV2MCPXchJ+tRTfH74lNM7R6wioWJUeUOBnit/4131x44+B/gvx9dMsmoW9xNp1+yj+IklSf8Av2D/AMDrwsNTxeExGH9tGKjZw0b6q6vfzj+J31ZUq1OpyN3+LX+vMX4n69qml/AL4d6fp93Jax3lvMZ2jOGdVfhc+mTn8BVL4HyT6T8MviN4zgkf+0razjtYJmOWXf1IPrUHxj/5It8L/wDr1uf/AEMVN8B0k134a/EPwXZjfqF5ZJdW0XeQoeQPU+1LkjHLZSto6j5vT2mt/l+A1JvEpf3dPXlPOPBXjDXvCHiBNc0e9ZbtUdD5pLK4YYO4Z59fqBXp/wCztqV5beFvinq0MpW8XRfOWQDlXxKdw9wea808C+C9e8YeJk0DS7OQXOW81pFIWHaCTvPbpj6mvRfgZbyWngv4t2srIzw6IY2KNuUkeaDg9xXbnHsJUKiVub3L97c6tf8AEwwftFOLe3vW9bGJ+zTq99Z/GnQ9tzMy3cj286s5IdWQjnPvg/hV74d28dp+1PHaxKFji8QXKIB2USPgflWD+zz/AMlo8Mf9fg/ka6TwT/ydm3/Yx3P/AKMes8ekq9e3/Pr9ZFYdtwp3/n/yLnwx1SLT/wBpzVLK6P8AomrXl5p8y5wCHLYz+I/WqHwX8J/Zv2hW0/UFVbfw9PcXdzuHCrDnafzKn8K43xhqEmk/F3VNUhJElprUk64/2Zc/0r6B8f2kfhuw+IfxEt1RIvEGl2lvYt/eeZf3uD9CfyrlxspUbRj/AMvoKK9bpflJ/ca0Up6v7Em/lv8Aocp8Am1LxJ4z+I3jXT7fz9bSynfTweds87Psx/3xj6ZrG8EfDH4u6D440zxCukXQlgu0lldpid67vnB9QRn86Z+y/czXDeM/Ctlctb6lrOiP9gYNgmaMNtAPr85P0BrkNCuPiRrPimLwzaahrA1N5hC8LuymI5wS/wDdA7k1c6VVYnEQhKKjaK95P4eX1Wl7iU4eypyabd3t3v8A8MaH7SulQ6R8aNeht4xFFO6XKqOgLoC35tuP415xW144tNW0/wAWajpuuXf2vULOYwSy+ZvBK+9Yte/gYOnhqcXLmslr303PPry5qsna2oUUUV1GIUUUUAFFFFABRRRQAUUUUAFFFFABRRRQAUUUUAFFFFABRRRQAUUUUAFFFFABRRRQAUUUUAFFFFABRRRQB3d7/wAkC0z/ALGa5/8ASaKuLjvryJBHHe3KKOirMwA/DNdpe/8AJAtM/wCxmuf/AEmiq14c+LF7omh2mkx+E/DF2lsmwTXFs7SPyTliGGTzXl0p1Iwl7OHM+aXW3U65KLkuaVtEcF/aV9/0ELv/AL/t/jSPf3kiGN765dTwVaZiD+Ga9O/4XZqH/QkeD/8AwEf/AOLqh4g+LV9rGiXelyeEvC9qtzGYzNb2rrInupLcGqjWxLavQS/7eX+QnClbSp+B55DPNbsWhmkhY8Eo5Un8q7n4Hkt4zu2Ykk6NqBJJyT/o0lYvgPxXN4R1Ke+g0nTNSaaHyjHfRF0UZByACOeK6D4O3DXnxA1O7aOOIz6XqUhSMYVS1vIcD2GaePlL2FVOOnLv3+QqCXPDXW554v3R9KWkX7o+lLXonOFKv3h9RSUq/eH1FIR6Z8ev+PnR/wDcm/mleZV6b8ev+PnR/wDcm/mleZVy4L+BH+upUtwooorrJCiiigAooooAKKKKACiiigAooooAKKKKACiiigAooooAsW55rWsTyKx4Otalk3IpGcyj44i3LBJ6qVr60+Et9/aPwz8PXZOS1jGrfVRtP8q+VfFyb9Kjk/uv/MV9C/syXv2v4T2cRbJtbiaH6DduH6NX5XxJS9nmc/7yT/Cx7dJ8+XwfZtHptFFFeIc4UVh6FrU2ra7q0MEKDTdPkFsJv4pZxy4H+yuQPrTNJ8WaTqfi/VvC9s0n27S0jebcuFYNn7p74IwfSldFcktTfooqtqd9aabYy319MsFtCN0kjdFFMks0Vn3l9dQa9YacmmTTW9ykrS3asAluUGQGHfd0FaFIGgoorD8W61NoMdjfvEj6abpIL5z96FZDtSQf7Icru9jnsaBpNuyNyiiimIVetfNP7Sd19q+KiWo5FpYxJ9Ccsf519LJywHvXyZ8Vrv8AtD4va9KDuVLnyV+iAL/SmkdeBV6y8k/6/EFGzTIl9WLfkBVbS49Mm1qCPWbiSCwyTM8YywAHQVZu/ltoE9I8/mTV74ZWun33j2wt9SWN4TvKo/3WcKSoP44r9SwjWGyrmd9It6b9Xp5nm1f3uOa80tSz4m0LwjqXgW98ReF1u4X0+ZY5Ul6Ord+nWppPCvgjw/oGnw+KLq8XVtTtTcI0QysOR8vb1xXV+M/7dHwz8TJr1vZW0omX7PDbgDbFuwCwHrWX458J3njm00TxDo91bf2emmrHcyO4AhKDnj+leDQx8pRjGrWcafPL3ua/2U0ua2urfTXY9aeHSbcYJystLW6tN2MTRfC/gzSPCWmat4wuLvzdYLfZxCMiOPjDdOuCD+NUvC3hrw3DoN94n19rq505L02lnFD96X/aPHp/I10epeGLzx74D8KSaFPbudPhNrdh3AEWMAt+h49MVa8AS6s3w5u9F8LS2Vzq+m6i4aOQAiWIk/MM/Xr7YrSpjqnsZy9q+dztJXsormaWtvduraijQjzpcmlrp2vd2X3mNH8N9Jl+INpZQ3Fw+i3WnnUIv+epXGdnT3HbvVHS/D3hLxR45sNM0ePULKAQyyX1vKPnUx8hV46kVoXsXxJuPHlkrzWkeuWdkZoII5FC+WTgoe3IHT0ra8Z2WtXXiTw5c6TFaWHjD7JJNdQxOADt7H6j+tL63Xi4xlXTbg7NS0TtL3pK2qat73RoFSptNqGil2320X+RwuraP4d1rxVpmi+GILyyuZpzBcxXI+5g/eHA7AnFb+r+DvCF5pmvWfh9r5NT0KNpHkm+7Oq539vY4/Cui8SX0Gm+K/A+seILe0sNaaR11BYiMKhXarH8T1pnjn/hY9rDrksY05ND8mUi4XaGeFgcD1JINR9fr1HRUJ8qtpzS3anZ6295W2XZ3K+r04qblG/otlb8DB8P+EvB+m+HdCuPEt9cQ6nrJEtqyfcjHBXPoOVyfesP49/8lLvf+uUX/oNdhf8Ah2Txl4Y8GaxY3ltFaadarDfvI4AhCBcn81PH0rj/AI9nPxJvT6wxH/x2urKqzrZipTm3K1S6f2feSSXbS359THFQ5MO0o2V42ffRm/ovg/wPb+HfDes+ILq5jbU4/LEKc+ZKXIB6cKBWnH8N/BMeuXnhVtRupdaljee2x92FP4QTjryM+orC8V/8iR8OP94f+jK6qEH/AIaZIwc/ZR/6LFcVariuWdRVpLSpK19PclZL0117nRThS92PIt4r71qebQeG7A/C7UNfk8z7fb6kLZTn5duBnj8a39M8P6fo+tfDbULPzPO1OVJbjccjcGjPH/fRq54M0mbxR8M/EPh/TpIvt6at56xs2Mr8vP6N+Va3iCzTT9d+FthHcR3ItpjCZYzlXZXiU4/EGuqvj5yqyoOevNO6/u+zbXyvsY08OlBVEtLR18+bUveFv7C/4Svx79sM/wBp/efaNq5X7Nhen+1mvP8A+w9AuvBPivWdImvfs1pdxLZq74DIV/iXuc5rrvC8f2v4o+O9LV1W4vLWSOEMcbmyvFYenaXd6L8J/G2lXyqtza3kKShW3AHbnqPrXPh5exqPlm+Z+x0v0fKnp+BrUXPFXjp7/wB+ppReC/AGnSaKus3d2J9Xt41ghU5w54LE44yTgVD4T0Q+HNQ+Imj7zItvpUgRj1KFHKk/gRXQ634NvfEd54L1KzuIQljawm5Rmwyxq2/cB3yciqMWoW+qeKviXdWriSEaS8SupyG2RMpIPpxWEcXUrUpJ1XLT3k/stVEl96v67lujGEl7ttdPP3Xf8TlvDXhnwtYeF9M1bxX9sll1iVlt0g6RRg43njr0P4iuV+IPh/8A4RfxZeaOshkiiIaJ26lCMjPv2/CvWdBvPEmp/DTQG8GLZXNxaK1vewzBSyEHCnnp0/HNeVfEiXW5PFtyviGSJ9RjVEl8ogqvy5AyPrXt5Tia9XG1Oef81431VpWXu20VvPW9zhxdKnChHlj21t5a69f0Ocooor6g8oKKKKAO0+Bf/JY/Cf8A2E4v51137Yf/ACWq4/7B9v8AyauR+Bf/ACWPwn/2E4v51137Yf8AyWq4/wCwfb/yavAq/wDI7p/9e3/6UejD/cZf4l+R47RRRXvnnBRRRQAUUUUAFFFFABRRRQAUUUUAFFFFABRRRQAUUUUAFFFFABRRRQAUUUUAFFFFABRRRQAV03hfxrqvhzw1ruhadDaCLW41iuZ3QmVUHZSDgDk9QetczRWdWlCrHlmrr/LVFwnKDvFhXUWPjjVrT4c6h4DWCzl0u9ulu2eRCZYpBs+4c4Gdg7Hqa5eilUpQq251ezT+a2CM5Rvys6PxL4y1TX/DGg+HryG0S10ON47ZolIdg5yd5JIPTsBVHwp4g1Xwvr1trei3LW95btlWHRh3UjuDWVRSWHpKDpqPuu+nrv8AeN1JOSlfX/I9j8QftDeLtU0KfTrXTdJ0qe6QpcXdpCVkIPXaSTjNcD4R8aar4Y0jxBplhDayw69afZLpp1JZU+blCCMH5j1zXNUVzUcswlGm6cKaSer+W33Gk8VVnJSlLVGv4O8QXvhXxNY+INPjgkurKTzIlmBKE47gEH9au6X4y1TT/iEfHEMNo2pG9kvPLZD5W92JIxnOOT3rm6K6Z4elNtyjdtWfp2M41JRSSe2pc1zUZ9Y1m91W6WNZ7yd55FjGFDMcnHtzXU+JPiZ4j1/4f6V4JvltBpumlDE6KwlfYpC7yTg4BPQCuKopTw1KfLzRvy7eQKrNXs99y5omqahourW2q6XdSWt5bOJIZUPKkV69e/tH+MZtMkig0vRbPUJVKvfQwESAHuMn731rxWiscTl+GxUlKtBSaLpYirSTUJWuSXE01xcSXFxI0s0rF3djksxOSTUdFFdiVjEKKKKYgooooAKKKKACiiigAooooAKKKKACiiigAooooAKKKKACiiigAooooAKKKKACiiigAooooAKKKKACiiigDu73/kgWmf8AYzXP/pNFVrw54d+F11odpcaz44vbLUHTM9ulkzCNsngHHPGKq3v/ACQLTP8AsZrn/wBJoqoaR8NvHOrabBqWneGr+5tJ13RSpESrjpkV4/u+zlzVeT3pa3S67apnbrzK0ebRd/0Op/4RX4N/9FE1D/wAf/4mqHiDw78LLXRLu40nxze3l/HGTBA9kyiRvQnHFZ//AAqX4jf9CjqX/fk/4VW1X4a+OtL06fUdQ8M39va26b5ZXiICL6mog6XMv9rb8rw1/Acuez/dfg/8yp4D0/wvqWpTQ+Ktcm0i1WHdFLFCZC75Hy4AOOM1v/B1LePx/qUdpMZrddL1JYpCMF0FvJtbHbIwa5Twz4b1zxNdyWmg6ZcahPFH5jpCpYquQMn8SK6n4MQTWvjvULW4jaOaHSdRjkRhgqwt5AQfxFdGOt7Kt793y7aafrqZ0L80NOu55+v3R9KWkX7o+lLXpnMFKv3h9RSUq/eH1FIR6Z8ev+PnR/8Acm/mleZV6b8ev+PnR/8Acm/mleZVy4L+BH+upUtwooorrJCiiigAooooAKKKKACiiigAooooAKKKKACiiigAooooAki61pWZ5FZcf3q0bQ9KCJFzXE83QpsdVw3616x+yHe7/Duu6cW5hvElA9nTH81ry6VfN06eP1jP8q639ki88nxfrWnk8T2SyAe6Pj+TV+c8YU+XF0qneNvuf/BPXy982CqR7NM+lahvp/sthc3XeGF5P++VJ/pU1VtVha50q8tlGWmt5IwPdlI/rXyhmtzn/hgsNh8ONMup2wskD31xIe5ctIzH8D+lcP4Uil02+8HeMLhdkviC7vYb1j/08kzQg/QxkD/erQvdSZf2erSG1ci5vLOLSIsdRI7+Qw/AB/yrN8beBfFOk+CJLz/hPNW1SPQUjv4bGSGEI5tiH25VAfuqR1rNnZFK7u93b+vvOu8Sal4m1TxZL4Z8KXVlYfYbWO5v725jZ8NIW8uJAD1whYnngiuX+K7+N7z4Pah9vk03T722maK9KRs0d3EHAR4xnKBsg4bJ4NdF4Lvbeb4l+JCJQW1SysNQtBn/AFsPlGMlfXDIc+m4etRfF3U7HU/hb4jawuUuFtnFvKycqJFZCy574yM++R2pvVMmHuzirdi+dS8Uaf4i0Lw9qN5YXl3fwXrzTwxMiF40LR4BOQM4zUNp4wuW+EM3iqaOP+0oLWRHjxhftSuYwv0L7fzqx4nP/F3vCRH/ADwv/wD0XXHXaBfGNz8Pekd54hi1VU/6ddnmyY9hIEobsKMYyS08/wAXc6S41DxhrWstoOh3llp76baQSaneSws+64kQOIkAPACkE5/vCrOkXFx4x8F69oOvQwxalA1xpWoLECIy+wYdM8gMjo47jPtWBbeG49U+KfjC3n13U9PuZZLa8hitnVRLCYETfggk4ZWX8K2/B8Hh3w/oviTVNN1W61CNLiWTULq4IOZYYlVsEAAgKgGR3UjtQgkklpvobfw+1KXWPAegarP/AK67023ml/32jUt+ua3K5z4YWc2n/Dfw1Z3C7Z4tKthKvo/lqWH5k10dWtjnnbmdh8RCuGbovzH6Cvi+W4OoeKtSvjyZ7ySTP1Y19feJLr7D4Z1a9zjyLKVwffYcV8d+FkMsqserNn8zWtJXmkd2XrWcvI6DUzhyv91VX9KwbmRkfejMjA5DKcEGtnU23SSH1Y1hXZ5NfsuGp8lGMOyX5HzjlzVHLzK95e3k7P513cSb8Bt0hO7HrUcV5eRQNbx3U6Qt1jWQhT+FN2SSyCONGdj0VRkmojwcHg1pyR2saqT3J7e8u7dGS3up4Uf7ypIVB/Kktrq5tZPMtriWF/70blSfyqGinyR103HzMn+23n2n7V9ruPP/AOenmHd+dDXt4119qa7nM/8Az08w7vzqCilyR7BzPuS3NxcXUpluZ5ZpP70jFj+tSSahfyW4t5L25eEfwNKxX8s1Woo5I6abBzPuTR3V1HA1vHczJC33o1chT+FMllkmffNI8j/3nYk/maZRTUUnewrskaaZkRGmkZY/uAuSF+npTvtV15/2j7TP53/PTzDu/PrUNFHKuwXZLb3VzbszW9xNCWGGKOVJHvij7RcZjP2ibMZzH85+Q9ePSoqKOVXvYLsljubmO4+0R3EyzZz5gchvz60SXNy6yK1xMwlOZAZDhz6n1pYLW6nillgtppY4V3SuiFhGPViOg+tQ0kot+Y7s7f4ieKrfVl0MaNeXMZtdNW2uMbk+YMTj3ri45pow4jmkQOMPtYjcPQ+tMorHDYSnhqSpw2X+dy6taVSXNIntLy8tCfst1PBu6+XIVz+VRSO8jl5HZ3PVmOSfxptFbqKTvbUzu7WCiiiqEFFFFAHafAv/AJLH4T/7CcX86679sP8A5LVcf9g+3/k1cj8C/wDksfhP/sJxfzrrv2w/+S1XH/YPt/5NXgVf+R3T/wCvb/8ASj0Yf7jL/EvyPHaKKK9884KKKKACiiigAooooAKKKKACiiigAooooAKKKKACiiigAooooAKKKKACiiigAooqzaafqF3GZLSxurhAdpaKJmAPpxSbS3GVqKv/ANi61/0CNQ/8Bn/wo/sXWv8AoEah/wCAz/4UuePcLFCir/8AYutf9AjUP/AZ/wDCj+xda/6BGof+Az/4Uc8e4WKFFX/7F1r/AKBGof8AgM/+FH9i61/0CNQ/8Bn/AMKOePcLFCir/wDYutf9AjUP/AZ/8KP7F1r/AKBGof8AgM/+FHPHuFihRV/+xda/6BGof+Az/wCFH9i61/0CNQ/8Bn/wo549wsUKKv8A9i61/wBAjUP/AAGf/Cj+xda/6BGof+Az/wCFHPHuFihRV/8AsXWv+gRqH/gM/wDhR/Yutf8AQI1D/wABn/wo549wsUKKv/2LrX/QI1D/AMBn/wAKP7F1r/oEah/4DP8A4Uc8e4WKFFX/AOxda/6BGof+Az/4Uf2LrX/QI1D/AMBn/wAKOePcLFCir/8AYutf9AjUP/AZ/wDCj+xda/6BGof+Az/4Uc8e4WKFFX/7F1r/AKA+of8AgM/+FUXVo3ZHUq6khlIwQR1BpqSewCUUUUxBRRRQAUUUUAFFFFABRRRQAUUUUAFFFFABRRRQAUUUUAFFFFABRRRQAUUUUAFFFFABRRRQB3d7/wAkC0z/ALGa5/8ASaKuZtPE3iKztktrXXdSggjGEjjuXVVHoADxXTXv/JAtM/7Ga5/9Joqt/D//AIRvQPAd94v1zw/Fr076imn21vNIyxx5RnZztIJPGBXkxqRp0pOUeb32ktN2/M7HFykknbRHJ/8ACX+Kf+hk1X/wMf8AxqO68T+Irq3e3ute1KaGQbXje6dlYehBPNd9/wALJ8Ff9Eq0b/v/AC//ABdH/CyfBX/RKtG/7/y//F0lVmv+YZ/+Sf5hyR/5+/n/AJHmumapqGlzNNpt/cWcjLtZoJShI9CRXZfBOVpfG17LLIXkfSNRZmY5LE20hJJrY/4WT4K/6JVo3/f+X/4urelfFzwzpVy1zp/wy0i3maJ4SyzS8o6lWHL9wSKjE1cRVpThHDu7Vt4/5lUoU4STdRWXr/kePqRtH0pa9l0DVvBPj2e68NJ4DsdGnlsp5re8tppC8UkaFhwzEEHGOleMqcqD7V34bEuq5RlBxato7ddtm+zOerSUEmndMWlX7w+opKVfvD6iuoxPTPj1/wAfOj/7k380rzKvTfj1/wAfOj/7k380rzKuXBfwI/11KluFFFFdZIUUUUAFFFFABRRRQAUUUUAFFFFABRRRQAUUUUAFFFFACp1q/anmqC9auWx5FBMjdsvmQr6irP7PF1/Z/wAZbKEtgXEc9uff5SR+q1SsG6VS8I3P9lfF3RrvO1U1KPP+65wf/Qq+J4zpfuqVTs7ff/wx6eTu/tafeP5f8OfZ9AODmg9aK+FJOP0bwuLfV72xvrFLjR4r8arpcnmY8ids7k2g5OCSRnj5j3rrbiKO4gkgmQPFKhR1PRlIwR+VPopJWKlNyepzGseAPCeq6Tp2l3WmMLfTYhDZmK4kjkijAA271YMRgDgk1fj8L6BH4YfwymmxjSJI2je23N8yty2WzuJOeuc+9bFFFkHtJbXMbSfC2g6UNO+w2JQ6asi2bPO8jRCT74yxJOc981YfQ9JfxHF4jaxQ6tFbNapc5O4RE5K46de/WtGiiyDml3Of8X+DfDvivyW1mzeSaAFYpoZ3hkVT1XchBI9jVDxF4Y3eGbHwdoVilro08qx3ziT/AFdsDudeTuZpMbM8n5iT6119FFkNVJK2uwAADAAAHQCiiimQcf8AGu8+w/CjX5c4MkAhX6swH+NfM/hGPDI2PujP5V7x+09d+R8NIrUHBu76NceoXJNeH+HF2W0j+iH9eK7svp+0xMI92vzPQwz5MPUn/WiHXrcVd+HWgjxH4wtbKaJZbVGEtyhbGYwRn+fas6+NXvhnI6fEbQ9kjLuvEVsHGQT0PrX6rmDnHCVXTdmouz+R4GDUXWjzK6ujoU8Ma14U+LNomkafZTm6aV7GCd8oYxwc88da5XT/AAb4i8STX19Y2cbsuoNbyojABJCST/wEetdn4WkuH/aJkSaSVglzMEDsTtG3oM9Kj0u7ubL4XeN5rSZ4ZDq5TehwcE889q+cWMxNFxs05uNNXaf2pNa69PzPZdGlNPflTlp6JGEvwm8XtrEmn/ZYwEiEnn7xsIOQBn1yDxXO2nhXXLrxQ/huKzJ1GNyrpkYXHUk9Me/uK9I8U6xqkfhj4b+XfTr5xjklIc5kYGMDce/U/nXRQx2o+KHjqaYyoRpMWWhH7wKYl3FffgUo51jadOUqvK/dlaye8ZqF3r1vew3gaMpJRutVf0auePeKvBWueHWtTdwpNFdtsglgcOrt/d471P4m8A674f0f+09Q+zbFZVmjSVWeIt0yAa6TVPFnhm18I2mkeH21C+lttSjvI2uhkqQRlc/gfzNT/EO10fxZ4bvvHPh++ukkWVF1GzkY7Qx6fiPyrrp5jjVOkqy5YttN8u+q5dL+7ddddTGWGotS5Hd2va/3+tvyOB8J+G9U8Tag9npcaM0aeZK7sFVF9STVjxl4R1fwrJbjUkjaG5BMM0bBlfHXp9a0PhpoX9sPqs9zqtxpum2VsJbySAney5OAPyrp/iZ/ZrfCbw22lXF3c2Yu5RDLdf6wjnOfbjj2xXRXzGrTzCFGLvFtJqz0vFv4tr6bdjOGGjLDubWu+/nbY4Hw14Z1bxEl42lQCdrRFd1zgnccDFdHP8J/GEWo2tmbONjOpYyK4KR46hjn/wDXV/4LXM1nofjS7tpDHPDpRkjcdVYByDVm81jVI/gHZyJf3AkfU2iaTzDvKj5sbuvWufF4/HLFulRcVHmjHVO/vRvffp+JpRw9B0lKad7N/c7HD6v4V1rTPEy+HZ7UtfuyiNEOQ4PQitTxN8OPEvh/SG1S8gieCMgTeVIGMRPrg16vBtn+K/hq5kw9wfDxkUnqZNgwfrya5D4b3N9c2Pj5dTlmktxZSlxKxIWT58dehzj9K5451ipwjUVrRUXJW35pOOmum3maPA0k3HXVu3lZX1Od0f4YeKtUjtpre2j8i4tVuUlZxt2tnA+vFanwo8AnVPEuqWuv2KtBp6mGaMyYKzH7vQ8jg89K2PFGp6hZ2Pw0t7a7lhiaG3kZEbAY5Qc+vHatvR2ZP2hvEESOyo1iGKg4BPkxc49eTXPiMzx1TD1bySvGTVk7rlkovr1T+RpTwtCNSOjeqT+auYXgLwzq2m6R448OzQq+oPp6KqIwO4sDgZrg/GfgvXPCQtm1WFBHcZCOjAjcOq8d66v4T319b+EvG98LiYXkVgGWV2JdWAbuai1y4nvPgLpM11K80ianIqu7Fmx9T9a6qNfFUMfO7TjKcYy03bgtVrotNtTKdOlUoKyd0m1/4Eea0UUV9YeQFFFFABRRRQAUUUUAdp8C/wDksfhP/sJxfzrrv2w/+S1XH/YPt/5NXI/Av/ksfhP/ALCcX86679sP/ktVx/2D7f8Ak1eBV/5HdP8A69v/ANKPRh/uMv8AEvyPHaKKK9884KKKKACiiigAooooAKKKKACiiigAooooAKKKKACiiigAooooAKKKKACiiigAr174Hkjw3e4JH+mn/wBASvIa9d+CH/IuXv8A1+H/ANASuPHfwWVHc7/c394/nRub+8fzpKK8QsXc394/nRub+8fzpKKAF3N/eP50bm/vH86SigBdzf3j+dG5v7x/OkooAXc394/nRub+8fzpKKAF3N/eP50bm/vH86SigBdzf3j+dG5v7x/OkooAXc394/nRub+8fzpKKAF3N/eP50bm/vH86SigBdzf3j+dG5v7x/OkooAcGbI+Y/nXzh4h/wCRg1L/AK/Jv/QzX0cOtfOPiH/kYNS/6/Jv/QzXo5d8UhS2KNFFFesZhRRRQAUUUUAFFFFABRRRQAUUUUAFFFFABRRRQAUUUUAFFFFABRRRQAUUUUAFFFFABRRRQB3d7/yQLTP+xmuP/SaKm/8ANBT7+JVx/wCA71J8Pdb8MzeHL/wZ4zkubbS7m4S8tL23Xc9pcKpUnHdWU4PB6Cu31hfgveeD9K8MWvjrULW0sZpLiV/sTFriZwBvPy8YAwBXgVqsqM/ZyhJ+/wA10m1bfp56W/Q9GEFOPMpLa29tTwuivU/+EX+C/wD0UjUv/ABv/iKP+EX+C/8A0UjUv/ABv/iK7f7Tp/yT/wDAJf5GH1SXdfejyyivU/8AhF/gv/0UjUv/AAAb/wCIo/4Rf4L/APRSNS/8AG/+Io/tOn/JP/wCX+QfVJd196Mn4C/8lDT/ALB95/6IauBT7i/SvV5NQ+HXgjSdRuPB+tX2va5fWz2cMs0HlR2iOMO/IGWI4HWvKRwKvCSdWrOtytJpJXVnpfo/UVZckIwvd67BSr94fUUlKv3h9RXccx6Z8ev+PnR/9yb+aV5lXpvx6/4+dH/3Jv5pXmVcuC/gR/rqVLcKKKK6yQooooAKKKKACiiigAooooAKKKKACiiigAooooAKKKKAAVatj0qrVi3PIoEzasW5FYfiZ2s9fhu14KGOUH3U/wD1q2LFuRWZ44jybeX1Ur/n86+Z4spc+Wyf8rT/AE/U7snly4tLumj7Ys5lubOC5XlZY1kH0IB/rUtc18Lb7+0vhv4evM5L6fErH3UbT/Kulr81LkuV2CiiigQUUUUAFFFFABRRRQAUUUUAeH/tY3f7jw5pob70ks7D8ABXm2krt0xz6kCus/afuvtHxE06yByLWwUkehZs1y1uNmmoPVifyFe5w9T58dDy/RXOyq+TL353/Oxn3zcmqNlf3GmapbajasFntpVljJ/vA5FWr1uTWTOeTX6lKKlFxktGeBTbVmjtr/4nahc+L9O8SJo+nQ3FkjrsQELKW6lj1PSsNPFt4vhvVtD+y2/k6nd/apJMncjZ6Dtj61ztFcVPLMLTSUYbW79Hdfc3c7JYqrLeX9PQ6LU/Ft7f6f4fspLW3RNDAELKTmTBU/N/3yOlX/8AhYWsL46m8WQwW8U86LHLbjJidAqrtOef4Qa46iqeXYZrlcFazXyk7v73qL6zVvfm7fhojtfEXxAm1T7ELbQdK05bW5W5/cRY8xx2b256Uni34hXmuaK+k2+k6fpdtNIJbgWqY81h0z7VxdFZwyrCQcWofDtv/X3lPF1ne8tzovAviy88KXtzNb20F3BdReVcQTDKOvb+tWvGPjm/8TaTb6ZcWFna29tM0sK26ldoIwFx0wK5OitZZfhpV/rDh7/f8CViKip+zvobvhnxNdaDp+sWVvbwypqtqbaVpM5RSCMrjvyetJN4mupfBUPhU28Itoro3ImGd5JGMemKw6Kt4OjKfO463T+aVk/uJVaaXLfTY6vUPHmr3OuaRrEMcNrc6XbpBF5eSHVRj5s+orQ8WfEzVNd0abS4tNsNMiuSDdNaphpvYmuEorD+ysHzQl7NXjt5a3/PXU0+t1rNc2+50ereL73UV0BZLW3T+xI0jh2k/vNpBBb8u1XE8fapH8QJPGUdrbJcygLJAM+WyhAmPXooP1rkKKv+z8Ny8vIrWa+Undr5sn6xVve/Z/dsdnefEG9nk18x6XYQR61brbyJGCBEoBGVx3Oe9ZM/ia6l8FW/hU28ItoLlrgSjO8k9j2xWFRRTy/DU7csNmn80rL8AliKkt3/AE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FFJkeooGLRSZHqKXNABRRRQIKKKKAClX7w+opKVfvD6ikB6Z8ev8Aj50f/cm/mleZV6b8ev8Aj50f/cm/mleZVy4L+BH+upUtwooorrJCiiigAooooAKKKKACiiigAooooAKKKKACiiigAooooAKmgPNQ1JF1oEzWs25FReL036XFJ/dfH5j/AOtRaNyKn1tfN0OYd1w3615edUva4CtH+6/w1NMFLkxVN+a/HQ+g/wBmq8+1/CSwj3ZNrPNAfYBtw/Rq9Jrwr9lHWrO38K6xp97eRQeVerIgdsZDJg4/75r2U69og/5ilr/38FfkUE3FM9PFpQryV+poUVmHxDoX/QVtf+/gpD4k0AddWtB/20FVys5uZdzUorJPijw6OusWf/fwUw+LPDX/AEGbP/v4KOVhzLubNFYp8XeGR/zGbP8A7+CmHxj4XH/MatP+/go5WO67m7RWAPGnhTvrdp/38FNPjjwkP+Y3af8AfYo5WF0dDSqMsK5tvHfhEf8AMatf++6WDx54QadF/ty0XnqXo5WFz54+Nd19u+MWrnOVgMcA/wCArVSb5LSFf9nP5msrVr5dY8cavqkbb47m8kdG9Vzwf0rS1JtuF9FA/SvquE6fNinLsmdWZXhhIQ9DHvG5NZkx5q9dN1rPlPNfop4cSOiiig0CiiigAooooAKKKKACiiigAooooAKKKKACiiigAooooAKKKKACiiigAooooA7T4F/8lj8J/wDYTi/nXXfth/8AJarj/sH2/wDJq5H4F/8AJY/Cf/YTi/nXXfth/wDJarj/ALB9v/Jq8Cr/AMjun/17f/pR6MP9xl/iX5HjtFFFe+ecFFFFABRRRQAUUUUAWdMAOo24YAjzFyCODzV+61zUEupVX7KAHYD/AEWPpn6VQ0v/AJCNv/10H86ju/8Aj7m/66N/Os3FOWoy/wD29qXra/8AgLH/AIUf29qXra/+Asf+FZdFP2cewXNe9vJr7QTLcLDvS6VVZIlQ4KNkcD2FZFaC/wDIuS/9fif+gPWfRBWuDCiiirEFFFFABRRRQAUUUUAFFFFABXrvwQ/5Fy9/6/D/AOgJXkVeu/BD/kXL3/r8P/oCVx47+Cyo7nfUUUV4hYUUUUAFFFFABRRRQAUUUUAFFFFABRRRQAUUUUAFFFFABRRRQAo6184+If8AkYNS/wCvyb/0M19HDrXzj4h/5GDUv+vyb/0M16OXfFIUtijRRRXrGYUUUUAFFFFABRRRQAUUUUAFFFFABRRRQAUUUUAFFFFABRRRQAUUUUAFFFFABRRRQAUUUUAdH8M/D8Xijx1pOhXEjRwXM+JmXqEA3Nj3wDXZXPjr4aw3MsNr8LraWCNysbyX0odlBwCcHrVn4H6Ponh+TTviH4s8Qx6RafaZYbCExl3uSqYc8A4Ubhz61Xbwd8ImYt/wtKTkk/8AHkf8K8DE16VXEyU+dxiklyqdr3d9Y79D0aVOcaScbXfe22ltyL/hPvh3/wBEqsv/AAOl/wAamml8E+OPC+vJo/hJfD2q6TZ/b4ZYrh5ElRXVXRgx44YEfSm/8Ib8Iv8AoqUn/gEf8K3PCmm/CXQYtYjT4lPN/aenPYkmzYbAzKd3T/ZrCpPDwXNRVTmVulR9fPTY0jGpJ2ny2/7dPDqK9V/4Q34Rf9FSk/8AAI/4Uf8ACG/CL/oqUn/gEf8ACvU/tSj/ACy/8Al/kcn1SfdfejyqivTNb+H3hWfw7qOpeC/Gqa5c6bF9oubV4DG3k5wWXjnGa8zrqw+Kp4hNwvp3TT+5mVSlKm/eClX7w+opKVfvD6itzI9M+PX/AB86P/uTfzSvMq9N+PX/AB86P/uTfzSvMq5cF/Aj/XUqW4UUUV1khRRRQAUUUUAFFFFABRRRQAUUUUAFFFFABRRRQAUUUUAFOjPNNpV60Ay9bNg1fl/e2M0fdoyB+VZcJ5rQtpMVnVpqpBwezVjO7jJSXQ5ENcROwimkjz12MRml86+P/L1cf9/DXZpaWbks0CEnrxU66fp//Pulfnf+pWJv/EX4n0bz+h1g/wADhd95/wA/M/8A38NGbrvPMf8Atoa70afYf8+6flSiwsf+fdPyqlwXiOtRfiT/AG/R/kf4HAFZ/wDnrL/32aTy5v8AnpJ/30a9C+w2P/PvH+VL9jsR/wAu8f8A3yKf+pVb/n4vxJ/1gpfyP8Dz0RTf33/76NIYZO7N+deh/ZLP/n3j/wC+RS/ZbPH/AB7x/wDfIqlwVV/5+r7mH+sEP5GedmCTHVqb9ncnoa9G+zWn/PvF/wB8ij7Pa/8APvF/3yKf+pM/+fq+4P8AWGH8h519nkHY0C3ckZUn8K9E8m1/54x/98imsluOkMf/AHyKP9SJf8/fw/4I/wDWJfyfiY3hqAh0yuPrWpqcytM5U8Z4pJHVR8qhfoKo3Mma+lybJf7N5ryu2eZjsf8AW7aWsVrhsmqUh5qaZqgPWvdORCUUUUFBRRRQAUUUUAFFFFABRRRQAUUUUAFFFFABRRRQAUUUUAFFFFABRRRQAUUUUAdp8C/+Sx+E/wDsJxfzrrv2w/8AktVx/wBg+3/k1cj8C/8AksfhP/sJxfzrrv2w/wDktVx/2D7f+TV4FX/kd0/+vb/9KPRh/uMv8S/I8dooor3zzgooooAKK0LGztZLFrq7umhXzfLUKucnGaf9l0f/AKCMv/fuo50OxmUVp/ZdH/6CMv8A37pyWekO6oNRlyTgfu6OdBYsaXHp1uunST28ks0zk7g2AMHAqG5uNG+0y50+Yne2f3h9frU08XkT6VBnd5csi59cPWPd/wDH3N/10b+dRFXd7jL32jRf+gfN/wB/D/jR9o0X/oHzf9/D/jWZRV8nmI6FZ9I/sGQ/YZdn2tMjzD12P71R+0aL/wBA+b/v4f8AGmL/AMi5L/1+J/6A9Z9TGO4Gn9o0X/oHzf8Afw/40faNF/6B83/fw/41mUVXJ5gaf2jRf+gfN/38P+NRarHaiO1mtI3iSVGJVjnkNiqNXb//AJB+n/7j/wDoVFrNAUqKKKsQUUUUAFFFFABXrvwQ/wCRcvf+vw/+gJXkVeu/BD/kXL3/AK/D/wCgJXHjv4LKjud9RRRXiFhRRRQAUUUUAFFFFABRRRQAUUUUAFFFFABRRRQAUUUUAFFFFACjrXzj4h/5GDUv+vyb/wBDNfRw6184+If+Rg1L/r8m/wDQzXo5d8UhS2KNFFFesZhRRRQAUUUUAFFFFABRRRQAUUUUAFFFFABRRRQAUUUUAFFFFABRRRQAUUUUAFFFFABRRRQB3njr/klPw8/65aj/AOlArg67zx1/ySr4ef8AXLUf/SgVwdcWA/hP/FP/ANLkb4j416L8kFT6fDFcX9vBPcLbxSSqjzN0jUnBY+w61CoZmCqpZicAAZJrrrb4Y+PrjTxfw+F75oCu4HABI9cE5retWp0l+8ko37tL8zOEJS+FXOk/4V34C/6Kzo//AH6k/wDiKx/GHg7wno+hS32lfEDTdYukZQtpDG4ZwTgkZUDjrXD3EE1vO8FxC8UqHa6OuCp9xTK5aeFrKSk6za9I6/gayqwaa5Evv/zO6+Dn/H94k/7F29/9ArhB0Fd38HP+P7xJ/wBi7e/+gVwg6CtKP+8VP+3f1FP+HH5i0q/eH1FJSr94fUV1mB6Z8ev+PnR/9yb+aV5lXpvx6/4+dH/3Jv5pXmVcuC/gR/rqVLcKKKK6yQooooAKKKKACiiigAooooAKKKKACiiigAooooAKKKKACnKKFXNTxx0CbFiWrkOaZDFVyGE0GcmPizU6k0Rwmp0ipGLY1c04ZqVISeik/hUy2sp6Rn8aznWhD4pJDUJS+FFUZpauCzl/uqPqad9jk9U/OsHjsMt5r7zRYas/sso4NJir/wBjk/vR/nR9hl7GP86SzDDf8/F94fVa38jM85ppz71pNYT/AN1T9DUT2VwvWFq1hiaMvhmvvJdKpHeLKBzUTVdeEr95SPwqF4q2TIuUJSapzVpywn0qpLFVFxZmSCoGHNX5YqrSJQbJkFFKwpKCgooooAKKKKACiiigAooooAKKKKACiiigAooooAKKKKACiiigAooooAKKKKAO0+Bf/JY/Cf8A2E4v51137Yf/ACWq4/7B9v8AyauR+Bf/ACWPwn/2E4v51137Yf8AyWq4/wCwfb/yavAq/wDI7p/9e3/6UejD/cZf4l+R47RRRXvnnBRRRQBeP/Ivj/r8P/oAqjV4/wDIvj/r8P8A6AKo1Meo2FSWv/HzF/vj+dR1Ja/8fMX++P502Bvan/yEtP8A+viT/wBDrNutL1A3UpFpIQXbt71Z8Skg25BwRJNgj/frP/tC/wD+f24/7+GsoJ2TQ2P/ALL1D/n0l/Kj+y9Q/wCfSX8qZ/aF/wD8/tx/38NH9oX/APz+3H/fw1fviLk9tPbeHnW4jaMtdoQD3+R6yqlmuLicATTyygdN7E4qKnFNbgFFFFUIKu3/APyD9P8A9x//AEKqVXb/AP5B+n/7j/8AoVS90MpUUUVQgooooAKKKKACvXfgh/yLl7/1+H/0BK8ir134If8AIuXv/X4f/QErjx38FlR3O+ooorxCwooooAKKKKACiiigAooooAKKKKACiiigAooooAKKKKACiiigBR1r5x8Q/wDIwal/1+Tf+hmvo4da+cfEP/Iwal/1+Tf+hmvRy74pClsUaKKK9YzCiiigAooooAKKKKACiiigAooooAKKKKACiiigAooooAKKKKACiiigAooooAKKKKACiiigDvPHX/JKvh5/1y1H/wBKBXB13njr/klXw8/65aj/AOlArg64sB/Cf+Kf/pcjfEfGvRfkj0j4cx2PhPwldfETUrSK7vPPNnodvMuUM4GXmYHqEGMe9YN58RvHV1qx1STxVqoud+4bLllVfYAHAHtWt8R3MPw8+H1lHxA2nT3JA6GRpiCfyArz+scLQp1+atUSbba11sk2rfhd+bLqzlTtCLslb7z1LxLeRfEnwDd+KJoIo/FOglP7SeJQovbVztWUgfxq2AT6EV5bXefBImTxFq9i3+ovNA1CKYHptEDSA/gyKfwrgxWmEgqM50I/CrNeSfT70/loTWfPGM3u9/kd18HP+P7xJ/2Lt7/6BXCDoK7v4Of8f3iT/sXb3/0CuEHQVdH/AHip/wBu/qKf8OPzFpV+8PqKSlX7w+orrMD0z49f8fOj/wC5N/NK8yr0349f8fOj/wC5N/NK8yrlwX8CP9dSpbhRRRXWSFFFFABRRRQAUUUUAFFFFABRRRQAUUUUAFFFFABSqKSpIhzQDJIkq9BD7VFbR5rVtYfak2krsykxIIKvwWpIyAAPU1G88FsvzEFv0FXtA0XxR4pmEWh6Tc3K5wZdu1F+pNfLZhxLTpNxoK779D0qGVSkues7IYFtoh+8fcfQUx9QtYh8qIPrXpWh/AnUJQsniPxBDag/ehtV8xvpk4xXb6R8Jfh/pu1pdPuNSkHVrmY4P/Aea+XxGeYqtvJ/kd0IYOjsr/ifPDayekeT/ugn+VPim1S5IFvp97KT02wtX1ZYaP4b04AWHhzSoMdCLZc/nWol9LGMQ7Yh6IuK82WKqPqafXILaJ8nW+ieMLobrfw5qTj/AK5Y/matR+EPH0gyvhbUiP8AdX/GvqdtSuz1uJf++qT7fcn/AJbyf99VH1ib6i+u/wB0+WX8I+Po/veFtRH/AAEf41Wn0TxfajNx4c1FP+2ef5V9Xi/uh0uJf++qeup3g/5eJf8AvqmsRU7gsausT5Akn1K2OLjT7yL/AHoW/wAKSLWtpwxZD7gj+dfYLajNINs2yUeki5rMvtJ8M6ipGoeGdJnz1JtlB/OrWKqIpYum90fLsOrJIMFlYe/NShrG4+9EoPqvFe8ar8KPh3qQLJp11psh6NbTHA/4DxXH6z8BrxcyeGvE0Nz6Q3i+W30yM12UM2rUtm0Djhq29jzKXTUcZt5gf9lqzbqzkibbIhU/St/xD4a8XeFJNuuaPcwxg8TKN0Z+hFVLTUIrhNkmHU9jX0eC4kloqmq/E46+Ux3puxzc8GO1UZ4sZrrr3TldDLbfMO6dx9KwLqHGeK+sw2Jp4iHNTdzx5050pcs0Yki1CetXp0xmqbjBroKTGUUUUFBRRRQAUUUUAFFFFABRRRQAUUUUAFFFFABRRRQAUUUUAFFFFABRRRQB2nwL/wCSx+E/+wnF/Ouu/bD/AOS1XH/YPt/5NXI/Av8A5LH4T/7CcX86679sP/ktVx/2D7f+TV4FX/kd0/8Ar2//AEo9GH+4y/xL8jx2iiivfPOCiiigC8f+RfH/AF+H/wBAFUa3rbRtSufDcckNuSslyXUkgZGzGar/APCO6v8A8+v/AI+P8ayU466jaKujRQzagiXCF4wrsyg4ztQnGfwq3bXel/aI8aUc7h/y3PrS2en3mn6nGt3CYy8ExXkHI8tqy7X/AI+Yv98fzp6Se4HS+IrrTVMO/TS3zy/8tiP46yftmlf9Ao/9/wA1N4m/5Yf783/odY1TTguUGalz9hn0qW4t7Q28kcyLnzC2Qwb/AArLq9B/yArv/r4i/k9UauPUAoooqxBRRRQAVdv/APkH6f8A7j/+hVSq7f8A/IP0/wD3H/8AQql7oZSoooqhBRRRQAUUUUAFeu/BD/kXL3/r8P8A6AleRV678EP+Rcvf+vw/+gJXHjv4LKjud9RRRXiFhRRRQAUUUUAFFFFABRRRQAUUUUAFFFFABRRRQAUUUUAFFFFACjrXzj4h/wCRg1L/AK/Jv/QzX0cOtfOPiH/kYNS/6/Jv/QzXo5d8UhS2KNFFFesZhRRRQAUUUUAFFFFABRRRQAUUUUAFFFFABRRRQAUUUUAFFFFABRRRQAUUUUAFFFFABRRRQB3njr/klXw8/wCuWo/+lArg67zx1/ySr4ef9ctR/wDSgVwdcWA/hP8AxT/9Lkb4j416L8kekTwP4q+CdnNaL5t/4VuJI7mMct9klOVcD0DZB+teb1ueCPFGq+ENdTVtJkXftMc0Ug3RzxnqjjuDXdHxV8ILpv7TvPAN9Ff53NawXm22Zvpt4HtisOarhJSiqblFttWtdX1ad2uuqZpaFZJuVmu5neALVvD/AMPfE3jS8UxG7tW0fSw3Blllx5rL7LGGGf8Aarzqun+IPjS/8X3tuZbeCw06yj8qxsLddsVunoB6nue9cxXRhKdRc1Sr8Unt2XRf11bMqso6Rjsjuvg5/wAf3iT/ALF29/8AQK4QdBXd/Bz/AI/vEn/Yu3v/AKBXCDoKKP8AvFT/ALd/Uc/4cfmLSr94fUUlKv3h9RXWYHpnx6/4+dH/ANyb+aV5lXpvx6/4+dH/ANyb+aV5lXLgv4Ef66lS3CiiiuskKKKKACiiigAooooAKKKKACiiigAooooAKKKKAAVYhFVx1q1b9RQJmjZp0q20kz3EVjZRPNczMEjjQZZmPQCorFeKv/CnxPp/h74l2mo6qitAN8Qc/wDLNm4DV8rxVjZUKEKcXbnevojuyukpTnUtflR7L8Ovg5YWMcWp+MAL++IDCyB/dRezf3j7Yr1iN0gt1traOOCBBhYol2qv0FVrS7gvrdbi2mWWJxkMpzUlfnkpM1qVZVXeTHFjSZpKKlsgKKKKQBRRRQAUUUUAFFFFACgmnLIwplFNNoC9DfSCIwybZYWGGjkG5WHuK4Xxp8JfDPiVZLrQtmg6seVVB/o8p9Cv8P15rrKcr7eScAdSaalrfY2pV509nofMOpWOr+Gdbl0bXLVra7iPIPRx2ZT3BqhrlurItzGBhuGA9a9f+PWraPrnhCSRtpvNImjFtd95NzYaIeo7/hXk2nf6dYvDnkoSPwGa+myTHTo14qXXRmuIVPF0HKHT8zk7pOTWdMOa2LwdayZx1r9HPBgyvRRRTNAooooAKKKKACiiigAooooAKKKKACiiigAooooAKKKKACiiigAooooA7T4F/wDJY/Cf/YTi/nXXfth/8lquP+wfb/yauR+Bf/JY/Cf/AGE4v51137Yf/Jarj/sH2/8AJq8Cr/yO6f8A17f/AKUejD/cZf4l+R47RRRXvnnBRRRQB0FzeWcek2FreWbzqYhIpWTbg8iqf2nQ/wDoFz/+BB/wpmsf8e2m/wDXqP5ms6sowVh3OtsLjSfKsdunSgeXcbf354+U57VkR3mio6uNLmypyP8ASD/hU2n/AOp0/wD65XX/AKC1YdTGCu/67jNTW5vtFrZz7dvmGVsemWrLq/qH/IL03/dk/wDQhVCtIbCZeg/5AV3/ANfEX8nqjV6D/kBXf/XxF/J6o047sAoooqhBRRRQAVdv/wDkH6f/ALj/APoVUqu3/wDyD9P/ANx//Qql7oZSoooqhBRRRQAUUUUAFeu/BD/kXL3/AK/D/wCgJXkVeu/BD/kXL3/r8P8A6AlceO/gsqO531FFFeIWFFFFABRRRQAUUUUAFFFFABRRRQAUUUUAFFFFABRRRQAUUUUAKOtfOPiH/kYNS/6/Jv8A0M19HDrXzj4h/wCRg1L/AK/Jv/QzXo5d8UhS2KNFFFesZhRRRQAUUUUAFFFFABRRRQAUUUUAFFFFABRRRQAUUUUAFFFFABRRRQAUUUUAFFFFABRRRQB6Xr2j6prvwg8EXGj2M18lk9/bXPkruMUjSq6gjtlTmuQ/4RDxV/0L+o/9+TSeGPF3ifwwJh4e12+0wTY80W8m0Pjpmtv/AIW18TP+h21n/v8A15kaWMo3jT5XG7eraerb6J9zrcqM7OV72X4aGL/wiHir/oX9R/78mj/hEPFX/Qv6j/35NbX/AAtr4mf9DtrP/f8Ao/4W18TP+h21n/v/AFV8w/lh98v8hWw/d/cv8zF/4RDxV/0L+o/9+TR/wiHir/oX9R/78mtr/hbXxM/6HbWf+/8AR/wtr4mf9DtrP/f+i+Yfyw++X+QWw/d/cv8AM1/hl4f1rSLbxVq2q6bcWNlDoNzG0s6bQXcBVUepJrzIdBXReI/HXjHxHYix13xJqOoWwbcIppcrn1xXO1rhaVWMpVK1ru222nqRVnBpRhsu4Uq/eH1FJSr94fUV1mB6Z8ev+PnR/wDcm/mleZV6b8ev+PnR/wDcm/mleZVy4L+BH+upUtwooorrJCiiigAooooAKKKKACiiigAooooAKKKKACiiigAHWrdv2qoOtWrfqKCZG1Ydq47XV8vUZ0P9812FgeRXNeK4W/thlVSWk27QO5NfG8aUubBwn2l+aPWyGdsRKPdHR/Dv4oa94TkSDznubIf8s2PKj+o9q+gfBvxc8Oa9GqyTCGY9Rnkfh2r5N1jSNV0a5Fvq2nXVjKRkJPGVJHtVNWZWDIzKw6EHpX5vCvKOktUe5iMtpVnzQdn+H3H33Z39leIGtbqKUH+61Wa+I9A8eeIdIKhLo3Ea/wAMvJ/A9q9F8PfHKaIKl6buD3z5q/lxXRGrTl1seTVwGJpfZ5l5f5H0vRXkmj/GTTLoKP7Q0+QntI3lt/WuosfH9pcKCtosue8MoatFC+zOGU+T4k16o7OiucTxlp3/AC0tbpP+AZp48Y6L/F9oX6x//Xp+zl2J9tT/AJkdBRXPnxjof/PSX/v3SN4y0cfdW5f6R0vZy7DdamvtHQ0VzD+M7XH7nTbuT6riqF744uIgSunw26/3p5gP6U/ZyJeIpfzHbUjsqKWd1VR3JxXkesfFCC3BFz4k0y2/2YDvf+lcJr3xa0difL/tHVpO3mN5Sf1pNRj8TNIKrV/h02/lb8z3vU/FWk2ZMccpupuyRc8/WvPvHnj6K0t2OsXy2MBHy2cLbppfY14frXxM8RXyNDYmHSoDxi3XDke7Vxc0ss0rTTyPJIxyzuck1nLEQj8Cuzvo5RXq61pcq7Lf7zsfE/jC88TX0SCMWunwE/Z7ZTwP9pj3b3rofDchWxuJM42wN+ZGP6151p0UiujPG6BxuUkY3D1FehaOPL0S4b+9sT9c/wBK9bIVKti4X7o7cbTp4bCuNNWSRl33BNY9z3rYvjyax7jvX62j5GBWooopmoUUUUAFFFFABRRRQAUUUUAFFFFABRRRQAUUUUAFFFFABRRRQAUUUUAdp8C/+Sx+E/8AsJxfzrrv2w/+S1XH/YPt/wCTVyPwL/5LH4T/AOwnF/Ouu/bD/wCS1XH/AGD7f+TV4FX/AJHdP/r2/wD0o9GH+4y/xL8jx2iiivfPOCiiigDalt7a+srJv7RtoWjgEbJI2CCCah/sq3/6C9j/AN91l0VHK11GdBCsMMtlbRXUVw0cNwWaM5AyjYrn6s6ZcJa3qTSRmRAGVlBwSGUj+tWfO0X/AJ8rj/v7/wDWpK8WAzUP+QXpv+7J/wChCqFdDey6QdP0/NpPtKvt/e9PmHtVUtoYJHkT/wDfz/61KMtNgZWg/wCQFd/9fEX8nqjWrc3GnGwe1tEeMvIrsztn7oPH61n+XH/z2H5VUXuBFRUjxBY96uGGcVHVCCiiimAVdv8A/kH6f/uP/wChVSq7f/8AIP0//cf/ANCqXuhlKiiiqEFFFFABRRRQAV678EP+Rcvf+vw/+gJXkVeu/BD/AJFy9/6/D/6AlceO/gsqO531FFFeIWFFFFABRRRQAUUUUAFFFFABRRRQAUUUUAFFFFABRRRQAUUUUAKOtfOPiH/kYNS/6/Jv/QzX0cOtfOPiH/kYNS/6/Jv/AEM16OXfFIUtijRRRXrGYUUUUAFFFFABRRRQAUUUUAFFFFABRRRQAUUUUAFFFFABRRRQAUUUUAFFFFABRRRQAUUUUAFFehfCP4f6b4ysNc1LWPEkWg2GkLCZZ5I9ynzCwGeRj7v61pfEL4YeH9D8Cy+KvDnja28QwQ3cdtKsMOArP053GvPnmeHhX9g2+a6Wztd7K9rde50RwtSUPaJaeq/I8roo/P8AKj8/yr0DAKKPz/Kuv+Eng2Px14s/sWfUhpsCW0txLcGPcFVFyeMisq9aFCnKpN2S1ZUISnJRjuzkKK9i8QfCXwpD4M1rX/DfxDtNdk0m3E8sEMOPlJA5O446147WOFxlLFJum3po7prz62Lq0Z0mubqFKv3h9RSUq/eH1FdRiemfHr/j50f/AHJv5pXmVem/Hr/j50f/AHJv5pXmVcuC/gR/rqVLcKKKK6yQooooAKKKKACiiigAooooAKKKKACiiigAooooAKsW55FV6mgPNAmbNi3SszxZLcWWo2uoWkhinixJG46qynINaFk3SqvjKPdZQSejEH8q+f4npe0y2p5Wf4o68pnyYyPndfgfY2m3Gg/ET4eaUvjLSbfUorqzjkM2wb1Yryw9DXkPjj9mFJmkvPAGvRzockWN4cMPYP8A/WrsP2e737b8I9FJOWgV4D/wFiK78Eg5UkH2NflTpxkrnrLG1KM3F62Z8Q+LPh9418KyMuueHL62RTjzhGWjP0auXzzjv6Gv0Sh1S8jTy2kEsfQpKoYYrA1zwn4F8Qbv7a8G6ZPI3WWNNjfnWToPod0M0pv4kfBlOjeSNg0cjofUMa+vdV+APwtv8tanWNLc9BHKGUfhiuavv2YtFkJOm+OXjGeFntc4/HdUeykjpWNoSW586W+tazbgCDVLuMD+7JV6Pxh4pjPya9fD/tpXsd3+y/rigmz8X6RPzwGXZx+dUZP2ZPGo/wBXrOiSf9t8UWqITeFluk/keYDxz4uGP+J/e4/3qbN408VSDDa/fH/gdelj9mfx7nnUNEH/AG9ip4/2ZPGBI83XtEj9f3uad6vcj2eDX2Y/cjx+fxBr1x/r9YvZB7yVQmlml+aWaWQn+85r6Btf2YL3P+neNtPjH/TODd/7NW5p37NfhOEg6l4r1C79Vgh8vP6mjkqMaxOFp/DZeiPl6pLaGa6mENrDLPIeiRqSTX2RpHwX+FumEN/YdzqLjveTBgfwwK7XSbPSdGj8vRdF07TV/wCmEIB/M1Soy6mVTNKS+FXPkXwj8E/iF4i2S/2OdLtW6z3x8oY9QD1r2rwP8A/COgPHda/cP4hvVwfK27LdT9Od36V6xNNLM26SRmPuaYv3hWsaUUefWzGrU0Wh83ftMzQP8R9P0+2t4YIrLTI1WOJdqruZmxj6Yrn4h5eiRj+/Ln8l/wDr1N8aLr7d8ZNbYNuWCSO3H/AEUH9c1Fd/JYWsf+wzfmcf0r6rhenzYxPtf8jHGvlwMV3/AFdzEvTyayJzzWnetyayp+tfpR4MNiKiiimahRRRQAUUUUAFFFFABRRRQAUUUUAFFFFABRRRQAUUUUAFFFFABRRRQB2nwL/5LH4T/wCwnF/Ouu/bD/5LVcf9g+3/AJNXI/Av/ksfhP8A7CcX86679sP/AJLVcf8AYPt/5NXgVf8Akd0/+vb/APSj0Yf7jL/EvyPHaKKK9884KKKKACiiigAooooA0bz/AJB+mfR//QhVCT77fU1fvf8AkHaZ/uv/AOhCqEn32+pqI7DY2iiirESj/jzb/roP5GoqlH/Hm3/XQfyNRUkAUUUUwCrt/wD8g/T/APcf/wBCqlV2/wD+Qfp/+4//AKFUvdDKVFFFUIKKKKACiiigAr134If8i5e/9fh/9ASvIq9d+CH/ACLl7/1+H/0BK48d/BZUdzvqKKK8QsKKKKACiiigAooooAKKKKACiiigAooooAKKKKACiiigAooooAUda+cfEP8AyMGpf9fk3/oZr6OHWvnHxD/yMGpf9fk3/oZr0cu+KQpbFGiiivWMwooooAKKKKACiiigAooooAKKKKACiiigAooooAKKKKACiiigAooooAKKKKACiiigAooooA9Q+Gn/ACRL4nf9c7D/ANGtVX4W/FKfwPoV9ozaFY6taXc6zlbgZCsBirvwuTzPgx8SowcF109c/WZhWl8RPgrYeFfCmq6rbeMLbUb7SfJ+2WSRYaPzMYz83HXIr5ypUwjrVcPiftzVlr/LDqttWj0oxrckKlPon+bLX/C/Lf8A6J7oP/fFH/C/Lf8A6J7oP/fFeIUV2f2Fgf5Pxf8AmY/X6/f8Ee3/APC/Lf8A6J7oP/fFNuPj/L9hu4LDwXo9jNcW7wedEuGUMMGvEq734Q+ALPxsdYuNS8QQ6JY6XAs01xKmV+Zsc8jFY4jKstw1N1akNF5yf4XLp4vE1JcsXr8jS+EIx8Mfib/2B4//AEaK8wr3uHwgvgfQviloKagmoRjQLa4juFXaHV3BHGTXgldGXVoVqlapB3Taa/8AAIkYmDhCEZbq/wCbClX7w+opKVfvD6ivUOM9M+PX/Hzo/wDuTfzSvMq9N+PX/Hzo/wDuTfzSvMq5cF/Aj/XUqW4UUUV1khRRRQAUUUUAFFFFABRRRQAUUUUAFFFFABRRRQAVJD1qOnxdaAZq2bdKk8SJ5miM391gar2jdK0L9PN0i4X/AGDXBmdL2uDqw7xf5Bh5+zxEJeaPYf2TbzzvAN/ZFsm1v2wPQMAa9jr54/ZCvdt/4i00n7yRTgfmp/pX0PX43B+6j2cdHlxEgoooqzlFyaSs/Uta03TtS03Try4EVzqcjRWikf6x1XcR9cc1oUXHZoKKz9F1nTtZF4dNuBOLO6ktJyBwsqcMvvitCi4mmtw/OiiigANFYlt4ign8bXvhZbdxPaWUV40uflZZGYAY9ttbKyRtI0ayKXTBZQeVz0zSuNprcdRRRTEFPgGZVB6ZplQandCy0e/vScC3tZZc/wC6hP8AShCex8gavdHVPHGtah18/UJnB9t5xXf6H4PbxBZTXTapDYRWqxxsZEyMkZ9RjrXmfhpWmnDtyXbcfqa9o8I6euseCfEVgbyOzElyq+dJ91cY/wAK97Kqs8PRnWhLl1ir2vZOSvp6HrYqlGbhSkr6PTbZHmXjrRYtA1RbOLU4NRVohJ5sQwBnt1NcnMea9a8O+DdNtvGN6uqXkOrWOmWH22Ty/uyE5AQ8+1V/EJ0Hxj8N9U1+w0WLSr7SZlB8s53xnHB/MV9pTziMHCnrNe6nOySvLbTfX00PI+pNpy0jvZb7b6nlNdZ8NPDdj4lvNUhvpJkW00+S5j8psZdSoGeOnNdt8RJfCvhzwzbWMehRyalq2mo3mqcCEDgN7kkGsP4Ef8hPxB/2Bpv/AEJaitmdSvl1TEU4uFtnprqlf80aQwsaeIjTk79zzntRXr/gTRE0rwFp2t2/hc+IL7U7hhICpPkwAlf1IP5itKy8G6LZ/FDV4YdOinKaYt9YWMpwvmMeV/DFOpxDQhOpHlfu36rWzSfpq935sI5dOSi772/HX5nh1FereGrWw8Q/FaO31jw3Fpc0No7NZN8qTTKPl4PY/wBK5j4oXUs2qwwXfhuPRLyBWWQICFmXPysP8a66GZ+1rxoclm0m9Vpe/wB+268jGpheSm6nN1ts/wCkchRXoHw01CO206SGz8Eya9qBnJlnClhHFgYXAHHOa6a+8EaLN8Z47L7IIdMNgNRmth0B+bK/QlRn6msq+cww9WdOrBpJN3une1ul7rfS+5dPBSqQUovdpfeeRaXY3Gpajb6faKGnuHEcYJwCT71saT4ejXxwvhzxBexaasczRXMxb5UIBPX6132heMPDGo+ONIWz8KQW06XTQI6vwUIwrfUHn8atarcaRrnx4stJk0SBBbXc0d05OftTbSQxHauStm2J55QlScF7OUt1dWvrvb/gs2hg6fKpKSb5kutmePanDDbalc29vOLiGKVkjlHR1B4P41Xr1DUNJ0u8+HXidraxhjvdH1dmDoPm8ktjH0+Y/wDfNbA8IaRc+JvB/hqWyjVoNMN7qW0fNMxA+U/8CU/ga3/t2lTj76el77fZipX+d182ZfUZyej3t+LtY8Xor2XxjosOr+AtW1K48J/8I/d6ZKrWzbCvmwk8jn2/UiuP+DmiWGs+K3bVIhNZWNs91LGej7RwD7VtRzinPC1MQ425N1dPono1prdEzwco1Y00/iK3h7w3Zah8PvEHiCaSYXOnPGIVU4U7ioOR+NcnXtl3rWh678JPFt5o+kjTHDRpNGpyHw6bW/Kn+AF03Xha6P8A8K/eHRprcq2oOhOXC537unJH5kV51POatGFarWpuyls2vdSjF99erSW50ywUJuEISWq89dWeSaboOpajo2oataxo1pp4U3DF8Ebs4wO/Ssuva/hxqmm6T8PfE8E+jR3S6XLtuMtj7UCzbQfTGKwPAerWrC4/s3wC2qTz3ryTSKpdYIWI2xjA4wM810xzetzVr0rqDSWqWjSet38/mluZPBwtD3tWvPueZ0V2Xxk0ey0Px3cWunwiC3khjnWIdELDkD8q42vYwuIjiaMK0dpJP7ziq03Sm4PoFFFFdBmdp8C/+Sx+E/8AsJxfzrrv2w/+S1XH/YPt/wCTVyPwL/5LH4T/AOwnF/Ouu/bD/wCS1XH/AGD7f+TV4FX/AJHdP/r2/wD0o9GH+4y/xL8jx2iiivfPOCiiigAooooAKKKKANmKOyu9Oslk1BIJItwZWTPU5HemPp1hvP8AxOIuv/PP/wCvWUn31+tEn32+prPlfcZp/wBm6f8A9BiL/v3/APXo/s3T/wDoMRf9+/8A69ZdFPlfcDZGnWH2Uj+2Isbx/wAs/Y+9Rf2bp/8A0GIv+/f/ANeqA/482/66D+RqKkovuBqf2bp//QYi/wC/f/16P7N0/wD6DEX/AH7/APr1l0U+V9wNT+zdP/6DEX/fv/69R6v9nSK0t7e4Fx5aNuYLgZLZxWfRQou+rAKKKKsQUUUUAFFFFABXrvwQ/wCRcvf+vw/+gJXkVeu/BD/kXL3/AK/D/wCgJXHjv4LKjud9RRRXiFhRRRQAUUUUAFFFFABRRRQAUUUUAFFFFABRRRQAUUUUAFFFFACjrXzj4h/5GDUv+vyb/wBDNfRw6184+If+Rg1L/r8m/wDQzXo5d8UhS2KNFFFesZhRRRQAUUUUAFFFFABRRRQAUUUUAFFFFABRRRQAUUUUAFFFFABRRRQAUUUUAFFFFABRRRQB6l8L3MfwX+Jci9UXT2H4TNU/j744at4u8KXuhT6Hptob7y/tNxChDvsxjPPtUXwrUSfBz4kRt91v7OU/QzGvSPjV8OvBui/D/wARXGl+DpdMudL+zfZ9QZ2K3O/G7bn06GvlK1bCQx7VeF5Oa5X292n5rq13PWpwqyoJwlZcuvnrL/gnzHRRRX1Z5IV2/wAKfiJeeAJ9Sa30yz1GHUIVimhuVJXAOR3riK9e/Zx8L6Dr6+JrzWvDsniBtPtI5LeyjYhnZmwcY74rz8znRhhZSrx5o6afNW7dfM6MLGcqqUHZmvpvi+78c+Hfin4gvbaC1kfQreFYoRhVVJAAK8Kr6T8U+H9J8Mr8VNM0WwNhZnw3aTi3yT5bO4JHNfNlceSzpTVSVJWi+Wy7Lkib41SXKpO71/NhSr94fUUlKv3h9RXtnAemfHr/AI+dH/3Jv5pXmVem/Hr/AI+dH/3Jv5pXmVcuC/gR/rqVLcKKKK6yQooooAKKKKACiiigAooooAKKKKACiiigAooooAKcnWm0q9aAZoWh5FbEA32zp1ypH6ViWp5rasDUyV1ZmM9NTY/Zfu/snxUktCcC6spU+pUgj+tfVFfHnwquv7L+NGjPnAa8aE/R1I/mRX2GetfiLg6cpQfRtH0eP96op90mFFFFBwnnXx9ja28L6X4mhGJtA1e2vC/92Itsl/8AHWrudX1O303Q7zWpCPs1ravdsfVFQv8AyFU/G2jp4g8HazojruF7ZSwgf7RU7f8Ax7FeX61rk+u/s3aPaiQ/b9dNrojkdVkaQJL+So9Q3Zs6IR9pGK8/z/pm/wDCu4s/B3wQstd8QT+QssD6peyEZYvO5kxju3zhQO5wKn8OfFSx1LW7LS9U8O63oDai/l2E1/bMkdw/ZMkDDEdB3rp/Eq+HNN8Mb/EItY9JsPKkPnHCI0bAx/U7guB3OK8p+L/xD0DXvC1ra6dY6+t1HqtjNa3NxpMsUKFbhMkSMMDK5HvnFJvlW5cIqtJvl3e/Y9buNfsoPF1n4ZdZPtt3aS3cZA+XZGQDk+vzCjWtfstJ1nRdKuRIZ9YnkhttoyAyJuOfTiuY1v8A5OE8P/8AYBvf/RkdN+JP/JRvht/2E7v/ANJ6d9zNU1deab/MTTTt+PviBsE48P2ZwP8ArpLXHeC/iL9o+MXiXd4V8Sot+um2yq1lJ/o+BIN8gx8infnJ6gE12Wlf8l/17/sAWf8A6Mlo8HE/8Ls+IPP/AC7aV/6Klpa6epreKTuvsr9Dv6KKK0OMK5f4uXn2D4XeIrjOCbMxD6uQv9a6ivN/2lLz7L8K5YAcNd3sMX1Ayx/9BFCKhHmmo92vzPAPBsf7+HPQEZrvtM1C0j+GPiG2ku4o7qaZGjiL4d+ew6muK8LLsikk/uxsR9cUy+r7nh3AqvhXzO3vRf8A4C7muaYh066t2a+/Q6H4U6zp1hrV/Y6vcCC01O0a2aZzwh6gk9hVvxH/AGH4N+HOpeHdP1221i+1adS7W5ysca4688HgfWvObo9apnrX0NbKo1cR7bnaTcW46Wbjs+/+djjo4twpcltdbPtfc734zahY6hc+H2sbyC6EWkRxyGJw2xtzfKcdD7UnwX1Cx0/Udca+vILVZNJljjMrhQzblwoz1PtXBUVf9mQ+pfVObTv87h9aft/bW1PXvCOoW/iD4b6foUHiqLw9qemTPkzPtE0bEnjkZ+9+GKx7TSI7jxrdRxfEC3S9tII2t9RdsJK+fmQHPavOaKxjlDhKo6dSyld25Yuzbu9WrteT7mjxnMo80b2830PXvG02k+JvHun2sPie1tLqz08K+qAgRy3AbI5z6Gsv41ara3VnoGm/2rBq+pWULi8vIcEOTtwMjvwfzrzWilh8mjRnSlztqmtFZbu99d7a7bBUxrnGa5fi/r+met+Aryyuvhj/AGVaeJ7bw9fw35mupJGAaWLHQev8P4rWrqHi7Qrf4v2F8NRin0250ZLWW4VgdhYvjd6HkZ9M14fRWVTIKVSrUnKbtLm0stOa19d3tpfYqOYSjCMUtrfgekaho/hnwb4h0bULPxFBqj/2iJHWBgVhg7Zx3963rxdA0344aZ4hh8RWFxbahPJcSssg22+UIAZs45NeM0VpPJ5VNZ1m24yi3Zap/lYlYxR+GCSumt+n+Z6r8N9Y0ceNvFOm6re28Wl6qsn72SQBGIc4wTxyGJH0qSLxrp8PxzudXmuVbTGBslmQ5UIFChh7bhn8a8moonkdCdSdSTfvR5fwSv66L7gWPmoxils7/wDA/E9M8e6Z9i0O9uP+Fh2+rRO4FvZxyBmdS3fB7Csr4MazYaT4ski1SZYLO+tXtpJWOAm4cEnsPeuIoraOWXwk8NUnfm62S/LQh4r96qkVa3qz2C/t/C3hv4b+J9B0/wARWuo3lx5cvyOMMPMXCL6kAc11drrWit4i0fXI/GVnbaOtqsKaaHC4kKkZYZ4Az374r50orgq8OqrF89Vtttt2XVJPppto1sdEcycWrQVlbv0bf6nqvw8utG1CDxp4fv8AV7bTxqcm6C4lYBCAz8j16qcVo+Gp9N/4QIaPp3i+00eXT9Ula6mJAa6iDHBXnJBGCK8Zorevkiqyk1UaTadrJq6XL17r8dTOnjnFJcu1112buexa9p2h+OvjJHb/ANoNNph0tJHntpBkbEzyeQD615DdIkd1NHE26NZGVT6gHg1peH9evNDt9RisUiD39v8AZ3lIO+Nc87fQnpWTXTl+DqYVum5XhFRUfle7+d7fIzxNeNX3re822/8AIKKKK9Q5DtPgX/yWPwn/ANhOL+ddd+2H/wAlquP+wfb/AMmrkfgX/wAlj8J/9hOL+ddd+2H/AMlquP8AsH2/8mrwKv8AyO6f/Xt/+lHow/3GX+JfkeO0UUV755wUUUUAFFFFABRRRQAqnDA+hqctZkk+XPz/ALY/wrtvAjfDOKxsbfxNa6rqOpahcGGZreVYksUJAVhlTvJyTx6VraL8P/D9t4h8e6Z4iv50tfDaK6XMI+Yr5oHTuSpA+pzXn1Mwp05SU4tW8t9UtPm1+h0xw0pJOLX+XU8yzZ/885/++x/hW34N8Pw+JtUmsLeSSBorO4uyzsCCIo2cj8QuK6rRNG8C/ZNd8a3lnqc3hmxuorKwsfPVZ7id1LHc23AAUEnjuK1/h3b+EW+Jhl8MXd3Fpl54dvpJ4rkbpLNzbyB0JAAbGMjA6EVjiMwtTnyRacVvbRO17ev4dNy6eH96PM1q/wAO55HI8JiEcKuuWBJds/561d8UaSmiau2npqNrqCiKOTz7ZgyHcobGR3GcH6V23iTRfBOr/DiXxN4PtNRsJ9JvYbS+hu5lkM0cu7ZJkAYOVqzr/gbQ4b7xbptiJxdaZo9rqVnuYHdlEaZSMc8MSPpVrMIcyvdbpprzitf/AAJP0ZP1aVtLPz+//I8sorvtE8EQap4e8Jxxu0er+ItUljRmPyx20eAXx9dx/CtS70X4f+ItO17TfCNrqdrqmhWsl3FcXM6sl/FEwEpKhRtODuHsMVpLMaSlazfd9tbXflf8mJYabV/67nltFFFd5zBRRRQAUUUUAFFFFABXrvwQ/wCRcvf+vw/+gJXkVeu/BD/kXL3/AK/D/wCgJXHjv4LKjud9RRRXiFhRRRQAUUUUAFFFFABRRRQAUUUUAFFFFABRRRQAUUUUAFFFFACjrXzj4h/5GDUv+vyb/wBDNfRw6184+If+Rg1L/r8m/wDQzXo5d8UhS2KNFFFesZhRRRQAUUUUAFFFFABRRRQAUUUUAFFFFABRRRQAUUUUAFFFFABRRRQAUUUUAFFFFABRRRQB6j8MiR8FPiaV4ISwx/39aub8Q+KviBqWh/Ydc1LVptMO35J0whx93nFdP8KSo+DvxHLYCj+zic+nnGvYfj3rWkXXww8RLD4i8OXtvcC2/sy1tGQzxYI37sHJ/DpXy1XFqhjnB01Lmmte3u01po+9+mx6sKXPQT5rWj9+sj5Kooor6k8oK3PB+teKNFu5pfC95fW08ibZTaruJXPfg96w69u/ZWv7Wzk8Ux/2xo+lajNZxizn1IqIwwfnqRn6CuDMqyoYaU3HmtbR7bryf5HRhoc9VRvYp+BtQ1nVPBPxTvNenuZ9QbR4hI9wMPgSDGRXjtfTvj28sL66+K0+nXdndxjw3ZpJNaFTE0gcbsFeOtfMVceTVfa+0ny8t3HTt7kdDbGx5eWN72v+bClX7w+opKVfvD6ivaOE9M+PX/Hzo/8AuTfzSvMq9N+PX/Hzo/8AuTfzSvMq5cF/Aj/XUqW4UV0HgHwlqnjTXjo2ktAtwtu9wzTSBFCJjJJPHeun134M+MNM0i61SFtM1KC0jMtwLK8jldEHVtqknAoq47DUqns5zSl29TSNCpOPNGOh5xRRRXWYhRRXVWHgTW7ybQI4/s6nXbeW4tC8gA2x7t270+6ayqVoUlebt/wFf8i4wlL4UcrRSupV2U9QSDVvTtLv9Qt724s7Z5YrKHz7lx0jTIGSfqQKtyUVdslJvRFOiitbR/D9/qui6vq1qENvpMSS3O5sHazbRgd+aU5xgrydv+DoOMXJ2Rk0Vd0LTbnWdastJswpubydIItxwNzHAyfqaZq1jPpmqXWm3OPPtZmhkwcjcpwf5Uc8ebkvruHK7X6FWiiirJCiiigApR1pKKALdseRWzYNyKxLc9K17FuRSZjMyric6Z45sb8ceTdwTZ+jDNfbisHVXHRgDXw944QrcRyr1Mf6ivs3wfejUfCekXwOfPsonz9VFfj+bU/ZZhWj53+/U+gqvnw1Gflb7jVooorgOQUHBBHUV4F4Ut5P+F1L4CMbLZ+H9XvddRSPlMcyL5I+oaWQ/hXvlRiCBZ2uFghE7AK0ojG9gOgLdSKlq5rSq8ifmee/H0rB4f0HVLqF5tL03xDZ3mpqqFsW67gWK9wrMjEe1c58Z/G/hvXvh+9p4ZvrbVVS5tLu6e0IZLWCOeN2ZyvCngDB9z2r2eWOOWNopo0kjYYZHUMrD0IPWqdho+kWFvJb2Wl2NvFJnzESBQHz68c/jScW7lU6sYpXWqPOPHXiLS9L8feDfiE1yH8NXNpdWEt8gzHH5pVo3Y9lyuM1W8S+LNH8SfFT4fR6DdxahaW+oXPmXcLBojIYPuKw4JxycdK9WmsbGayNjNZWz2hG3yGiUx49NuMCmWOl6ZYQRQWWnWlvHES0axwqNhPUjjg+9HKxqrBJaaq6/P8AzPPn1Ww0j9oa7h1K4W2fVdFtYbEPx57rJLuVfUiodM17SNB+PPiqy1i9js7jWYdLj05JDg3DBJFIX1+YgfjXpsttazTRzTWsEksf+rkeJWZPoSMj8KbNZ2c06XE1layzR42SvCrOmOmGIyPwo5WL2seq6W/r7ieiiirMArxf9q+726P4e04NzLcyzMPZVAH8zXtAr55/aluvO8baNYA5FvY7yPQu5/oBQdGEV68f66HG6IuzTJm7kBfzP/1qpX7cmtG1Hl6SO25x+g/+vUdnomr608i6XYTXOz7xVTtH1Nfp+QclDL1Obsm29fuOLMb1MW4xVzmrg9aqHrWlqWn31rqB0+4tJo7vcF8lkO4k9MDvT9a8O63o6QyanptxbLN/qy6EAn0+vtXue3p3iuZa7a7+hzRpys9NjKorW1Tw3rul2EV/qGl3NvbScLI6EDPbPpSx+GPEEmjnV00m7ayxu80RnG3+99Pep+tUeVS51Zu2637F+yne1mZFFauh+HNc1uKWXStNuLqOL77IhIB9M+vtS6N4a17WJJ49O0u5na3JWXCH5GH8J9/aiWJox5uaaVt9Vp6gqU3ay3Mmir+n6Nquoak2m2dhPNdqSHiVDuXHXPpTdU0rUtMv/sF/ZTwXJxiN0ILZ6Y9ar21Pm5OZX3t5C5JWvbQpUV6l8MfDOoac+vNrekPEr6NK8Jni4zkdM9D+teWqCcAAknoK58PjYYirUhDVRtrfe5pUoSpxjKXW4UVs3/hbxFY6aNRvNIu4bUjJkaMjaPU+lRaf4e1vUI7aSy025nS5ZlhZEJDFfvc+2a2WKouPMpq3e6I9lO9rO5l0VcudK1K21T+y5rGdL3cFEGw7yT0wO9T63oGsaK0S6pp89r5wzGXUgN7A+vtVe3p3S5ld7a7+guSVm7bGZRWvqPhnX9O05NRvtJuoLV8YkeMgDPTPpWZbQTXM6W9vC800h2oiLlmPoBRCtTnFyjJNBKEouzRHRWxrfhjXtFt0uNU0u4toXOA7IcZ9CexrHp06sKseaDTXkKUJQdpKwUUUVoSFFFFABRRRQB2nwL/5LH4T/wCwnF/Ouu/bD/5LVcf9g+3/AJNXI/Av/ksfhP8A7CcX86679sP/AJLVcf8AYPt/5NXgVf8Akd0/+vb/APSj0Yf7jL/EvyPHaKKK9884KKKKACiiigAooooA968KQ+INK+HvhG/8D6TYyQXQll1zUXiVzDIsuNrs2QgEYB7daPGltPFr/wAY7iRP3d3p9tdQOOkkTyoVcexrw6HUL+C0ks4b66itpf8AWQpKwRvqAcGmPd3bhg91cMGQIwMrHKjop55A9K8NZTL2rm5LV9tfiUtXfpay8j0PrkeVRt/VrHo3gjTrrxV8Hta8L6NGbnWLPWItTS0U/PNCYjGxQdWKkLwPWtD4f+Fb/wAJ+OXsdUkiF/P4a1Gea2Q5a2zbygI/o2AGx23CvKbO6urK4W4s7ma2mXpJE5Rh+Ioa7u2uHuGurhpnBDyGVtzAjBBOcniumpgqsvaRjNKMr9NbtW3vt1Mo14rlbWqO68HA/wDClfHJ5x9t0v8A9GPXX6lfJYftGW0NxgW+oafbWE27psmtET+ZFeJrLKsTxLLIsbkF0DEKxHTI74pXmmklE0k0ryjGHZyWGOnPXiipl3POcnLSV/xUV+HL+IRxPLGKttb8G/8AM9o1DU7Twd8c/B+jXFwi2fheGGwllPRXdW8xz/wKTJ+lXfFl58XtP0jxHJrV1Z6fpEcEkPnm2iVb1JDsCRMAN25WJyM8CvCJpJJpWlmkeWRjlndizMfcnrVi51HULq3jt7m/u54Y/uRyTMyr9ATisHlKvCTs2kk7q+zvddm233/Av65pJartZ/mVaKKK9o4QooooAKKKnsLS4vrpLW1jMsz52oOpwM/0pN2Agop0sckUjRyo0bqcMrDBB9xTaACvXfgh/wAi5e/9fh/9ASvIq9d+CH/IuXv/AF+H/wBASuTHfwWVHc76iiivELCiiigAooooAKKKKACiiigAooooAKKKKACiiigAooooAKKKKAFHWvnHxD/yMGpf9fk3/oZr6OHWvnHxD/yMGpf9fk3/AKGa9HLvikKWxRooor1jMKKKKACiiigAooooAKKKKACiiigAooooAKKKKACiiigAooooAKKKKACiiigAooooAKKKKAPUPhp/yRL4nf8AXOw/9GtXnFlp1/eqzWVhdXIQ4YwxM4X64Fep/ApvDl94O8a+GPEGvw6L/aqWvlTSd/LdmP8AT8665tb0H4RfDW9g8F+K9P1vV7zUInBMQYrGAQw5FfPSxs8PiK1OnBucpK2jtblir3s1pZnpKiqlOEpSsknfa+76Hg39g67/ANAXUv8AwFf/AAo/sHXf+gLqX/gK/wDhXpX/AA0J8Qf7+m/+Aqf4Uf8ADQnxB/v6b/4Cp/hXV7bM/wDn1H/wJ/8AyJj7PDfzv7v+Cea/2Drv/QF1L/wFf/Cmy6JrUcbSS6PqCIoyzNbOAB6k4r0z/hoT4g/39N/8BU/wrpvhv8br7Xdem0jx5eWFro13aTRPKtquVcrhTwKiri8xpQc5UYtLtJt/JcpUaOGk1FTf3f8ABOO+EX/JMfid/wBgiP8A9GivL696urb4Z+DPhr4vs/D/AI0k1i+1exW2jheLHIcH0FeC1rltT21StVSaTkrXTX2UupOJjyRhG+qXTXqwpV+8PqKSlX7w+or1DjPTPj1/x86P/uTfzSvMq9N+PX/Hzo/+5N/NK8yrlwX8CP8AXUqW56f+zbb3F54z1q0tEaS4n8N6hHEi9WdkUAD8TXVfBbwT4x8GeKJfFHi+1n0rQLGwuDem6mws4MRAj2k/MSSMD2rkv2dJJYfFmvTQuySR+GNRZHU4KkIMEH61wmoa9rmpQCHUNY1C6jwPkluXZT+BOK8vEYaticTWpRklFqKd1d9dtTvp1YUqUJNO6bsej6P4a+H+n/CzSvFvidtRlutTku7WG3tiBl0b5ZOR0UADH+1V638G/D/RbjRfCPiaPVpNf1e1hmnvrd1EOnvMMxoVIycDGfrXPeMiV+B/w7POPteqn6/vYq9i1nVviVrviLRb7waNOk8O6nZ28i3zWcMi2ZVFEokcqSCpBPJ+lcOIq1orm9pZOVTeXKlyyailo+l3brY2pRg9OXZR6X3Wp5NpHgvQfDNnr2tePY7y6t9M1I6Xb2dm6o1zMMlmJPRQuD+NdtrXh/w9retfDHRtOur06Lc6RdyQvv2zKv7xwpIxyCMGsXVodT+IHgbXtN0y6XW9a0zxI99IIUw93E6eWZUXuAVHT1rqdG0W80Hxf8KNJvVH2uHR77zkVg2xyspK5HcZwajE15v351P3i5tO1qbs0vxv5l06cfhjH3dNf+3kea+GtB8G6J4Pt/FnjaDUNQTUr2a20+ys5FQlIjiSVyR2JAA+tdr4Qs/Anh/T/iPZx/bta0v+zYbiOe3uEBe1d4yIzxxIrnn6GuduvD+q+OPhH4Zh8M2jaheaLfXtpfW0XMkfmy+ZG+3rtIJGemRWt4b8F/2ZP4+8E6HdDVNVbw5AZY0YHNwJI3ljTHXb0rbE1I1Iy9pUfNzaq+iSmrPy01v1vcinFxa5Y6W383F/fqc34Xsfhhp2jaN/wkcepa1qusFi8VjMgFgm/au4YyWP3seldf4Z8L6F4Xvfir4d1i8un0WxtrdmkjwJZI94dVGRjccgdKvaVY+JtB8KeErf4f6Dp/2fULQT6nrUkCSNFPvIkV2fKxhAMdqveKdBvte8X/FvTLHEtzc2NjJbksFE5+UjB6Hdg49a5a2LdSck5tRf967VqkVe32ba2+9mkKXLFe7r6d4v7zi9I0HwzN4h8D+NfBsV5a6fca/DZXdldOHe3mV1K4YdQynNV/8AhG/D/wDaPjLxv4uivLrS7PW5LG2s7Rgr3NwzFiCT0VV5ra8I6Xe+ENA8F+HdahNtq2reL4NQFo/+sihTailh1G45x9K19C1jxH/wjPjXSvBiW9xrtj4pmvJbOSBJXltnXYWRWByVZeccgGtKleom+SV1tdu3u8382vpf/hyY04u3Mtd7W627fjY8n+J/hvSNMtdD8R+GzcromuwSSQQ3JBlt5Ym2yxsR1wSMHuDXE16l8drvxb9g8OWHjDULRtQ8iW6OnQ26RmyDsAA20AZYLnHUY5ry2voctnOeGi5u711vfS7trZX069dzzsSkqjSVv+GCiiiu85wooooAngPNatkeRWRCea07NuRQZzIPGce60t5PQkGvpr4E6lFN8HtFuriZI47aBopJHYBVCMRkk9OBXzd4mTzNELd0YGvQfgNdtr3h7SfBbEm2j1K4v74A/egiEbJGfZpZUOO4RhX5bxTT9nmTf8yT/T9D3MKvaYCP92T/AMz6N7ZorlPCN9eXPjfxnZzztJBaXVqtuh6RhrZGYD6kk1vazqum6NYtfarew2dupC75XCgk9AM9SfSvAuYODTsXaKoaPrOlaxp51DTL+3ubUEhpEcEIR1Df3SO4NUtC8XeGdcvZLLSdbsru4QEmOOUFmA6so/iHuOKLhyy10NyisKXxh4Xh106HLrtimohxGYWmUEOeiE5+9/s9a3aLicWt0FFYdh4v8L6hrTaLZa7Y3F+uf3KTKSxHULzyR3A6VL4h8TaB4fMK61q1rYtN/q1lkALDuceg9elF0Pkle1jXo7Z7VxnxH8caZ4a0bTLyPVbJTf3tskTGQFZIGlUSOpHUBCTnpWgt14cn1qLxNHrCsw0mTYFn/dG23qzS7c44IA3e9Fx+zdrs6Oiq9xe2dvp76hNcxR2iR+a0zMAgTGd2fTFZ+u+KPD2htAurata2jzrujWRwGK/3sdl9+lFyVFvZGsJohcLbmWMTMpZYyw3FR1IHpXy98ebr7b8YtRUHIto4oB7YQZ/U17r8QisekWHi7TpFkl0meO5WSNsrNbOQsq5HBXad3/Aa+a/Fl6urfEfXNQjbdHNfSMh9Vzx+lVDV2O7Aw/ec3k/0NCX5LCBfUM39P6V0Xgy28QSeH7q4tfEMGhaSlwPMmkH+skwOB36Y/Oudv/lRF/uxqP6/1rV8O+LNGsvDFz4f8QaRLqFqbj7TEI32/PgcH8h+tfpkqFVZZThSjzPS+iem7aT0v6nmRqQeMnKbtv3X5ane3dnb3Pxm0G5uNl066OZy+OJXVchv1zXCeGPEWr+K/iRp2j65eG6sv7TedYpFHylQ2APyH5VBq/xI8zxno/iLT9PNv9gtxBJAzAq69CB6DFN8Q+O9BF5ZX3hXw9/Zt3HeC8nllYMZGxgrx0Byc15uHy3EwgoTpXbhyp6e41zfdutj0J4mlJuSnopXa11Wn9ajPG3irW9Z8X6j4fvL1jpk+pLEIGAxGqyYGO/SvUtTvrHR/HRe98V2trpsNqIG0lk4CGPj26kH6V5f458beG9Z0+4fSfDjWOrXkqSXN07g8qc/L6HNXLzx54M1lYdS8ReEpLvWY4hG0iS7UkI6HGe1TXy6rVpU0qDjFJxaXJe7Ufe101s1ffqVTxEIzl+8Td003fz0/wCBsbHgea11vwlL4Z8Pa9/Y+q2uoyz2/YXCEnZ9eO3tR4Ikm1Dw9qPhE64dG8Tx6pJcNIcD7Q5PT35B4HrXLeCfFnhLRbW0ur7w3NPrFjI0lvcRS7VOTlcjPbNTeHvGvheK5bVtd8OzXWsJeSXUNxDLtHzHIUjParxGAr81VQpyaumtIt81356xfVPa+hNPEU7Q5pLaz32/R+h0vgTT7uz8N+Mp9S1RNM1f7attcXzrkx9Cenrn9avrNo+s+MPAtq2rQazf2hnFzOq48wLHuQn8Rn864XQPiDFHqmunxBpn2/TNbk8y5t0baVbPBB+mPyqtf+KdA0/xFpGp+ENCbTl0+QvJ5sm4z54IPPAxkfjSnleKqV5uUWpNOzXLypuny2v8Wj2W2zGsVSjCNnot73v8V/Q9A8L+LNa1rWfG+m6jP5ttBbXDQIVGYdrFdo9sevpXmvwhs7e/+IujW9yqvF528q3QlRkD9K7C5+KPh2N9SOmeGZbY6nbyC7l3je8rDCn028nI+leZ+HtUuNE1uz1a0x51rKJFB6HHY12Zfgayo4iMaXs+eKSWm/K108zDEV4c9NuXNZu/33PYfCPiXV9f8e+KND1WYz6c0FyogdRtjCZC4/KsyHX9T8N/A3TZ9HuBBcPqM0QmCgsqhiTjPrgVV1b4laAtpqN14f8ADb2OtanGY7m5eQEYPXAzxXJ3/ia3uPhtYeFVtZVntbp52mLDYwbOAB1zzXLQyupUlFyo8sOaF4u32YyTdlpu0u7NZ4qMU7Tu7PXXq1ZHsvkwXHxZsNXmhWSdPDX2zGOTJvK5+uMivNPB/iDVvF3jnQ9O8QXn223S/NwqyKODjOOOxwKmm+Jip4x0bXbKwlWOy05bG4hkYEyruJbGOnUY9xVXxF400Nb7TbrwjoH9lvaXf2yRpG3GR/T2HXilhMuxNNOEqV24WjLT3Gub5rdbDq4mnJ8ynondrvseg6xqenW7+K4Na8XW17BeRSRR2Ow5gcHCge4AxXjngKHWJ/Fmnx6CwXUvM/cuQMIcctz6V1Xibxd4G1a2vr2PwjLHrV5GQZmm+RJCMF8A1yvgXX38MeKLPWVi84QMd6d2UjBx7125bg6tHB1UoPna2ko2bUbfZ0t013MMTWhOtD3tE91e+/mesaxb3a/CrxVb6l4mt/EE8LxvujH+ofeoI/U14ZXpOteO/DJ8Na5oeheHp7JNUCuZWlDHzN4Yk+2BgYrzaurIsPWo06ntY2vK6ukvsx6R0WtzLH1ITlHld7Lz7vuFFFFe6cAUUUUAFFFFAHafAv8A5LH4T/7CcX86679sP/ktVx/2D7f+TVyPwL/5LH4T/wCwnF/Ouu/bD/5LVcf9g+3/AJNXgVf+R3T/AOvb/wDSj0Yf7jL/ABL8jx09DXsKfCjRWRW+36nyAf4P8K8eqz/aGof8/wDd/wDf9v8AGvXr06k7ckrHAmj1r/hU+i/8/wDqf/jn+FH/AAqfRf8An/1P/wAc/wAK8l/tDUP+f+7/AO/7f40f2hqH/P8A3f8A3/b/ABrD6viP+fn4BdHrX/Cp9F/5/wDU/wDxz/Cj/hU+i/8AP/qf/jn+FeS/2hqH/P8A3f8A3/b/ABo/tDUP+f8Au/8Av+3+NH1fEf8APz8Auj1r/hU+i/8AP/qf/jn+FH/Cp9F/5/8AU/8Axz/CvJf7Q1D/AJ/7v/v+3+NH9oah/wA/93/3/b/Gj6viP+fn4BdHrX/Cp9F/5/8AU/8Axz/Cj/hU+i/8/wDqf/jn+FeS/wBoah/z/wB3/wB/2/xo/tDUP+f+7/7/ALf40fV8R/z8/ALo9a/4VPov/P8A6n/45/hR/wAKn0X/AJ/9T/8AHP8ACvJf7Q1D/n/u/wDv+3+NH9oah/z/AN3/AN/2/wAaPq+I/wCfn4BdHrX/AAqfRf8An/1P/wAc/wAKP+FT6L/z/wCp/wDjn+FeS/2hqH/P/d/9/wBv8aP7Q1D/AJ/7v/v+3+NH1fEf8/PwC6PWv+FT6L/z/wCp/wDjn+FH/Cp9F/5/9T/8c/wryX+0NQ/5/wC7/wC/7f40f2hqH/P/AHf/AH/b/Gj6viP+fn4BdHrX/Cp9F/5/9T/8c/wo/wCFT6L/AM/+p/8Ajn+FeS/2hqH/AD/3f/f9v8aP7Q1D/n/u/wDv+3+NH1fEf8/PwC6PWv8AhU+i/wDP/qf/AI5/hR/wqfRf+f8A1P8A8c/wryX+0NQ/5/7v/v8At/jR/aGof8/93/3/AG/xo+r4j/n5+AXR61/wqfRf+f8A1P8A8c/wq7oXw70vRdWg1O3vL95YCSqybdpyCOcD3rxj+0NQ/wCf+7/7/t/jWr4S16XTfENrfX15dyW8RZnQys275TgYz64qZ4fEcr/eX+Q7o9b8Z+ENJ1y3e4l2Wlyiki4HA/4F7V4ZfQC1vJrdZkmEblRIn3W9xXReMfGmp+IJDErG1sgflhQ8n3Y9/wCVcvW2EpVKcbTfyE2Feu/BD/kXL3/r8P8A6AleRV678EP+Rcvf+vw/+gJSx38FhHc76iiivELCiiigAooooAKKKKACiiigAooooAKKKKACiiigAooooAKKKKAFHWvnHxD/AMjBqX/X5N/6Ga+jh1r5x8Q/8jBqX/X5N/6Ga9HLvikKWxRooor1jMKKKKACiiigAooooAKKKKACiiigAooooAKKKKACiiigAooooAKKKKACiiigAooooAKKKKAAgHqM0gAHQClooGFFFFAgooooATA9BS0UUAFKv3h9RSUq/eH1FID0z49f8fOj/wC5N/NK8yr0349f8fOj/wC5N/NK8yrlwX8CP9dSpbkttcXFszNbXEsDMhRjG5Usp6qcdQfSoqsadZ3Wo6hb6fYwtPdXEixQxr1ZmOAK6fx58OvEXgyztr3VFtZbWeQw+bbTrKscwGWjbaThh71pOvShUVOUkpS2XVlKnOUXJLRHKPcXEkEdvJPK8MRJjjZyVQnrgdBnAzjrVu01rWLOxksbTVr63tZM74Y7h1Q+vyg4qhXf+EPhH4v8S6LHrEEVpZWc/Fq95cJEbg+iBiCfr3qcTWoUIc1ZpLz7jpwqTdoK7OI06/vtOuBcafeXFnNjHmQSsjY9Mg09tT1Jp0nbUbwzR7tkhnbcu7rg5yM5OfWpvEeiap4d1q40fWbR7S9t22yRt+hB6Ee4rOrWPJNKas79SXzR91lzTNU1PS5Hk03UbuyeQYdoJmjLD3weaZa6hqFreNeWt9dQXLZ3TRzMrnPXLA5OarUU+SOum4uZ9y/DrWsQ6e+nw6tfx2chJeBbhwjE9crnHNRrqmprKZV1K9WQhQXFw4JC/dGc9u3pVjQdDv8AWo9RexVCNOs3vJ9zAYjTrjPU89KzKlKm20kr9RtySTLd3qepXl8t9d6hdz3akFZ5JmaRcdMMTkYpLLUtRsr431nf3VvdEkmaOZlc565YHJpYtNvpNKn1VLZzYwSpDJNj5VdgSq/XANVKajBpxSXYTclqTXt3dX1y1ze3U1zO/wB6SaQux/E81DRVnTLG81O/hsLC3e4uZm2xxoMljVaRXZIWrZWop0iNHI0bjDIxVh6EdabTAKKKKYh8XWtGzPIrNj+9V+0PIoIkaWor5ujXC9fkz+XNdZ+yG6f8Jt4ghY/ONPiZB7eYQ38lrmYR5ltJH/eUj9Kl/Zx1aPRvjHaxztsi1K0lsSx4AclXTP1KFR7sK/POM6dq9Gp3TX3f8OexlbcsLWh2s/6+4+hvBH/JQ/H3/X5Z/wDpIlY3xC1azh+KOiWmp6XdanZ2mmT3iW8UBlXzjIkauy4IOFZsZ7kU6Sbxp4d8eeKLzTfAl3rljqk1tLBcQ30EY+SBUYFXYHqDVzVP+Er+1aN44s/DE6albwzWd/oxuY/Ne3dgcq4bZuDIrcnpxXx3Q1StJS8u/kc4tvd6/qfjCz8NaPeaVa6toeAssJgjN4GI44ABZOCR61teBtY8H3WsaTpF14bbQPElhCRBBLa+VnCbXCSqAsgxk4yfWtfSbzx3q+n6vqU1kmiyvEF0nTrt1kKsOS8rIT97pgHgVkKfFXizxT4bbV/B82hxaHdNd3N3NcRSea/lPGI4tjEhSXyc9gO9A27pp/n5fj2MLRZvDnh23m8K/EDw+YJ59RmkTVXtt8V0ZJ2eOQzKMxHBX7zDGOwr1++8j7FP9qcJB5beaxbaAuOTntxXmPjBvH2veG9S8D33hFZ5b8PbLrEdxH9kWJiR52wtvDKpzjHXpXfeK9Jk1fwjqeiQzeXJd2UlukjdiykAmnEzq2bTb/G/zPJPFGr+Dzo/h9fCuiXVs1jqln9i1Aae8QK7wrZkZQWDDuSd2c812/hfT7DWfHXjLUtTs7e9lt71NPgFxEJFjiRAcKGBAyTk+tc5qp+IGveCbPQ/+EJmsJtJNtJLvu4St20BX93DhvlDYzlsACty6fxR4Z8S6jq2meFLnWbHXRFcS2sFzEktndBNrBi7BWU+ozyKlGsvhsnr6+hB8RfDei6V4M0XTbXT4GtoNesViWVBJ5avcqWQFskLzjHTHFXb/T7OX4tW+m/ZYVtJPC1zCYUQKmxriIFcDgDBpnibTvF2p/Dy0e7so7zXoNRt9QaxgkVRtjnD+SrMcZCjGSccdav2FnrF54/07xHd6TJYQHQZLeeOSVHaGdpo3EZ2kg8KeRxxTtqQpe7q+5yMU02pfCXw/wCD7hy93PqaeH7rPUpbylZSfrDEW/Gk0zxBpH/CZeLrvVvDd5qs/wDaRso2FkZo44I40wi5UgcuxOPatzSPCur2/wAYL3VJYFHh5RJqFo+8f8fssccMg29RhEY59ZKfeSeKPB3iPWLjR/DNz4h0vWJlu1S1uI4ntrnaEYNvIyrBVPHTBpWZfNF3S66723KHhFJh8GvFdndWl1a2cEWpLZJcqVdbby2aMYPPGTivm/whumiglfJZlUknucV9H/E/V9a0X4Gam/iG5R9c1ONrZI0xtjaU/wCrGOoVNwz+tfP/AIOgCtCo6DH5V0YeN6iR14R+7OTNrVW/eyexx+XFYF4etbN+2SzepJrDuzya/aKMOSCj2R8lfmk5FGXrTKc55ptamyCiijNAwoq/pujalqVlfXtlbGWCwj825cMB5a+vPXpWzofhm31DwFrfiN7qVJtOljRIlA2uG6571zVcXSpL3pdUvm7W/M0hRnPZd39xy9FFFdJkFFFFABRXUaJ4Zt9Q8Ba14je6lSbT5o40iUDa4brnvXL1jSrwqynGL1i7P1sn+ppOnKCTfXUKKKK2MwooooAKKKKACiiigAooooAKKKKAO0+Bf/JY/Cf/AGE4v51137Yf/Jarj/sH2/8AJq5H4F/8lj8J/wDYTi/nXXfth/8AJarj/sH2/wDJq8Cr/wAjun/17f8A6UejD/cZf4l+R47RRRXvnnBRRRQAUUUUAFFFFABRRRQAUUUUAFFFFABRRRQAUUUUAFFFFABRRRQAUUUUAFeu/BD/AJFy9/6/D/6AleRV678EP+Rcvf8Ar8P/AKAlceO/gsqO531FFFeIWFFFFABRRRQAUUUUAFFFFABRRRQAUUUUAFFFFABRRRQAUUUUAKOtfOPiH/kYNS/6/Jv/AEM19HDrXzj4h/5GDUv+vyb/ANDNejl3xSFLYo0UUV6xmFFFFABRRRQAUUUUAFFFFABRRRQAUUUUAFFFFABRRRQAUUUUAFFFFABRRRQAUUUUAFFFFABRRRQAUUhIHUitbSPDmv6xIsemaLf3ZboY4GI/PGKic4wV5OyKUW9kZVFenaX8EfF0kQn1yfS/D8HXdfXaBsf7qkn9K1tF8DfCe01qz0zV/G9zrN7cTpAINOhIjDMccswHHPY15882wqvyPmt/Km/xWn4nRHB1Xureuh43RWp4vsYdL8W6zplsCILS/ngjBOTtSRlH6CsuvQhJTipLqc8lZtBSr94fUUlKv3h9RVEnpnx6/wCPnR/9yb+aV5lXpvx6/wCPnR/9yb+aV5lXLgv4Ef66lS3Os+Ds9/a/FHw7dabYPf3MN8jiBByy9G+mAScmvQvj1ptv4O0FfBGlvdaimq6pJ4ge5PzoEIMaIpHUgZLH3FYX7OmZdc8Q2NlMsGtXmh3EOluWCnzTjKqT0YjgV6h8NtE8UH4Q6joXiLT7aDxAttd2vhtL5x58kcigzIoJ9vlJ6H2rwczxKo4xVJWtHlVr2bvdqXpF/q3sephaTnR5V1vr220+f+R806Na/btXs7Ldt+0TpFn03MB/WvQP2idZu5vilqGk208sGnaL5djYQRuVWFI0HQeuSeetecwvJa3aSKSskMgYY7EGvZfi94D1/wAZ+Kl8c+DdOk1bSvEEcU4MDKTbzlArxOM5BBGc+9epiqlOni6c6rSjyySb2veP4tX/ABOSlGUqMow3uvu1Ob0qa++LfjDRNP1mSK0Gn6cY72/XJke3hBYyNnqwXipte8O+Bde8G6xrngM6pb3Gg7Hu7e+Knz4GbaJlx05xke9dd4c0Tw94W+IVn4MtriFdYvPDdzZalP52YzfSqSiA5wMcKccZrnvC/h3V/BPw/wDHeo+KLKTTftVgumWkU/DXEzSAnaO4AXOeled9ZjzJ0ZOKXLyx7pyaenVNbdlrodXsnb31d63fay0/rqbsvw/+F+m+K9M8I6pf6u+qa5Dbm2kh2+XZNKi7d+eSWY9sjBFc34a8GeGdH8M6v4i8a2+q6hDZ6y+jpb6aBlHRdzyuT0XoBz1rY8Z5/wCGmPCQ5z5+hgD/AIDBWnoreOtHv/GGu+ERba1aP4kuLbUtDkhEvAZispUjgHO3I5/KsFVrxoxvVfvRi9Xbrsnb3b/1uXyQc37uza0X6dTkLbwj4cl1vxdHoet3N3pdn4dk1KzlRtrMdqnypMdcEkEe1aVj4O+Hek6P4fsvFkusxahr1otyNUiC/ZLTfnapz97pz1611Otadpth4q8ZnT9Nh0ye58AvdajYwNlLW6cfOgx0xheKf8O4vG1lp3hnQbjStP8AGXg3VYFYSSxArYqx/ervIyhXryQPSpqY2pKlzKbS06pN+73ta/W2zHGhFSty9+l1v23/AMjl9Ibwra/s4eIbe7h1G4mi19Y/NhZdjz+W/lOMnOzaOe+aWHwJ4B0vUtJ8E+I7jV18UapDCZLuHb9nsppgDHGwPJ6rk89aWbRln+E/jvT/AAvCb6103xVHcKqHJFskTjefVR616J4j1f4hax460yfwjp2j3Gg6pBb3FtqsthDIIE2LvaSQqSChB4PPFTVxE4Skqc7JuTd5Ws+WLXR927dbeRUacWlzRvZJbX6u/wDw55X4e8CeGNN8Jazrvji4vYn0TXW02e2tMbrghD8ik8A7hnPoDXVeA/D3hHQfjF4S1bSm1KfR9dsXutNViokglBZXV/UDBHHeua8X3txqXwc8QahcXUd5JP463PcRJtSYm3k+cDAwD1/Guj8FsBqfwTDMF32l6i5OMk3DgD9a0xMq0qU5Tm9eaLXT4G9Pmvu0IpKCmko7Wf8A5NY8W8XvpcnifUH0WG5h08zt5KXJBkHrnHHXNZVafinTL/R/EV/p2p2sltdwzt5kTjkZOR+lZlfUUbezjyu6sjyp35ncKKKK1IFXrV21PNUR1q3bHkUEyN2waqXw5tbKT4taZp+pReZa3F00DqGKnkHaQw5BDbSCOQRVmwbkVkfaDpfxA0+/HHk3sE2fYMpP9a+M4zpXw1Op2l+a/wCAenkrftKkO8f6/M+26KMg8joeRRXwRIUUUUAFFFFABRRRQAUUUUAFFFFAHmX7SNtYr8O59SmiL3isttbsWOEDtlsL0zhevWvCPCqbULf3UJ/SvZP2q7zy/CGj2Gebi+Lkeyr/APXryPQl2WErf7IH616OVU/aYuEfNfmd9KThhJy9fyI75uK67wRpvhj/AIQHUvEHiGye4WxvF4jYhpBgYT8Sa42+PJrpdNuLdfgj4gt2niEzX8JWMuNxG5OQOpr9JzdSlRhGLavOKdtHZtJnjZfZTbavZPf0Ot1G0+HOnXOi63No0sg1xEjhtg3yRZ4Lnn3xWDZeB9Ft/iT4ijvo2bRdFhN0YQxywIyq5/A/pVXxfdW0mh/DtUuYWMSjzAsgJT94Pven4108uraRL8VPFmj3V/BHBrNmsEVwHBQOAcfMOO/6V8vH6zQpNwnJ3jK+rdlGaWnmo3Pbfs5yV0tGvxjf8zmPFFl4Z8SfDu68VaBpbaXcadcrFPHuyHQ4A/8AQl/WurfSPh/pXiLRtHu9Gee81m2iAwx2QgggHr1Zgfyrm/EdpZeCPhffeG21az1HUtWuldhbPuVI12nP/jo/Orni28s3+LHgmZLu3aKO1tBI6ygqhErZyc4H41bU60eWnOXs/wB5yu7u0oxa13tzXsTeMHeUVze7fRdW/wBDV8CroWgaR450ufTZLhNOeVrkhuZ7fnanXggA/nWb8Prrw9J4F8YXt9ZSpo322OQWqt8xXB2pmrGgS6fqfi/4gaG2o21u2qRskEzyDYex56HrXP6THb6X8MPGukvfWss0d5EilJB+9x1KjqRUeyVT2ik5c0nSe72fLdr539Cufl5bJWSn+pX+LOmaCdE0DxNoFkbKDU0cPCTnBXH689qj+G+k6HB4X1fxj4htGvbexkWCC2BxvkOOT/30P1p3je4t5PhJ4MhjuInljebeiuCy8L1HUVa+GZsde8Ba34Ln1CCxvJp1uraSdtqHG3Iz/wAB/WvUc6kMss5Oym03rfkU2t99uvY5eWLxWiV3G67X5f8AMm8T6H4d1K18LeKdFsTaWepXy2t1aliRu3Efh91h+VRfGKPwfopuPDmj6bImpJOs8s+flQMM+Xzz0wfxq94jm07QNO8H+DIdRt72e01Fbu8mifMakucc/wDA2/LmuT+M00M/xM1mWCWOWNnjw6MGU/uk6EVnlsalbEU1KUuRKbjq9UppRv30fXoViXGFOVkruyflprY1/CH/ACRPxb/18w/yrq9H8KaDpY0XQL7wzc6lJqVuJLu/UNthZhwAR0xXH+E7i3T4NeK4HuIkme5hKRs4DNx2HU13d5c6t4r0nSNS8MeMLLSoVtViu7e4m2lHUYJxXHmEqsatRKXLFzd3qteSPLqte/lc2wyg4RdrvlWmnd33MHwx4U07R9P8UX0ujnXrzS9RazS3yeIhjL4HXOf0+tU/h/pWh6vf+Kdbg0B7j7CqvZ6W74ILbt2eecbf1+lTfDmx1v8A4SC81jTvF9ikkeotHfC4lwLiMEEuAeuQTz2qaKCbVviVr+seDvENhpbwTxBVlfYk4K4cgdD8yk/jmrq1KnNWhKrryp83vJLWPutdL62a1s2TGMbQajpd6aeevy7M848YXFjda9NNp+lyaXGQoe2fOUfHzdegrIruPjfeaffePJZNPeGTZbxpcSRfdeUZ3EHvwRzXD19Vl0/aYWnKzV0tHq/vZ5WJjy1ZK9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bPgbTLfWvGWj6RdFhBeXkcMhXrtY4OKxq6f4T/wDJTfDX/YSh/wDQqwxMnGjOS3Sf5GlJJzSfc7vV/Gnw98I6rd6d4X+HsFzcWkzwG51SUyZZWIyEyR271haz8aPHl9C1ta6jDpNsRgRafAkGB9VANcj42/5HPXP+wjcf+jGrIrioZZhnGM5x5n3leX53N6mKq3cYuy8tPyLWpalqOpSmXUb+6vHY5LTys5P5mtX4cf8AJQPD/wD2EoP/AEMVgVv/AA4/5KB4f/7CUH/oYrsrxUaEkl0f5GFNtzV+4nxH/wCSieJf+wvd/wDo5qwa3viP/wAlE8S/9he7/wDRzVg08N/Bh6L8gq/G/UKVfvD6ikpV+8PqK2Mz0z49f8fOj/7k380rzKvTfj1/x86P/uTfzSvMq5cF/Aj/AF1KluSW089rcR3FtNJBNG25JI2Ksp9QRyDWhe+IvEF9qMOpXmuajcXkH+pnkuXZ4/8AdJOR+FZdaUGh6jN4bufEMcIOn21ylrLJkcSOpZRj6A1tNU01Kdu339PmOLlsjNJJOTya1dH8S+ItHt3t9J13UrCGTO6O3uXRTnvgHr71lVZ+wXn9mf2n9nk+xecIPOx8vmFS2364BNOpGElaaVvMUXJO8SJp52uTctNIZy+8yljv3dd2euferus67retCJdY1i/1ARDEYubhpAv03E4rOopuEW07aoOZ7XLMuo6hLfR30t/dSXcRQxztMxkTZjbhs5GMDHpgVa0vxBr2lXk15putahZ3M5JmlhuHVpSecsQfm5JPNZlFDpwas1oCk073LZ1PUjcXNwdRvDNdKUuZPObdMp6hznLA+hqzYeJPENhpsmmWOuala2Umd9vDcukZz1+UHHPesuik6UGrNIFOS6luw1TUtPiuIrDULu0juUMc6QzMglX+6wB5H1qzZeI/EFjpcml2eualb2Emd1tFcusZz1+UHHPf1rLoolShLdIFOS2ZMLq6+xGx+1TfZDIJTB5h8svjG7b03Y4z1xTxqGoD7Li/uh9jz9l/fN+45z8nPy888d6rUVXLHsK7LGoXt5qN295qF3Pd3MmN8s0hd2+pPJqvRRTSSVkDdwooopiCrNuelVqngPNAmbNi3IrF8bIVvYpV6mPj6g1rWR5FU/Gse61t5fQla+d4ppe0y2p5Wf4nZlM+XGR87r8D7G8LXg1DwxpV+Dn7RZwyZ9ygJrSriPgTe/bvhLoEhOWjtzA31Riv8gK7evzG99TaceWTj2CiiigkKKKKACiiigAooooAKKKB1oA8B/asuvM8QeH9OB4jt3mYehLY/pXC2C+Xpf1YfoK3f2ibr7X8W5IM5FraRR/QkZNYoGywiX1ya+g4bp8+Oj5f5HXiHyZf6/qzMvm5NZFxjJNad63JrKnPNfqB4ECDvRgY6UUUGoHrnvRgelFFAwHHTiiiigAo70UUCCiiigYUDjOO/X3oooABx044xQODkcH2oooAKKKKBBRRRQAUUUUAFFFFABRRRQB2nwL/AOSx+E/+wnF/Ouu/bD/5LVcf9g+3/k1cj8C/+Sx+E/8AsJxfzrrv2w/+S1XH/YPt/wCTV4FX/kd0/wDr2/8A0o9GH+4y/wAS/I8dooor3zzgooooAKKKKACiiigAooooAKKKKACiiigAooooAKKKKACiiigAooooAKKKKACvXfgh/wAi5e/9fh/9ASvIq9d+CH/IuXv/AF+H/wBASuPHfwWVHc76iiivELCiiigAooooAKKKKACiiigAooooAKKKKACiiigAooooAKKKKAFHWvnHxD/yMGpf9fk3/oZr6OHWvnHxD/yMGpf9fk3/AKGa9HLvikKWxRooor1jMKKKKACiiigAooooAKKKKACiiigAooooAKKKKACiiigAooooAKKKKACiiigAooooAKKKKACun+E//JTfDX/YSh/9CrmK6f4T/wDJTfDX/YSh/wDQq5sX/u8/R/ka0f4kfUz/ABt/yOeuf9hG4/8ARjVkVr+Nv+Rz1z/sI3H/AKMasitKH8OPoiZ/Ewrf+HH/ACUDw/8A9hKD/wBDFP8ABfgnxN4wnkj0HTJLlIv9bMWCRx/ViQK6HTfA3ifwf8RPDY17THt4pdSg8qdWDxv846MCR+dc2JxVC06XOuaz0vrt2NaVKd1O2l9zmviP/wAlE8S/9he7/wDRzVg1vfEf/koniX/sL3f/AKOasGt8N/Bh6L8jOr8b9QpV+8PqKSlX7w+orYzPTPj1/wAfOj/7k380rzKvTfj1/wAfOj/7k380rzKuXBfwI/11KludT8NPC9v4n1q5XUrx7LSdPtJL3ULhFyyxL2UHqzEgD616Drtp4UPwB1S78G3F81pdeILVHt71VWWCRYpBg4JBBBBBz3Nc38FIzqVr4w8MW7IL/WNFaOzVjgySRyLJsHuQDW5pHhPUtP8AgZdRa9DJpsep+KLKMCXhkjCurSEdhkn/AL5NeTjqv+0e9O3LKFo91ve3XW/3HoUIfu9I7p6/1/WpZ0n4f/DTUfEH/CA2uuapceJjCduoRIpszOI95Qc5x2zjtVWZfDJ/ZjsoJl1MX/8AwkEqJgL5YvPJ6nn/AFezHPXOeK9S8HQ6rpPxlj8L6F4K0zRvDunSMr6i9sjTXMQQ7CJSMku23gEnmvKI9HutU+BccEcLtFaeM5GvmH/LvEYQpdvQZrzqWJlVnHnm7JwlunvzdtFfT3enzOmVNQT5Y62ktu1v6uXNJ8BfDW+1pfAsetarceJ3t9wvYUVrQT7N/ljByR2zivG54ZIrmS3YAyJIYzj1BxX1d4UttU0f4yQeE/D/AIM0zSvD+nPtk1N7ZGmuo/L4IlIzlieMGvmG5t0uPFstnPJ5KS6g0Ujn+AGXBP4V6WUYudSc+aTa5Yy1ab1v22vZaa2OXF0YxjGys7tfl/Vz1bRPAPw0v/EEHgFNc1S48TTwjbfworWazmPf5fXJA6ZxXLeEPC3hiz8LS+LPHdxqC2LX5sLO0sVUyzyKuZGJJGFXK9+pr3Hwhb6novxmsvCvh/wXpmleH7CQeZqslsjy3EWz5WErDOXbGADnmvKdd0fUfEvwi02HRLOS7utE16+hvbeIZkXzijI5Xrj5dufWuHD42pUnySqNRlyu91dX5u2kb2Stra5vUoxiuZR1V9Ldrffa7Kkfw68PjxdqksmuyP4Q0/TY9Va7iCtM8MgGyLbnAk3HbgntmkuPAPh7xNq/hpvAeoXC2OtTyW88N9t86yaPlmYAnK7ec1v6V4Ll0nw74w8BW1wt34gvdFs9Se2XAZJEk3yW49WC4JFJ8HPDMngvxR4W17Xpksb7WZbmzt7O5UDYpjISV89FLHHNbSxslCdSNZuUVaK/m9y97et3fbQlUU2ouGj38tdv67mFrXhHwNq2ga5L4HvdWfUfDyebdJexqEu4Q21pI8E4wecccVor4E+HunRaX4e8Q6tqtlr+pWCXa6h5Q+wws8e9Iyc5I6AkA9a3NR1b4iw+G/Fr6poHh7w/Z2dq9tczDTY4Xud52+XGyryT19K1vBsHikTeH/BXirw/p3i7wpfWcRttT8sZtIGXLFZSMgpkjnGMVhPF1403+80Tb0kr/Cnvaztvy9b+RcaVNy+HV+Wm/a9/K55t4T8LeDbLwNB4p8bSavLFf30tnax6dGGEIjC7pHJIxy3A9q43xvpdhoviq/0zS9TTVLCFx9nu0GBKhUMD9ecH3FeseBpPF3hjwzLceG7Gx8X+FbvVp7ebS5oRL5bIwVGbIO3epByPxrh/jrpOkaL8R7yz0a3W0gaGGaW1VtwtpnQM8YPsT+HSvSwWJnLGSjKV0721VtGtGt4tfc9zlr0kqKaVtv6v1/Q4aiiivdOAKKKKACpYetRU+LrQJmrZtyKXxOnmaLu/uOD/AE/rUFq3NXNRHmaPcJ/sZ/LmvPzWl7XBVYd4v8isLLkxEJeaPcP2VL37R8NZrTdk2l/IuPQMFYfzNetYr5B+EvxOm8AWeo2i2P2pbuVJBz90qCP612x/aMue2iD8xX43CceVXZ72KwlZ1pOMG1c+iMUuDXzmf2i73toq/nTD+0VqH8OjJ+dXzQ7mH1LEfyP8P8z6PwaMGvmw/tE6t20aL/vqmH9ojW+2kQfnS54dw+pYj+R/h/mfS2DSV80n9ofXSP8AkE2/50xv2hfEHbS7cfjT54dx/UsR/J+X+Z9NYPpRg+lfMf8Aw0J4j/6Btt+f/wBao2/aE8UZ40+1/P8A+tS54dwWBxL+x+K/zPp/Bp0a5cD1NfLh/aC8UH/lxtR+P/1qIv2gvFSSq4sbRsdj0/lR7SHcf1DE/wAn4oyfiRd/2j8WNfuAcgXZjB9lAFPvDthjX0QVzulzTX+pzX1wd01xK0rn1Zjk1uaq+JWX0wK+x4Rp81eU/L9Sc2Xs8PCn6fgjIu25NZsxq5ct1qjL1r9BPEiMooooLCiiigAooooAKKKKACiiigAooooAKKKKACiiigAooooAKKKKACiiigAooooA7T4F/wDJY/Cf/YTi/nXXfth/8lquP+wfb/yauR+Bf/JY/Cf/AGE4v51137Yf/Jarj/sH2/8AJq8Cr/yO6f8A17f/AKUejD/cZf4l+R47RRRXvnnBRRRQAUUUUAFFFFABRRRQAUUUUAFFFFABRRRQAUUUUAFFFFABRRRQAUUUUAFeu/BD/kXL3/r8P/oCV5FXrvwQ/wCRcvf+vw/+gJXHjv4LKjud9RRRXiFhRRRQAUUUUAFFFFABRRRQAUUUUAFFFFABRRRQAUUUUAFFFFACjrXzj4h/5GDUv+vyb/0M19HDrXzj4h/5GDUv+vyb/wBDNejl3xSFLYo0UUV6xmFFFFABRRRQAUUUUAFFFFABRRRQAUUUUAFFFFABRRRQAUUUUAFFFFABRRRQAUUUUAFFFSWsMlzcxW8Kl5ZXCIo7knAFJuwzS8NeG9e8S3TW2g6Tc6hKoywiXgfUnium8F+Hdd8N/Fnwzaa7pdzp8x1GEhZV6jd2I4NbvxJ8VXvgor8OvB95Jp1tpaqmpXVs2yS8u8ZkJYc7VJKge1bPwF8cXHiLxVpvhDxpcSanA9wsumXU53zWtwpyoVjztbGCK8LE4vFSw06ygvZtPTXmtbft527dbnfSpUlVUL+9f5X7f8E8k8bf8jnrn/YRuP8A0Y1ZltDJc3MVtCu6WV1jQerE4A/OtLxpk+MdbJ4P9oT/APoxqg8N3cen+ItMv5RmO2vIZn+iuCf5V69NtUU1vb9Djkk5u/c9C+MHiC40GeL4b+Hrp7TSdEVYbryTtN3dYHmyOR1+bIGegFXf2evGVy3i+w8IeIJpNQ0XUrlFjjmYsbe4BzHIhP3TuwDj1rlPjfYzWHxW8QrLkrPePcwv2eKT50YexDCofg3YXGpfFDw9BbZDJexzO4/gRDuZj7AA15Tw1GeWO/WPNfre173731OtVZrFad7W8uxn/EQk/EHxIT1OrXWf+/zVhVq+MLyPUfF2tahD/qrrUJ5k/wB1pGI/Q1lV61BNUop9kcdR3mwpV+8PqKSlX7w+orUg9M+PX/Hzo/8AuTfzSvMq9N+PX/Hzo/8AuTfzSvMq5cF/Aj/XUqW5LaXNxZ3Ud1aTy29xE26OWNirIfUEdDWjrPibxHrSyLq+u6lfpKVaRZ7hnVioIUkE9snHpk1k0V0OnByUmtQUmlZM37nxr4wube0t5/FGsSRWbq9spu3xEy/dZeeCOx7VRtte1u2tL6zt9XvorfUM/bIlnYLcZ67x/F1PX1rOqf7Hdf2edQ+zyfZBKIfOx8vmEE7c+uATUexpRVuVL5Irnm+psT+NPF81taW0vifV3hs2VrZDdviJl+6V54I7elYU0kk0ryzO0kkjFndjksT1JPc1LfWd1YzCG8t5IJCiuFcYO1hkH8RUFOnTpxV4JL0FKUn8TN6fxp4vntLS0m8T6u8Fm6vbxm7fETL91l54I7HtVfRvEviHRr+fUNJ1vULK7uM+fNDOytLk5O4g88nPNZNFL6vSs48qs/IPaTve5eh1jVodY/tmHU7yPU95k+1rMwm3Hq27rmna5rms65fi/wBZ1S81C6AAWW4lLsoHQAnpWfRVezhdSsr7C55Wtc2da8V+J9bsIbDWPEGpX9rDgxw3FyzqpHQ4J60608XeKbTRG0O18RapDpjAqbVLlhHg9RtzjBzyKxKKn6vS5eXlVt9h+0ne9zX8P+J/EXh4TLoWuahpqzD96Ladow/ucHrWZczzXNxJcXEzzTSsXkkdss7HqSe5qOirVOCk5JasTk2rX0CiiirJCiiigApU60lKvWgGW4G5rRhYSRNG3RlIP41lxdauwMaUopqzM3pqjLbQLpnO0KRng5oHhy8x9xfzrooXqykhr5Z8H4C/2vv/AOAek89xXl9xy48N3f8AdT86X/hG7v0T866sPSh6a4RwC7/f/wAAn+3MV5fccr/wjV3/ANM/zpR4ZuvWP866rfS72qv9U8v7P7yf7bxXl9xyo8M3X96L86X/AIRm5/vxD8a6jfRuOKa4Uy7s/vD+2sV3X3HMf8IzcY/1kX50g8Lz95Iq6cuaaZDT/wBVcu/lf3i/trF919xzZ8MTf89IhQPDEoIJmjrozIajeQ1S4Vy3+R/ew/tnF/zfgVNNtBYEMzByPSkvZi7MzHknNPleqM7GvUwWW4fBJqirXOetiquIa9o9ivO3Jqo3WppahPWu8hCUUUUFBRRRQAUUUUAFFFFABRRRQAUUUUAFFFFABRRRQAUUUUAFFFFABRRRQAUUUUAdp8C/+Sx+E/8AsJxfzrrv2w/+S1XH/YPt/wCTVyPwL/5LH4T/AOwnF/Ouu/bD/wCS1XH/AGD7f+TV4FX/AJHdP/r2/wD0o9GH+4y/xL8jx2iiivfPOCiiigAooooAKKKKACiiigAooooAKKKKACiiigAooooAKKKKACiiigAooooAK9d+CH/IuXv/AF+H/wBASvIq9d+CH/IuXv8A1+H/ANASuPHfwWVHc76iitDQNJutb1JNPszGsrKzbpDhQAMnJrwpzjCLlJ2SNYxcmorcz6KkuInt7iW3kGHicow9wcGo6pO6uJ6BRT4U8yZI843MFz6ZNWtcsf7M1i70/wAzzPs8rR78Y3Y71POubl6j5Xbm6FKirTW8A0lLsXaGdpzGbf8AiVQM7/pniqtOMk9hNWCiiimIKK0ZtPSDQodQmkIluZSsEYHVF+8x/HAH41nVMJqd7FSi47hRWrb6VC3h+XVrq8EI3mO3j25Mrjkj24q3F4ehZtJgk1DZd6i0Z8oLny436Nn19qyliqcb3f8AS3LVGb6HP0VfNjAsWoGS8RJbVlWKMjmbLYOPoOaoVrGalsQ4tbhRRV/QbKHUtRWxkmMTzKVhbHBkx8oPselE5qEXJ7IIxcmkihRTpEaORo3UhlJVh6EU2qJFHWvnHxD/AMjBqX/X5N/6Ga+jh1r5x8Q/8jBqX/X5N/6Ga9HLvikKWxRooor1jMKKKKACiiigAooooAKKKKACiiigAooooAKKKKACiiigAooooAKKKKACiiigAooooAK1vBl1DZeMNFvLjAhgv4JZM/3VkUn9BWTRUTipxcX1Ki7NM6v4w2k9j8VPE1vcg7/7TmkBP8SsxZT9CCKn+CVvcXHxY8OfZshor1ZmYfwonzMT7YFdTDfeDfiVo1jH4o1tfDniewgW2N/Km6C9iQYTeeocDjPOcU261Dwd8ONBv7XwprI8Q+JdRha3fUo02w2kLcOI/ViOM8V4rxE3h/qvI/aW5dnbte+1uu9+m52+zSqe1v7t7+fpbueb+KLhLzxPqt3GcpNezSKfYuSKzqBRXtwjyxUV0OFu7uepaN4k8GeMPDlhofxAkutP1HTYhBZazbIHLQj7scqkjO3scmnan4j8F+CtBvtL+H813qerajEbe51i4QR+TCfvJEoJwSOCeK8rorz/AOzKfN8T5b35b+7ff1tfpe3kdH1qVtlfv1/rzCiiivSOYKVfvD6ikpV+8PqKQHpnx6/4+dH/ANyb+aV5lXpvx6/4+dH/ANyb+aV5lXLgv4Ef66lS3Oz+EXhCx8Z65qFhqGoHT4LTTpbxpwuQoQrkn8CT+FXfFXhPwzceET4o8Dajf3dra3i2V9b3sQSSNmGY5BhjlWwR7Grv7Pen3Wraz4n02yUtc3Phy6jiUdWbKYH49Pxq34R0O60n4Va/a69G2nDxBq2n6fbCcYbMcjNLIB6KGAzXm4nEzhiZWqbOHu6ap7+e2vyO6lSUqS93e+vpsaOm/Db4e3uu/wDCCQ+Jr+bxYYSVuI4AbIzCPeYw27J9M4pbGPwYP2dNJXVrjWI2HiR/MEMCti58oZAyw+Ty8c+vGO9eieCIbjSPjSnhLw74D0/S9I012WfVZoA9xNEEO1xKcHLnGMZ615Nd2N5c/s/b7e3klWy8YTSXJUZ8pPIA3N6DNeXSr1K84xnUdrwe6vrzdtFfTTWx1Spxgm1FbSXXpb+rnS/FDwnoni/4zx6fpt/e2scOmJdavcXEQCwQRwqVKc/MSvY45rifFHhPwneeE5PFPgXUNRns7K7S11C3voQkib/uSrhjlTgivW7T7bY/GTXVjsIJrjWPC0Y0tbpA0N06QoSmDw2cEYrjPEGt+Lrj4YatNf8AhnQPDmm3F5BaSRxWQgmuJA27CgdduOfrTweJrx9lCEtEobta330td9lba3qFanTfNJrV36dtv68yPxN8M/BOkeLdK8Hp4hvJ9bvNUtoZY1iGyK3m6HOfvAFT/wACqvqXw58FPaeItF0XxFe3Xijw/azXdwGhAt5REf3kaNuySvPOOcVd8UFm/a50/dkkazYj8P3dZ3gAs3xR8fE5JOl6xn8nraFTEqjGo6rvyKXTVt7bbGbjT53HkW7R5HRQOlFfVHkhRRRQAUUUUAFFFFABRRRQAop6JSxrmrMUeaCWxIkq3DHT4YauxQUGUpEUa1OimrENuzfdUmrS2jD7zIn1Nc9XFUaP8SSQQpVKnwxuU1U5pwQ1dEMC/em/IUZs17sfqa86eeYOH2r+iOmOW4iXSxU2UbKt+fZL/AD9TR9qs+0aVzviLCrozVZTX7oq+X9KTy6ti7tP+eaU8XNmesaUlxHhuzH/AGRW7ooGOmmOtQPYt/yzA+hpfJsX6F1/4FW8M+wkt218jOWWV0Y5Q1C6mt06fEw/d3Az6MKgm024UfKokH+wa7qWYYar8M0c88NWp/FEwZUNVZUNbM1uQcMpB9CKqTQV2JmSkY0qVXda1JoaqSx4pmyZTNFPdcUygtBRRRQAUUUUAFFFFABRRRQAUUUUAFFFFABRRRQAUUUUAFFFFABRRRQAUUUUAdp8C/8AksfhP/sJxfzrrv2w/wDktVx/2D7f+TVyPwL/AOSx+E/+wnF/Ouu/bD/5LVcf9g+3/k1eBV/5HdP/AK9v/wBKPRh/uMv8S/I8dooor3zzgooooAKKKKACiiigAooooAKKKKACiiigAooooAKKKKACiiigAooooAKKKKACvXfgh/yLl7/1+H/0BK8ir134If8AIuXv/X4f/QErjx38FlR3O+rofDryWHh/VtUjDeYfLtYsDuzbm/8AHVP51z1dgmsXXhzwtpdtZC2Mt4ZLqYSxh8DIVfpwDXzGMcnGMIq7bX4a/odeHsm5N2sv+B+pBr1nFP47ti6Zg1F4Z9o44fG4fnmrB0zQLrxCdMtYZ0hsjNNeTF+ZEQfdUdvT8asTXkms/wDCM61P5SzpefZZggCjhgynHYYqjo88EfjfU7eeVY0vVuLUSE/KrP8AdJPpkCuBSqez3acYtad07fPTY62oc+2kn+epUvrvQb1IJbHT5NPu0uFXyxJvSSP15xgg/wA66PVIdD1TxRrGimxcXztNJHeeZz5igtt2+nGPeucvPDl3o8UNxqUkcMzXKJFCGBZ17t7Dp+dbNsy/8LavG3LjzrnnPH+raisoNc1KTaUZNO73VuvVCp817TitWk9PX7jH0yz08aFpuoXUJbzNU8mY56x7QcfrTotIt7XVdeW8QvBpsUhUZ6knEf8AOopT/wAW8tMMN39puevP+rFbHi2eI+E4r6N1M2sCHzADyPKXDZ+pArWU58/Lf4m1+P8AlciMY8t7bJP8P87DIrLRtPuLLQ77Sp7me5SP7RdqzDymk6bRjBAyM81ymp2r2Oo3NlIcvBK0ZPuDivQprjxJqjWl/pGrm30t4EEreZgW5UAOCPwzXnl/LJPezzSzGd3kZmkPVznrVZfOcpPmettVdvX9PQWKjGKVl6adP19TodWsWv8AxFo2iI2wCztos/3dyh2P5uTUrRaDrC32m6Zpz2txaxPJbTmUsZgnUMO2QDTnvY7PxN4e1uQ/6PJawb29Ng8p/wAtufxqay0e48NT3+r3kkX2ZbeWO1ZXz55kBC4/A5rBzcYx1s7aecr6+v8AwTRRu3ppfXyVtPQZcX+lr8O9P3aQHJunUHziMMACW6dxxitPUbuwm8UeF47fTRbyEWziTzS2EPRMY7etcxeY/wCFf6auRkX83Gf9kVqXEscXizwvLI6qiwWu5s8DpUyoR1avvPqyo1Hp/wBu9EZos7eex8SXciZmtpY/KOem6Qg/pWvFB4bs7rSLK801521GzgaWXzSPKL5G4Duc1WmtZbLTvF1vcbVk327YDZyDISP0NRa6R/bHhz5h/wAg+1zz05NaNuq3HmdvJ/3Iv89SLKCTtr/9sxLTS7PShqt7qFpJfrZ3ZtIIASA7ZPzEjPAA/Wq3iK3t7T+zdb06CS1iuR5nksSTFIjcgE9q6aO71Ka68Q6bot55GoLqTTxqr4MqZIYA/ka5/wATRaxc6lp+manqLXt3JgGPdu8kscY+uOaKFWc6qc366vbl7Wtv1+QVYRjTtFfh1v33+RT8bRLD4pvgowHcSAf7wB/rWNWv4xuFufE9/Ihygk2KfUKMf0rIr0sLf2ML72X5HHWt7SVu7FHWvnHxD/yMGpf9fk3/AKGa+jh1r5x8Q/8AIwal/wBfk3/oZr2Mu+KRjLYo0UUV6xmFFFFABRRRQAUUUUAFFFFABRRRQAUUUUAFFFFABRRRQAUUUUAFFFFABRRRQAUUUUAFFFFABRRRQAUUUUAFFFFABRRRQAUq/eH1FJSr94fUUgPTPj1/x86P/uTfzSvMq9N+PX/Hzo/+5N/NK8yrlwX8CP8AXUqW53fwc1my0S88R3F5qCWMkug3ENq7NtLTEqVVf9rjj6VzXiPxL4g8SSQya/rF7qTwptiNxKX2D2/KsmiqjhaarSrW1f4ehbqycFDodNdfEDxxdW9nBP4q1Z47J1ktgbg/u3X7rD3Has618Sa/a2Go2FvrF7Fa6mSb6FZSFuCepcd+p/OsqiqjhqMVZQX3ITqze7Ne68UeI7r+zvtOuX8v9mACxLTEm3A6bPToKk8TeLvE/iYwHX9dvtS+z/6oTylgh9R71iUU1QpJpqKuttNhOpO1rmhNrmsza4uuy6pdvqqyLKt40hModcbW3dcjAx9Kba6xqtreXN5bajcw3N0kkdxKkhDSrJ98Me4bPPrVGiq9nC1rLt8hc8u4UUUVoSFFFFABRRRQAUUUUAFOQZNNqaIc0CZNCma0baHOKgtE6VqR7IU3P0rDEV4Yem6lR2SJjCVWahBaslt7fj29TUzTWsAyxDn36VL4b0bxD4uvjZaBYPOFP7yU8Rxj1Zq9g8K/BDRLMJceJ9Ql1O4HJggOyIe2ed1fB5hxJWrNxpe7H8T2aeCw+GV6rvI8V/tKWaQQ2sUkrngLGpJNdDo/gP4ga0oe08P3UcbdJJ/kWvpPR9O0fRIRFouk2dgo7xRgMfqaty3Mkhyzlvxr52eJnLVs3eNUdIRPCLD4GeLpwDqGr6XY+oEhdv5Ctu1+AdmADfeMJSe4ith/PdXrBcmk3Vi6j7mbxlU86g+BXhBB/pGt6rMfYbf61Zj+CPgJR813rDn187Fd3uNG41PN5k/Wqvc4R/gl4Cb7t3rCf9tc1Xn+Bfg9x/o+u6rD/vLu/rXoe40u40c/mNYur3PLLn4BWh5sfGTqewmth/8AFVjXvwL8YQAnTtX0q+HZTKUY/hg17ZvNKJGHrVKpLuUsbU6nzdq3gH4haKC134dupY16yQDetc8NSmtpvLuYpYZB1V1IIr65hvJ4j+7lZfoaj1SHStahMOuaRY6ih4/fRAsPoa2hiaketzaOMg/iR8sR38NwoWVVce9Mn0+KYbrZsH+6x/rXtfiP4KeFtSDTeHb+fRbo8iKQ+ZCT6dsV5P4t8JeKvBM4/tqxY2pOEu4fmif8a9jBZ3VoySTt5MVTC0MSro5W8tWjYq6lSOxrMuIcZrr4pYL6HZLg+h7isTVLRreQo31B9RX3OXZnTxkbbS7HhYnCTw78jm5k61WbrWlcp1qhKOa9QzTI6KKKCgooooAKKKKACiiigAooooAKKKKACiiigAooooAKKKKACiiigAooooA7T4F/8lj8J/8AYTi/nXXfth/8lquP+wfb/wAmrkfgX/yWPwn/ANhOL+ddd+2H/wAlquP+wfb/AMmrwKv/ACO6f/Xt/wDpR6MP9xl/iX5HjtFFFe+ecFFFFABRRRQAUUUUAFFFFABRRRQAUUUUAFFFFABRRRQAUUUUAFFFFABRRRQAV678EP8AkXL3/r8P/oCV5FXrvwQ/5Fy9/wCvw/8AoCVx47+Cyo7nfUUUV4hYUUUUAKSSeST9TSUUUAFFFFAC5OCMnB6jNJRRQBdbUGfRl02WMOscxlhkzzHkYYfQ4H4iqZJIALEgdBnpSUVMYKOxTk3uFFFFUSFFFFACgkEEEgjvVzR79tNvDeRxiSYIwiZj9xiMbvcjmqVFTKKmnGWzKjJxd0KSSSScknJPrSUUVRIo6184+If+Rg1L/r8m/wDQzX0cOtfOPiH/AJGDUv8Ar8m/9DNejl3xSFLYo0UUV6xmFFFFABRRRQAUUUUAFFFFABRRRQAUUUUAFFFFABRRRQAUUUUAFFFFABRRRQAUUUUAFFFXNE0281nV7TSdPhM13dyrDCg7sxwKmUlFNvYaTbsinRXqFz4D+HenzvZap8TlS9hOydbfTvNjVx1AfeN2D3xUf/CH/C3/AKKhcf8AgoP/AMcrhWZ0Hspf+AS/yOj6rPy+9f5nmdFemf8ACH/C3/oqFx/4KD/8co/4Q/4W/wDRULj/AMFB/wDjlH9pUe0v/AJf5B9Wn3X3r/M8zor0z/hD/hb/ANFQuP8AwUH/AOOUq+DfhczBV+KUwJOAW0kgD6nzKP7So9pf+AS/yD6rPuvvX+Z5lRW7458M3nhPX30u8kinVo1mt7iI5jnhYZV1Poawq7adSNSKnB3TMJRcXZ7hSr94fUUlKv3h9RVEnpnx6/4+dH/3Jv5pXmVem/Hr/j50f/cm/mleZVy4L+BH+upUtwooorrJCiiigAooooAKKKKACiiigAooooAKKKKACiiigAHWrMA5FVh1q3b9qBM07JelbPgPRB4y8cW2gvceRbYaSdgedi9QPc1l2I6VgWWtah4f8SpqmnymO4t5Tj/aGeQa+M4xryp0aS+y27np5PTc5VHH4raH29pFhp+i6XDpek2sdraQjCogxn3J7mpyxNebfDX4saJ4ntUhu5Vtb4Ab0Y969GjdJEEkbq6HoynINfCN9UTJNScZKzHUUUVIgooooAKKKKACiiigAooooAKKKKAHK5FW4rpXtpLS6hjubWUbZYJRuRwe2KpVj654jsNKHl7/ALRdHhIYzk59/Sqjd6Bz8nvXseWfGjwDbeEpIfEfh8t/Yt3L5cluTk2sh5A/3Tzj0rhb4C703zBy0fP4d66T4t+OmawutDluFmv79k86JTlLWNWDAf7xIFcv4cmV7eQyfMqxOT+Ve5lGIlRxMFF31/pHa5PFYVznG36+Zzd4vJrLnFbF6KybjvX6ij56DK1FFFM1CiiigAooooAKKKKACiiigAooooAKKKKACiiigAooooAKKKKACiiigDtPgX/yWPwn/wBhOL+ddd+2H/yWq4/7B9v/ACauR+Bf/JY/Cf8A2E4v51137Yf/ACWq4/7B9v8AyavAq/8AI7p/9e3/AOlHow/3GX+JfkeO0UUV755wUUUUAFFFFABRRRQAUUUUAFFFFABRRRQAUUUUAFFFFABRRRQAUUUUAFFFFABXrvwQ/wCRcvf+vw/+gJXkVeu/BD/kXL3/AK/D/wCgJXHjv4LKjud9RRRXiFhRRRQAUUUUAFFFFABRRRQAUUUUAFFFFABRRRQAUUUUAFFFFACjrXzj4h/5GDUv+vyb/wBDNfRw6184+If+Rg1L/r8m/wDQzXo5d8UhS2KNFFFesZhRRRQAUUUUAFFFFABRRRQAUUUUAFFFFABRRRQAUUUUAFFFFABRRRQAUUUUAFFFFABXefAH/kqumN/Elveup9GW0mIP4EA1wdd58Af+Sp6f/wBel9/6RzVxZj/udX/DL8mb4b+ND1X5nBkljubknqTRQOlTWVpdXtwtvZ28txM33Y41LMfwrsbSV2Y7mz4D8NnxTrcumrci2MdlcXW8rnPlRl8fjjFR67oB0vw9oGrfaBINXt5Jtm3Hl7JWTHv93NdR8C4pYPHt7DPG8UqaNqAZGGCp8huCKqeO/wDknvgD/sH3H/pVJXmyxE/rapp+7p+Km/0R0qlH2LlbXX81/mcPRVm/0+/sDGL6zntjIu5PNQruHqM1Wr0k01dHM00d78TGaTwT8PZpCWkbSJlLHqQs7AD8BXBV3nxI/wCRD+Hf/YKn/wDShq4OuPAfwfnL/wBKZtiPj+S/JBSr94fUUlKv3h9RXYYHpnx6/wCPnR/9yb+aV5lXpvx6/wCPnR/9yb+aV5lXLgv4Ef66lS3CiiiuskKKKKACiiigAooooAKKKKACiiigAooooAKKKKAAdat2/UVUHWrVueRQSzasOork/E0fl6rOOxbNdTYHkVj+JYbdtet/tkxgtpCgmlC7iiZ+Y474FfI8ZUubAKXaS/VHp5FPlxTXdHOQSyQTLLDI8cinIZTgivQfB/xc8SaEVjmla6iHvhv/AK9eieNP2abh9Ei1z4d6x/bVvJEJfs02BIVIzlT/AExXgetaVqeiX72Gsafc2F0hw0U8ZU/rX5hGU6ex9PUp0MSrTV/66M+m/Cfxt0nUlSO78uOU8bWOw/r1rv7LxfolygYzNDnu44/OvhmtDTNb1fTWzY6jcQewbI/Wt44lfaR5tXKH/wAup/J/5n3Xb6jp9wAYL2CTPo9Wh8wypB+lfF9h8TPEdvgTra3YHd0O4/iDXQ6f8YposC40udPUwXOP0INaKrSfU4Z4DFx+xf0f+Z9YbTRtNfNdp8a7XA3y6tB7bt+P0rSi+NWnnGda1JP963Jqr0/5kYOjiFvSkfQWDRtNeB/8Lm00/wDMwXv/AICH/Gorj4yaXj/kO6m/+7bkU/c/mRPLW/59S+4+gdpqOSWKIZklRP8AebFfN938YtJYHE+s3Bx67B/KsS++LVq2fs+h3Ep9Z7nI/LFHNSX2i44fFS+Gk/nZH01eeIdFtQfN1CEkdkOTWTdeNISD/Z9hPcf7bDaor5ivPirr78WNnYWQ7FYyWH45rmtX8UeIdW/4/wDVrmVf7u7C/pUutSjtqbwyvGT+K0fxPojxd8Sra1Rk1LXoLcY/49rL55D7HnivI/E3xQvbpJLbQLc6fE/DXDtumcfXtXnRP8R59yc103gnwH4q8ZXIi0HSZ548/NcOCsKD1LdKyliZy0jod9HKMPSfPWfM/Pb7jIsXeS4MkjM7scszHJJr0Pw+SmlXTf8ATLb+ZA/rVL4ieAJfh/rWm6XcalFfXNzaC4mMa4WNtxG0c89OtXrEeXoT/wC3Io/IE/0r3eHaLljIJ9/+CGZVoPCylHa1v0Mq+6mse47160/wzWSwtrq68T2VmbiBZlSSPnBAPr715PfqI55YwwYI5XcOhwcZr9MwmYYfFuSoyvbfR/qj5meGq0UvaK1ypRRRXaSFFA6iur+JPhuy8N32mwWUkzrdWEdw/mNkhmGTj2rCeIhCrGk95Xt8tzSNOUouS2RylFHatTxFoOpaBLaxalGkbXVutxFtfdlCSAfboa0lUhGSi3q9vOxKi2m0tEZdFFFWSFFFFABRRRQAUUUUAFFFFABRQOtdX8RvDdl4cm0hLKSZxeafHcyeY2cOw5x7VhPEQhVhSe8r2+W5pGnKUXJbI5SiiitzMKKKKAO0+Bf/ACWPwn/2E4v51137Yf8AyWq4/wCwfb/yauR+Bf8AyWPwn/2E4v51137Yf/Jarj/sH2/8mrwKv/I7p/8AXt/+lHow/wBxl/iX5HjtPhikmlWGGNpJHOFVRkk1o+GdDu9f1NbGzaNWxuZnOAq9z717V4R8I6X4ehDRIJ7sjDzuOfw9BXq4jFRo6bs4ErngNFem/wDCpJv+g9F/4DH/ABo/4VJN/wBB6L/wGP8AjS+u0P5vzDlZ5lRXpv8AwqSb/oPRf+Ax/wAaP+FSTf8AQei/8Bj/AI0fXaH835hys8yor03/AIVJN/0Hov8AwGP+NH/CpJv+g9F/4DH/ABo+u0P5vzDlZ5lRXpv/AAqSb/oPRf8AgMf8aP8AhUk3/Qei/wDAY/40fXaH835hys8yor03/hUk3/Qei/8AAY/40f8ACpJv+g9F/wCAx/xo+u0P5vzDlZ5lRXpv/CpJv+g9F/4DH/Gj/hUk3/Qei/8AAY/40fXaH835hys8yor03/hUk3/Qei/8Bj/jR/wqSb/oPRf+Ax/xo+u0P5vzDlZ5lRXpv/CpJv8AoPRf+Ax/xo/4VJN/0Hov/AY/40fXaH835hys8yor03/hUk3/AEHov/AY/wCNH/CpJv8AoPRf+Ax/xo+u0P5vzDlZ5lRXpv8AwqSb/oPRf+Ax/wAaP+FSTf8AQei/8Bj/AI0fXaH835hys8yoruvFHw7l0PQ59UbV47gQ4/diArnJx1zXC1vTqwqK8WJqwV678EP+Rcvf+vw/+gJXkVeu/BD/AJFy9/6/D/6Alc+O/gscdzvqKKK8QsKKKKACiiigAooooAKKKKACiiigAooooAKKKKACiiigAooooAUda+cfEP8AyMGpf9fk3/oZr6OHWvnHxD/yMGpf9fk3/oZr0cu+KQpbFGiiivWMwooooAKKKKACiiigAooooAKKKKACiiigAooooAKKKKACiiigAooooAKKKKACiiigArvPgD/yVPT/APr0vv8A0jmrg67z4A/8lT0//r0vv/SOauLMf9zq/wCGX5M3w38aHqvzOK02zudRv7ews4mmubiRYokUcszHAFe0JJqfhMXPgn4cpCdW0+2a48Q6zgHDKMtGrHhUXp7muQ+EPl6Laa946mUFtFs9ljuHBvJvkj/75G5v+A0+6vLjQ/gtAscjC88U6jJJdS5+d4IcYXPoXYk/SuLGt16qp2uk0rPZyerv3UY626t+RvQSpw5uv6bfizv4tRhm8Jaf8VtcvLOK+k0W902RBhZb24bMaMF74Ukk+1UvhPDpmueGtE1jz7Sa98G2OoPLYTMN0hw0sMgX+JQzHPuoqjZ+IPDXh34TeELrV/Da65qJ+1/ZFnciCJfN5YqOpz71peAvGHhjxNc60q+D7fSNaXQr4xXNk5WN08k5V1OfwOa8irSqRo1HGDsm0npZJOSta97Wb16dNjsjKLnG7Wy0130f6GdYeLdc1LRrFvibEuqeE9fkkihvAo8yxmUld6kD5SvXaeorzLxx4cvPCnie70S8ZZDCwaKZPuTRMMpIp7ggg103wynfV/CvivwdcMXhl059Ts1PPl3Nv8+V9NybwaXX3Pij4QaXrLfPqHhu4/s26fqz20mWgY/7rBk/EV6tD/ZcQ4pJRbs0ttfhdun8r7uzOOf72mm9Xb8t1+qIfiR/yIfw7/7BU/8A6UNXB13nxI/5EP4d/wDYKn/9KGrg678B/B+cv/SmYYj4/kvyQUq/eH1FJSr94fUV2GB6Z8ev+PnR/wDcm/mleZV6b8ev+PnR/wDcm/mleZVy4L+BH+upUtwooorrJCiiigAooooAKKKKACiiigAooooAKKKKACiiigAqeA81BUsPWgTNmxPIrN8bx7o4JMdVK1esj0pni2PfpSP/AHX/AJ14fEdL2uW1V2V/udzoyyfJjIP+tT6q+DGqzXPw08PX0MzLJ9jRSQe68f0rq9eh0XxJZmy8UaFZarCR1dMOPxryv9mG9+1fCm3gzk2l1LF9BuyP516hX5TZSSuejOpOjUlGL6s8s8T/ALOfgTVS03hzWrzRJm5EU48yIewxj+deb6/+zX4/st76TNpusxDoYZgjH/gPNfTdORmU5VmX6Gs3RizphmlSO6ufE2s/DP4g6OT9v8IasgHVkt2ZfzArmbqxvrVit1Y3MDDqJIypFfoRHqN5GMLcuR6Ngj9aSS+aYYuLWyn/AOulup/pUPDvudUc2j1ifndvQfxAUb1/vCv0ButM8OXYIuvC+jy5OTmDHP4GqMnhPwJL/rPBOjt/2zI/rU+wZos0pHwbuX+8KDIn94fnX3YPBPw9U5XwLpH/AHy3+NWI/C/gqIjyvBmjLjp+6J/rR7CQ/wC1KR8Fo244TLH2rSsNC1zUCFsNF1C6J6eVbs38q+84LbSbX/j00HSoP923H9atC+uFGI/KiH/TOJR/SqWHfcylmsekT4w0T4M/EvVsGHwtdW6H+O6BiA/MV33h/wDZn1iQq/iPxJYWCfxR2485/wAwa+jXuJpP9ZM7fjUVWqKRz1M0qP4VY4Pwt8GPhz4dZJv7Nm1q6TkS3zZXPsoAr0BZNkKW8EcdvAvCxQoFUD8Kjp0Yy4HvWqilscFSvOo/eZ8w/tD3X2v4v3EIOVtLSCH6HbuP/oVZcn7vR7dP7xdj+QH+NQfEW6/tL4r+IroNlft7xr9E+UfyqfU/lt4I/wC7CP1JP+FfVcK0+bF83ZP/ACNMwfJgoR72/wAz0nx14VXxBpGg3La5a6d5GmINk3V/kU8cj0rldGXQ/B3gK18RajpEWrX2o3LxxLIcBY164+o/nUPxf1C0vLbw2tlexTGHTFSURSZ2NheDjoeDU+iLofjH4c2Ph6+1610e+0u4Zla5OFdG9ORnivRpUq1PAU3Wk/ZuWqSaaV5dtWm7XG5wliJciXNbR33enfTa5onw1oP/AAtfwzdWdhH/AGXrNo9ybZh8it5bcfyNcT8UdR8PzXlvo+gaV9ji0p5YHmzzccqNxHbBVvzrtU8SaEfi14btbXUIRpWjWr2v2qRwsbN5bZOemOgryXxDJHLr+oSxOrxvcyMrKcggscEV2ZRRqzxEJ1nL3YK12+sppX7vltuRi5xVOUYW1l+i28rnpPhxfDfhT4a6drWsaImq3Gs3DIQxwUjBI4/75z+NWvijPpdv8QtAmn0uTVLMabH5NoODJx8g/lVbQf8AhHPFfwx0zSdV1230q50a4dm81gDJGSx+Ud87sfUCtm48Q+GR8V9CvY9Qt2sF0nyIpmYEQuVwm/0I9+ledJyjip1HGTmva33tb7Nn007anTGzpRimkny9vnf59yp4nt7S78C/8JLqXg0aRd6bfxfuHQp58OeV57HpTfj1rWmtZaXp50ZBcXNnFcRXO/mGPc37sfl196XxjeWtv8N9c0u68XWut6lLdpKNsgOFJ4Veecd6pfEKTw/rGieHfFC6xaySWkEFtNp4YGVgHLNx1GMn9KnBQ/fUqlROynJK3NbWMWt9bXvv+QV5e5OMWrtK+3d3N7wva6b4qgudJbwC+l6S9ozWt66HO4Ywd3qev4V4jpT20eo20l5C09usimWNTguueR+NfRMGs6TH4xbWZfG1idLurTy7SwEihYjsGS3PH3T+LYrwbwNdWVj4v0i81IA2kN1G82RkbQec135JVny15crtyxaV5b2ldXlrfRJtaXMMdGN6aur3eunl26Hqs1na+JPBuufavA7aClnbefYTMhUnHYE9eKy9Mbw54J8A6HqWpaFFq13rW6SXecFIvQfnXT6rqWn20fimS78a2WoDULNvsVqsq7Yl9OvXtiub0+Hw3438AaDZ6h4itdHu9GBimWdgC8f+zn+deZQnJ0/3nMqXMr25+sH3974rX8zqmlze7bntpe3f7tiPQh4b8M+BW8YXGiR6hJqWoPDaQSHHlRAsMf8Ajv6ik8C6XpWpP4k8Xaf4dN7HbyKmnabgsA7dfrjI/DNS6NH4Z8UeA/8AhE5PEEGmSaXqEkltPdMAJYizEHtng/oKTwPfaHaL4m8G2niIWEU8iPYalIwCllA3c9MEgfUV1VZT5K9ub2nNrfmtycytt/d7a7mMUuaG3LbTb4rP9e+mxf1nwpo954k8H6jfaQNIXU5GjvrJuB5i5wPxx+oqj4jtrS+8faN4f1rwvBo0A1AqLiPhZ4Odq5784/PFZGv6NC2vaTpupfEC3vjKZC1yj5jtWAG3Jz3NdB4wm0660Lw/4W1fxbZ31+LxmfUoyCLePHy7iD9KmKnCVL33K6ktFP3V73vK+9trPXRWKbTUvdS1XbXbT9dPMyvifbPPrln4bfwrDpDPfLDaXkQO2SJiFx79Qa7YeFNNuNTuvB//AAiBh0tLXEOq7TkzbRls/U/pXN+NNbg0XwjomnXniC18Q6paanHdJLAQSkSHO0ntnir/AIoFrrl5N4h0/wCJFvYafNEJDZlx5iMF5UDPBJ7VzTdaVGlG7jFcyT99pyTVpLrr0T03NEoKcna70002tt2+4xfDcfh3wl8NrPXNZ0RNVudWu3h2M2CkallOP++SfxFU/wBoA251jQzaAi3Olx+SD12fw/pirnh3/hHfFfwwsNE1XXrfSbrSLp5CZmAMkbFjwD1+9j6gVkfG3UdJ1HU9GfRruO5to9OSNSrAsoHADejY6ivRwcZPNFKSlzKVS972t9m3Tbt8zmrNLC2VrWjba9+v4nn9FFFfYnjBRRRQB2nwL/5LH4T/AOwnF/Ouu/bD/wCS1XH/AGD7f+TVyPwL/wCSx+E/+wnF/Ouu/bD/AOS1XH/YPt/5NXgVf+R3T/69v/0o9GH+4y/xL8jyG3nmt5kmt5XikQ5VlOCDXp/gv4kK4Sx8QfK3RbodD/vf415ZRXs1qEKqtJHnp2N//hNPFf8A0Hrz8x/hR/wmniv/AKD15+Y/wrAop+xp/wAq+4Ls3/8AhNPFf/QevPzH+FH/AAmniv8A6D15+Y/wrAoo9jT/AJV9wXZv/wDCaeK/+g9efmP8KP8AhNPFf/QevPzH+FYFbHg7w9qHirxBBommBDdTK7IGOAdiFj+gNTOFGnFzkkkioqUmktyf/hNPFf8A0Hrz8x/hR/wmniv/AKD15+Y/wrSb4ceI18Saf4f/ANBa/vLc3DqtypW2QDLGVuiYHJz0qHxl4F1Lw7FZXUd5Y6vYXshhgu9PmEqNKOsZ25w3I4rCNfBykopq72/r5Mt0aqTdtin/AMJp4r/6D15+Y/wo/wCE08V/9B68/Mf4Vt+JPhhrehaHdajc6jo81xYhWv7CC8R7i1DEAFlBz1IB9M1t/E/4f2vh/wCHfhnVLfVNDmnFq/2o210rSXTNcPtZRn5gqkKSOm01j9cwblBRs+Z2Wnlf/L7y/q9VKTa2Vzif+E08V/8AQevPzH+FH/CaeK/+g9efmP8ACuhb4T+Ihon2z7Xph1IW32s6OLpftgh27t3l53Z284xnFZvg34fa/wCLNKbU9L+yrapdC3lknmEaRnaW3Mx4AwPzrRYnBcrneNluT7CrdK2pQ/4TTxX/ANB68/Mf4Uf8Jp4r/wCg9efmP8K2fDPw11TWrOS8k1XSNNtjcvaWkl5drGLuVTgiPJ5Ge49a5LWdNvdH1W60vUYGgu7WVopo26qwPNaU54WpNwhZtEyp1IpSktDU/wCE08V/9B68/Mf4Uf8ACaeK/wDoPXn5j/CsCit/Y0/5V9xndm//AMJp4r/6D15+Y/wo/wCE08V/9B68/Mf4VgUUexp/yr7guzf/AOE08V/9B68/Mf4Uf8Jp4r/6D15+Y/wrAoo9jT/lX3BdmvqHifxBqFo9pfatczwPjdG5GDj8KyKKKuMYx0irAFeu/BD/AJFy9/6/D/6AleRV678EP+Rcvf8Ar8P/AKAlcuO/gscdzvqKKK8QsKKKKACiiigAooooAKKKKACiiigAooooAKKKKACiiigAooooAUda+cfEP/Iwal/1+Tf+hmvo4da+cfEP/Iwal/1+Tf8AoZr0cu+KQpbFGiiivWMwooooAKKKKACiiigAooooAKKKKACiiigAooooAKKKKACiiigAooooAKKKKACiiigArvPgD/yVPT/+vS+/9I5q4Ou8+AP/ACVPT/8Ar0vv/SOauLMf9zq/4ZfkzfDfxoeq/MXWiNM+B/h+xXiTWdUub6U+qQqsSA/izmpfiVazw/DX4dTmNvs7WFyBJj5d5nJxn1xS+NNO1DUvDfw+0zS7K4vJ20aSRYYIy7EtdSgnA+grvvHfiTU/hv4a8F+E9R0zT9WsjpTtf2Nyu5fMMpJwwIIYA4615Uq0oypezXNJzm7Xs7e8vysdagmpc2i5Ur/cee3EI134I2lzC2bnw1fvDOg6+ROdyv8AgwIpfhhH/ZHhbxZ4wnO2OKxbSrQH/lpcXAwQP91Ax/EV2On6Po8OtXk2hQy2+g+KPCdzeizkOfJePnbnvh14+tZnhnQo9e8K/D3w1NM8Gn6hdX+oX7J94iLO4/XZHgfWlLFQdKUXpFyv5paykvW8ZL5jVJ8yfW1vnok/xRg/AC1uLr4hhYY2eNdMv/PYDIVDayrk/iQPqRUfwif7ZaeK/Dj/ADJqWiTOi/8ATWAeah+vyn869G+E3j631T4jWPhHw5odj4f8PXSXMU20ZmlUW8mDI5PY4PGOlcb8NvDWteGPjFZ6VrVhNbMwuIdzIdkqmJhlW6MCO4oq15TnW9ouV8kZJX10cnf1v2v0FCmkocrurtN+tjL+JH/Ih/Dv/sEz/wDpQ1cHXefEf/kQvh3/ANgmf/0oauDr1sB/B+cv/SmcuJ+P5L8kFKv3h9RSUq/eH1Fdhznpnx6/4+dH/wByb+aV5lXpvx6/4+dH/wByb+aV5lXLgv4Ef66lS3CiiiuskKKKKACiiigAooooAKKKKACiiigAooooAKKKKACpIutR0+PrQDNOzPSrWtp5mhzf7IDVRtDyK1XXzdPmj9UP8q5MdS9thqlPumvwJpT9nWjLs0em/sh3u7Q9e04n/VXSSgezLj+Yr0zx9440rwfFax3MN1f6jesVs9Ps4zJPOQMkhRk7Rjk4xXiH7JV55PjTWNPJwLiyDge6N/8AZV6j4LiTWPjH4y1+4USPpRt9HsSRnylEYllI9CzSfkBX4tFvlSPocXTisRNy23/It+C/iVZ69ro8P6romp+HNXkjMttbX6EfaEX7xRsAMR6Cu7rE8T+GNM8RXmkXt95qXWkXqXlpNEcOrL/CT/dI4IrA8YeMtbh8Rnwv4L0Bda1eGFbi8aWYRQWqNnaGY8FmwcDOcCqu1ucripv3FY7teWA965n4eeIrjxNpd/d3MEcLW2p3NmoToVikKgn3OKh+Hvi641+4vtJ1nSZNH1/TGX7XZs4dSjfdkRhwyn1FYnwYurey8IeIb26kEVvb65qMsrnoqLKxY/gAaL6oPZ2jK610PRj0rm/hl4iuPFfgmy166hjgmuJLhGSP7o8ueSMfogP41yejfEHxjqkY8QQ+BJf+ETkO6Oc3Ki6aHOPOEX3iMfMFxkir/wCzs6SfB7RpI2DI814ysOhBvJsGkpXY5UnCDb3uv1Om0rxJZ6h4s1fw0sUkV5pccUr7ukkcgOGX2yCKn8W65Z+GfDOoa/qG42thCZpAvUgcYHuSQK43XB/Y3x90DUh8sOvaVPpszdjJERLEPr96n/HPdfaVoHhaM/PrutW8Dr/ehjPmyD8lFF9GCppzj2f9M72wuPtVjb3XltH50SybG6rkZwfzqauK8deKtb03WbXw14O8Prq+ryQfaJPNlEcFtDnapZj1JIOBnPympPh74vvtcvtT0PxBo50fX9LKNc24kDpJG+dkkbDgqcEd8EU+ZXsQ6UuXmOxrL8XalJo3hbVNXhjWSSytJJ0VujFVzg1T8C+I/wDhJtNvrz7N9n+y6ndWO3Od3kyFN344zXOeJ/Ef9teF/iTpf2byv7Ehe135z5u6APn264ob0HGm+az6HVaZrsD+C7PxJqkkdpDJYx3VwxOFjDKCfw5ragljEQutwMYTzM+q4zn8q8V+KN9r1n+zjax6RpEV9bTaFGt9M8yp9mj2J8wU8t9BXWaZrniQfCnW9Q8SaFHo01rpri2RLlZvMTycBsr05PSiMtbDqUbQcl3Z812MrX2s3d43LT3DyE/7zE1v6y2J3X+6FX8lFYfhGHfLEPUitbVZN80r+rsf1r7nhCnrOfl+f/DDzt2jCBiXZ61my/eq/dHrWfJ96vuTxojaKKKCwooooGFFFHegAxRRRQIKKKKBhRRRQIKKKKBhRRRQAUUUUCCiiigAooooA7T4F/8AJY/Cf/YTi/nXXfth/wDJarj/ALB9v/Jq5H4F/wDJY/Cf/YTi/nXXfth/8lquP+wfb/yavAq/8jun/wBe3/6UejD/AHGX+JfkeO0UUV755wUUUUAFFFFABXoP7PDtH8VtPkRirLbXZBHY/Z5K8+rY8G+Irzwrr8WtWEUEtxFHJGqzAlCHQoehB6Ma5cbSlWw9SnHdpr70a0JqFSMn0Z2vwNl057HxvPrjX80X9gsZDaygTlDIu/azA4468dKdfeJPCtj4BbSfB2la+SdZt72OfUJUljSWMfcXaowSMcd64jwZ4i1HwprkOraYY2lRWjeKVd0c0bDDI47gitjxb4/1DXI7C3s9M03Q7Own+0wW1hGQvncfvDuJJPH0rhq4KcsU5WvFtPeyVl26/wDD/PphiEqVr2fodZ4htvCfxCs/EfiTRH1PR/E8Fu2oajp87boJlDKJChAGOWBwSazfE4tz4d+FYu8fZ/scnm5/ufbZM/pVbxD8VNU1fRL+xTQtF0+61JFj1C/tImWa5QEHBySBkgE4AzisS78ZX134Es/CNzp+nyw2Tk214Ub7REpcuUBzjbuY9qzo4TEJRTVkpaK92lytb9bN6dbDqVqbb11a7bu9zvka+/4a7bf5nmf8JGVYf9MN/T/d8v8ASsnUJ/J+DGvR2EzR20nisKuxsBkCOVHHbpVZvi5rraT5X9l6SNYNr9kOteU32sxbdvXO3dt4zjOK5FPEF4vg6TwsIoPsb3q3pkwfM3hSoGc4xg+lFLBVnyucUuXkW+/LfX8dOo5V4K/K97v7z07xK/gJPAPgIeJYfELv/Y5aI6fcxxxhvNbfkMh+bPf6VxHxf1u38Q+PbzVLawu7FHihjMN1/rdyRqpZuBycZ6d6seEPiNf6BoaaNcaLpOt2lvMZ7NdQjZjayHqUKkcHrg5Ga5bXtVvdc1m71bUZPNu7uUyysBgEn2rXBYOdKs5TW3NZ3v8AE76Lp5+exFeupwST7dOy7lKiiivXOIKKKKACiiigAooooAK9d+CH/IuXv/X4f/QEryKvXfgh/wAi5e/9fh/9ASuPHfwWVHc76iiivELCiiigAooooAKKKKACiiigAooooAKKKKACiiigAooooAKKKKAFHWvnHxD/AMjBqX/X5N/6Ga+jh1r5x8Q/8jBqX/X5N/6Ga9HLvikKWxRooor1jMKKKKACiiigAooooAKKKKACiiigAooooAKKKKACiiigAooooAKKKKACiiigAooooAK7z4A/8lT0/wD69L7/ANI5q4Ou8+AP/JU9P/69L7/0jmrizH/c6v8Ahl+TN8N/Gh6r8zQ8U+INY8O6F4Hu9Fvns55vDjwvIgGdhupsgZHHQciqPxMkluPA/gG7mkeWSXT7ne7tuLMLg5yfxpnxHjaTwN4A1BFJtzpU1tv7CRLmQsv1w61a8K614I1rwdaeGfHF1qGntpk0klhfWi7/AJJMFo2XB7jIrghFQhCtGN7Sleyu7XkvnZs6G224N7pW7dBPgzeXVzr99DcXDyR23h6/SFWPEa+XnA/Go/Ed5dWHwz8BXNnO8EwivlDocEAzMCPxBIpfg6sUXiHxJdwMz2Nrod9mVhj5WXahPoTkVX8WK03wf8E3UakwwyXttI3ZZPN34P4MDTmovGLTS6/9Jn/mEW/Yv0f5oT4Gg/8ACxIZOcR2F+7H0AtJjWt8IPEmuav4+8N6bqmpTXdrZGY26y4JTMTDr1PTuai03WfAXhTwrcXegXmo6l4n1HTWs5BMmyGzMq4lK8DccblHJ61Q+A8bN8SLO6APk2VvcXM79kjWJiSfSlioqrTr1pRsuWyutdFLVffbzCk3CUIJ9bu3y/yHfEf/AJEL4d/9gmf/ANKGrg67z4j/APIhfDv/ALBM/wD6UNXB134D+D85f+lMwxPx/JfkgpV+8PqKSlX7w+orsOc9M+PX/Hzo/wDuTfzSvMq9N+PX/Hzo/wDuTfzSvMq5cF/Aj/XUqW4UUUV1khRRRQAUUUUAFFFFABRRRQAUUUUAFFFFABRRRQAUq9aSlHWgC/anmtmz+ZCvqKw7U8itmwbpSZhMu/s/XX9n/GWxjJwtwk0B/Fcj/wBBr3L4TDyfFvxGtHOZB4jM/P8Adkt4iv8AKvnLwvdf2V8WdHus4VNSjz9GO3+tfQXjNtW8C/EGfxtp+kXOraLrFtFb6tb2aF54ZotwjmVRywKnacDPFfiNen7GtOH8smj6nEfvLNfaij08DJrz74RHz9a8eX8g/fy+IWhbPXZHDGEH05P51kweK9Y+IniPSrHw1puq6TodldJealqN3A0JmCHKwRqwBO5gMn0qTUNUn+G/jrW7690nULzw7r8kd2txZQNM1rcqmx1ZFBO1gFIPrWbktzljSaTj1fT5mpqP7j9obQjEMG78P3Kz4/iCSqVz9MmuCvJJIv2ePiAY2ZS+r3kRKnBCvdqjfoxrtvADX3ivx5dePbzTLrTdPgsxp2kw3SFJnUtuklZTgqCcAAjtWB4W0mbWPDfjr4b6jpt/aXFzdXssd1JAwgcSyFomV8YbB2k4NS9TWLUbX6Wv9567ZRRw2EEESKkSRKiqBwFAwBXDfs7qsfwf0eNFCqs16AB2H2yasvw58TNTNhB4f1LwnrS+LIlFtJD9lf7M8g+XzPOxsEZPOc9K2P2frO+0/wCEejWepwyw3kcl35qyxlGybqY52nkZBBHsRVJpsylCUKb5u6/Uh+O6Pa+HNK8TQrmbQNXtr3PpHu2SfhtY0uoFNb+PGlwxsJLXQdHkvD6ebcNtQ/8AfKn866rxtpKa94P1jRpBkXlnLEPqVOP1xXA/s7W2tXGmat4j8R2FxZajeSQ2axzxlHEVvGIxwecE5NJ/EEGvZN9Vp9/9M6TxZ42i0fxAuh6R4fu9f1toFmmgtSsflREnaXkYYGTnAJ965fwZqurar8er241fw5PoE/8Awi8S/Z5blJjIounw+U47kY68U7W9afwD8Xda1rVdJ1K60nxBaWqxXdlbPOYJIVKFHVATzwR9TUOlazqc3xos/E13oGqQ6XrOkLptifszFoik7Pum4/dg5JG7HBHek3qaRhaLst1ub3wL/wCRb1z/ALGbVP8A0paucP8Ax6/G3/rv/wC2a0aL4mb4a+IfEfh/XNE1ee1vdVm1PS7qytHnSZZyGaI7AdrK+4c+uaXwvp+v6lpPxW+26ZNa3erTB7aJ0IDBrUbQD0bHAJHfNF9kPlalKT2dvzRe8bf8mu3X/Yuw/wDoKVpfGS8+x/A68O7BntraAe+4rn9AaxnkvPFX7OGpaXZ6RqNtfw6SLP7NdW7RSPJGq52hgCRwcetc58X/ABfFr/wh02GLTdT05v7Rjt3ivrZ4XYxw5JAYAlcsOaqL1+RKg5NR/vf5HnXg9Nsiv/cBb8hmnXzfL+FS+HF2WU8n/TMj8+P61BettcHGQD09a/SeFKXLhZS7v8jizmV66XkJeeHNdXRzrDaXcixxu80ocAev096o6V4b17V7WS703S7m5gjzudIyRn0Hqa9Y8bG68SeEJNc8L67/AKLDp6w32mcfKgHzYH+c44rRXytH0XweIPFFvotvDbrPJAyE/acn5jn6ZFKWfVlSXurncmrWlpZXs1a9/NadTeOX0+bd8tt9NfQ8LGlaidNl1L7HN9khl8qSXacI/ofQ0SaXqEen2+oPZyi1uXKQybTiRgcED16GvYY7rTdeX4i6LpcqS2s8Y1C2CDhnUZbH4qv51atrWGLxd8PvCdwqlbCxe8mjPQymNmGR7MhP41o8/nG/NCzV21/d5Ob776CWXxdrS02+fNb8tTx7VvDevaTZx3mo6Xc20EmMO8ZAGex9KVPDWvPbPdLpdz5CQfaDIUOPL/vZr1vxDqWnx+HvF1pq3i621VrxZGtrbYQYJQTgD6cD8KzviP4k1fSfA/hbSdNm8lNQ00faCFBaRRgBOe3NKhnGLrOEIwV5Std3Sty811dX01XqOeDow5pOTsl5X3secjwl4kOlHVP7GvPsm3fv8s/d9cenvXTaTb27fAjWLhoYzMuqoBIVG4DanGetej+AbTxFD4ktI/Enim1le4s9p0gAbljKjb046VwVmAvwM8QKOANbAH/jtYSzSeKkqcraTpu8b2s5Pva+260ZawsaS5lfVS38kc78MvCv/CW+I1sJvtEdmqM080Q5T5SV6jHJGK0PD+myaDqevWOqeGLrUXFi5iBGDEu7AlPtxVr9n++u7fx/DZwzMlvcwyecg6PtRiufoa3PAOralq+v+NLjUrt7mWPSpYVZsDCLJwvHpk1vmWKxEK9aLs6ajB2u09ZW6fjrtbzIw1Km6cH9pt/kea6d4c1zUFtms9MuZ1uc+UyoSGx1Oakg8K+IpjdiLR7xjZkiceUflI7fWvR18Rap4d+DfhabSZhBNcXbRvJtBYIDkgZ9e9ddf+J9Vi+MeiaDDIkdhdW4e4jVR+9Zoy25j6jGKzrZ3jYylyU42XPbV7Qev39PMqGBoNLmk7+7/wCTHz9o+k6lrF59k02zmupsZKxqTgep9KW80fVLTVBpdxYXEd6xAWExnc2emB3r2DwjY29r4V8YT2+qRaNLJq7W32xlz5calSF9s7iPxpNV8TeHrLxZ4M1G61aHU57KKaC+u405OUCo5HsST+dbPPK0q8oUqfMlfve6jzb2tZvTuR9RgoJylZ6du9vXzPJdd8P6zoZiGrafNa+aMxl14b8aZomi6rrVwbfSrGa6dRlvLUkKPc9q7X4waXrFpFa3z69/bOiXc7yWkm4HY55Kkj2z7cVV+GFp4juNN1V9L1yHRNNTYby7lxjP8K+tdsMxlLAfWOaN/nbe21r38u5i8MliPZ2dvlf/AC+ZyGr6ZqGk3hs9StJbWcDOyRSMj1HqKSbTb+HTINTltZUs52KxTFflYjqAfwNekfHdd2neFrmS8S/mayKtdoMCYA/epvhC3l8VfB3UPD8WXu9N1CKa3X0WRsf+zSflWcM2k8HTxMkrOVpeSu43++245YRe2lST2V191zz2XRtViks43sLgPeoHtl2HMqnoVHepNb0DWdFMY1TTp7XzfuF0IDe2fWvc7NrW5+MN3ao6JH4f0MRWxYZEb/LlsewfH4VzHiy/sX+HE2l3HiiDX9V+3RzWbqvzLlhkc/j+dcdHPa1SrTjyaPlvv9q9ntZWVm7/AC2Np4CEYyfNte23T/M87m8JeJIdK/tSTRrtLXbuLmM8L6kelQaX4f1rVI4ZNP06e4SaQxoyISCwGSM17p4TtPEMGsXUHiXxVbXlxPp0nmaUoG6MbOM444rldA12/wDDXwRnvtKkEV1/azQRyYBMYJJJGe/y4/GphnmImnGmoyleKTV7e9fur6W3Wj6DeApqzk2lZ9r6WPJJopIZnhlUpIjFWU9QR1FMqS5nkubmW4mffLK5d29SeSajr6qN7K+55T30O0+Bf/JY/Cf/AGE4v51137Yf/Jarj/sH2/8AJq5H4F/8lj8J/wDYTi/nXXfth/8AJarj/sH2/wDJq8Gr/wAjun/17f8A6UehD/cZf4l+R47RRRXvnnBRRRQAUUUUAFFFFABRRT7eKS4njhjALuwVQTjk0gGUVqnQb0EgzWOR/wBPcf8AjSf2Fef89rH/AMC4/wDGp9pHuOxl0Vqf2Fef89rH/wAC4/8AGoL/AEy6soUmmMDRs20GKZX5xnBweKFOL6hYpUUUVYgooooAKKKKACiiigAooooAK9d+CH/IuXv/AF+H/wBASvIq9d+CH/IuXv8A1+H/ANASuPHfwWVHc76iiivELCiiigAooooAKKKKACiiigAooooAKKKKACiiigAooooAKKKKAFHWvnHxD/yMGpf9fk3/AKGa+jh1r5x8Q/8AIwal/wBfk3/oZr0cu+KQpbFGiiivWMwooooAKKKKACiiigAooooAKKKKACiiigAooooAKKKKACiiigAooooAKKKKACiiigArt/gTcQW/xU0f7RKsSTi4tVdjgB5YJI1yf95xXEUqM0bq6MVZSCrA4IPqKxxFL21KVO/xJr7y6c+Sal2PQvDXinxP4Jgu/C+q+GodVsorhmaw1G3crFKOCykYIzjscGtT/hZkP/RJfDf/AH6uP/iqybf4y/EKGCOH+2LeUIoUPNYQSOQPVmQk/jT/APhdXxC/6CVh/wCCu2/+Irx54GtOTlKlG73tOSv8kjtjXhFWU39yf6ieK/H+taxoU2iab4WsfD9jckG6SwgfM+OgZmycewNUvAvjHXfC1lc6Y2hwavpVy4lksr2Bmj8wDG8EYIOPQ1e/4XV8Qv8AoJWH/grtv/iKP+F1fEL/AKCVh/4K7b/4irWFrKm6XsYWevxPfvflvcn2sObm53f0X+Zp/wDCzIf+iS+G/wDv1cf/ABVUdf8AiJrmpaNc6NovhGw8Pw3y+XcnT7dzJMn9zLZIB9qi/wCF1fEL/oJWH/grtv8A4ij/AIXV8Q+2qWQPqNMtwR/45WccBVi1L2MdO85P8HEp4iLVud/+Ar/MZ8XoJNL0bwV4fuxs1DT9HLXUXeIyys6qfQ4IyK8+qzquoXuq6jPqGo3MlzdTsXklkOSxqtXr4Wi6NJRk7vVv1bu/zOSrNTldBSr94fUUlKv3h9RW5kemfHr/AI+dH/3Jv5pXmVem/Hr/AI+dH/3Jv5pXmVcuC/gR/rqVLcKKKK6yQooooAKKKKACiiigAooooAKKKKACiiigAooooAKB1oooAtWx5FbFg3IrFtzyK1rE8ikZTMbxUzWmuRXa5BQpKD7qQf6V9u6dcfaLC2ukbiWFXBHoQDXxR44j3LBJ6qVr62+FF9/aPw18PXZbJawjVvqowf5V+R53T9lmVaPd3+/U96T58HRl2ujpxwoVQAo7AYFB5UqeQeoPQ0UV5hygST1qs+pWi6pHpLXGbt4TOsQycRg43H054GeuD6VaAyQPWvO9L1aOw0Hxn8RLhPNYPcm3B/597YFYkHsxUn6saTdi4Q5rnfNdW63S2zXMK3Lr8sRcB2HsOpFTEknJJJrzCx+FGl6j4ZS51q5vpPFFzGLmbVFupFeK5YZyig7Qqk4C4xgciun1TxKnhXw9pn/CSyG71eeNYjFYws7XEwUbyigEhepyeBST7lSgr2g7s6O6uIbW2kubiRYoYlLO7HAUDqTT45VniSZJPMR1DI2cgqRkGuG1/wASaZ4m+F3iW508zK0NnLFcQTxmOWF9ucMrAHp0PQ9q0J/Eul+F/A2i3mpNKfNtLeG3ghjMkszmJflVVBJ/pRzC9k7bam7f6pp9mZY7qdQ8Vu100QG5/LXqwUcnGO1WrS6ju7WO6tpxNBOgdJEbKupGQQe4xXnPh/X9P8R/Fy1u7OOeMpoEsc0NzA0ckbefyCrAHHv0Nbfw4X+zpNd8MZ/daRqLLag9reZFmjH0XeyD2ShO45U+VeZ1x5xkA4ORnsaUknGSTjpSUVRkKWYnJYk+ua8J/axvWkv/AA1pxYnbHLOQT6kKP5Gvdh1r5q/aUuvtXxTitQci0sYk+hbLH+dCOnBq9eP9dDndMXy9Jf8A2mVf5n+lZ942193UA5x61qINmmRL6sW/ID/Gsa9PJr9V4fp8mBh53PNzGXNipeR2F9428NWWg6jB4e8PzWOoalAIbmRpcoB3wM1X0rxt4YvPDdhpPjDw9NqUmnKUtpopNhKf3TzXBTnrVetf7Gw3LbW9735nzXtbe99tDRY2re+na1lb7jsvCni+x0Dx/ca9baW8emzCSM2aMMiNui5PHBAo1nx1cXPxKXxhZQNF5Tp5UMhzhAu0qceoz+dcbRW39mYZ1HVcbtx5d3t/XXcn61V5eVPS9/megeLPE/gXU7G/n0/wnNb6vegkzvNlY3P3mAB71leMvFUOuWXh2G1tZYJNItfJZpGBDtkHIx24rlKKVHLKFFxau+W9rtvdW69LDniqk73tr2VvM9ftvin4bi1y08RSeGbh9YEKwXMwlGNgGPkGcZ4HXtXFw+KrZPh9qfho2kxnvNQF0s24bVXjgjrniuUorKjkuEo/Cn06t/C218lfYqeNqz3ffp33NzwJr58M+KrLWvJMyQFg8YOCyspU498GusHjvw9Z+INbvtL0O4trbUtONt5YkGfOZyzSHPY+g9K83orbE5bh8RUdSondq27Wid1+JFPE1KceWPqdVqnii3vPAeh+HUtJlm025aZ5Sw2uD2A61sXfj+xm+JmleK10+5FvZQpG8Jdd7ERlSQenU157RSeV4Zpprfm6v7fxff8AgP63V79vw2O98N+OdPtbjXbPWdJe/wBF1eczvbhwHRs5Bz+X5CoLrX/BA8RWEtl4VkTSIY5EuYGly8xcY3ZzxjtXE0Uv7KoKbnG6urO0mlta9r726j+t1OVJ208l6nZ+PPFml6romneH/D+my2Gl2UjShZX3MznPP05NL4B8WaTpGi6poWv6XLqGm37LIyxPtYMvv6VxdFV/ZlD6v9X1te+7ve9733vcX1qp7T2nXbyttsdh8Q/F1j4ms9JtbHTHsI9PiaJULArtzwB+Fb/7ONzPD4wvYlH+jPYs85PRdrDaf1P515hWhpGtappCXSabdtbi7i8qfaBlk9Mnp+FY4rK4ywEsHR0T73e7vfv5l0sU1iFWn0Og0TxtNpfxCvfE3k/aIryWUTwn+OJ2zt/DjH0qbxNr/gt7NP8AhGPDMtheeekxmll3bQpztAzXE0Vs8soe0jUV00ktG0mltdLR28yFiqnK49/L8j14/FLw0usPrqeGbgardW5hu5vNHTbj5Rn1/SuLm8U28nw4bwsLSYTnUftfnbhs2/N8uOuea5WisqGTYWjblT0aerb+G9vkr7FTxtWe779O+56B4oW1034QeG9Nlt4l1K7ne+LBBv8AJy4XJ64O4f8AfNef1JNPNPs86aSTYgRN7E7VHQDPQe1R11YPDPDwabu22383f8DKtU9pJO2yS+47T4F/8lj8J/8AYTi/nXXfth/8lquP+wfb/wAmrkfgX/yWPwn/ANhOL+ddd+2H/wAlquP+wfb/AMmry6v/ACO6f/Xt/wDpR1w/3GX+JfkeO0UUV755wUUUUAFFFFABRRRQAVb0b/kLWv8A10FVKvaLDM2pWzrDIy+YPmCkiplsxop3AXz5OB98/wA6ZgegqzNa3XnP/o033j/yzPrTPst1/wA+0/8A37NCaAhwPQVof8y5/wBvg/8AQDVX7Ldf8+0//fs1f+zXH/CO7fs82ftYONh/uGlJrQDLoqX7Ldf8+0//AH7NH2W6/wCfaf8A79mqugIqKl+y3X/PtP8A9+zR9luv+faf/v2aLoCKinSRyRttkRkPowwabQIKKKKYBRRRQAV678EP+Rcvf+vw/wDoCV5FXrvwQ/5Fy9/6/D/6AlceO/gsqO531FFFeIWFFFFABRRRQAUUUUAFFFFABRRRQAUUUUAFFFFABRRRQAUUUUAKOtfOPiH/AJGDUv8Ar8m/9DNfRw6184+If+Rg1L/r8m/9DNejl3xSFLYo0UUV6xmFFFFABRRRQAUUUUAFFFFABRRRQAUUUUAFFFFABRRRQAUUUUAFFFFABRRRQAUUUUAFFFFABRRRQAUUUUAFFFFABRRRQAUq/eH1FJSr94fUUgPTPj1/x86P/uTfzSvMq9N+PX/Hzo/+5N/NK8yrlwX8CP8AXUqW4UUUV1khRRRQAUUUUAFFFFABRRRQAUUUUAFFFFABRRRQAUUUUATQda1LJuRWTF1rSszyKDOQeLk36VHJ/df+Yr6G/ZmvftfwmsoyctazzQH2AbI/RhXgWup5uhzf7OG/WvWf2RL3zPDWuaeTzBeLKB7OmP5rX5jxXS5MxUv5or8NP0PZwr58vt/LL8/+HPcKKKK+dMR0P+tT/eFePyRySfsw6rGoJlj0+5aQAcko5Zv0Br14da4vwlFBZav4j8G3yKYZJ5L21jbpNa3GSyj1CsWUj6etTI2pSsr9mn9x11hIktjbyRsGR4lZSOQQQMVyNu8d18aTLuSVLbw6HtXUhgDLcYcqfoiDPoaxovDHxK07Sz4U0rXdHOh7DBBqEyyfbreDoFAA2FgvAJ9OTWvrPhLUtOOjX/gma0gvtJszYLDfFzDc2x2/I5XLbgUUg+ufU0rvsNRjFv3tzC8eDyfE/jRIhtW68JedPj+KRJNqk++1m5q/YqJ/HvgeOZQyW/ht54c9BIVjUsPfb3q5YeEdXvdL8Q3HiO9tH1vXLX7KxtQ3kWsSg7ETd8x5Ykk96hu/C/ixtC8P3sF9pEXijQ0MSMgk+yXEJUKY2yN4yFB46GlZmnNG1r+X4Fq4jjHxytpggEj+HXDtjlsT8Z9an8O8/E3xay/dFvYKf9/ZIT+hWqeg6F4jg8Xnxl4s1PSlKaW9rJBbbhFbr5m/ILdsZyTzn2q78NVku7PU/Ek0bRtrl813ErjDLbqqxQ5HbMcatj1Y00RKyi9eiX4nWUUUVZzipywr5N+LF39v+L+vSA7hHc+Sv0QBf6V9aRELIGbovJ+lfGFxcHUfFup3x58+8kfP1Y1cFdo7svX71vsjauvltoF9I8/maw71utbepnaxX+6qr+lYF4etfsGXU/Z4WnHyR4NeXPXk/M1viL4bt/Dc2lpBdSz/AG2xS5bzABtZgCQMdua5OvoXxBceD01HwzYa/pkl7d3+nwwI+7CwoVXk/U+lcda+D9Ksbrx/Y3Fv5/8AZkAazdicoCSQa8XAZ7+4Xt4vm76a3ly3Xo2j1a+A9/8AdtW/LS55WOSAOpq/rukajoeoGw1S2NvchQ5QsDweh4rutEsdAsfhpoviLUNM+1S/2z5c+1iGkjxJheuOoU/hWj+0TfaQ+rR6fHpzrqqCOSS7LfK0W1sJj6kflXWs3lPGxw8IO3vJvzi0u+2uvqvMyeDUaLqSlrp+J5LRXoXwk0XQNU0rxHdeIIWaCyt0m3qTuRQSWx9cVp+LdC8O+IvDega34Z099N+13/2KSNmyQPU+4rWrnFKniXQlF6Ozl0u1zL8CI4KUqXtE16dd7HlVFe7XHhHw7d3Wp+Ebfw1dW7Wdqz2+qENiSVRzz0IJ/rWD4T0HStF8GafrOoeHbjXbrU53VljBIghU4zgdz1rmjxDQlDmUHe6stNbptPey0T3NXl01Kzat316Hk9dPZ+GYJ/htf+KjdSia2vEt1hAG1gSvJ75+au8t/AOh6f8AErWBfRM2iabY/wBoCEk5wRwpPXAw35CpPEF34e1P4K6nd+HrOTT4JtRh86BznZJvQE/QjBrKvnaqypRw6dnKF30tLo/NoungXFSdS2ilp6dTxitvwRocPiHxBFplxqMGnxujMZpWCqMdsmu++IunaD4b8PR6XF4XkljnsY5INVVif3xAJJ56e3vXM/BjStP1nx7a2Op24uLZonYoSRkge1dbzRVsBUxME4pJ2ejenW1/wZisLyV405a39Tj50Ec8kYYOFYruHQ4PWmV6l4M0nwnD4B1LxBr9g9wLHVWVVjYhpBtAWP6ZbP4V0t/YfDnTtS0TU5NHmkHiKONYIA3yQhsZc8/7ag/Tisaufwp1HTVKUmrrS2rSu1v21Khl7lFS5kv8tvzPCKK9e0Dwb4ej8feMdH1GJjYWNp5sTZO6IHY3HqQGxV2WH4bTeELbxqNDuYrWzna3FoH+aZug3c496c+IKSkoxpylfl2S+0rxW/X8Ajl82m3JLf8AB2Z4pRXrniDwPo+ofEvQLTTI2ttN1a1F3JGD91RnIHpnA/OpfEmgaJrHhHXbmx8M3Oi3GjEPBLIGAniyc5z1OAT+VUs/w79n7r9619vdu+VX179r9xPL6i5tdvxsr/keV6DZrqWt2OnvIY1ubhIiw6gMwGf1rrLvwPZxeKfEej/21Hbx6RB5sT3BCtMdqnb9fm7V22laf4L8Ly+F9E1PTpZdXv1hujdq3+qkLDbkem7jj05qvf6PpurfEjx+dQtVnNtYiWHJI2Psj54rgq51KpVk4c0YKLadlr78VdfitTohglGC5rN3+7Rux4vnitDSNG1LV0u2061M4tITPOQwGxByTz9DXd/Dm48MNZWGny+ELzVLm4k2Xl2FYomTgYx0wK7LwTaaH4b1zxvoy6fJKtpDJMzb/v22wnyuvXrz71147PJYdVIxpvmjqr2s1zJN7+ZlQwKqcrctH/lfseB9qK9O8GaToOsXXiLxWmhzzadY7fsemqSWZ26A4644/M1U+K+g6fBoui+JdN0uXShf747i0kzlJFPB56Zwf0rqhm9KWJWHcWm9OmjtzW37ddr6GMsHJU3Uv/w17XKHwL/5LH4T/wCwnF/Ouu/bD/5LVcf9g+3/AJNXI/Av/ksfhP8A7CcX86679sP/AJLVcf8AYPt/5NXPV/5HdP8A69v/ANKNYf7jL/EvyPHaKKK9884KKKKACiitazuFs9FWZbeGV5Ll1Jdc8BFIH6mpk7DMnNGa1P7Zf/nytP8AvgUf2y//AD5Wn/fApXl2Ay810NleXNudGjhlKIwJIA6/NVa11ZpLmKNrK12s4U/IOhNWLlVTU9LRRhQzAD0G81E3fRoaM+bVtR85/wDSn+8ew9ab/a2pf8/T/kKqT/66T/eP86ZVqEewrl7+1tS/5+n/ACFXv7U1D/hH9/2l932sDPHTYaw60P8AmXP+3wf+gGlKMdNAQ3+1tS/5+n/IUf2tqX/P0/5CqNFVyR7AXv7W1L/n6f8AIUf2tqX/AD9P+QqjRRyR7AaOsTST29jLM25zCcn1+Y1nVe1H/jy0/wD64n/0I1RpQ2BhRRRViCiiigAr134If8i5e/8AX4f/AEBK8ir134If8i5e/wDX4f8A0BK48d/BZUdzvqKKK8QsKKKKACiiigAooooAKKKKACiiigAooooAKKKKACiiigAooooAUda+cfEP/Iwal/1+Tf8AoZr6OHWvnHxD/wAjBqX/AF+Tf+hmvRy74pClsUaKKK9YzCiiigAooooAKKKKACiiigAooooAKKKKACiiigAooooAKKKKACiiigAooooAKKKKACiiigAooooAKKKKACiiigAooooAKVfvD6ikpV+8PqKQHpnx6/4+dH/3Jv5pXmVem/Hr/j50f/cm/mleZVy4L+BH+upUtwooorrJCiiigAooooAKKKKACiiigAooooAKKKKACiiigAooooAfH96tC0PIrNTrV+1PNBEjWmXzdNnj9Yz/ACrr/wBke88rxZrenE/6+zSUD3R8f+zVydn8yFT3GKt/s7XX9n/GS0gLYFzFPbn3O3cP1WvgeM6dqlGp6r8j1crfNh60PRn1pRRWF8Qdan8O+CNY121hWaextmmSNujEEcV8Y2TFOTSRu1G0EDXKXLQRNOilElKDeqnqAeoBwOPauB/4SDxrpOsaPeeIbbSf7E1e5S1CWzOZbR3UmMtkYOcYPJwelXdW1bxbq/iPUNJ8HrpsEGlFI7q6vdxEk7KG8pQoPABGT6nilzGnsn3O1orj9P8AFGsap4Ik1DTdFSTXorlrGayd8Rw3Ky+W5Zuvlqctkc7feoPDOteLLLxrH4X8YJpspv7SS7sLqy3YPlsgkjYMByN4IPcZo5kL2UtfI7SZ/LhkkIyEUtj6DNc9pPipdR0jw/qMOlXbx6zIUymCLYDd80nPT5ccetc/4V8S+L/Exup10zTbbRrW5vbW4nkkfzpfKkdF8sDjoBnOOc1D4G1q50rwP8PrOCNGTVJ2tZSx5Vf3jZHvkUuYv2Vk77/8OejzwxXEEkFxEksUilXjdQysp6gg8EU5FVFCooVQMAAYAFefS65461vXPEGl+GodItk0i++z/aLxn/efu0dVAAP945P0x3qePx1eXXw/0vWLPTYzreqXAsILJ2OxbsMyyBiOdieXIxPXC+tPmRPsZaHd0Vxmh6x4n03xTa+H/Fy2E39pRSSWF3Z7gDJGNzxMCB/DkgjqFOa7OmnciUXEo+Irr7D4c1S9zjyLOV8+4Q4r458LqZZlY9WbP5mvqX403n2H4U6/NnBe3EI+rMBXzN4RjwyN/dGfyrpw0OarGJ34H3YTn6GjqbbpJD6sawbs8mte+bisW6PJr9lhHlikfMxd3c9x1HQ9F8Qav4a1M+ILKFtKsrd7qFpVyU2gjB9cjkVjeGdb0vxH438bWb3sdtFrEHl2ssjbVO3Izk/hXjLdT79abXz0OHrU5QlVb0tHRe773N89Uvloew8xvJNQ66+elvyPWvHFtpeh/COz0Oy1a31C4s9XUzmNxy5VycDuoyBmoPjxY2d5NaeLbHVbS4gu0igWBHzIPlY7iOwwAPqa8swPSjtiunD5RKjUhU9q205N6LXmtdeWqM6mMU4uPLo7fKx6F8MLi3h8FeOI5p4o3k03Eau4Bc4bgA9av6Pq1rpvwo0G4aeIyW2umV4g43hRjJ29eleXUd60rZTCtUlOUt5KX3R5bEwxbhFJLZNfjc958Yxa9qFxfa3pHjyxg0SaFp44Wm+dRt+4B61Q8KX1/r/w40uw8P8AiW20jU9Nd47hJ5NgkQng+/Y/ia8V7be2c4oHByOD6iuNcPpUVT51eLTT5V0TWq+1ozd5hebly776v8Ox7H4TuVh8ba/4a8Q+Ibe9k1LTRa/bVf8Ad79v3QTxwGb8qj17S9M8PfCHVPD6a3aX16L+CSfynBA3OuAvc4C5NeQYo7571q8kftYzVSyTi2rKzcevlp0RCxy5WuXv16M9vWOfQfhxrNl4g8Radq2mS2oGmxJIHkDnp78fpXGfAWeC2+I9pLczxQxiGQF5HCr0Hc1wfYDsOntQaunk9sPWpSnrUvdpJdLbLr37kyxl6kJpfD5/qej29zb/APClddg+0Q+c2tBlj3jcR8vIHXHvVzxXdWr23wz2XMLeTbx+biQHy+YvvenQ9a8soq1lEefn5vtSlt/NHl/4Ivrb5bW6Jfc7nuX26y/4WP8AEGX7ZbeXJpYEb+au1zsj4BzyfpXHC4t/+GfzbefF5/8Aa27yt434wOcdcV59gelHes6OSxpcvv7OD2/kVvxKljnK+m9/xdz2678Q6bpPjXwNfTXULWy6SIZ2Rw3l7ieuOnOKoeP7DxNa6Lql1c+ObK800/6q3SbdJKrMMLgex5+leQUdgOw6e1Z08ijSqQnGe294p395vS+z1tcqWPcoyi1v5+Vvme63VpofiWXwv42m160tIbC3iS6gZx5hdGyFA/3iQfaoIb2zHxD+IchvLbZLp2I281cOdqcKc8/hXiNGB6VEeH7JxdVtWslZaLmUvntb/hhvMNny67vz0se6eD5y3gPw0+ieILDSba1fdq6uwEkhDdMdTkcUafe6bdfFnxfYNf28SapYNDDMZBsyUx16fxfpXhfbFA4pPh6LlUl7T4r9FpeSlq+tmuvQf9ou0Vy7W69lb5HsHw5I0c+J/BMXiC1tNRdlazvlfETOv3sN6cAfia5n4pWuvWUNhDrnia11iR2dhFBJvEWMDJ9zk1wtB5JJ5J6muyjlTp4r6xzp31fuq7drXT3V97GM8XzUvZ29Nel77dTtPgX/AMlj8J/9hOL+ddd+2H/yWq4/7B9v/Jq5H4F/8lj8J/8AYTi/nXXfth/8lquP+wfb/wAmrCr/AMjun/17f/pRpD/cZf4l+R47RRRXvnnBRRRQAVek/wCRfh/6/JP/AEBKo1ek/wCRfh/6/JP/AEBKmXQaKNFFOjR5HCRqzMegAyaoRJY/8f1v/wBdF/nWzqcqQ6jp8shIRGcsR6bzWdY2V4L2Am1mx5i/wH1q/wCIrS6Y2223lPEnRD/fNYyackMhktNHaRm/tY8kn/Vn/Cm/Y9H/AOgsf+/Z/wAKpfYrz/n1m/74NMmt54VDSwyICcAspFVb+8BofY9H/wCgsf8Av2f8KTUGsYtKS0tLo3DGfzGO0jA2kf1rLop8vmFwoooqxBRRRQBe1H/jy0//AK4n/wBCNUavaj/x5af/ANcT/wChGqNTHYbCiiiqEFFFFABXrvwQ/wCRcvf+vw/+gJXkVeu/BD/kXL3/AK/D/wCgJXHjv4LKjud9RRRXiFhRRRQAUUUUAFFFFABRRRQAUUUUAFFFFABRRRQAUUUUAFFFFACjrXzj4h/5GDUv+vyb/wBDNfRw6184+If+Rg1L/r8m/wDQzXo5d8UhS2KNFFFesZhRRRQAUUUUAFFFFABRRRQAUUUUAFFFFABRRRQAUUUUAFFFFABRRRQAUUUUAFFFFABRRRQAUUUUAFFFFABRRRQAUUUUAFKv3h9RSUq/eH1FID0z49f8fOj/AO5N/NK8yr0349f8fOj/AO5N/NK8yrlwX8CP9dSpbhRRRXWSFFFFABRRRQAUUUUAFFFFABRRRQAUUUUAFFFFABRRRQAo61ctjyKpCrVselBMjcsG6VT8G3P9lfF/RrrO1V1KMH/dc4P/AKFViwbkVh+JHaz8QwXi8FGjlB91P/1q+Q4xp3wUZ/yyX6no5K715w7xZ9xHrXI/Gb/klXiT/ryP/oQrqrSZbi0huFOVljWQH2IBqtrml2Wt6PdaTqUbS2d1H5cyK5UlfqOR0r89kuhUHyyTZyvxT/5FnQf+wzYfzNYWg+HL7UfGfjSKLxTf6ZMmrtM1tCikeXIisj8nOCD19q9F1fR9P1a0t7W+iaSK2njuIgrlcPH905HX6Vj+LvA2h+Jb5dQu5NRs7wR+U8+n3kls8sf91yhG4emelS4m0KqS5TlC6+GfCy2/hnxE11c694k+yS6pPGG8iZyVlYA/KxBiIHYk0+DSbvSfjL4WivvEl1q80llfNsmjVDGAsfOF6Zz+ldhe+DvD934Rj8KyWRTS4lURJHIUeNlO5XVxyHB53dc5rP0z4c+G7Gaxug2qz3tlci5ju5tQleZmAxtZictH/sH5falysaqxs/n0Kvwp/wCRB1D/ALCeqf8ApTLXN6B/yKvwo/7CLf8AoMtenaLpGn6NYPY6fC0du80s7KzlsvK5dzk9izHisrSfA/h3S0tEtIbzZZ3rXtsst28gilYEHaCeFwx+XpT5XoL2sbyff/glL4d/8jL44/7Dg/8AREdeex2clx4a8JSf2lLpsEfjPVY5LmMDMRklvkQ88csyp/wOvZdM0mx0261C6s42SXULj7TckuTuk2hcgHpwo4FUW8J6C3hu58OvZF9NuZZZpI2kJPmSStKzBuoO9iwI6cY6UcoRqpP7vysc7B4Vt7Lxnocmq+L7+/v7d5Z7G0mjA3Hy2V246Da56+td9XM+EvBGi+Gr2e+s5NRu7yVPK+0X95JcyJHkHYpckqOBnHXArpqcVYzqS5nvc8w/adu/s/wzS2Bwbu+jTHqBkmvDvDa7baR/RD/hXqP7WF3/AKL4d00N96WSdh9AAK800hdumOfUgV6+TU/aY2nHzR1QfJgZy73/AMivfGsa5PJrVvm5NY9yeTX60j5yBWbrSV6BqvwxvtN8N3Ou3OpWiwx2Ud1Em7DSlgCVAPpmn6X8K9SvNMgd9TsrfUrmDz7exdj5jJ2zx1NeZ/bWB5Of2ite3Xff8OvY9H6jXvblPPKvaJpGpa3e/Y9KtHurjYX2KQDtHU810Xg/wO2t2lxeX2r2elwQzm3xM2HaQAdB6c12Hwv8OXnhX4tzaVePHIw06SSOSM/K6HGCPyI/CssdnFGjTqqnJOcU3bXp/XRlUMHOco8y91ux4/Rmg9a9i8R+A7FfhNplzFdabFdW6Ncy3AwDcArkIDjJIz0rqxuY0sHKnGp9t2/r+uplQw0qyk49Fc8mvbG8shC13bSQiZPMi3jG9fUVWr0rxFoHiHXtb8I6NqmqWsjXmnj7I6ptEUYycNgcnilb4O69/ZnnQ3tlJerIqy2ok5jUnGW9MDk+wNcsM6wsIR9vUSk/W27XbyNXgqsm/ZxbS/yueaUV2Pj7wFeeFbSyvPttvf2t0xjEkJyA4HT9D+RrTPwp1P8As1j/AGlZf2stv9pbT937wJjOOnWt/wC18F7ONT2itLb5b+lvMj6nW5nHl1R53RUtpbyXV3Dax4Eksixru4AJOOa77V/hfcWmi3t5Z63YX9zYJ5l1bwtkqO+Djn/61bYjHUMNKMasrOWxnToVKibitjzyiu28FfD278Q6MdYuNRtdNs2kMUDztjzW9vbPFO8M/DnUNVudU+1X9pY2em3DW0ty7fK8inBC+o/xFZTzbBwc1Kfw7/5eb9C44StK1o7nD0V2Nh4A1C68V6jof220SLTlElzebsxKhAIOfcEUuvfD7U7DWNKsbO4gv4dWbbZ3ER+Vj3B+nWn/AGphOdQ51dq/ytf8tfQX1Wtbm5fI42iu28RfD+TTp7O1sNZstRup7oWkkMbHdHIfw6e9Q+NvBKeG9P8AtC65ZXs0U4t7mCInfG5DHpjkfKf0op5phajioy1lto/8tPmOWFqxTbWxx9FFFegcwUUUUAFFFFAHafAv/ksfhP8A7CcX86679sP/AJLVcf8AYPt/5NXI/Av/AJLH4T/7CcX86679sP8A5LVcf9g+3/k1eBV/5HdP/r2//Sj0Yf7jL/EvyPHaKKK9884KKKKACr0n/Ivw/wDX5J/6AlUa6f7Dpsfhyy+0fb5GkkaU+TGGAJROOvpis5ySsNHMVoaAzR6gXRirLBKQR1B2Grf2XRv+eOs/9+F/xqaHT44rmKayjvDHLbT5E0eGBCkdqUppqwWM+x1LUDewA3s5BkX/AJaH1q/4h1C+Q2+28nXh+jn++ayrC2uftsH+jzf6xf4D61c8Sdbb6Sf+hmk1HnQFP+09R/5/rj/v4asyXNxcaBN9omkl23UeN7Zx8klZdXov+QBcf9fUX/oElXKKAo0UUVYgooooAKKKKAL2o/8AHlp//XE/+hGqNXtR/wCPLT/+uJ/9CNUamOw2FFFFUIKKKKACvXfgh/yLl7/1+H/0BK8ir134If8AIuXv/X4f/QErjx38FlR3O+ooorxCwooooAKKKKACiiigAooooAKKKKACiiigAooooAKKKKACiiigBR1r5x8Q/wDIwal/1+Tf+hmvo4da+cfEP/Iwal/1+Tf+hmvRy74pClsUaKKK9YzCiiigAooooAKKKKACiiigAooooAKKKKACiiigAooooAKKKKACiiigAooooAKKKKACiiigAooooAKKKKACiiigAooooAKVfvD6ikpV+8PqKQHpnx6/4+dH/wByb+aV5lXpvx6/4+dH/wByb+aV5lXLgv4Ef66lS3CiiiuskKKKKACiiigAooooAKKKKACiiigAooooAKKKKACiiigAqxbnmq9TQHmgTNixbkVmeOI8tbyeqlf8/nV+zbkVF4wTfpcUn918fmP/AK1eDxJS9pltVdrP7mjpyufJjIef+R9YfC++/tL4c+Hrzdkvp8QY+6rtP6iujrzf9my8+1/CTTkLZNrNNAfbDlh+jV6RX5YndJnXWjy1JR7MKKKKZmFFFFABRRRQAUUUUAFFFKoyRQB85ftQXX2j4habZA5FrYgkehZs1ytuNmmoPVifyFXvjbdfbvjFq2DlYPLgHttWqco2WkK/7JP619JwxT58apdr/kdWLfJl8V3/AFdzJvW5NZM55/GtK8bk1lznmv0w8KB6R8ap2+2eE4pJGMCaZA2zPAyFyfyrsfGetaPoXjTTdSbwzfX18LWJrW6hdipXbjGBx3rxXxFr+p6+9o2pSRyG0t1t4tsYXCKMAHHX61v6N8T/ABfpWlRadbXsLRQrtiaWEO6D6mvlKuS1/YUYpJuKkmuZxTUn3S+9W1PahjaftJt6Xs07J7G1p+k6BceHtQ8a+INMvr1brU3igsLZyPLYknJx9CPyr0IhR8adN2xtGP8AhG/ut1X94/Brxbw1488SeH7e6t9Puo/LuZDK4ljD4c/xDPQ05fH/AInGuwa2byJ76Gz+xrI0IOY8k8juck81nislxtec9Va0lHV7NKytbS1tXuyqWNowjHTW6b07eZa0bXfB1t4TNhf+HpbjVNkg+0gjG4k7T17cflWt4otprj4FeGGghaVYbuYyFVztGDya82ro9I8a+INL8NXXh21uYxYXIYMjRhiA3XB7V62Jy6anCpQd2p8zUm7bNO29t9jlpYlWcZ7WtovT/I9Vf/ko3w3/AOwZ/RqyPCN1ced8T5vPk8wW8jB9xyCPNwc1wP8Awm3iD+1dJ1P7RD9p0mHybQ+SMKvPUd+p61XsfFGsWf8AbHkTRD+2EKXmYgdwOc49PvHpXmrJK/s3F22ivuqOT6dvxOl46nzX13f/AKSl+Z3Vk8Y+Dfhlrk5hj8RLuz0C5kJ/ma6jxhr+l+HfiPc3i+Fr+61VowFukdikism3gdMdR+FeLy+INTk8Mw+HGlT+zobg3CIEG4PgjO7r3PFdDbfFLxjb6SunLfQuix+WsjwhpAuMfe6596WIySvObmkpJud1zOOkmnul5aoKeNpqKW1lHWyeqRzukWh1vxTb2it5BvLvGf7m5s/pXtOg6b4e0eXxjpGj6VfxT2emTR3N5O5KTHY3QHjrzXg1vPNb3MdzDIyTRuHRweQwOc12V/8AFLxheRSQzXkASWB4JFWBQHVhgk++Oh7V2Zvl+KxTjGi/dtqrta3TvotdFaz9THB4ilSTc1r6f1Y2vFtpd33wb8Hf2bBJPCjyLMsa5xIeBn8d9S39jqTfAo2UdvM13ba066hGBucMCc5x15KVyXhLx74l8L2MljpN4i27ksEljDhSe4z0o8OePvE2g3l7dWN8C97IZbgSoHVnPJbB6GsZZdjYrlgotRnzx1et23Z6aWvvr0LWJot3d9VZ+WnQ7b4W232Lwj4ys9a024uZo44HntA2JHi2EgDHPQj9Koaj4y2weHbfw74bu7RNLvWnt0m3Hedp3KM+2a5Kw8a+I7LxNceIoL7GoXP+uYoCjjjgr0xwPyq3q/xD8T6nqthqU91Ck2nuZLYRxBVVj1JHek8pryxMqtSKkpa/FJJPk5WrW1XnvZjWLpqmoxbVtNlte+52PieLTrmw0z4j+G9Mns9SGohJ7N1x5r4JOB/wE/nVP4i2eh+IvB7+OtPsJ9Nv/tghvIZBgSORkkD6nOe/Nc1rXxE8Uare2N1PeRRtYy+bAsUQVQ/qQOv/ANeq/i7xx4g8UWsVrqlxF9nibeI4owilvU469/zpYbLMZTnSk2lyt68zbUb/AAbe8uzdrBVxVGUZrv5de/kc1RRRX1B5QUUUUAFFFFAHafAv/ksfhP8A7CcX86679sP/AJLVcf8AYPt/5NXI/Av/AJLH4T/7CcX86679sP8A5LVcf9g+3/k1eBV/5HdP/r2//Sj0Yf7jL/EvyPHaKKK9884KKKKACtq/v720isktbqWFWtYyQrEAnFYtaGtfdsP+vOP+VRJJtXGJ/bWrf9BC4/77NbVnqmpNBZk3sxLW9wT855IBxXLVu2X/AB72P/Xtc/yNRUjG2wIo/wBtat/0ELj/AL7NLqrFrLT2YkkxMST3+as+r+p/8eGnf9cW/wDQquyTVgKFXov+QBcf9fUX/oElUavRf8gC4/6+ov8A0CSnLYCjRRRVCCiiigAooooAvaj/AMeWn/8AXE/+hGqNXtR/48tP/wCuJ/8AQjVGpjsNhRRRVCCiiigAr134If8AIuXv/X4f/QEryKvXfgh/yLl7/wBfh/8AQErjx38FlR3O+ooorxCwooooAKKKKACiiigAooooAKKKKACiiigAooooAKKKKACiiigBR1r5x8Q/8jBqX/X5N/6Ga+jh1r5x8Q/8jBqX/X5N/wChmvRy74pClsUaKKK9YzCiiigAooooAKKKKACiiigAooooAKKKKACiiigAooooAKKKKACiiigAooooAKKKKACiiigAooooAKKKKACiiigAooooAKVfvD6ikpV4YH3pAenfHeOR7nSNkbvhJs7VJ7pXmnkXH/PvN/37Neyf8LT8N5OINS/78r/8VR/wtPw3/wA8dS/78r/8VXmUalalBQ9nsW0meN+Rcf8APvN/37NHkXH/AD7zf9+zXsn/AAtPw3/zx1L/AL8r/wDFUf8AC0/Df/PHUv8Avyv/AMVWv1mv/wA+wsjxvyLj/n3m/wC/Zo8i4/595v8Av2a9k/4Wn4b/AOeOpf8Aflf/AIqj/hafhv8A546l/wB+V/8AiqPrNf8A59hZHjfkXH/PvN/37NHkXH/PvN/37Neyf8LT8N/88dS/78r/APFUf8LT8N/88dS/78r/APFUfWa//PsLI8b8i4/595v+/Zo8i4/595v+/Zr2T/hafhv/AJ46l/35X/4qj/hafhv/AJ46l/35X/4qj6zX/wCfYWR435Fx/wA+83/fs0eRcf8APvN/37Neyf8AC0/Df/PHUv8Avyv/AMVR/wALT8N/88dS/wC/K/8AxVH1mv8A8+wsjxvyLj/n3m/79mjyLj/n3m/79mvZP+Fp+G/+eOpf9+V/+Ko/4Wn4b/546l/35X/4qj6zX/59hZHjfkXH/PvN/wB+zR5Fx/z7zf8Afs17J/wtPw3/AM8dS/78r/8AFUf8LT8N/wDPHUv+/K//ABVH1mv/AM+wsjxvyLj/AJ95v+/Zo8i4/wCfeb/v2a9k/wCFp+G/+eOpf9+V/wDiqP8Ahafhv/njqX/flf8A4qj6zX/59hZHjfkXH/PvN/37NHkXH/PvN/37Neyf8LT8N/8APHUv+/K//FUf8LT8N/8APHUv+/K//FUfWa//AD7CyPM/B2ijWPEEGn3STxRSq3zhCNpA4NT+J/Cup+Hbg+ehltifknQcH6+hr1PQfH2i63qkWm2cV6s0udpkjAXgZ65pfG3ijR9HtXtboJeTyLj7MOQf970FZfWq3tUuX5A4qx47aNyKn1xfN0Ob1XDfrVYzLLcySpGsSuxYIvRR6Crc372wnj7tGQPyrox9L22FqU+8X+RFGXJWhLs0etfsm6tbx+EtYsLq5ji8m+WRA7YyHTn/ANBr2U6ppY/5iFt/38FfB8c15bswt7iWEN97YxGfrTjfaof+X+6/7+GvxSNVJWaPqsRlk6lRzjJJM+7Dq+k/9BC2/wC/gpDrOjj/AJiNt/38FfCn2zUv+f25P/bQ003V+et3cH/toar20exj/ZFT+dfcfdh1zRf+gla/9/BTf7f0P/oK2n/fwV8Jma8/5+Zv++zSeZdf895v++zS9uuwf2TP+dfd/wAE+6z4h0Ef8xW1/wC/gpp8SaAP+Yta/wDfwV8Lbrn/AJ7y/wDfRoJuP+esn/fRp+3X8o/7Jn/Ovu/4J90DxP4d/wCgvaf9/BTD4r8ND/mMWv8A38FfDOJv+ej/AJ0myQn7zfnR7dfygsol1n+H/BPuVvF3hof8xi1/77p1v4u8MtMi/wBs2gye718M+XKO7fnQscjMM7jR7f8Auj/sl/z/AIf8E7fWr5dX8d6xqUbb47i9kZG9VzgH9K0dRbaAvooH6VgeGYDvTjFa2qTBpnKnIzxX3HCFJupOp5fmzhzm0KcKa/qyMu6brWfKeat3DZNUpDzX3p4kUNooooLCiiigAooooAKKKKACiiigAooooAKKKKACiiigAooooAKKKKACiiigAooooA7T4F/8lj8J/wDYTi/nXXfth/8AJarj/sH2/wDJq5H4F/8AJY/Cf/YTi/nXXfth/wDJarj/ALB9v/Jq8Cr/AMjun/17f/pR6MP9xl/iX5HjtFFFe+ecFFFFABWouqWrW8EdzpiTvFGIw/mlcgdOMVl0VLinuM1P7Q03/oCp/wB/z/hU9peLeXkccNqIEitpgqK27OVJrEqS2nmt5lmgkaORejDqKlwVtAE8mb/nlJ/3ya0NShl+wad+6f8A1Lfwn+9Uf9san/z9yfnV+91XUPsunf6VJ80Zzz1+ak3K6BGJ5M3/ADyf/vk1dVHTQJ9ysubqLqMfwSVI2uagCf3xqG61S6uoxHcN5iA7gp6Z9afvMCjRUvmr/wA8lpZNrW4kCBTv28fSruBDRRRTEFFFFAF7Uf8Ajy0//rif/QjVGr2o/wDHlp//AFxP/oRqjUx2GwoooqhBRRRQAV678EP+Rcvf+vw/+gJXkVeu/BD/AJFy9/6/D/6AlceO/gsqO531FFFeIWFFFFABRRRQAUUUUAFFFFABRRRQAUUUUAFFFFABRRRQAUUUUAKOtfOPiH/kYNS/6/Jv/QzX0cOtfOPiH/kYNS/6/Jv/AEM16OXfFIUtijRRRXrGYUUUUAFFFFABRRRQAUUUUAFFFFABRRRQAUUUUAFFFFABRRRQAUUUUAFFFFABRRRQAUUUUAFFFFABRRRQAUUUUAFFFFABRRRQAUUUUAFFFFABRRRQAUUUUAFFFFABRRRQAUUUUAFFFFABRRRQAUUUUAWdMvrrTbtbuzkMUyghXHUZGOKheSSWVpZXZ5GOWZjkk+tMpyilZXuDZYhPIrQtnxWfEOauQ0zORYWwsZGLNAuT1qZdK00/8u4psVWENcLy3CN39lH7kN4qv/O/vYwaTpv/AD7rSjStN/59k/KpgadzR/Z2E/59R+5EvFV/5397If7L03/n1T8qP7M03/n1j/75qelqlgMKv+XcfuQvrNb+d/eyAabp3/PrF/3zS/2fp/8Az6xf981LzRT+pYf/AJ9r7kL6xV/nf3kX2Cw/59Yv++aPsViP+XWL/vmpDmmn8apYSh/IvuQvbVf5n9437LZD/l2i/wC+aQ29mvS3i/75oJNRsar6tR/kX3IPa1P5n94OyRj5FC/QYqhcyZzU8pqnNWkYRh8KsUm3uyrM1Vz1qeQVAw5qzVCUUUUDCiiigAooooAKKKKACiiigAooooAKKKKACiiigAooooAKKKKACiiigAooooA7T4F/8lj8J/8AYTi/nXXfth/8lquP+wfb/wAmrkfgX/yWPwn/ANhOL+ddd+2H/wAlquP+wfb/AMmrwKv/ACO6f/Xt/wDpR6MP9xl/iX5HjtFFFe+ecFFFFABRRRQAUUUUAFaV9/x6aX/1yP8A6FWbWjff8eml/wDXI/8AoVRLdDM9vvH60lK33j9aSqEFS/8ALn/20/pUVS/8uf8A20/pQxkVFFFMQUUUUAXtR/48tP8A+uJ/9CNUavaj/wAeWn/9cT/6Eao1MdhsKKKKoQUUUUAFeu/BD/kXL3/r8P8A6AleRV678EP+Rcvf+vw/+gJXHjv4LKjud9RRRXiFhRRRQAUUUUAFFFFABRRRQAUUUUAFFFFABRRRQAUUUUAFFFFACjrXzj4h/wCRg1L/AK/Jv/QzX0cOtfOPiH/kYNS/6/Jv/QzXo5d8UhS2KNFFFesZhRRRQAUUUUAFFFFABRRRQAUUUUAFFFFABRRRQAUUUUAFFFFABRRRQAUUUUAFFFFABRRRQAUUUUAFFFFABRRRQAUUUUAFFFFABRRRQAUUUUAFFFFABRRRQAUUUUAFFFFABRRRQAUUUUAFFFFABRRSigBVXNTxx0kSVdgizQQ2Mhiq5DEamggq9BbM3RePU9KipUjTXNJ2RCvJ2irlWOI1OkXvVsRwRj95Jn2FI15aR/dRfqa8avn+EpaJ39Drp5ZiKm6sRLFnoCfoKlW2lbpG35VDJrSL0IH0pI9SupziG3nlJ6bUJrzanFEfsw+9nVHJn9qRaFpN/cx9TTvscv8AdX86SCz8SXIzb6FqUo/2YTVmPQfGkgynhfViP+uBrmlxTPokarJ6f8xB9jl/2Pzo+xTeifnU76D4zT7/AIY1Uf8AbA1BPZ+I7Yf6RoWox/70JpLiip2X9fMP7Hp9xDY3H/PPP0NRPaTr96Fx+FRNqNxCcT280Z/2kIqWHWlP8WDXRDid/aiiJZMukiBosdQR+FRPFxWvHqkcgw2xh70/FhP1jCH1U4r0KPEOHn8SaOaeVVY/C7nOyxVVlirp5tMDDMEof2bg1mXVo8bbZEKn3FevQxdGuv3crnFOlUpP31YwJY6rOlbM8GM1RmixXSEZGcwpKmkWoj1oNExKKKKBhRRRQAUUUUAFFFFABRRRQAUUUUAFFFFABRRRQAUUUUAFFFFABRRRQB2nwL/5LH4T/wCwnF/Ouu/bD/5LVcf9g+3/AJNXI/Av/ksfhP8A7CcX86679sP/AJLVcf8AYPt/5NXgVf8Akd0/+vb/APSj0Yf7jL/EvyPHaKKK9884KKKKACiiigAooooAK1LTVI1t7e3m0+3n8r5VdhzgnNZdOi/1i/UVMop7jNNtUtdx/wCJRadfSk/tS1/6A9p+VZjfeP1pKXIgNT+1LX/oD2n5VL/adr9lz/ZNp/rMYx7VjVL/AMuf/bT+lJwQF/8AtS1/6A9p+VH9qWv/AEB7T8qy6KfIgNT+1LX/AKA9p+VH9qWv/QHtPyrLoo5EBb1K8+2NFtgjgSNNqog465qpRRVJWAKKKKYgooooAK9d+CH/ACLl7/1+H/0BK8ir134If8i5e/8AX4f/AEBK48d/BZUdzvqKKK8QsKKKKACiiigAooooAKKKKACiiigAooooAKKKKACiiigAooooAUda+cfEP/Iwal/1+Tf+hmvo4da+cfEP/Iwal/1+Tf8AoZr0cu+KQpbFGiiivWMwooooAKKKKACiiigAooooAKKKKACiiigAooooAKKKKACiiigAooooAKKKKACiiigAooooAKKKKACiiigAooooAKKKKACiiigAooooAKKKKACiiigAooooAKKKKACiiigAooooAKKKKACiiigAqSMc1GKnhFAmWraPNatrDnHFVLNOlWpJpBLHa2sbS3ErBERBlmY9AK8/MsfDA0HVl8l3ZWHw8sTU5F8y40sFuvzEFvT0qxoth4h8SXAt9C0q6vDnBaNDsX6ntXqnw7+DVrFFFqnjQm5uWAZdPQ/In++e59uK9ethDZ2q2tlbxWtugwsUS7QK/NcbmlfFT5pyPajUo4ZctKN/M8P0P4Ga9dBZfEGtWunKesUI81x+oxXbaR8G/AdgFN5HfapIOpmlwp/4Diu5Lk0hJrzXN9zOWKqvrYoad4Z8I6YALHwvpcRHRjFk1sxXCwqFt7eCEDoEjAqpRU8xi5ye7Lx1G5xjzSPoBSf2hc/89mqlRRzCuXRqF0OkzU9dTuu8pP1ArPopXC77l6S8WYbbi3tpx6PEDWPf+G/B+pAjUPCulyk9WWLafzq1RTuuxaqzWzOP1T4O/D6/Ba1jv9KkPQwy5UfhiuQ1n4Ea1ADJ4d8QWmojqIpx5T/nk5r2DcacsjA1cZtbM2jjKi31Pl7XdG8T+F5vL17R7uzXOBIyExt9G71HbX0NymyQK6n1r6wW9MkDW9ykdxAww0cq7lIrz7xp8HfD2vLJeeF5F0TUzlhAT/o8p9P9kn15rro46pSknf5o6Y1qVb3ZaHhV9poKGS3+Ze69xWDdQ4zXUXdvqvh/WJtI1q1e0vITh0cdR2I9QfWqOuWybRcRDCv94Dsa+8ybOPrNqdR69H3PIx2B9j78NjkZ0xmqbjBrVuk61nTDmvpDhiyGiiigsKKKKACiiigAooooAKKKKACiiigAooooAKKKKACiiigAooooAKKKKAO0+Bf/ACWPwn/2E4v51137Yf8AyWq4/wCwfb/yauR+Bf8AyWPwn/2E4v51137Yf/Jarj/sH2/8mrwKv/I7p/8AXt/+lHow/wBxl/iX5HjtFFFe+ecFFFFABRRRQAUUUUAFKCQQRwR0pKKAJ/tl1/z2aj7Zdf8APZqgopWQyf7Zdf8APZqZNPNMAJJCwHTNR0UWQBRRRTE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o61bt+1BMjWsVrR+E3iLTNE+J1nf6wqmAb40dukbngNVGw6iuO11fL1GdD2c18Txo5RpUpra7PVyWCqyqU31R95QXMd3AtxBKssbjIZTnNPr5A+HHxX1zwqyWs8j3dkOArHJUf1r6C8IfFTw3r8Sj7QsMxHK5/p2r4SMoz+Fl4jDVMO/fWnfod7RUNrdWt0u62uI5R/stmpjTszBahRRRQAUUUUAFFFFABRRRQAUUUNhVLMQq+poAKfG5U9aw9U8TaRYEobgXE3aOL5iTXA+OfHiWtqzapeJpdqRxboczyj0x1rSMHu9DOVWKfKtX2Rd+PuoaNrnhV7n5f7R0eSMRXY/5aq7bWiz39fwrySw/06weHqSpI+o5rl/FXjO68SXkdvDH9l0yBiYYAckn++x7mt7w3IVsriTPKwN+ZGP616eU1U8TBU+6/M9V0qsMI3iN9dOytsP8ACXhmTxVrD6fFdpabYmlMjpuAA9qr+PvBsHhqyguIvEFnqZlkKGOFcFMDqeTXXfBZN/iy7j3Bd1jIuT2yOtZV78PI4/FGjae2v2uoJqV2ySLB96NVG455PUcV9tWzGVLMZU51eWEUny8t76NvW2lrdzzaGGUsKpRhdt2vfba2h5l3or3G1Twj4o1vWPA1p4ehs2tIZBaXan5t6EDP5kfhmsvwn/wjGhfC2y8TaxoqX9yl7LDGoODIxJHJ9lUn8Kv+3vd/gy5rxSjpd8ybi97dNexf1DX41bXX03/M8irrPht4asvEtzqsd7LMgtLB7iPyzjLL0z7VU8FaXB4j8d2OnMhjtrq6y6DtHnJH5cV7J4e1bwxear4m0zR9ETT7jTrGaFZkPEqAEEY7YNLOsznh4OnSi+aybat7qvb8fIMFhY1JKUmrXt66HzypyBS16TeaDY658N/CeoadaRw3JvBp946DlyxwGP6murj0fwrP448VWdxpkI0/S9Mj3+WDkFFLSEe/BH4VpVz6lTT9x3XNdduWSj+N7oUcBKTWq1t+Kv8AoeF0V6p41Xw5r3w1tfFGl6ImmNa34tZI0bJZMdM/ip/Ouh0K003xVp+oaa3gN9I0wWbyWV2yEHcBwdx6k9ameeqnS9rKk1ZtS1Wlreeu99AjgHKfKpLa631/yPCqK9X8Jf8ACM6R8KLLxNrGipqFzFqEiRqDjeTjG4+gGTXWXkPgfS/GOm2H/COJNL4iiWRix+SBSvAA9yOaitn/ALOcoKjJ25lfTXl369tfwKhl/NFNzSvbv12PGvDukaXqGhaze32rRWdzZRK9tAx5nY5yB69B+dYNepab4d0y1s/iRavaxzHTDstXcZMYDP0/IVaV/DPgbwdoA1Lw/Fqt1rMBuLl3bBRCFIA/Bh+Rqlm6VSShFzbastF9hS0+XfqT9TvFczSSTu9e9jyOup+GXh2z8Ta/PYX0k0cUdpLMDEQDuUZH4VneG9Nh1vxhY6XHmOC7vFjHqqFv8K9x8Paj4V/4TTVPD+l6Gllc6bZyxxXKH/Wrs+YEdqedZnPD0pU6UXzcrd1b3Vtd/PsGBwqqSUpNWvb1PniVdkrr2ViP1rR8M6DqXiPUxpulRJJcbGk2s+0YHXn8a7L4eahBb2ssNn4Il129Ny32i4CFgkZPCjA44r0LwrZaT4f+Meo6VZaYkX2yyS5hcH/UcfOgHoSf0rPMM7nhlUhGn70YtrVa2te6vdb313RWHwMajjJy0bs9z54orvdL1/Rr3xrcaja+C/tW+3CWmnxEsFlBGXOBzxmtT4u6XbN4R0XxGdC/sTULid4Lm32lexIJB+n612vNHGvTo1Kbjz+a3te1k79N9rmP1W9OU4yvb1PLqKKK9Y4wooooA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tWLc8igTNuwPIrmvFkRGruFGS+CAO5NdFYt0rM8VzT2Op2mo2rBJ4sSRtjOGU5HFfK8X0ufLnL+Vp/p+p6GST5cXbun/mc7qNhf6bcC31GyuLOUjISeMoSPoahikkicPFI6MOhU4NfeFvH4X+JfgDSz4x0e3u/tVpHJ9pjXa6sV5IIrxnx1+zDfKZLzwHrUOpQclbO5YLKB6buB+lflkqbifUUsZTqaHkXh34ieItHKr9o+0xr2cncPoRXpPh746bQqXklzbn/AG18xf0xXkvibwZ4s8MzNFrvh+/stpwXeFvLP0bGDWAGUnAYH8aqOIqRMquW4arqlZ+Wh9aaR8XdMu1XF5p0pPYyiNvyJrpbPx1YzqD9jkf3icOP0r4nwPp9KlhubqEhobqeMj+7IRWqxS6xOKeSy+xU+9H3Ani7Sj9+K7j+sJqQeLdD/inlX6xmviu28SeILcAQ6xdqB/t5/nV6Px14tj+7rlx+Kr/hVfWafZmDynFLaUfxPsc+LdB/5+m/74NMbxfoa/dkmf6RGvkEfEHxh/0Gpcf7i/4U2bx74ukHOuXH4Ko/pT+sUuzI/srGd4/j/kfXT+MdPwfJsr2X6Rkf0qld+NpIwTHpZjH96eQKP1r5En8VeJLj/Xa3dsP94D+QrPnvb2fme8uZM+spo+s0+kS45PiX8VRL0R9Uav8AEpbcHz9a0iyHokodx+ANcJr/AMWtF5/0zUdWf+6v7pP1FeEnnk5PuTmlhVppBFCrSyHoiDJP4VLxT+yrG8Mjp/8AL2bf4Heaz8UNdulaHS4YNKiPG6MZkI+prh7u4uLqZp7qeSeRjkvI2TXb+EfhD8QPEpR7XQZrO2brcXv7lQPX5sZr2vwP+z54a0d47rxVfNrl0uD9mhGyAH37n8DWbdSo9WdcfqmCXuJL03PmfTFO9W2kBuQfUeor0PRx5eiXDf3tifmc/wBK6H9pX7GnxE03TbGzgtYbPTI1EcKbQNzMQPyxWDCPL0OMf35c/kv/ANevpOG6F8ZBdnf7jjzDEe0wjna1/wDOxv8AwqvrOx8R3st9dw2yNYyqrSuFBOOBz3rkPCOtJonjbT9XnZnht7ks/f5TkE/kc1Uvjyaybg8mv0Z4CnOdWUn/ABEk15K6/U+ep4iSjCK+y7/l/ke1Rjwr4S1vWvG9r4ls757uGT7FZQsDIruc88+oH05rjNT1Cxk+B2m6et5A16urtI9uHHmKuJPmK9ccjn3rgaK46GTKm1KdRyknF3dtoppLT1ep1zxrkmoxsrP8d3+Bv/DvV4dC8a6XqlxkQQzjzSBnCngn8jXrVhB4N8P614h1GHxRZXM2r2s7QxrKNsYILEE/3ieleDUYq8wyhYyfPzuN1Z2tqk7r7mTh8Y6Mbct9bryPZP2c7+1ksNU0q/AaK1dL9N38O0EE/hjNY3gXXrWa58d32o3sEEuoWE5jEsgUyOwfCrnqeRxXN+EPFS+HdE1uziszJdanAIFn3YEac54/E1zFc39ke1xGJlLRT5bfKzf3s2+uctOmlq1f8T0fQNU0m3+ESWt5cwNKuvRzSW28eY0Q2ZO3rjg16R/bGlxeKb7VZvG1jLp15ZMllYrIoWI7Oc88cg49zivnCijFcP08RKUudq7l0T+K219tt9+gqWYSppLl2t+F/wDM7u6v7E/Amz04XkBvV1N3NuHHmBcDnb1xXReJNX0qb4i+CrqLUrR7e3tIVnlWUFYiM5DHtXkVFdMsog5N8z1c3/4GrP7jNY2SVrdvwPXP7X0rd8UP+Jlaf6a+bX96P3/zP9z+91HT1qRrbwx468H+Hpr7xJa6Vc6RbfZrqKVgHdVCj5QfXbkH3xXj9FZPJErSp1HGSaaenSKj+KX3lLHN6Sjddvnc2vDGpW+ieNbHU4yz2tpeiQE9TGG/wr2Wyj8F6V401LxJH4ospX1W3l8iESDEWU+bce2ew9a8AoxWuYZQsZK/tHHTldrarf8AMnD4x0VblT1v6HsHg29sbr4bLp1n4ottAu7e/kmvHdgHmjJJGPXjpWlJ4m0OP442mojU7Z7KXTVg+0CQbFYrkbj26frXhtFc8+H6c6lSTm/eUui05rX13e2lzRZjJRilHa34Hr3ga30Xw14r8QaLb+JbIT3NhtsdTyNkTnnGemRlfyp/jVrHUvCXhvw4PEUWtXy6v5dzLE4LncpyQPQbgAfWvHq0PDerTaDrdtq1tDDLPbNvjWUEqG7Hj060Vcml7X6wqjc1Z7LWSi0tei8trhDGrl9ny2Xz2buaHxF0ew0Dxjf6Rps0kttbsFDSMC2ccgkVz9S3lxNeXc13cOXmmcyOx7knJqKvaw8J06UYzd2krvu+5xVJKU24qyCiiitjM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eseFNB+HFj8LtM8UeModXmuNQv7i2QWbqABHjrkHsaNI0T4aeK/G2maR4ag1iC2a1vJbv7S6klkhZ49uB6qc15jzOCcvclaN7u2nu79fI6vqstPeV3bT1PJ6Kmt7W4uZWjtbeWdlBJWNCxA9eKYsUrK7LG7Kn3yFyF+vpXpXRzWGUU9YZmQSLFIyFtoYKcZ9PrTZEeNmR1ZHHBVhgg0XQCUV2fxQ8N6boi+HtS0Uytp+s6TFeL5hyUk5WRMj0YfrTNY8O6fpnwo0PX5zL/a2sX9x5K5+QWsQCE465Mh6+grljjKcowkvtOy9db/AHWZq6Mk5Ltr/X3nH0VPNZ3cMCXE1rPHDJ9yR4yFb6HvT7O1kaaOSa3nNsGRpWVCcITgn+ddPMrXMrMq0Vr+KLfTf+Epvbbw7HdvYecRaJKh80rjuMZz+FWvAuhrqnxA0Pw/q0M8EV5fw286ldrhXcA9fY1m68Y0/aPtfzLUG5cq9DnqK1PEumPpusX8McEws4ryWCGV1OGCORjPQnitnx14esNF8O+Eb+0Mhl1bTXubneeN4lZePbAFL6xC8F/Nt91w9nLXyOSoqW4trm3CG4t5oRINyeYhXcPUZ61FWyaexAVNAeahqSHrTJZsWTciqvjOPdZwSehIP5VNZt0p/iVPM0Ut/dYGvHz6l7XLq0fK/wB2ptl8+TF035/nofSH7Pt79u+EeiMTloUaA/8AAWIrvkZkbcjFT6g4rx39k68874f3tmWybW/fA9AwDf1r2GvyaL91Ho4mPLWkvNlz+0rh4vJulhu4uhSeMOP1rmNd8B/DnxAWOreDbMSt1ltiY2/nituik4RfQIYmrDaR5hqv7Ovw2vMnT9U1nTGPRSVdR/47muZvv2X4mY/2b45ttueBcW7Z/PivdsmkqHRgdMcyrI+cLv8AZh8XoCbXxBolzzwN+3j8WqjJ+zV8RF/1c2kSfS6Uf1r6dpcn1P50vYRNP7Vqdj5bH7N/xKJ5j0oe/wBtT/Gp4/2afiASPMvNGj9c3KnH619O5b+8fzozR7CIf2rU7Hzpa/sxeISf9N8VaPAP9lS/8jW7p37M+iRkHVPGc0o7rawFf5g17aaKaoxM5ZnWZ55pHwJ+F+nENNZajqrj/n5mAU/gAK7fRdF8OaGgXQ/DmmWOOjLFub82zV3JpKtQiuhzTxVWe8iWa4mm/wBZIxHp0H5Co1+8KSnwDMqj3qjBvqz5T+Nd19u+MutHO4QPHbj/AIAig/rmobv5LC1T/YZvzOP6Vk63dHVPHet3/UT6hM4PtvOK1dWO0on9yJR+mf619ZwnT5sS5dk/8jpzP3MJCPoYN63JrLnPNbf9n315bXNza20ksNsu6Z1XIQeprNudOv00xNUe1lFlI5jSYr8pYds1+ge1he11fb5niwhK17FCiuz8E2M2k6vcLrHhe61Lz9MkkhhAwVU4xJ9OCKmsPh/eXvw8bxFBb3j3zXIWK3VMq8OAd+MZ7n8q4qmZ0KUrTdldJO6s27/lbqdccLOS91a66ehw3eivTLjRZ9T+C/h6PTNONxey6nICY48uV2v1I7cCvO9RsrvTrySzvreS3uIzh0dcEVphMdDEuUVo02rX10drk1qEqdn0aT+8r0VbvdNv7K1trq6tZYobpd8DsuBIPUVcTwzr76mmmrpN0bt4xIIxGchD0Y+grd16SV3JW169t/uM1Tk3axkUVpapoWsaZqEdhf6fPBcykCNGQ/Pk449ea2PDug6ppuu2F9qnh26urSO9WF4NpBlf+4KzqYulGHOpJ6XWq19Co0ZuVrf8A5WiuivtH1DXfFmow6LodzFiZj9mCk+QPRj2q34L0e8074laPp+r2Lwubld0UycMMH16ionjacablf3lHmtdX2uUqEnJLpe1zkqK7P4jeG9Wj8S6/qkGkzppiX8wEixkIFDHke3v0q94tt7eP4N+Ep0hjWV5597hQGb5n6nvWSzKnKNKUded23291y1+4t4aSc0/sq/rrY8+orXufDOv22krqs+k3UdmRnzWjIAHqfQe9ZUUcksixRI0kjHCqoySfQCu6FWnUTcZJ2OeUJR3Q2itnVvC3iDSbJb3UdJube3bHzshwM+vpUej+Hdc1e2ludN0y5uYY87nRCRn0Hqfao+tUeT2nOuXvdWK9lPm5bO5lUVp6N4f1rWXlTTdNuLkxf6zahwp9CfX2pmn6Lq2oak2m2en3Et2hIeIIdyY659KbxFJNpyWm+u3qL2c9NNzPoq9e6Pqlnqg0y5sLiO8YgLCUO5s9MDvVjV/Deu6TNbw6hpdzDJcnEKlDlz6D1PI4o+sUrpcy12139A9nPXTYyaK1Nc8Pa1oiQyarp09qk3+rZ1IB9vrWXVU6kKkeaDuvIUouLtJWO0+Bf8AyWPwn/2E4v51137Yf/Jarj/sH2/8mrkfgX/yWPwn/wBhOL+ddd+2H/yWq4/7B9v/ACavEq/8jun/ANe3/wClHf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e4aAvgZv2f/Dn/Cby6pHD/bF79m+w4yW+XduyDxjFUvhqvhFfjPZDwZJqD6f/AGXebze43+Z9nlzjAHGMVyGs69pdx8G/Dvh2G4LanZapd3E8WwgLHIF2ndjBzjtTPg3rmmeHfHcGqaxcG3tFtLqNnCF8M8DoowOeWIFfPSwVT6vXleV3z2j01btZeZ6Xto+0prSy5dfuPVPBOi+KNK+D3h++8DXWj2Gp6vcXF1qF1ezwI5RJDHFGol/hwCTjvUOuT6XoPxqsYLi3sLiz8V6TFba3bWTJNHHcS5SQx7c4w6qwxzzXJeHdT8H+KfAOleGfFOvz+H73QriY2d0sLyJPbytvdCFBIYNnGeOasab4l+H+j+PNQ8RaWjLBo2mrDoUEkbs19dBdonkJ4XklscdBXG8NU9pV5ott8+0Wr3fu+9fW2ltPds9rGyqR5Y2atp17LXT7/Ub8ZJovA+q6J4D0iNXTw4y3dxPLFg3d053bjxyoXA9Oteb+I9WuNd16+1m7SJLi8maaRYl2oGPoOwrt/FHiLw/4z8O+GrzxBqcsPiKzn+xam6wktPaFsibOMblyRj9K4nxLDpNv4gvoNBvJr3SkmZbS4lXa8kfZiMDB/AV7OWw5IRjUi+dXu7bu+rv5vVeXocWJlzSbi/d0svl+h28+7xB8ALLYpku/DWstb7QMt5F0u5T9PMUgfWtL4jTwaf8AFHwv4X/s59WtvDNrZ2L2UXP2qYYklUe7O5U/Ss34C+KPD3h/Xb+08WzPHod9DE8u2Mv++gmSWLgAnnaw/wCBVn+CfGUNl8ZbXxtrcbSxPqT3VzgZK+YWywH+zuyPpXK6NWNaqlFuMVJx83JdH3vzfejVTi4R11dk/JL+l9x7NcW/jrVPC3jeHx6mjRWDaVcXOn6cj25ns3X5k2qnzAKODmuU8TeLLvQ/BPgHw9pttZxx6xpcR1CUwKXkHn4UZI4xz+dN07Vvhx4bm8TsPGV7rt5rum3NtDdPbybbZXG5Q+4ZLMcDI4HeuJ8YeIdI1CHwGtpdGQ6Tp0UN9mNh5brMWI5+9x6V52EwbnUSlD3b3+FxXwvo/Pv11OmrWSjpLW1t7vc9CnbXbf4zfEG38G+H4rrWpJQlteOIxFp6ZBZvn+UE9Bn0rb1u11R9Y+EmpeJJtNuvEH9vtbXd1ZPGwkVZYioYx/KWXJHFc3L4y8Ha9q3xB0ubxFPo1rrt/FeWOqJDJ86oMGNlUbgD1qJPF3w/0y18BabpWrXMsXh3xCbm8uJrd8zxsyO04GOmQQFPzcVi6FZuP7t3SS+F3t7O3xbWvpyrrqy+eCT97S/dfzdvTqXtO8X3njzx94o8C6lBa/2FeQXyafAsCKbN4Vd45AwG7d8nOSckmrHhDRLPX9d+FUN/DHPb23h65vDFIwCO0csjKGJ/h3AZ9qwrrXfhz4fvvEPjTw1rN1eavqkNxFYaa9uy/YnnyJHZiACFDHGD3qlpfxC0XSNQ8AXUbPeQ6ZpE+n6tCqFSqyu4YAngna2eK2lhqkoP6tBxVrbNe9ySTfzulfqyI1YqX7ySf+V1/wAE67xPYeJ9W+Hvir/hYF/4dnMEIvNHNrd2xkhlDcxKIzkqVPfPSvnavTfEcPw10Hwpqseha5N4l1PUWWOy82KSIWMW7JY5ADPjjuK8yr2MopuEJ6WTenu8vRbJu/8AwbnFjJXku9u9/wAQp8XWmU5OteucbNKzbpV/UE83R7hf9g1m2h5FbEI8y2kTrlSP0rDE0/a0pQ7pr7zNS5Jxl2Z3X7IV7i88RaaT1WKcD81P9K+ha+WP2Xbr7J8UprRjgXVjImPUqQR/WvqevxOHw2PoMwjau33sFFFFWcQUUVheLfGHhrwmLc+ItWh08XO7yfM/jxjP8xSbGouTskbtFcXpvxW+HupajbafY+JrWa6uZVhhjGcu7HCgfUkVuaf4gtL3xXqnhyOKRbnTYIJ5XP3WEu7aB/3waLop05rdGxRRRTICiiigAooooAKh1G5FlpN7eE4FvbSS5/3VJ/pU1cz8Wbz7B8L/ABHcbsE2TRj6uQv9aEFr6Hyl4bVprjzG6uxY/U1v6y2bmb03Ffy4/pWZ4Ni/fw56AjNW79y2W/vEmvu+EKfuzn6G2eS1hE6j4OTLNq2r6LIcpqOnSKF9WUZFdLfaIl18KLPwptJvbUW11Mo6jfLsP868v8J65/wjvimy1gxvKlu+ZI1OCykYIFdZZ/FS0g+Id94hk0y5awubVLcW4dd42dD6dc1vm2AxcsW6uHjdLln6yjpb5xY8DiKKoqFR66r5PW/3nV2199p+MevWyNmOx0FrVcHptCbh+ZNc3pPiTXLH4FS3lrqMsU9vqQtYnAGUiwvy9OnJrmPDHjaLTfGGt6/e2k0/9pQTxhEYAq0jAgnPYYqfwL4z0bSvC1/4d8QaPJqVpPP9ojVH24fAGD+Kg/nWUspq0or91zKPstNNeW/Na/qaLFxk/itfm+V7WOht/EWqeG/gXo1zpEwguJtQeIy7QSq5ZjjPrjH0NZHx8PneIdKvmUCa60uGSUgdSRn+tYOo+Jre6+HGmeF1tZVns7xrhpiw2MCG4A65+aj4heJrfxNdabLb2stuLOxjtmEjA7mUAEjHau3B5dUpYxVuS15VLvybXL/wDGtiIyouHN0jb1W52+j2LeLvhp4Vix5kum6utrIvXEROT+i1NqM/iLXPiZ4mOg6tFpdnaRJb3V5JjbHHHwB+JDHiuZ+FHxAg8G21/b3dhNeRzsssQjYDZIBjJz+HSqngXxjZ6Tca3DrljJf2Gspi4VGw+ckg5/4Ea5amX4qFSu4wvFfBs788lKVk9Lq2l+prHEUpRheVm9/krL7zufGyM2k+AZptUj1adNR8v7agwJBvH8sAfhUviPxNqtz8c9O8OGYJptrqEDLCqj5nKht5PXPzfpXG+IfHWkXtnoFlpuizWNro975yR7wd0YOQP97rk1SvfGFpcfFhPGS2c62y3UU3kFhvwqqpGemeKzw+U1nH95T2jUte2jcrx20TtfbRFVMXBP3ZdY332S1Oot7TxJc+LPF76XrcOiacl3m8u5cYz/CvrW54mXd4v+HdxJeJfzMm17tBgTAZ+auO0jx7o32nxHba1o9xdaVrNwLjykkAdGHQE0mq/ELTLrWfDN3b6PNa22isQYFcHcnYL+HrUzwGMlWX7uyUWrpR1vTtq9276dloNYiiofFu/P8Amv6bHe6D4j1TWvir4n8L6hKH0lYJ4lg2jagVgu78Qxz7mucgtIb7wP8ADayuFDQzaq0bg91MrZFQ3/xU0drPU7zT/DrWuvX8TQNdbht2HgEj1x+orlbvxireEfDek2dvLDe6NctceexBViXLLgde9ThsrxN4uNLk1ium6hNOWndteY6mKpa3lzb/AIyTt9yPXNT1LT7PxJrw1nxZay2M9u0H9llCPJIUbR/n1rwfwnHqUniTT49HAN+Z1FvkD73Y813Ou+NPA2sLPql34QlbXJ4trSediPzNuN2M9BXDeE9Xk0DxHYaxHGJWtJRJsP8AEOhFejlGCq4fDVfcam4pWly2bSa05endvVnPjK0KlSPvaX6Xvq/M9oe11JPBfjCz1vxRba7OtsHeKMf8e7g9/wAv0rA8Va/qnhDwH4Kt9AuTZCe1+1TsijErkKec+5P51T1L4heF1sNdttH8OXNq+sQnz5mlBJkJ+v3etQeHfH+gDwvYaT4o8PPqkul5+xSK4AA7A/p7YFebRwGJilUqUXKPNdxtFX9zlvZPl0f+Z0zxFJ+7Gdna19f5r777Gje65qXh/wCDei6hpFwbW81XUJZrmeNR8x3Pxz/ur+Rq38PZpdQ8EeJtfn1eHS9QvrtI5b9l+4OMjjpnNYPhrx9oi6FNoninQDqNkLp7q1SJtvlFmLbfpknH1NV/D/jvTLa91u11XQxcaFq0gdrSMhTERwuPw61vUwFd06sFR97m5r+770eZOyvvZdHpoZxxFPmjLn0ta2ujta//AAx1+qeJvD1l4m8HaheatDqtzZI8N5dRp2P3XI9qra59s8N+MPD/AIh1PXP7a8NNeSTQScP5TMuDnHXHB/D1rkLvXvA6+ILGWx8KyJpMMbpcwPLl5i38Wc8Yq/qvjjw1J/Y+kWXh6b/hHrCSSSW2kly8pcEHBzxjOamOXVIOChTk04yUr8uz5nZa+7K70tpZ67DeJi+a8lurWvvpv3RP8YtO1aOzh1aPX/7Y0C8umkgO4HypCD8p/AH8q8zrtvG/i3R7/wAN2fhrw3pc1hplvObhhNJuZnII456fMa4mvoMnp1aeFUasbNN20Sdul0tL9zz8ZKEqrcHf+ulztPgX/wAlj8J/9hOL+ddd+2H/AMlquP8AsH2/8mrkfgX/AMlj8J/9hOL+ddd+2H/yWq4/7B9v/Jq5Kv8AyO6f/Xt/+lG0P9xl/iX5HjtFFFe+ecFFFFABRRRQAUUUUAFFFFABRRRQAUUUUAFFFFABRRRQAUUUUAFFFFABRRRQAV0vhPxlqHhuxls7O1tZkll80mUNkHAGOD7VzVFROEZq0kNOx3v/AAtTXP8AoHad+T/40f8AC1Nc/wCgdp35P/jXBUVl9Vo/yj5md7/wtTXP+gdp35P/AI0f8LU1z/oHad+T/wCNcFRR9Vo/yhzM73/hamuf9A7Tvyf/ABo/4Wprn/QO078n/wAa4Kij6rR/lDmZ3v8AwtTXP+gdp35P/jR/wtTXP+gdp35P/jXBUUfVaP8AKHMzvf8Ahamuf9A7Tvyf/Gj/AIWprn/QO078n/xrgqKPqtH+UOZne/8AC1Nc/wCgdp35P/jR/wALU1z/AKB2nfk/+NcFRR9Vo/yhzM73/hamuf8AQO078n/xo/4Wprn/AEDtO/J/8a4Kij6rR/lDmZ3v/C1Nc/6B2nfk/wDjR/wtTXP+gdp35P8A41wVFH1Wj/KHMzvf+Fqa5/0DtO/J/wDGj/hamuf9A7Tvyf8AxrgqKPqtH+UOZne/8LU1z/oHad+T/wCNH/C1Nc/6B2nfk/8AjXBUUfVaP8oczO+/4Wprn/QO078n/wAa4e9uGu72e6kVVeaVpGC9AWJJx+dQ0VcKMKfwqwmwooorUQUUUUAFFFFABRRRQAUUUUAFFFFABRRRQAUUUUAFFFFABRRRQAUUUUAFFFFABRRRQAUUUUAFFFFABRRRQAUUUUAFFFFABRRRQAUUUUAFFSQQzTsVghklYDJCIWIHrxTFVmztVmxycDOKVx2Eop0sckTmOWNo3HVWGCPwrrviJ4Ys9At/DD6e00r6posV9MGGcOzMCBjtxWU60YTjB7y2+WpSg2m+xx9FPeGZI0keKREf7jMpAb6HvQkMzxPKkMjRp991UlV+p7VrdE2YyinwQzTuUghklYDJVFLHHrxTVVm3bVY7QScDoB60XCwlFPlhmh2+dDJHuG5d6kbh6jPWlaCdYFnaCVYm4WQoQrfQ9DRdBZkdFbGvQ6JHpeiPpUtw95Lak6gsiEKs28gBPUbcVmS29xDIsctvNHI33UdCCfoDUQqKSvt/wByi0yKiuj+JHheTwd4wu/DzzNcG2SHMu0gOzxI5x7AsR+FYE0M0LiOaGSJyMhXUqcfQ0UqsKsIzg9GrocoODcX0I6KkNvcbHk8iXZGcO2w4U+57V0D+FpU+HMfi8yuVl1FrNYgh4CoGLE/jilOrCFuZ7u3zCMJSvY5ulXrSUDrWpBetTzW1YNWFbHkVs2DcikY1B3wmuv7L+NGjtnAa7aE/R1I/nivsI9a+I5Zzpnjywvxx5N5BNn2DDNfbatuUMOhANfi+LpexxNWn2k/zPosW+eFOp3ihaKKKwOIK82+IFpaXvxl8BwXtpb3UJttQJjniWRSdsfYgivSa8l+Mlt4gu/ih4Gg8MalbadqRgvik9xHvQLtjyMYNTLY2w/x/J/kekQ+H/D8EyTQaBpEUqMGR0so1ZSOhBC5B965Lwt/yXHxp/wBg3Tf/AGvSeGtG+K1trlrPr3jDR73TUYm4ghtSruMHAB2jHOKPDDbfjd42b00zTj/6PpdikrKWt9P1Rc8XfEnQ/D2sNo4tdR1W/jQSXENhbNKbdT0LlQQD3x1rUtfGGiXngubxbp80l3p0MLSyCND5ihfvKUxkMOcgjPFeXfCj4leEtG0rU7rUpNT/ALW1LVbq4u5YdLuJdw8wrGu9EIICKo4PFbnwd1TT9S8deNk0W2ul0K7eC8jE9lJAhldSswCuo6kc/WkpX6lzoKKd4vT8T0a11jTLnw+mvxXcZ017b7ULgn5fK27t35UnhvV7bX9Cs9ZsllW2vIxLD5ilWKHoSD0yOa8UnsdRt/EcnwMiYro93c/2ik4kAKaXne9v1zkyfJ/u57V7xDHHDCkMKLHHGoVFUYCgcAAVUW2ZVacYL1/IfRRRVGIV5x+0nefZfhVPCDhru8hi+oBLH/0EV6PXjH7V93t0Tw9pwP8ArbqSZh7KoA/maDWhHmqxXmjyjwquyN5P7sbEflTL48VZ0RdmmTN3KhfzNUr9uTX6VwtT5cI5d2c+cS5sQl2Rk3J5NUz1rp/Bnh9vFHie30dZvJSQM8kndUUZJFUfGun6Ppevy2eh6k+oWaKMTOu07v4h+Br3frVP2/1f7Vr7dPXY5o0Zez9p02MWiiiukgKKKKACiiigAooooAKKKKACiiigAooo7ZoAKK7jX/BulaL4GstVvdYkXWb2JZ4bIKNpjJwecdRXD1zYbFU8TFyp7Jtbdu3deZrVpSpNKQUUUV0mQUUUUAFFFFAHafAv/ksfhP8A7CcX86679sP/AJLVcf8AYPt/5NXI/Av/AJLH4T/7CcX86679sP8A5LVcf9g+3/k1eBV/5HdP/r2//Sj0Yf7jL/EvyPHaKKK9884KKKKACiiigAooooAKKKKACiiigAooooAKKKKACiiigAooooAKKKKACiiigAooooAKKKKACiiigAooooAKKKKACiiigAooooAKKKKACiiigAooooAKKKKACiiigAooooAKKKKACiiigAooooAKKKKACiiigAooooAKKKKACiiigAooooAKKKKACiiigAooooAKKKKACiiigAooooAKKKKACiiigAooooAKKKKAPXf+EhvPht8NfCp8Ow2cep69HLqF5dTWyTM0YcokQ3g4Xg9K7PTItF0/xbq/jCHRrT7PqXgdddSyeMGKO4LocAdh5i5x6EjpXA6TdeD/ABl4B0XRfEniNfD2p6AZIoppYWdLi2dt2BtBwynPXHWtO88e+G7rVvE1vbzta6VD4U/sPRvMQlp9jJtzjoWwx5r5Oth5TcoqD5ry5nZ6pyVteulrW2Sex68KiSTuraW9ba/11PMvGPiK+8Va/PrepJbpczqgcQRLGvyqFzgADnGa900OG3n+Jvwtju7eO4g/4RMF43XIYBJTivnPtXtmkeNvC8HjvwFqMurItrpfhs2d7J5T/uptko2Yxk8sORkc135rh5eyjClHRRktP8LS/wCAc+EqLnbm92vzIYfFU3j34beOLPU9P0+ODRrWK80kQWyRtbKJQgQMACRgjOetXPEfjJfhv4j0rwfa6VZT+HrWwgOq2720bS3rSxhpGLsMgjdxgjGK4D4fazpmmeD/ABzY392ILjU9Jjt7NCpPmyCZWIGBxwM84ruv7S+G/irVdH8c+JNe+yXdjawpqOjGBma6khUKuwgbdr7RnJFclbDQpVZRlTbpXdkk3q4xs1/5Nr0fmbwqucE1Jc3fyu/+Bp2KP9vyfD74ZaFqHhWCCDUPEV1dXU1zc20czpbxybI4huBABAycd66/SYdF/wCEwbxk2i2httX8C3Gq3VlsAiFwnyyBR2BKZ49TXFW+q+D/AB14Qt9G17WYvC15pN9czWTtCzwyW0z7zHhQSGU5xxjBq9L468LnXtVsrS6eHRbDwZc6DpcsqHddSleGIA4Lsx9ABjpWVWhOXMlB895czs9U37qv10ta21mVColZ8y5dLevXT7yPUfEknjz4Q6nqviW1svtOi61ZiGa3tkiKwTFg0fyAZAC8V2nxJbxJHo+sXGn6Ro/iH4e3FjtsBYxRb7AbRsckDzNwPXNeQeFNd0ex+FfiPR76VWvLvU9PnitcNmaOJnMnI4HBHcda9B07Wvh34TutW8T+HPF1w9jf2E0UHhpVkyksse0q+RtIUnOc0YnDOlUapwdlJ8qs2toPRr4Xe9ntvcKVVSj70t1q769fv9PQb4eXQrfVfhNJqy2UMcmiT7JbhB5X2gySCJpPUbsdarfFy++IGi6RYTeK9H06e9ttUW60vXrSCExFVH+qIQbSucEBh2rHh8QeB7xPAFh4gY3mn2ejTWOpBAwa0leRyr/7W3IPGal8Yat4d0D4XX/g/SfGEniqXUb6KeL5HEdlFHnGN4GGbIGBxwaqNGaxEHKDbu94vbnlqpdNHqnpJWFKa9nK0vx8l06+Vtj0jVIrzxR+0J4ja8t7O/8A+EZ0b7VpltNHHHG07ww7RIxwGG9yfmPGAOlc5440jxHqHw1udQ8fJo39tabqVs+nz2kluHlhdwskbLEeQMgjIqvrPjLwO3xIudcXW5bjSvF2jmw1eOOJhJpp8qJVbkDcQ0eeM8A+1cj4nh8C+HvDUVjpfiEeJdYur+KV7xBIkdpboc4AYDczcZ4OMVz4XDVFKkuVqyhb3XdW+LW6S1vfTVPS+hpVqRtPW+r699tOvS3Y9SvPFW/4+v8ADiLSdLTw/et9lu4fsiFpZHg3GTdjIIOMAHFcJq3iHVrX9nVdJimgFr/bs9gVNshbyVVWA3YznP8AF17ZqE+LfDv/AA09H4u/tJf7DF+spu/LbGwQBc7cbuvHSs6PVPDOqfCPWNFvNa+xapaazLqFjEYmIu1cAYBA4P1xW9HB+y9k3TdrU29G/e95N+q0v2InW5lP3v5vu0PNaKKK+sPHLNueRWvYtyKxoDzWrZHkUjKZkeOEK3Mcy9THwfcV9n+Erwaj4V0m+Bz59nFJn6qK+PPGke60t5PQlTX098Bb37d8JdBk3ZMUBgP1Riv9K/JuIKfs8zqrvZ/ge6nz4GlLtdHc0UUV5JzBXnnjQj/hdvgIZGfs2of+gx16HUMtray3MV1LbQvcQgiKVowXjB67T1GcDOKTVy6cuV39SavNdF1Cwsfj74msb65jguNR03TxaRucGfb527b64r0qqk+mabPqEOoz6bZy3sAxDcvArSxj0ViMjqelDQQko3T6o81+HHiPRPB6av4L8SX9vpl1pt/cT2xuTsSe1lcyI6MeDjcQQOeK6Hwx4+0/V9H1/wASSQ/ZfDumSMLe+cFftUaLl5AD2zwPWt/XvDfh/X/LOt6LYai0X+ra4t1dl9gSMge1WzpunNpv9mNp9obDaE+ymFTFt9NmMY9sVKTRpKcJa21Z4vL4c1y98Ky/FlYJB4tF2NXtrfnIsVG37Jj3iyf96vYvDesWPiDQbLWtNmWW0vYVmiYHsR0PuOhHtV8KoUKFAUDAAHAHpUVlaWljbJa2NrBa26Z2RQxhEXJycAcDmmo2JqVedar/AIbsTUUUVRkAr56/amuvN8aaLYZyLexLkehdz/QCvoZetfLnx7uvtvxhv0zlbaKGAe2FGf1NNI6sEr115X/r8TNtF8vSR/tOP0B/xrKvm5Na8nyWEC+zN/T+lYt6eTX6xkdPkwMF/W55WPlzYqR3fwAutPj8UXVvPZtJdyW7tDMDwiBfnX8RVvw1ZeCdZHinXbvSXt9OsJY5FjLksNvUcH+Jv51z/wAEbiC38eeZcTRQp9iuBukcKM7OmTU3hK4t0+G/jyJ7iFZJGXy0ZwC/zjoO/wCFeNmVCX1utKEpJv2Sum+srP8ABfn3PUws17GCkk7c34Iv+GtM8P6mviHxpB4fuLuygnWGw00ZJ3kAknb2GR+tT614F0vUvFvhSSzsZtNs9aR3ubV8hojEoZxz0yOPwqv8HtSa48Iaz4astYi0nVZJ1ubSeVtqkYUMM/8AAf1qxFe6l4a+InhyfxR4mttVXMquYZNy24ddmSfqQfwrnqyxNPFVY05tSipKKvJtrk0stt9b73ujWKpSpQco6Nq700fNr57dC+LH4f66PEcemaM9vdaNazINzHbIAcBxz2I7+tch4o0XTLXwj4Iu4LVUnvh/pLgn958+Oa9B0rwvY6AvjG7h1i2vZb6zmkiihcN5cJOcsR3yQKxtNsNG8UfDrwvcXGuW1iNEZvtauw3kBicKOpPSscNjFSmpwnJ01Jb3e8H8/i/EupR5laUUpNPt/Mv0IrvwTotx8XrvT1s2TSrHT0u5beMnMh2Z2jvyapeNdC0rUfA3/CSWXh+fQ7m0vVt5oZAwEkZ6EA/UfrXRyeIdNtfjXqCnUIorfUdLjgiuVcFUfYNpz0HWuX+Idj4nsNC3614ystSge5RUtoZtzMOTuPsMCrwlXEyr0FObXuwtdy1097TZt9b7aE1oUlCpyxvrLtp2/pHYXOg/Dy08cr4VfRpJLzU4d4fedkACcKOc5O0nPvXJeF/D/h/w9oev+JfEFm2pR2Govp9tBuxllbBb36j9a2tbvLNv2htJuVvLcwLCgMolXYDsb+LOKj0+PT/FmheKvCY1S1s7xddnvLeSZwI3UyevccfrWNKValRhzzlyyjTc3d3S5mnbqtLJ26FyUJTdoq6cktu2hkaTp3hXxRpni7+xdLa3nit0u7MOxLR4Hzr15GaxfFOkabpPwy8NzfZlGqaiz3Dy5OfL7DH+elavgSOz8LfFqPRYtQS+trmI2c8qH5GZ15A9QDVX49XUJ8YxaTagLbaZapAijoD1I/WvWoSqf2hChCTdNpTTbeyjy2d/OzOWoo/V5TklzfD+N/8AgHnv05Ne1rpXgbw3q2keDNV0d72/v4o/tV3vICSOcDHPAz6dsV4qrFWDL1ByK941DS9H8VeJ9F8fRa9YW9jBFFJdQSyYlDRkttA/T8OK6M/qcrpqcnGFpbX+Ky5Vp87eZll8b81km9N+3UyPDnhHwzpSeL/+Eht2uINFvImjcEhjHguF/EYFea63faRc+LZtRstPeHSmuFkW1Y/MI+Mrx+NejXGvWes+F/iNqCTxKLu5h8hWcBnVQVBAPJ4AP415A33T9KeT06s6lWpXk+b3Va+i9yLdl3uGMlCMYRppW1f4ux7l8VV0XWz4X0O202SG81COE2s+7iCAscpjPJ70kWk+AdS8SXnw/t9HkhuoImSO+3kkzKPm7/8A1uDWP411qz0/xJ4D1ITxSxWlhEZvLcNsG8g5x0OD0ro49L0XQ/G+ofEaXX7CXTpI5J4YI5MymRxyMfifzGa+etOhhoRUpL3ZONm9Z81kvu6PTc9G6qVW7J6q+3w2MDw3pnhDRPh1a+IvEmmvdXEV5Nb7IzzK+4qBzxwAT+FeT3LRtcytCpWMuxRT2XPAr0LxDfQ3XwR03M0RuX1qSV4g43DIlOcdcc15zX1OUU53rVKkm25SWr0ST0sjycZJWhGKVrIKKKK9o4gooooA7T4F/wDJY/Cf/YTi/nXXfth/8lquP+wfb/yauR+Bf/JY/Cf/AGE4v51137Yf/Jarj/sH2/8AJq8Cr/yO6f8A17f/AKUejD/cZf4l+R47RRRXvnnBRRRQAUUUUAFFFFABRRRQAUUUUAFFFFABRRRQAUUUUAFFFFABRRRQAUUUUAFFFFABRRRQAUUUUAFFFFABRRRQAUUUUAFFFFABRRRQAUUUUAFFFFABRRRQAUUUUAFFFFABRRRQAUUUUAFFFFABRRRQAUUUUAFFFFABRRRQAUUUUAFFFFABRRRQAUUUUAFFFFABRRRQAUUUUAFFFFABRRRQAUUUUAFFFFABRRRQAUUoV2DbEZto3HaM4Hqa6n4neG7Xwv4jt9NspZZo5bC1ucuOd0sSuR+ZrKVWMaipvd3/AAt/mWoNxcuhytFSGGZZlieKRHYjCshBOfatz4h+GZfCHjC98OSzfaJLTy1MgXAdmjVjj2y2PwpurDnUL6tN/JWv+aDklZy6HP0U6WOSJgssbxkjIDqQcfjTe+O9WSFFPljkiYLLG8ZIyA6kHH40nlyeX5vlv5ecb9p259M0XCw2inRxySbvLjd9oy21ScD3pI1aRgsas7HoFGSaLhYSilIIYqQQwOCCOc0skckTbZY3jOM4dSDj8aLgNopzRyLGsjRuqN91ipAP0NNoAKKKKYgooooAlhPNadm3IrKi61pWZ6UGciXxOnmaIW7o4Ne4/so3v2j4cXFmTk2moSLj0DAMP5mvFtSTzdGuF6/Jn8ua9F/ZAvcN4j00nvDOo/76U/yFfmvF1Plx8J94/k2ezgnzYCS/lkfQNJGyyAmNlcAlSVOcEdRx3rE8eavNofhLUNRtk33SxiO1T+9M5CRj8WYVxOs6Hq1t4i8K+C9K8TXmlxHTbq4u7mGNZHuZlZNznd6szH8a+XbsTCnzLe3/AAD1KiuB0afxL4V8W6foOv63/bul6sHjsbySBYpoZ0G7ymC8MGGcE88V3NpcQXcCz2syTRMSA6HIOODTTuKcOUlorPl1zR4rcXEuqWiQmIyh2lABQHG4eoyQKm0vUbDVLJL7TruG6tnztkjYEcdR7Gi5Nn2LVFZmneIND1G/lsLDVrO5uohl4o5QxA9R6/hT9T1zR9MEn9oana2vllQ4kkAI3dOOtFw5Xe1jQo7VmX/iDQtPjt5L3V7KBLnHkM0y4kB6Ee3v0puqWltc63o15JqU0Els8rQwRy4S53RkEMM4baPmHXBGaLhyvqatNV0ZmVXVipwwBBKn39Kz9Q17RdPvorG+1WztrmX7kckoUn0z6fjWHqe7RfiLpl9ExFnrqNZXKZ+UTopaKT6kAr75HpRcpQbOwiG6RR6mvj7xndf2l8TdevM5D38gB9gcD+VfXs0y29tPctwIYnkJ/wB0E/0r4t0lmutSnuW5aWZnP4sTWlNXkkdmXr35S7L8/wDhjor/AOVI0/uxqP6/1rBvD1rb1Vv3snscflxWBeHrX7Hgqfs8PCPZL8j56pLmqyl5soTcmoqfL1pldRaDvQeSSeSetS2lvPd3MdtbRNLNIdqIoyWNNuIZbeeSCeNo5Y2KujDBUjqKnmV7X1HZ2udL4D8TW/h2DWo7i3lmOoWDWsZTHykkYJz2rlx0xRRWVPDwp1JVIrWVr/LQuVSUoqL2QYGMYoOTjPOBgVPp1ndahfQ2NlC01zM22ONerH0pL61uLG8ms7uIxXEDmORD1VhwRWvPHm5b69ibO1+hDgelA4II4I6Vq6d4d1vUbe1nstPlmju5zb27AgeZIBkqMn079Kz7u3mtbqa1uIzHNC7RyIeqsDgj8xUxrU5ScYyTa8xuEkrtGr4G1Wx0PxVY6tqFtJcQWr+Z5ceMlscdaq+JdUk1rX77VpAVa6maTB7AngVn0VCw8PbOtb3rW+V7j9pLk5Ol7hR2I7HrV/QtH1PXL42Wk2b3dwEMhjQgHaOp5+oqhWinFycU9UTytK9goooqyQo7AdhRV230nUrjSLnVobR3sbV1SeYEYRjjAPfuPzqZTjHWTsUk3sUu9FFFUSFFFFABRRRQB2nwL/5LH4T/AOwnF/Ouu/bD/wCS1XH/AGD7f+TVyPwL/wCSx+E/+wnF/Ouu/bD/AOS1XH/YPt/5NXgVf+R3T/69v/0o9GH+4y/xL8jx2iiivfPOCiiigAooooAKKKKACiiigAooooAKKKKACiiigAooooAKKKKACiiigAooooAKKKKACiiigAooooAKKKKACiiigAooooAKKKKACiiigAooooAKKKKACiiigAooooAKKKKACiiigAooooAKKKKACiiigAooooAKKKKACiiigAooooAKKKKACiiigAooooAKKKKACiiigAooooAKKKKACiiigAooooAKKKKACiiigD1qPXG+HPw48LyaVpmm3F/r6S319NeWqTeZAH2LCNwO1eDnHrXTeML+H/heTXumeGDrV5N4etjpFl5avHDK0CbHcNwVQZ68ZxXH6TJ4U8aeAdF0nX/EsPh/UdAaSIPOrMtxau27CYB+cEng4Bz1rtX8Y+Dbv4geIrfTPEg0q21Tw7a2Gn6thh9meNU3IxAyM42kj0r5KtBxqSl7Nufv8zs7NOStqt/d6LWyaPYg7xS5lbS23Z3/AB7ifENfFNp8MNL8U+LNJ0i08Uab4hiW3kht4TmFo2ISREypwy9DR4/1+7uP2itWt38Oxa9e2Ft5Wj20dqm0TPDGwebP3wCSctnHArmfE994R034Q33hex8UprWtjWbfULi4AbZcDYyFYyRk7Bgktj73Ga6y48SeC5viJ4h1ex8aRWbeLdE8qK8VWVtLnCxDY5AyN21hkZrCNJwTk6d9JpWi0tXB7atK3N66rc0ck3bm/l6p9/x2M/4sad4iu/gv/a/jjSNMs9es9VjihktY4kcwupyriPjgjgV5v8H7hbbxf5sfh59fv/s0i6faeWHQXBHyyODwVXk88V1nie88I6Z8HtX8L2XiqPWtdk1S3vJ5wG2XAAIxGSMnaM5zjrWR8Cda0nS9R12x1LV/7Dm1XTGtbTU+f9Gk3A9RyN2McV6OHU4YCsuXq7KzWjtst7bvQ5qlnXhr08n+O1zvPiFofifWvhTaT+NtJ0yy8QLr9va20trFEj+TKpG1xHx94ZGayfF/jrSfD/i3WfANxoFi3g+yjl0zyorSP7T5qIUE/mHBL7xnJNV9V1Xwv4f+F+oaHpvi2LWvEKaza6m9wAxjnKhl2xsRk7MAnIH3uM1c1GX4YXviq++Jl5rlvdxXUb3R8OSRkzNduhBRuNu0Od2c1xUafKn7WDcby5Uota+61ZdOtm9tdjacrv3Wr6Xu1trf18yjJ4mb4Y+HPCFhpek6bPNqdkNT1aS6tEle4SRyFiBYHaoVO3c1v+AdHkn8MeJPGnw60G2lv77V/s+mpfpERZW4G58K525ycDHaubsm8F+O/DvhqbxB4qt9Av8AQrf7FexTxk/abdXLo0eAecErg4qxb+IvB3iuw8QeExqCeE7JtUF/oc7giJAF2NG+3JG4DPQ1dam3FpRfNf33ZtNc2mmnN8to6eQoSV1dq1tNV2/D/M6nUNA0+D4g+Btc8WWGkadqmo29xFe2/wC7+zG9RSIZHVMqFYlc8VzXxfbxLFpVjY/ETwzZJINUV4Na0+GNI5LbGHiynX1GeeKyrtvhlaeMdE0O6vJtW0mKzkg1LVVkba1xIDiVFP8AChxx3rR8R6v4f8NfDmbwqfGA8Zi81O3uI4Y2fy7S3iJLAFgCrOCBge9KlSnCrSdm3091qy5n8Lu+WyeqlurdQnKLjJXS+a3st+/qup1nxV/t+z0fXB/wjOi6x4DuLNl0m5023jDWOQPKkLAB8juK+ba980/U/A/g3+3Ne0DxwbvRtQsZ47Xw4N5bzJVI2SKflwhbOck8V4GOlelkkXCEo8ummtmr6a3T6rq1ozmxzvJO+v3/AI9uwUUUV7hwBRRRQA6P71X7Q8is9etXbU8igmRtxDzLWSP+8hH6Vt/sr3n2b4m3VmTgXVhIuPUqyt/LNYdg1J8HLn+zPjZo/O1ZLl7c/R1YD9cV8JxpS0o1PNr77Hp5S7060PK/3H0p8TPmt/D0Tf6t/EOn7/TidWH6gVBrX/JaPDX/AGCL7/0KOrnxSt7iXwbcXdpGZbrTZodRhRerNBIsu0fXbj8awvGN9qkXjTwz4t0Dw1qXiPTjplwhNhsJUS+WyE72XqBXw8janql8/wAjR+J5Yah4MMWPPHiODy/p5cm79KxLPUn8J+GPH+mW/wAs2lXU0unp/wBfSh4APbfIF/CtHSIPEnivxbp2ua9ocmhaXpAeSzs7hgZ5rhxt8xwpIAUZxgnk1mfELS7qf4teG7e3UGy1pUbUBntZOZUOPdpIh/wGk+5cLaQf9dfyGWPhPSYfiB4X0G9s4bu007wo6rDKgZHdZ4QGZTwcHJ5789qveHtP0vTfFPxA0NNum6M1tZ3jrA3lJAZo5klZcfdyIVPHfmt+fTr5vitaauts5sU0Oa3afjaJWnjYL65wpP4Vzni/wrrWsXPxChtbcxrq2j2VvZSuQEmkj+0709f40B/3qLWBT5tG+n6nN3uoeA18ReCW8F6clpPBrEFslzBZGETQOCrqzFQWBHPPU811VhoWj6t8ZPFk+q6da3/k2dgsaXMQkRSYzkgHjOOM+lZuv6v4s8S2Wiz23gLWbJNG1K1vLq2m8sPN5bYMcADkHHXkjgV1vh+wv4viH4l1W4s5IbS9trIQO2PmZIyHXg9VJwaEhzlaO+tu9+qOX+G/gzw7qFj4k0vVNLtb+3t9Wu9NtftEQc29qrkLFGT90DORjvVDwbdT3lh8IZ7qRpZhHco0jHJbbZuuSfXiu6+Hun32nT+IWvrZ4Bda9dXMBbHzxM+VcY7EVyvg7w5rllp/w3jutNmifSvtX28MR+43QSKu7nuSBxnrRbYHO/Nd/wBWZY8CeG9B8V6Bq2ua9pVpqN1q+pXqNLcRB3jiiuJIY0QnlQqxg8dyTWl48s10zw74YtoJJZTZa1p8cTyOWdsPt5J5JI61l2l74l8FS6noNn4Q1LWre4vZ7vSrq0KeUgncyNHLuYFdrs54B+XH0rS1n7dqGteDNB1BopNQikGqaj5Q+RPJXgj2MhAFHQl35730Nz4i3n9n+APEF5nBSxkA+rDb/WvkzwhF+8iz6ivpD9oa8+yfCXU1Bw1zJFAPfLZP8q+evCqbVLf3UJ/Su7Bw568Y9zfBvlpVJ/1ov+CWb9txZvUk1iXZ5Na18eKxbo8mv2RKysfMQNTwX4XvPFl/c2VjLGk0MBmAf+LHaurn+DusKlpJFqmnyxOSLqUSfJb465P6fWmfARmXXdadGKsulTEEdQcdaNIuJ/8AhQWsfvny2poG+bqDyQfqa+ax+MxqxcoUZpRTgtr/AB3V/lue5h6NF0VKcbuze/Yrr4P1zwp8StFsbK/t/tFwwks7rG5MYIOR+BqrqnhLVtWk8W6xNfwXF9pV7J9sjQYMnzHc6jHThvyrt9xfVvhW7EljZjJPU/JUfgUta/FHxzqt5IsekW0lyLzeMq2ZTtH6N/k1xf2liIxda654x3tvao42+fbuzb6tTbUOjffa8b3+Rwd14B1SLVtE0eOaKS/1S3FwYuf9HU8/P6cZ/KpfGHgG40LRf7YtdTtdTtI5fJuGgJJif346Zr0yygmg+P8AfPet5q3Wms9ljumzG0fk351x+oeJdHtPDmp6Fpvha+0+O4uIzdSTMzKjK2M5P41rQzTG1qlPk1Vot6Kz5m77tPRaKy3WpM8LQhGXNpq0t+n+Zo/Dz4a6np+raFrtxfWiTb1uGsy/7wRkHnHryK8++JH/ACUDX/8AsITf+hmvV9csNWn+OegXlrFO1kLSJlkX7qxhMNz9SOK8o+JH/JQNf/7CE3/oZrTJq9XEYz2tWak5U09Ol5bfInG04U6PJFWtL79Nz0XRNU0m48V/DzS9Gu0mhs7djOiAjbMyfNn3yDWZ48+GupqNe8RrfWkjJczXUlqj5dYmdiCffHNc38G/+Sl6L/12b/0Bq7PwhNLN4r+JIlkZwYLnO45+7KQPyHFYYqFXL8S3QnpGKburt3qO/pu9S6UoYinaot27eVor/I5PwX8PbzxBpH9r3OoWum2TSeVC87YMre3tXUfDP4ftY/Ea6sNfWyuI7KEOInG5bhX+6ygjnGKoeMrW6vfg94MOnwyTRIXSRYxnEhJxnFd3Eyp8Y/DFvMw+1Q6JsnyeQ3XB/CscfmGKnSq2npJVFZLWPI+++v66GmHw1KM4+7ty697/AORw2jpZfDnX9fu5dVtbm8Sw2WMcLEh3lbP0+XaCa81sreS8vYbWLb5k8ixruOBknAzUmrWs9pqM8NxC8LiRvldcHqan8M6c2r+ItO0tZTCbq5jh8wfw7mAzX01CgsPCdeU7yaV36Lsvm/meVUm6klTSsk9vVnY6z8MLiz0S9vrPW7DUJ7BN91BC2So7445qPwx8MdR1zSLDVl1G0trO63b3lbGzBwB7k13uhad4d0r/AIS/StF0m/hltNPeO4u7hyVmPHAB/P8ACuO8Tyyx/BDwkscjKGvJCwB4OORn6Gvn6GZYytalCerkkm4q9nBy2Tt00/E9GeFow95x2T0T6ppbmMfh5rP/AAnreEleIzhfNM+TsEWM7/1FdtqXhebwr8HfE9q17b3sU1xBJFLC2QR5kYIPvkV07BpPH+oRwk/bZvC6iAg8ltp/qRXCaPZajZ/AXxKL6GaFHvIzEsgxwJIwxA+oNc7zDEYz2XPNJJ0rq27cr3/D8zRYenR5+VdJ69rI8sooor7o8EKKKKA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KFZvuqx+gzSUhhRThHJ5ixlGVmIABUiu6uPhrfQ+PtY8JtexmTSbJrueYKcNtgWQqvry2BWNXEU6Xxu2jfyVr/AJouFKU9kcHRSorMcKjE+gGTSDJ6An8K2ICilKvnGxs5xjaetBBUkMCCOoIwaAEooopiCiiigAooooAKKKKACiiigAHWrlseRVOrNv2oFI27BuRWSlwdL+IWnX448m+gmz7blz/WtKxbkVi+NVKX0Uy9TGCPqDXynF9Lmy/m/lkn+n6nfkr/ANpcX1TR9xNtYHoVPb1FUdC0qz0XTU07T1kS1jZmjR3LbAzE7Vz0UZ4HQDim+Gbwah4b0u+U5FxZxS5+qA1oV+dMrVaBXOWOg6h/wnFz4j1PUI7iNIGtdOt0iC+RGzbnJPdjhR/wEV0dFKwKTV7BRRRTEFFFFABRRRQAVQtNJsbXWLzVo0dry8VElkdy2EXoq/3RznA781fopAmzyD9qq88vwdpFhu5uL7eR6hV/+vXkOhLssZW/2cfrXoH7Vt1v13w9pwPEcEkxHoS2P6Vwmnjy9L+rD+VezkVP2mOgvNfhqdrfJgJPvf8AyKd+3JrHuTya1L5uTWRcHk1+rnz0C74c8Qan4eubifS5I43uIGgkLxhso3Xr0psGv6lD4an8OxyRjT55hM6GMbiw6fN1rLNFYyw1KUuZxV9H9233dDpVWaVk9P8AM6EeMteE2iy+fDu0WPy7L9yPlXGOf7340y68Xa3caZqmnyTRCHVLo3d3tiAZ5CQevYZHSsGio+pYe6fItPLzv+evqV7ep/M/60/I6G78aeIbmfSbiS8VZ9Jj8u1lSMK4XAGGP8XAHX3q54p+InibxJpR0zUri3Ns7BpFjhCFyOmSK5Kip/s/C80ZezV47aba30+eo/rNWzXM9dzsbb4meMLbSLbTItSUQ2xUoxjBchegLdSK5fVb641TU7nUrxla4uZWllKrgFmOTgdqrUVdHB4ehJypQUW97KxM61SaSlJsvaDqt5omr2+qae6JdW7boyyhgDjHQ9etXtP8VazY3uq3lvNEJtWV1uyYgQwdtzYHbn0rDoqqmGpVG3OKd9Pknf8AMUas46RZ1HhHx74l8LWclnpV2gt3Yt5csYcKfUZ6VQTxRra+Jx4k+2s2ph9/msMjpjGPTHasaioWBwynKfs1eWjdt/Ur29WyjzOy2NbxX4h1LxNqx1TVZI3uCip8iBQFHTgVnWlxNa3UV1byNHNE4eN1PKsDkGoqK1p0YU4KnFWitLdLESnKUuZvU7XUPih4vvopIZry3EckLRSKsCgOCMEn39+1c/e+INTvPD1joM8sZsbGRpIFEYDAnrk9TWVRWFLAYWjb2dNK2ui6/wBNlzxFWfxSbOkl8ceI5PEVrr/2tEvraEQxskYClAMYI6Gp/EHxB8Ua5Z3tnqN5HJb3gjEkYiAACNuXb6c9fWuUoo/s/C80ZezV47aLSzurfMf1mrZrmeoUUUV2GAUUUUAFFFFAHafAv/ksfhP/ALCcX86679sP/ktVx/2D7f8Ak1cj8C/+Sx+E/wDsJxfzrrv2w/8AktVx/wBg+3/k1eBV/wCR3T/69v8A9KPRh/uMv8S/I8dooor3zzgooooAKKKKACiiigAooooAKKKKACiiigAooooAKKKKACiiigAooooAKKKKACiiigAooooAKKKKACiiigAooooAKKKKACiiigAooooAKKKKACiiigAooooAKKKKACiiigAooooAKKKKACiiigAooooAKKKKACiiigAooooAKKKKACiiigAooooAKKKKACiiigAooooAKKKKACiiigAooooAKKKKACiiigAooooA9jt/EkHg74MeFNQ0zRtKn1m+uLpHubu1WXEKyfdwe5Jxn0FWbu10bS/iZa63pXhL+0313QY9S0jSo4Q8MN1Ko5KnjYpDkD6UkHh7QvEPwO8HQal4ls9Bu4rm8aKS7yI5I/M+cZH8Q6gd60dD8ZeG7vxdr2j6dry6JAPD8Oi6Jq8x2hBCRuJPVfMwa+Rk/wCJKnFt3nzb7c1l628tbJnsJfCpNW9223b+t/Im+IUXiO2+Guk+LvFXhnSdM8Tadr8SQFLRFWWAxswWSNeCNy9Ca6a/8ZapF8d/GlgtnpJjstFmeNmslLsVtlcbm/iGTg+3FeceKbnwzpvwfv8Aw3D4tt9b14a1b39zKjEpMNjJtiY8vt6knH3q6G+1jwbN8aLvxAvi6x/s3xRo80Mkv/QPka3WMLL75BrmeHUoPmhdWnb3Xb7DVlq0t7GqqWlo/wCXqvNf5B4L0fxRa/DWx8U+EfC2narruv3s1xdzTWsbxwQA4EaKx+UFs9O1aC+G9F0H4m6rqV/4ftEgn8JPqsumMFKQ3CldyDHABdfyJrkdOGheJPBVn4Rk8cWWjal4cvJ44LuWQrb3ts7ZypHcEE9O9NtNZ8G6X4q8U2ul6sW08eGZbGC7uZS32y4+TJT03EHA9q1lRqynU3u+bZNaXXLre21rWWmvmRzxSj8uq3trp+Zp6b40tbj4ceIPHt14X0RtWXWra3s0+zL5MTm3I3FcYbgMcepB7VyvxnltdZ8P+DPGSafaWN7rVjcC9S1jEcbyQTGPftHQn/Csqw1TTo/gZqeiveRLqMviG3uEtifnaJYHUvj0BIFL411TTrz4YeANNtbyKa8sIb9buFT80Je6LJu+q8ivSoYRUcRGUIte+11+HkenpdL5nNUq89Npv7N/nzf5HEUUUV9AecFFFFABRRRQAUUUUAFFFFABU8B5qCpYTzQJmvZHkVT8ax7ra3l9CVqxZtyKXxOnmaLu/uOD/T+teNxBS9rl1WPlf7tTfLp8mLpvz/PQ+mvgXe/b/hN4flJy0dsYT9UYr/QV2teTfsq3v2n4ZyWu7JtL+RcegYKw/ma9Zr8mi7pHfiI8tWS82FFFLiqMRKKKMUAFFLg0lABRRg0YNABQOtFOjGXA9TQB8x/tF3X2v4stb5yLS0ij+hPJrEX5NPiHrk0nxKu/7R+LOv3AOQLsxg+ygCnXZ2wxr6IK+n4Wp82M5uyf+R0458mBhHvb/Mx71uTWVOea0LtutZsxr9JPDgdp8HrDTbjVNVv9YtILiwsdPklk85QVViMKee+elcfa2d1qFy8dhayzEksERckCi3v723sriyguZI7e5x50atgSY6Z9a9N8N6nP4Q+DA1zSVjTUtQ1ExNKybsIueK8bFTq4SpKrH3pVHGMVeyWj1f47eR6NGMK0VB6KKbbPL4bS6muvssVvK8+ceWFO7P0q/o1hJH4o0+x1C1dN11Eskci4yCwBFeleHPEF1F4J8UfEBYbddauLqO2WQJwgwuSB75P6VJrV4/iPwl4I8UX6R/2l/a62skirjeu9v/iB+ZrmqZtW5nCVNKN+Ru+qly83bbpc1jhIWTUtd9ul7fecX8VdLhtfiVqmm6TZLHErxiKCBMAZiQnAHuTWtY+HoG+Es002mKurf2zFbh2TEgBIG3PpzXbgx6f8S/H3iPyVluNMsUeAMM4YxJz+mPxrH1jxVqmufBR9auGSLUYNUiXzoV25KnIbHY815scfiKtLD0oLReyTlfW7Se3budX1enGdSUt3zWVuiZx/xlg0mz8Yf2fpNrBbLa20cU6wqAvmhfm6d/WuQkt7iOGOaSF1ilz5bkcNj0pLmea5uJLi4kaWaRizuxyWJ6k16z4es/8AhKPhh4bt9vmSadrqW8vtE7ZP6Fa9ypWeV4alGfvLRN/J6/f+ZwRgsVVm46dUjyprG8W7W0a1lFw2NsZX5jn2pbWwvbq5a2trWaWZSQyKuSCPWvobUrO1uvinpfimMg2lvpl0zvjjMLFCf/In6Vxdprt54a+FR8TaasaapreqyGWdl3FVyzY/Q/nXBRz+pXhH2dP3nyrV/abldPToo3N55fGDfNLRX+5W/O55WLO6N0bX7NL54zmPb835V2vwa0OK88eWFvrOmia0nhkdEnjyr474Nej2Pl6r418D+IZIY0u9SsJRc7RjeQMZx+f51keC/Fd74j+MltDPDBDbWC3EVrHGmCq5AwT36Vz4rOK+Jw1WMIWtBtu+z95ad9Vv2NKWDp06kW5X95W032f5M8gks5muJpkt3NtHOUZwvyr83AzXWfGzS7HTfHbWel2UVtCbaJhFCmBuIPYVv/FTf4d8M6H4Z00BtPvCby4ul6XMm7p9Bwfy9K6y8tLaX43X2oXMKzf2boouokPPzjAB/DJ/HFVPN5c1PFW93lqWV97OKV+zb+4SwitKlfW8flo2eCX2n31iEN5aTQBxlS64zT10vUmsTfLY3Bth1l2HbXqVj4gvvHXwy8V/28IZZdPVbm2dU27Dycfp+tdX8Ph40uL7T01+bTLfSZ7Pyl0/OJSm0AHbj8a2xGe1sPTk6kIqUHZrm30T93TV2fyJp4CFSS5W7PbTztqfPtlZ3V7KYrS3lncDJVFyQK7Xx/pNjZ+BfBlza2McN3d28puGRMPKw2Yz6nk10Phq+k8HfDLW9e0mOIX82rm1SR03bEBOBj04P51ua1r1jcX3w217Wo4YIJRPJLx8iOyIA30DEGs8VmleWJhKEPcjKS0esmqbdrfl6FUsJBUmpS1aXyTkjxC/0++sCgvbSa33jKeYuMiqtemfGu38UweQdWvodR0mW4eWyuIx0yPun047e1eZ172X4p4rDxqu2vZ3X42PPxFL2VRw/MKKKK7TAKKKKAO0+Bf/ACWPwn/2E4v51137Yf8AyWq4/wCwfb/yauR+Bf8AyWPwn/2E4v51137Yf/Jarj/sH2/8mrwKv/I7p/8AXt/+lHow/wBxl/iX5HjtFFFe+ecFFFFABRRRQAUUUUAFFFFABRRRQAUUUUAFFFFABRRRQAUUUUAFFFFABRRRQAUUUUAFFFFABRRRQAUUUUAFFFFABRRRQAUUUUAFFFFABRRRQAUUUUAFFFFABRRRQAUUUUAFFFFABRRRQAUUUUAFFFFABRRRQAUUUUAFFFFABRRRQAUUUUAFFFFABRRRQAUUUUAFFFFABRRRQAUUUUAFFFFABRRRQAUUUUAFFFFAHQ6z4mbUfBWheGjZCIaRJO4n8zPm+a2cbccY+tc9RRWdOnGmrRXVv73d/iVKTk7sKKKK0JCiiigAooooAKKKKACiiigAooooAKKKKACiiigAp8XWmU5OtAM0LVuauaiPM0e4T/Yz+XNZ0Dc1oRMJIWjboylT+Nc+Kpe2ozp90196JhLkqRn2aZp/B74njwBY6lZyWLXS3cqSLg/dIBB/pXct+0bFjjRH/OvFH0G7aQ7UBGeuaP8AhHr7/nl+tfj6y3MI+77J/cz6urHAVZOcp6vzPaD+0YO2iN+dMP7Rj/w6Ifzrxv8A4R6+/wCeQ/Oj/hHL7/nmv51X9nZi/wDl0/uM/ZZd/P8A+THsB/aNuO2hj/vr/wCtTT+0Zef9ANP++v8A61eRf8I5ff3F/OgeG77+6n/fVH9l5n/z6f3C9nlv8/8A5Metn9oy/wAcaJH/AN9f/Wph/aK1LtosX/ff/wBavKR4bvv7sf8A31S/8I1e5/5Zf99VSyrNP+fL+4OXLf5//Jj1P/horV/+gPD/AN9//WqNv2idc7aPBj/f/wDrV5j/AMI1ef8ATL/vqlHhm7z96L86pZRmr/5dP7gtli+1+LPSz+0Prp/5hMA/4F/9ali/aI19JVb+ybd8di3/ANavNf8AhGbn+9F+dKvhm5BBMkf50/7FzV/8un9yFfK/5vxZa024m1HVZ9QuDma5maV/qxzW5qr4kZfQAfpVDS7P7CQ0hDY9KW9nMjsx6k5r7HhnLa+Fcp1o20sedmuJpVoxhSd0ijct1qhL1qzO3NVGPNfYHlxQleheBvFPhn/hEJvCfjC3unsRP9ot5LcfMrdx7f8A1689orkxmDhi6fJNtWaaadmmuqOijWlSlzRPTNC8Y+Eopdd0G9024i8M6i6vCkI/eRsoAzj1O0HPbFVfFHjHQ5JvD2k6BbXMOhaPcLOTKP3kjbsk49fvfXdXntFckcmw6qe0u/S+l7cvNbvbqbPG1HHl0+7zvb0uep2nxC0RPiTr2pXFvcTaFrECwyqU/eABFGdufUEde9VfFni3wnN4BuPCvh2yu7eJbqOWFpVyZADlmY9j0ArzaipjkeGjOE1f3eXrp7uibXe2g3jqri46a3/HcK9G+D3jrTPCdnqdtq0c8iTMk1uI49w8wAg5546LzXnNFduNwVLG0XRq7P8ATUwoV5UJqcdz0zR/iFY2vwuvtAuFuG1aRZ4oZAmV2Stlstnjq35CqngrxR4ZfwfJ4T8YW129mtx9ot5bb7yk9R7f/Xrz6iuR5NhuWajdc0ua6eqfl2/4JssbUvFvWyt8j1SL4i6MvxB0a/jtrm30HSLdre3RUzIQR94j1rnfh54m03QfiI2vXwnNmWmP7tNz/McjjNcbRTjk+GjTlTV7SjyvXpq/vu3qJ42q5KXZ3/L/ACO7uPFulal8Om0HU1uDf2V352nSKmR5ZblWOeOCR+ArYu/iRpkfxSPiO0guJtMns1tLhJE2uV7kDPYgH3xXllFKWS4WXNdOz5tL/wA1r2+6/qNY2qrW6W/C9vzPSfEHizwjpvha80PwTaXi/wBoyrJdS3PGFHO0e3UY7ZrftfiF4F/4SPTfFVza6mdVS3S3mRV/dxKBgsozyfyrxeisZ5Bhpw5ZSlfW7vq7pJ3fyX3FxzCrF3SXTS2isejeDfF3htdG1jw94ptrqXTLy7a6haAfOpznHt9fc1Y8S+MPBuvSeHLS4067h0vT1uIp4IwAURlCxlD3I2gmvMaK1eS4d1nWTknrs9E2uVtedupH12pycjSt6edzvPH3iTw/P4U03wr4aF5JZWk7XDS3X3txDAKPb5jXB0UV24TCwwtPkg29W7vdt6tswrVZVZczCiiiuoy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tJRQBPE1W4ZcVnqamR6CWjXinx3qwtz71jLLUgm96Rm4Gv9oo+01ledR51AuQ1ftNH2n3rJ8/3o88+tFg5DW+00n2msrzj60nnf7VFg5DW+0n1pPtNZXnf7VHne9Fg5DV+0U1rj3rM86mmaiwchdln96pzSZqJpKhd6C1EJGqE0rGkploKKKKBhRRRQAUUUUAFFFFABRRRQAUUUUAFFFFABRRRQAUUUUAFFFFABRRRQAUUUUAdp8C/wDksfhP/sJxfzrrv2w/+S1XH/YPt/5NXIfAv/ksfhP/ALCcX866/wDbD/5LVcf9g+3/AJNXgVf+R3T/AOvb/wDSj0Yf7jL/ABL8jx2iiivfP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NSUUAPD07zDUVFArEvme1HmVFRQFiXzDR5hqKigLEvmGjzDUVFAWJfMNHmVFRQOxL5hpC9R0UCsOLUhNJRQOwUUUUAFFFFABRRRQAUUUUAFFFFABRRRQAUUUUAFFFFABRRRQAUUUUAFT6d5P9p2n2nb5Hnx+bu6bdwzn2xmoKa43DFTNNxaQ09T7P+x/sy/8APTwP/wCBSf8AxVH2P9mX/nr4H/8AApP/AIqviVrUE9KT7KP7tfFvh3Ef9BE/vPc/tKH/AD7X3H239j/Zl/56+B//AAKT/wCKo+x/sy/89fA//gUn/wAVXxJ9lH92j7KP7tL/AFdxH/QRP7w/tKn/AM+19x9yaXJ+zlpOowanpt74Ltry1cSwyxXSbkYdCPm6186ftKeI9I8VfFCXV9DvEu7NrKCMSL03KDkfrXlCWoB6VaQYFenlWSPCV/bzqSk7W1dzlxeO9rT9nGKS8h1FFFfSH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iiikAYoxRRQAUUUU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AutoShape 4" descr="data:image/jpg;base64,%20/9j/4AAQSkZJRgABAQEAYABgAAD/2wBDAAUDBAQEAwUEBAQFBQUGBwwIBwcHBw8LCwkMEQ8SEhEPERETFhwXExQaFRERGCEYGh0dHx8fExciJCIeJBweHx7/2wBDAQUFBQcGBw4ICA4eFBEUHh4eHh4eHh4eHh4eHh4eHh4eHh4eHh4eHh4eHh4eHh4eHh4eHh4eHh4eHh4eHh4eHh7/wAARCARCB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iiv6CPz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wRSTzRwwxtJLIwREUZLMTgADuc17HpH7OHjy+01Lq4ksLGeRN6WssoMhHvg8Vgfs0WlrefGzw9HdhWVJJJEVhkM6xsR+XX8KyviN4o8U3HxE1i8vdU1C3vI72RfLWZk8oKxAUAHgAAV4+LrYqpifq+Gko2jzNtX3bSSWnbVnbRhSjS9pUTd3YxPF3hvWvCeuTaLr1k9peRYJU8qwPRlI4Ye49KpXWnX9rZ215c2VxDbXYY28zxkJKAcHaTwcH0rtPEXizxF8WNZ8L6HqP2QXsIWwiudu0zM7Ab5D+XoOvrXsXxO+DviC5+F3hDS7e/sGfQLS5a5ZpMByzb/l55xyKipmv1X2NPFNRnK9+2z1Xq0vvHHCe155UrtLb8D5ford8CeEtc8a67Ho+g2hnnZd7seEjX+8x6AV2njr4I+KvC+gy63Hc2OsWduP9KNk+4weu4Zzx3Pau+rj8NSqqjOaUn0MI4erODnGOiPLqK6P4e+D9T8ba5LpGkvEs8dq9yxkOBsTGf5itPU/hh4r0v4eJ441G1S20yUx+UrMPMdXICtt6gHPeqnjKFOp7OU0paK3rt95MaFSUeZLT/I4mivW/CXwE8V65oFtq93qGm6Mt4oa0hvHxJMD0wM8Z9DXnvjPwzrHhDxBPoeuW32e7hwcA5VlPRgR1BqaGYYavUdKnNOS6FTw9WnFSlGyZjUV6N8P/hDr/izQv7ek1DTtE0t2KQXF/KEEzDsoJH51ufEXwZ4T+H3w+j0bWrSe48aX0K3NteROTbhPPxhSOD+7U/8AfX0rGea4dVlQg+ad7WXTu35Lr2LWEqcjm1ZWvr/XU8doru/hp8LfEXjq3uL+ze20/S7dgst9eNsiDegz198dKrfEv4c+IPAc1s2piG5sboH7Pe2zbopMdsjofY1ssfhnX+rqa5+39fkZ/V6nJ7Tl0ONre8DeENf8a60NI8PWJurjbvclgqRr6sx4H9awa9ztNSufhx+zbZXOlyfZ9Z8W3cha4UfOluowQD242/8AfRqMwxNSjCMaSvOTsr7d7vySTZWHpRm257JXZi+L/gD468PaFLq4jttRigXdcJbOC8QA54zlse1cx8HPB9t468ax6DdXctrE9vLN5keM5RCwHP0qx8KviTrfgzxhbapNfXl7YO+y/tpZS4miP3vvE89x7iuw/ZzvLTUf2gLrULCz+xWlzFezQ2+c+UrKxC/hnFedXrY/D4at7VptRupJW17Na7HTCGHqVYcitd2aZ4xcJ5VxJGDkI5XP0NMrX0nRNT8ReKV0XR7V7q9ubhljjX6nJJ7Aetema5+zz4v0/SJ7y01DS9Tu7aPzLixt5B50YHXvyf516dfMMNh5RhWmk2csMNVqJyhG6R45RV3RNJ1DWtZttH0y1e4vrqURRRDglj/L3PbFer6t+zv4ys9MluLW+0vUL2CMyT2EEo86MAZx15P0608RmGGw0lGtNRb2uFPD1aqbhG9jxuitnwn4X1rxR4lh8PaTZvJqErFTG/y+Xt+8Wz0xjvXoXi34B+LdD0W51SzvNP1pbRS11DZPmSHHXK5ySPQUVsww1CoqdSaUnsghh6tSLlGN0jySvTvBPwP8a+LvDVr4g0pLT7HdBjH5kyqeGIPBPqDXmNXrbWNYtYBBa6tqFvEv3Y4rl1UfQA4qsVDETglh5KL81f8AVCoumpfvFdeWh61/wzX8Rv8AnnYf+BC/41z2nfCu8t/izaeA/E+o2+lyTQmZ7gSKVC7GYAHpk7cV1n7RerarbaB8OmttUvoDL4dieQx3DqXbavJweT7mvL/Bui65458YWmj2l9JJqVyG8ua4mYkBVLfeJz0Brx8FWxtbDSr1qsVG0to7Wur79LXOytChCqqcINu667+Rj6zapYaxe2Mc6XCW1xJCsqfdkCsVDD2OM1Uq82lXza8+iQQvc3wuWtljjG4vIGK4H4ivVJv2efGSaY0q32lSamsfmNpazr54XGfWvVrY/D4ZRVaolfv18zkhh6lVvkjseO0VqaJod/qvie08OxxmC+ubpbUJKNuyQnGGz05rtIvgv40ktfEF79nhWy0Np0nnZwBI0IJcIM5OMdfWrrY3D0WlUml/VhQoVJ/Crnm9FekfDf4O+JPGmhtrq3djpGllzHFc3r7VlYdQoznrxn1z6Vg/EfwD4i8BanHZ65bAJOu+C4jO6OUexHGfbrUwzDDTrOhGac10HLD1YwVRx0OVooors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HdXvtA12y1rTZfKu7OZZYm9x2PsRkH6178fGfwZ+KG0+NNKfw/r8qhGvYd21nPUgjIx7sK8U+HXhHUvHHimHw9pcsEVxLG8m+ZsKAoyfqenA/pWZrWi6po+szaNqNjNBfRSGNoWQ7iQcceo+leTjMJh8XWUedxqRV7xdmk/wA0dlGrUowvy3i++x1vxj+H938OfEltHb35vNOvI/tOm30bYLoD6j+IZU5HqMV1nxnv75PhH8MmS+ulaWxuPMImYF/mX73PP41J8e47jTPhJ8MdD1TI1SGynmkRz88UbbNqkdRxgf8AAD6VU+NCs3wf+FxVWYCxuMkDOPmWvOoVpYhYWdV3fNNX72U1f52udE4Km6qjorJ27XaJvBUs/hb9mrxD4k01zBqGr6kmneevDJEPvBT2rP8A2Ztfv4virY6Lc3M1zp2tJLZ3kEsjMjqY2OcE9cjGfer/AIWSbxF+y7r2i6fG095o+rJfPCgy3lN1IHU//WrI/Zg0u4vfi9pepKhFlpQlu7uYj5IkEbDk9Byw/I0VVB4XGupveX/pK5f0sOLl7Wjy7WX56nVfs3WC6H8f/EGmFSy2NlfQ7W7hJEGD+VeReJfFviLxDdSzarqtzMrsG8jeREuPugIPlAHGOO1eu/s9akusfH7xNqqHK3llfzA+oaRTXivh22gvPEOnWl0wSCa6jjkY9lLAGunCRX1yrUqL3lCH/t1zKs37GEYvRuX6HZXsfxS+IlzBrC2OsXgigjigkgjeOIKi4BXGFz3yPWur/aft9Q/sTwHeaxC8WrNpDRXQcfOWUj73vV39obx14z8OfEafwroN9Po+j2MMMdjbWyBQ4KA7hxk8kj8Kq/tKnVJPB/w9m1hpZL5tMdrh3+9uJB59648PUqVK+FqOMYxd+VLezi9+nrbqb1IxjTqxu21a9/Ur/tHSTW3hz4fWtjLImjf2EjxbDhGkz8x44Jxik+JLSXH7Nfw9utUZ31H7TdJC0v32g3Njk8kYEePwro7LXr3wD8MvDeja94ZbxfHfQf2ha+ZAXiso26RBgM5yMnnGCK8o+K/jfXPGmswTatZJptvaReVZ2EURjjgTvtB9eKeApVarpQUVy05SfNf4viW2/XW/YWIlGKlJvWSSt22/yPWPiZ4P8bS/DjwL4X8I6TeS6ZFpSXl8bc48y5lG5g3rglsD39hTNL8LeLY/2dfGWj+MtPuoE0xo7/TDcHcykZLgH04HHuar/GTxN4qj8DeA/FPh3V7630q40aO1umt2IRLiPht3oc5H/Aa4K5vPidq/w91DxFeatqE2gJItrOZpsCTf6A/eHQcetc+Fo4irh4c0oJc97683Nz6r1e3oaVJ04VHZN+78rW/I89r2j44bV+C3wpWP/V/2c7f8CKx5rxevb9Vsbnxz+zNoN3pcL3N54Tupbe6gjG5hE2Pnx1PAX8z6V7WZNQrYepLZS1+cWl+Ohw4X3oVIrdr8mjxCvWv2Tv8Akr8H/Xjc/wDos1xvwy8F6l438Y2Wg2cE6xyTAXU6pxBGPvsSeAQM4B6mvRf2edNg0X9oW70i3vo76KzivYEuI/uybUYZH5VOcYim8LXop+8oN/IeDpyVWnO2lzzTwt4g1zw14tk1Hw6zLqDNLAgSPexD5BAGOv0r0/4DeHPiXp/xT0XWbzTNajsppyt7JcbwGjZTncG98VX/AGZbKL/hOPE+qNZrcahpelz3NjHIuf3u7GQD1OKk+C/j/wCInij4waLbX+u31zA11vvYsBURADncAMAZwK4syqzqKvClGPuw95vd3TaS9PPqdGGgouEpN6vRIl+F76Vof7V95b3LRwQC/vLe3ZsBUkbcF9h3H41geJPDPxc+HfiabXnGqCWKVpBfwOZo2Xn5m6gDGfvdKoeNfDmu+JPjb4o0/wAP2ctxepf3NyFRtpCoxJYH16Y98V1vwJ+JnjyT4g6R4Q1O7n1TTbqb7Nc2V3EGZEIwzEkbuByc8etKrGpCP1inyy/dx5oy3sk3p63e6swg4yfs5XXvOzXco/stXP2nxvr1mb5LfVdV0a4gsriQ8+ezK3B9cAmue1XSPir8Nrm7nu49WsRNE8E9wrmaJkYYOW5XkdzzUOteE9YuPiL4uXwXaTyQ6Fe3MubZ8NDEkpA29yR0AHJxXpH7PnxC8WeK/E83gvxRdf2xotxYzidbiFSYAqE5Jxnrxz/OnipSpueLpqMoOMXKL3SS6fLoxUUpKNGV07uzWx890HpU+oRxQ6hcxQHMSTOsZ9VDED9KgPSvpU7q55jVmez/ALSf/IvfDX/sW4f/AEFax/2Wv+S4aF9J/wD0S9bH7Sf/ACL3w1/7FuH/ANBWsf8AZa/5LhoX0n/9EvXzVL/kR1P8M/zkelL/AH6PrH9DpfgBpRvfjZ4q1SO3+0XOkpe3NrHjOZjIyp+OTWRpPhH4z2vjW38Uto+rm+W7W4kcyHDfNllxnpjIxWz8ANQaH4yeMdJhn8i71WG+t7Vs4/eiRmXB9eK4WLxX8Un8Qjw8ut60dU88W/2fe27fnHT096jlrzxVVQ5bckfivtZ/he9zRumqUb33e3c9E+IOkx6X+1xokkMAgW+vrO7ZB03sRvP/AH0DXI/tCeLvEF38TfEOlLqVxb6fa3clvHbQOUTbn5sgY3FiSTnPWk0ODxLZftDaBp3iy6e51S01W3id2lD8bgRyPrWF8dP+Sw+K/wDsJzf+hVrgcPFYmlGbUuWlo/mtV8jOvUfspuOl5bfI9P8AE3hnxJ42+CHga68Dl7q10u1mhv7SCfYyy7h8xXIycgnHX5s1454t1LxY8Fl4f8Ty6gF0wMLa3u1KtGGPJ55I46nNa9lc/ET4aW2n6raXF9o9tqkAubZwQ0UinoSDlQfY84xXcfGfVrjxb8EvCHi7XbWOPXJb2W2M6x7TcRBSd3HbIHtTw/PhasI+7OnKUuVr4k3d69H1V1qFS1WDeqkkrro0rHiFFFFfRn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0bUr/R9Ut9U0y5e1vLZxJDKh5Vh/npXtcP7R2oSW8c2p+C9A1DVY1AW7li+ZiO5PUH6V4TRXDi8uw2MadaF2v66G9HE1aN1B2N3x34s1rxp4im1zXLjzrmQBVAGFjQdEUegzXX+HvjHq+k/D9fBs+g6PqdrFFLFb3F0hMsKyZJC/QkkV5nRV1MDh6lONKUFyx2Xawo4ipGTknq9zpfhx411rwJrw1bR2jfcnl3FvKMxzp/dYV23jT45arrXh250PRfD+k+HIL1Qt5JYxbJJh3XPofzrySiorZdha1VVqkE5Lr6betvMcMTVhBwjLQ6n4ZeNb7wH4hm1rT7K2vJZbSS1Mc5YKFcjJ45z8tcurMrhlJDA5BHY0lFdMaMIzlUS1dr/Lb8zNzk4qPRHtEf7QWrSaHb2+peFtC1PVraIRxalcwh5BgcMc/xD8q5PUviVr2veA4/BOpWtne7roSRX0oJuELPu2A9AuTXB0oJUhlJBByCOxrip5Tg6TvCmk739H5f5bG8sXWlpKXkfRvi34pa58JTp3w9tbCy1lNNsYWa51BSWZnXdtXHG1c7QevFV7vxZZ/Fv4QeMbzWfDem6bqPh+OG5try0TAYsxG0k85IUjHT5hWHb/GTwzrenWkfxA8CwazfWsSwreQPseRQMAtyOaxPH/xUt9W8LSeE/Cfhy18O6LNIslyI+ZbgqcgOfQHB69q8Gjls+aC9hy1E03O6tvdtWfXXS3U754qNn79420jbXbT7ir8L/izq/grTZtFm02x1vRZpPMNlepvSNu7L9fTpTPip8VdY8dWtvpf2Gz0fRrZt8djZrtRm7M3v7dK8+xSha+i/s3C+3+sci5+/n3ttfzPN+tVfZ+z5tBtdZ8MvH+veANXkvtHdJYpl2XNpNkxTL/tD+o5rlxHSiOumtRp14OnUV0+hlCpKElKLsz2PxL+0DrV7odxp2geHtJ8PS3abLi6s49shBHIH1z16ivNfAfinUvBviyz8SaYEkurZmOyXlZFYFWVvYgmsfy6PLrmoZbhaFOVKnBJS38/U0niqs5KUparY75/izrcfxNj8d6bpunaZciFYJLO3QiCVBnIYe+etavjH426pq8cK6L4e0jw86zx3E09lEFlmZCGCs393I6d+9eW+XSeXUvKsG5Rk4K8VZen6/Mr65Ws1zbndeIPix4h1Lx/Y+NbO1s9I1O1jEbC0BCT8ksXB67s8/hXYah+0RqDW0txpfg/QdN1qWMo2oxQjzEJ6spPU9eteK+XSGOpqZPgqiipU17ui327ea9RxxtaN7S3Oh8A+N9e8F+J11/S7gvOxP2iOUkpcA9Q/rn1613/iX49X99o13Y6D4V0bQLm+iMdzeWsQWUqeoB9DXjpQ+lIVq6+WYWvUVWpBNr9O/f5k08VVpx5Yy0G0UuKSu8wOr8e+OL7xhY6BaXljbWy6JYLYwmEsTIqgDc2e/Haqvw68V3fgnxfZ+JbG1guri1D7YpyQjblKnOOe9c9RXOsLRVF0FH3XfT13NXVnz+0vqaaa5qEHidvEVlKbS++1tdRtGf8AVuzFuM9ua9f/AOGjNW+ytcDwhoC64U2/2kIf3mcY359f0rw2iscTluFxXL7WF7bf5ehdLE1aV+R2ubuleKNSs/HFt4vuCt9qMN6t43nE4lcNuwcdvpUHjDXLjxN4o1LxBdQRQT39w07xxklVLHOBnnFZNFdCoU1NTS1tb5djJ1JOPLfTc9X8AfGvU/D/AIbj8Oa1omn+I9OgJ+zC+Te0I/ujPb+Vcz8UfiFq3j2/tZLy3trCxskKWljartihB6kD1NcdRXNTy3C06zrxglL/AD3021NZYqrKHs29Aooorv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T0SgTY0LT1jqaOOrEcPtQJsqrH7VIsXtV1IPapUt/akQ5FAQ+1OEPtWktv7VILai5POZYh9qXyT6Vqi34pfs6+1AucyfJo8k+la32dfUUn2dfagOcyTD7U0w+1a5t/pTWtvai4+cxzDTGiPpWu1ufSong9qBqZktH7VG0dabwe1QPDTLUigVpKsvH7VCy4oKTGUUG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Tx2tw1sboQuYA2wuBwDjOKQMbGtWoY802BMmtG2hpmcpDIYParkVvVm3t+M8AepqV7i1txk4Y+p6V5mNzbD4TSbu+yNqGDrYjWK07kcVqzfdQmrK2RX77otV4ry8vZBDYWs9w54CxRlv5V02kfDb4h6woeLRXtY2/juXCj+ea+ZxHFM/8Al2kvxPThlFKP8SRiCG1X70pP0oDWK/wk/U16FYfAfxBKAdT8R6ba+qxbmP6itu1+AuhoB9t8VX8p7iKFQP515VTiDFT+2/lobLDYKHY8i+02S/8ALNfxo+2Wf/POP8q9vt/gj4FjX99eatOfUvt/kasx/Br4cqPmg1Nz6m5b/GuaWb4l/af3l/7Iun4HhH221/55x/lTxd2h6xR/lXur/Bv4ct0h1RPpcMf61Wn+CPgSQfub3VoD67t38zSWbV/5n94/9lfRfceLCWxfrCn4Gl8rT36Ky/Rq9YufgLob82Xiy9iPpLApH86x734DeIowW0vxJpl36LIWQn9K3hnuIj9tieHwk+iPPjp9s4/d3BH+8Khm0qcAlAkg/wBk10erfDP4jaOpeXQ3uol6vbOGH881zMt1fWEvl31rc2rjqJYyteph+Jqy3aZjPKaMvh0KU9qykhkKn0IqpLb10cGow3ChZNsgPrzSTWEE4LW7bW/uk8V7+Fz2hVsp+6/wPOrZbVp6x1OSmh9qqSx4rob20eNisiFTWXcQ9eK9yMlJXRxJtOzMl1xUdW5kqq3WqNUx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SB70lKv3h9RSA9X/4VJZ5P/E8uf8Avwv+NJ/wqS0/6Ddz/wCA6/40vxr1LUdPuNKFjf3NqHWbf5MhXdgpjOPqa87/AOEi8Qf9BzUf/Ahv8a82jHE1YKanv5FtpHof/CpLT/oN3P8A4Dr/AI0f8KktP+g3c/8AgOv+Neef8JF4g/6Dmo/+BDf40f8ACReIP+g5qP8A4EN/jWnscT/z8/ALo9D/AOFSWn/Qbuf/AAHX/Gj/AIVJaf8AQbuf/Adf8a88/wCEi8Qf9BzUf/Ahv8aP+Ei8Qf8AQc1H/wACG/xo9jif+fn4BdHof/CpLT/oN3P/AIDr/jR/wqS0/wCg3c/+A6/4155/wkXiD/oOaj/4EN/jR/wkXiD/AKDmo/8AgQ3+NHscT/z8/ALo9D/4VJaf9Bu5/wDAdf8AGj/hUlp/0G7n/wAB1/xrzz/hIvEH/Qc1H/wIb/Gj/hIvEH/Qc1H/AMCG/wAaPY4n/n5+AXR6H/wqS0/6Ddz/AOA6/wCNH/CpLT/oN3P/AIDr/jXnn/CReIP+g5qP/gQ3+NH/AAkXiD/oOaj/AOBDf40exxP/AD8/ALo9D/4VJaf9Bu5/8B1/xo/4VJaf9Bu5/wDAdf8AGvPP+Ei8Qf8AQc1H/wACG/xo/wCEi8Qf9BzUf/Ahv8aPY4n/AJ+fgF0eh/8ACpLT/oN3P/gOv+NH/CpLT/oN3P8A4Dr/AI155/wkXiD/AKDmo/8AgQ3+NH/CReIP+g5qP/gQ3+NHscT/AM/PwC6PQ/8AhUlp/wBBu5/8B1/xo/4VJaf9Bu5/8B1/xrzz/hIvEH/Qc1H/AMCG/wAaP+Ei8Qf9BzUf/Ahv8aPY4n/n5+AXR6GfhLaD/mN3P/gOv+NdD4Z8K2ug6Zc6e8xvobh9ziWMAdMYxXjY8ReIM/8AIc1H/wACG/xrrfCnjR9O0O5F9cXF/evL+5WRy2BjuT0FZ1aGIcdZXE2ix4u8I2+nB76wlCQ5+aFzyP8Ad9awEMcKbn/Kn3mp3urXP2i9lL8/Ko+6v0FW/h9osXjHx5a6HcXHk2uGknIOCyL1Ue5rgzrMKmAwqSfvy0Xka4LDxrVHKfwx1ZP4U8O+JPGV4bfQrMtCp/eXEnyxRj3Pf8M17H4U+CvhvTQk/iC5m1i6HJjVikIPpx1/EV6Fp1rZaVp0Wm6ZbR2tpCMJFGMD6n1PvUpY1+cVK0pu8melUxc5aR0QmmW2n6TCIdJ060sEAwPIiCH8xU0lxJIcu7Mfc5qGisuY5XruOLmjd9abRSuwF3GjcaSilcBc0bjSUUXAcGalEhplFPmYFmG7miOY5HQ+xxS3zWWqQmHWNOs9RjIxi4hDn8Caq0U+a+5UZyj8LON8SfBvwdrAabRprjQrs8gA74Sfoen4CvJvGPgfxZ4Jk8zU7T7TYE4S8tsvGfr3H5V9GqxFW7e8Iie3ljSa3kG2SGRdyOPQg1pCrKL91nXTxj2qK58pQXEF9D5cuGB6HuKxtVs2t5Crcjqreor1P43eA7PwyYvFHh0FNLuZRHcWmcm2kPQj/YPP0rgLzF5pu8ctHyPp3r7DIM1kpqlJ6P8ABmOYYWFSHtYbnH3KdaoSjmte8XBNZc4r7o8WLIKKKKDQKKKKACiiigAooooAKKKKACiiigAooooAKKKKACiiigAooooAKKKKACiiigAooooAKKKKACiiigAooooAKKKKACiiigAooooAKKKKACiiigAooooAKKKKACiiigAooozQAUUUUAFFFORHckRo7kDJ2qTgUhjaKVVZm2qrMfQDJpKYBRRRQIKKKKACiiigAooooAKKKKACiiigAooooAKKcEdkLqjlV6sFOB9TTaQwooopiCiiigAooooAKKKKACiiigAooooAKKKKACiiigAooooAKKKKACiiigAooooAKKKKACiiigAooooAKKKKACiiigAooooAKVfvD6ikpV+8PqKQHpnx6/4+dH/3Jv5pXmVem/Hr/j50f/cm/mleZVy4L+BH+upUtwooorrJCiiigAooooAKKKKACiiigAooooAKKKKACiiigAHWrdv2qoOtW7fqKCZGxYDpXOwatf6F4iTUtPmMVzbykqQeoz0NdHYdq5PxPH5eqzj1bNfFcawf1enUXR/mv+AevkTTqzpy2a/r8z6f+Gfxf0fxHbR2uoutrfAAOGPU+tenQyxTRiSGRJEPQqc1+f8AHI8ciyRsyOpyGU4IruvCXxT8S6Cyqbh7mIdi2D+fevz6FeMvi0O/EZVOOtF3Xbr959k0V4v4T+OWnX4SK+8uOU8Yk+Q//Xr0TT/G2iXSKxkeIHucEfzroUb/AA6nlTvTdqis/M6SiqVtq2mXABhvoWz2zirisjDKujfRhU2Yk0xaKXb9Pzo2mgYlFLtNG00AJRSkY6kD8ahmubaEZluIk+rUWAlorHu/E+h22d18kjf3Y+TWTd+NBtP2DT3cf89JiEUVShJmcq0I7s66sTXPE1jpp8mI/ars/dij5wfc9q8s8XfE2xtgyajryk4/49bDlj7E8V5N4n+JupX0clrosI0u2bhpFbMzj3btQ3Cn8TNaNHEYn+FHTu9EegfFfx0zWl1oRulub+9ZPtSocpbxqwYKP9rIFc74bmDW8jONyrE5OfpXmOnlmn3MSxJySepr0TQCU0m6b/plt/MgV6eTzlXxUF5o9SrhY4PCyV7vVt+ZlXorIuO9bF91NY9x3r9aR8tArUUUUzUKKKKACiiigAooooAKKKKACiiigAooooAKKKKACiip9OaFdStGudvkCeMy7um3cM59sZqZOybGld2K+4eoo3D1FfZp1z9mUHlvBH/gIn/xNH9u/syf3/BH/gIn/wATXyf+tf8A1DT+49j+yH/z8R8Zbh6ijcPUV9m/27+zJ/f8Ef8AgIn/AMTR/bv7Mn9/wR/4CJ/8TS/1r/6hp/cH9kP/AJ+I+Mtw9RS19o2d1+znrNymk6WvgyW+uz5NukVohcu3Ax8vWvl/4xeC4vAPjV/D8OovqCC2iuBM0QjPzgnGAT0xXpZZntPHVXRcHCVrpNbo5sVgJUIc9015HHUUUV7p54UUUUAFFFFABRRRQAUUUUAFFFFABRRRQAUUUUAFFFFABRRRQAUUUUAFFFFACN90/SvpbxFp3wQ8E6XoEPibw7qk97qGmRXe61AdTkYOcsOcg180t90/Svav2n4ZpH8DmOGVwPDkOSqE/wATeleJmdN1sRQpc7inzXs7bI7sLLkpznZNq26uXfEHg74aeOPAuteIvhmuoWWpaJH9ourK66yQgHJAyQOAxyOpGK8Jr3H9mq0udM8O+P8AxFqFvJDpkWhyQF5VKq7nJCjPXgfqK534L+EfDtzo2r+OvG7Tf8I9o21BBGPmup26IPpxx7iscNivqbrwnJzjBxS6u8l8Pnr+ZdWl7bkkkk3e/RadTzCvW/2YoYZvEXiYTRJIF8O3RAYZwcDmuiWx+GXxY0rUdO8JaC3hvxJY2zXNpGoGy6RBypA6sawf2XlZPEvihHUqy+HbsMD1BwOKMbjViMDWi4uMopXT312enRhQoezrwd7p9TjPhX4n0/wf43t9c1LSo9TtokkQwOAeWUgEZ7iua1CdLq/uLmOFYUllaRY16ICSQo9h0rvf2edB0rxN8WtO0fWrVbqylScvG3QlY2I/UVT+Gvgn/hNPiaPDqyG2skllluZgM+VAhOT/ACH1IruniKFGvUnLRxim30teVvnuYRp1J04xXVu3rocPkUV9FaZq/wAA9c1f/hCYfDMtrBNJ9nttXwA7P0DF85C56GuT0LwTod14T+I2jxmG/wBZ8PyC4sryH/lpCpw1ZQziOvtKco7bro3a/wB+/VFywT+zJPf8NTyGiuz+CXhqHxd8TtF0W6jMlnJKZLof9MkUsc/XAH41h+NZNNl8Xas+jwLBp32yQWsa9FjDEKPyr0FiIuu6KWqV/vdl+TOd02qan52PRf2c/DvhTWo/FWo+LbCW8s9I04Xe2M/MAuS2B3OBXSWerfs26tdRacdD16y+0OIxO4CKhJ6lg5I/Ksv9me2uLzw38SLS1heaebQHjjjQZLsQ4AHvmuH0f4XfEC91K2tY/C2pIXkUF3jwqDPJJz0FfP1oU62Lr+1ruHLa1pW+z2PQpylCjDkgne/S/Ub8ZPBR8BeOrnQ45zc2hRZ7SY9Wibpn3HSuNzXq/wC1Fq9jqPxBttPsbiO5Gk6fFZTTIcgyqPmGfaujj1b4KeBNPsdGuNBHi29lgjlvr4qGVSwyRHnoR6V20MwrQwlGU4Oc5LZL8XeyRjUw8JVppSSimeC0V6P8efB2j+Gdb0zUvDMjvoOu2S31kHOSgPVfpyD+OO1d5cw/C34WaNouj+JvC7+INc1Kwivr2V1BEKyZ4TPQjBGPbPetp5rD2VOdODk53slvpve+1vzM1hJc8oyaVuv5Hz5RXafFmz8Fr4jtZvAN1NcWF9bpMbZx81tIxx5efX27V6PcWnw0+E+m6fpXifw8fE3iS8tluL1ZMbLVXGQoz/EKupmSjCDjCTlLaNrPTe99rCjhW5STkkl16HglFem/GvwjoGn2OjeNPBrS/wDCO64jFIZPvW0q/eQ/57EV1fhvRfh78Ofh1pHiLx3pLa5rWvxme1sSoKxQ4+UkHpwQc+px2qJZtTVGNSEW3J2Uet1uvK1ncawkudxbSS1v0t/wTE+GsML/ALPfxIleJGkR7PYxHK/MehryKvo8J4Rn+AfxA1jwYs1tp96bUS2M5y9tMj/MP90hlI/H0r5wrPKavtZ152a9/Z7r3YlYuHJGmvL9WFFFFeycQUUUUAFFFFABRRRQAUUUUAFFFFABRRRQAUUUUAFFFFABRRRQAUUUUAFFFFABRRRQAUUUUAFFFFABRRRQAUUUUAFFFFABSr94fUUlKv3h9RSA9M+PX/Hzo/8AuTfzSvMq9N+PX/Hzo/8AuTfzSvMq5cF/Aj/XUqW4UUUV1khRRRQAUUUUAFFFFABRRRQAUUUUAFFFFABRRRQADrVm3PIqtU8B5oEzasDyKx/E0Vr/AG7bteyPFauU850Xcypn5iB3OK1bE9KzvG8e6KCT1BWvmuK6XtMtm+zT/G36nbk8+XGRXe6PaPGP7NMF9oUOu/DbWjfpLEsv2O6OGZSM/K3PPtXz/wCItB1rw7qD6frml3VhcocFJkI/Wvsr4ManLd/DLw9exyssn2NULA914/pXZatJp+uWRsfEmkWWr2xGNs8YJH41+WSoaaHvU8y5W4zPzx6irmn6pqWnNusb+4t/aNyBX1f4n/Z9+HOtM0ujXt94fuG5Cn95ED7DjFec69+zH4yt90mh6rpWrxjoPM8tz+GDWLhKLO+OIo1Va6Z5zY/EbxNbYEstvdqP+e0WT+db9h8XryLAuNJHuYbgp+mKyta+EPxK0fcbvwjqDKP44U3r+dcpeaPrFk5S80m9gYHBDwkVar1Y9TGWXYOpq4L5afket2nxphAHmR6rCf8AZmLgfyrRi+NWn/xahrKf9s8/+zV4KwZfvI6/VDSbvY/kar61UOd5LhntdfM+gf8Ahc+mf9BfV/8AvwP/AIqorj4y6Xj/AJCWtP8ASPH/ALNXgm76/lQWz/e/I0/rc+yJ/sTD/wA0vvPabr4w6YwO2HWLjj+OXaP61jXvxZVs/ZvDyk/3p7gt+mK8xjjmkOI4ZXPshrX03wr4o1Ngun+HtSuSemyE0fWqrKWTYOPxJv1bN+9+KPiaUEWosrEdvKhG4fjXNar4g1zVT/xMdVu7kf3XkJH5V3Gi/Ar4napg/wDCPtYxn+O7fywB+RrvNA/ZmnDLJ4l8V20C94rNPMb88ipcqs9zaNPBYbWMUj54GBXX+BPhv4v8aThdG0qUW+fnupwUiQepNfUfhb4TfDnw0ySWuh/2ncpyJ9QbzOfULjj867hpnZEhG1Il4WNBtVR7CqjRfUxrZpFaU0fHvxL8Ap8P9c03Sf7UXULi4sxPOyphUbcRgeo4q5Yjy9Cb/blUfkCa1P2hbr7X8YLmIHItLWCH6HbuP/oVZsn7vSbZPUux/Qf419RwzSTxsbdP8jix9aUsFzSer/zMW+PJrIuDya1L08msmc81+no+cgQ0UUUzUKKKKACiiigAooooAKKKKACiiigAooooAKKKKACmuMinUUmrjKjW2TSfZRVyisPq0OxftZFP7KKPsoq5RS+q0+w/ayOn+BloG+MPhNT0OpxfzruP2vV2fGWZfTTbYfo1cn8C/wDksfhP/sJxfzrr/wBsP/ktVx/2D7f+TV4rpxhnULf8+3/6Udyk5YGV/wCZfkeO0UUV9GeYFFFFABRRRQAUUUUAFFFFABRRRQAUUUUAFFFFABRRRQAUUUUAFFFFABRRRQAjfdP0r6t+Jvxb1j4e6Z4R03TdOs7qO50OGdmmGSDyuB+VfKTfdP0r2b9qFlaTwRtZWx4chzg5x8zV4eaYWlicVh6daN4+9p8kd+FqzpUakoOz0/Mw/iV8Z/F/jjSf7GvHgstMLBnt7ZdvmEcgMe4zzj1FbN9th/ZJsRAxxP4jYz49QnH8lrx2vZfgxLpnjH4e6z8KtS1CLT7u4uVv9ImkHymYAbkJ9wo/DNGNwtHB0KbpRtCElJ27bN/Lf5BQqzrVJKbu2mkYv7MMkkfxs0Ly8/M0itj+6UOa6n4HxxRfFL4gRwNuiXS9RCn23Vq+DPAcnwV+3ePPGep6d9st7eSHSrS2l8wzTOMA8gdK5X9mO+jufiLrNreXEUNzrOlXUMTyHCmV8HH6n8q8/GVYYqOJr0XeHLFX6Nptv7kzoowdJ06c9Hdsr/so/wDJdNJ/653P/opq2PgDiPUPibcxti5j0G7EeOuC+T+oWnfAzw7deD/2mrTQdRuLeSe1jm3yRPlDugLDB/Gue+C3irTvDHxXvRrUippGqrcafeueiJI3DfTcq5Ppmrxq+sTrypa3pwa80pSf4omh+7VNT096S/BI8uHQV6h+zJqUdr8UYdJuWItNbtZtPlHrvU4/Wux079nWay8RHUNZ8Q6Z/wAIjbv5zXKzfvJYRzgjGBkd8mvJNU1TSdK+JUuseF1li0u01ET2YZst5asD19Dg49jXfLGYfNKVShQd7x36JvZevWxgqNTCzjUnpqekfCXTZPBdt8S/El1G0cuiWcmmW57iWVtvHuPkNeJEkkk8k8mvpj9p+bTtG8AxxaXIN/i7VP7Wn2n+ERrwfUZI/KvmelklR4mE8VJazaXyirfnceOiqbjSXT9f+BY9w/Zc1C60rRfiHqdjII7q00NpoWIztdQxB/MVh237QPxMhlSSTVbedActHJACrDuDzXQfspac2sWHjzR4po4Zb7RjbxtIcAM+5Qf1qxb/ALMmuCVTfeJtLgtgf3sitkqvc4rza9XLYY6v9dSv7trq+nKtjppxxMqFP2N+v5mB+0XoGmrqfhrxHoOnpaJ4ksEne1hXCrPwCFHuTV2b4WeAvCkNtb/EDxw1rrEsSyyWFrDuMIYZGTkfyqt8dPFuiyePfDWm6HMLvSvCkcEPnLyJmR1Z8ev3cfXNdl8XfhTqXxC8Vnx54a1vSH0XUoIpZJbi52eQAoB7HPQ0oYmpSoUKdao6cWpa9d/dV2nbR+ug3SjOdSUIqTTWn5v7zA/aah0u38EfDaHRbqS605NNlW2mkGGeMeVtJFXoNb+FXxS8P6TH411Kbw/4l0+ySyN2TiKVU6H3zknB6ZNQ/GTTtO1/4K+FNc8O6lDPpfhuN9On8w4mc70jDbffbu69CKr6h8DIfFWm6fr/AMMNYtLrTLmBPNivp9kkUoGHzwe/bt71lQnhlhKarVJQlGU1zbWd27PS2qadnuVNVHWk4RUk0tO+nT0OZ8TfDqXwL8T/AA5Y3N9Hf6VqFxDNZ3qDAlj3rnI7EZHfuK9I+M+m/CC7+JOrTeJvEOr2+q71E8UUWUTCjAHzelcV8fr+10X/AIQzwjp+ox6he+GLQ/ap0OVExdW2A+238sV1PjT4ft8Z3svHvgvVNOFzdwRx6paXEnlmGZRhjwD+VXKrKXsMTiajimpLmWnVWb0duZK4oxS56dOKbunb5a/cznvid4h+HsfwUtPBfhHVLy9ltdU+1IbiPBCsH3DOT3Ipn7WgWPxb4at4mzBF4cthF6Y3yc1ifGnwr4V8F2GieHtPvhf+I4kdtXmifMaknKpj1HP4Yrvrvwwvxw+HPh3VNB1Kzh8TaHaLp1/bXL7BIi/dbPJHcjjncfStKcqOG9jiuZ+zvO7l3ls35O2nqRJTq89Ky5rLReXQ5f4Zf8m7fEv/AK6Wf/oRrx6voqHw3Z+D/gL8QfDz6lbXusRG1kv2gfMcbM3yxqf4iACScfxe1fOtenlVWNapiKkdnPT/AMBicuLg4Rpxe9v1YUUUV7JxBRRRQAUUUUAFFFFABRRRQAUUUUAFFFFABRRRQAUUUUAFFFFABRRRQAUUUUAFFFFABRRRQAUUUUAFFFFABRRRQAUUUUAFKv3h9RSUq/eH1FID0z49f8fOj/7k380rzKvTfj1/x86P/uTfzSvMq5cF/Aj/AF1KluFFFFdZIUUUUAFFFFABRRRQAUUUUAFFFFABRRRQAUUUUAFSw9aiqSLrQJmtZHpTPFke/SUf+4/86SzPSrWtJ5miTD0G6vMzil7XAVY/3X+GpeDnyYqnLzR7v+y/e/avhVDBuybS6li+gzkfzr1GvCv2Q73do2v6aT/qrlJgPZlx/Svda/IIfCj1cXHlryXmFKpwc5I+lJRVHOWYr67h/wBXcyr7ZqU6reMMStHKPR0BqjRSsuxaqTWzHXMel3QIutB0mcHn57YdapyaH4Tl/wBb4O0Jv+3UVaopcsexf1ir/MZ48NeClOV8E6Dn/r2FTx6P4YjI8rwnoaY6YtRVmijlj2D6xV/mJYXt7f8A49dN0+3/AOucAFTNqV6Rjzyo9FAFVKKdkQ6k3ux7yvJzI7Mfc0yiimQFOjGXA96bTldYVadjhY1Ln6AZ/pQhN2PkX4hXX9pfFbxFdbsg37op9kO0fyqzqXyw28f92EfqSf8ACud06Vr3V7q8Y5ae4eQn/eYmvRPBKq/xD02N1DKsqrg8jha+p4bl7H2uIavyxbO3Mad6dKj3aR57ebucqw+oNZc3WvUvij43vL7+0/DZ0+2jgS42CRY/m+VuKzLb4TeJLvS0uxJaR3MkXmx2jSYkZfp2PtX2NPNIwoxqYu1Pm2V73X3L/gHmfVG5uFH3rb6WPO6K6vwh4D1rxNDcSWPlIba4WCVZGwVJ6n6CsbxDo8+jeILrRpXSWa3l8osnRj7V2QxlCdV0YyTkt12/q5EqNSMFNrRmbRXoN/8ACjXrXSri6F3Yz3VtH5s9pHJl1X+prL8D+A9W8VWk19bywWtnE2zzpmwGf0FYLNsE6cqqqLlWjfrt9/Q0eErqSjy6s5KpVt7hrZrpYXMCsFaQD5QfTNeveE/hfJN4R162v47FtV8/yLWYvnyWRhu57ZGfzrmrCx8Qr8OdT02ObTxpQ1hLeZm+/wCblRkN/d6frXNHO6FWUo0mnyySd30fVfp5o1eBqQSclum/uOBorqbjwNq8PjqLwiWiN5Jgq4b5CpTdnPsAfyqx4f8Ah9qur3WoqLq1trWwuGtpLmV8I0gOML6//XFdksywsYc7qK1k/k9vvMFhqrdlHy+446itTxVoOoeG9al0rUkVZkAYFTlXU9CD6VueDvh5rnijR59Ts2ghgUlIjM+3zXHYf41dTHYelRVec0oO2vTUUaFSU+RR1OZ1HTr/AE2SOO/s5rZ5YxJGJFwWQ9GHtxVWvX/iv4c1DXvHOhaNaeUlwujIZGkbaqBXfcSa5TxH8OtU0f7BMLy0u7S9uFtknif5VkJ6H0HXn2rhwec0K1Om6kkpSV7ff/kb1sFUhKXKrpHF0V6x8WPh6ul6Xp2oaZFZwrFBDb3CI2GmmYhdwHfk9axtW+FeuWGkXN6LyxuJ7RPMubaKTc6Dv9aeHzzBVqcanPbmdlfv/TX3iqYCvCTjy3scBRRRXsHGFFFFABRRRQAUUUUAdp8C/wDksfhP/sJxfzrrv2w/+S1XH/YPt/5NXI/Av/ksfhP/ALCcX86679sP/ktVx/2D7f8Ak1eBV/5HdP8A69v/ANKPRh/uMv8AEvyPHaKKK9884KKKKACiiigAooooAKKKKACiiigAooooAKKKKACiiigAooooAKKKKACiiigAoJJ6kn6miigYUDIOQSD7UUUCJbi4uLlg1xPJKQAoLsTgDtUXPYkfQ0UUkkh3Fy2c7mz655pKKKYExu7o2otTdTGAHd5e87c/StrwD4P1jxx4gXQtE+z/AGtomlzNJsUKuM8/jXP1PZXl1YzedZ3EtvLtK742wcHqKyqxnyNUmlLp6lQa5lzao9O/aZ1CBvGen+GbOVXtvD2mw2OVbI8wDL/iCcfhXlVK7M7FnYsxOSSckmkrPB4ZYahGkne3Xu+r+bKrVPazc+4oLD7rMPocUbn/AOej/wDfRpKK6DO4VKt1crbNbLcSiFjuMYc7SfpUVFDSYXDJxjJx6Z4qe1vLy1DrbXU0IcYYI5GRUFFDSe4XYEknJJJ9TU1rdXNq5e1uJYWIwSjEZFQ0UNJ6MLikliSxJJ6knNPt557eTzLeaSJ8EZRiDg1HRRYLi5b+83vz1pKKKYBRRRQIKKKKACiiigAooooAKKKKACiiigAooooAKKKKACiiigAooooAKKKKACiiigAooooAKKKKACiiigAooooAKKKKACiiigApV+8PqKSlX7w+opAemfHr/j50f/cm/mleZV6b8ev+PnR/9yb+aV5lXLgv4Ef66lS3CiiiuskKKKKACiiigAooooAKKKKACiiigAooooAKKKKACnx9aZSr1oBmjaHpWq6+bp80fqh/lWRanmtmy+ZSp7is6kFOLi+pi3ytS7HTfsl3nk+N9XsCcC4sQ4Hujf8A2Ve1/FXxHqXh/QbOPQoYZda1a/i07TxMMxpJJkl2H91VVj+VfO/wBuv7P+M1hGThZ1mtz+K5H/oNe/fGPR9Yv9F0zVvD9ut1qug6lFqUNsxx9oVQyyRA9iVc49wK/EOVxTj2Z9Pi1F4lSezSZzl94b+LXhyEa9YeOG8TTW4Dz6RPbFUuF/iWM7jtbGcdecV23i/xNNofh/TNUFifMvb20tmgkOGi85gpz7rn9Kw/Cfxd8Ka3qcWi3rXeg605C/YdSiMLF/7qk/eNc/8AtHeFYdUXRNVfWNXtnOq2dp5NvOFiAaTHmAY++M8H9KV7JuJgouVRRqq3y/yPYmGCRSflXF6t4V1u08Ew+F/Dev3yvLchbnU7yYPcxwE5cqcDLdhxxk1ytz4dm+GPiTw3qGj6/rF7peqaiumaja39wJQzSIxjkXgYYMvP1qm2uhlGnGW0tT16ivMfiImt6l8V9D8N6brFzptrfaLdm6kgbDIqyRfMvo38IPbcaqaPo918OfiXoOl2GtanqGg+IUnt5YL+YSNBcxxmRHU4H3gGBFLm1GqKcb31tc9ZrhLmaYfH2zt/MfyT4ckYpn5d3n9cetYupabe/Enx9rWnXGt6jpvhzw+8dr5NjJ5b3V0y72ZmIPyqCoxjuai8M6ZqGi/HiDS7zUrnUoIfDr/ZLm5bdM0Zm+65GMlTxnA4pN3KhTUU9dbHrX5UV51r3w+1Dxd4kv8AUPEniDVLSwik8vSrPTbkRqkYA/ePwcuTk+1R/D/VNY/4QrxXo+q6hJeX/h27urBL1v8AWTIsYkjkb/a2uB+FVzakeyVrpnpNFeSfCPRPEWtaB4X8ZeIPFWpCOKwhkj06JwInUJgvL/fZuW7YyB2zUXhfw3ffEpZ/G2s+JtbsLee5lXRbbTpxEsEEblFkOQcsxUmlzeQ3RSbvLY6T4bTTSeOfiJHJI7pFrEKxgnhR5C8Cul8cXn9n+Btevs4MWnzEfUoQP1NcT8E47+HxN8QrfVJxcXcWsQxyTAY83EAAfHqRjPvmtT4+Xn2P4Saz8203BigHvucE/oDVQ2FVjepy+n5I+avCEW6aIepFd78P38z4i6c3964Y/wA64/wem11f+4pb8hmr+narc6Lq1tqdoIzPbtuQSLlSfcV9tw9hZVcDXjHeSsvuZeaVlDE077J3/FHUePPGkuo64/h240+1jt49TjBmVfnIWQd/etHWk1I/tH2PlCXy/kKYzt8rYf0ryfXL2bUNSuL+faJp5DI+wYAJOeK6iL4teLItGXTlezLrH5S3Ri/fBcY+9nrXpVsmqUqcI4WC+GUWm+skve69tjOljYzk3Vb3TXyvp+J1LXZt/CnxOudOlMY/tHbG6H+FnVTj8CRXj+n28t/qVvao582eVY1Zj3JAFaVh4l1Ky8OanoMfkta6m6vcM6kvlSDwc8cgVkQySQypLExR0YMrDqCOhr08vwM8Kqqe7as/JRitfmmc+Jrxq8nlv97Z794M0fw7oXjDVtHs5NTu9Xg09/tlxM37ptyhuB75HeuK1ZZ2+AOh/YVcx/b3+07Ox7Zx74qrL8XvFTlGEWnK/lmOVhAcy5Uj5uecZz9ayfBHj/XfCVnLZWAtp7WRt/lXEe8K3qOeK8SjlePi/bTSc04OzlvyqSettN7rTQ7p4vDtci0Wq22va3XXbU6TwfFfj4X+Ore6S4F4vlb0fO8HKH+VVtI3D4Ba1nIYaun16JWP4f8AiJ4g0bXdR1iE2082otuuEljyhPYgZrOl8WapJ4fv9DZbb7LfXn2yYhPmD8cA54HA4ru/s/FOpK8VZzhPfskmtultO5h9Ypcqs3omvzt+Z7Zb+XcT6f8AEiQBkh8NyNIfSZccfkzj8K5bS5tD/wCFJ2Vzr1ve3MB1ORpzavtYSnPLHB46fjiuFh8ca5F4Jfwiht/7PbI3bD5gUtuI3Z6Z9uhpfBfjnWvCsE9rZLbXFpO254LiPeob1Hoa4Y5HiYU5W1akuWzt7ivZX6P3n9xs8dScl2a10vq7ffsWPil4jsvEepafPYWk9vDb2awqZvvOBwD+lb/iFL1/gr4U/ssSsPtb+YIs58z+Hp3zmuI8XeIr/wAT6t/aWoJAkgjEapAmxFUdABWr4R+IXiDwxpM2l6e1tJbuxZBPHuMTHqV54r06mArRw1BUYq9N35W9Nmnrbzvsc0MRB1Zub0kt7enT5HpHjXw63iP4iaXaX91PbRQeHxPeNH99lWRsqPck/pWP4jOht8D5W8Px3yWQ1Vdpu2y5bABIOBx/XNckvxG8SDxFZ680lu13a2n2TlDtljySd4zySTn8BTPFHxA1zxDpUulXkdlHZySrIscMW3YV6Ac/ia86hlOOhKjGTXLBxej00bvpbXdW10OieLoNTa3d+n3HT/FSxudR1HwXaws6i5023jWTnAYhef1rqfC2leHNF1jxNo+mvqdzqVtpsq3s87ZiYlCeBj1PrXmF18QvEFx4WtfD8htvJtWjMU4j/egRkFBuz2wPwFaV38XPFNwjqYtOTzYHhmKwHMu5duTz1APFTWyvMJ4eOHVrK6+K19U03prpdW76lQxeHVR1Ort08tt/xOJGm6gNIXVTZziwMnlC42fIX/u59eKq13HiDVrS1+FWheGLW5iuJpZWvrrY2fKJJ2ofQ8muHr6bCV51oylONveaXmk7J/M8utCMGlF30QUUUV1mIUUUUAFFFFAHafAv/ksfhP8A7CcX86679sP/AJLVcf8AYPt/5NXI/Av/AJLH4T/7CcX86679sP8A5LVcf9g+3/k1eBV/5HdP/r2//Sj0Yf7jL/EvyPHaKKK9884KKKKACiiigAooooAKKKKACiiigAooooAKKKKACiiigAooooAKKKKACiiigAooooAKKKKACiig8CgDvPCvwr8R+Ivh9qXjWxMAsLASsyM3zyCNdzFR+f5VwdfV3gnVIvCOpfDL4d3I2wapo9w2pRnoXuhuUH33IR/wKvmLxRpU2h+JNT0WfPm2N3LbtnuUYrn9K8XLMfVxNapGptvH/Ddr9L/M7sVh4U4Rcd9n62T/AFM6ivSNE+DfinW7fw5NpbQT/wBuQS3CZO0QRxkAlz+Ix6nisq4+G/iH/hZkvgCxjS91SNwrMnCKNoYsT2AB5NdscxwspOKqK6Tb8knZ3+Zg8NVST5dzjK7v4ZeDLDxR4Y8Z6peTzRS6Fpv2u3WM8O2H4b2+UV12vfs8+ILLQrq+0rXdO1m8s1LXVjb/AH48DJAOTk+2KZ+zzDNN4H+KNvDE8k0mhqiRqMszESgAD1zXBis0pVsJKphp6pxXpeS790dFHCzhVUasd0/yPGa6H4c6Lp/iLxppujarqC6fZ3Mu2WcnG0Y6Z9+lekX/AOzv4lg8Oz31rrGnX2q20XmXOlwnMkfGSu7PJ9sc15f4I8P3XinxVp/h+zmWC4vZfLR36Ka644/D4qjUlRqbJ3fbTf8AXzMXh6lKcVOO/TuQeKLG10vxHqOnWV2t5bW1y8UU69JFBwDWbXaaL8O9U1a98U2VrdQm58ORPLPGesyoxDbfyJrk9Ks5tS1O00+1XdPdzJDEPVnYKP1NdFGvTkmlK7ilf7r3+e5nOnJO9rXK9FdZrvgPWNP+Ir+BbPbqeqCRIgIBwWKhiPooJye2DXe6h+z1r0NjOth4i0jUdZtozJPpcLjzVAHQHPJ9sVhVzTCUlFzqJcyuvTv5LzZccLWnfljseLUU+aOSGZ4Zo2jljYq6MMFWBwQR65pld5gFFFFMQUUUUAFFFFABRRRQAUUUUAFFFFABRRRQAUUUUAFFFFABRRRQAUUUUAFFFFABRRRQAUUUUAFFFFABRRRQB3/gXw14PbwjN4p8cahqMFk999gtIrFcyPIEDuxODgAEfnWr9l+Av/QR8Xf98j/4msa9/wCSBaZ/2M1z/wCk0VGg/CXxxrmj22radp9tJaXKb4ma5VSRnHTt0rw58j5qlau4LmaWqS0+R3xurRhBPS+xs/ZfgL/0EfF3/fI/+Jo+y/AX/oI+Lv8Avkf/ABNVP+FH/ET/AKBlp/4FrVLW/hH450bSLnVb/T7ZLW1jMkrLcqxCj271nGWEk0li3f8Axr/Itqsld0l9xsfZfgL/ANBHxd/3yP8A4mnf8Iv8LvENhqFr4N1XXRrNvZy3cKXyDy5ViUuy9Bg7QcVw3gzwlrni+/msdCt45p4YvNcPIEAXIHU+5FdJ8G7aaz8fajZ3ChZoNK1KOQA5wy28gP6itK9L2MZyhXk5RV7Np/erbMiE+dpSgrPTY8+HSikX7o+lLXuHCFKv3h9RSUq/eH1FIR6Z8ev+PnR/9yb+aV5lXpvx6/4+dH/3Jv5pXmVcuC/gR/rqVLcKKKK6yQooooAKKKKACiiigAooooAKKKKACiiigAooooAKUdaSgdaALlqeRW1YN0rDtz0rYsG5FIxmVPDd1/ZXxX0e7zhU1KLP0Y4P86+y7m8tbeeCGe5iiluXKQI7YMrAFiF9TgE/hXxF4rY2utRXS5BXZID7qc/0r638ZeF7Lx34Tske5ls7uPy7zT76E4e2mABVx6+hHcE1+N5lS9lja0F/M/xPoqvLOlRnJ7x/IZ8XfD+i654A1lNUtYf3NpLNFcbQHhdVJVww5BBGa4/xZeXeo/CD4f39+Sbq4vtIklY9WYlST+PX8all8A/EjXrQaF4v8eWs+hk7boWdq0dxeR90ZixAB78V2PxB8JN4j8JwaNpd5HpU9nPBPZSmMukLQkFAVByRxjGa4Gm76ExlGHLFyvr9xU+Kus6xaXGgeHdAuY7K/wBfv2theOu77PGib3YD+9jAFcP8Q/CmpaLc+Eb6+8ceINaDeJ7JPs17MhhyRIdwAUHIxxz3Ndf4k8FeINc8K6VHdeJYU8U6TdG6tNVhtysYfBBBQknBU4PNZWr/AA/8Z+JdNgn8R+LLEaxY3EVzpjW1oy29tIhOWZCxLkjjgjpQ030HSlGKXvLzNPWv+S/+Hv8AsX77/wBHQUfEv/kfPh1/2Gpf/SaWtdfDF5J410bxPd6lFLLYaVNYzIsRHnPI0bGQHPA+Q8e9TeKPDcmta/4a1RbxIF0W+e6aMoSZgYnj2g9vvZz7U7PUzU4prXo/1MH4Rfudc8e2UjZuIvELSOD12vDGU/QH8qWcq37RFmgYFh4afI9Mz0vi7wZ4hPixvFngjXrfSdRuIVgv4LqAywXSr9xiAQQwyec0/wALeBdS03xyvjDVdeTUtQk09rS6xCVDNv3KU5+VFHAHJ96VnsU5Q1lfdGNosXib4h3eraqni/UvD+k22oTWNlbaaQjusTFS8jMDkkg9hxVT4Z2UmnaX8ULGXUrrU5IdVnRrq5YNLIfskXLEADPbp2rUbwR410bxBqUngzxTYWOj6pcPdTWt5aNKbaV+XaMhh1PPOcVa8OfD3UNB1TX/ALL4gWXSdagZpreaEtN9saNEacvnBB2klcdWpWZbnGzSatpYvfCVWb4LeGlXqdCgA+vkiq/7P7Kfg54cjzl4IJIZR3V0lcMD75H610fgjRX8N+D9H0B7hbl9Os4rYzKu0SFFA3AHpnFcZJ4F8Y6Lrt/L4H8VWenaRqdw1xPZ3lq0v2eVvvvEQwxk8455qtVYyvGfNG9ru/5/5lv4YMrePPiVtIONahBx6/Z1rG/anu/J8CabYhsG61AEj1CIf/ihXV/DnwW3hG61+ZtSN/8A2veJdFnXDqwjCtuPck5PGK82/auu92peG9NB+7FLOR9SFH/oNVG9i6dp4mNttPwX/APO/Dq7LKeT/pmR+fH9ar37cmrumL5ekv8A7TKv8z/Ss6/bk1+n8M0+TBJ92zz81lzYm3ZGVcnk1UPWrNwetVTX0RyRCiiigYUUUUAFFFFABRUlvGZriOFTgu4UH0ya1/G/h2bwt4in0aa5S5eJVbzFXaDkZ6Vk60FUVJv3mm7eStf80WoScXLojEooorUgKKKv+HdNfWdesdJjlWF7udIRIwyFLHGcVE5xhFylsioxcmkihRWxrPh6/sNd1LSoI5b1tPY+dJDGSAo/iI7Dmn6b4avr7wrqPiKF4ha2EipIpb5iW9KyeKoqCnzKzt+O33l+xndxtrr+G5iUUVv+EvDM3iGz1i5iu0gGl2bXTBkJ8wAE7R6dKutWhRg51HZL/hiYQlOXLHcwKKKK1ICiiigAooooA7T4F/8AJY/Cf/YTi/nXXfth/wDJarj/ALB9v/Jq5H4F/wDJY/Cf/YTi/nXXfth/8lquP+wfb/yavAq/8jun/wBe3/6UejD/AHGX+JfkeO0UUV755wUUUUAFFFFABRRRQAUUUUAFFFFABRRRQAUUUUAFFFFABRRRQAUUUUAFFFFABRRRQAUUUUAFbXgTRm8Q+NNG0RULi8vY4nH+xuG//wAdBrFr1z9leyiHj+98TXUe618P6ZPeufRtpC/pvrizCu8PhalRbpO3r0/E3w1P2lWMfM2vjDpXj67+OU3iLR/COuz22lXUC2Tx2blGWDbgqQOQSpP41hftX6P/AGb8W7i/SFoodXtYb5VZcEMV2MCPXchJ+tRTfH74lNM7R6wioWJUeUOBnit/4131x44+B/gvx9dMsmoW9xNp1+yj+IklSf8Av2D/AMDrwsNTxeExGH9tGKjZw0b6q6vfzj+J31ZUq1OpyN3+LX+vMX4n69qml/AL4d6fp93Jax3lvMZ2jOGdVfhc+mTn8BVL4HyT6T8MviN4zgkf+0razjtYJmOWXf1IPrUHxj/5It8L/wDr1uf/AEMVN8B0k134a/EPwXZjfqF5ZJdW0XeQoeQPU+1LkjHLZSto6j5vT2mt/l+A1JvEpf3dPXlPOPBXjDXvCHiBNc0e9ZbtUdD5pLK4YYO4Z59fqBXp/wCztqV5beFvinq0MpW8XRfOWQDlXxKdw9wea808C+C9e8YeJk0DS7OQXOW81pFIWHaCTvPbpj6mvRfgZbyWngv4t2srIzw6IY2KNuUkeaDg9xXbnHsJUKiVub3L97c6tf8AEwwftFOLe3vW9bGJ+zTq99Z/GnQ9tzMy3cj286s5IdWQjnPvg/hV74d28dp+1PHaxKFji8QXKIB2USPgflWD+zz/AMlo8Mf9fg/ka6TwT/ydm3/Yx3P/AKMes8ekq9e3/Pr9ZFYdtwp3/n/yLnwx1SLT/wBpzVLK6P8AomrXl5p8y5wCHLYz+I/WqHwX8J/Zv2hW0/UFVbfw9PcXdzuHCrDnafzKn8K43xhqEmk/F3VNUhJElprUk64/2Zc/0r6B8f2kfhuw+IfxEt1RIvEGl2lvYt/eeZf3uD9CfyrlxspUbRj/AMvoKK9bpflJ/ca0Up6v7Em/lv8Aocp8Am1LxJ4z+I3jXT7fz9bSynfTweds87Psx/3xj6ZrG8EfDH4u6D440zxCukXQlgu0lldpid67vnB9QRn86Z+y/czXDeM/Ctlctb6lrOiP9gYNgmaMNtAPr85P0BrkNCuPiRrPimLwzaahrA1N5hC8LuymI5wS/wDdA7k1c6VVYnEQhKKjaK95P4eX1Wl7iU4eypyabd3t3v8A8MaH7SulQ6R8aNeht4xFFO6XKqOgLoC35tuP415xW144tNW0/wAWajpuuXf2vULOYwSy+ZvBK+9Yte/gYOnhqcXLmslr303PPry5qsna2oUUUV1GIUUUUAFFFFABRRRQAUUUUAFFFFABRRRQAUUUUAFFFFABRRRQAUUUUAFFFFABRRRQAUUUUAFFFFABRRRQB3d7/wAkC0z/ALGa5/8ASaKuLjvryJBHHe3KKOirMwA/DNdpe/8AJAtM/wCxmuf/AEmiq14c+LF7omh2mkx+E/DF2lsmwTXFs7SPyTliGGTzXl0p1Iwl7OHM+aXW3U65KLkuaVtEcF/aV9/0ELv/AL/t/jSPf3kiGN765dTwVaZiD+Ga9O/4XZqH/QkeD/8AwEf/AOLqh4g+LV9rGiXelyeEvC9qtzGYzNb2rrInupLcGqjWxLavQS/7eX+QnClbSp+B55DPNbsWhmkhY8Eo5Un8q7n4Hkt4zu2Ykk6NqBJJyT/o0lYvgPxXN4R1Ke+g0nTNSaaHyjHfRF0UZByACOeK6D4O3DXnxA1O7aOOIz6XqUhSMYVS1vIcD2GaePlL2FVOOnLv3+QqCXPDXW554v3R9KWkX7o+lLXonOFKv3h9RSUq/eH1FIR6Z8ev+PnR/wDcm/mleZV6b8ev+PnR/wDcm/mleZVy4L+BH+upUtwooorrJCiiigAooooAKKKKACiiigAooooAKKKKACiiigAooooAsW55rWsTyKx4Otalk3IpGcyj44i3LBJ6qVr60+Et9/aPwz8PXZOS1jGrfVRtP8q+VfFyb9Kjk/uv/MV9C/syXv2v4T2cRbJtbiaH6DduH6NX5XxJS9nmc/7yT/Cx7dJ8+XwfZtHptFFFeIc4UVh6FrU2ra7q0MEKDTdPkFsJv4pZxy4H+yuQPrTNJ8WaTqfi/VvC9s0n27S0jebcuFYNn7p74IwfSldFcktTfooqtqd9aabYy319MsFtCN0kjdFFMks0Vn3l9dQa9YacmmTTW9ykrS3asAluUGQGHfd0FaFIGgoorD8W61NoMdjfvEj6abpIL5z96FZDtSQf7Icru9jnsaBpNuyNyiiimIVetfNP7Sd19q+KiWo5FpYxJ9Ccsf519LJywHvXyZ8Vrv8AtD4va9KDuVLnyV+iAL/SmkdeBV6y8k/6/EFGzTIl9WLfkBVbS49Mm1qCPWbiSCwyTM8YywAHQVZu/ltoE9I8/mTV74ZWun33j2wt9SWN4TvKo/3WcKSoP44r9SwjWGyrmd9It6b9Xp5nm1f3uOa80tSz4m0LwjqXgW98ReF1u4X0+ZY5Ul6Ord+nWppPCvgjw/oGnw+KLq8XVtTtTcI0QysOR8vb1xXV+M/7dHwz8TJr1vZW0omX7PDbgDbFuwCwHrWX458J3njm00TxDo91bf2emmrHcyO4AhKDnj+leDQx8pRjGrWcafPL3ua/2U0ua2urfTXY9aeHSbcYJystLW6tN2MTRfC/gzSPCWmat4wuLvzdYLfZxCMiOPjDdOuCD+NUvC3hrw3DoN94n19rq505L02lnFD96X/aPHp/I10epeGLzx74D8KSaFPbudPhNrdh3AEWMAt+h49MVa8AS6s3w5u9F8LS2Vzq+m6i4aOQAiWIk/MM/Xr7YrSpjqnsZy9q+dztJXsormaWtvduraijQjzpcmlrp2vd2X3mNH8N9Jl+INpZQ3Fw+i3WnnUIv+epXGdnT3HbvVHS/D3hLxR45sNM0ePULKAQyyX1vKPnUx8hV46kVoXsXxJuPHlkrzWkeuWdkZoII5FC+WTgoe3IHT0ra8Z2WtXXiTw5c6TFaWHjD7JJNdQxOADt7H6j+tL63Xi4xlXTbg7NS0TtL3pK2qat73RoFSptNqGil2320X+RwuraP4d1rxVpmi+GILyyuZpzBcxXI+5g/eHA7AnFb+r+DvCF5pmvWfh9r5NT0KNpHkm+7Oq539vY4/Cui8SX0Gm+K/A+seILe0sNaaR11BYiMKhXarH8T1pnjn/hY9rDrksY05ND8mUi4XaGeFgcD1JINR9fr1HRUJ8qtpzS3anZ6295W2XZ3K+r04qblG/otlb8DB8P+EvB+m+HdCuPEt9cQ6nrJEtqyfcjHBXPoOVyfesP49/8lLvf+uUX/oNdhf8Ah2Txl4Y8GaxY3ltFaadarDfvI4AhCBcn81PH0rj/AI9nPxJvT6wxH/x2urKqzrZipTm3K1S6f2feSSXbS359THFQ5MO0o2V42ffRm/ovg/wPb+HfDes+ILq5jbU4/LEKc+ZKXIB6cKBWnH8N/BMeuXnhVtRupdaljee2x92FP4QTjryM+orC8V/8iR8OP94f+jK6qEH/AIaZIwc/ZR/6LFcVariuWdRVpLSpK19PclZL0117nRThS92PIt4r71qebQeG7A/C7UNfk8z7fb6kLZTn5duBnj8a39M8P6fo+tfDbULPzPO1OVJbjccjcGjPH/fRq54M0mbxR8M/EPh/TpIvt6at56xs2Mr8vP6N+Va3iCzTT9d+FthHcR3ItpjCZYzlXZXiU4/EGuqvj5yqyoOevNO6/u+zbXyvsY08OlBVEtLR18+bUveFv7C/4Svx79sM/wBp/efaNq5X7Nhen+1mvP8A+w9AuvBPivWdImvfs1pdxLZq74DIV/iXuc5rrvC8f2v4o+O9LV1W4vLWSOEMcbmyvFYenaXd6L8J/G2lXyqtza3kKShW3AHbnqPrXPh5exqPlm+Z+x0v0fKnp+BrUXPFXjp7/wB+ppReC/AGnSaKus3d2J9Xt41ghU5w54LE44yTgVD4T0Q+HNQ+Imj7zItvpUgRj1KFHKk/gRXQ634NvfEd54L1KzuIQljawm5Rmwyxq2/cB3yciqMWoW+qeKviXdWriSEaS8SupyG2RMpIPpxWEcXUrUpJ1XLT3k/stVEl96v67lujGEl7ttdPP3Xf8TlvDXhnwtYeF9M1bxX9sll1iVlt0g6RRg43njr0P4iuV+IPh/8A4RfxZeaOshkiiIaJ26lCMjPv2/CvWdBvPEmp/DTQG8GLZXNxaK1vewzBSyEHCnnp0/HNeVfEiXW5PFtyviGSJ9RjVEl8ogqvy5AyPrXt5Tia9XG1Oef81431VpWXu20VvPW9zhxdKnChHlj21t5a69f0Ocooor6g8oKKKKAO0+Bf/JY/Cf8A2E4v51137Yf/ACWq4/7B9v8AyauR+Bf/ACWPwn/2E4v51137Yf8AyWq4/wCwfb/yavAq/wDI7p/9e3/6UejD/cZf4l+R47RRRXvnnBRRRQAUUUUAFFFFABRRRQAUUUUAFFFFABRRRQAUUUUAFFFFABRRRQAUUUUAFFFFABRRRQAV03hfxrqvhzw1ruhadDaCLW41iuZ3QmVUHZSDgDk9QetczRWdWlCrHlmrr/LVFwnKDvFhXUWPjjVrT4c6h4DWCzl0u9ulu2eRCZYpBs+4c4Gdg7Hqa5eilUpQq251ezT+a2CM5Rvys6PxL4y1TX/DGg+HryG0S10ON47ZolIdg5yd5JIPTsBVHwp4g1Xwvr1trei3LW95btlWHRh3UjuDWVRSWHpKDpqPuu+nrv8AeN1JOSlfX/I9j8QftDeLtU0KfTrXTdJ0qe6QpcXdpCVkIPXaSTjNcD4R8aar4Y0jxBplhDayw69afZLpp1JZU+blCCMH5j1zXNUVzUcswlGm6cKaSer+W33Gk8VVnJSlLVGv4O8QXvhXxNY+INPjgkurKTzIlmBKE47gEH9au6X4y1TT/iEfHEMNo2pG9kvPLZD5W92JIxnOOT3rm6K6Z4elNtyjdtWfp2M41JRSSe2pc1zUZ9Y1m91W6WNZ7yd55FjGFDMcnHtzXU+JPiZ4j1/4f6V4JvltBpumlDE6KwlfYpC7yTg4BPQCuKopTw1KfLzRvy7eQKrNXs99y5omqahourW2q6XdSWt5bOJIZUPKkV69e/tH+MZtMkig0vRbPUJVKvfQwESAHuMn731rxWiscTl+GxUlKtBSaLpYirSTUJWuSXE01xcSXFxI0s0rF3djksxOSTUdFFdiVjEKKKKYgooooAKKKKACiiigAooooAKKKKACiiigAooooAKKKKACiiigAooooAKKKKACiiigAooooAKKKKACiiigDu73/kgWmf8AYzXP/pNFVrw54d+F11odpcaz44vbLUHTM9ulkzCNsngHHPGKq3v/ACQLTP8AsZrn/wBJoqoaR8NvHOrabBqWneGr+5tJ13RSpESrjpkV4/u+zlzVeT3pa3S67apnbrzK0ebRd/0Op/4RX4N/9FE1D/wAf/4mqHiDw78LLXRLu40nxze3l/HGTBA9kyiRvQnHFZ//AAqX4jf9CjqX/fk/4VW1X4a+OtL06fUdQ8M39va26b5ZXiICL6mog6XMv9rb8rw1/Acuez/dfg/8yp4D0/wvqWpTQ+Ktcm0i1WHdFLFCZC75Hy4AOOM1v/B1LePx/qUdpMZrddL1JYpCMF0FvJtbHbIwa5Twz4b1zxNdyWmg6ZcahPFH5jpCpYquQMn8SK6n4MQTWvjvULW4jaOaHSdRjkRhgqwt5AQfxFdGOt7Kt793y7aafrqZ0L80NOu55+v3R9KWkX7o+lLXpnMFKv3h9RSUq/eH1FIR6Z8ev+PnR/8Acm/mleZV6b8ev+PnR/8Acm/mleZVy4L+BH+upUtwooorrJCiiigAooooAKKKKACiiigAooooAKKKKACiiigAooooAki61pWZ5FZcf3q0bQ9KCJFzXE83QpsdVw3616x+yHe7/Duu6cW5hvElA9nTH81ry6VfN06eP1jP8q639ki88nxfrWnk8T2SyAe6Pj+TV+c8YU+XF0qneNvuf/BPXy982CqR7NM+lahvp/sthc3XeGF5P++VJ/pU1VtVha50q8tlGWmt5IwPdlI/rXyhmtzn/hgsNh8ONMup2wskD31xIe5ctIzH8D+lcP4Uil02+8HeMLhdkviC7vYb1j/08kzQg/QxkD/erQvdSZf2erSG1ci5vLOLSIsdRI7+Qw/AB/yrN8beBfFOk+CJLz/hPNW1SPQUjv4bGSGEI5tiH25VAfuqR1rNnZFK7u93b+vvOu8Sal4m1TxZL4Z8KXVlYfYbWO5v725jZ8NIW8uJAD1whYnngiuX+K7+N7z4Pah9vk03T722maK9KRs0d3EHAR4xnKBsg4bJ4NdF4Lvbeb4l+JCJQW1SysNQtBn/AFsPlGMlfXDIc+m4etRfF3U7HU/hb4jawuUuFtnFvKycqJFZCy574yM++R2pvVMmHuzirdi+dS8Uaf4i0Lw9qN5YXl3fwXrzTwxMiF40LR4BOQM4zUNp4wuW+EM3iqaOP+0oLWRHjxhftSuYwv0L7fzqx4nP/F3vCRH/ADwv/wD0XXHXaBfGNz8Pekd54hi1VU/6ddnmyY9hIEobsKMYyS08/wAXc6S41DxhrWstoOh3llp76baQSaneSws+64kQOIkAPACkE5/vCrOkXFx4x8F69oOvQwxalA1xpWoLECIy+wYdM8gMjo47jPtWBbeG49U+KfjC3n13U9PuZZLa8hitnVRLCYETfggk4ZWX8K2/B8Hh3w/oviTVNN1W61CNLiWTULq4IOZYYlVsEAAgKgGR3UjtQgkklpvobfw+1KXWPAegarP/AK67023ml/32jUt+ua3K5z4YWc2n/Dfw1Z3C7Z4tKthKvo/lqWH5k10dWtjnnbmdh8RCuGbovzH6Cvi+W4OoeKtSvjyZ7ySTP1Y19feJLr7D4Z1a9zjyLKVwffYcV8d+FkMsqserNn8zWtJXmkd2XrWcvI6DUzhyv91VX9KwbmRkfejMjA5DKcEGtnU23SSH1Y1hXZ5NfsuGp8lGMOyX5HzjlzVHLzK95e3k7P513cSb8Bt0hO7HrUcV5eRQNbx3U6Qt1jWQhT+FN2SSyCONGdj0VRkmojwcHg1pyR2saqT3J7e8u7dGS3up4Uf7ypIVB/Kktrq5tZPMtriWF/70blSfyqGinyR103HzMn+23n2n7V9ruPP/AOenmHd+dDXt4119qa7nM/8Az08w7vzqCilyR7BzPuS3NxcXUpluZ5ZpP70jFj+tSSahfyW4t5L25eEfwNKxX8s1Woo5I6abBzPuTR3V1HA1vHczJC33o1chT+FMllkmffNI8j/3nYk/maZRTUUnewrskaaZkRGmkZY/uAuSF+npTvtV15/2j7TP53/PTzDu/PrUNFHKuwXZLb3VzbszW9xNCWGGKOVJHvij7RcZjP2ibMZzH85+Q9ePSoqKOVXvYLsljubmO4+0R3EyzZz5gchvz60SXNy6yK1xMwlOZAZDhz6n1pYLW6nillgtppY4V3SuiFhGPViOg+tQ0kot+Y7s7f4ieKrfVl0MaNeXMZtdNW2uMbk+YMTj3ri45pow4jmkQOMPtYjcPQ+tMorHDYSnhqSpw2X+dy6taVSXNIntLy8tCfst1PBu6+XIVz+VRSO8jl5HZ3PVmOSfxptFbqKTvbUzu7WCiiiqEFFFFAHafAv/AJLH4T/7CcX86679sP8A5LVcf9g+3/k1cj8C/wDksfhP/sJxfzrrv2w/+S1XH/YPt/5NXgVf+R3T/wCvb/8ASj0Yf7jL/EvyPHaKKK9884KKKKACiiigAooooAKKKKACiiigAooooAKKKKACiiigAooooAKKKKACiiigAooqzaafqF3GZLSxurhAdpaKJmAPpxSbS3GVqKv/ANi61/0CNQ/8Bn/wo/sXWv8AoEah/wCAz/4UuePcLFCir/8AYutf9AjUP/AZ/wDCj+xda/6BGof+Az/4Uc8e4WKFFX/7F1r/AKBGof8AgM/+FH9i61/0CNQ/8Bn/AMKOePcLFCir/wDYutf9AjUP/AZ/8KP7F1r/AKBGof8AgM/+FHPHuFihRV/+xda/6BGof+Az/wCFH9i61/0CNQ/8Bn/wo549wsUKKv8A9i61/wBAjUP/AAGf/Cj+xda/6BGof+Az/wCFHPHuFihRV/8AsXWv+gRqH/gM/wDhR/Yutf8AQI1D/wABn/wo549wsUKKv/2LrX/QI1D/AMBn/wAKP7F1r/oEah/4DP8A4Uc8e4WKFFX/AOxda/6BGof+Az/4Uf2LrX/QI1D/AMBn/wAKOePcLFCir/8AYutf9AjUP/AZ/wDCj+xda/6BGof+Az/4Uc8e4WKFFX/7F1r/AKA+of8AgM/+FUXVo3ZHUq6khlIwQR1BpqSewCUUUUxBRRRQAUUUUAFFFFABRRRQAUUUUAFFFFABRRRQAUUUUAFFFFABRRRQAUUUUAFFFFABRRRQB3d7/wAkC0z/ALGa5/8ASaKuZtPE3iKztktrXXdSggjGEjjuXVVHoADxXTXv/JAtM/7Ga5/9Joqt/D//AIRvQPAd94v1zw/Fr076imn21vNIyxx5RnZztIJPGBXkxqRp0pOUeb32ktN2/M7HFykknbRHJ/8ACX+Kf+hk1X/wMf8AxqO68T+Irq3e3ute1KaGQbXje6dlYehBPNd9/wALJ8Ff9Eq0b/v/AC//ABdH/CyfBX/RKtG/7/y//F0lVmv+YZ/+Sf5hyR/5+/n/AJHmumapqGlzNNpt/cWcjLtZoJShI9CRXZfBOVpfG17LLIXkfSNRZmY5LE20hJJrY/4WT4K/6JVo3/f+X/4urelfFzwzpVy1zp/wy0i3maJ4SyzS8o6lWHL9wSKjE1cRVpThHDu7Vt4/5lUoU4STdRWXr/kePqRtH0pa9l0DVvBPj2e68NJ4DsdGnlsp5re8tppC8UkaFhwzEEHGOleMqcqD7V34bEuq5RlBxato7ddtm+zOerSUEmndMWlX7w+opKVfvD6iuoxPTPj1/wAfOj/7k380rzKvTfj1/wAfOj/7k380rzKuXBfwI/11KluFFFFdZIUUUUAFFFFABRRRQAUUUUAFFFFABRRRQAUUUUAFFFFACp1q/anmqC9auWx5FBMjdsvmQr6irP7PF1/Z/wAZbKEtgXEc9uff5SR+q1SsG6VS8I3P9lfF3RrvO1U1KPP+65wf/Qq+J4zpfuqVTs7ff/wx6eTu/tafeP5f8OfZ9AODmg9aK+FJOP0bwuLfV72xvrFLjR4r8arpcnmY8ids7k2g5OCSRnj5j3rrbiKO4gkgmQPFKhR1PRlIwR+VPopJWKlNyepzGseAPCeq6Tp2l3WmMLfTYhDZmK4kjkijAA271YMRgDgk1fj8L6BH4YfwymmxjSJI2je23N8yty2WzuJOeuc+9bFFFkHtJbXMbSfC2g6UNO+w2JQ6asi2bPO8jRCT74yxJOc981YfQ9JfxHF4jaxQ6tFbNapc5O4RE5K46de/WtGiiyDml3Of8X+DfDvivyW1mzeSaAFYpoZ3hkVT1XchBI9jVDxF4Y3eGbHwdoVilro08qx3ziT/AFdsDudeTuZpMbM8n5iT6119FFkNVJK2uwAADAAAHQCiiimQcf8AGu8+w/CjX5c4MkAhX6swH+NfM/hGPDI2PujP5V7x+09d+R8NIrUHBu76NceoXJNeH+HF2W0j+iH9eK7svp+0xMI92vzPQwz5MPUn/WiHXrcVd+HWgjxH4wtbKaJZbVGEtyhbGYwRn+fas6+NXvhnI6fEbQ9kjLuvEVsHGQT0PrX6rmDnHCVXTdmouz+R4GDUXWjzK6ujoU8Ma14U+LNomkafZTm6aV7GCd8oYxwc88da5XT/AAb4i8STX19Y2cbsuoNbyojABJCST/wEetdn4WkuH/aJkSaSVglzMEDsTtG3oM9Kj0u7ubL4XeN5rSZ4ZDq5TehwcE889q+cWMxNFxs05uNNXaf2pNa69PzPZdGlNPflTlp6JGEvwm8XtrEmn/ZYwEiEnn7xsIOQBn1yDxXO2nhXXLrxQ/huKzJ1GNyrpkYXHUk9Me/uK9I8U6xqkfhj4b+XfTr5xjklIc5kYGMDce/U/nXRQx2o+KHjqaYyoRpMWWhH7wKYl3FffgUo51jadOUqvK/dlaye8ZqF3r1vew3gaMpJRutVf0auePeKvBWueHWtTdwpNFdtsglgcOrt/d471P4m8A674f0f+09Q+zbFZVmjSVWeIt0yAa6TVPFnhm18I2mkeH21C+lttSjvI2uhkqQRlc/gfzNT/EO10fxZ4bvvHPh++ukkWVF1GzkY7Qx6fiPyrrp5jjVOkqy5YttN8u+q5dL+7ddddTGWGotS5Hd2va/3+tvyOB8J+G9U8Tag9npcaM0aeZK7sFVF9STVjxl4R1fwrJbjUkjaG5BMM0bBlfHXp9a0PhpoX9sPqs9zqtxpum2VsJbySAney5OAPyrp/iZ/ZrfCbw22lXF3c2Yu5RDLdf6wjnOfbjj2xXRXzGrTzCFGLvFtJqz0vFv4tr6bdjOGGjLDubWu+/nbY4Hw14Z1bxEl42lQCdrRFd1zgnccDFdHP8J/GEWo2tmbONjOpYyK4KR46hjn/wDXV/4LXM1nofjS7tpDHPDpRkjcdVYByDVm81jVI/gHZyJf3AkfU2iaTzDvKj5sbuvWufF4/HLFulRcVHmjHVO/vRvffp+JpRw9B0lKad7N/c7HD6v4V1rTPEy+HZ7UtfuyiNEOQ4PQitTxN8OPEvh/SG1S8gieCMgTeVIGMRPrg16vBtn+K/hq5kw9wfDxkUnqZNgwfrya5D4b3N9c2Pj5dTlmktxZSlxKxIWT58dehzj9K5451ipwjUVrRUXJW35pOOmum3maPA0k3HXVu3lZX1Od0f4YeKtUjtpre2j8i4tVuUlZxt2tnA+vFanwo8AnVPEuqWuv2KtBp6mGaMyYKzH7vQ8jg89K2PFGp6hZ2Pw0t7a7lhiaG3kZEbAY5Qc+vHatvR2ZP2hvEESOyo1iGKg4BPkxc49eTXPiMzx1TD1bySvGTVk7rlkovr1T+RpTwtCNSOjeqT+auYXgLwzq2m6R448OzQq+oPp6KqIwO4sDgZrg/GfgvXPCQtm1WFBHcZCOjAjcOq8d66v4T319b+EvG98LiYXkVgGWV2JdWAbuai1y4nvPgLpM11K80ianIqu7Fmx9T9a6qNfFUMfO7TjKcYy03bgtVrotNtTKdOlUoKyd0m1/4Eea0UUV9YeQFFFFABRRRQAUUUUAdp8C/wDksfhP/sJxfzrrv2w/+S1XH/YPt/5NXI/Av/ksfhP/ALCcX86679sP/ktVx/2D7f8Ak1eBV/5HdP8A69v/ANKPRh/uMv8AEvyPHaKKK9884KKKKACiiigAooooAKKKKACiiigAooooAKKKKACiiigAooooAKKKKACiiigAr174Hkjw3e4JH+mn/wBASvIa9d+CH/IuXv8A1+H/ANASuPHfwWVHc7/c394/nRub+8fzpKK8QsXc394/nRub+8fzpKKAF3N/eP50bm/vH86SigBdzf3j+dG5v7x/OkooAXc394/nRub+8fzpKKAF3N/eP50bm/vH86SigBdzf3j+dG5v7x/OkooAXc394/nRub+8fzpKKAF3N/eP50bm/vH86SigBdzf3j+dG5v7x/OkooAcGbI+Y/nXzh4h/wCRg1L/AK/Jv/QzX0cOtfOPiH/kYNS/6/Jv/QzXo5d8UhS2KNFFFesZhRRRQAUUUUAFFFFABRRRQAUUUUAFFFFABRRRQAUUUUAFFFFABRRRQAUUUUAFFFFABRRRQB3d7/yQLTP+xmuP/SaKm/8ANBT7+JVx/wCA71J8Pdb8MzeHL/wZ4zkubbS7m4S8tL23Xc9pcKpUnHdWU4PB6Cu31hfgveeD9K8MWvjrULW0sZpLiV/sTFriZwBvPy8YAwBXgVqsqM/ZyhJ+/wA10m1bfp56W/Q9GEFOPMpLa29tTwuivU/+EX+C/wD0UjUv/ABv/iKP+EX+C/8A0UjUv/ABv/iK7f7Tp/yT/wDAJf5GH1SXdfejyyivU/8AhF/gv/0UjUv/AAAb/wCIo/4Rf4L/APRSNS/8AG/+Io/tOn/JP/wCX+QfVJd196Mn4C/8lDT/ALB95/6IauBT7i/SvV5NQ+HXgjSdRuPB+tX2va5fWz2cMs0HlR2iOMO/IGWI4HWvKRwKvCSdWrOtytJpJXVnpfo/UVZckIwvd67BSr94fUUlKv3h9RXccx6Z8ev+PnR/9yb+aV5lXpvx6/4+dH/3Jv5pXmVcuC/gR/rqVLcKKKK6yQooooAKKKKACiiigAooooAKKKKACiiigAooooAKKKKAAVatj0qrVi3PIoEzasW5FYfiZ2s9fhu14KGOUH3U/wD1q2LFuRWZ44jybeX1Ur/n86+Z4spc+Wyf8rT/AE/U7snly4tLumj7Ys5lubOC5XlZY1kH0IB/rUtc18Lb7+0vhv4evM5L6fErH3UbT/Kulr81LkuV2CiiigQUUUUAFFFFABRRRQAUUUUAeH/tY3f7jw5pob70ks7D8ABXm2krt0xz6kCus/afuvtHxE06yByLWwUkehZs1y1uNmmoPVifyFe5w9T58dDy/RXOyq+TL353/Oxn3zcmqNlf3GmapbajasFntpVljJ/vA5FWr1uTWTOeTX6lKKlFxktGeBTbVmjtr/4nahc+L9O8SJo+nQ3FkjrsQELKW6lj1PSsNPFt4vhvVtD+y2/k6nd/apJMncjZ6Dtj61ztFcVPLMLTSUYbW79Hdfc3c7JYqrLeX9PQ6LU/Ft7f6f4fspLW3RNDAELKTmTBU/N/3yOlX/8AhYWsL46m8WQwW8U86LHLbjJidAqrtOef4Qa46iqeXYZrlcFazXyk7v73qL6zVvfm7fhojtfEXxAm1T7ELbQdK05bW5W5/cRY8xx2b256Uni34hXmuaK+k2+k6fpdtNIJbgWqY81h0z7VxdFZwyrCQcWofDtv/X3lPF1ne8tzovAviy88KXtzNb20F3BdReVcQTDKOvb+tWvGPjm/8TaTb6ZcWFna29tM0sK26ldoIwFx0wK5OitZZfhpV/rDh7/f8CViKip+zvobvhnxNdaDp+sWVvbwypqtqbaVpM5RSCMrjvyetJN4mupfBUPhU28Itoro3ImGd5JGMemKw6Kt4OjKfO463T+aVk/uJVaaXLfTY6vUPHmr3OuaRrEMcNrc6XbpBF5eSHVRj5s+orQ8WfEzVNd0abS4tNsNMiuSDdNaphpvYmuEorD+ysHzQl7NXjt5a3/PXU0+t1rNc2+50ereL73UV0BZLW3T+xI0jh2k/vNpBBb8u1XE8fapH8QJPGUdrbJcygLJAM+WyhAmPXooP1rkKKv+z8Ny8vIrWa+Undr5sn6xVve/Z/dsdnefEG9nk18x6XYQR61brbyJGCBEoBGVx3Oe9ZM/ia6l8FW/hU28ItoLlrgSjO8k9j2xWFRRTy/DU7csNmn80rL8AliKkt3/AE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FFJkeooGLRSZHqKXNABRRRQIKKKKAClX7w+opKVfvD6ikB6Z8ev8Aj50f/cm/mleZV6b8ev8Aj50f/cm/mleZVy4L+BH+upUtwooorrJCiiigAooooAKKKKACiiigAooooAKKKKACiiigAooooAKmgPNQ1JF1oEzWs25FReL036XFJ/dfH5j/AOtRaNyKn1tfN0OYd1w3615edUva4CtH+6/w1NMFLkxVN+a/HQ+g/wBmq8+1/CSwj3ZNrPNAfYBtw/Rq9Jrwr9lHWrO38K6xp97eRQeVerIgdsZDJg4/75r2U69og/5ilr/38FfkUE3FM9PFpQryV+poUVmHxDoX/QVtf+/gpD4k0AddWtB/20FVys5uZdzUorJPijw6OusWf/fwUw+LPDX/AEGbP/v4KOVhzLubNFYp8XeGR/zGbP8A7+CmHxj4XH/MatP+/go5WO67m7RWAPGnhTvrdp/38FNPjjwkP+Y3af8AfYo5WF0dDSqMsK5tvHfhEf8AMatf++6WDx54QadF/ty0XnqXo5WFz54+Nd19u+MWrnOVgMcA/wCArVSb5LSFf9nP5msrVr5dY8cavqkbb47m8kdG9Vzwf0rS1JtuF9FA/SvquE6fNinLsmdWZXhhIQ9DHvG5NZkx5q9dN1rPlPNfop4cSOiiig0CiiigAooooAKKKKACiiigAooooAKKKKACiiigAooooAKKKKACiiigAooooA7T4F/8lj8J/wDYTi/nXXfth/8AJarj/sH2/wDJq5H4F/8AJY/Cf/YTi/nXXfth/wDJarj/ALB9v/Jq8Cr/AMjun/17f/pR6MP9xl/iX5HjtFFFe+ecFFFFABRRRQAUUUUAWdMAOo24YAjzFyCODzV+61zUEupVX7KAHYD/AEWPpn6VQ0v/AJCNv/10H86ju/8Aj7m/66N/Os3FOWoy/wD29qXra/8AgLH/AIUf29qXra/+Asf+FZdFP2cewXNe9vJr7QTLcLDvS6VVZIlQ4KNkcD2FZFaC/wDIuS/9fif+gPWfRBWuDCiiirEFFFFABRRRQAUUUUAFFFFABXrvwQ/5Fy9/6/D/AOgJXkVeu/BD/kXL3/r8P/oCVx47+Cyo7nfUUUV4hYUUUUAFFFFABRRRQAUUUUAFFFFABRRRQAUUUUAFFFFABRRRQAo6184+If8AkYNS/wCvyb/0M19HDrXzj4h/5GDUv+vyb/0M16OXfFIUtijRRRXrGYUUUUAFFFFABRRRQAUUUUAFFFFABRRRQAUUUUAFFFFABRRRQAUUUUAFFFFABRRRQAUUUUAdH8M/D8Xijx1pOhXEjRwXM+JmXqEA3Nj3wDXZXPjr4aw3MsNr8LraWCNysbyX0odlBwCcHrVn4H6Ponh+TTviH4s8Qx6RafaZYbCExl3uSqYc8A4Ubhz61Xbwd8ImYt/wtKTkk/8AHkf8K8DE16VXEyU+dxiklyqdr3d9Y79D0aVOcaScbXfe22ltyL/hPvh3/wBEqsv/AAOl/wAamml8E+OPC+vJo/hJfD2q6TZ/b4ZYrh5ElRXVXRgx44YEfSm/8Ib8Iv8AoqUn/gEf8K3PCmm/CXQYtYjT4lPN/aenPYkmzYbAzKd3T/ZrCpPDwXNRVTmVulR9fPTY0jGpJ2ny2/7dPDqK9V/4Q34Rf9FSk/8AAI/4Uf8ACG/CL/oqUn/gEf8ACvU/tSj/ACy/8Al/kcn1SfdfejyqivTNb+H3hWfw7qOpeC/Gqa5c6bF9oubV4DG3k5wWXjnGa8zrqw+Kp4hNwvp3TT+5mVSlKm/eClX7w+opKVfvD6itzI9M+PX/AB86P/uTfzSvMq9N+PX/AB86P/uTfzSvMq5cF/Aj/XUqW4UUUV1khRRRQAUUUUAFFFFABRRRQAUUUUAFFFFABRRRQAUUUUAFOjPNNpV60Ay9bNg1fl/e2M0fdoyB+VZcJ5rQtpMVnVpqpBwezVjO7jJSXQ5ENcROwimkjz12MRml86+P/L1cf9/DXZpaWbks0CEnrxU66fp//Pulfnf+pWJv/EX4n0bz+h1g/wADhd95/wA/M/8A38NGbrvPMf8Atoa70afYf8+6flSiwsf+fdPyqlwXiOtRfiT/AG/R/kf4HAFZ/wDnrL/32aTy5v8AnpJ/30a9C+w2P/PvH+VL9jsR/wAu8f8A3yKf+pVb/n4vxJ/1gpfyP8Dz0RTf33/76NIYZO7N+deh/ZLP/n3j/wC+RS/ZbPH/AB7x/wDfIqlwVV/5+r7mH+sEP5GedmCTHVqb9ncnoa9G+zWn/PvF/wB8ij7Pa/8APvF/3yKf+pM/+fq+4P8AWGH8h519nkHY0C3ckZUn8K9E8m1/54x/98imsluOkMf/AHyKP9SJf8/fw/4I/wDWJfyfiY3hqAh0yuPrWpqcytM5U8Z4pJHVR8qhfoKo3Mma+lybJf7N5ryu2eZjsf8AW7aWsVrhsmqUh5qaZqgPWvdORCUUUUFBRRRQAUUUUAFFFFABRRRQAUUUUAFFFFABRRRQAUUUUAFFFFABRRRQAUUUUAdp8C/+Sx+E/wDsJxfzrrv2w/8AktVx/wBg+3/k1cj8C/8AksfhP/sJxfzrrv2w/wDktVx/2D7f+TV4FX/kd0/+vb/9KPRh/uMv8S/I8dooor3zzgooooAKK0LGztZLFrq7umhXzfLUKucnGaf9l0f/AKCMv/fuo50OxmUVp/ZdH/6CMv8A37pyWekO6oNRlyTgfu6OdBYsaXHp1uunST28ks0zk7g2AMHAqG5uNG+0y50+Yne2f3h9frU08XkT6VBnd5csi59cPWPd/wDH3N/10b+dRFXd7jL32jRf+gfN/wB/D/jR9o0X/oHzf9/D/jWZRV8nmI6FZ9I/sGQ/YZdn2tMjzD12P71R+0aL/wBA+b/v4f8AGmL/AMi5L/1+J/6A9Z9TGO4Gn9o0X/oHzf8Afw/40faNF/6B83/fw/41mUVXJ5gaf2jRf+gfN/38P+NRarHaiO1mtI3iSVGJVjnkNiqNXb//AJB+n/7j/wDoVFrNAUqKKKsQUUUUAFFFFABXrvwQ/wCRcvf+vw/+gJXkVeu/BD/kXL3/AK/D/wCgJXHjv4LKjud9RRRXiFhRRRQAUUUUAFFFFABRRRQAUUUUAFFFFABRRRQAUUUUAFFFFACjrXzj4h/5GDUv+vyb/wBDNfRw6184+If+Rg1L/r8m/wDQzXo5d8UhS2KNFFFesZhRRRQAUUUUAFFFFABRRRQAUUUUAFFFFABRRRQAUUUUAFFFFABRRRQAUUUUAFFFFABRRRQB3njr/klPw8/65aj/AOlArg67zx1/ySr4ef8AXLUf/SgVwdcWA/hP/FP/ANLkb4j416L8kFT6fDFcX9vBPcLbxSSqjzN0jUnBY+w61CoZmCqpZicAAZJrrrb4Y+PrjTxfw+F75oCu4HABI9cE5retWp0l+8ko37tL8zOEJS+FXOk/4V34C/6Kzo//AH6k/wDiKx/GHg7wno+hS32lfEDTdYukZQtpDG4ZwTgkZUDjrXD3EE1vO8FxC8UqHa6OuCp9xTK5aeFrKSk6za9I6/gayqwaa5Evv/zO6+Dn/H94k/7F29/9ArhB0Fd38HP+P7xJ/wBi7e/+gVwg6CtKP+8VP+3f1FP+HH5i0q/eH1FJSr94fUV1mB6Z8ev+PnR/9yb+aV5lXpvx6/4+dH/3Jv5pXmVcuC/gR/rqVLcKKKK6yQooooAKKKKACiiigAooooAKKKKACiiigAooooAKKKKACnKKFXNTxx0CbFiWrkOaZDFVyGE0GcmPizU6k0Rwmp0ipGLY1c04ZqVISeik/hUy2sp6Rn8aznWhD4pJDUJS+FFUZpauCzl/uqPqad9jk9U/OsHjsMt5r7zRYas/sso4NJir/wBjk/vR/nR9hl7GP86SzDDf8/F94fVa38jM85ppz71pNYT/AN1T9DUT2VwvWFq1hiaMvhmvvJdKpHeLKBzUTVdeEr95SPwqF4q2TIuUJSapzVpywn0qpLFVFxZmSCoGHNX5YqrSJQbJkFFKwpKCgooooAKKKKACiiigAooooAKKKKACiiigAooooAKKKKACiiigAooooAKKKKAO0+Bf/JY/Cf8A2E4v51137Yf/ACWq4/7B9v8AyauR+Bf/ACWPwn/2E4v51137Yf8AyWq4/wCwfb/yavAq/wDI7p/9e3/6UejD/cZf4l+R47RRRXvnnBRRRQBeP/Ivj/r8P/oAqjV4/wDIvj/r8P8A6AKo1Meo2FSWv/HzF/vj+dR1Ja/8fMX++P502Bvan/yEtP8A+viT/wBDrNutL1A3UpFpIQXbt71Z8Skg25BwRJNgj/frP/tC/wD+f24/7+GsoJ2TQ2P/ALL1D/n0l/Kj+y9Q/wCfSX8qZ/aF/wD8/tx/38NH9oX/APz+3H/fw1fviLk9tPbeHnW4jaMtdoQD3+R6yqlmuLicATTyygdN7E4qKnFNbgFFFFUIKu3/APyD9P8A9x//AEKqVXb/AP5B+n/7j/8AoVS90MpUUUVQgooooAKKKKACvXfgh/yLl7/1+H/0BK8ir134If8AIuXv/X4f/QErjx38FlR3O+ooorxCwooooAKKKKACiiigAooooAKKKKACiiigAooooAKKKKACiiigBR1r5x8Q/wDIwal/1+Tf+hmvo4da+cfEP/Iwal/1+Tf+hmvRy74pClsUaKKK9YzCiiigAooooAKKKKACiiigAooooAKKKKACiiigAooooAKKKKACiiigAooooAKKKKACiiigDvPHX/JKvh5/1y1H/wBKBXB13njr/klXw8/65aj/AOlArg64sB/Cf+Kf/pcjfEfGvRfkj0j4cx2PhPwldfETUrSK7vPPNnodvMuUM4GXmYHqEGMe9YN58RvHV1qx1STxVqoud+4bLllVfYAHAHtWt8R3MPw8+H1lHxA2nT3JA6GRpiCfyArz+scLQp1+atUSbba11sk2rfhd+bLqzlTtCLslb7z1LxLeRfEnwDd+KJoIo/FOglP7SeJQovbVztWUgfxq2AT6EV5bXefBImTxFq9i3+ovNA1CKYHptEDSA/gyKfwrgxWmEgqM50I/CrNeSfT70/loTWfPGM3u9/kd18HP+P7xJ/2Lt7/6BXCDoK7v4Of8f3iT/sXb3/0CuEHQVdH/AHip/wBu/qKf8OPzFpV+8PqKSlX7w+orrMD0z49f8fOj/wC5N/NK8yr0349f8fOj/wC5N/NK8yrlwX8CP9dSpbhRRRXWSFFFFABRRRQAUUUUAFFFFABRRRQAUUUUAFFFFABSqKSpIhzQDJIkq9BD7VFbR5rVtYfak2krsykxIIKvwWpIyAAPU1G88FsvzEFv0FXtA0XxR4pmEWh6Tc3K5wZdu1F+pNfLZhxLTpNxoK779D0qGVSkues7IYFtoh+8fcfQUx9QtYh8qIPrXpWh/AnUJQsniPxBDag/ehtV8xvpk4xXb6R8Jfh/pu1pdPuNSkHVrmY4P/Aea+XxGeYqtvJ/kd0IYOjsr/ifPDayekeT/ugn+VPim1S5IFvp97KT02wtX1ZYaP4b04AWHhzSoMdCLZc/nWol9LGMQ7Yh6IuK82WKqPqafXILaJ8nW+ieMLobrfw5qTj/AK5Y/matR+EPH0gyvhbUiP8AdX/GvqdtSuz1uJf++qT7fcn/AJbyf99VH1ib6i+u/wB0+WX8I+Po/veFtRH/AAEf41Wn0TxfajNx4c1FP+2ef5V9Xi/uh0uJf++qeup3g/5eJf8AvqmsRU7gsausT5Akn1K2OLjT7yL/AHoW/wAKSLWtpwxZD7gj+dfYLajNINs2yUeki5rMvtJ8M6ipGoeGdJnz1JtlB/OrWKqIpYum90fLsOrJIMFlYe/NShrG4+9EoPqvFe8ar8KPh3qQLJp11psh6NbTHA/4DxXH6z8BrxcyeGvE0Nz6Q3i+W30yM12UM2rUtm0Djhq29jzKXTUcZt5gf9lqzbqzkibbIhU/St/xD4a8XeFJNuuaPcwxg8TKN0Z+hFVLTUIrhNkmHU9jX0eC4kloqmq/E46+Ux3puxzc8GO1UZ4sZrrr3TldDLbfMO6dx9KwLqHGeK+sw2Jp4iHNTdzx5050pcs0Yki1CetXp0xmqbjBroKTGUUUUFBRRRQAUUUUAFFFFABRRRQAUUUUAFFFFABRRRQAUUUUAFFFFABRRRQB2nwL/wCSx+E/+wnF/Ouu/bD/AOS1XH/YPt/5NXI/Av8A5LH4T/7CcX86679sP/ktVx/2D7f+TV4FX/kd0/8Ar2//AEo9GH+4y/xL8jx2iiivfPOCiiigC8f+RfH/AF+H/wBAFUa3rbRtSufDcckNuSslyXUkgZGzGar/APCO6v8A8+v/AI+P8ayU466jaKujRQzagiXCF4wrsyg4ztQnGfwq3bXel/aI8aUc7h/y3PrS2en3mn6nGt3CYy8ExXkHI8tqy7X/AI+Yv98fzp6Se4HS+IrrTVMO/TS3zy/8tiP46yftmlf9Ao/9/wA1N4m/5Yf783/odY1TTguUGalz9hn0qW4t7Q28kcyLnzC2Qwb/AArLq9B/yArv/r4i/k9UauPUAoooqxBRRRQAVdv/APkH6f8A7j/+hVSq7f8A/IP0/wD3H/8AQql7oZSoooqhBRRRQAUUUUAFeu/BD/kXL3/r8P8A6AleRV678EP+Rcvf+vw/+gJXHjv4LKjud9RRRXiFhRRRQAUUUUAFFFFABRRRQAUUUUAFFFFABRRRQAUUUUAFFFFACjrXzj4h/wCRg1L/AK/Jv/QzX0cOtfOPiH/kYNS/6/Jv/QzXo5d8UhS2KNFFFesZhRRRQAUUUUAFFFFABRRRQAUUUUAFFFFABRRRQAUUUUAFFFFABRRRQAUUUUAFFFFABRRRQB3njr/klXw8/wCuWo/+lArg67zx1/ySr4ef9ctR/wDSgVwdcWA/hP8AxT/9Lkb4j416L8kekTwP4q+CdnNaL5t/4VuJI7mMct9klOVcD0DZB+teb1ueCPFGq+ENdTVtJkXftMc0Ug3RzxnqjjuDXdHxV8ILpv7TvPAN9Ff53NawXm22Zvpt4HtisOarhJSiqblFttWtdX1ad2uuqZpaFZJuVmu5neALVvD/AMPfE3jS8UxG7tW0fSw3Blllx5rL7LGGGf8Aarzqun+IPjS/8X3tuZbeCw06yj8qxsLddsVunoB6nue9cxXRhKdRc1Sr8Unt2XRf11bMqso6Rjsjuvg5/wAf3iT/ALF29/8AQK4QdBXd/Bz/AI/vEn/Yu3v/AKBXCDoKKP8AvFT/ALd/Uc/4cfmLSr94fUUlKv3h9RXWYHpnx6/4+dH/ANyb+aV5lXpvx6/4+dH/ANyb+aV5lXLgv4Ef66lS3CiiiuskKKKKACiiigAooooAKKKKACiiigAooooAKKKKAAVYhFVx1q1b9RQJmjZp0q20kz3EVjZRPNczMEjjQZZmPQCorFeKv/CnxPp/h74l2mo6qitAN8Qc/wDLNm4DV8rxVjZUKEKcXbnevojuyukpTnUtflR7L8Ovg5YWMcWp+MAL++IDCyB/dRezf3j7Yr1iN0gt1traOOCBBhYol2qv0FVrS7gvrdbi2mWWJxkMpzUlfnkpM1qVZVXeTHFjSZpKKlsgKKKKQBRRRQAUUUUAFFFFACgmnLIwplFNNoC9DfSCIwybZYWGGjkG5WHuK4Xxp8JfDPiVZLrQtmg6seVVB/o8p9Cv8P15rrKcr7eScAdSaalrfY2pV509nofMOpWOr+Gdbl0bXLVra7iPIPRx2ZT3BqhrlurItzGBhuGA9a9f+PWraPrnhCSRtpvNImjFtd95NzYaIeo7/hXk2nf6dYvDnkoSPwGa+myTHTo14qXXRmuIVPF0HKHT8zk7pOTWdMOa2LwdayZx1r9HPBgyvRRRTNAooooAKKKKACiiigAooooAKKKKACiiigAooooAKKKKACiiigAooooA7T4F/wDJY/Cf/YTi/nXXfth/8lquP+wfb/yauR+Bf/JY/Cf/AGE4v51137Yf/Jarj/sH2/8AJq8Cr/yO6f8A17f/AKUejD/cZf4l+R47RRRXvnnBRRRQB0FzeWcek2FreWbzqYhIpWTbg8iqf2nQ/wDoFz/+BB/wpmsf8e2m/wDXqP5ms6sowVh3OtsLjSfKsdunSgeXcbf354+U57VkR3mio6uNLmypyP8ASD/hU2n/AOp0/wD65XX/AKC1YdTGCu/67jNTW5vtFrZz7dvmGVsemWrLq/qH/IL03/dk/wDQhVCtIbCZeg/5AV3/ANfEX8nqjV6D/kBXf/XxF/J6o047sAoooqhBRRRQAVdv/wDkH6f/ALj/APoVUqu3/wDyD9P/ANx//Qql7oZSoooqhBRRRQAUUUUAFeu/BD/kXL3/AK/D/wCgJXkVeu/BD/kXL3/r8P8A6AlceO/gsqO531FFFeIWFFFFABRRRQAUUUUAFFFFABRRRQAUUUUAFFFFABRRRQAUUUUAKOtfOPiH/kYNS/6/Jv8A0M19HDrXzj4h/wCRg1L/AK/Jv/QzXo5d8UhS2KNFFFesZhRRRQAUUUUAFFFFABRRRQAUUUUAFFFFABRRRQAUUUUAFFFFABRRRQAUUUUAFFFFABRRRQB6Xr2j6prvwg8EXGj2M18lk9/bXPkruMUjSq6gjtlTmuQ/4RDxV/0L+o/9+TSeGPF3ifwwJh4e12+0wTY80W8m0Pjpmtv/AIW18TP+h21n/v8A15kaWMo3jT5XG7eraerb6J9zrcqM7OV72X4aGL/wiHir/oX9R/78mj/hEPFX/Qv6j/35NbX/AAtr4mf9DtrP/f8Ao/4W18TP+h21n/v/AFV8w/lh98v8hWw/d/cv8zF/4RDxV/0L+o/9+TR/wiHir/oX9R/78mtr/hbXxM/6HbWf+/8AR/wtr4mf9DtrP/f+i+Yfyw++X+QWw/d/cv8AM1/hl4f1rSLbxVq2q6bcWNlDoNzG0s6bQXcBVUepJrzIdBXReI/HXjHxHYix13xJqOoWwbcIppcrn1xXO1rhaVWMpVK1ru222nqRVnBpRhsu4Uq/eH1FJSr94fUV1mB6Z8ev+PnR/wDcm/mleZV6b8ev+PnR/wDcm/mleZVy4L+BH+upUtwooorrJCiiigAooooAKKKKACiiigAooooAKKKKACiiigAHWrdv2qoOtWrfqKCZG1Ydq47XV8vUZ0P9812FgeRXNeK4W/thlVSWk27QO5NfG8aUubBwn2l+aPWyGdsRKPdHR/Dv4oa94TkSDznubIf8s2PKj+o9q+gfBvxc8Oa9GqyTCGY9Rnkfh2r5N1jSNV0a5Fvq2nXVjKRkJPGVJHtVNWZWDIzKw6EHpX5vCvKOktUe5iMtpVnzQdn+H3H33Z39leIGtbqKUH+61Wa+I9A8eeIdIKhLo3Ea/wAMvJ/A9q9F8PfHKaIKl6buD3z5q/lxXRGrTl1seTVwGJpfZ5l5f5H0vRXkmj/GTTLoKP7Q0+QntI3lt/WuosfH9pcKCtosue8MoatFC+zOGU+T4k16o7OiucTxlp3/AC0tbpP+AZp48Y6L/F9oX6x//Xp+zl2J9tT/AJkdBRXPnxjof/PSX/v3SN4y0cfdW5f6R0vZy7DdamvtHQ0VzD+M7XH7nTbuT6riqF744uIgSunw26/3p5gP6U/ZyJeIpfzHbUjsqKWd1VR3JxXkesfFCC3BFz4k0y2/2YDvf+lcJr3xa0difL/tHVpO3mN5Sf1pNRj8TNIKrV/h02/lb8z3vU/FWk2ZMccpupuyRc8/WvPvHnj6K0t2OsXy2MBHy2cLbppfY14frXxM8RXyNDYmHSoDxi3XDke7Vxc0ss0rTTyPJIxyzuck1nLEQj8Cuzvo5RXq61pcq7Lf7zsfE/jC88TX0SCMWunwE/Z7ZTwP9pj3b3rofDchWxuJM42wN+ZGP6151p0UiujPG6BxuUkY3D1FehaOPL0S4b+9sT9c/wBK9bIVKti4X7o7cbTp4bCuNNWSRl33BNY9z3rYvjyax7jvX62j5GBWooopmoUUUUAFFFFABRRRQAUUUUAFFFFABRRRQAUUUUAFFFFABRRRQAUUUUAdp8C/+Sx+E/8AsJxfzrrv2w/+S1XH/YPt/wCTVyPwL/5LH4T/AOwnF/Ouu/bD/wCS1XH/AGD7f+TV4FX/AJHdP/r2/wD0o9GH+4y/xL8jx2iiivfPOCiiigDalt7a+srJv7RtoWjgEbJI2CCCah/sq3/6C9j/AN91l0VHK11GdBCsMMtlbRXUVw0cNwWaM5AyjYrn6s6ZcJa3qTSRmRAGVlBwSGUj+tWfO0X/AJ8rj/v7/wDWpK8WAzUP+QXpv+7J/wChCqFdDey6QdP0/NpPtKvt/e9PmHtVUtoYJHkT/wDfz/61KMtNgZWg/wCQFd/9fEX8nqjWrc3GnGwe1tEeMvIrsztn7oPH61n+XH/z2H5VUXuBFRUjxBY96uGGcVHVCCiiimAVdv8A/kH6f/uP/wChVSq7f/8AIP0//cf/ANCqXuhlKiiiqEFFFFABRRRQAV678EP+Rcvf+vw/+gJXkVeu/BD/AJFy9/6/D/6AlceO/gsqO531FFFeIWFFFFABRRRQAUUUUAFFFFABRRRQAUUUUAFFFFABRRRQAUUUUAKOtfOPiH/kYNS/6/Jv/QzX0cOtfOPiH/kYNS/6/Jv/AEM16OXfFIUtijRRRXrGYUUUUAFFFFABRRRQAUUUUAFFFFABRRRQAUUUUAFFFFABRRRQAUUUUAFFFFABRRRQAUUUUAFFehfCP4f6b4ysNc1LWPEkWg2GkLCZZ5I9ynzCwGeRj7v61pfEL4YeH9D8Cy+KvDnja28QwQ3cdtKsMOArP053GvPnmeHhX9g2+a6Wztd7K9rde50RwtSUPaJaeq/I8roo/P8AKj8/yr0DAKKPz/Kuv+Eng2Px14s/sWfUhpsCW0txLcGPcFVFyeMisq9aFCnKpN2S1ZUISnJRjuzkKK9i8QfCXwpD4M1rX/DfxDtNdk0m3E8sEMOPlJA5O446147WOFxlLFJum3po7prz62Lq0Z0mubqFKv3h9RSUq/eH1FdRiemfHr/j50f/AHJv5pXmVem/Hr/j50f/AHJv5pXmVcuC/gR/rqVLcKKKK6yQooooAKKKKACiiigAooooAKKKKACiiigAooooAKsW55FV6mgPNAmbNi3SszxZLcWWo2uoWkhinixJG46qynINaFk3SqvjKPdZQSejEH8q+f4npe0y2p5Wf4o68pnyYyPndfgfY2m3Gg/ET4eaUvjLSbfUorqzjkM2wb1Yryw9DXkPjj9mFJmkvPAGvRzockWN4cMPYP8A/WrsP2e737b8I9FJOWgV4D/wFiK78Eg5UkH2NflTpxkrnrLG1KM3F62Z8Q+LPh9418KyMuueHL62RTjzhGWjP0auXzzjv6Gv0Sh1S8jTy2kEsfQpKoYYrA1zwn4F8Qbv7a8G6ZPI3WWNNjfnWToPod0M0pv4kfBlOjeSNg0cjofUMa+vdV+APwtv8tanWNLc9BHKGUfhiuavv2YtFkJOm+OXjGeFntc4/HdUeykjpWNoSW586W+tazbgCDVLuMD+7JV6Pxh4pjPya9fD/tpXsd3+y/rigmz8X6RPzwGXZx+dUZP2ZPGo/wBXrOiSf9t8UWqITeFluk/keYDxz4uGP+J/e4/3qbN408VSDDa/fH/gdelj9mfx7nnUNEH/AG9ip4/2ZPGBI83XtEj9f3uad6vcj2eDX2Y/cjx+fxBr1x/r9YvZB7yVQmlml+aWaWQn+85r6Btf2YL3P+neNtPjH/TODd/7NW5p37NfhOEg6l4r1C79Vgh8vP6mjkqMaxOFp/DZeiPl6pLaGa6mENrDLPIeiRqSTX2RpHwX+FumEN/YdzqLjveTBgfwwK7XSbPSdGj8vRdF07TV/wCmEIB/M1Soy6mVTNKS+FXPkXwj8E/iF4i2S/2OdLtW6z3x8oY9QD1r2rwP8A/COgPHda/cP4hvVwfK27LdT9Od36V6xNNLM26SRmPuaYv3hWsaUUefWzGrU0Wh83ftMzQP8R9P0+2t4YIrLTI1WOJdqruZmxj6Yrn4h5eiRj+/Ln8l/wDr1N8aLr7d8ZNbYNuWCSO3H/AEUH9c1Fd/JYWsf+wzfmcf0r6rhenzYxPtf8jHGvlwMV3/AFdzEvTyayJzzWnetyayp+tfpR4MNiKiiimahRRRQAUUUUAFFFFABRRRQAUUUUAFFFFABRRRQAUUUUAFFFFABRRRQB2nwL/5LH4T/wCwnF/Ouu/bD/5LVcf9g+3/AJNXI/Av/ksfhP8A7CcX86679sP/AJLVcf8AYPt/5NXgVf8Akd0/+vb/APSj0Yf7jL/EvyPHaKKK9884KKKKACiiigAooooA0bz/AJB+mfR//QhVCT77fU1fvf8AkHaZ/uv/AOhCqEn32+pqI7DY2iiirESj/jzb/roP5GoqlH/Hm3/XQfyNRUkAUUUUwCrt/wD8g/T/APcf/wBCqlV2/wD+Qfp/+4//AKFUvdDKVFFFUIKKKKACiiigAr134If8i5e/9fh/9ASvIq9d+CH/ACLl7/1+H/0BK48d/BZUdzvqKKK8QsKKKKACiiigAooooAKKKKACiiigAooooAKKKKACiiigAooooAUda+cfEP8AyMGpf9fk3/oZr6OHWvnHxD/yMGpf9fk3/oZr0cu+KQpbFGiiivWMwooooAKKKKACiiigAooooAKKKKACiiigAooooAKKKKACiiigAooooAKKKKACiiigAooooA9Q+Gn/ACRL4nf9c7D/ANGtVX4W/FKfwPoV9ozaFY6taXc6zlbgZCsBirvwuTzPgx8SowcF109c/WZhWl8RPgrYeFfCmq6rbeMLbUb7SfJ+2WSRYaPzMYz83HXIr5ypUwjrVcPiftzVlr/LDqttWj0oxrckKlPon+bLX/C/Lf8A6J7oP/fFH/C/Lf8A6J7oP/fFeIUV2f2Fgf5Pxf8AmY/X6/f8Ee3/APC/Lf8A6J7oP/fFNuPj/L9hu4LDwXo9jNcW7wedEuGUMMGvEq734Q+ALPxsdYuNS8QQ6JY6XAs01xKmV+Zsc8jFY4jKstw1N1akNF5yf4XLp4vE1JcsXr8jS+EIx8Mfib/2B4//AEaK8wr3uHwgvgfQviloKagmoRjQLa4juFXaHV3BHGTXgldGXVoVqlapB3Taa/8AAIkYmDhCEZbq/wCbClX7w+opKVfvD6ivUOM9M+PX/Hzo/wDuTfzSvMq9N+PX/Hzo/wDuTfzSvMq5cF/Aj/XUqW4UUUV1khRRRQAUUUUAFFFFABRRRQAUUUUAFFFFABRRRQAVJD1qOnxdaAZq2bdKk8SJ5miM391gar2jdK0L9PN0i4X/AGDXBmdL2uDqw7xf5Bh5+zxEJeaPYf2TbzzvAN/ZFsm1v2wPQMAa9jr54/ZCvdt/4i00n7yRTgfmp/pX0PX43B+6j2cdHlxEgoooqzlFyaSs/Uta03TtS03Try4EVzqcjRWikf6x1XcR9cc1oUXHZoKKz9F1nTtZF4dNuBOLO6ktJyBwsqcMvvitCi4mmtw/OiiigANFYlt4ign8bXvhZbdxPaWUV40uflZZGYAY9ttbKyRtI0ayKXTBZQeVz0zSuNprcdRRRTEFPgGZVB6ZplQandCy0e/vScC3tZZc/wC6hP8AShCex8gavdHVPHGtah18/UJnB9t5xXf6H4PbxBZTXTapDYRWqxxsZEyMkZ9RjrXmfhpWmnDtyXbcfqa9o8I6euseCfEVgbyOzElyq+dJ91cY/wAK97Kqs8PRnWhLl1ir2vZOSvp6HrYqlGbhSkr6PTbZHmXjrRYtA1RbOLU4NRVohJ5sQwBnt1NcnMea9a8O+DdNtvGN6uqXkOrWOmWH22Ty/uyE5AQ8+1V/EJ0Hxj8N9U1+w0WLSr7SZlB8s53xnHB/MV9pTziMHCnrNe6nOySvLbTfX00PI+pNpy0jvZb7b6nlNdZ8NPDdj4lvNUhvpJkW00+S5j8psZdSoGeOnNdt8RJfCvhzwzbWMehRyalq2mo3mqcCEDgN7kkGsP4Ef8hPxB/2Bpv/AEJaitmdSvl1TEU4uFtnprqlf80aQwsaeIjTk79zzntRXr/gTRE0rwFp2t2/hc+IL7U7hhICpPkwAlf1IP5itKy8G6LZ/FDV4YdOinKaYt9YWMpwvmMeV/DFOpxDQhOpHlfu36rWzSfpq935sI5dOSi772/HX5nh1FereGrWw8Q/FaO31jw3Fpc0No7NZN8qTTKPl4PY/wBK5j4oXUs2qwwXfhuPRLyBWWQICFmXPysP8a66GZ+1rxoclm0m9Vpe/wB+268jGpheSm6nN1ts/wCkchRXoHw01CO206SGz8Eya9qBnJlnClhHFgYXAHHOa6a+8EaLN8Z47L7IIdMNgNRmth0B+bK/QlRn6msq+cww9WdOrBpJN3une1ul7rfS+5dPBSqQUovdpfeeRaXY3Gpajb6faKGnuHEcYJwCT71saT4ejXxwvhzxBexaasczRXMxb5UIBPX6132heMPDGo+ONIWz8KQW06XTQI6vwUIwrfUHn8atarcaRrnx4stJk0SBBbXc0d05OftTbSQxHauStm2J55QlScF7OUt1dWvrvb/gs2hg6fKpKSb5kutmePanDDbalc29vOLiGKVkjlHR1B4P41Xr1DUNJ0u8+HXidraxhjvdH1dmDoPm8ktjH0+Y/wDfNbA8IaRc+JvB/hqWyjVoNMN7qW0fNMxA+U/8CU/ga3/t2lTj76el77fZipX+d182ZfUZyej3t+LtY8Xor2XxjosOr+AtW1K48J/8I/d6ZKrWzbCvmwk8jn2/UiuP+DmiWGs+K3bVIhNZWNs91LGej7RwD7VtRzinPC1MQ425N1dPono1prdEzwco1Y00/iK3h7w3Zah8PvEHiCaSYXOnPGIVU4U7ioOR+NcnXtl3rWh678JPFt5o+kjTHDRpNGpyHw6bW/Kn+AF03Xha6P8A8K/eHRprcq2oOhOXC537unJH5kV51POatGFarWpuyls2vdSjF99erSW50ywUJuEISWq89dWeSaboOpajo2oataxo1pp4U3DF8Ebs4wO/Ssuva/hxqmm6T8PfE8E+jR3S6XLtuMtj7UCzbQfTGKwPAerWrC4/s3wC2qTz3ryTSKpdYIWI2xjA4wM810xzetzVr0rqDSWqWjSet38/mluZPBwtD3tWvPueZ0V2Xxk0ey0Px3cWunwiC3khjnWIdELDkD8q42vYwuIjiaMK0dpJP7ziq03Sm4PoFFFFdBmdp8C/+Sx+E/8AsJxfzrrv2w/+S1XH/YPt/wCTVyPwL/5LH4T/AOwnF/Ouu/bD/wCS1XH/AGD7f+TV4FX/AJHdP/r2/wD0o9GH+4y/xL8jx2iiivfPOCiiigAooooAKKKKANmKOyu9Oslk1BIJItwZWTPU5HemPp1hvP8AxOIuv/PP/wCvWUn31+tEn32+prPlfcZp/wBm6f8A9BiL/v3/APXo/s3T/wDoMRf9+/8A69ZdFPlfcDZGnWH2Uj+2Isbx/wAs/Y+9Rf2bp/8A0GIv+/f/ANeqA/482/66D+RqKkovuBqf2bp//QYi/wC/f/16P7N0/wD6DEX/AH7/APr1l0U+V9wNT+zdP/6DEX/fv/69R6v9nSK0t7e4Fx5aNuYLgZLZxWfRQou+rAKKKKsQUUUUAFFFFABXrvwQ/wCRcvf+vw/+gJXkVeu/BD/kXL3/AK/D/wCgJXHjv4LKjud9RRRXiFhRRRQAUUUUAFFFFABRRRQAUUUUAFFFFABRRRQAUUUUAFFFFACjrXzj4h/5GDUv+vyb/wBDNfRw6184+If+Rg1L/r8m/wDQzXo5d8UhS2KNFFFesZhRRRQAUUUUAFFFFABRRRQAUUUUAFFFFABRRRQAUUUUAFFFFABRRRQAUUUUAFFFFABRRRQB6l8L3MfwX+Jci9UXT2H4TNU/j744at4u8KXuhT6Hptob7y/tNxChDvsxjPPtUXwrUSfBz4kRt91v7OU/QzGvSPjV8OvBui/D/wARXGl+DpdMudL+zfZ9QZ2K3O/G7bn06GvlK1bCQx7VeF5Oa5X292n5rq13PWpwqyoJwlZcuvnrL/gnzHRRRX1Z5IV2/wAKfiJeeAJ9Sa30yz1GHUIVimhuVJXAOR3riK9e/Zx8L6Dr6+JrzWvDsniBtPtI5LeyjYhnZmwcY74rz8znRhhZSrx5o6afNW7dfM6MLGcqqUHZmvpvi+78c+Hfin4gvbaC1kfQreFYoRhVVJAAK8Kr6T8U+H9J8Mr8VNM0WwNhZnw3aTi3yT5bO4JHNfNlceSzpTVSVJWi+Wy7Lkib41SXKpO71/NhSr94fUUlKv3h9RXtnAemfHr/AI+dH/3Jv5pXmVem/Hr/AI+dH/3Jv5pXmVcuC/gR/rqVLcKKKK6yQooooAKKKKACiiigAooooAKKKKACiiigAooooAKcnWm0q9aAZoWh5FbEA32zp1ypH6ViWp5rasDUyV1ZmM9NTY/Zfu/snxUktCcC6spU+pUgj+tfVFfHnwquv7L+NGjPnAa8aE/R1I/mRX2GetfiLg6cpQfRtH0eP96op90mFFFFBwnnXx9ja28L6X4mhGJtA1e2vC/92Itsl/8AHWrudX1O303Q7zWpCPs1ravdsfVFQv8AyFU/G2jp4g8HazojruF7ZSwgf7RU7f8Ax7FeX61rk+u/s3aPaiQ/b9dNrojkdVkaQJL+So9Q3Zs6IR9pGK8/z/pm/wDCu4s/B3wQstd8QT+QssD6peyEZYvO5kxju3zhQO5wKn8OfFSx1LW7LS9U8O63oDai/l2E1/bMkdw/ZMkDDEdB3rp/Eq+HNN8Mb/EItY9JsPKkPnHCI0bAx/U7guB3OK8p+L/xD0DXvC1ra6dY6+t1HqtjNa3NxpMsUKFbhMkSMMDK5HvnFJvlW5cIqtJvl3e/Y9buNfsoPF1n4ZdZPtt3aS3cZA+XZGQDk+vzCjWtfstJ1nRdKuRIZ9YnkhttoyAyJuOfTiuY1v8A5OE8P/8AYBvf/RkdN+JP/JRvht/2E7v/ANJ6d9zNU1deab/MTTTt+PviBsE48P2ZwP8ArpLXHeC/iL9o+MXiXd4V8Sot+um2yq1lJ/o+BIN8gx8infnJ6gE12Wlf8l/17/sAWf8A6Mlo8HE/8Ls+IPP/AC7aV/6Klpa6epreKTuvsr9Dv6KKK0OMK5f4uXn2D4XeIrjOCbMxD6uQv9a6ivN/2lLz7L8K5YAcNd3sMX1Ayx/9BFCKhHmmo92vzPAPBsf7+HPQEZrvtM1C0j+GPiG2ku4o7qaZGjiL4d+ew6muK8LLsikk/uxsR9cUy+r7nh3AqvhXzO3vRf8A4C7muaYh066t2a+/Q6H4U6zp1hrV/Y6vcCC01O0a2aZzwh6gk9hVvxH/AGH4N+HOpeHdP1221i+1adS7W5ysca4688HgfWvObo9apnrX0NbKo1cR7bnaTcW46Wbjs+/+djjo4twpcltdbPtfc734zahY6hc+H2sbyC6EWkRxyGJw2xtzfKcdD7UnwX1Cx0/Udca+vILVZNJljjMrhQzblwoz1PtXBUVf9mQ+pfVObTv87h9aft/bW1PXvCOoW/iD4b6foUHiqLw9qemTPkzPtE0bEnjkZ+9+GKx7TSI7jxrdRxfEC3S9tII2t9RdsJK+fmQHPavOaKxjlDhKo6dSyld25Yuzbu9WrteT7mjxnMo80b2830PXvG02k+JvHun2sPie1tLqz08K+qAgRy3AbI5z6Gsv41ara3VnoGm/2rBq+pWULi8vIcEOTtwMjvwfzrzWilh8mjRnSlztqmtFZbu99d7a7bBUxrnGa5fi/r+met+Aryyuvhj/AGVaeJ7bw9fw35mupJGAaWLHQev8P4rWrqHi7Qrf4v2F8NRin0250ZLWW4VgdhYvjd6HkZ9M14fRWVTIKVSrUnKbtLm0stOa19d3tpfYqOYSjCMUtrfgekaho/hnwb4h0bULPxFBqj/2iJHWBgVhg7Zx3963rxdA0344aZ4hh8RWFxbahPJcSssg22+UIAZs45NeM0VpPJ5VNZ1m24yi3Zap/lYlYxR+GCSumt+n+Z6r8N9Y0ceNvFOm6re28Wl6qsn72SQBGIc4wTxyGJH0qSLxrp8PxzudXmuVbTGBslmQ5UIFChh7bhn8a8moonkdCdSdSTfvR5fwSv66L7gWPmoxils7/wDA/E9M8e6Z9i0O9uP+Fh2+rRO4FvZxyBmdS3fB7Csr4MazYaT4ski1SZYLO+tXtpJWOAm4cEnsPeuIoraOWXwk8NUnfm62S/LQh4r96qkVa3qz2C/t/C3hv4b+J9B0/wARWuo3lx5cvyOMMPMXCL6kAc11drrWit4i0fXI/GVnbaOtqsKaaHC4kKkZYZ4Az374r50orgq8OqrF89Vtttt2XVJPppto1sdEcycWrQVlbv0bf6nqvw8utG1CDxp4fv8AV7bTxqcm6C4lYBCAz8j16qcVo+Gp9N/4QIaPp3i+00eXT9Ula6mJAa6iDHBXnJBGCK8Zorevkiqyk1UaTadrJq6XL17r8dTOnjnFJcu1112buexa9p2h+OvjJHb/ANoNNph0tJHntpBkbEzyeQD615DdIkd1NHE26NZGVT6gHg1peH9evNDt9RisUiD39v8AZ3lIO+Nc87fQnpWTXTl+DqYVum5XhFRUfle7+d7fIzxNeNX3re822/8AIKKKK9Q5DtPgX/yWPwn/ANhOL+ddd+2H/wAlquP+wfb/AMmrkfgX/wAlj8J/9hOL+ddd+2H/AMlquP8AsH2/8mrwKv8AyO6f/Xt/+lHow/3GX+JfkeO0UUV755wUUUUAFFFFABRRRQAqnDA+hqctZkk+XPz/ALY/wrtvAjfDOKxsbfxNa6rqOpahcGGZreVYksUJAVhlTvJyTx6VraL8P/D9t4h8e6Z4iv50tfDaK6XMI+Yr5oHTuSpA+pzXn1Mwp05SU4tW8t9UtPm1+h0xw0pJOLX+XU8yzZ/885/++x/hW34N8Pw+JtUmsLeSSBorO4uyzsCCIo2cj8QuK6rRNG8C/ZNd8a3lnqc3hmxuorKwsfPVZ7id1LHc23AAUEnjuK1/h3b+EW+Jhl8MXd3Fpl54dvpJ4rkbpLNzbyB0JAAbGMjA6EVjiMwtTnyRacVvbRO17ev4dNy6eH96PM1q/wAO55HI8JiEcKuuWBJds/561d8UaSmiau2npqNrqCiKOTz7ZgyHcobGR3GcH6V23iTRfBOr/DiXxN4PtNRsJ9JvYbS+hu5lkM0cu7ZJkAYOVqzr/gbQ4b7xbptiJxdaZo9rqVnuYHdlEaZSMc8MSPpVrMIcyvdbpprzitf/AAJP0ZP1aVtLPz+//I8sorvtE8EQap4e8Jxxu0er+ItUljRmPyx20eAXx9dx/CtS70X4f+ItO17TfCNrqdrqmhWsl3FcXM6sl/FEwEpKhRtODuHsMVpLMaSlazfd9tbXflf8mJYabV/67nltFFFd5zBRRRQAUUUUAFFFFABXrvwQ/wCRcvf+vw/+gJXkVeu/BD/kXL3/AK/D/wCgJXHjv4LKjud9RRRXiFhRRRQAUUUUAFFFFABRRRQAUUUUAFFFFABRRRQAUUUUAFFFFACjrXzj4h/5GDUv+vyb/wBDNfRw6184+If+Rg1L/r8m/wDQzXo5d8UhS2KNFFFesZhRRRQAUUUUAFFFFABRRRQAUUUUAFFFFABRRRQAUUUUAFFFFABRRRQAUUUUAFFFFABRRRQB6j8MiR8FPiaV4ISwx/39aub8Q+KviBqWh/Ydc1LVptMO35J0whx93nFdP8KSo+DvxHLYCj+zic+nnGvYfj3rWkXXww8RLD4i8OXtvcC2/sy1tGQzxYI37sHJ/DpXy1XFqhjnB01Lmmte3u01po+9+mx6sKXPQT5rWj9+sj5Kooor6k8oK3PB+teKNFu5pfC95fW08ibZTaruJXPfg96w69u/ZWv7Wzk8Ux/2xo+lajNZxizn1IqIwwfnqRn6CuDMqyoYaU3HmtbR7bryf5HRhoc9VRvYp+BtQ1nVPBPxTvNenuZ9QbR4hI9wMPgSDGRXjtfTvj28sL66+K0+nXdndxjw3ZpJNaFTE0gcbsFeOtfMVceTVfa+0ny8t3HTt7kdDbGx5eWN72v+bClX7w+opKVfvD6ivaOE9M+PX/Hzo/8AuTfzSvMq9N+PX/Hzo/8AuTfzSvMq5cF/Aj/XUqW4UV0HgHwlqnjTXjo2ktAtwtu9wzTSBFCJjJJPHeun134M+MNM0i61SFtM1KC0jMtwLK8jldEHVtqknAoq47DUqns5zSl29TSNCpOPNGOh5xRRRXWYhRRXVWHgTW7ybQI4/s6nXbeW4tC8gA2x7t270+6ayqVoUlebt/wFf8i4wlL4UcrRSupV2U9QSDVvTtLv9Qt724s7Z5YrKHz7lx0jTIGSfqQKtyUVdslJvRFOiitbR/D9/qui6vq1qENvpMSS3O5sHazbRgd+aU5xgrydv+DoOMXJ2Rk0Vd0LTbnWdastJswpubydIItxwNzHAyfqaZq1jPpmqXWm3OPPtZmhkwcjcpwf5Uc8ebkvruHK7X6FWiiirJCiiigApR1pKKALdseRWzYNyKxLc9K17FuRSZjMyric6Z45sb8ceTdwTZ+jDNfbisHVXHRgDXw944QrcRyr1Mf6ivs3wfejUfCekXwOfPsonz9VFfj+bU/ZZhWj53+/U+gqvnw1Gflb7jVooorgOQUHBBHUV4F4Ut5P+F1L4CMbLZ+H9XvddRSPlMcyL5I+oaWQ/hXvlRiCBZ2uFghE7AK0ojG9gOgLdSKlq5rSq8ifmee/H0rB4f0HVLqF5tL03xDZ3mpqqFsW67gWK9wrMjEe1c58Z/G/hvXvh+9p4ZvrbVVS5tLu6e0IZLWCOeN2ZyvCngDB9z2r2eWOOWNopo0kjYYZHUMrD0IPWqdho+kWFvJb2Wl2NvFJnzESBQHz68c/jScW7lU6sYpXWqPOPHXiLS9L8feDfiE1yH8NXNpdWEt8gzHH5pVo3Y9lyuM1W8S+LNH8SfFT4fR6DdxahaW+oXPmXcLBojIYPuKw4JxycdK9WmsbGayNjNZWz2hG3yGiUx49NuMCmWOl6ZYQRQWWnWlvHES0axwqNhPUjjg+9HKxqrBJaaq6/P8AzPPn1Ww0j9oa7h1K4W2fVdFtYbEPx57rJLuVfUiodM17SNB+PPiqy1i9js7jWYdLj05JDg3DBJFIX1+YgfjXpsttazTRzTWsEksf+rkeJWZPoSMj8KbNZ2c06XE1layzR42SvCrOmOmGIyPwo5WL2seq6W/r7ieiiirMArxf9q+726P4e04NzLcyzMPZVAH8zXtAr55/aluvO8baNYA5FvY7yPQu5/oBQdGEV68f66HG6IuzTJm7kBfzP/1qpX7cmtG1Hl6SO25x+g/+vUdnomr608i6XYTXOz7xVTtH1Nfp+QclDL1Obsm29fuOLMb1MW4xVzmrg9aqHrWlqWn31rqB0+4tJo7vcF8lkO4k9MDvT9a8O63o6QyanptxbLN/qy6EAn0+vtXue3p3iuZa7a7+hzRpys9NjKorW1Tw3rul2EV/qGl3NvbScLI6EDPbPpSx+GPEEmjnV00m7ayxu80RnG3+99Pep+tUeVS51Zu2637F+yne1mZFFauh+HNc1uKWXStNuLqOL77IhIB9M+vtS6N4a17WJJ49O0u5na3JWXCH5GH8J9/aiWJox5uaaVt9Vp6gqU3ay3Mmir+n6Nquoak2m2dhPNdqSHiVDuXHXPpTdU0rUtMv/sF/ZTwXJxiN0ILZ6Y9ar21Pm5OZX3t5C5JWvbQpUV6l8MfDOoac+vNrekPEr6NK8Jni4zkdM9D+teWqCcAAknoK58PjYYirUhDVRtrfe5pUoSpxjKXW4UVs3/hbxFY6aNRvNIu4bUjJkaMjaPU+lRaf4e1vUI7aSy025nS5ZlhZEJDFfvc+2a2WKouPMpq3e6I9lO9rO5l0VcudK1K21T+y5rGdL3cFEGw7yT0wO9T63oGsaK0S6pp89r5wzGXUgN7A+vtVe3p3S5ld7a7+guSVm7bGZRWvqPhnX9O05NRvtJuoLV8YkeMgDPTPpWZbQTXM6W9vC800h2oiLlmPoBRCtTnFyjJNBKEouzRHRWxrfhjXtFt0uNU0u4toXOA7IcZ9CexrHp06sKseaDTXkKUJQdpKwUUUVoSFFFFABRRRQB2nwL/5LH4T/wCwnF/Ouu/bD/5LVcf9g+3/AJNXI/Av/ksfhP8A7CcX86679sP/AJLVcf8AYPt/5NXgVf8Akd0/+vb/APSj0Yf7jL/EvyPHaKKK9884KKKKACiiigAooooA968KQ+INK+HvhG/8D6TYyQXQll1zUXiVzDIsuNrs2QgEYB7daPGltPFr/wAY7iRP3d3p9tdQOOkkTyoVcexrw6HUL+C0ks4b66itpf8AWQpKwRvqAcGmPd3bhg91cMGQIwMrHKjop55A9K8NZTL2rm5LV9tfiUtXfpay8j0PrkeVRt/VrHo3gjTrrxV8Hta8L6NGbnWLPWItTS0U/PNCYjGxQdWKkLwPWtD4f+Fb/wAJ+OXsdUkiF/P4a1Gea2Q5a2zbygI/o2AGx23CvKbO6urK4W4s7ma2mXpJE5Rh+Ioa7u2uHuGurhpnBDyGVtzAjBBOcniumpgqsvaRjNKMr9NbtW3vt1Mo14rlbWqO68HA/wDClfHJ5x9t0v8A9GPXX6lfJYftGW0NxgW+oafbWE27psmtET+ZFeJrLKsTxLLIsbkF0DEKxHTI74pXmmklE0k0ryjGHZyWGOnPXiipl3POcnLSV/xUV+HL+IRxPLGKttb8G/8AM9o1DU7Twd8c/B+jXFwi2fheGGwllPRXdW8xz/wKTJ+lXfFl58XtP0jxHJrV1Z6fpEcEkPnm2iVb1JDsCRMAN25WJyM8CvCJpJJpWlmkeWRjlndizMfcnrVi51HULq3jt7m/u54Y/uRyTMyr9ATisHlKvCTs2kk7q+zvddm233/Av65pJartZ/mVaKKK9o4QooooAKKKnsLS4vrpLW1jMsz52oOpwM/0pN2Agop0sckUjRyo0bqcMrDBB9xTaACvXfgh/wAi5e/9fh/9ASvIq9d+CH/IuXv/AF+H/wBASuTHfwWVHc76iiivELCiiigAooooAKKKKACiiigAooooAKKKKACiiigAooooAKKKKAFHWvnHxD/yMGpf9fk3/oZr6OHWvnHxD/yMGpf9fk3/AKGa9HLvikKWxRooor1jMKKKKACiiigAooooAKKKKACiiigAooooAKKKKACiiigAooooAKKKKACiiigAooooAKKKKAPUPhp/yRL4nf8AXOw/9GtXnFlp1/eqzWVhdXIQ4YwxM4X64Fep/ApvDl94O8a+GPEGvw6L/aqWvlTSd/LdmP8AT8665tb0H4RfDW9g8F+K9P1vV7zUInBMQYrGAQw5FfPSxs8PiK1OnBucpK2jtblir3s1pZnpKiqlOEpSsknfa+76Hg39g67/ANAXUv8AwFf/AAo/sHXf+gLqX/gK/wDhXpX/AA0J8Qf7+m/+Aqf4Uf8ADQnxB/v6b/4Cp/hXV7bM/wDn1H/wJ/8AyJj7PDfzv7v+Cea/2Drv/QF1L/wFf/Cmy6JrUcbSS6PqCIoyzNbOAB6k4r0z/hoT4g/39N/8BU/wrpvhv8br7Xdem0jx5eWFro13aTRPKtquVcrhTwKiri8xpQc5UYtLtJt/JcpUaOGk1FTf3f8ABOO+EX/JMfid/wBgiP8A9GivL696urb4Z+DPhr4vs/D/AI0k1i+1exW2jheLHIcH0FeC1rltT21StVSaTkrXTX2UupOJjyRhG+qXTXqwpV+8PqKSlX7w+or1DjPTPj1/x86P/uTfzSvMq9N+PX/Hzo/+5N/NK8yrlwX8CP8AXUqW56f+zbb3F54z1q0tEaS4n8N6hHEi9WdkUAD8TXVfBbwT4x8GeKJfFHi+1n0rQLGwuDem6mws4MRAj2k/MSSMD2rkv2dJJYfFmvTQuySR+GNRZHU4KkIMEH61wmoa9rmpQCHUNY1C6jwPkluXZT+BOK8vEYaticTWpRklFqKd1d9dtTvp1YUqUJNO6bsej6P4a+H+n/CzSvFvidtRlutTku7WG3tiBl0b5ZOR0UADH+1V638G/D/RbjRfCPiaPVpNf1e1hmnvrd1EOnvMMxoVIycDGfrXPeMiV+B/w7POPteqn6/vYq9i1nVviVrviLRb7waNOk8O6nZ28i3zWcMi2ZVFEokcqSCpBPJ+lcOIq1orm9pZOVTeXKlyyailo+l3brY2pRg9OXZR6X3Wp5NpHgvQfDNnr2tePY7y6t9M1I6Xb2dm6o1zMMlmJPRQuD+NdtrXh/w9retfDHRtOur06Lc6RdyQvv2zKv7xwpIxyCMGsXVodT+IHgbXtN0y6XW9a0zxI99IIUw93E6eWZUXuAVHT1rqdG0W80Hxf8KNJvVH2uHR77zkVg2xyspK5HcZwajE15v351P3i5tO1qbs0vxv5l06cfhjH3dNf+3kea+GtB8G6J4Pt/FnjaDUNQTUr2a20+ys5FQlIjiSVyR2JAA+tdr4Qs/Anh/T/iPZx/bta0v+zYbiOe3uEBe1d4yIzxxIrnn6GuduvD+q+OPhH4Zh8M2jaheaLfXtpfW0XMkfmy+ZG+3rtIJGemRWt4b8F/2ZP4+8E6HdDVNVbw5AZY0YHNwJI3ljTHXb0rbE1I1Iy9pUfNzaq+iSmrPy01v1vcinFxa5Y6W383F/fqc34Xsfhhp2jaN/wkcepa1qusFi8VjMgFgm/au4YyWP3seldf4Z8L6F4Xvfir4d1i8un0WxtrdmkjwJZI94dVGRjccgdKvaVY+JtB8KeErf4f6Dp/2fULQT6nrUkCSNFPvIkV2fKxhAMdqveKdBvte8X/FvTLHEtzc2NjJbksFE5+UjB6Hdg49a5a2LdSck5tRf967VqkVe32ba2+9mkKXLFe7r6d4v7zi9I0HwzN4h8D+NfBsV5a6fca/DZXdldOHe3mV1K4YdQynNV/8AhG/D/wDaPjLxv4uivLrS7PW5LG2s7Rgr3NwzFiCT0VV5ra8I6Xe+ENA8F+HdahNtq2reL4NQFo/+sihTailh1G45x9K19C1jxH/wjPjXSvBiW9xrtj4pmvJbOSBJXltnXYWRWByVZeccgGtKleom+SV1tdu3u8382vpf/hyY04u3Mtd7W627fjY8n+J/hvSNMtdD8R+GzcromuwSSQQ3JBlt5Ym2yxsR1wSMHuDXE16l8drvxb9g8OWHjDULRtQ8iW6OnQ26RmyDsAA20AZYLnHUY5ry2voctnOeGi5u711vfS7trZX069dzzsSkqjSVv+GCiiiu85wooooAngPNatkeRWRCea07NuRQZzIPGce60t5PQkGvpr4E6lFN8HtFuriZI47aBopJHYBVCMRkk9OBXzd4mTzNELd0YGvQfgNdtr3h7SfBbEm2j1K4v74A/egiEbJGfZpZUOO4RhX5bxTT9nmTf8yT/T9D3MKvaYCP92T/AMz6N7ZorlPCN9eXPjfxnZzztJBaXVqtuh6RhrZGYD6kk1vazqum6NYtfarew2dupC75XCgk9AM9SfSvAuYODTsXaKoaPrOlaxp51DTL+3ubUEhpEcEIR1Df3SO4NUtC8XeGdcvZLLSdbsru4QEmOOUFmA6so/iHuOKLhyy10NyisKXxh4Xh106HLrtimohxGYWmUEOeiE5+9/s9a3aLicWt0FFYdh4v8L6hrTaLZa7Y3F+uf3KTKSxHULzyR3A6VL4h8TaB4fMK61q1rYtN/q1lkALDuceg9elF0Pkle1jXo7Z7VxnxH8caZ4a0bTLyPVbJTf3tskTGQFZIGlUSOpHUBCTnpWgt14cn1qLxNHrCsw0mTYFn/dG23qzS7c44IA3e9Fx+zdrs6Oiq9xe2dvp76hNcxR2iR+a0zMAgTGd2fTFZ+u+KPD2htAurata2jzrujWRwGK/3sdl9+lFyVFvZGsJohcLbmWMTMpZYyw3FR1IHpXy98ebr7b8YtRUHIto4oB7YQZ/U17r8QisekWHi7TpFkl0meO5WSNsrNbOQsq5HBXad3/Aa+a/Fl6urfEfXNQjbdHNfSMh9Vzx+lVDV2O7Aw/ec3k/0NCX5LCBfUM39P6V0Xgy28QSeH7q4tfEMGhaSlwPMmkH+skwOB36Y/Oudv/lRF/uxqP6/1rV8O+LNGsvDFz4f8QaRLqFqbj7TEI32/PgcH8h+tfpkqFVZZThSjzPS+iem7aT0v6nmRqQeMnKbtv3X5ane3dnb3Pxm0G5uNl066OZy+OJXVchv1zXCeGPEWr+K/iRp2j65eG6sv7TedYpFHylQ2APyH5VBq/xI8zxno/iLT9PNv9gtxBJAzAq69CB6DFN8Q+O9BF5ZX3hXw9/Zt3HeC8nllYMZGxgrx0Byc15uHy3EwgoTpXbhyp6e41zfdutj0J4mlJuSnopXa11Wn9ajPG3irW9Z8X6j4fvL1jpk+pLEIGAxGqyYGO/SvUtTvrHR/HRe98V2trpsNqIG0lk4CGPj26kH6V5f458beG9Z0+4fSfDjWOrXkqSXN07g8qc/L6HNXLzx54M1lYdS8ReEpLvWY4hG0iS7UkI6HGe1TXy6rVpU0qDjFJxaXJe7Ufe101s1ffqVTxEIzl+8Td003fz0/wCBsbHgea11vwlL4Z8Pa9/Y+q2uoyz2/YXCEnZ9eO3tR4Ikm1Dw9qPhE64dG8Tx6pJcNIcD7Q5PT35B4HrXLeCfFnhLRbW0ur7w3NPrFjI0lvcRS7VOTlcjPbNTeHvGvheK5bVtd8OzXWsJeSXUNxDLtHzHIUjParxGAr81VQpyaumtIt81356xfVPa+hNPEU7Q5pLaz32/R+h0vgTT7uz8N+Mp9S1RNM1f7attcXzrkx9Cenrn9avrNo+s+MPAtq2rQazf2hnFzOq48wLHuQn8Rn864XQPiDFHqmunxBpn2/TNbk8y5t0baVbPBB+mPyqtf+KdA0/xFpGp+ENCbTl0+QvJ5sm4z54IPPAxkfjSnleKqV5uUWpNOzXLypuny2v8Wj2W2zGsVSjCNnot73v8V/Q9A8L+LNa1rWfG+m6jP5ttBbXDQIVGYdrFdo9sevpXmvwhs7e/+IujW9yqvF528q3QlRkD9K7C5+KPh2N9SOmeGZbY6nbyC7l3je8rDCn028nI+leZ+HtUuNE1uz1a0x51rKJFB6HHY12Zfgayo4iMaXs+eKSWm/K108zDEV4c9NuXNZu/33PYfCPiXV9f8e+KND1WYz6c0FyogdRtjCZC4/KsyHX9T8N/A3TZ9HuBBcPqM0QmCgsqhiTjPrgVV1b4laAtpqN14f8ADb2OtanGY7m5eQEYPXAzxXJ3/ia3uPhtYeFVtZVntbp52mLDYwbOAB1zzXLQyupUlFyo8sOaF4u32YyTdlpu0u7NZ4qMU7Tu7PXXq1ZHsvkwXHxZsNXmhWSdPDX2zGOTJvK5+uMivNPB/iDVvF3jnQ9O8QXn223S/NwqyKODjOOOxwKmm+Jip4x0bXbKwlWOy05bG4hkYEyruJbGOnUY9xVXxF400Nb7TbrwjoH9lvaXf2yRpG3GR/T2HXilhMuxNNOEqV24WjLT3Gub5rdbDq4mnJ8ynondrvseg6xqenW7+K4Na8XW17BeRSRR2Ow5gcHCge4AxXjngKHWJ/Fmnx6CwXUvM/cuQMIcctz6V1Xibxd4G1a2vr2PwjLHrV5GQZmm+RJCMF8A1yvgXX38MeKLPWVi84QMd6d2UjBx7125bg6tHB1UoPna2ko2bUbfZ0t013MMTWhOtD3tE91e+/mesaxb3a/CrxVb6l4mt/EE8LxvujH+ofeoI/U14ZXpOteO/DJ8Na5oeheHp7JNUCuZWlDHzN4Yk+2BgYrzaurIsPWo06ntY2vK6ukvsx6R0WtzLH1ITlHld7Lz7vuFFFFe6cAUUUUAFFFFAHafAv8A5LH4T/7CcX86679sP/ktVx/2D7f+TVyPwL/5LH4T/wCwnF/Ouu/bD/5LVcf9g+3/AJNXgVf+R3T/AOvb/wDSj0Yf7jL/ABL8jx09DXsKfCjRWRW+36nyAf4P8K8eqz/aGof8/wDd/wDf9v8AGvXr06k7ckrHAmj1r/hU+i/8/wDqf/jn+FH/AAqfRf8An/1P/wAc/wAK8l/tDUP+f+7/AO/7f40f2hqH/P8A3f8A3/b/ABrD6viP+fn4BdHrX/Cp9F/5/wDU/wDxz/Cj/hU+i/8AP/qf/jn+FeS/2hqH/P8A3f8A3/b/ABo/tDUP+f8Au/8Av+3+NH1fEf8APz8Auj1r/hU+i/8AP/qf/jn+FH/Cp9F/5/8AU/8Axz/CvJf7Q1D/AJ/7v/v+3+NH9oah/wA/93/3/b/Gj6viP+fn4BdHrX/Cp9F/5/8AU/8Axz/Cj/hU+i/8/wDqf/jn+FeS/wBoah/z/wB3/wB/2/xo/tDUP+f+7/7/ALf40fV8R/z8/ALo9a/4VPov/P8A6n/45/hR/wAKn0X/AJ/9T/8AHP8ACvJf7Q1D/n/u/wDv+3+NH9oah/z/AN3/AN/2/wAaPq+I/wCfn4BdHrX/AAqfRf8An/1P/wAc/wAKP+FT6L/z/wCp/wDjn+FeS/2hqH/P/d/9/wBv8aP7Q1D/AJ/7v/v+3+NH1fEf8/PwC6PWv+FT6L/z/wCp/wDjn+FH/Cp9F/5/9T/8c/wryX+0NQ/5/wC7/wC/7f40f2hqH/P/AHf/AH/b/Gj6viP+fn4BdHrX/Cp9F/5/9T/8c/wo/wCFT6L/AM/+p/8Ajn+FeS/2hqH/AD/3f/f9v8aP7Q1D/n/u/wDv+3+NH1fEf8/PwC6PWv8AhU+i/wDP/qf/AI5/hR/wqfRf+f8A1P8A8c/wryX+0NQ/5/7v/v8At/jR/aGof8/93/3/AG/xo+r4j/n5+AXR61/wqfRf+f8A1P8A8c/wq7oXw70vRdWg1O3vL95YCSqybdpyCOcD3rxj+0NQ/wCf+7/7/t/jWr4S16XTfENrfX15dyW8RZnQys275TgYz64qZ4fEcr/eX+Q7o9b8Z+ENJ1y3e4l2Wlyiki4HA/4F7V4ZfQC1vJrdZkmEblRIn3W9xXReMfGmp+IJDErG1sgflhQ8n3Y9/wCVcvW2EpVKcbTfyE2Feu/BD/kXL3/r8P8A6AleRV678EP+Rcvf+vw/+gJSx38FhHc76iiivELCiiigAooooAKKKKACiiigAooooAKKKKACiiigAooooAKKKKAFHWvnHxD/AMjBqX/X5N/6Ga+jh1r5x8Q/8jBqX/X5N/6Ga9HLvikKWxRooor1jMKKKKACiiigAooooAKKKKACiiigAooooAKKKKACiiigAooooAKKKKACiiigAooooAKKKKAAgHqM0gAHQClooGFFFFAgooooATA9BS0UUAFKv3h9RSUq/eH1FID0z49f8fOj/wC5N/NK8yr0349f8fOj/wC5N/NK8yrlwX8CP9dSpbkttcXFszNbXEsDMhRjG5Usp6qcdQfSoqsadZ3Wo6hb6fYwtPdXEixQxr1ZmOAK6fx58OvEXgyztr3VFtZbWeQw+bbTrKscwGWjbaThh71pOvShUVOUkpS2XVlKnOUXJLRHKPcXEkEdvJPK8MRJjjZyVQnrgdBnAzjrVu01rWLOxksbTVr63tZM74Y7h1Q+vyg4qhXf+EPhH4v8S6LHrEEVpZWc/Fq95cJEbg+iBiCfr3qcTWoUIc1ZpLz7jpwqTdoK7OI06/vtOuBcafeXFnNjHmQSsjY9Mg09tT1Jp0nbUbwzR7tkhnbcu7rg5yM5OfWpvEeiap4d1q40fWbR7S9t22yRt+hB6Ee4rOrWPJNKas79SXzR91lzTNU1PS5Hk03UbuyeQYdoJmjLD3weaZa6hqFreNeWt9dQXLZ3TRzMrnPXLA5OarUU+SOum4uZ9y/DrWsQ6e+nw6tfx2chJeBbhwjE9crnHNRrqmprKZV1K9WQhQXFw4JC/dGc9u3pVjQdDv8AWo9RexVCNOs3vJ9zAYjTrjPU89KzKlKm20kr9RtySTLd3qepXl8t9d6hdz3akFZ5JmaRcdMMTkYpLLUtRsr431nf3VvdEkmaOZlc565YHJpYtNvpNKn1VLZzYwSpDJNj5VdgSq/XANVKajBpxSXYTclqTXt3dX1y1ze3U1zO/wB6SaQux/E81DRVnTLG81O/hsLC3e4uZm2xxoMljVaRXZIWrZWop0iNHI0bjDIxVh6EdabTAKKKKYh8XWtGzPIrNj+9V+0PIoIkaWor5ujXC9fkz+XNdZ+yG6f8Jt4ghY/ONPiZB7eYQ38lrmYR5ltJH/eUj9Kl/Zx1aPRvjHaxztsi1K0lsSx4AclXTP1KFR7sK/POM6dq9Gp3TX3f8OexlbcsLWh2s/6+4+hvBH/JQ/H3/X5Z/wDpIlY3xC1azh+KOiWmp6XdanZ2mmT3iW8UBlXzjIkauy4IOFZsZ7kU6Sbxp4d8eeKLzTfAl3rljqk1tLBcQ30EY+SBUYFXYHqDVzVP+Er+1aN44s/DE6albwzWd/oxuY/Ne3dgcq4bZuDIrcnpxXx3Q1StJS8u/kc4tvd6/qfjCz8NaPeaVa6toeAssJgjN4GI44ABZOCR61teBtY8H3WsaTpF14bbQPElhCRBBLa+VnCbXCSqAsgxk4yfWtfSbzx3q+n6vqU1kmiyvEF0nTrt1kKsOS8rIT97pgHgVkKfFXizxT4bbV/B82hxaHdNd3N3NcRSea/lPGI4tjEhSXyc9gO9A27pp/n5fj2MLRZvDnh23m8K/EDw+YJ59RmkTVXtt8V0ZJ2eOQzKMxHBX7zDGOwr1++8j7FP9qcJB5beaxbaAuOTntxXmPjBvH2veG9S8D33hFZ5b8PbLrEdxH9kWJiR52wtvDKpzjHXpXfeK9Jk1fwjqeiQzeXJd2UlukjdiykAmnEzq2bTb/G/zPJPFGr+Dzo/h9fCuiXVs1jqln9i1Aae8QK7wrZkZQWDDuSd2c812/hfT7DWfHXjLUtTs7e9lt71NPgFxEJFjiRAcKGBAyTk+tc5qp+IGveCbPQ/+EJmsJtJNtJLvu4St20BX93DhvlDYzlsACty6fxR4Z8S6jq2meFLnWbHXRFcS2sFzEktndBNrBi7BWU+ozyKlGsvhsnr6+hB8RfDei6V4M0XTbXT4GtoNesViWVBJ5avcqWQFskLzjHTHFXb/T7OX4tW+m/ZYVtJPC1zCYUQKmxriIFcDgDBpnibTvF2p/Dy0e7so7zXoNRt9QaxgkVRtjnD+SrMcZCjGSccdav2FnrF54/07xHd6TJYQHQZLeeOSVHaGdpo3EZ2kg8KeRxxTtqQpe7q+5yMU02pfCXw/wCD7hy93PqaeH7rPUpbylZSfrDEW/Gk0zxBpH/CZeLrvVvDd5qs/wDaRso2FkZo44I40wi5UgcuxOPatzSPCur2/wAYL3VJYFHh5RJqFo+8f8fssccMg29RhEY59ZKfeSeKPB3iPWLjR/DNz4h0vWJlu1S1uI4ntrnaEYNvIyrBVPHTBpWZfNF3S66723KHhFJh8GvFdndWl1a2cEWpLZJcqVdbby2aMYPPGTivm/whumiglfJZlUknucV9H/E/V9a0X4Gam/iG5R9c1ONrZI0xtjaU/wCrGOoVNwz+tfP/AIOgCtCo6DH5V0YeN6iR14R+7OTNrVW/eyexx+XFYF4etbN+2SzepJrDuzya/aKMOSCj2R8lfmk5FGXrTKc55ptamyCiijNAwoq/pujalqVlfXtlbGWCwj825cMB5a+vPXpWzofhm31DwFrfiN7qVJtOljRIlA2uG6571zVcXSpL3pdUvm7W/M0hRnPZd39xy9FFFdJkFFFFABRXUaJ4Zt9Q8Ba14je6lSbT5o40iUDa4brnvXL1jSrwqynGL1i7P1sn+ppOnKCTfXUKKKK2MwooooAKKKKACiiigAooooAKKKKAO0+Bf/JY/Cf/AGE4v51137Yf/Jarj/sH2/8AJq5H4F/8lj8J/wDYTi/nXXfth/8AJarj/sH2/wDJq8Cr/wAjun/17f8A6UejD/cZf4l+R47RRRXvnnBRRRQAUUUUAFFFFABRRRQAUUUUAFFFFABRRRQAUUUUAFFFFABRRRQAUUUUAFeu/BD/AJFy9/6/D/6AleRV678EP+Rcvf8Ar8P/AKAlceO/gsqO531FFFeIWFFFFABRRRQAUUUUAFFFFABRRRQAUUUUAFFFFABRRRQAUUUUAKOtfOPiH/kYNS/6/Jv/AEM19HDrXzj4h/5GDUv+vyb/ANDNejl3xSFLYo0UUV6xmFFFFABRRRQAUUUUAFFFFABRRRQAUUUUAFFFFABRRRQAUUUUAFFFFABRRRQAUUUUAFFFFABRRRQAUUhIHUitbSPDmv6xIsemaLf3ZboY4GI/PGKic4wV5OyKUW9kZVFenaX8EfF0kQn1yfS/D8HXdfXaBsf7qkn9K1tF8DfCe01qz0zV/G9zrN7cTpAINOhIjDMccswHHPY15882wqvyPmt/Km/xWn4nRHB1Xureuh43RWp4vsYdL8W6zplsCILS/ngjBOTtSRlH6CsuvQhJTipLqc8lZtBSr94fUUlKv3h9RVEnpnx6/wCPnR/9yb+aV5lXpvx6/wCPnR/9yb+aV5lXLgv4Ef66lS3Os+Ds9/a/FHw7dabYPf3MN8jiBByy9G+mAScmvQvj1ptv4O0FfBGlvdaimq6pJ4ge5PzoEIMaIpHUgZLH3FYX7OmZdc8Q2NlMsGtXmh3EOluWCnzTjKqT0YjgV6h8NtE8UH4Q6joXiLT7aDxAttd2vhtL5x58kcigzIoJ9vlJ6H2rwczxKo4xVJWtHlVr2bvdqXpF/q3sephaTnR5V1vr220+f+R806Na/btXs7Ldt+0TpFn03MB/WvQP2idZu5vilqGk208sGnaL5djYQRuVWFI0HQeuSeetecwvJa3aSKSskMgYY7EGvZfi94D1/wAZ+Kl8c+DdOk1bSvEEcU4MDKTbzlArxOM5BBGc+9epiqlOni6c6rSjyySb2veP4tX/ABOSlGUqMow3uvu1Ob0qa++LfjDRNP1mSK0Gn6cY72/XJke3hBYyNnqwXipte8O+Bde8G6xrngM6pb3Gg7Hu7e+Knz4GbaJlx05xke9dd4c0Tw94W+IVn4MtriFdYvPDdzZalP52YzfSqSiA5wMcKccZrnvC/h3V/BPw/wDHeo+KLKTTftVgumWkU/DXEzSAnaO4AXOeled9ZjzJ0ZOKXLyx7pyaenVNbdlrodXsnb31d63fay0/rqbsvw/+F+m+K9M8I6pf6u+qa5Dbm2kh2+XZNKi7d+eSWY9sjBFc34a8GeGdH8M6v4i8a2+q6hDZ6y+jpb6aBlHRdzyuT0XoBz1rY8Z5/wCGmPCQ5z5+hgD/AIDBWnoreOtHv/GGu+ERba1aP4kuLbUtDkhEvAZispUjgHO3I5/KsFVrxoxvVfvRi9Xbrsnb3b/1uXyQc37uza0X6dTkLbwj4cl1vxdHoet3N3pdn4dk1KzlRtrMdqnypMdcEkEe1aVj4O+Hek6P4fsvFkusxahr1otyNUiC/ZLTfnapz97pz1611Otadpth4q8ZnT9Nh0ye58AvdajYwNlLW6cfOgx0xheKf8O4vG1lp3hnQbjStP8AGXg3VYFYSSxArYqx/ervIyhXryQPSpqY2pKlzKbS06pN+73ta/W2zHGhFSty9+l1v23/AMjl9Ibwra/s4eIbe7h1G4mi19Y/NhZdjz+W/lOMnOzaOe+aWHwJ4B0vUtJ8E+I7jV18UapDCZLuHb9nsppgDHGwPJ6rk89aWbRln+E/jvT/AAvCb6103xVHcKqHJFskTjefVR616J4j1f4hax460yfwjp2j3Gg6pBb3FtqsthDIIE2LvaSQqSChB4PPFTVxE4Skqc7JuTd5Ws+WLXR927dbeRUacWlzRvZJbX6u/wDw55X4e8CeGNN8Jazrvji4vYn0TXW02e2tMbrghD8ik8A7hnPoDXVeA/D3hHQfjF4S1bSm1KfR9dsXutNViokglBZXV/UDBHHeua8X3txqXwc8QahcXUd5JP463PcRJtSYm3k+cDAwD1/Guj8FsBqfwTDMF32l6i5OMk3DgD9a0xMq0qU5Tm9eaLXT4G9Pmvu0IpKCmko7Wf8A5NY8W8XvpcnifUH0WG5h08zt5KXJBkHrnHHXNZVafinTL/R/EV/p2p2sltdwzt5kTjkZOR+lZlfUUbezjyu6sjyp35ncKKKK1IFXrV21PNUR1q3bHkUEyN2waqXw5tbKT4taZp+pReZa3F00DqGKnkHaQw5BDbSCOQRVmwbkVkfaDpfxA0+/HHk3sE2fYMpP9a+M4zpXw1Op2l+a/wCAenkrftKkO8f6/M+26KMg8joeRRXwRIUUUUAFFFFABRRRQAUUUUAFFFFAHmX7SNtYr8O59SmiL3isttbsWOEDtlsL0zhevWvCPCqbULf3UJ/SvZP2q7zy/CGj2Gebi+Lkeyr/APXryPQl2WErf7IH616OVU/aYuEfNfmd9KThhJy9fyI75uK67wRpvhj/AIQHUvEHiGye4WxvF4jYhpBgYT8Sa42+PJrpdNuLdfgj4gt2niEzX8JWMuNxG5OQOpr9JzdSlRhGLavOKdtHZtJnjZfZTbavZPf0Ot1G0+HOnXOi63No0sg1xEjhtg3yRZ4Lnn3xWDZeB9Ft/iT4ijvo2bRdFhN0YQxywIyq5/A/pVXxfdW0mh/DtUuYWMSjzAsgJT94Pven4108uraRL8VPFmj3V/BHBrNmsEVwHBQOAcfMOO/6V8vH6zQpNwnJ3jK+rdlGaWnmo3Pbfs5yV0tGvxjf8zmPFFl4Z8SfDu68VaBpbaXcadcrFPHuyHQ4A/8AQl/WurfSPh/pXiLRtHu9Gee81m2iAwx2QgggHr1Zgfyrm/EdpZeCPhffeG21az1HUtWuldhbPuVI12nP/jo/Orni28s3+LHgmZLu3aKO1tBI6ygqhErZyc4H41bU60eWnOXs/wB5yu7u0oxa13tzXsTeMHeUVze7fRdW/wBDV8CroWgaR450ufTZLhNOeVrkhuZ7fnanXggA/nWb8Prrw9J4F8YXt9ZSpo322OQWqt8xXB2pmrGgS6fqfi/4gaG2o21u2qRskEzyDYex56HrXP6THb6X8MPGukvfWss0d5EilJB+9x1KjqRUeyVT2ik5c0nSe72fLdr539Cufl5bJWSn+pX+LOmaCdE0DxNoFkbKDU0cPCTnBXH689qj+G+k6HB4X1fxj4htGvbexkWCC2BxvkOOT/30P1p3je4t5PhJ4MhjuInljebeiuCy8L1HUVa+GZsde8Ba34Ln1CCxvJp1uraSdtqHG3Iz/wAB/WvUc6kMss5Oym03rfkU2t99uvY5eWLxWiV3G67X5f8AMm8T6H4d1K18LeKdFsTaWepXy2t1aliRu3Efh91h+VRfGKPwfopuPDmj6bImpJOs8s+flQMM+Xzz0wfxq94jm07QNO8H+DIdRt72e01Fbu8mifMakucc/wDA2/LmuT+M00M/xM1mWCWOWNnjw6MGU/uk6EVnlsalbEU1KUuRKbjq9UppRv30fXoViXGFOVkruyflprY1/CH/ACRPxb/18w/yrq9H8KaDpY0XQL7wzc6lJqVuJLu/UNthZhwAR0xXH+E7i3T4NeK4HuIkme5hKRs4DNx2HU13d5c6t4r0nSNS8MeMLLSoVtViu7e4m2lHUYJxXHmEqsatRKXLFzd3qteSPLqte/lc2wyg4RdrvlWmnd33MHwx4U07R9P8UX0ujnXrzS9RazS3yeIhjL4HXOf0+tU/h/pWh6vf+Kdbg0B7j7CqvZ6W74ILbt2eecbf1+lTfDmx1v8A4SC81jTvF9ikkeotHfC4lwLiMEEuAeuQTz2qaKCbVviVr+seDvENhpbwTxBVlfYk4K4cgdD8yk/jmrq1KnNWhKrryp83vJLWPutdL62a1s2TGMbQajpd6aeevy7M848YXFjda9NNp+lyaXGQoe2fOUfHzdegrIruPjfeaffePJZNPeGTZbxpcSRfdeUZ3EHvwRzXD19Vl0/aYWnKzV0tHq/vZ5WJjy1ZK9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bPgbTLfWvGWj6RdFhBeXkcMhXrtY4OKxq6f4T/wDJTfDX/YSh/wDQqwxMnGjOS3Sf5GlJJzSfc7vV/Gnw98I6rd6d4X+HsFzcWkzwG51SUyZZWIyEyR271haz8aPHl9C1ta6jDpNsRgRafAkGB9VANcj42/5HPXP+wjcf+jGrIrioZZhnGM5x5n3leX53N6mKq3cYuy8tPyLWpalqOpSmXUb+6vHY5LTys5P5mtX4cf8AJQPD/wD2EoP/AEMVgVv/AA4/5KB4f/7CUH/oYrsrxUaEkl0f5GFNtzV+4nxH/wCSieJf+wvd/wDo5qwa3viP/wAlE8S/9he7/wDRzVg08N/Bh6L8gq/G/UKVfvD6ikpV+8PqK2Mz0z49f8fOj/7k380rzKvTfj1/x86P/uTfzSvMq5cF/Aj/AF1KluSW089rcR3FtNJBNG25JI2Ksp9QRyDWhe+IvEF9qMOpXmuajcXkH+pnkuXZ4/8AdJOR+FZdaUGh6jN4bufEMcIOn21ylrLJkcSOpZRj6A1tNU01Kdu339PmOLlsjNJJOTya1dH8S+ItHt3t9J13UrCGTO6O3uXRTnvgHr71lVZ+wXn9mf2n9nk+xecIPOx8vmFS2364BNOpGElaaVvMUXJO8SJp52uTctNIZy+8yljv3dd2euferus67retCJdY1i/1ARDEYubhpAv03E4rOopuEW07aoOZ7XLMuo6hLfR30t/dSXcRQxztMxkTZjbhs5GMDHpgVa0vxBr2lXk15putahZ3M5JmlhuHVpSecsQfm5JPNZlFDpwas1oCk073LZ1PUjcXNwdRvDNdKUuZPObdMp6hznLA+hqzYeJPENhpsmmWOuala2Umd9vDcukZz1+UHHPesuik6UGrNIFOS6luw1TUtPiuIrDULu0juUMc6QzMglX+6wB5H1qzZeI/EFjpcml2eualb2Emd1tFcusZz1+UHHPf1rLoolShLdIFOS2ZMLq6+xGx+1TfZDIJTB5h8svjG7b03Y4z1xTxqGoD7Li/uh9jz9l/fN+45z8nPy888d6rUVXLHsK7LGoXt5qN295qF3Pd3MmN8s0hd2+pPJqvRRTSSVkDdwooopiCrNuelVqngPNAmbNi3IrF8bIVvYpV6mPj6g1rWR5FU/Gse61t5fQla+d4ppe0y2p5Wf4nZlM+XGR87r8D7G8LXg1DwxpV+Dn7RZwyZ9ygJrSriPgTe/bvhLoEhOWjtzA31Riv8gK7evzG99TaceWTj2CiiigkKKKKACiiigAooooAKKKB1oA8B/asuvM8QeH9OB4jt3mYehLY/pXC2C+Xpf1YfoK3f2ibr7X8W5IM5FraRR/QkZNYoGywiX1ya+g4bp8+Oj5f5HXiHyZf6/qzMvm5NZFxjJNad63JrKnPNfqB4ECDvRgY6UUUGoHrnvRgelFFAwHHTiiiigAo70UUCCiiigYUDjOO/X3oooABx044xQODkcH2oooAKKKKBBRRRQAUUUUAFFFFABRRRQB2nwL/AOSx+E/+wnF/Ouu/bD/5LVcf9g+3/k1cj8C/+Sx+E/8AsJxfzrrv2w/+S1XH/YPt/wCTV4FX/kd0/wDr2/8A0o9GH+4y/wAS/I8dooor3zzgooooAKKKKACiiigAooooAKKKKACiiigAooooAKKKKACiiigAooooAKKKKACvXfgh/wAi5e/9fh/9ASvIq9d+CH/IuXv/AF+H/wBASuPHfwWVHc76iiivELCiiigAooooAKKKKACiiigAooooAKKKKACiiigAooooAKKKKAFHWvnHxD/yMGpf9fk3/oZr6OHWvnHxD/yMGpf9fk3/AKGa9HLvikKWxRooor1jMKKKKACiiigAooooAKKKKACiiigAooooAKKKKACiiigAooooAKKKKACiiigAooooAKKKKACun+E//JTfDX/YSh/9CrmK6f4T/wDJTfDX/YSh/wDQq5sX/u8/R/ka0f4kfUz/ABt/yOeuf9hG4/8ARjVkVr+Nv+Rz1z/sI3H/AKMasitKH8OPoiZ/Ewrf+HH/ACUDw/8A9hKD/wBDFP8ABfgnxN4wnkj0HTJLlIv9bMWCRx/ViQK6HTfA3ifwf8RPDY17THt4pdSg8qdWDxv846MCR+dc2JxVC06XOuaz0vrt2NaVKd1O2l9zmviP/wAlE8S/9he7/wDRzVg1vfEf/koniX/sL3f/AKOasGt8N/Bh6L8jOr8b9QpV+8PqKSlX7w+orYzPTPj1/wAfOj/7k380rzKvTfj1/wAfOj/7k380rzKuXBfwI/11KludT8NPC9v4n1q5XUrx7LSdPtJL3ULhFyyxL2UHqzEgD616Drtp4UPwB1S78G3F81pdeILVHt71VWWCRYpBg4JBBBBBz3Nc38FIzqVr4w8MW7IL/WNFaOzVjgySRyLJsHuQDW5pHhPUtP8AgZdRa9DJpsep+KLKMCXhkjCurSEdhkn/AL5NeTjqv+0e9O3LKFo91ve3XW/3HoUIfu9I7p6/1/WpZ0n4f/DTUfEH/CA2uuapceJjCduoRIpszOI95Qc5x2zjtVWZfDJ/ZjsoJl1MX/8AwkEqJgL5YvPJ6nn/AFezHPXOeK9S8HQ6rpPxlj8L6F4K0zRvDunSMr6i9sjTXMQQ7CJSMku23gEnmvKI9HutU+BccEcLtFaeM5GvmH/LvEYQpdvQZrzqWJlVnHnm7JwlunvzdtFfT3enzOmVNQT5Y62ktu1v6uXNJ8BfDW+1pfAsetarceJ3t9wvYUVrQT7N/ljByR2zivG54ZIrmS3YAyJIYzj1BxX1d4UttU0f4yQeE/D/AIM0zSvD+nPtk1N7ZGmuo/L4IlIzlieMGvmG5t0uPFstnPJ5KS6g0Ujn+AGXBP4V6WUYudSc+aTa5Yy1ab1v22vZaa2OXF0YxjGys7tfl/Vz1bRPAPw0v/EEHgFNc1S48TTwjbfworWazmPf5fXJA6ZxXLeEPC3hiz8LS+LPHdxqC2LX5sLO0sVUyzyKuZGJJGFXK9+pr3Hwhb6novxmsvCvh/wXpmleH7CQeZqslsjy3EWz5WErDOXbGADnmvKdd0fUfEvwi02HRLOS7utE16+hvbeIZkXzijI5Xrj5dufWuHD42pUnySqNRlyu91dX5u2kb2Stra5vUoxiuZR1V9Ldrffa7Kkfw68PjxdqksmuyP4Q0/TY9Va7iCtM8MgGyLbnAk3HbgntmkuPAPh7xNq/hpvAeoXC2OtTyW88N9t86yaPlmYAnK7ec1v6V4Ll0nw74w8BW1wt34gvdFs9Se2XAZJEk3yW49WC4JFJ8HPDMngvxR4W17Xpksb7WZbmzt7O5UDYpjISV89FLHHNbSxslCdSNZuUVaK/m9y97et3fbQlUU2ouGj38tdv67mFrXhHwNq2ga5L4HvdWfUfDyebdJexqEu4Q21pI8E4wecccVor4E+HunRaX4e8Q6tqtlr+pWCXa6h5Q+wws8e9Iyc5I6AkA9a3NR1b4iw+G/Fr6poHh7w/Z2dq9tczDTY4Xud52+XGyryT19K1vBsHikTeH/BXirw/p3i7wpfWcRttT8sZtIGXLFZSMgpkjnGMVhPF1403+80Tb0kr/Cnvaztvy9b+RcaVNy+HV+Wm/a9/K55t4T8LeDbLwNB4p8bSavLFf30tnax6dGGEIjC7pHJIxy3A9q43xvpdhoviq/0zS9TTVLCFx9nu0GBKhUMD9ecH3FeseBpPF3hjwzLceG7Gx8X+FbvVp7ebS5oRL5bIwVGbIO3epByPxrh/jrpOkaL8R7yz0a3W0gaGGaW1VtwtpnQM8YPsT+HSvSwWJnLGSjKV0721VtGtGt4tfc9zlr0kqKaVtv6v1/Q4aiiivdOAKKKKACpYetRU+LrQJmrZtyKXxOnmaLu/uOD/AE/rUFq3NXNRHmaPcJ/sZ/LmvPzWl7XBVYd4v8isLLkxEJeaPcP2VL37R8NZrTdk2l/IuPQMFYfzNetYr5B+EvxOm8AWeo2i2P2pbuVJBz90qCP612x/aMue2iD8xX43CceVXZ72KwlZ1pOMG1c+iMUuDXzmf2i73toq/nTD+0VqH8OjJ+dXzQ7mH1LEfyP8P8z6PwaMGvmw/tE6t20aL/vqmH9ojW+2kQfnS54dw+pYj+R/h/mfS2DSV80n9ofXSP8AkE2/50xv2hfEHbS7cfjT54dx/UsR/J+X+Z9NYPpRg+lfMf8Aw0J4j/6Btt+f/wBao2/aE8UZ40+1/P8A+tS54dwWBxL+x+K/zPp/Bp0a5cD1NfLh/aC8UH/lxtR+P/1qIv2gvFSSq4sbRsdj0/lR7SHcf1DE/wAn4oyfiRd/2j8WNfuAcgXZjB9lAFPvDthjX0QVzulzTX+pzX1wd01xK0rn1Zjk1uaq+JWX0wK+x4Rp81eU/L9Sc2Xs8PCn6fgjIu25NZsxq5ct1qjL1r9BPEiMooooLCiiigAooooAKKKKACiiigAooooAKKKKACiiigAooooAKKKKACiiigAooooA7T4F/wDJY/Cf/YTi/nXXfth/8lquP+wfb/yauR+Bf/JY/Cf/AGE4v51137Yf/Jarj/sH2/8AJq8Cr/yO6f8A17f/AKUejD/cZf4l+R47RRRXvnnBRRRQAUUUUAFFFFABRRRQAUUUUAFFFFABRRRQAUUUUAFFFFABRRRQAUUUUAFeu/BD/kXL3/r8P/oCV5FXrvwQ/wCRcvf+vw/+gJXHjv4LKjud9RRRXiFhRRRQAUUUUAFFFFABRRRQAUUUUAFFFFABRRRQAUUUUAFFFFACjrXzj4h/5GDUv+vyb/0M19HDrXzj4h/5GDUv+vyb/wBDNejl3xSFLYo0UUV6xmFFFFABRRRQAUUUUAFFFFABRRRQAUUUUAFFFFABRRRQAUUUUAFFFFABRRRQAUUUUAFFFSWsMlzcxW8Kl5ZXCIo7knAFJuwzS8NeG9e8S3TW2g6Tc6hKoywiXgfUnium8F+Hdd8N/Fnwzaa7pdzp8x1GEhZV6jd2I4NbvxJ8VXvgor8OvB95Jp1tpaqmpXVs2yS8u8ZkJYc7VJKge1bPwF8cXHiLxVpvhDxpcSanA9wsumXU53zWtwpyoVjztbGCK8LE4vFSw06ygvZtPTXmtbft527dbnfSpUlVUL+9f5X7f8E8k8bf8jnrn/YRuP8A0Y1ZltDJc3MVtCu6WV1jQerE4A/OtLxpk+MdbJ4P9oT/APoxqg8N3cen+ItMv5RmO2vIZn+iuCf5V69NtUU1vb9Djkk5u/c9C+MHiC40GeL4b+Hrp7TSdEVYbryTtN3dYHmyOR1+bIGegFXf2evGVy3i+w8IeIJpNQ0XUrlFjjmYsbe4BzHIhP3TuwDj1rlPjfYzWHxW8QrLkrPePcwv2eKT50YexDCofg3YXGpfFDw9BbZDJexzO4/gRDuZj7AA15Tw1GeWO/WPNfre173731OtVZrFad7W8uxn/EQk/EHxIT1OrXWf+/zVhVq+MLyPUfF2tahD/qrrUJ5k/wB1pGI/Q1lV61BNUop9kcdR3mwpV+8PqKSlX7w+orUg9M+PX/Hzo/8AuTfzSvMq9N+PX/Hzo/8AuTfzSvMq5cF/Aj/XUqW5LaXNxZ3Ud1aTy29xE26OWNirIfUEdDWjrPibxHrSyLq+u6lfpKVaRZ7hnVioIUkE9snHpk1k0V0OnByUmtQUmlZM37nxr4wube0t5/FGsSRWbq9spu3xEy/dZeeCOx7VRtte1u2tL6zt9XvorfUM/bIlnYLcZ67x/F1PX1rOqf7Hdf2edQ+zyfZBKIfOx8vmEE7c+uATUexpRVuVL5Irnm+psT+NPF81taW0vifV3hs2VrZDdviJl+6V54I7elYU0kk0ryzO0kkjFndjksT1JPc1LfWd1YzCG8t5IJCiuFcYO1hkH8RUFOnTpxV4JL0FKUn8TN6fxp4vntLS0m8T6u8Fm6vbxm7fETL91l54I7HtVfRvEviHRr+fUNJ1vULK7uM+fNDOytLk5O4g88nPNZNFL6vSs48qs/IPaTve5eh1jVodY/tmHU7yPU95k+1rMwm3Hq27rmna5rms65fi/wBZ1S81C6AAWW4lLsoHQAnpWfRVezhdSsr7C55Wtc2da8V+J9bsIbDWPEGpX9rDgxw3FyzqpHQ4J60608XeKbTRG0O18RapDpjAqbVLlhHg9RtzjBzyKxKKn6vS5eXlVt9h+0ne9zX8P+J/EXh4TLoWuahpqzD96Ladow/ucHrWZczzXNxJcXEzzTSsXkkdss7HqSe5qOirVOCk5JasTk2rX0CiiirJCiiigApU60lKvWgGW4G5rRhYSRNG3RlIP41lxdauwMaUopqzM3pqjLbQLpnO0KRng5oHhy8x9xfzrooXqykhr5Z8H4C/2vv/AOAek89xXl9xy48N3f8AdT86X/hG7v0T866sPSh6a4RwC7/f/wAAn+3MV5fccr/wjV3/ANM/zpR4ZuvWP866rfS72qv9U8v7P7yf7bxXl9xyo8M3X96L86X/AIRm5/vxD8a6jfRuOKa4Uy7s/vD+2sV3X3HMf8IzcY/1kX50g8Lz95Iq6cuaaZDT/wBVcu/lf3i/trF919xzZ8MTf89IhQPDEoIJmjrozIajeQ1S4Vy3+R/ew/tnF/zfgVNNtBYEMzByPSkvZi7MzHknNPleqM7GvUwWW4fBJqirXOetiquIa9o9ivO3Jqo3WppahPWu8hCUUUUFBRRRQAUUUUAFFFFABRRRQAUUUUAFFFFABRRRQAUUUUAFFFFABRRRQAUUUUAdp8C/+Sx+E/8AsJxfzrrv2w/+S1XH/YPt/wCTVyPwL/5LH4T/AOwnF/Ouu/bD/wCS1XH/AGD7f+TV4FX/AJHdP/r2/wD0o9GH+4y/xL8jx2iiivfPOCiiigAooooAKKKKACiiigAooooAKKKKACiiigAooooAKKKKACiiigAooooAK9d+CH/IuXv/AF+H/wBASvIq9d+CH/IuXv8A1+H/ANASuPHfwWVHc76iitDQNJutb1JNPszGsrKzbpDhQAMnJrwpzjCLlJ2SNYxcmorcz6KkuInt7iW3kGHicow9wcGo6pO6uJ6BRT4U8yZI843MFz6ZNWtcsf7M1i70/wAzzPs8rR78Y3Y71POubl6j5Xbm6FKirTW8A0lLsXaGdpzGbf8AiVQM7/pniqtOMk9hNWCiiimIKK0ZtPSDQodQmkIluZSsEYHVF+8x/HAH41nVMJqd7FSi47hRWrb6VC3h+XVrq8EI3mO3j25Mrjkj24q3F4ehZtJgk1DZd6i0Z8oLny436Nn19qyliqcb3f8AS3LVGb6HP0VfNjAsWoGS8RJbVlWKMjmbLYOPoOaoVrGalsQ4tbhRRV/QbKHUtRWxkmMTzKVhbHBkx8oPselE5qEXJ7IIxcmkihRTpEaORo3UhlJVh6EU2qJFHWvnHxD/AMjBqX/X5N/6Ga+jh1r5x8Q/8jBqX/X5N/6Ga9HLvikKWxRooor1jMKKKKACiiigAooooAKKKKACiiigAooooAKKKKACiiigAooooAKKKKACiiigAooooAK1vBl1DZeMNFvLjAhgv4JZM/3VkUn9BWTRUTipxcX1Ki7NM6v4w2k9j8VPE1vcg7/7TmkBP8SsxZT9CCKn+CVvcXHxY8OfZshor1ZmYfwonzMT7YFdTDfeDfiVo1jH4o1tfDniewgW2N/Km6C9iQYTeeocDjPOcU261Dwd8ONBv7XwprI8Q+JdRha3fUo02w2kLcOI/ViOM8V4rxE3h/qvI/aW5dnbte+1uu9+m52+zSqe1v7t7+fpbueb+KLhLzxPqt3GcpNezSKfYuSKzqBRXtwjyxUV0OFu7uepaN4k8GeMPDlhofxAkutP1HTYhBZazbIHLQj7scqkjO3scmnan4j8F+CtBvtL+H813qerajEbe51i4QR+TCfvJEoJwSOCeK8rorz/AOzKfN8T5b35b+7ff1tfpe3kdH1qVtlfv1/rzCiiivSOYKVfvD6ikpV+8PqKQHpnx6/4+dH/ANyb+aV5lXpvx6/4+dH/ANyb+aV5lXLgv4Ef66lS3Oz+EXhCx8Z65qFhqGoHT4LTTpbxpwuQoQrkn8CT+FXfFXhPwzceET4o8Dajf3dra3i2V9b3sQSSNmGY5BhjlWwR7Grv7Pen3Wraz4n02yUtc3Phy6jiUdWbKYH49Pxq34R0O60n4Va/a69G2nDxBq2n6fbCcYbMcjNLIB6KGAzXm4nEzhiZWqbOHu6ap7+e2vyO6lSUqS93e+vpsaOm/Db4e3uu/wDCCQ+Jr+bxYYSVuI4AbIzCPeYw27J9M4pbGPwYP2dNJXVrjWI2HiR/MEMCti58oZAyw+Ty8c+vGO9eieCIbjSPjSnhLw74D0/S9I012WfVZoA9xNEEO1xKcHLnGMZ615Nd2N5c/s/b7e3klWy8YTSXJUZ8pPIA3N6DNeXSr1K84xnUdrwe6vrzdtFfTTWx1Spxgm1FbSXXpb+rnS/FDwnoni/4zx6fpt/e2scOmJdavcXEQCwQRwqVKc/MSvY45rifFHhPwneeE5PFPgXUNRns7K7S11C3voQkib/uSrhjlTgivW7T7bY/GTXVjsIJrjWPC0Y0tbpA0N06QoSmDw2cEYrjPEGt+Lrj4YatNf8AhnQPDmm3F5BaSRxWQgmuJA27CgdduOfrTweJrx9lCEtEobta330td9lba3qFanTfNJrV36dtv68yPxN8M/BOkeLdK8Hp4hvJ9bvNUtoZY1iGyK3m6HOfvAFT/wACqvqXw58FPaeItF0XxFe3Xijw/azXdwGhAt5REf3kaNuySvPOOcVd8UFm/a50/dkkazYj8P3dZ3gAs3xR8fE5JOl6xn8nraFTEqjGo6rvyKXTVt7bbGbjT53HkW7R5HRQOlFfVHkhRRRQAUUUUAFFFFABRRRQAop6JSxrmrMUeaCWxIkq3DHT4YauxQUGUpEUa1OimrENuzfdUmrS2jD7zIn1Nc9XFUaP8SSQQpVKnwxuU1U5pwQ1dEMC/em/IUZs17sfqa86eeYOH2r+iOmOW4iXSxU2UbKt+fZL/AD9TR9qs+0aVzviLCrozVZTX7oq+X9KTy6ti7tP+eaU8XNmesaUlxHhuzH/AGRW7ooGOmmOtQPYt/yzA+hpfJsX6F1/4FW8M+wkt218jOWWV0Y5Q1C6mt06fEw/d3Az6MKgm024UfKokH+wa7qWYYar8M0c88NWp/FEwZUNVZUNbM1uQcMpB9CKqTQV2JmSkY0qVXda1JoaqSx4pmyZTNFPdcUygtBRRRQAUUUUAFFFFABRRRQAUUUUAFFFFABRRRQAUUUUAFFFFABRRRQAUUUUAdp8C/8AksfhP/sJxfzrrv2w/wDktVx/2D7f+TVyPwL/AOSx+E/+wnF/Ouu/bD/5LVcf9g+3/k1eBV/5HdP/AK9v/wBKPRh/uMv8S/I8dooor3zzgooooAKKKKACiiigAooooAKKKKACiiigAooooAKKKKACiiigAooooAKKKKACvXfgh/yLl7/1+H/0BK8ir134If8AIuXv/X4f/QErjx38FlR3O+rofDryWHh/VtUjDeYfLtYsDuzbm/8AHVP51z1dgmsXXhzwtpdtZC2Mt4ZLqYSxh8DIVfpwDXzGMcnGMIq7bX4a/odeHsm5N2sv+B+pBr1nFP47ti6Zg1F4Z9o44fG4fnmrB0zQLrxCdMtYZ0hsjNNeTF+ZEQfdUdvT8asTXkms/wDCM61P5SzpefZZggCjhgynHYYqjo88EfjfU7eeVY0vVuLUSE/KrP8AdJPpkCuBSqez3acYtad07fPTY62oc+2kn+epUvrvQb1IJbHT5NPu0uFXyxJvSSP15xgg/wA66PVIdD1TxRrGimxcXztNJHeeZz5igtt2+nGPeucvPDl3o8UNxqUkcMzXKJFCGBZ17t7Dp+dbNsy/8LavG3LjzrnnPH+raisoNc1KTaUZNO73VuvVCp817TitWk9PX7jH0yz08aFpuoXUJbzNU8mY56x7QcfrTotIt7XVdeW8QvBpsUhUZ6knEf8AOopT/wAW8tMMN39puevP+rFbHi2eI+E4r6N1M2sCHzADyPKXDZ+pArWU58/Lf4m1+P8AlciMY8t7bJP8P87DIrLRtPuLLQ77Sp7me5SP7RdqzDymk6bRjBAyM81ymp2r2Oo3NlIcvBK0ZPuDivQprjxJqjWl/pGrm30t4EEreZgW5UAOCPwzXnl/LJPezzSzGd3kZmkPVznrVZfOcpPmettVdvX9PQWKjGKVl6adP19TodWsWv8AxFo2iI2wCztos/3dyh2P5uTUrRaDrC32m6Zpz2txaxPJbTmUsZgnUMO2QDTnvY7PxN4e1uQ/6PJawb29Ng8p/wAtufxqay0e48NT3+r3kkX2ZbeWO1ZXz55kBC4/A5rBzcYx1s7aecr6+v8AwTRRu3ppfXyVtPQZcX+lr8O9P3aQHJunUHziMMACW6dxxitPUbuwm8UeF47fTRbyEWziTzS2EPRMY7etcxeY/wCFf6auRkX83Gf9kVqXEscXizwvLI6qiwWu5s8DpUyoR1avvPqyo1Hp/wBu9EZos7eex8SXciZmtpY/KOem6Qg/pWvFB4bs7rSLK801521GzgaWXzSPKL5G4Duc1WmtZbLTvF1vcbVk327YDZyDISP0NRa6R/bHhz5h/wAg+1zz05NaNuq3HmdvJ/3Iv89SLKCTtr/9sxLTS7PShqt7qFpJfrZ3ZtIIASA7ZPzEjPAA/Wq3iK3t7T+zdb06CS1iuR5nksSTFIjcgE9q6aO71Ka68Q6bot55GoLqTTxqr4MqZIYA/ka5/wATRaxc6lp+manqLXt3JgGPdu8kscY+uOaKFWc6qc366vbl7Wtv1+QVYRjTtFfh1v33+RT8bRLD4pvgowHcSAf7wB/rWNWv4xuFufE9/Ihygk2KfUKMf0rIr0sLf2ML72X5HHWt7SVu7FHWvnHxD/yMGpf9fk3/AKGa+jh1r5x8Q/8AIwal/wBfk3/oZr2Mu+KRjLYo0UUV6xmFFFFABRRRQAUUUUAFFFFABRRRQAUUUUAFFFFABRRRQAUUUUAFFFFABRRRQAUUUUAFFFFABRRRQAUUUUAFFFFABRRRQAUq/eH1FJSr94fUUgPTPj1/x86P/uTfzSvMq9N+PX/Hzo/+5N/NK8yrlwX8CP8AXUqW53fwc1my0S88R3F5qCWMkug3ENq7NtLTEqVVf9rjj6VzXiPxL4g8SSQya/rF7qTwptiNxKX2D2/KsmiqjhaarSrW1f4ehbqycFDodNdfEDxxdW9nBP4q1Z47J1ktgbg/u3X7rD3Has618Sa/a2Go2FvrF7Fa6mSb6FZSFuCepcd+p/OsqiqjhqMVZQX3ITqze7Ne68UeI7r+zvtOuX8v9mACxLTEm3A6bPToKk8TeLvE/iYwHX9dvtS+z/6oTylgh9R71iUU1QpJpqKuttNhOpO1rmhNrmsza4uuy6pdvqqyLKt40hModcbW3dcjAx9Kba6xqtreXN5bajcw3N0kkdxKkhDSrJ98Me4bPPrVGiq9nC1rLt8hc8u4UUUVoSFFFFABRRRQAUUUUAFOQZNNqaIc0CZNCma0baHOKgtE6VqR7IU3P0rDEV4Yem6lR2SJjCVWahBaslt7fj29TUzTWsAyxDn36VL4b0bxD4uvjZaBYPOFP7yU8Rxj1Zq9g8K/BDRLMJceJ9Ql1O4HJggOyIe2ed1fB5hxJWrNxpe7H8T2aeCw+GV6rvI8V/tKWaQQ2sUkrngLGpJNdDo/gP4ga0oe08P3UcbdJJ/kWvpPR9O0fRIRFouk2dgo7xRgMfqaty3Mkhyzlvxr52eJnLVs3eNUdIRPCLD4GeLpwDqGr6XY+oEhdv5Ctu1+AdmADfeMJSe4ith/PdXrBcmk3Vi6j7mbxlU86g+BXhBB/pGt6rMfYbf61Zj+CPgJR813rDn187Fd3uNG41PN5k/Wqvc4R/gl4Cb7t3rCf9tc1Xn+Bfg9x/o+u6rD/vLu/rXoe40u40c/mNYur3PLLn4BWh5sfGTqewmth/8AFVjXvwL8YQAnTtX0q+HZTKUY/hg17ZvNKJGHrVKpLuUsbU6nzdq3gH4haKC134dupY16yQDetc8NSmtpvLuYpYZB1V1IIr65hvJ4j+7lZfoaj1SHStahMOuaRY6ih4/fRAsPoa2hiaketzaOMg/iR8sR38NwoWVVce9Mn0+KYbrZsH+6x/rXtfiP4KeFtSDTeHb+fRbo8iKQ+ZCT6dsV5P4t8JeKvBM4/tqxY2pOEu4fmif8a9jBZ3VoySTt5MVTC0MSro5W8tWjYq6lSOxrMuIcZrr4pYL6HZLg+h7isTVLRreQo31B9RX3OXZnTxkbbS7HhYnCTw78jm5k61WbrWlcp1qhKOa9QzTI6KKKCgooooAKKKKACiiigAooooAKKKKACiiigAooooAKKKKACiiigAooooA7T4F/8lj8J/8AYTi/nXXfth/8lquP+wfb/wAmrkfgX/yWPwn/ANhOL+ddd+2H/wAlquP+wfb/AMmrwKv/ACO6f/Xt/wDpR6MP9xl/iX5HjtFFFe+ecFFFFABRRRQAUUUUAFFFFABRRRQAUUUUAFFFFABRRRQAUUUUAFFFFABRRRQAV678EP8AkXL3/r8P/oCV5FXrvwQ/5Fy9/wCvw/8AoCVx47+Cyo7nfUUUV4hYUUUUAKSSeST9TSUUUAFFFFAC5OCMnB6jNJRRQBdbUGfRl02WMOscxlhkzzHkYYfQ4H4iqZJIALEgdBnpSUVMYKOxTk3uFFFFUSFFFFACgkEEEgjvVzR79tNvDeRxiSYIwiZj9xiMbvcjmqVFTKKmnGWzKjJxd0KSSSScknJPrSUUVRIo6184+If+Rg1L/r8m/wDQzX0cOtfOPiH/AJGDUv8Ar8m/9DNejl3xSFLYo0UUV6xmFFFFABRRRQAUUUUAFFFFABRRRQAUUUUAFFFFABRRRQAUUUUAFFFFABRRRQAUUUUAFFFXNE0281nV7TSdPhM13dyrDCg7sxwKmUlFNvYaTbsinRXqFz4D+HenzvZap8TlS9hOydbfTvNjVx1AfeN2D3xUf/CH/C3/AKKhcf8AgoP/AMcrhWZ0Hspf+AS/yOj6rPy+9f5nmdFemf8ACH/C3/oqFx/4KD/8co/4Q/4W/wDRULj/AMFB/wDjlH9pUe0v/AJf5B9Wn3X3r/M8zor0z/hD/hb/ANFQuP8AwUH/AOOUq+DfhczBV+KUwJOAW0kgD6nzKP7So9pf+AS/yD6rPuvvX+Z5lRW7458M3nhPX30u8kinVo1mt7iI5jnhYZV1Poawq7adSNSKnB3TMJRcXZ7hSr94fUUlKv3h9RVEnpnx6/4+dH/3Jv5pXmVem/Hr/j50f/cm/mleZVy4L+BH+upUtwooorrJCiiigAooooAKKKKACiiigAooooAKKKKACiiigAHWrMA5FVh1q3b9qBM07JelbPgPRB4y8cW2gvceRbYaSdgedi9QPc1l2I6VgWWtah4f8SpqmnymO4t5Tj/aGeQa+M4xryp0aS+y27np5PTc5VHH4raH29pFhp+i6XDpek2sdraQjCogxn3J7mpyxNebfDX4saJ4ntUhu5Vtb4Ab0Y969GjdJEEkbq6HoynINfCN9UTJNScZKzHUUUVIgooooAKKKKACiiigAooooAKKKKAHK5FW4rpXtpLS6hjubWUbZYJRuRwe2KpVj654jsNKHl7/ALRdHhIYzk59/Sqjd6Bz8nvXseWfGjwDbeEpIfEfh8t/Yt3L5cluTk2sh5A/3Tzj0rhb4C703zBy0fP4d66T4t+OmawutDluFmv79k86JTlLWNWDAf7xIFcv4cmV7eQyfMqxOT+Ve5lGIlRxMFF31/pHa5PFYVznG36+Zzd4vJrLnFbF6KybjvX6ij56DK1FFFM1CiiigAooooAKKKKACiiigAooooAKKKKACiiigAooooAKKKKACiiigDtPgX/yWPwn/wBhOL+ddd+2H/yWq4/7B9v/ACauR+Bf/JY/Cf8A2E4v51137Yf/ACWq4/7B9v8AyavAq/8AI7p/9e3/AOlHow/3GX+JfkeO0UUV755wUUUUAFFFFABRRRQAUUUUAFFFFABRRRQAUUUUAFFFFABRRRQAUUUUAFFFFABXrvwQ/wCRcvf+vw/+gJXkVeu/BD/kXL3/AK/D/wCgJXHjv4LKjud9RRRXiFhRRRQAUUUUAFFFFABRRRQAUUUUAFFFFABRRRQAUUUUAFFFFACjrXzj4h/5GDUv+vyb/wBDNfRw6184+If+Rg1L/r8m/wDQzXo5d8UhS2KNFFFesZhRRRQAUUUUAFFFFABRRRQAUUUUAFFFFABRRRQAUUUUAFFFFABRRRQAUUUUAFFFFABXefAH/kqumN/Elveup9GW0mIP4EA1wdd58Af+Sp6f/wBel9/6RzVxZj/udX/DL8mb4b+ND1X5nBkljubknqTRQOlTWVpdXtwtvZ28txM33Y41LMfwrsbSV2Y7mz4D8NnxTrcumrci2MdlcXW8rnPlRl8fjjFR67oB0vw9oGrfaBINXt5Jtm3Hl7JWTHv93NdR8C4pYPHt7DPG8UqaNqAZGGCp8huCKqeO/wDknvgD/sH3H/pVJXmyxE/rapp+7p+Km/0R0qlH2LlbXX81/mcPRVm/0+/sDGL6zntjIu5PNQruHqM1Wr0k01dHM00d78TGaTwT8PZpCWkbSJlLHqQs7AD8BXBV3nxI/wCRD+Hf/YKn/wDShq4OuPAfwfnL/wBKZtiPj+S/JBSr94fUUlKv3h9RXYYHpnx6/wCPnR/9yb+aV5lXpvx6/wCPnR/9yb+aV5lXLgv4Ef66lS3CiiiuskKKKKACiiigAooooAKKKKACiiigAooooAKKKKAAdat2/UVUHWrVueRQSzasOork/E0fl6rOOxbNdTYHkVj+JYbdtet/tkxgtpCgmlC7iiZ+Y474FfI8ZUubAKXaS/VHp5FPlxTXdHOQSyQTLLDI8cinIZTgivQfB/xc8SaEVjmla6iHvhv/AK9eieNP2abh9Ei1z4d6x/bVvJEJfs02BIVIzlT/AExXgetaVqeiX72Gsafc2F0hw0U8ZU/rX5hGU6ex9PUp0MSrTV/66M+m/Cfxt0nUlSO78uOU8bWOw/r1rv7LxfolygYzNDnu44/OvhmtDTNb1fTWzY6jcQewbI/Wt44lfaR5tXKH/wAup/J/5n3Xb6jp9wAYL2CTPo9Wh8wypB+lfF9h8TPEdvgTra3YHd0O4/iDXQ6f8YposC40udPUwXOP0INaKrSfU4Z4DFx+xf0f+Z9YbTRtNfNdp8a7XA3y6tB7bt+P0rSi+NWnnGda1JP963Jqr0/5kYOjiFvSkfQWDRtNeB/8Lm00/wDMwXv/AICH/Gorj4yaXj/kO6m/+7bkU/c/mRPLW/59S+4+gdpqOSWKIZklRP8AebFfN938YtJYHE+s3Bx67B/KsS++LVq2fs+h3Ep9Z7nI/LFHNSX2i44fFS+Gk/nZH01eeIdFtQfN1CEkdkOTWTdeNISD/Z9hPcf7bDaor5ivPirr78WNnYWQ7FYyWH45rmtX8UeIdW/4/wDVrmVf7u7C/pUutSjtqbwyvGT+K0fxPojxd8Sra1Rk1LXoLcY/49rL55D7HnivI/E3xQvbpJLbQLc6fE/DXDtumcfXtXnRP8R59yc103gnwH4q8ZXIi0HSZ548/NcOCsKD1LdKyliZy0jod9HKMPSfPWfM/Pb7jIsXeS4MkjM7scszHJJr0Pw+SmlXTf8ATLb+ZA/rVL4ieAJfh/rWm6XcalFfXNzaC4mMa4WNtxG0c89OtXrEeXoT/wC3Io/IE/0r3eHaLljIJ9/+CGZVoPCylHa1v0Mq+6mse47160/wzWSwtrq68T2VmbiBZlSSPnBAPr715PfqI55YwwYI5XcOhwcZr9MwmYYfFuSoyvbfR/qj5meGq0UvaK1ypRRRXaSFFA6iur+JPhuy8N32mwWUkzrdWEdw/mNkhmGTj2rCeIhCrGk95Xt8tzSNOUouS2RylFHatTxFoOpaBLaxalGkbXVutxFtfdlCSAfboa0lUhGSi3q9vOxKi2m0tEZdFFFWSFFFFABRRRQAUUUUAFFFFABRQOtdX8RvDdl4cm0hLKSZxeafHcyeY2cOw5x7VhPEQhVhSe8r2+W5pGnKUXJbI5SiiitzMKKKKAO0+Bf/ACWPwn/2E4v51137Yf8AyWq4/wCwfb/yauR+Bf8AyWPwn/2E4v51137Yf/Jarj/sH2/8mrwKv/I7p/8AXt/+lHow/wBxl/iX5HjtPhikmlWGGNpJHOFVRkk1o+GdDu9f1NbGzaNWxuZnOAq9z717V4R8I6X4ehDRIJ7sjDzuOfw9BXq4jFRo6bs4ErngNFem/wDCpJv+g9F/4DH/ABo/4VJN/wBB6L/wGP8AjS+u0P5vzDlZ5lRXpv8AwqSb/oPRf+Ax/wAaP+FSTf8AQei/8Bj/AI0fXaH835hys8yor03/AIVJN/0Hov8AwGP+NH/CpJv+g9F/4DH/ABo+u0P5vzDlZ5lRXpv/AAqSb/oPRf8AgMf8aP8AhUk3/Qei/wDAY/40fXaH835hys8yor03/hUk3/Qei/8AAY/40f8ACpJv+g9F/wCAx/xo+u0P5vzDlZ5lRXpv/CpJv+g9F/4DH/Gj/hUk3/Qei/8AAY/40fXaH835hys8yor03/hUk3/Qei/8Bj/jR/wqSb/oPRf+Ax/xo+u0P5vzDlZ5lRXpv/CpJv8AoPRf+Ax/xo/4VJN/0Hov/AY/40fXaH835hys8yor03/hUk3/AEHov/AY/wCNH/CpJv8AoPRf+Ax/xo+u0P5vzDlZ5lRXpv8AwqSb/oPRf+Ax/wAaP+FSTf8AQei/8Bj/AI0fXaH835hys8yoruvFHw7l0PQ59UbV47gQ4/diArnJx1zXC1vTqwqK8WJqwV678EP+Rcvf+vw/+gJXkVeu/BD/AJFy9/6/D/6Alc+O/gscdzvqKKK8QsKKKKACiiigAooooAKKKKACiiigAooooAKKKKACiiigAooooAUda+cfEP8AyMGpf9fk3/oZr6OHWvnHxD/yMGpf9fk3/oZr0cu+KQpbFGiiivWMwooooAKKKKACiiigAooooAKKKKACiiigAooooAKKKKACiiigAooooAKKKKACiiigArvPgD/yVPT/APr0vv8A0jmrg67z4A/8lT0//r0vv/SOauLMf9zq/wCGX5M3w38aHqvzOK02zudRv7ews4mmubiRYokUcszHAFe0JJqfhMXPgn4cpCdW0+2a48Q6zgHDKMtGrHhUXp7muQ+EPl6Laa946mUFtFs9ljuHBvJvkj/75G5v+A0+6vLjQ/gtAscjC88U6jJJdS5+d4IcYXPoXYk/SuLGt16qp2uk0rPZyerv3UY626t+RvQSpw5uv6bfizv4tRhm8Jaf8VtcvLOK+k0W902RBhZb24bMaMF74Ukk+1UvhPDpmueGtE1jz7Sa98G2OoPLYTMN0hw0sMgX+JQzHPuoqjZ+IPDXh34TeELrV/Da65qJ+1/ZFnciCJfN5YqOpz71peAvGHhjxNc60q+D7fSNaXQr4xXNk5WN08k5V1OfwOa8irSqRo1HGDsm0npZJOSta97Wb16dNjsjKLnG7Wy0130f6GdYeLdc1LRrFvibEuqeE9fkkihvAo8yxmUld6kD5SvXaeorzLxx4cvPCnie70S8ZZDCwaKZPuTRMMpIp7ggg103wynfV/CvivwdcMXhl059Ts1PPl3Nv8+V9NybwaXX3Pij4QaXrLfPqHhu4/s26fqz20mWgY/7rBk/EV6tD/ZcQ4pJRbs0ttfhdun8r7uzOOf72mm9Xb8t1+qIfiR/yIfw7/7BU/8A6UNXB13nxI/5EP4d/wDYKn/9KGrg678B/B+cv/SmYYj4/kvyQUq/eH1FJSr94fUV2GB6Z8ev+PnR/wDcm/mleZV6b8ev+PnR/wDcm/mleZVy4L+BH+upUtwooorrJCiiigAooooAKKKKACiiigAooooAKKKKACiiigAqeA81BUsPWgTNmxPIrN8bx7o4JMdVK1esj0pni2PfpSP/AHX/AJ14fEdL2uW1V2V/udzoyyfJjIP+tT6q+DGqzXPw08PX0MzLJ9jRSQe68f0rq9eh0XxJZmy8UaFZarCR1dMOPxryv9mG9+1fCm3gzk2l1LF9BuyP516hX5TZSSuejOpOjUlGL6s8s8T/ALOfgTVS03hzWrzRJm5EU48yIewxj+deb6/+zX4/st76TNpusxDoYZgjH/gPNfTdORmU5VmX6Gs3RizphmlSO6ufE2s/DP4g6OT9v8IasgHVkt2ZfzArmbqxvrVit1Y3MDDqJIypFfoRHqN5GMLcuR6Ngj9aSS+aYYuLWyn/AOulup/pUPDvudUc2j1ifndvQfxAUb1/vCv0ButM8OXYIuvC+jy5OTmDHP4GqMnhPwJL/rPBOjt/2zI/rU+wZos0pHwbuX+8KDIn94fnX3YPBPw9U5XwLpH/AHy3+NWI/C/gqIjyvBmjLjp+6J/rR7CQ/wC1KR8Fo244TLH2rSsNC1zUCFsNF1C6J6eVbs38q+84LbSbX/j00HSoP923H9atC+uFGI/KiH/TOJR/SqWHfcylmsekT4w0T4M/EvVsGHwtdW6H+O6BiA/MV33h/wDZn1iQq/iPxJYWCfxR2485/wAwa+jXuJpP9ZM7fjUVWqKRz1M0qP4VY4Pwt8GPhz4dZJv7Nm1q6TkS3zZXPsoAr0BZNkKW8EcdvAvCxQoFUD8Kjp0Yy4HvWqilscFSvOo/eZ8w/tD3X2v4v3EIOVtLSCH6HbuP/oVZcn7vR7dP7xdj+QH+NQfEW6/tL4r+IroNlft7xr9E+UfyqfU/lt4I/wC7CP1JP+FfVcK0+bF83ZP/ACNMwfJgoR72/wAz0nx14VXxBpGg3La5a6d5GmINk3V/kU8cj0rldGXQ/B3gK18RajpEWrX2o3LxxLIcBY164+o/nUPxf1C0vLbw2tlexTGHTFSURSZ2NheDjoeDU+iLofjH4c2Ph6+1610e+0u4Zla5OFdG9ORnivRpUq1PAU3Wk/ZuWqSaaV5dtWm7XG5wliJciXNbR33enfTa5onw1oP/AAtfwzdWdhH/AGXrNo9ybZh8it5bcfyNcT8UdR8PzXlvo+gaV9ji0p5YHmzzccqNxHbBVvzrtU8SaEfi14btbXUIRpWjWr2v2qRwsbN5bZOemOgryXxDJHLr+oSxOrxvcyMrKcggscEV2ZRRqzxEJ1nL3YK12+sppX7vltuRi5xVOUYW1l+i28rnpPhxfDfhT4a6drWsaImq3Gs3DIQxwUjBI4/75z+NWvijPpdv8QtAmn0uTVLMabH5NoODJx8g/lVbQf8AhHPFfwx0zSdV1230q50a4dm81gDJGSx+Ud87sfUCtm48Q+GR8V9CvY9Qt2sF0nyIpmYEQuVwm/0I9+ledJyjip1HGTmva33tb7Nn007anTGzpRimkny9vnf59yp4nt7S78C/8JLqXg0aRd6bfxfuHQp58OeV57HpTfj1rWmtZaXp50ZBcXNnFcRXO/mGPc37sfl196XxjeWtv8N9c0u68XWut6lLdpKNsgOFJ4Veecd6pfEKTw/rGieHfFC6xaySWkEFtNp4YGVgHLNx1GMn9KnBQ/fUqlROynJK3NbWMWt9bXvv+QV5e5OMWrtK+3d3N7wva6b4qgudJbwC+l6S9ozWt66HO4Ywd3qev4V4jpT20eo20l5C09usimWNTguueR+NfRMGs6TH4xbWZfG1idLurTy7SwEihYjsGS3PH3T+LYrwbwNdWVj4v0i81IA2kN1G82RkbQec135JVny15crtyxaV5b2ldXlrfRJtaXMMdGN6aur3eunl26Hqs1na+JPBuufavA7aClnbefYTMhUnHYE9eKy9Mbw54J8A6HqWpaFFq13rW6SXecFIvQfnXT6rqWn20fimS78a2WoDULNvsVqsq7Yl9OvXtiub0+Hw3438AaDZ6h4itdHu9GBimWdgC8f+zn+deZQnJ0/3nMqXMr25+sH3974rX8zqmlze7bntpe3f7tiPQh4b8M+BW8YXGiR6hJqWoPDaQSHHlRAsMf8Ajv6ik8C6XpWpP4k8Xaf4dN7HbyKmnabgsA7dfrjI/DNS6NH4Z8UeA/8AhE5PEEGmSaXqEkltPdMAJYizEHtng/oKTwPfaHaL4m8G2niIWEU8iPYalIwCllA3c9MEgfUV1VZT5K9ub2nNrfmtycytt/d7a7mMUuaG3LbTb4rP9e+mxf1nwpo954k8H6jfaQNIXU5GjvrJuB5i5wPxx+oqj4jtrS+8faN4f1rwvBo0A1AqLiPhZ4Odq5784/PFZGv6NC2vaTpupfEC3vjKZC1yj5jtWAG3Jz3NdB4wm0660Lw/4W1fxbZ31+LxmfUoyCLePHy7iD9KmKnCVL33K6ktFP3V73vK+9trPXRWKbTUvdS1XbXbT9dPMyvifbPPrln4bfwrDpDPfLDaXkQO2SJiFx79Qa7YeFNNuNTuvB//AAiBh0tLXEOq7TkzbRls/U/pXN+NNbg0XwjomnXniC18Q6paanHdJLAQSkSHO0ntnir/AIoFrrl5N4h0/wCJFvYafNEJDZlx5iMF5UDPBJ7VzTdaVGlG7jFcyT99pyTVpLrr0T03NEoKcna70002tt2+4xfDcfh3wl8NrPXNZ0RNVudWu3h2M2CkallOP++SfxFU/wBoA251jQzaAi3Olx+SD12fw/pirnh3/hHfFfwwsNE1XXrfSbrSLp5CZmAMkbFjwD1+9j6gVkfG3UdJ1HU9GfRruO5to9OSNSrAsoHADejY6ivRwcZPNFKSlzKVS972t9m3Tbt8zmrNLC2VrWjba9+v4nn9FFFfYnjBRRRQB2nwL/5LH4T/AOwnF/Ouu/bD/wCS1XH/AGD7f+TVyPwL/wCSx+E/+wnF/Ouu/bD/AOS1XH/YPt/5NXgVf+R3T/69v/0o9GH+4y/xL8jyG3nmt5kmt5XikQ5VlOCDXp/gv4kK4Sx8QfK3RbodD/vf415ZRXs1qEKqtJHnp2N//hNPFf8A0Hrz8x/hR/wmniv/AKD15+Y/wrAop+xp/wAq+4Ls3/8AhNPFf/QevPzH+FH/AAmniv8A6D15+Y/wrAoo9jT/AJV9wXZv/wDCaeK/+g9efmP8KP8AhNPFf/QevPzH+FYFbHg7w9qHirxBBommBDdTK7IGOAdiFj+gNTOFGnFzkkkioqUmktyf/hNPFf8A0Hrz8x/hR/wmniv/AKD15+Y/wrSb4ceI18Saf4f/ANBa/vLc3DqtypW2QDLGVuiYHJz0qHxl4F1Lw7FZXUd5Y6vYXshhgu9PmEqNKOsZ25w3I4rCNfBykopq72/r5Mt0aqTdtin/AMJp4r/6D15+Y/wo/wCE08V/9B68/Mf4Vt+JPhhrehaHdajc6jo81xYhWv7CC8R7i1DEAFlBz1IB9M1t/E/4f2vh/wCHfhnVLfVNDmnFq/2o210rSXTNcPtZRn5gqkKSOm01j9cwblBRs+Z2Wnlf/L7y/q9VKTa2Vzif+E08V/8AQevPzH+FH/CaeK/+g9efmP8ACuhb4T+Ihon2z7Xph1IW32s6OLpftgh27t3l53Z284xnFZvg34fa/wCLNKbU9L+yrapdC3lknmEaRnaW3Mx4AwPzrRYnBcrneNluT7CrdK2pQ/4TTxX/ANB68/Mf4Uf8Jp4r/wCg9efmP8K2fDPw11TWrOS8k1XSNNtjcvaWkl5drGLuVTgiPJ5Ge49a5LWdNvdH1W60vUYGgu7WVopo26qwPNaU54WpNwhZtEyp1IpSktDU/wCE08V/9B68/Mf4Uf8ACaeK/wDoPXn5j/CsCit/Y0/5V9xndm//AMJp4r/6D15+Y/wo/wCE08V/9B68/Mf4VgUUexp/yr7guzf/AOE08V/9B68/Mf4Uf8Jp4r/6D15+Y/wrAoo9jT/lX3BdmvqHifxBqFo9pfatczwPjdG5GDj8KyKKKuMYx0irAFeu/BD/AJFy9/6/D/6AleRV678EP+Rcvf8Ar8P/AKAlcuO/gscdzvqKKK8QsKKKKACiiigAooooAKKKKACiiigAooooAKKKKACiiigAooooAUda+cfEP/Iwal/1+Tf+hmvo4da+cfEP/Iwal/1+Tf8AoZr0cu+KQpbFGiiivWMwooooAKKKKACiiigAooooAKKKKACiiigAooooAKKKKACiiigAooooAKKKKACiiigArvPgD/yVPT/+vS+/9I5q4Ou8+AP/ACVPT/8Ar0vv/SOauLMf9zq/4ZfkzfDfxoeq/MXWiNM+B/h+xXiTWdUub6U+qQqsSA/izmpfiVazw/DX4dTmNvs7WFyBJj5d5nJxn1xS+NNO1DUvDfw+0zS7K4vJ20aSRYYIy7EtdSgnA+grvvHfiTU/hv4a8F+E9R0zT9WsjpTtf2Nyu5fMMpJwwIIYA4615Uq0oypezXNJzm7Xs7e8vysdagmpc2i5Ur/cee3EI134I2lzC2bnw1fvDOg6+ROdyv8AgwIpfhhH/ZHhbxZ4wnO2OKxbSrQH/lpcXAwQP91Ax/EV2On6Po8OtXk2hQy2+g+KPCdzeizkOfJePnbnvh14+tZnhnQo9e8K/D3w1NM8Gn6hdX+oX7J94iLO4/XZHgfWlLFQdKUXpFyv5paykvW8ZL5jVJ8yfW1vnok/xRg/AC1uLr4hhYY2eNdMv/PYDIVDayrk/iQPqRUfwif7ZaeK/Dj/ADJqWiTOi/8ATWAeah+vyn869G+E3j631T4jWPhHw5odj4f8PXSXMU20ZmlUW8mDI5PY4PGOlcb8NvDWteGPjFZ6VrVhNbMwuIdzIdkqmJhlW6MCO4oq15TnW9ouV8kZJX10cnf1v2v0FCmkocrurtN+tjL+JH/Ih/Dv/sEz/wDpQ1cHXefEf/kQvh3/ANgmf/0oauDr1sB/B+cv/SmcuJ+P5L8kFKv3h9RSUq/eH1Fdhznpnx6/4+dH/wByb+aV5lXpvx6/4+dH/wByb+aV5lXLgv4Ef66lS3CiiiuskKKKKACiiigAooooAKKKKACiiigAooooAKKKKACpIutR0+PrQDNOzPSrWtp5mhzf7IDVRtDyK1XXzdPmj9UP8q5MdS9thqlPumvwJpT9nWjLs0em/sh3u7Q9e04n/VXSSgezLj+Yr0zx9440rwfFax3MN1f6jesVs9Ps4zJPOQMkhRk7Rjk4xXiH7JV55PjTWNPJwLiyDge6N/8AZV6j4LiTWPjH4y1+4USPpRt9HsSRnylEYllI9CzSfkBX4tFvlSPocXTisRNy23/It+C/iVZ69ro8P6romp+HNXkjMttbX6EfaEX7xRsAMR6Cu7rE8T+GNM8RXmkXt95qXWkXqXlpNEcOrL/CT/dI4IrA8YeMtbh8Rnwv4L0Bda1eGFbi8aWYRQWqNnaGY8FmwcDOcCqu1ucripv3FY7teWA965n4eeIrjxNpd/d3MEcLW2p3NmoToVikKgn3OKh+Hvi641+4vtJ1nSZNH1/TGX7XZs4dSjfdkRhwyn1FYnwYurey8IeIb26kEVvb65qMsrnoqLKxY/gAaL6oPZ2jK610PRj0rm/hl4iuPFfgmy166hjgmuJLhGSP7o8ueSMfogP41yejfEHxjqkY8QQ+BJf+ETkO6Oc3Ki6aHOPOEX3iMfMFxkir/wCzs6SfB7RpI2DI814ysOhBvJsGkpXY5UnCDb3uv1Om0rxJZ6h4s1fw0sUkV5pccUr7ukkcgOGX2yCKn8W65Z+GfDOoa/qG42thCZpAvUgcYHuSQK43XB/Y3x90DUh8sOvaVPpszdjJERLEPr96n/HPdfaVoHhaM/PrutW8Dr/ehjPmyD8lFF9GCppzj2f9M72wuPtVjb3XltH50SybG6rkZwfzqauK8deKtb03WbXw14O8Prq+ryQfaJPNlEcFtDnapZj1JIOBnPympPh74vvtcvtT0PxBo50fX9LKNc24kDpJG+dkkbDgqcEd8EU+ZXsQ6UuXmOxrL8XalJo3hbVNXhjWSSytJJ0VujFVzg1T8C+I/wDhJtNvrz7N9n+y6ndWO3Od3kyFN344zXOeJ/Ef9teF/iTpf2byv7Ehe135z5u6APn264ob0HGm+az6HVaZrsD+C7PxJqkkdpDJYx3VwxOFjDKCfw5ragljEQutwMYTzM+q4zn8q8V+KN9r1n+zjax6RpEV9bTaFGt9M8yp9mj2J8wU8t9BXWaZrniQfCnW9Q8SaFHo01rpri2RLlZvMTycBsr05PSiMtbDqUbQcl3Z812MrX2s3d43LT3DyE/7zE1v6y2J3X+6FX8lFYfhGHfLEPUitbVZN80r+rsf1r7nhCnrOfl+f/DDzt2jCBiXZ61my/eq/dHrWfJ96vuTxojaKKKCwooooGFFFHegAxRRRQIKKKKBhRRRQIKKKKBhRRRQAUUUUCCiiigAooooA7T4F/8AJY/Cf/YTi/nXXfth/wDJarj/ALB9v/Jq5H4F/wDJY/Cf/YTi/nXXfth/8lquP+wfb/yavAq/8jun/wBe3/6UejD/AHGX+JfkeO0UUV755wUUUUAFFFFABXoP7PDtH8VtPkRirLbXZBHY/Z5K8+rY8G+Irzwrr8WtWEUEtxFHJGqzAlCHQoehB6Ma5cbSlWw9SnHdpr70a0JqFSMn0Z2vwNl057HxvPrjX80X9gsZDaygTlDIu/azA4468dKdfeJPCtj4BbSfB2la+SdZt72OfUJUljSWMfcXaowSMcd64jwZ4i1HwprkOraYY2lRWjeKVd0c0bDDI47gitjxb4/1DXI7C3s9M03Q7Own+0wW1hGQvncfvDuJJPH0rhq4KcsU5WvFtPeyVl26/wDD/PphiEqVr2fodZ4htvCfxCs/EfiTRH1PR/E8Fu2oajp87boJlDKJChAGOWBwSazfE4tz4d+FYu8fZ/scnm5/ufbZM/pVbxD8VNU1fRL+xTQtF0+61JFj1C/tImWa5QEHBySBkgE4AzisS78ZX134Es/CNzp+nyw2Tk214Ub7REpcuUBzjbuY9qzo4TEJRTVkpaK92lytb9bN6dbDqVqbb11a7bu9zvka+/4a7bf5nmf8JGVYf9MN/T/d8v8ASsnUJ/J+DGvR2EzR20nisKuxsBkCOVHHbpVZvi5rraT5X9l6SNYNr9kOteU32sxbdvXO3dt4zjOK5FPEF4vg6TwsIoPsb3q3pkwfM3hSoGc4xg+lFLBVnyucUuXkW+/LfX8dOo5V4K/K97v7z07xK/gJPAPgIeJYfELv/Y5aI6fcxxxhvNbfkMh+bPf6VxHxf1u38Q+PbzVLawu7FHihjMN1/rdyRqpZuBycZ6d6seEPiNf6BoaaNcaLpOt2lvMZ7NdQjZjayHqUKkcHrg5Ga5bXtVvdc1m71bUZPNu7uUyysBgEn2rXBYOdKs5TW3NZ3v8AE76Lp5+exFeupwST7dOy7lKiiivXOIKKKKACiiigAooooAK9d+CH/IuXv/X4f/QEryKvXfgh/wAi5e/9fh/9ASuPHfwWVHc76iiivELCiiigAooooAKKKKACiiigAooooAKKKKACiiigAooooAKKKKAFHWvnHxD/AMjBqX/X5N/6Ga+jh1r5x8Q/8jBqX/X5N/6Ga9HLvikKWxRooor1jMKKKKACiiigAooooAKKKKACiiigAooooAKKKKACiiigAooooAKKKKACiiigAooooAK7z4A/8lT0/wD69L7/ANI5q4Ou8+AP/JU9P/69L7/0jmrizH/c6v8Ahl+TN8N/Gh6r8zQ8U+INY8O6F4Hu9Fvns55vDjwvIgGdhupsgZHHQciqPxMkluPA/gG7mkeWSXT7ne7tuLMLg5yfxpnxHjaTwN4A1BFJtzpU1tv7CRLmQsv1w61a8K614I1rwdaeGfHF1qGntpk0klhfWi7/AJJMFo2XB7jIrghFQhCtGN7Sleyu7XkvnZs6G224N7pW7dBPgzeXVzr99DcXDyR23h6/SFWPEa+XnA/Go/Ed5dWHwz8BXNnO8EwivlDocEAzMCPxBIpfg6sUXiHxJdwMz2Nrod9mVhj5WXahPoTkVX8WK03wf8E3UakwwyXttI3ZZPN34P4MDTmovGLTS6/9Jn/mEW/Yv0f5oT4Gg/8ACxIZOcR2F+7H0AtJjWt8IPEmuav4+8N6bqmpTXdrZGY26y4JTMTDr1PTuai03WfAXhTwrcXegXmo6l4n1HTWs5BMmyGzMq4lK8DccblHJ61Q+A8bN8SLO6APk2VvcXM79kjWJiSfSlioqrTr1pRsuWyutdFLVffbzCk3CUIJ9bu3y/yHfEf/AJEL4d/9gmf/ANKGrg67z4j/APIhfDv/ALBM/wD6UNXB134D+D85f+lMwxPx/JfkgpV+8PqKSlX7w+orsOc9M+PX/Hzo/wDuTfzSvMq9N+PX/Hzo/wDuTfzSvMq5cF/Aj/XUqW4UUUV1khRRRQAUUUUAFFFFABRRRQAUUUUAFFFFABRRRQAUq9aSlHWgC/anmtmz+ZCvqKw7U8itmwbpSZhMu/s/XX9n/GWxjJwtwk0B/Fcj/wBBr3L4TDyfFvxGtHOZB4jM/P8Adkt4iv8AKvnLwvdf2V8WdHus4VNSjz9GO3+tfQXjNtW8C/EGfxtp+kXOraLrFtFb6tb2aF54ZotwjmVRywKnacDPFfiNen7GtOH8smj6nEfvLNfaij08DJrz74RHz9a8eX8g/fy+IWhbPXZHDGEH05P51kweK9Y+IniPSrHw1puq6TodldJealqN3A0JmCHKwRqwBO5gMn0qTUNUn+G/jrW7690nULzw7r8kd2txZQNM1rcqmx1ZFBO1gFIPrWbktzljSaTj1fT5mpqP7j9obQjEMG78P3Kz4/iCSqVz9MmuCvJJIv2ePiAY2ZS+r3kRKnBCvdqjfoxrtvADX3ivx5dePbzTLrTdPgsxp2kw3SFJnUtuklZTgqCcAAjtWB4W0mbWPDfjr4b6jpt/aXFzdXssd1JAwgcSyFomV8YbB2k4NS9TWLUbX6Wv9567ZRRw2EEESKkSRKiqBwFAwBXDfs7qsfwf0eNFCqs16AB2H2yasvw58TNTNhB4f1LwnrS+LIlFtJD9lf7M8g+XzPOxsEZPOc9K2P2frO+0/wCEejWepwyw3kcl35qyxlGybqY52nkZBBHsRVJpsylCUKb5u6/Uh+O6Pa+HNK8TQrmbQNXtr3PpHu2SfhtY0uoFNb+PGlwxsJLXQdHkvD6ebcNtQ/8AfKn866rxtpKa94P1jRpBkXlnLEPqVOP1xXA/s7W2tXGmat4j8R2FxZajeSQ2axzxlHEVvGIxwecE5NJ/EEGvZN9Vp9/9M6TxZ42i0fxAuh6R4fu9f1toFmmgtSsflREnaXkYYGTnAJ965fwZqurar8er241fw5PoE/8Awi8S/Z5blJjIounw+U47kY68U7W9afwD8Xda1rVdJ1K60nxBaWqxXdlbPOYJIVKFHVATzwR9TUOlazqc3xos/E13oGqQ6XrOkLptifszFoik7Pum4/dg5JG7HBHek3qaRhaLst1ub3wL/wCRb1z/ALGbVP8A0paucP8Ax6/G3/rv/wC2a0aL4mb4a+IfEfh/XNE1ee1vdVm1PS7qytHnSZZyGaI7AdrK+4c+uaXwvp+v6lpPxW+26ZNa3erTB7aJ0IDBrUbQD0bHAJHfNF9kPlalKT2dvzRe8bf8mu3X/Yuw/wDoKVpfGS8+x/A68O7BntraAe+4rn9AaxnkvPFX7OGpaXZ6RqNtfw6SLP7NdW7RSPJGq52hgCRwcetc58X/ABfFr/wh02GLTdT05v7Rjt3ivrZ4XYxw5JAYAlcsOaqL1+RKg5NR/vf5HnXg9Nsiv/cBb8hmnXzfL+FS+HF2WU8n/TMj8+P61BettcHGQD09a/SeFKXLhZS7v8jizmV66XkJeeHNdXRzrDaXcixxu80ocAev096o6V4b17V7WS703S7m5gjzudIyRn0Hqa9Y8bG68SeEJNc8L67/AKLDp6w32mcfKgHzYH+c44rRXytH0XweIPFFvotvDbrPJAyE/acn5jn6ZFKWfVlSXurncmrWlpZXs1a9/NadTeOX0+bd8tt9NfQ8LGlaidNl1L7HN9khl8qSXacI/ofQ0SaXqEen2+oPZyi1uXKQybTiRgcED16GvYY7rTdeX4i6LpcqS2s8Y1C2CDhnUZbH4qv51atrWGLxd8PvCdwqlbCxe8mjPQymNmGR7MhP41o8/nG/NCzV21/d5Ob776CWXxdrS02+fNb8tTx7VvDevaTZx3mo6Xc20EmMO8ZAGex9KVPDWvPbPdLpdz5CQfaDIUOPL/vZr1vxDqWnx+HvF1pq3i621VrxZGtrbYQYJQTgD6cD8KzviP4k1fSfA/hbSdNm8lNQ00faCFBaRRgBOe3NKhnGLrOEIwV5Std3Sty811dX01XqOeDow5pOTsl5X3secjwl4kOlHVP7GvPsm3fv8s/d9cenvXTaTb27fAjWLhoYzMuqoBIVG4DanGetej+AbTxFD4ktI/Enim1le4s9p0gAbljKjb046VwVmAvwM8QKOANbAH/jtYSzSeKkqcraTpu8b2s5Pva+260ZawsaS5lfVS38kc78MvCv/CW+I1sJvtEdmqM080Q5T5SV6jHJGK0PD+myaDqevWOqeGLrUXFi5iBGDEu7AlPtxVr9n++u7fx/DZwzMlvcwyecg6PtRiufoa3PAOralq+v+NLjUrt7mWPSpYVZsDCLJwvHpk1vmWKxEK9aLs6ajB2u09ZW6fjrtbzIw1Km6cH9pt/kea6d4c1zUFtms9MuZ1uc+UyoSGx1Oakg8K+IpjdiLR7xjZkiceUflI7fWvR18Rap4d+DfhabSZhBNcXbRvJtBYIDkgZ9e9ddf+J9Vi+MeiaDDIkdhdW4e4jVR+9Zoy25j6jGKzrZ3jYylyU42XPbV7Qev39PMqGBoNLmk7+7/wCTHz9o+k6lrF59k02zmupsZKxqTgep9KW80fVLTVBpdxYXEd6xAWExnc2emB3r2DwjY29r4V8YT2+qRaNLJq7W32xlz5calSF9s7iPxpNV8TeHrLxZ4M1G61aHU57KKaC+u405OUCo5HsST+dbPPK0q8oUqfMlfve6jzb2tZvTuR9RgoJylZ6du9vXzPJdd8P6zoZiGrafNa+aMxl14b8aZomi6rrVwbfSrGa6dRlvLUkKPc9q7X4waXrFpFa3z69/bOiXc7yWkm4HY55Kkj2z7cVV+GFp4juNN1V9L1yHRNNTYby7lxjP8K+tdsMxlLAfWOaN/nbe21r38u5i8MliPZ2dvlf/AC+ZyGr6ZqGk3hs9StJbWcDOyRSMj1HqKSbTb+HTINTltZUs52KxTFflYjqAfwNekfHdd2neFrmS8S/mayKtdoMCYA/epvhC3l8VfB3UPD8WXu9N1CKa3X0WRsf+zSflWcM2k8HTxMkrOVpeSu43++245YRe2lST2V191zz2XRtViks43sLgPeoHtl2HMqnoVHepNb0DWdFMY1TTp7XzfuF0IDe2fWvc7NrW5+MN3ao6JH4f0MRWxYZEb/LlsewfH4VzHiy/sX+HE2l3HiiDX9V+3RzWbqvzLlhkc/j+dcdHPa1SrTjyaPlvv9q9ntZWVm7/AC2Np4CEYyfNte23T/M87m8JeJIdK/tSTRrtLXbuLmM8L6kelQaX4f1rVI4ZNP06e4SaQxoyISCwGSM17p4TtPEMGsXUHiXxVbXlxPp0nmaUoG6MbOM444rldA12/wDDXwRnvtKkEV1/azQRyYBMYJJJGe/y4/GphnmImnGmoyleKTV7e9fur6W3Wj6DeApqzk2lZ9r6WPJJopIZnhlUpIjFWU9QR1FMqS5nkubmW4mffLK5d29SeSajr6qN7K+55T30O0+Bf/JY/Cf/AGE4v51137Yf/Jarj/sH2/8AJq5H4F/8lj8J/wDYTi/nXXfth/8AJarj/sH2/wDJq8Gr/wAjun/17f8A6UehD/cZf4l+R47RRRXvnnBRRRQAUUUUAFFFFABRRT7eKS4njhjALuwVQTjk0gGUVqnQb0EgzWOR/wBPcf8AjSf2Fef89rH/AMC4/wDGp9pHuOxl0Vqf2Fef89rH/wAC4/8AGoL/AEy6soUmmMDRs20GKZX5xnBweKFOL6hYpUUUVYgooooAKKKKACiiigAooooAK9d+CH/IuXv/AF+H/wBASvIq9d+CH/IuXv8A1+H/ANASuPHfwWVHc76iiivELCiiigAooooAKKKKACiiigAooooAKKKKACiiigAooooAKKKKAFHWvnHxD/yMGpf9fk3/AKGa+jh1r5x8Q/8AIwal/wBfk3/oZr0cu+KQpbFGiiivWMwooooAKKKKACiiigAooooAKKKKACiiigAooooAKKKKACiiigAooooAKKKKACiiigArt/gTcQW/xU0f7RKsSTi4tVdjgB5YJI1yf95xXEUqM0bq6MVZSCrA4IPqKxxFL21KVO/xJr7y6c+Sal2PQvDXinxP4Jgu/C+q+GodVsorhmaw1G3crFKOCykYIzjscGtT/hZkP/RJfDf/AH6uP/iqybf4y/EKGCOH+2LeUIoUPNYQSOQPVmQk/jT/APhdXxC/6CVh/wCCu2/+Irx54GtOTlKlG73tOSv8kjtjXhFWU39yf6ieK/H+taxoU2iab4WsfD9jckG6SwgfM+OgZmycewNUvAvjHXfC1lc6Y2hwavpVy4lksr2Bmj8wDG8EYIOPQ1e/4XV8Qv8AoJWH/grtv/iKP+F1fEL/AKCVh/4K7b/4irWFrKm6XsYWevxPfvflvcn2sObm53f0X+Zp/wDCzIf+iS+G/wDv1cf/ABVUdf8AiJrmpaNc6NovhGw8Pw3y+XcnT7dzJMn9zLZIB9qi/wCF1fEL/oJWH/grtv8A4ij/AIXV8Q+2qWQPqNMtwR/45WccBVi1L2MdO85P8HEp4iLVud/+Ar/MZ8XoJNL0bwV4fuxs1DT9HLXUXeIyys6qfQ4IyK8+qzquoXuq6jPqGo3MlzdTsXklkOSxqtXr4Wi6NJRk7vVv1bu/zOSrNTldBSr94fUUlKv3h9RW5kemfHr/AI+dH/3Jv5pXmVem/Hr/AI+dH/3Jv5pXmVcuC/gR/rqVLcKKKK6yQooooAKKKKACiiigAooooAKKKKACiiigAooooAKB1oooAtWx5FbFg3IrFtzyK1rE8ikZTMbxUzWmuRXa5BQpKD7qQf6V9u6dcfaLC2ukbiWFXBHoQDXxR44j3LBJ6qVr62+FF9/aPw18PXZbJawjVvqowf5V+R53T9lmVaPd3+/U96T58HRl2ujpxwoVQAo7AYFB5UqeQeoPQ0UV5hygST1qs+pWi6pHpLXGbt4TOsQycRg43H054GeuD6VaAyQPWvO9L1aOw0Hxn8RLhPNYPcm3B/597YFYkHsxUn6saTdi4Q5rnfNdW63S2zXMK3Lr8sRcB2HsOpFTEknJJJrzCx+FGl6j4ZS51q5vpPFFzGLmbVFupFeK5YZyig7Qqk4C4xgciun1TxKnhXw9pn/CSyG71eeNYjFYws7XEwUbyigEhepyeBST7lSgr2g7s6O6uIbW2kubiRYoYlLO7HAUDqTT45VniSZJPMR1DI2cgqRkGuG1/wASaZ4m+F3iW508zK0NnLFcQTxmOWF9ucMrAHp0PQ9q0J/Eul+F/A2i3mpNKfNtLeG3ghjMkszmJflVVBJ/pRzC9k7bam7f6pp9mZY7qdQ8Vu100QG5/LXqwUcnGO1WrS6ju7WO6tpxNBOgdJEbKupGQQe4xXnPh/X9P8R/Fy1u7OOeMpoEsc0NzA0ckbefyCrAHHv0Nbfw4X+zpNd8MZ/daRqLLag9reZFmjH0XeyD2ShO45U+VeZ1x5xkA4ORnsaUknGSTjpSUVRkKWYnJYk+ua8J/axvWkv/AA1pxYnbHLOQT6kKP5Gvdh1r5q/aUuvtXxTitQci0sYk+hbLH+dCOnBq9eP9dDndMXy9Jf8A2mVf5n+lZ942193UA5x61qINmmRL6sW/ID/Gsa9PJr9V4fp8mBh53PNzGXNipeR2F9428NWWg6jB4e8PzWOoalAIbmRpcoB3wM1X0rxt4YvPDdhpPjDw9NqUmnKUtpopNhKf3TzXBTnrVetf7Gw3LbW9735nzXtbe99tDRY2re+na1lb7jsvCni+x0Dx/ca9baW8emzCSM2aMMiNui5PHBAo1nx1cXPxKXxhZQNF5Tp5UMhzhAu0qceoz+dcbRW39mYZ1HVcbtx5d3t/XXcn61V5eVPS9/megeLPE/gXU7G/n0/wnNb6vegkzvNlY3P3mAB71leMvFUOuWXh2G1tZYJNItfJZpGBDtkHIx24rlKKVHLKFFxau+W9rtvdW69LDniqk73tr2VvM9ftvin4bi1y08RSeGbh9YEKwXMwlGNgGPkGcZ4HXtXFw+KrZPh9qfho2kxnvNQF0s24bVXjgjrniuUorKjkuEo/Cn06t/C218lfYqeNqz3ffp33NzwJr58M+KrLWvJMyQFg8YOCyspU498GusHjvw9Z+INbvtL0O4trbUtONt5YkGfOZyzSHPY+g9K83orbE5bh8RUdSondq27Wid1+JFPE1KceWPqdVqnii3vPAeh+HUtJlm025aZ5Sw2uD2A61sXfj+xm+JmleK10+5FvZQpG8Jdd7ERlSQenU157RSeV4Zpprfm6v7fxff8AgP63V79vw2O98N+OdPtbjXbPWdJe/wBF1eczvbhwHRs5Bz+X5CoLrX/BA8RWEtl4VkTSIY5EuYGly8xcY3ZzxjtXE0Uv7KoKbnG6urO0mlta9r726j+t1OVJ208l6nZ+PPFml6romneH/D+my2Gl2UjShZX3MznPP05NL4B8WaTpGi6poWv6XLqGm37LIyxPtYMvv6VxdFV/ZlD6v9X1te+7ve9733vcX1qp7T2nXbyttsdh8Q/F1j4ms9JtbHTHsI9PiaJULArtzwB+Fb/7ONzPD4wvYlH+jPYs85PRdrDaf1P515hWhpGtappCXSabdtbi7i8qfaBlk9Mnp+FY4rK4ywEsHR0T73e7vfv5l0sU1iFWn0Og0TxtNpfxCvfE3k/aIryWUTwn+OJ2zt/DjH0qbxNr/gt7NP8AhGPDMtheeekxmll3bQpztAzXE0Vs8soe0jUV00ktG0mltdLR28yFiqnK49/L8j14/FLw0usPrqeGbgardW5hu5vNHTbj5Rn1/SuLm8U28nw4bwsLSYTnUftfnbhs2/N8uOuea5WisqGTYWjblT0aerb+G9vkr7FTxtWe779O+56B4oW1034QeG9Nlt4l1K7ne+LBBv8AJy4XJ64O4f8AfNef1JNPNPs86aSTYgRN7E7VHQDPQe1R11YPDPDwabu22383f8DKtU9pJO2yS+47T4F/8lj8J/8AYTi/nXXfth/8lquP+wfb/wAmrkfgX/yWPwn/ANhOL+ddd+2H/wAlquP+wfb/AMmry6v/ACO6f/Xt/wDpR1w/3GX+JfkeO0UUV755wUUUUAFFFFABRRRQAVb0b/kLWv8A10FVKvaLDM2pWzrDIy+YPmCkiplsxop3AXz5OB98/wA6ZgegqzNa3XnP/o033j/yzPrTPst1/wA+0/8A37NCaAhwPQVof8y5/wBvg/8AQDVX7Ldf8+0//fs1f+zXH/CO7fs82ftYONh/uGlJrQDLoqX7Ldf8+0//AH7NH2W6/wCfaf8A79mqugIqKl+y3X/PtP8A9+zR9luv+faf/v2aLoCKinSRyRttkRkPowwabQIKKKKYBRRRQAV678EP+Rcvf+vw/wDoCV5FXrvwQ/5Fy9/6/D/6AlceO/gsqO531FFFeIWFFFFABRRRQAUUUUAFFFFABRRRQAUUUUAFFFFABRRRQAUUUUAKOtfOPiH/AJGDUv8Ar8m/9DNfRw6184+If+Rg1L/r8m/9DNejl3xSFLYo0UUV6xmFFFFABRRRQAUUUUAFFFFABRRRQAUUUUAFFFFABRRRQAUUUUAFFFFABRRRQAUUUUAFFFFABRRRQAUUUUAFFFFABRRRQAUq/eH1FJSr94fUUgPTPj1/x86P/uTfzSvMq9N+PX/Hzo/+5N/NK8yrlwX8CP8AXUqW4UUUV1khRRRQAUUUUAFFFFABRRRQAUUUUAFFFFABRRRQAUUUUATQda1LJuRWTF1rSszyKDOQeLk36VHJ/df+Yr6G/ZmvftfwmsoyctazzQH2AbI/RhXgWup5uhzf7OG/WvWf2RL3zPDWuaeTzBeLKB7OmP5rX5jxXS5MxUv5or8NP0PZwr58vt/LL8/+HPcKKKK+dMR0P+tT/eFePyRySfsw6rGoJlj0+5aQAcko5Zv0Br14da4vwlFBZav4j8G3yKYZJ5L21jbpNa3GSyj1CsWUj6etTI2pSsr9mn9x11hIktjbyRsGR4lZSOQQQMVyNu8d18aTLuSVLbw6HtXUhgDLcYcqfoiDPoaxovDHxK07Sz4U0rXdHOh7DBBqEyyfbreDoFAA2FgvAJ9OTWvrPhLUtOOjX/gma0gvtJszYLDfFzDc2x2/I5XLbgUUg+ufU0rvsNRjFv3tzC8eDyfE/jRIhtW68JedPj+KRJNqk++1m5q/YqJ/HvgeOZQyW/ht54c9BIVjUsPfb3q5YeEdXvdL8Q3HiO9tH1vXLX7KxtQ3kWsSg7ETd8x5Ykk96hu/C/ixtC8P3sF9pEXijQ0MSMgk+yXEJUKY2yN4yFB46GlZmnNG1r+X4Fq4jjHxytpggEj+HXDtjlsT8Z9an8O8/E3xay/dFvYKf9/ZIT+hWqeg6F4jg8Xnxl4s1PSlKaW9rJBbbhFbr5m/ILdsZyTzn2q78NVku7PU/Ek0bRtrl813ErjDLbqqxQ5HbMcatj1Y00RKyi9eiX4nWUUUVZzipywr5N+LF39v+L+vSA7hHc+Sv0QBf6V9aRELIGbovJ+lfGFxcHUfFup3x58+8kfP1Y1cFdo7svX71vsjauvltoF9I8/maw71utbepnaxX+6qr+lYF4etfsGXU/Z4WnHyR4NeXPXk/M1viL4bt/Dc2lpBdSz/AG2xS5bzABtZgCQMdua5OvoXxBceD01HwzYa/pkl7d3+nwwI+7CwoVXk/U+lcda+D9Ksbrx/Y3Fv5/8AZkAazdicoCSQa8XAZ7+4Xt4vm76a3ly3Xo2j1a+A9/8AdtW/LS55WOSAOpq/rukajoeoGw1S2NvchQ5QsDweh4rutEsdAsfhpoviLUNM+1S/2z5c+1iGkjxJheuOoU/hWj+0TfaQ+rR6fHpzrqqCOSS7LfK0W1sJj6kflXWs3lPGxw8IO3vJvzi0u+2uvqvMyeDUaLqSlrp+J5LRXoXwk0XQNU0rxHdeIIWaCyt0m3qTuRQSWx9cVp+LdC8O+IvDega34Z099N+13/2KSNmyQPU+4rWrnFKniXQlF6Ozl0u1zL8CI4KUqXtE16dd7HlVFe7XHhHw7d3Wp+Ebfw1dW7Wdqz2+qENiSVRzz0IJ/rWD4T0HStF8GafrOoeHbjXbrU53VljBIghU4zgdz1rmjxDQlDmUHe6stNbptPey0T3NXl01Kzat316Hk9dPZ+GYJ/htf+KjdSia2vEt1hAG1gSvJ75+au8t/AOh6f8AErWBfRM2iabY/wBoCEk5wRwpPXAw35CpPEF34e1P4K6nd+HrOTT4JtRh86BznZJvQE/QjBrKvnaqypRw6dnKF30tLo/NoungXFSdS2ilp6dTxitvwRocPiHxBFplxqMGnxujMZpWCqMdsmu++IunaD4b8PR6XF4XkljnsY5INVVif3xAJJ56e3vXM/BjStP1nx7a2Op24uLZonYoSRkge1dbzRVsBUxME4pJ2ejenW1/wZisLyV405a39Tj50Ec8kYYOFYruHQ4PWmV6l4M0nwnD4B1LxBr9g9wLHVWVVjYhpBtAWP6ZbP4V0t/YfDnTtS0TU5NHmkHiKONYIA3yQhsZc8/7ag/Tisaufwp1HTVKUmrrS2rSu1v21Khl7lFS5kv8tvzPCKK9e0Dwb4ej8feMdH1GJjYWNp5sTZO6IHY3HqQGxV2WH4bTeELbxqNDuYrWzna3FoH+aZug3c496c+IKSkoxpylfl2S+0rxW/X8Ajl82m3JLf8AB2Z4pRXrniDwPo+ofEvQLTTI2ttN1a1F3JGD91RnIHpnA/OpfEmgaJrHhHXbmx8M3Oi3GjEPBLIGAniyc5z1OAT+VUs/w79n7r9619vdu+VX179r9xPL6i5tdvxsr/keV6DZrqWt2OnvIY1ubhIiw6gMwGf1rrLvwPZxeKfEej/21Hbx6RB5sT3BCtMdqnb9fm7V22laf4L8Ly+F9E1PTpZdXv1hujdq3+qkLDbkem7jj05qvf6PpurfEjx+dQtVnNtYiWHJI2Psj54rgq51KpVk4c0YKLadlr78VdfitTohglGC5rN3+7Rux4vnitDSNG1LV0u2061M4tITPOQwGxByTz9DXd/Dm48MNZWGny+ELzVLm4k2Xl2FYomTgYx0wK7LwTaaH4b1zxvoy6fJKtpDJMzb/v22wnyuvXrz71147PJYdVIxpvmjqr2s1zJN7+ZlQwKqcrctH/lfseB9qK9O8GaToOsXXiLxWmhzzadY7fsemqSWZ26A4644/M1U+K+g6fBoui+JdN0uXShf747i0kzlJFPB56Zwf0rqhm9KWJWHcWm9OmjtzW37ddr6GMsHJU3Uv/w17XKHwL/5LH4T/wCwnF/Ouu/bD/5LVcf9g+3/AJNXI/Av/ksfhP8A7CcX86679sP/AJLVcf8AYPt/5NXPV/5HdP8A69v/ANKNYf7jL/EvyPHaKKK9884KKKKACiitazuFs9FWZbeGV5Ll1Jdc8BFIH6mpk7DMnNGa1P7Zf/nytP8AvgUf2y//AD5Wn/fApXl2Ay810NleXNudGjhlKIwJIA6/NVa11ZpLmKNrK12s4U/IOhNWLlVTU9LRRhQzAD0G81E3fRoaM+bVtR85/wDSn+8ew9ab/a2pf8/T/kKqT/66T/eP86ZVqEewrl7+1tS/5+n/ACFXv7U1D/hH9/2l932sDPHTYaw60P8AmXP+3wf+gGlKMdNAQ3+1tS/5+n/IUf2tqX/P0/5CqNFVyR7AXv7W1L/n6f8AIUf2tqX/AD9P+QqjRRyR7AaOsTST29jLM25zCcn1+Y1nVe1H/jy0/wD64n/0I1RpQ2BhRRRViCiiigAr134If8i5e/8AX4f/AEBK8ir134If8i5e/wDX4f8A0BK48d/BZUdzvqKKK8QsKKKKACiiigAooooAKKKKACiiigAooooAKKKKACiiigAooooAUda+cfEP/Iwal/1+Tf8AoZr6OHWvnHxD/wAjBqX/AF+Tf+hmvRy74pClsUaKKK9YzCiiigAooooAKKKKACiiigAooooAKKKKACiiigAooooAKKKKACiiigAooooAKKKKACiiigAooooAKKKKACiiigAooooAKVfvD6ikpV+8PqKQHpnx6/4+dH/3Jv5pXmVem/Hr/j50f/cm/mleZVy4L+BH+upUtwooorrJCiiigAooooAKKKKACiiigAooooAKKKKACiiigAooooAfH96tC0PIrNTrV+1PNBEjWmXzdNnj9Yz/ACrr/wBke88rxZrenE/6+zSUD3R8f+zVydn8yFT3GKt/s7XX9n/GS0gLYFzFPbn3O3cP1WvgeM6dqlGp6r8j1crfNh60PRn1pRRWF8Qdan8O+CNY121hWaextmmSNujEEcV8Y2TFOTSRu1G0EDXKXLQRNOilElKDeqnqAeoBwOPauB/4SDxrpOsaPeeIbbSf7E1e5S1CWzOZbR3UmMtkYOcYPJwelXdW1bxbq/iPUNJ8HrpsEGlFI7q6vdxEk7KG8pQoPABGT6nilzGnsn3O1orj9P8AFGsap4Ik1DTdFSTXorlrGayd8Rw3Ky+W5Zuvlqctkc7feoPDOteLLLxrH4X8YJpspv7SS7sLqy3YPlsgkjYMByN4IPcZo5kL2UtfI7SZ/LhkkIyEUtj6DNc9pPipdR0jw/qMOlXbx6zIUymCLYDd80nPT5ccetc/4V8S+L/Exup10zTbbRrW5vbW4nkkfzpfKkdF8sDjoBnOOc1D4G1q50rwP8PrOCNGTVJ2tZSx5Vf3jZHvkUuYv2Vk77/8OejzwxXEEkFxEksUilXjdQysp6gg8EU5FVFCooVQMAAYAFefS65461vXPEGl+GodItk0i++z/aLxn/efu0dVAAP945P0x3qePx1eXXw/0vWLPTYzreqXAsILJ2OxbsMyyBiOdieXIxPXC+tPmRPsZaHd0Vxmh6x4n03xTa+H/Fy2E39pRSSWF3Z7gDJGNzxMCB/DkgjqFOa7OmnciUXEo+Irr7D4c1S9zjyLOV8+4Q4r458LqZZlY9WbP5mvqX403n2H4U6/NnBe3EI+rMBXzN4RjwyN/dGfyrpw0OarGJ34H3YTn6GjqbbpJD6sawbs8mte+bisW6PJr9lhHlikfMxd3c9x1HQ9F8Qav4a1M+ILKFtKsrd7qFpVyU2gjB9cjkVjeGdb0vxH438bWb3sdtFrEHl2ssjbVO3Izk/hXjLdT79abXz0OHrU5QlVb0tHRe773N89Uvloew8xvJNQ66+elvyPWvHFtpeh/COz0Oy1a31C4s9XUzmNxy5VycDuoyBmoPjxY2d5NaeLbHVbS4gu0igWBHzIPlY7iOwwAPqa8swPSjtiunD5RKjUhU9q205N6LXmtdeWqM6mMU4uPLo7fKx6F8MLi3h8FeOI5p4o3k03Eau4Bc4bgA9av6Pq1rpvwo0G4aeIyW2umV4g43hRjJ29eleXUd60rZTCtUlOUt5KX3R5bEwxbhFJLZNfjc958Yxa9qFxfa3pHjyxg0SaFp44Wm+dRt+4B61Q8KX1/r/w40uw8P8AiW20jU9Nd47hJ5NgkQng+/Y/ia8V7be2c4oHByOD6iuNcPpUVT51eLTT5V0TWq+1ozd5hebly776v8Ox7H4TuVh8ba/4a8Q+Ibe9k1LTRa/bVf8Ad79v3QTxwGb8qj17S9M8PfCHVPD6a3aX16L+CSfynBA3OuAvc4C5NeQYo7571q8kftYzVSyTi2rKzcevlp0RCxy5WuXv16M9vWOfQfhxrNl4g8Radq2mS2oGmxJIHkDnp78fpXGfAWeC2+I9pLczxQxiGQF5HCr0Hc1wfYDsOntQaunk9sPWpSnrUvdpJdLbLr37kyxl6kJpfD5/qej29zb/APClddg+0Q+c2tBlj3jcR8vIHXHvVzxXdWr23wz2XMLeTbx+biQHy+YvvenQ9a8soq1lEefn5vtSlt/NHl/4Ivrb5bW6Jfc7nuX26y/4WP8AEGX7ZbeXJpYEb+au1zsj4BzyfpXHC4t/+GfzbefF5/8Aa27yt434wOcdcV59gelHes6OSxpcvv7OD2/kVvxKljnK+m9/xdz2678Q6bpPjXwNfTXULWy6SIZ2Rw3l7ieuOnOKoeP7DxNa6Lql1c+ObK800/6q3SbdJKrMMLgex5+leQUdgOw6e1Z08ijSqQnGe294p395vS+z1tcqWPcoyi1v5+Vvme63VpofiWXwv42m160tIbC3iS6gZx5hdGyFA/3iQfaoIb2zHxD+IchvLbZLp2I281cOdqcKc8/hXiNGB6VEeH7JxdVtWslZaLmUvntb/hhvMNny67vz0se6eD5y3gPw0+ieILDSba1fdq6uwEkhDdMdTkcUafe6bdfFnxfYNf28SapYNDDMZBsyUx16fxfpXhfbFA4pPh6LlUl7T4r9FpeSlq+tmuvQf9ou0Vy7W69lb5HsHw5I0c+J/BMXiC1tNRdlazvlfETOv3sN6cAfia5n4pWuvWUNhDrnia11iR2dhFBJvEWMDJ9zk1wtB5JJ5J6muyjlTp4r6xzp31fuq7drXT3V97GM8XzUvZ29Nel77dTtPgX/AMlj8J/9hOL+ddd+2H/yWq4/7B9v/Jq5H4F/8lj8J/8AYTi/nXXfth/8lquP+wfb/wAmrCr/AMjun/17f/pRpD/cZf4l+R47RRRXvnnBRRRQAVek/wCRfh/6/JP/AEBKo1ek/wCRfh/6/JP/AEBKmXQaKNFFOjR5HCRqzMegAyaoRJY/8f1v/wBdF/nWzqcqQ6jp8shIRGcsR6bzWdY2V4L2Am1mx5i/wH1q/wCIrS6Y2223lPEnRD/fNYyackMhktNHaRm/tY8kn/Vn/Cm/Y9H/AOgsf+/Z/wAKpfYrz/n1m/74NMmt54VDSwyICcAspFVb+8BofY9H/wCgsf8Av2f8KTUGsYtKS0tLo3DGfzGO0jA2kf1rLop8vmFwoooqxBRRRQBe1H/jy0//AK4n/wBCNUavaj/x5af/ANcT/wChGqNTHYbCiiiqEFFFFABXrvwQ/wCRcvf+vw/+gJXkVeu/BD/kXL3/AK/D/wCgJXHjv4LKjud9RRRXiFhRRRQAUUUUAFFFFABRRRQAUUUUAFFFFABRRRQAUUUUAFFFFACjrXzj4h/5GDUv+vyb/wBDNfRw6184+If+Rg1L/r8m/wDQzXo5d8UhS2KNFFFesZhRRRQAUUUUAFFFFABRRRQAUUUUAFFFFABRRRQAUUUUAFFFFABRRRQAUUUUAFFFFABRRRQAUUUUAFFFFABRRRQAUUUUAFKv3h9RSUq/eH1FID0z49f8fOj/AO5N/NK8yr0349f8fOj/AO5N/NK8yrlwX8CP9dSpbhRRRXWSFFFFABRRRQAUUUUAFFFFABRRRQAUUUUAFFFFABRRRQAo61ctjyKpCrVselBMjcsG6VT8G3P9lfF/RrrO1V1KMH/dc4P/AKFViwbkVh+JHaz8QwXi8FGjlB91P/1q+Q4xp3wUZ/yyX6no5K715w7xZ9xHrXI/Gb/klXiT/ryP/oQrqrSZbi0huFOVljWQH2IBqtrml2Wt6PdaTqUbS2d1H5cyK5UlfqOR0r89kuhUHyyTZyvxT/5FnQf+wzYfzNYWg+HL7UfGfjSKLxTf6ZMmrtM1tCikeXIisj8nOCD19q9F1fR9P1a0t7W+iaSK2njuIgrlcPH905HX6Vj+LvA2h+Jb5dQu5NRs7wR+U8+n3kls8sf91yhG4emelS4m0KqS5TlC6+GfCy2/hnxE11c694k+yS6pPGG8iZyVlYA/KxBiIHYk0+DSbvSfjL4WivvEl1q80llfNsmjVDGAsfOF6Zz+ldhe+DvD934Rj8KyWRTS4lURJHIUeNlO5XVxyHB53dc5rP0z4c+G7Gaxug2qz3tlci5ju5tQleZmAxtZictH/sH5falysaqxs/n0Kvwp/wCRB1D/ALCeqf8ApTLXN6B/yKvwo/7CLf8AoMtenaLpGn6NYPY6fC0du80s7KzlsvK5dzk9izHisrSfA/h3S0tEtIbzZZ3rXtsst28gilYEHaCeFwx+XpT5XoL2sbyff/glL4d/8jL44/7Dg/8AREdeex2clx4a8JSf2lLpsEfjPVY5LmMDMRklvkQ88csyp/wOvZdM0mx0261C6s42SXULj7TckuTuk2hcgHpwo4FUW8J6C3hu58OvZF9NuZZZpI2kJPmSStKzBuoO9iwI6cY6UcoRqpP7vysc7B4Vt7Lxnocmq+L7+/v7d5Z7G0mjA3Hy2V246Da56+td9XM+EvBGi+Gr2e+s5NRu7yVPK+0X95JcyJHkHYpckqOBnHXArpqcVYzqS5nvc8w/adu/s/wzS2Bwbu+jTHqBkmvDvDa7baR/RD/hXqP7WF3/AKL4d00N96WSdh9AAK800hdumOfUgV6+TU/aY2nHzR1QfJgZy73/AMivfGsa5PJrVvm5NY9yeTX60j5yBWbrSV6BqvwxvtN8N3Ou3OpWiwx2Ud1Em7DSlgCVAPpmn6X8K9SvNMgd9TsrfUrmDz7exdj5jJ2zx1NeZ/bWB5Of2ite3Xff8OvY9H6jXvblPPKvaJpGpa3e/Y9KtHurjYX2KQDtHU810Xg/wO2t2lxeX2r2elwQzm3xM2HaQAdB6c12Hwv8OXnhX4tzaVePHIw06SSOSM/K6HGCPyI/CssdnFGjTqqnJOcU3bXp/XRlUMHOco8y91ux4/Rmg9a9i8R+A7FfhNplzFdabFdW6Ncy3AwDcArkIDjJIz0rqxuY0sHKnGp9t2/r+uplQw0qyk49Fc8mvbG8shC13bSQiZPMi3jG9fUVWr0rxFoHiHXtb8I6NqmqWsjXmnj7I6ptEUYycNgcnilb4O69/ZnnQ3tlJerIqy2ok5jUnGW9MDk+wNcsM6wsIR9vUSk/W27XbyNXgqsm/ZxbS/yueaUV2Pj7wFeeFbSyvPttvf2t0xjEkJyA4HT9D+RrTPwp1P8As1j/AGlZf2stv9pbT937wJjOOnWt/wC18F7ONT2itLb5b+lvMj6nW5nHl1R53RUtpbyXV3Dax4Eksixru4AJOOa77V/hfcWmi3t5Z63YX9zYJ5l1bwtkqO+Djn/61bYjHUMNKMasrOWxnToVKibitjzyiu28FfD278Q6MdYuNRtdNs2kMUDztjzW9vbPFO8M/DnUNVudU+1X9pY2em3DW0ty7fK8inBC+o/xFZTzbBwc1Kfw7/5eb9C44StK1o7nD0V2Nh4A1C68V6jof220SLTlElzebsxKhAIOfcEUuvfD7U7DWNKsbO4gv4dWbbZ3ER+Vj3B+nWn/AGphOdQ51dq/ytf8tfQX1Wtbm5fI42iu28RfD+TTp7O1sNZstRup7oWkkMbHdHIfw6e9Q+NvBKeG9P8AtC65ZXs0U4t7mCInfG5DHpjkfKf0op5phajioy1lto/8tPmOWFqxTbWxx9FFFegcwUUUUAFFFFAHafAv/ksfhP8A7CcX86679sP/AJLVcf8AYPt/5NXI/Av/AJLH4T/7CcX86679sP8A5LVcf9g+3/k1eBV/5HdP/r2//Sj0Yf7jL/EvyPHaKKK9884KKKKACr0n/Ivw/wDX5J/6AlUa6f7Dpsfhyy+0fb5GkkaU+TGGAJROOvpis5ySsNHMVoaAzR6gXRirLBKQR1B2Grf2XRv+eOs/9+F/xqaHT44rmKayjvDHLbT5E0eGBCkdqUppqwWM+x1LUDewA3s5BkX/AJaH1q/4h1C+Q2+28nXh+jn++ayrC2uftsH+jzf6xf4D61c8Sdbb6Sf+hmk1HnQFP+09R/5/rj/v4asyXNxcaBN9omkl23UeN7Zx8klZdXov+QBcf9fUX/oElXKKAo0UUVYgooooAKKKKAL2o/8AHlp//XE/+hGqNXtR/wCPLT/+uJ/9CNUamOw2FFFFUIKKKKACvXfgh/yLl7/1+H/0BK8ir134If8AIuXv/X4f/QErjx38FlR3O+ooorxCwooooAKKKKACiiigAooooAKKKKACiiigAooooAKKKKACiiigBR1r5x8Q/wDIwal/1+Tf+hmvo4da+cfEP/Iwal/1+Tf+hmvRy74pClsUaKKK9YzCiiigAooooAKKKKACiiigAooooAKKKKACiiigAooooAKKKKACiiigAooooAKKKKACiiigAooooAKKKKACiiigAooooAKVfvD6ikpV+8PqKQHpnx6/4+dH/wByb+aV5lXpvx6/4+dH/wByb+aV5lXLgv4Ef66lS3CiiiuskKKKKACiiigAooooAKKKKACiiigAooooAKKKKACiiigAqxbnmq9TQHmgTNixbkVmeOI8tbyeqlf8/nV+zbkVF4wTfpcUn918fmP/AK1eDxJS9pltVdrP7mjpyufJjIef+R9YfC++/tL4c+Hrzdkvp8QY+6rtP6iujrzf9my8+1/CTTkLZNrNNAfbDlh+jV6RX5YndJnXWjy1JR7MKKKKZmFFFFABRRRQAUUUUAFFFKoyRQB85ftQXX2j4habZA5FrYgkehZs1ytuNmmoPVifyFXvjbdfbvjFq2DlYPLgHttWqco2WkK/7JP619JwxT58apdr/kdWLfJl8V3/AFdzJvW5NZM55/GtK8bk1lznmv0w8KB6R8ap2+2eE4pJGMCaZA2zPAyFyfyrsfGetaPoXjTTdSbwzfX18LWJrW6hdipXbjGBx3rxXxFr+p6+9o2pSRyG0t1t4tsYXCKMAHHX61v6N8T/ABfpWlRadbXsLRQrtiaWEO6D6mvlKuS1/YUYpJuKkmuZxTUn3S+9W1PahjaftJt6Xs07J7G1p+k6BceHtQ8a+INMvr1brU3igsLZyPLYknJx9CPyr0IhR8adN2xtGP8AhG/ut1X94/Brxbw1488SeH7e6t9Puo/LuZDK4ljD4c/xDPQ05fH/AInGuwa2byJ76Gz+xrI0IOY8k8juck81nislxtec9Va0lHV7NKytbS1tXuyqWNowjHTW6b07eZa0bXfB1t4TNhf+HpbjVNkg+0gjG4k7T17cflWt4otprj4FeGGghaVYbuYyFVztGDya82ro9I8a+INL8NXXh21uYxYXIYMjRhiA3XB7V62Jy6anCpQd2p8zUm7bNO29t9jlpYlWcZ7WtovT/I9Vf/ko3w3/AOwZ/RqyPCN1ced8T5vPk8wW8jB9xyCPNwc1wP8Awm3iD+1dJ1P7RD9p0mHybQ+SMKvPUd+p61XsfFGsWf8AbHkTRD+2EKXmYgdwOc49PvHpXmrJK/s3F22ivuqOT6dvxOl46nzX13f/AKSl+Z3Vk8Y+Dfhlrk5hj8RLuz0C5kJ/ma6jxhr+l+HfiPc3i+Fr+61VowFukdikism3gdMdR+FeLy+INTk8Mw+HGlT+zobg3CIEG4PgjO7r3PFdDbfFLxjb6SunLfQuix+WsjwhpAuMfe6596WIySvObmkpJud1zOOkmnul5aoKeNpqKW1lHWyeqRzukWh1vxTb2it5BvLvGf7m5s/pXtOg6b4e0eXxjpGj6VfxT2emTR3N5O5KTHY3QHjrzXg1vPNb3MdzDIyTRuHRweQwOc12V/8AFLxheRSQzXkASWB4JFWBQHVhgk++Oh7V2Zvl+KxTjGi/dtqrta3TvotdFaz9THB4ilSTc1r6f1Y2vFtpd33wb8Hf2bBJPCjyLMsa5xIeBn8d9S39jqTfAo2UdvM13ba066hGBucMCc5x15KVyXhLx74l8L2MljpN4i27ksEljDhSe4z0o8OePvE2g3l7dWN8C97IZbgSoHVnPJbB6GsZZdjYrlgotRnzx1et23Z6aWvvr0LWJot3d9VZ+WnQ7b4W232Lwj4ys9a024uZo44HntA2JHi2EgDHPQj9Koaj4y2weHbfw74bu7RNLvWnt0m3Hedp3KM+2a5Kw8a+I7LxNceIoL7GoXP+uYoCjjjgr0xwPyq3q/xD8T6nqthqU91Ck2nuZLYRxBVVj1JHek8pryxMqtSKkpa/FJJPk5WrW1XnvZjWLpqmoxbVtNlte+52PieLTrmw0z4j+G9Mns9SGohJ7N1x5r4JOB/wE/nVP4i2eh+IvB7+OtPsJ9Nv/tghvIZBgSORkkD6nOe/Nc1rXxE8Uare2N1PeRRtYy+bAsUQVQ/qQOv/ANeq/i7xx4g8UWsVrqlxF9nibeI4owilvU469/zpYbLMZTnSk2lyt68zbUb/AAbe8uzdrBVxVGUZrv5de/kc1RRRX1B5QUUUUAFFFFAHafAv/ksfhP8A7CcX86679sP/AJLVcf8AYPt/5NXI/Av/AJLH4T/7CcX86679sP8A5LVcf9g+3/k1eBV/5HdP/r2//Sj0Yf7jL/EvyPHaKKK9884KKKKACtq/v720isktbqWFWtYyQrEAnFYtaGtfdsP+vOP+VRJJtXGJ/bWrf9BC4/77NbVnqmpNBZk3sxLW9wT855IBxXLVu2X/AB72P/Xtc/yNRUjG2wIo/wBtat/0ELj/AL7NLqrFrLT2YkkxMST3+as+r+p/8eGnf9cW/wDQquyTVgKFXov+QBcf9fUX/oElUavRf8gC4/6+ov8A0CSnLYCjRRRVCCiiigAooooAvaj/AMeWn/8AXE/+hGqNXtR/48tP/wCuJ/8AQjVGpjsNhRRRVCCiiigAr134If8AIuXv/X4f/QEryKvXfgh/yLl7/wBfh/8AQErjx38FlR3O+ooorxCwooooAKKKKACiiigAooooAKKKKACiiigAooooAKKKKACiiigBR1r5x8Q/8jBqX/X5N/6Ga+jh1r5x8Q/8jBqX/X5N/wChmvRy74pClsUaKKK9YzCiiigAooooAKKKKACiiigAooooAKKKKACiiigAooooAKKKKACiiigAooooAKKKKACiiigAooooAKKKKACiiigAooooAKVfvD6ikpV4YH3pAenfHeOR7nSNkbvhJs7VJ7pXmnkXH/PvN/37Neyf8LT8N5OINS/78r/8VR/wtPw3/wA8dS/78r/8VXmUalalBQ9nsW0meN+Rcf8APvN/37NHkXH/AD7zf9+zXsn/AAtPw3/zx1L/AL8r/wDFUf8AC0/Df/PHUv8Avyv/AMVWv1mv/wA+wsjxvyLj/n3m/wC/Zo8i4/595v8Av2a9k/4Wn4b/AOeOpf8Aflf/AIqj/hafhv8A546l/wB+V/8AiqPrNf8A59hZHjfkXH/PvN/37NHkXH/PvN/37Neyf8LT8N/88dS/78r/APFUf8LT8N/88dS/78r/APFUfWa//PsLI8b8i4/595v+/Zo8i4/595v+/Zr2T/hafhv/AJ46l/35X/4qj/hafhv/AJ46l/35X/4qj6zX/wCfYWR435Fx/wA+83/fs0eRcf8APvN/37Neyf8AC0/Df/PHUv8Avyv/AMVR/wALT8N/88dS/wC/K/8AxVH1mv8A8+wsjxvyLj/n3m/79mjyLj/n3m/79mvZP+Fp+G/+eOpf9+V/+Ko/4Wn4b/546l/35X/4qj6zX/59hZHjfkXH/PvN/wB+zR5Fx/z7zf8Afs17J/wtPw3/AM8dS/78r/8AFUf8LT8N/wDPHUv+/K//ABVH1mv/AM+wsjxvyLj/AJ95v+/Zo8i4/wCfeb/v2a9k/wCFp+G/+eOpf9+V/wDiqP8Ahafhv/njqX/flf8A4qj6zX/59hZHjfkXH/PvN/37NHkXH/PvN/37Neyf8LT8N/8APHUv+/K//FUf8LT8N/8APHUv+/K//FUfWa//AD7CyPM/B2ijWPEEGn3STxRSq3zhCNpA4NT+J/Cup+Hbg+ehltifknQcH6+hr1PQfH2i63qkWm2cV6s0udpkjAXgZ65pfG3ijR9HtXtboJeTyLj7MOQf970FZfWq3tUuX5A4qx47aNyKn1xfN0Ob1XDfrVYzLLcySpGsSuxYIvRR6Crc372wnj7tGQPyrox9L22FqU+8X+RFGXJWhLs0etfsm6tbx+EtYsLq5ji8m+WRA7YyHTn/ANBr2U6ppY/5iFt/38FfB8c15bswt7iWEN97YxGfrTjfaof+X+6/7+GvxSNVJWaPqsRlk6lRzjJJM+7Dq+k/9BC2/wC/gpDrOjj/AJiNt/38FfCn2zUv+f25P/bQ003V+et3cH/toar20exj/ZFT+dfcfdh1zRf+gla/9/BTf7f0P/oK2n/fwV8Jma8/5+Zv++zSeZdf895v++zS9uuwf2TP+dfd/wAE+6z4h0Ef8xW1/wC/gpp8SaAP+Yta/wDfwV8Lbrn/AJ7y/wDfRoJuP+esn/fRp+3X8o/7Jn/Ovu/4J90DxP4d/wCgvaf9/BTD4r8ND/mMWv8A38FfDOJv+ej/AJ0myQn7zfnR7dfygsol1n+H/BPuVvF3hof8xi1/77p1v4u8MtMi/wBs2gye718M+XKO7fnQscjMM7jR7f8Auj/sl/z/AIf8E7fWr5dX8d6xqUbb47i9kZG9VzgH9K0dRbaAvooH6VgeGYDvTjFa2qTBpnKnIzxX3HCFJupOp5fmzhzm0KcKa/qyMu6brWfKeat3DZNUpDzX3p4kUNooooLCiiigAooooAKKKKACiiigAooooAKKKKACiiigAooooAKKKKACiiigAooooA7T4F/8lj8J/wDYTi/nXXfth/8AJarj/sH2/wDJq5H4F/8AJY/Cf/YTi/nXXfth/wDJarj/ALB9v/Jq8Cr/AMjun/17f/pR6MP9xl/iX5HjtFFFe+ecFFFFABWouqWrW8EdzpiTvFGIw/mlcgdOMVl0VLinuM1P7Q03/oCp/wB/z/hU9peLeXkccNqIEitpgqK27OVJrEqS2nmt5lmgkaORejDqKlwVtAE8mb/nlJ/3ya0NShl+wad+6f8A1Lfwn+9Uf9san/z9yfnV+91XUPsunf6VJ80Zzz1+ak3K6BGJ5M3/ADyf/vk1dVHTQJ9ysubqLqMfwSVI2uagCf3xqG61S6uoxHcN5iA7gp6Z9afvMCjRUvmr/wA8lpZNrW4kCBTv28fSruBDRRRTEFFFFAF7Uf8Ajy0//rif/QjVGr2o/wDHlp//AFxP/oRqjUx2GwoooqhBRRRQAV678EP+Rcvf+vw/+gJXkVeu/BD/AJFy9/6/D/6AlceO/gsqO531FFFeIWFFFFABRRRQAUUUUAFFFFABRRRQAUUUUAFFFFABRRRQAUUUUAKOtfOPiH/kYNS/6/Jv/QzX0cOtfOPiH/kYNS/6/Jv/AEM16OXfFIUtijRRRXrGYUUUUAFFFFABRRRQAUUUUAFFFFABRRRQAUUUUAFFFFABRRRQAUUUUAFFFFABRRRQAUUUUAFFFFABRRRQAUUUUAFFFFABRRRQAUUUUAFFFFABRRRQAUUUUAFFFFABRRRQAUUUUAFFFFABRRRQAUUUUAWdMvrrTbtbuzkMUyghXHUZGOKheSSWVpZXZ5GOWZjkk+tMpyilZXuDZYhPIrQtnxWfEOauQ0zORYWwsZGLNAuT1qZdK00/8u4psVWENcLy3CN39lH7kN4qv/O/vYwaTpv/AD7rSjStN/59k/KpgadzR/Z2E/59R+5EvFV/5397If7L03/n1T8qP7M03/n1j/75qelqlgMKv+XcfuQvrNb+d/eyAabp3/PrF/3zS/2fp/8Az6xf981LzRT+pYf/AJ9r7kL6xV/nf3kX2Cw/59Yv++aPsViP+XWL/vmpDmmn8apYSh/IvuQvbVf5n9437LZD/l2i/wC+aQ29mvS3i/75oJNRsar6tR/kX3IPa1P5n94OyRj5FC/QYqhcyZzU8pqnNWkYRh8KsUm3uyrM1Vz1qeQVAw5qzVCUUUUDCiiigAooooAKKKKACiiigAooooAKKKKACiiigAooooAKKKKACiiigAooooA7T4F/8lj8J/8AYTi/nXXfth/8lquP+wfb/wAmrkfgX/yWPwn/ANhOL+ddd+2H/wAlquP+wfb/AMmrwKv/ACO6f/Xt/wDpR6MP9xl/iX5HjtFFFe+ecFFFFABRRRQAUUUUAFaV9/x6aX/1yP8A6FWbWjff8eml/wDXI/8AoVRLdDM9vvH60lK33j9aSqEFS/8ALn/20/pUVS/8uf8A20/pQxkVFFFMQUUUUAXtR/48tP8A+uJ/9CNUavaj/wAeWn/9cT/6Eao1MdhsKKKKoQUUUUAFeu/BD/kXL3/r8P8A6AleRV678EP+Rcvf+vw/+gJXHjv4LKjud9RRRXiFhRRRQAUUUUAFFFFABRRRQAUUUUAFFFFABRRRQAUUUUAFFFFACjrXzj4h/wCRg1L/AK/Jv/QzX0cOtfOPiH/kYNS/6/Jv/QzXo5d8UhS2KNFFFesZhRRRQAUUUUAFFFFABRRRQAUUUUAFFFFABRRRQAUUUUAFFFFABRRRQAUUUUAFFFFABRRRQAUUUUAFFFFABRRRQAUUUUAFFFFABRRRQAUUUUAFFFFABRRRQAUUUUAFFFFABRRRQAUUUUAFFFFABRRSigBVXNTxx0kSVdgizQQ2Mhiq5DEamggq9BbM3RePU9KipUjTXNJ2RCvJ2irlWOI1OkXvVsRwRj95Jn2FI15aR/dRfqa8avn+EpaJ39Drp5ZiKm6sRLFnoCfoKlW2lbpG35VDJrSL0IH0pI9SupziG3nlJ6bUJrzanFEfsw+9nVHJn9qRaFpN/cx9TTvscv8AdX86SCz8SXIzb6FqUo/2YTVmPQfGkgynhfViP+uBrmlxTPokarJ6f8xB9jl/2Pzo+xTeifnU76D4zT7/AIY1Uf8AbA1BPZ+I7Yf6RoWox/70JpLiip2X9fMP7Hp9xDY3H/PPP0NRPaTr96Fx+FRNqNxCcT280Z/2kIqWHWlP8WDXRDid/aiiJZMukiBosdQR+FRPFxWvHqkcgw2xh70/FhP1jCH1U4r0KPEOHn8SaOaeVVY/C7nOyxVVlirp5tMDDMEof2bg1mXVo8bbZEKn3FevQxdGuv3crnFOlUpP31YwJY6rOlbM8GM1RmixXSEZGcwpKmkWoj1oNExKKKKBhRRRQAUUUUAFFFFABRRRQAUUUUAFFFFABRRRQAUUUUAFFFFABRRRQB2nwL/5LH4T/wCwnF/Ouu/bD/5LVcf9g+3/AJNXI/Av/ksfhP8A7CcX86679sP/AJLVcf8AYPt/5NXgVf8Akd0/+vb/APSj0Yf7jL/EvyPHaKKK9884KKKKACiiigAooooAK1LTVI1t7e3m0+3n8r5VdhzgnNZdOi/1i/UVMop7jNNtUtdx/wCJRadfSk/tS1/6A9p+VZjfeP1pKXIgNT+1LX/oD2n5VL/adr9lz/ZNp/rMYx7VjVL/AMuf/bT+lJwQF/8AtS1/6A9p+VH9qWv/AEB7T8qy6KfIgNT+1LX/AKA9p+VH9qWv/QHtPyrLoo5EBb1K8+2NFtgjgSNNqog465qpRRVJWAKKKKYgooooAK9d+CH/ACLl7/1+H/0BK8ir134If8i5e/8AX4f/AEBK48d/BZUdzvqKKK8QsKKKKACiiigAooooAKKKKACiiigAooooAKKKKACiiigAooooAUda+cfEP/Iwal/1+Tf+hmvo4da+cfEP/Iwal/1+Tf8AoZr0cu+KQpbFGiiivWMwooooAKKKKACiiigAooooAKKKKACiiigAooooAKKKKACiiigAooooAKKKKACiiigAooooAKKKKACiiigAooooAKKKKACiiigAooooAKKKKACiiigAooooAKKKKACiiigAooooAKKKKACiiigAqSMc1GKnhFAmWraPNatrDnHFVLNOlWpJpBLHa2sbS3ErBERBlmY9AK8/MsfDA0HVl8l3ZWHw8sTU5F8y40sFuvzEFvT0qxoth4h8SXAt9C0q6vDnBaNDsX6ntXqnw7+DVrFFFqnjQm5uWAZdPQ/In++e59uK9ethDZ2q2tlbxWtugwsUS7QK/NcbmlfFT5pyPajUo4ZctKN/M8P0P4Ga9dBZfEGtWunKesUI81x+oxXbaR8G/AdgFN5HfapIOpmlwp/4Diu5Lk0hJrzXN9zOWKqvrYoad4Z8I6YALHwvpcRHRjFk1sxXCwqFt7eCEDoEjAqpRU8xi5ye7Lx1G5xjzSPoBSf2hc/89mqlRRzCuXRqF0OkzU9dTuu8pP1ArPopXC77l6S8WYbbi3tpx6PEDWPf+G/B+pAjUPCulyk9WWLafzq1RTuuxaqzWzOP1T4O/D6/Ba1jv9KkPQwy5UfhiuQ1n4Ea1ADJ4d8QWmojqIpx5T/nk5r2DcacsjA1cZtbM2jjKi31Pl7XdG8T+F5vL17R7uzXOBIyExt9G71HbX0NymyQK6n1r6wW9MkDW9ykdxAww0cq7lIrz7xp8HfD2vLJeeF5F0TUzlhAT/o8p9P9kn15rro46pSknf5o6Y1qVb3ZaHhV9poKGS3+Ze69xWDdQ4zXUXdvqvh/WJtI1q1e0vITh0cdR2I9QfWqOuWybRcRDCv94Dsa+8ybOPrNqdR69H3PIx2B9j78NjkZ0xmqbjBrVuk61nTDmvpDhiyGiiigsKKKKACiiigAooooAKKKKACiiigAooooAKKKKACiiigAooooAKKKKAO0+Bf/ACWPwn/2E4v51137Yf8AyWq4/wCwfb/yauR+Bf8AyWPwn/2E4v51137Yf/Jarj/sH2/8mrwKv/I7p/8AXt/+lHow/wBxl/iX5HjtFFFe+ecFFFFABRRRQAUUUUAFKCQQRwR0pKKAJ/tl1/z2aj7Zdf8APZqgopWQyf7Zdf8APZqZNPNMAJJCwHTNR0UWQBRRRTE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o61bt+1BMjWsVrR+E3iLTNE+J1nf6wqmAb40dukbngNVGw6iuO11fL1GdD2c18Txo5RpUpra7PVyWCqyqU31R95QXMd3AtxBKssbjIZTnNPr5A+HHxX1zwqyWs8j3dkOArHJUf1r6C8IfFTw3r8Sj7QsMxHK5/p2r4SMoz+Fl4jDVMO/fWnfod7RUNrdWt0u62uI5R/stmpjTszBahRRRQAUUUUAFFFFABRRRQAUUUNhVLMQq+poAKfG5U9aw9U8TaRYEobgXE3aOL5iTXA+OfHiWtqzapeJpdqRxboczyj0x1rSMHu9DOVWKfKtX2Rd+PuoaNrnhV7n5f7R0eSMRXY/5aq7bWiz39fwrySw/06weHqSpI+o5rl/FXjO68SXkdvDH9l0yBiYYAckn++x7mt7w3IVsriTPKwN+ZGP616eU1U8TBU+6/M9V0qsMI3iN9dOytsP8ACXhmTxVrD6fFdpabYmlMjpuAA9qr+PvBsHhqyguIvEFnqZlkKGOFcFMDqeTXXfBZN/iy7j3Bd1jIuT2yOtZV78PI4/FGjae2v2uoJqV2ySLB96NVG455PUcV9tWzGVLMZU51eWEUny8t76NvW2lrdzzaGGUsKpRhdt2vfba2h5l3or3G1Twj4o1vWPA1p4ehs2tIZBaXan5t6EDP5kfhmsvwn/wjGhfC2y8TaxoqX9yl7LDGoODIxJHJ9lUn8Kv+3vd/gy5rxSjpd8ybi97dNexf1DX41bXX03/M8irrPht4asvEtzqsd7LMgtLB7iPyzjLL0z7VU8FaXB4j8d2OnMhjtrq6y6DtHnJH5cV7J4e1bwxear4m0zR9ETT7jTrGaFZkPEqAEEY7YNLOsznh4OnSi+aybat7qvb8fIMFhY1JKUmrXt66HzypyBS16TeaDY658N/CeoadaRw3JvBp946DlyxwGP6murj0fwrP448VWdxpkI0/S9Mj3+WDkFFLSEe/BH4VpVz6lTT9x3XNdduWSj+N7oUcBKTWq1t+Kv8AoeF0V6p41Xw5r3w1tfFGl6ImmNa34tZI0bJZMdM/ip/Ouh0K003xVp+oaa3gN9I0wWbyWV2yEHcBwdx6k9ameeqnS9rKk1ZtS1Wlreeu99AjgHKfKpLa631/yPCqK9X8Jf8ACM6R8KLLxNrGipqFzFqEiRqDjeTjG4+gGTXWXkPgfS/GOm2H/COJNL4iiWRix+SBSvAA9yOaitn/ALOcoKjJ25lfTXl369tfwKhl/NFNzSvbv12PGvDukaXqGhaze32rRWdzZRK9tAx5nY5yB69B+dYNepab4d0y1s/iRavaxzHTDstXcZMYDP0/IVaV/DPgbwdoA1Lw/Fqt1rMBuLl3bBRCFIA/Bh+Rqlm6VSShFzbastF9hS0+XfqT9TvFczSSTu9e9jyOup+GXh2z8Ta/PYX0k0cUdpLMDEQDuUZH4VneG9Nh1vxhY6XHmOC7vFjHqqFv8K9x8Paj4V/4TTVPD+l6Gllc6bZyxxXKH/Wrs+YEdqedZnPD0pU6UXzcrd1b3Vtd/PsGBwqqSUpNWvb1PniVdkrr2ViP1rR8M6DqXiPUxpulRJJcbGk2s+0YHXn8a7L4eahBb2ssNn4Il129Ny32i4CFgkZPCjA44r0LwrZaT4f+Meo6VZaYkX2yyS5hcH/UcfOgHoSf0rPMM7nhlUhGn70YtrVa2te6vdb313RWHwMajjJy0bs9z54orvdL1/Rr3xrcaja+C/tW+3CWmnxEsFlBGXOBzxmtT4u6XbN4R0XxGdC/sTULid4Lm32lexIJB+n612vNHGvTo1Kbjz+a3te1k79N9rmP1W9OU4yvb1PLqKKK9Y4wooooA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tWLc8igTNuwPIrmvFkRGruFGS+CAO5NdFYt0rM8VzT2Op2mo2rBJ4sSRtjOGU5HFfK8X0ufLnL+Vp/p+p6GST5cXbun/mc7qNhf6bcC31GyuLOUjISeMoSPoahikkicPFI6MOhU4NfeFvH4X+JfgDSz4x0e3u/tVpHJ9pjXa6sV5IIrxnx1+zDfKZLzwHrUOpQclbO5YLKB6buB+lflkqbifUUsZTqaHkXh34ieItHKr9o+0xr2cncPoRXpPh746bQqXklzbn/AG18xf0xXkvibwZ4s8MzNFrvh+/stpwXeFvLP0bGDWAGUnAYH8aqOIqRMquW4arqlZ+Wh9aaR8XdMu1XF5p0pPYyiNvyJrpbPx1YzqD9jkf3icOP0r4nwPp9KlhubqEhobqeMj+7IRWqxS6xOKeSy+xU+9H3Ani7Sj9+K7j+sJqQeLdD/inlX6xmviu28SeILcAQ6xdqB/t5/nV6Px14tj+7rlx+Kr/hVfWafZmDynFLaUfxPsc+LdB/5+m/74NMbxfoa/dkmf6RGvkEfEHxh/0Gpcf7i/4U2bx74ukHOuXH4Ko/pT+sUuzI/srGd4/j/kfXT+MdPwfJsr2X6Rkf0qld+NpIwTHpZjH96eQKP1r5En8VeJLj/Xa3dsP94D+QrPnvb2fme8uZM+spo+s0+kS45PiX8VRL0R9Uav8AEpbcHz9a0iyHokodx+ANcJr/AMWtF5/0zUdWf+6v7pP1FeEnnk5PuTmlhVppBFCrSyHoiDJP4VLxT+yrG8Mjp/8AL2bf4Heaz8UNdulaHS4YNKiPG6MZkI+prh7u4uLqZp7qeSeRjkvI2TXb+EfhD8QPEpR7XQZrO2brcXv7lQPX5sZr2vwP+z54a0d47rxVfNrl0uD9mhGyAH37n8DWbdSo9WdcfqmCXuJL03PmfTFO9W2kBuQfUeor0PRx5eiXDf3tifmc/wBK6H9pX7GnxE03TbGzgtYbPTI1EcKbQNzMQPyxWDCPL0OMf35c/kv/ANevpOG6F8ZBdnf7jjzDEe0wjna1/wDOxv8AwqvrOx8R3st9dw2yNYyqrSuFBOOBz3rkPCOtJonjbT9XnZnht7ks/f5TkE/kc1Uvjyaybg8mv0Z4CnOdWUn/ABEk15K6/U+ep4iSjCK+y7/l/ke1Rjwr4S1vWvG9r4ls757uGT7FZQsDIruc88+oH05rjNT1Cxk+B2m6et5A16urtI9uHHmKuJPmK9ccjn3rgaK46GTKm1KdRyknF3dtoppLT1ep1zxrkmoxsrP8d3+Bv/DvV4dC8a6XqlxkQQzjzSBnCngn8jXrVhB4N8P614h1GHxRZXM2r2s7QxrKNsYILEE/3ieleDUYq8wyhYyfPzuN1Z2tqk7r7mTh8Y6Mbct9bryPZP2c7+1ksNU0q/AaK1dL9N38O0EE/hjNY3gXXrWa58d32o3sEEuoWE5jEsgUyOwfCrnqeRxXN+EPFS+HdE1uziszJdanAIFn3YEac54/E1zFc39ke1xGJlLRT5bfKzf3s2+uctOmlq1f8T0fQNU0m3+ESWt5cwNKuvRzSW28eY0Q2ZO3rjg16R/bGlxeKb7VZvG1jLp15ZMllYrIoWI7Oc88cg49zivnCijFcP08RKUudq7l0T+K219tt9+gqWYSppLl2t+F/wDM7u6v7E/Amz04XkBvV1N3NuHHmBcDnb1xXReJNX0qb4i+CrqLUrR7e3tIVnlWUFYiM5DHtXkVFdMsog5N8z1c3/4GrP7jNY2SVrdvwPXP7X0rd8UP+Jlaf6a+bX96P3/zP9z+91HT1qRrbwx468H+Hpr7xJa6Vc6RbfZrqKVgHdVCj5QfXbkH3xXj9FZPJErSp1HGSaaenSKj+KX3lLHN6Sjddvnc2vDGpW+ieNbHU4yz2tpeiQE9TGG/wr2Wyj8F6V401LxJH4ospX1W3l8iESDEWU+bce2ew9a8AoxWuYZQsZK/tHHTldrarf8AMnD4x0VblT1v6HsHg29sbr4bLp1n4ottAu7e/kmvHdgHmjJJGPXjpWlJ4m0OP442mojU7Z7KXTVg+0CQbFYrkbj26frXhtFc8+H6c6lSTm/eUui05rX13e2lzRZjJRilHa34Hr3ga30Xw14r8QaLb+JbIT3NhtsdTyNkTnnGemRlfyp/jVrHUvCXhvw4PEUWtXy6v5dzLE4LncpyQPQbgAfWvHq0PDerTaDrdtq1tDDLPbNvjWUEqG7Hj060Vcml7X6wqjc1Z7LWSi0tei8trhDGrl9ny2Xz2buaHxF0ew0Dxjf6Rps0kttbsFDSMC2ccgkVz9S3lxNeXc13cOXmmcyOx7knJqKvaw8J06UYzd2krvu+5xVJKU24qyCiiitjM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eseFNB+HFj8LtM8UeModXmuNQv7i2QWbqABHjrkHsaNI0T4aeK/G2maR4ag1iC2a1vJbv7S6klkhZ49uB6qc15jzOCcvclaN7u2nu79fI6vqstPeV3bT1PJ6Kmt7W4uZWjtbeWdlBJWNCxA9eKYsUrK7LG7Kn3yFyF+vpXpXRzWGUU9YZmQSLFIyFtoYKcZ9PrTZEeNmR1ZHHBVhgg0XQCUV2fxQ8N6boi+HtS0Uytp+s6TFeL5hyUk5WRMj0YfrTNY8O6fpnwo0PX5zL/a2sX9x5K5+QWsQCE465Mh6+grljjKcowkvtOy9db/AHWZq6Mk5Ltr/X3nH0VPNZ3cMCXE1rPHDJ9yR4yFb6HvT7O1kaaOSa3nNsGRpWVCcITgn+ddPMrXMrMq0Vr+KLfTf+Epvbbw7HdvYecRaJKh80rjuMZz+FWvAuhrqnxA0Pw/q0M8EV5fw286ldrhXcA9fY1m68Y0/aPtfzLUG5cq9DnqK1PEumPpusX8McEws4ryWCGV1OGCORjPQnitnx14esNF8O+Eb+0Mhl1bTXubneeN4lZePbAFL6xC8F/Nt91w9nLXyOSoqW4trm3CG4t5oRINyeYhXcPUZ61FWyaexAVNAeahqSHrTJZsWTciqvjOPdZwSehIP5VNZt0p/iVPM0Ut/dYGvHz6l7XLq0fK/wB2ptl8+TF035/nofSH7Pt79u+EeiMTloUaA/8AAWIrvkZkbcjFT6g4rx39k68874f3tmWybW/fA9AwDf1r2GvyaL91Ho4mPLWkvNlz+0rh4vJulhu4uhSeMOP1rmNd8B/DnxAWOreDbMSt1ltiY2/nituik4RfQIYmrDaR5hqv7Ovw2vMnT9U1nTGPRSVdR/47muZvv2X4mY/2b45ttueBcW7Z/PivdsmkqHRgdMcyrI+cLv8AZh8XoCbXxBolzzwN+3j8WqjJ+zV8RF/1c2kSfS6Uf1r6dpcn1P50vYRNP7Vqdj5bH7N/xKJ5j0oe/wBtT/Gp4/2afiASPMvNGj9c3KnH619O5b+8fzozR7CIf2rU7Hzpa/sxeISf9N8VaPAP9lS/8jW7p37M+iRkHVPGc0o7rawFf5g17aaKaoxM5ZnWZ55pHwJ+F+nENNZajqrj/n5mAU/gAK7fRdF8OaGgXQ/DmmWOOjLFub82zV3JpKtQiuhzTxVWe8iWa4mm/wBZIxHp0H5Co1+8KSnwDMqj3qjBvqz5T+Nd19u+MutHO4QPHbj/AIAig/rmobv5LC1T/YZvzOP6Vk63dHVPHet3/UT6hM4PtvOK1dWO0on9yJR+mf619ZwnT5sS5dk/8jpzP3MJCPoYN63JrLnPNbf9n315bXNza20ksNsu6Z1XIQeprNudOv00xNUe1lFlI5jSYr8pYds1+ge1he11fb5niwhK17FCiuz8E2M2k6vcLrHhe61Lz9MkkhhAwVU4xJ9OCKmsPh/eXvw8bxFBb3j3zXIWK3VMq8OAd+MZ7n8q4qmZ0KUrTdldJO6s27/lbqdccLOS91a66ehw3eivTLjRZ9T+C/h6PTNONxey6nICY48uV2v1I7cCvO9RsrvTrySzvreS3uIzh0dcEVphMdDEuUVo02rX10drk1qEqdn0aT+8r0VbvdNv7K1trq6tZYobpd8DsuBIPUVcTwzr76mmmrpN0bt4xIIxGchD0Y+grd16SV3JW169t/uM1Tk3axkUVpapoWsaZqEdhf6fPBcykCNGQ/Pk449ea2PDug6ppuu2F9qnh26urSO9WF4NpBlf+4KzqYulGHOpJ6XWq19Co0ZuVrf8A5WiuivtH1DXfFmow6LodzFiZj9mCk+QPRj2q34L0e8074laPp+r2Lwubld0UycMMH16ionjacablf3lHmtdX2uUqEnJLpe1zkqK7P4jeG9Wj8S6/qkGkzppiX8wEixkIFDHke3v0q94tt7eP4N+Ep0hjWV5597hQGb5n6nvWSzKnKNKUded23291y1+4t4aSc0/sq/rrY8+orXufDOv22krqs+k3UdmRnzWjIAHqfQe9ZUUcksixRI0kjHCqoySfQCu6FWnUTcZJ2OeUJR3Q2itnVvC3iDSbJb3UdJube3bHzshwM+vpUej+Hdc1e2ludN0y5uYY87nRCRn0Hqfao+tUeT2nOuXvdWK9lPm5bO5lUVp6N4f1rWXlTTdNuLkxf6zahwp9CfX2pmn6Lq2oak2m2en3Et2hIeIIdyY659KbxFJNpyWm+u3qL2c9NNzPoq9e6Pqlnqg0y5sLiO8YgLCUO5s9MDvVjV/Deu6TNbw6hpdzDJcnEKlDlz6D1PI4o+sUrpcy12139A9nPXTYyaK1Nc8Pa1oiQyarp09qk3+rZ1IB9vrWXVU6kKkeaDuvIUouLtJWO0+Bf8AyWPwn/2E4v51137Yf/Jarj/sH2/8mrkfgX/yWPwn/wBhOL+ddd+2H/yWq4/7B9v/ACavEq/8jun/ANe3/wClHf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e4aAvgZv2f/Dn/Cby6pHD/bF79m+w4yW+XduyDxjFUvhqvhFfjPZDwZJqD6f/AGXebze43+Z9nlzjAHGMVyGs69pdx8G/Dvh2G4LanZapd3E8WwgLHIF2ndjBzjtTPg3rmmeHfHcGqaxcG3tFtLqNnCF8M8DoowOeWIFfPSwVT6vXleV3z2j01btZeZ6Xto+0prSy5dfuPVPBOi+KNK+D3h++8DXWj2Gp6vcXF1qF1ezwI5RJDHFGol/hwCTjvUOuT6XoPxqsYLi3sLiz8V6TFba3bWTJNHHcS5SQx7c4w6qwxzzXJeHdT8H+KfAOleGfFOvz+H73QriY2d0sLyJPbytvdCFBIYNnGeOasab4l+H+j+PNQ8RaWjLBo2mrDoUEkbs19dBdonkJ4XklscdBXG8NU9pV5ott8+0Wr3fu+9fW2ltPds9rGyqR5Y2atp17LXT7/Ub8ZJovA+q6J4D0iNXTw4y3dxPLFg3d053bjxyoXA9Oteb+I9WuNd16+1m7SJLi8maaRYl2oGPoOwrt/FHiLw/4z8O+GrzxBqcsPiKzn+xam6wktPaFsibOMblyRj9K4nxLDpNv4gvoNBvJr3SkmZbS4lXa8kfZiMDB/AV7OWw5IRjUi+dXu7bu+rv5vVeXocWJlzSbi/d0svl+h28+7xB8ALLYpku/DWstb7QMt5F0u5T9PMUgfWtL4jTwaf8AFHwv4X/s59WtvDNrZ2L2UXP2qYYklUe7O5U/Ss34C+KPD3h/Xb+08WzPHod9DE8u2Mv++gmSWLgAnnaw/wCBVn+CfGUNl8ZbXxtrcbSxPqT3VzgZK+YWywH+zuyPpXK6NWNaqlFuMVJx83JdH3vzfejVTi4R11dk/JL+l9x7NcW/jrVPC3jeHx6mjRWDaVcXOn6cj25ns3X5k2qnzAKODmuU8TeLLvQ/BPgHw9pttZxx6xpcR1CUwKXkHn4UZI4xz+dN07Vvhx4bm8TsPGV7rt5rum3NtDdPbybbZXG5Q+4ZLMcDI4HeuJ8YeIdI1CHwGtpdGQ6Tp0UN9mNh5brMWI5+9x6V52EwbnUSlD3b3+FxXwvo/Pv11OmrWSjpLW1t7vc9CnbXbf4zfEG38G+H4rrWpJQlteOIxFp6ZBZvn+UE9Bn0rb1u11R9Y+EmpeJJtNuvEH9vtbXd1ZPGwkVZYioYx/KWXJHFc3L4y8Ha9q3xB0ubxFPo1rrt/FeWOqJDJ86oMGNlUbgD1qJPF3w/0y18BabpWrXMsXh3xCbm8uJrd8zxsyO04GOmQQFPzcVi6FZuP7t3SS+F3t7O3xbWvpyrrqy+eCT97S/dfzdvTqXtO8X3njzx94o8C6lBa/2FeQXyafAsCKbN4Vd45AwG7d8nOSckmrHhDRLPX9d+FUN/DHPb23h65vDFIwCO0csjKGJ/h3AZ9qwrrXfhz4fvvEPjTw1rN1eavqkNxFYaa9uy/YnnyJHZiACFDHGD3qlpfxC0XSNQ8AXUbPeQ6ZpE+n6tCqFSqyu4YAngna2eK2lhqkoP6tBxVrbNe9ySTfzulfqyI1YqX7ySf+V1/wAE67xPYeJ9W+Hvir/hYF/4dnMEIvNHNrd2xkhlDcxKIzkqVPfPSvnavTfEcPw10Hwpqseha5N4l1PUWWOy82KSIWMW7JY5ADPjjuK8yr2MopuEJ6WTenu8vRbJu/8AwbnFjJXku9u9/wAQp8XWmU5OteucbNKzbpV/UE83R7hf9g1m2h5FbEI8y2kTrlSP0rDE0/a0pQ7pr7zNS5Jxl2Z3X7IV7i88RaaT1WKcD81P9K+ha+WP2Xbr7J8UprRjgXVjImPUqQR/WvqevxOHw2PoMwjau33sFFFFWcQUUVheLfGHhrwmLc+ItWh08XO7yfM/jxjP8xSbGouTskbtFcXpvxW+HupajbafY+JrWa6uZVhhjGcu7HCgfUkVuaf4gtL3xXqnhyOKRbnTYIJ5XP3WEu7aB/3waLop05rdGxRRRTICiiigAooooAKh1G5FlpN7eE4FvbSS5/3VJ/pU1cz8Wbz7B8L/ABHcbsE2TRj6uQv9aEFr6Hyl4bVprjzG6uxY/U1v6y2bmb03Ffy4/pWZ4Ni/fw56AjNW79y2W/vEmvu+EKfuzn6G2eS1hE6j4OTLNq2r6LIcpqOnSKF9WUZFdLfaIl18KLPwptJvbUW11Mo6jfLsP868v8J65/wjvimy1gxvKlu+ZI1OCykYIFdZZ/FS0g+Id94hk0y5awubVLcW4dd42dD6dc1vm2AxcsW6uHjdLln6yjpb5xY8DiKKoqFR66r5PW/3nV2199p+MevWyNmOx0FrVcHptCbh+ZNc3pPiTXLH4FS3lrqMsU9vqQtYnAGUiwvy9OnJrmPDHjaLTfGGt6/e2k0/9pQTxhEYAq0jAgnPYYqfwL4z0bSvC1/4d8QaPJqVpPP9ojVH24fAGD+Kg/nWUspq0or91zKPstNNeW/Na/qaLFxk/itfm+V7WOht/EWqeG/gXo1zpEwguJtQeIy7QSq5ZjjPrjH0NZHx8PneIdKvmUCa60uGSUgdSRn+tYOo+Jre6+HGmeF1tZVns7xrhpiw2MCG4A65+aj4heJrfxNdabLb2stuLOxjtmEjA7mUAEjHau3B5dUpYxVuS15VLvybXL/wDGtiIyouHN0jb1W52+j2LeLvhp4Vix5kum6utrIvXEROT+i1NqM/iLXPiZ4mOg6tFpdnaRJb3V5JjbHHHwB+JDHiuZ+FHxAg8G21/b3dhNeRzsssQjYDZIBjJz+HSqngXxjZ6Tca3DrljJf2Gspi4VGw+ckg5/4Ea5amX4qFSu4wvFfBs788lKVk9Lq2l+prHEUpRheVm9/krL7zufGyM2k+AZptUj1adNR8v7agwJBvH8sAfhUviPxNqtz8c9O8OGYJptrqEDLCqj5nKht5PXPzfpXG+IfHWkXtnoFlpuizWNro975yR7wd0YOQP97rk1SvfGFpcfFhPGS2c62y3UU3kFhvwqqpGemeKzw+U1nH95T2jUte2jcrx20TtfbRFVMXBP3ZdY332S1Oot7TxJc+LPF76XrcOiacl3m8u5cYz/CvrW54mXd4v+HdxJeJfzMm17tBgTAZ+auO0jx7o32nxHba1o9xdaVrNwLjykkAdGHQE0mq/ELTLrWfDN3b6PNa22isQYFcHcnYL+HrUzwGMlWX7uyUWrpR1vTtq9276dloNYiiofFu/P8Amv6bHe6D4j1TWvir4n8L6hKH0lYJ4lg2jagVgu78Qxz7mucgtIb7wP8ADayuFDQzaq0bg91MrZFQ3/xU0drPU7zT/DrWuvX8TQNdbht2HgEj1x+orlbvxireEfDek2dvLDe6NctceexBViXLLgde9ThsrxN4uNLk1ium6hNOWndteY6mKpa3lzb/AIyTt9yPXNT1LT7PxJrw1nxZay2M9u0H9llCPJIUbR/n1rwfwnHqUniTT49HAN+Z1FvkD73Y813Ou+NPA2sLPql34QlbXJ4trSediPzNuN2M9BXDeE9Xk0DxHYaxHGJWtJRJsP8AEOhFejlGCq4fDVfcam4pWly2bSa05endvVnPjK0KlSPvaX6Xvq/M9oe11JPBfjCz1vxRba7OtsHeKMf8e7g9/wAv0rA8Va/qnhDwH4Kt9AuTZCe1+1TsijErkKec+5P51T1L4heF1sNdttH8OXNq+sQnz5mlBJkJ+v3etQeHfH+gDwvYaT4o8PPqkul5+xSK4AA7A/p7YFebRwGJilUqUXKPNdxtFX9zlvZPl0f+Z0zxFJ+7Gdna19f5r777Gje65qXh/wCDei6hpFwbW81XUJZrmeNR8x3Pxz/ur+Rq38PZpdQ8EeJtfn1eHS9QvrtI5b9l+4OMjjpnNYPhrx9oi6FNoninQDqNkLp7q1SJtvlFmLbfpknH1NV/D/jvTLa91u11XQxcaFq0gdrSMhTERwuPw61vUwFd06sFR97m5r+770eZOyvvZdHpoZxxFPmjLn0ta2ujta//AAx1+qeJvD1l4m8HaheatDqtzZI8N5dRp2P3XI9qra59s8N+MPD/AIh1PXP7a8NNeSTQScP5TMuDnHXHB/D1rkLvXvA6+ILGWx8KyJpMMbpcwPLl5i38Wc8Yq/qvjjw1J/Y+kWXh6b/hHrCSSSW2kly8pcEHBzxjOamOXVIOChTk04yUr8uz5nZa+7K70tpZ67DeJi+a8lurWvvpv3RP8YtO1aOzh1aPX/7Y0C8umkgO4HypCD8p/AH8q8zrtvG/i3R7/wAN2fhrw3pc1hplvObhhNJuZnII456fMa4mvoMnp1aeFUasbNN20Sdul0tL9zz8ZKEqrcHf+ulztPgX/wAlj8J/9hOL+ddd+2H/AMlquP8AsH2/8mrkfgX/AMlj8J/9hOL+ddd+2H/yWq4/7B9v/Jq5Kv8AyO6f/Xt/+lG0P9xl/iX5HjtFFFe+ecFFFFABRRRQAUUUUAFFFFABRRRQAUUUUAFFFFABRRRQAUUUUAFFFFABRRRQAV0vhPxlqHhuxls7O1tZkll80mUNkHAGOD7VzVFROEZq0kNOx3v/AAtTXP8AoHad+T/40f8AC1Nc/wCgdp35P/jXBUVl9Vo/yj5md7/wtTXP+gdp35P/AI0f8LU1z/oHad+T/wCNcFRR9Vo/yhzM73/hamuf9A7Tvyf/ABo/4Wprn/QO078n/wAa4Kij6rR/lDmZ3v8AwtTXP+gdp35P/jR/wtTXP+gdp35P/jXBUUfVaP8AKHMzvf8Ahamuf9A7Tvyf/Gj/AIWprn/QO078n/xrgqKPqtH+UOZne/8AC1Nc/wCgdp35P/jR/wALU1z/AKB2nfk/+NcFRR9Vo/yhzM73/hamuf8AQO078n/xo/4Wprn/AEDtO/J/8a4Kij6rR/lDmZ3v/C1Nc/6B2nfk/wDjR/wtTXP+gdp35P8A41wVFH1Wj/KHMzvf+Fqa5/0DtO/J/wDGj/hamuf9A7Tvyf8AxrgqKPqtH+UOZne/8LU1z/oHad+T/wCNH/C1Nc/6B2nfk/8AjXBUUfVaP8oczO+/4Wprn/QO078n/wAa4e9uGu72e6kVVeaVpGC9AWJJx+dQ0VcKMKfwqwmwooorUQUUUUAFFFFABRRRQAUUUUAFFFFABRRRQAUUUUAFFFFABRRRQAUUUUAFFFFABRRRQAUUUUAFFFFABRRRQAUUUUAFFFFABRRRQAUUUUAFFSQQzTsVghklYDJCIWIHrxTFVmztVmxycDOKVx2Eop0sckTmOWNo3HVWGCPwrrviJ4Ys9At/DD6e00r6posV9MGGcOzMCBjtxWU60YTjB7y2+WpSg2m+xx9FPeGZI0keKREf7jMpAb6HvQkMzxPKkMjRp991UlV+p7VrdE2YyinwQzTuUghklYDJVFLHHrxTVVm3bVY7QScDoB60XCwlFPlhmh2+dDJHuG5d6kbh6jPWlaCdYFnaCVYm4WQoQrfQ9DRdBZkdFbGvQ6JHpeiPpUtw95Lak6gsiEKs28gBPUbcVmS29xDIsctvNHI33UdCCfoDUQqKSvt/wByi0yKiuj+JHheTwd4wu/DzzNcG2SHMu0gOzxI5x7AsR+FYE0M0LiOaGSJyMhXUqcfQ0UqsKsIzg9GrocoODcX0I6KkNvcbHk8iXZGcO2w4U+57V0D+FpU+HMfi8yuVl1FrNYgh4CoGLE/jilOrCFuZ7u3zCMJSvY5ulXrSUDrWpBetTzW1YNWFbHkVs2DcikY1B3wmuv7L+NGjtnAa7aE/R1I/nivsI9a+I5Zzpnjywvxx5N5BNn2DDNfbatuUMOhANfi+LpexxNWn2k/zPosW+eFOp3ihaKKKwOIK82+IFpaXvxl8BwXtpb3UJttQJjniWRSdsfYgivSa8l+Mlt4gu/ih4Gg8MalbadqRgvik9xHvQLtjyMYNTLY2w/x/J/kekQ+H/D8EyTQaBpEUqMGR0so1ZSOhBC5B965Lwt/yXHxp/wBg3Tf/AGvSeGtG+K1trlrPr3jDR73TUYm4ghtSruMHAB2jHOKPDDbfjd42b00zTj/6PpdikrKWt9P1Rc8XfEnQ/D2sNo4tdR1W/jQSXENhbNKbdT0LlQQD3x1rUtfGGiXngubxbp80l3p0MLSyCND5ihfvKUxkMOcgjPFeXfCj4leEtG0rU7rUpNT/ALW1LVbq4u5YdLuJdw8wrGu9EIICKo4PFbnwd1TT9S8deNk0W2ul0K7eC8jE9lJAhldSswCuo6kc/WkpX6lzoKKd4vT8T0a11jTLnw+mvxXcZ017b7ULgn5fK27t35UnhvV7bX9Cs9ZsllW2vIxLD5ilWKHoSD0yOa8UnsdRt/EcnwMiYro93c/2ik4kAKaXne9v1zkyfJ/u57V7xDHHDCkMKLHHGoVFUYCgcAAVUW2ZVacYL1/IfRRRVGIV5x+0nefZfhVPCDhru8hi+oBLH/0EV6PXjH7V93t0Tw9pwP8ArbqSZh7KoA/maDWhHmqxXmjyjwquyN5P7sbEflTL48VZ0RdmmTN3KhfzNUr9uTX6VwtT5cI5d2c+cS5sQl2Rk3J5NUz1rp/Bnh9vFHie30dZvJSQM8kndUUZJFUfGun6Ppevy2eh6k+oWaKMTOu07v4h+Br3frVP2/1f7Vr7dPXY5o0Zez9p02MWiiiukgKKKKACiiigAooooAKKKKACiiigAooo7ZoAKK7jX/BulaL4GstVvdYkXWb2JZ4bIKNpjJwecdRXD1zYbFU8TFyp7Jtbdu3deZrVpSpNKQUUUV0mQUUUUAFFFFAHafAv/ksfhP8A7CcX86679sP/AJLVcf8AYPt/5NXI/Av/AJLH4T/7CcX86679sP8A5LVcf9g+3/k1eBV/5HdP/r2//Sj0Yf7jL/EvyPHaKKK9884KKKKACiiigAooooAKKKKACiiigAooooAKKKKACiiigAooooAKKKKACiiigAooooAKKKKACiiigAooooAKKKKACiiigAooooAKKKKACiiigAooooAKKKKACiiigAooooAKKKKACiiigAooooAKKKKACiiigAooooAKKKKACiiigAooooAKKKKACiiigAooooAKKKKACiiigAooooAKKKKACiiigAooooAKKKKAPXf+EhvPht8NfCp8Ow2cep69HLqF5dTWyTM0YcokQ3g4Xg9K7PTItF0/xbq/jCHRrT7PqXgdddSyeMGKO4LocAdh5i5x6EjpXA6TdeD/ABl4B0XRfEniNfD2p6AZIoppYWdLi2dt2BtBwynPXHWtO88e+G7rVvE1vbzta6VD4U/sPRvMQlp9jJtzjoWwx5r5Oth5TcoqD5ry5nZ6pyVteulrW2Sex68KiSTuraW9ba/11PMvGPiK+8Va/PrepJbpczqgcQRLGvyqFzgADnGa900OG3n+Jvwtju7eO4g/4RMF43XIYBJTivnPtXtmkeNvC8HjvwFqMurItrpfhs2d7J5T/uptko2Yxk8sORkc135rh5eyjClHRRktP8LS/wCAc+EqLnbm92vzIYfFU3j34beOLPU9P0+ODRrWK80kQWyRtbKJQgQMACRgjOetXPEfjJfhv4j0rwfa6VZT+HrWwgOq2720bS3rSxhpGLsMgjdxgjGK4D4fazpmmeD/ABzY392ILjU9Jjt7NCpPmyCZWIGBxwM84ruv7S+G/irVdH8c+JNe+yXdjawpqOjGBma6khUKuwgbdr7RnJFclbDQpVZRlTbpXdkk3q4xs1/5Nr0fmbwqucE1Jc3fyu/+Bp2KP9vyfD74ZaFqHhWCCDUPEV1dXU1zc20czpbxybI4huBABAycd66/SYdF/wCEwbxk2i2httX8C3Gq3VlsAiFwnyyBR2BKZ49TXFW+q+D/AB14Qt9G17WYvC15pN9czWTtCzwyW0z7zHhQSGU5xxjBq9L468LnXtVsrS6eHRbDwZc6DpcsqHddSleGIA4Lsx9ABjpWVWhOXMlB895czs9U37qv10ta21mVColZ8y5dLevXT7yPUfEknjz4Q6nqviW1svtOi61ZiGa3tkiKwTFg0fyAZAC8V2nxJbxJHo+sXGn6Ro/iH4e3FjtsBYxRb7AbRsckDzNwPXNeQeFNd0ex+FfiPR76VWvLvU9PnitcNmaOJnMnI4HBHcda9B07Wvh34TutW8T+HPF1w9jf2E0UHhpVkyksse0q+RtIUnOc0YnDOlUapwdlJ8qs2toPRr4Xe9ntvcKVVSj70t1q769fv9PQb4eXQrfVfhNJqy2UMcmiT7JbhB5X2gySCJpPUbsdarfFy++IGi6RYTeK9H06e9ttUW60vXrSCExFVH+qIQbSucEBh2rHh8QeB7xPAFh4gY3mn2ejTWOpBAwa0leRyr/7W3IPGal8Yat4d0D4XX/g/SfGEniqXUb6KeL5HEdlFHnGN4GGbIGBxwaqNGaxEHKDbu94vbnlqpdNHqnpJWFKa9nK0vx8l06+Vtj0jVIrzxR+0J4ja8t7O/8A+EZ0b7VpltNHHHG07ww7RIxwGG9yfmPGAOlc5440jxHqHw1udQ8fJo39tabqVs+nz2kluHlhdwskbLEeQMgjIqvrPjLwO3xIudcXW5bjSvF2jmw1eOOJhJpp8qJVbkDcQ0eeM8A+1cj4nh8C+HvDUVjpfiEeJdYur+KV7xBIkdpboc4AYDczcZ4OMVz4XDVFKkuVqyhb3XdW+LW6S1vfTVPS+hpVqRtPW+r699tOvS3Y9SvPFW/4+v8ADiLSdLTw/et9lu4fsiFpZHg3GTdjIIOMAHFcJq3iHVrX9nVdJimgFr/bs9gVNshbyVVWA3YznP8AF17ZqE+LfDv/AA09H4u/tJf7DF+spu/LbGwQBc7cbuvHSs6PVPDOqfCPWNFvNa+xapaazLqFjEYmIu1cAYBA4P1xW9HB+y9k3TdrU29G/e95N+q0v2InW5lP3v5vu0PNaKKK+sPHLNueRWvYtyKxoDzWrZHkUjKZkeOEK3Mcy9THwfcV9n+Erwaj4V0m+Bz59nFJn6qK+PPGke60t5PQlTX098Bb37d8JdBk3ZMUBgP1Riv9K/JuIKfs8zqrvZ/ge6nz4GlLtdHc0UUV5JzBXnnjQj/hdvgIZGfs2of+gx16HUMtray3MV1LbQvcQgiKVowXjB67T1GcDOKTVy6cuV39SavNdF1Cwsfj74msb65jguNR03TxaRucGfb527b64r0qqk+mabPqEOoz6bZy3sAxDcvArSxj0ViMjqelDQQko3T6o81+HHiPRPB6av4L8SX9vpl1pt/cT2xuTsSe1lcyI6MeDjcQQOeK6Hwx4+0/V9H1/wASSQ/ZfDumSMLe+cFftUaLl5AD2zwPWt/XvDfh/X/LOt6LYai0X+ra4t1dl9gSMge1WzpunNpv9mNp9obDaE+ymFTFt9NmMY9sVKTRpKcJa21Z4vL4c1y98Ky/FlYJB4tF2NXtrfnIsVG37Jj3iyf96vYvDesWPiDQbLWtNmWW0vYVmiYHsR0PuOhHtV8KoUKFAUDAAHAHpUVlaWljbJa2NrBa26Z2RQxhEXJycAcDmmo2JqVedar/AIbsTUUUVRkAr56/amuvN8aaLYZyLexLkehdz/QCvoZetfLnx7uvtvxhv0zlbaKGAe2FGf1NNI6sEr115X/r8TNtF8vSR/tOP0B/xrKvm5Na8nyWEC+zN/T+lYt6eTX6xkdPkwMF/W55WPlzYqR3fwAutPj8UXVvPZtJdyW7tDMDwiBfnX8RVvw1ZeCdZHinXbvSXt9OsJY5FjLksNvUcH+Jv51z/wAEbiC38eeZcTRQp9iuBukcKM7OmTU3hK4t0+G/jyJ7iFZJGXy0ZwC/zjoO/wCFeNmVCX1utKEpJv2Sum+srP8ABfn3PUws17GCkk7c34Iv+GtM8P6mviHxpB4fuLuygnWGw00ZJ3kAknb2GR+tT614F0vUvFvhSSzsZtNs9aR3ubV8hojEoZxz0yOPwqv8HtSa48Iaz4astYi0nVZJ1ubSeVtqkYUMM/8AAf1qxFe6l4a+InhyfxR4mttVXMquYZNy24ddmSfqQfwrnqyxNPFVY05tSipKKvJtrk0stt9b73ujWKpSpQco6Nq700fNr57dC+LH4f66PEcemaM9vdaNazINzHbIAcBxz2I7+tch4o0XTLXwj4Iu4LVUnvh/pLgn958+Oa9B0rwvY6AvjG7h1i2vZb6zmkiihcN5cJOcsR3yQKxtNsNG8UfDrwvcXGuW1iNEZvtauw3kBicKOpPSscNjFSmpwnJ01Jb3e8H8/i/EupR5laUUpNPt/Mv0IrvwTotx8XrvT1s2TSrHT0u5beMnMh2Z2jvyapeNdC0rUfA3/CSWXh+fQ7m0vVt5oZAwEkZ6EA/UfrXRyeIdNtfjXqCnUIorfUdLjgiuVcFUfYNpz0HWuX+Idj4nsNC3614ystSge5RUtoZtzMOTuPsMCrwlXEyr0FObXuwtdy1097TZt9b7aE1oUlCpyxvrLtp2/pHYXOg/Dy08cr4VfRpJLzU4d4fedkACcKOc5O0nPvXJeF/D/h/w9oev+JfEFm2pR2Govp9tBuxllbBb36j9a2tbvLNv2htJuVvLcwLCgMolXYDsb+LOKj0+PT/FmheKvCY1S1s7xddnvLeSZwI3UyevccfrWNKValRhzzlyyjTc3d3S5mnbqtLJ26FyUJTdoq6cktu2hkaTp3hXxRpni7+xdLa3nit0u7MOxLR4Hzr15GaxfFOkabpPwy8NzfZlGqaiz3Dy5OfL7DH+elavgSOz8LfFqPRYtQS+trmI2c8qH5GZ15A9QDVX49XUJ8YxaTagLbaZapAijoD1I/WvWoSqf2hChCTdNpTTbeyjy2d/OzOWoo/V5TklzfD+N/8AgHnv05Ne1rpXgbw3q2keDNV0d72/v4o/tV3vICSOcDHPAz6dsV4qrFWDL1ByK941DS9H8VeJ9F8fRa9YW9jBFFJdQSyYlDRkttA/T8OK6M/qcrpqcnGFpbX+Ky5Vp87eZll8b81km9N+3UyPDnhHwzpSeL/+Eht2uINFvImjcEhjHguF/EYFea63faRc+LZtRstPeHSmuFkW1Y/MI+Mrx+NejXGvWes+F/iNqCTxKLu5h8hWcBnVQVBAPJ4AP415A33T9KeT06s6lWpXk+b3Va+i9yLdl3uGMlCMYRppW1f4ux7l8VV0XWz4X0O202SG81COE2s+7iCAscpjPJ70kWk+AdS8SXnw/t9HkhuoImSO+3kkzKPm7/8A1uDWP411qz0/xJ4D1ITxSxWlhEZvLcNsG8g5x0OD0ro49L0XQ/G+ofEaXX7CXTpI5J4YI5MymRxyMfifzGa+etOhhoRUpL3ZONm9Z81kvu6PTc9G6qVW7J6q+3w2MDw3pnhDRPh1a+IvEmmvdXEV5Nb7IzzK+4qBzxwAT+FeT3LRtcytCpWMuxRT2XPAr0LxDfQ3XwR03M0RuX1qSV4g43DIlOcdcc15zX1OUU53rVKkm25SWr0ST0sjycZJWhGKVrIKKKK9o4gooooA7T4F/wDJY/Cf/YTi/nXXfth/8lquP+wfb/yauR+Bf/JY/Cf/AGE4v51137Yf/Jarj/sH2/8AJq8Cr/yO6f8A17f/AKUejD/cZf4l+R47RRRXvnnBRRRQAUUUUAFFFFABRRRQAUUUUAFFFFABRRRQAUUUUAFFFFABRRRQAUUUUAFFFFABRRRQAUUUUAFFFFABRRRQAUUUUAFFFFABRRRQAUUUUAFFFFABRRRQAUUUUAFFFFABRRRQAUUUUAFFFFABRRRQAUUUUAFFFFABRRRQAUUUUAFFFFABRRRQAUUUUAFFFFABRRRQAUUUUAFFFFABRRRQAUUUUAFFFFABRRRQAUUoV2DbEZto3HaM4Hqa6n4neG7Xwv4jt9NspZZo5bC1ucuOd0sSuR+ZrKVWMaipvd3/AAt/mWoNxcuhytFSGGZZlieKRHYjCshBOfatz4h+GZfCHjC98OSzfaJLTy1MgXAdmjVjj2y2PwpurDnUL6tN/JWv+aDklZy6HP0U6WOSJgssbxkjIDqQcfjTe+O9WSFFPljkiYLLG8ZIyA6kHH40nlyeX5vlv5ecb9p259M0XCw2inRxySbvLjd9oy21ScD3pI1aRgsas7HoFGSaLhYSilIIYqQQwOCCOc0skckTbZY3jOM4dSDj8aLgNopzRyLGsjRuqN91ipAP0NNoAKKKKYgooooAlhPNadm3IrKi61pWZ6UGciXxOnmaIW7o4Ne4/so3v2j4cXFmTk2moSLj0DAMP5mvFtSTzdGuF6/Jn8ua9F/ZAvcN4j00nvDOo/76U/yFfmvF1Plx8J94/k2ezgnzYCS/lkfQNJGyyAmNlcAlSVOcEdRx3rE8eavNofhLUNRtk33SxiO1T+9M5CRj8WYVxOs6Hq1t4i8K+C9K8TXmlxHTbq4u7mGNZHuZlZNznd6szH8a+XbsTCnzLe3/AAD1KiuB0afxL4V8W6foOv63/bul6sHjsbySBYpoZ0G7ymC8MGGcE88V3NpcQXcCz2syTRMSA6HIOODTTuKcOUlorPl1zR4rcXEuqWiQmIyh2lABQHG4eoyQKm0vUbDVLJL7TruG6tnztkjYEcdR7Gi5Nn2LVFZmneIND1G/lsLDVrO5uohl4o5QxA9R6/hT9T1zR9MEn9oana2vllQ4kkAI3dOOtFw5Xe1jQo7VmX/iDQtPjt5L3V7KBLnHkM0y4kB6Ee3v0puqWltc63o15JqU0Els8rQwRy4S53RkEMM4baPmHXBGaLhyvqatNV0ZmVXVipwwBBKn39Kz9Q17RdPvorG+1WztrmX7kckoUn0z6fjWHqe7RfiLpl9ExFnrqNZXKZ+UTopaKT6kAr75HpRcpQbOwiG6RR6mvj7xndf2l8TdevM5D38gB9gcD+VfXs0y29tPctwIYnkJ/wB0E/0r4t0lmutSnuW5aWZnP4sTWlNXkkdmXr35S7L8/wDhjor/AOVI0/uxqP6/1rBvD1rb1Vv3snscflxWBeHrX7Hgqfs8PCPZL8j56pLmqyl5soTcmoqfL1pldRaDvQeSSeSetS2lvPd3MdtbRNLNIdqIoyWNNuIZbeeSCeNo5Y2KujDBUjqKnmV7X1HZ2udL4D8TW/h2DWo7i3lmOoWDWsZTHykkYJz2rlx0xRRWVPDwp1JVIrWVr/LQuVSUoqL2QYGMYoOTjPOBgVPp1ndahfQ2NlC01zM22ONerH0pL61uLG8ms7uIxXEDmORD1VhwRWvPHm5b69ibO1+hDgelA4II4I6Vq6d4d1vUbe1nstPlmju5zb27AgeZIBkqMn079Kz7u3mtbqa1uIzHNC7RyIeqsDgj8xUxrU5ScYyTa8xuEkrtGr4G1Wx0PxVY6tqFtJcQWr+Z5ceMlscdaq+JdUk1rX77VpAVa6maTB7AngVn0VCw8PbOtb3rW+V7j9pLk5Ol7hR2I7HrV/QtH1PXL42Wk2b3dwEMhjQgHaOp5+oqhWinFycU9UTytK9goooqyQo7AdhRV230nUrjSLnVobR3sbV1SeYEYRjjAPfuPzqZTjHWTsUk3sUu9FFFUSFFFFABRRRQB2nwL/5LH4T/AOwnF/Ouu/bD/wCS1XH/AGD7f+TVyPwL/wCSx+E/+wnF/Ouu/bD/AOS1XH/YPt/5NXgVf+R3T/69v/0o9GH+4y/xL8jx2iiivfPOCiiigAooooAKKKKACiiigAooooAKKKKACiiigAooooAKKKKACiiigAooooAKKKKACiiigAooooAKKKKACiiigAooooAKKKKACiiigAooooAKKKKACiiigAooooAKKKKACiiigAooooAKKKKACiiigAooooAKKKKACiiigAooooAKKKKACiiigAooooAKKKKACiiigAooooAKKKKACiiigAooooAKKKKACiiigD1qPXG+HPw48LyaVpmm3F/r6S319NeWqTeZAH2LCNwO1eDnHrXTeML+H/heTXumeGDrV5N4etjpFl5avHDK0CbHcNwVQZ68ZxXH6TJ4U8aeAdF0nX/EsPh/UdAaSIPOrMtxau27CYB+cEng4Bz1rtX8Y+Dbv4geIrfTPEg0q21Tw7a2Gn6thh9meNU3IxAyM42kj0r5KtBxqSl7Nufv8zs7NOStqt/d6LWyaPYg7xS5lbS23Z3/AB7ifENfFNp8MNL8U+LNJ0i08Uab4hiW3kht4TmFo2ISREypwy9DR4/1+7uP2itWt38Oxa9e2Ft5Wj20dqm0TPDGwebP3wCSctnHArmfE994R034Q33hex8UprWtjWbfULi4AbZcDYyFYyRk7Bgktj73Ga6y48SeC5viJ4h1ex8aRWbeLdE8qK8VWVtLnCxDY5AyN21hkZrCNJwTk6d9JpWi0tXB7atK3N66rc0ck3bm/l6p9/x2M/4sad4iu/gv/a/jjSNMs9es9VjihktY4kcwupyriPjgjgV5v8H7hbbxf5sfh59fv/s0i6faeWHQXBHyyODwVXk88V1nie88I6Z8HtX8L2XiqPWtdk1S3vJ5wG2XAAIxGSMnaM5zjrWR8Cda0nS9R12x1LV/7Dm1XTGtbTU+f9Gk3A9RyN2McV6OHU4YCsuXq7KzWjtst7bvQ5qlnXhr08n+O1zvPiFofifWvhTaT+NtJ0yy8QLr9va20trFEj+TKpG1xHx94ZGayfF/jrSfD/i3WfANxoFi3g+yjl0zyorSP7T5qIUE/mHBL7xnJNV9V1Xwv4f+F+oaHpvi2LWvEKaza6m9wAxjnKhl2xsRk7MAnIH3uM1c1GX4YXviq++Jl5rlvdxXUb3R8OSRkzNduhBRuNu0Od2c1xUafKn7WDcby5Uota+61ZdOtm9tdjacrv3Wr6Xu1trf18yjJ4mb4Y+HPCFhpek6bPNqdkNT1aS6tEle4SRyFiBYHaoVO3c1v+AdHkn8MeJPGnw60G2lv77V/s+mpfpERZW4G58K525ycDHaubsm8F+O/DvhqbxB4qt9Av8AQrf7FexTxk/abdXLo0eAecErg4qxb+IvB3iuw8QeExqCeE7JtUF/oc7giJAF2NG+3JG4DPQ1dam3FpRfNf33ZtNc2mmnN8to6eQoSV1dq1tNV2/D/M6nUNA0+D4g+Btc8WWGkadqmo29xFe2/wC7+zG9RSIZHVMqFYlc8VzXxfbxLFpVjY/ETwzZJINUV4Na0+GNI5LbGHiynX1GeeKyrtvhlaeMdE0O6vJtW0mKzkg1LVVkba1xIDiVFP8AChxx3rR8R6v4f8NfDmbwqfGA8Zi81O3uI4Y2fy7S3iJLAFgCrOCBge9KlSnCrSdm3091qy5n8Lu+WyeqlurdQnKLjJXS+a3st+/qup1nxV/t+z0fXB/wjOi6x4DuLNl0m5023jDWOQPKkLAB8juK+ba980/U/A/g3+3Ne0DxwbvRtQsZ47Xw4N5bzJVI2SKflwhbOck8V4GOlelkkXCEo8ummtmr6a3T6rq1ozmxzvJO+v3/AI9uwUUUV7hwBRRRQA6P71X7Q8is9etXbU8igmRtxDzLWSP+8hH6Vt/sr3n2b4m3VmTgXVhIuPUqyt/LNYdg1J8HLn+zPjZo/O1ZLl7c/R1YD9cV8JxpS0o1PNr77Hp5S7060PK/3H0p8TPmt/D0Tf6t/EOn7/TidWH6gVBrX/JaPDX/AGCL7/0KOrnxSt7iXwbcXdpGZbrTZodRhRerNBIsu0fXbj8awvGN9qkXjTwz4t0Dw1qXiPTjplwhNhsJUS+WyE72XqBXw8janql8/wAjR+J5Yah4MMWPPHiODy/p5cm79KxLPUn8J+GPH+mW/wAs2lXU0unp/wBfSh4APbfIF/CtHSIPEnivxbp2ua9ocmhaXpAeSzs7hgZ5rhxt8xwpIAUZxgnk1mfELS7qf4teG7e3UGy1pUbUBntZOZUOPdpIh/wGk+5cLaQf9dfyGWPhPSYfiB4X0G9s4bu007wo6rDKgZHdZ4QGZTwcHJ5789qveHtP0vTfFPxA0NNum6M1tZ3jrA3lJAZo5klZcfdyIVPHfmt+fTr5vitaauts5sU0Oa3afjaJWnjYL65wpP4Vzni/wrrWsXPxChtbcxrq2j2VvZSuQEmkj+0709f40B/3qLWBT5tG+n6nN3uoeA18ReCW8F6clpPBrEFslzBZGETQOCrqzFQWBHPPU811VhoWj6t8ZPFk+q6da3/k2dgsaXMQkRSYzkgHjOOM+lZuv6v4s8S2Wiz23gLWbJNG1K1vLq2m8sPN5bYMcADkHHXkjgV1vh+wv4viH4l1W4s5IbS9trIQO2PmZIyHXg9VJwaEhzlaO+tu9+qOX+G/gzw7qFj4k0vVNLtb+3t9Wu9NtftEQc29qrkLFGT90DORjvVDwbdT3lh8IZ7qRpZhHco0jHJbbZuuSfXiu6+Hun32nT+IWvrZ4Bda9dXMBbHzxM+VcY7EVyvg7w5rllp/w3jutNmifSvtX28MR+43QSKu7nuSBxnrRbYHO/Nd/wBWZY8CeG9B8V6Bq2ua9pVpqN1q+pXqNLcRB3jiiuJIY0QnlQqxg8dyTWl48s10zw74YtoJJZTZa1p8cTyOWdsPt5J5JI61l2l74l8FS6noNn4Q1LWre4vZ7vSrq0KeUgncyNHLuYFdrs54B+XH0rS1n7dqGteDNB1BopNQikGqaj5Q+RPJXgj2MhAFHQl35730Nz4i3n9n+APEF5nBSxkA+rDb/WvkzwhF+8iz6ivpD9oa8+yfCXU1Bw1zJFAPfLZP8q+evCqbVLf3UJ/Su7Bw568Y9zfBvlpVJ/1ov+CWb9txZvUk1iXZ5Na18eKxbo8mv2RKysfMQNTwX4XvPFl/c2VjLGk0MBmAf+LHaurn+DusKlpJFqmnyxOSLqUSfJb465P6fWmfARmXXdadGKsulTEEdQcdaNIuJ/8AhQWsfvny2poG+bqDyQfqa+ax+MxqxcoUZpRTgtr/AB3V/lue5h6NF0VKcbuze/Yrr4P1zwp8StFsbK/t/tFwwks7rG5MYIOR+BqrqnhLVtWk8W6xNfwXF9pV7J9sjQYMnzHc6jHThvyrt9xfVvhW7EljZjJPU/JUfgUta/FHxzqt5IsekW0lyLzeMq2ZTtH6N/k1xf2liIxda654x3tvao42+fbuzb6tTbUOjffa8b3+Rwd14B1SLVtE0eOaKS/1S3FwYuf9HU8/P6cZ/KpfGHgG40LRf7YtdTtdTtI5fJuGgJJif346Zr0yygmg+P8AfPet5q3Wms9ljumzG0fk351x+oeJdHtPDmp6Fpvha+0+O4uIzdSTMzKjK2M5P41rQzTG1qlPk1Vot6Kz5m77tPRaKy3WpM8LQhGXNpq0t+n+Zo/Dz4a6np+raFrtxfWiTb1uGsy/7wRkHnHryK8++JH/ACUDX/8AsITf+hmvV9csNWn+OegXlrFO1kLSJlkX7qxhMNz9SOK8o+JH/JQNf/7CE3/oZrTJq9XEYz2tWak5U09Ol5bfInG04U6PJFWtL79Nz0XRNU0m48V/DzS9Gu0mhs7djOiAjbMyfNn3yDWZ48+GupqNe8RrfWkjJczXUlqj5dYmdiCffHNc38G/+Sl6L/12b/0Bq7PwhNLN4r+JIlkZwYLnO45+7KQPyHFYYqFXL8S3QnpGKburt3qO/pu9S6UoYinaot27eVor/I5PwX8PbzxBpH9r3OoWum2TSeVC87YMre3tXUfDP4ftY/Ea6sNfWyuI7KEOInG5bhX+6ygjnGKoeMrW6vfg94MOnwyTRIXSRYxnEhJxnFd3Eyp8Y/DFvMw+1Q6JsnyeQ3XB/CscfmGKnSq2npJVFZLWPI+++v66GmHw1KM4+7ty697/AORw2jpZfDnX9fu5dVtbm8Sw2WMcLEh3lbP0+XaCa81sreS8vYbWLb5k8ixruOBknAzUmrWs9pqM8NxC8LiRvldcHqan8M6c2r+ItO0tZTCbq5jh8wfw7mAzX01CgsPCdeU7yaV36Lsvm/meVUm6klTSsk9vVnY6z8MLiz0S9vrPW7DUJ7BN91BC2So7445qPwx8MdR1zSLDVl1G0trO63b3lbGzBwB7k13uhad4d0r/AIS/StF0m/hltNPeO4u7hyVmPHAB/P8ACuO8Tyyx/BDwkscjKGvJCwB4OORn6Gvn6GZYytalCerkkm4q9nBy2Tt00/E9GeFow95x2T0T6ppbmMfh5rP/AAnreEleIzhfNM+TsEWM7/1FdtqXhebwr8HfE9q17b3sU1xBJFLC2QR5kYIPvkV07BpPH+oRwk/bZvC6iAg8ltp/qRXCaPZajZ/AXxKL6GaFHvIzEsgxwJIwxA+oNc7zDEYz2XPNJJ0rq27cr3/D8zRYenR5+VdJ69rI8sooor7o8EKKKKA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KFZvuqx+gzSUhhRThHJ5ixlGVmIABUiu6uPhrfQ+PtY8JtexmTSbJrueYKcNtgWQqvry2BWNXEU6Xxu2jfyVr/AJouFKU9kcHRSorMcKjE+gGTSDJ6An8K2ICilKvnGxs5xjaetBBUkMCCOoIwaAEooopiCiiigAooooAKKKKACiiigAHWrlseRVOrNv2oFI27BuRWSlwdL+IWnX448m+gmz7blz/WtKxbkVi+NVKX0Uy9TGCPqDXynF9Lmy/m/lkn+n6nfkr/ANpcX1TR9xNtYHoVPb1FUdC0qz0XTU07T1kS1jZmjR3LbAzE7Vz0UZ4HQDim+Gbwah4b0u+U5FxZxS5+qA1oV+dMrVaBXOWOg6h/wnFz4j1PUI7iNIGtdOt0iC+RGzbnJPdjhR/wEV0dFKwKTV7BRRRTEFFFFABRRRQAVQtNJsbXWLzVo0dry8VElkdy2EXoq/3RznA781fopAmzyD9qq88vwdpFhu5uL7eR6hV/+vXkOhLssZW/2cfrXoH7Vt1v13w9pwPEcEkxHoS2P6Vwmnjy9L+rD+VezkVP2mOgvNfhqdrfJgJPvf8AyKd+3JrHuTya1L5uTWRcHk1+rnz0C74c8Qan4eubifS5I43uIGgkLxhso3Xr0psGv6lD4an8OxyRjT55hM6GMbiw6fN1rLNFYyw1KUuZxV9H9233dDpVWaVk9P8AM6EeMteE2iy+fDu0WPy7L9yPlXGOf7340y68Xa3caZqmnyTRCHVLo3d3tiAZ5CQevYZHSsGio+pYe6fItPLzv+evqV7ep/M/60/I6G78aeIbmfSbiS8VZ9Jj8u1lSMK4XAGGP8XAHX3q54p+InibxJpR0zUri3Ns7BpFjhCFyOmSK5Kip/s/C80ZezV47aba30+eo/rNWzXM9dzsbb4meMLbSLbTItSUQ2xUoxjBchegLdSK5fVb641TU7nUrxla4uZWllKrgFmOTgdqrUVdHB4ehJypQUW97KxM61SaSlJsvaDqt5omr2+qae6JdW7boyyhgDjHQ9etXtP8VazY3uq3lvNEJtWV1uyYgQwdtzYHbn0rDoqqmGpVG3OKd9Pknf8AMUas46RZ1HhHx74l8LWclnpV2gt3Yt5csYcKfUZ6VQTxRra+Jx4k+2s2ph9/msMjpjGPTHasaioWBwynKfs1eWjdt/Ur29WyjzOy2NbxX4h1LxNqx1TVZI3uCip8iBQFHTgVnWlxNa3UV1byNHNE4eN1PKsDkGoqK1p0YU4KnFWitLdLESnKUuZvU7XUPih4vvopIZry3EckLRSKsCgOCMEn39+1c/e+INTvPD1joM8sZsbGRpIFEYDAnrk9TWVRWFLAYWjb2dNK2ui6/wBNlzxFWfxSbOkl8ceI5PEVrr/2tEvraEQxskYClAMYI6Gp/EHxB8Ua5Z3tnqN5HJb3gjEkYiAACNuXb6c9fWuUoo/s/C80ZezV47aLSzurfMf1mrZrmeoUUUV2GAUUUUAFFFFAHafAv/ksfhP/ALCcX86679sP/ktVx/2D7f8Ak1cj8C/+Sx+E/wDsJxfzrrv2w/8AktVx/wBg+3/k1eBV/wCR3T/69v8A9KPRh/uMv8S/I8dooor3zzgooooAKKKKACiiigAooooAKKKKACiiigAooooAKKKKACiiigAooooAKKKKACiiigAooooAKKKKACiiigAooooAKKKKACiiigAooooAKKKKACiiigAooooAKKKKACiiigAooooAKKKKACiiigAooooAKKKKACiiigAooooAKKKKACiiigAooooAKKKKACiiigAooooAKKKKACiiigAooooAKKKKACiiigAooooA9jt/EkHg74MeFNQ0zRtKn1m+uLpHubu1WXEKyfdwe5Jxn0FWbu10bS/iZa63pXhL+0313QY9S0jSo4Q8MN1Ko5KnjYpDkD6UkHh7QvEPwO8HQal4ls9Bu4rm8aKS7yI5I/M+cZH8Q6gd60dD8ZeG7vxdr2j6dry6JAPD8Oi6Jq8x2hBCRuJPVfMwa+Rk/wCJKnFt3nzb7c1l628tbJnsJfCpNW9223b+t/Im+IUXiO2+Guk+LvFXhnSdM8Tadr8SQFLRFWWAxswWSNeCNy9Ca6a/8ZapF8d/GlgtnpJjstFmeNmslLsVtlcbm/iGTg+3FeceKbnwzpvwfv8Aw3D4tt9b14a1b39zKjEpMNjJtiY8vt6knH3q6G+1jwbN8aLvxAvi6x/s3xRo80Mkv/QPka3WMLL75BrmeHUoPmhdWnb3Xb7DVlq0t7GqqWlo/wCXqvNf5B4L0fxRa/DWx8U+EfC2narruv3s1xdzTWsbxwQA4EaKx+UFs9O1aC+G9F0H4m6rqV/4ftEgn8JPqsumMFKQ3CldyDHABdfyJrkdOGheJPBVn4Rk8cWWjal4cvJ44LuWQrb3ts7ZypHcEE9O9NtNZ8G6X4q8U2ul6sW08eGZbGC7uZS32y4+TJT03EHA9q1lRqynU3u+bZNaXXLre21rWWmvmRzxSj8uq3trp+Zp6b40tbj4ceIPHt14X0RtWXWra3s0+zL5MTm3I3FcYbgMcepB7VyvxnltdZ8P+DPGSafaWN7rVjcC9S1jEcbyQTGPftHQn/Csqw1TTo/gZqeiveRLqMviG3uEtifnaJYHUvj0BIFL411TTrz4YeANNtbyKa8sIb9buFT80Je6LJu+q8ivSoYRUcRGUIte+11+HkenpdL5nNUq89Npv7N/nzf5HEUUUV9AecFFFFABRRRQAUUUUAFFFFABU8B5qCpYTzQJmvZHkVT8ax7ra3l9CVqxZtyKXxOnmaLu/uOD/T+teNxBS9rl1WPlf7tTfLp8mLpvz/PQ+mvgXe/b/hN4flJy0dsYT9UYr/QV2teTfsq3v2n4ZyWu7JtL+RcegYKw/ma9Zr8mi7pHfiI8tWS82FFFLiqMRKKKMUAFFLg0lABRRg0YNABQOtFOjGXA9TQB8x/tF3X2v4stb5yLS0ij+hPJrEX5NPiHrk0nxKu/7R+LOv3AOQLsxg+ygCnXZ2wxr6IK+n4Wp82M5uyf+R0458mBhHvb/Mx71uTWVOea0LtutZsxr9JPDgdp8HrDTbjVNVv9YtILiwsdPklk85QVViMKee+elcfa2d1qFy8dhayzEksERckCi3v723sriyguZI7e5x50atgSY6Z9a9N8N6nP4Q+DA1zSVjTUtQ1ExNKybsIueK8bFTq4SpKrH3pVHGMVeyWj1f47eR6NGMK0VB6KKbbPL4bS6muvssVvK8+ceWFO7P0q/o1hJH4o0+x1C1dN11Eskci4yCwBFeleHPEF1F4J8UfEBYbddauLqO2WQJwgwuSB75P6VJrV4/iPwl4I8UX6R/2l/a62skirjeu9v/iB+ZrmqZtW5nCVNKN+Ru+qly83bbpc1jhIWTUtd9ul7fecX8VdLhtfiVqmm6TZLHErxiKCBMAZiQnAHuTWtY+HoG+Es002mKurf2zFbh2TEgBIG3PpzXbgx6f8S/H3iPyVluNMsUeAMM4YxJz+mPxrH1jxVqmufBR9auGSLUYNUiXzoV25KnIbHY815scfiKtLD0oLReyTlfW7Se3budX1enGdSUt3zWVuiZx/xlg0mz8Yf2fpNrBbLa20cU6wqAvmhfm6d/WuQkt7iOGOaSF1ilz5bkcNj0pLmea5uJLi4kaWaRizuxyWJ6k16z4es/8AhKPhh4bt9vmSadrqW8vtE7ZP6Fa9ypWeV4alGfvLRN/J6/f+ZwRgsVVm46dUjyprG8W7W0a1lFw2NsZX5jn2pbWwvbq5a2trWaWZSQyKuSCPWvobUrO1uvinpfimMg2lvpl0zvjjMLFCf/In6Vxdprt54a+FR8TaasaapreqyGWdl3FVyzY/Q/nXBRz+pXhH2dP3nyrV/abldPToo3N55fGDfNLRX+5W/O55WLO6N0bX7NL54zmPb835V2vwa0OK88eWFvrOmia0nhkdEnjyr474Nej2Pl6r418D+IZIY0u9SsJRc7RjeQMZx+f51keC/Fd74j+MltDPDBDbWC3EVrHGmCq5AwT36Vz4rOK+Jw1WMIWtBtu+z95ad9Vv2NKWDp06kW5X95W032f5M8gks5muJpkt3NtHOUZwvyr83AzXWfGzS7HTfHbWel2UVtCbaJhFCmBuIPYVv/FTf4d8M6H4Z00BtPvCby4ul6XMm7p9Bwfy9K6y8tLaX43X2oXMKzf2boouokPPzjAB/DJ/HFVPN5c1PFW93lqWV97OKV+zb+4SwitKlfW8flo2eCX2n31iEN5aTQBxlS64zT10vUmsTfLY3Bth1l2HbXqVj4gvvHXwy8V/28IZZdPVbm2dU27Dycfp+tdX8Ph40uL7T01+bTLfSZ7Pyl0/OJSm0AHbj8a2xGe1sPTk6kIqUHZrm30T93TV2fyJp4CFSS5W7PbTztqfPtlZ3V7KYrS3lncDJVFyQK7Xx/pNjZ+BfBlza2McN3d28puGRMPKw2Yz6nk10Phq+k8HfDLW9e0mOIX82rm1SR03bEBOBj04P51ua1r1jcX3w217Wo4YIJRPJLx8iOyIA30DEGs8VmleWJhKEPcjKS0esmqbdrfl6FUsJBUmpS1aXyTkjxC/0++sCgvbSa33jKeYuMiqtemfGu38UweQdWvodR0mW4eWyuIx0yPun047e1eZ172X4p4rDxqu2vZ3X42PPxFL2VRw/MKKKK7TAKKKKAO0+Bf/ACWPwn/2E4v51137Yf8AyWq4/wCwfb/yauR+Bf8AyWPwn/2E4v51137Yf/Jarj/sH2/8mrwKv/I7p/8AXt/+lHow/wBxl/iX5HjtFFFe+ecFFFFABRRRQAUUUUAFFFFABRRRQAUUUUAFFFFABRRRQAUUUUAFFFFABRRRQAUUUUAFFFFABRRRQAUUUUAFFFFABRRRQAUUUUAFFFFABRRRQAUUUUAFFFFABRRRQAUUUUAFFFFABRRRQAUUUUAFFFFABRRRQAUUUUAFFFFABRRRQAUUUUAFFFFABRRRQAUUUUAFFFFABRRRQAUUUUAFFFFABRRRQAUUUUAFFFFAHQ6z4mbUfBWheGjZCIaRJO4n8zPm+a2cbccY+tc9RRWdOnGmrRXVv73d/iVKTk7sKKKK0JCiiigAooooAKKKKACiiigAooooAKKKKACiiigAp8XWmU5OtAM0LVuauaiPM0e4T/Yz+XNZ0Dc1oRMJIWjboylT+Nc+Kpe2ozp90196JhLkqRn2aZp/B74njwBY6lZyWLXS3cqSLg/dIBB/pXct+0bFjjRH/OvFH0G7aQ7UBGeuaP8AhHr7/nl+tfj6y3MI+77J/cz6urHAVZOcp6vzPaD+0YO2iN+dMP7Rj/w6Ifzrxv8A4R6+/wCeQ/Oj/hHL7/nmv51X9nZi/wDl0/uM/ZZd/P8A+THsB/aNuO2hj/vr/wCtTT+0Zef9ANP++v8A61eRf8I5ff3F/OgeG77+6n/fVH9l5n/z6f3C9nlv8/8A5Metn9oy/wAcaJH/AN9f/Wph/aK1LtosX/ff/wBavKR4bvv7sf8A31S/8I1e5/5Zf99VSyrNP+fL+4OXLf5//Jj1P/horV/+gPD/AN9//WqNv2idc7aPBj/f/wDrV5j/AMI1ef8ATL/vqlHhm7z96L86pZRmr/5dP7gtli+1+LPSz+0Prp/5hMA/4F/9ali/aI19JVb+ybd8di3/ANavNf8AhGbn+9F+dKvhm5BBMkf50/7FzV/8un9yFfK/5vxZa024m1HVZ9QuDma5maV/qxzW5qr4kZfQAfpVDS7P7CQ0hDY9KW9nMjsx6k5r7HhnLa+Fcp1o20sedmuJpVoxhSd0ijct1qhL1qzO3NVGPNfYHlxQleheBvFPhn/hEJvCfjC3unsRP9ot5LcfMrdx7f8A1689orkxmDhi6fJNtWaaadmmuqOijWlSlzRPTNC8Y+Eopdd0G9024i8M6i6vCkI/eRsoAzj1O0HPbFVfFHjHQ5JvD2k6BbXMOhaPcLOTKP3kjbsk49fvfXdXntFckcmw6qe0u/S+l7cvNbvbqbPG1HHl0+7zvb0uep2nxC0RPiTr2pXFvcTaFrECwyqU/eABFGdufUEde9VfFni3wnN4BuPCvh2yu7eJbqOWFpVyZADlmY9j0ArzaipjkeGjOE1f3eXrp7uibXe2g3jqri46a3/HcK9G+D3jrTPCdnqdtq0c8iTMk1uI49w8wAg5546LzXnNFduNwVLG0XRq7P8ATUwoV5UJqcdz0zR/iFY2vwuvtAuFuG1aRZ4oZAmV2Stlstnjq35CqngrxR4ZfwfJ4T8YW129mtx9ot5bb7yk9R7f/Xrz6iuR5NhuWajdc0ua6eqfl2/4JssbUvFvWyt8j1SL4i6MvxB0a/jtrm30HSLdre3RUzIQR94j1rnfh54m03QfiI2vXwnNmWmP7tNz/McjjNcbRTjk+GjTlTV7SjyvXpq/vu3qJ42q5KXZ3/L/ACO7uPFulal8Om0HU1uDf2V352nSKmR5ZblWOeOCR+ArYu/iRpkfxSPiO0guJtMns1tLhJE2uV7kDPYgH3xXllFKWS4WXNdOz5tL/wA1r2+6/qNY2qrW6W/C9vzPSfEHizwjpvha80PwTaXi/wBoyrJdS3PGFHO0e3UY7ZrftfiF4F/4SPTfFVza6mdVS3S3mRV/dxKBgsozyfyrxeisZ5Bhpw5ZSlfW7vq7pJ3fyX3FxzCrF3SXTS2isejeDfF3htdG1jw94ptrqXTLy7a6haAfOpznHt9fc1Y8S+MPBuvSeHLS4067h0vT1uIp4IwAURlCxlD3I2gmvMaK1eS4d1nWTknrs9E2uVtedupH12pycjSt6edzvPH3iTw/P4U03wr4aF5JZWk7XDS3X3txDAKPb5jXB0UV24TCwwtPkg29W7vdt6tswrVZVZczCiiiuoy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tJRQBPE1W4ZcVnqamR6CWjXinx3qwtz71jLLUgm96Rm4Gv9oo+01ledR51AuQ1ftNH2n3rJ8/3o88+tFg5DW+00n2msrzj60nnf7VFg5DW+0n1pPtNZXnf7VHne9Fg5DV+0U1rj3rM86mmaiwchdln96pzSZqJpKhd6C1EJGqE0rGkploKKKKBhRRRQAUUUUAFFFFABRRRQAUUUUAFFFFABRRRQAUUUUAFFFFABRRRQAUUUUAdp8C/wDksfhP/sJxfzrrv2w/+S1XH/YPt/5NXIfAv/ksfhP/ALCcX866/wDbD/5LVcf9g+3/AJNXgVf+R3T/AOvb/wDSj0Yf7jL/ABL8jx2iiivfP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NSUUAPD07zDUVFArEvme1HmVFRQFiXzDR5hqKigLEvmGjzDUVFAWJfMNHmVFRQOxL5hpC9R0UCsOLUhNJRQOwUUUUAFFFFABRRRQAUUUUAFFFFABRRRQAUUUUAFFFFABRRRQAUUUUAFT6d5P9p2n2nb5Hnx+bu6bdwzn2xmoKa43DFTNNxaQ09T7P+x/sy/8APTwP/wCBSf8AxVH2P9mX/nr4H/8AApP/AIqviVrUE9KT7KP7tfFvh3Ef9BE/vPc/tKH/AD7X3H239j/Zl/56+B//AAKT/wCKo+x/sy/89fA//gUn/wAVXxJ9lH92j7KP7tL/AFdxH/QRP7w/tKn/AM+19x9yaXJ+zlpOowanpt74Ltry1cSwyxXSbkYdCPm6186ftKeI9I8VfFCXV9DvEu7NrKCMSL03KDkfrXlCWoB6VaQYFenlWSPCV/bzqSk7W1dzlxeO9rT9nGKS8h1FFFfSH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iiikAYoxRRQAUUUU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114300" y="114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AutoShape 6" descr="data:image/jpg;base64,%20/9j/4AAQSkZJRgABAQEAYABgAAD/2wBDAAUDBAQEAwUEBAQFBQUGBwwIBwcHBw8LCwkMEQ8SEhEPERETFhwXExQaFRERGCEYGh0dHx8fExciJCIeJBweHx7/2wBDAQUFBQcGBw4ICA4eFBEUHh4eHh4eHh4eHh4eHh4eHh4eHh4eHh4eHh4eHh4eHh4eHh4eHh4eHh4eHh4eHh4eHh7/wAARCARCBL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iiv6CPz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HwRSTzRwwxtJLIwREUZLMTgADuc17HpH7OHjy+01Lq4ksLGeRN6WssoMhHvg8Vgfs0WlrefGzw9HdhWVJJJEVhkM6xsR+XX8KyviN4o8U3HxE1i8vdU1C3vI72RfLWZk8oKxAUAHgAAV4+LrYqpifq+Gko2jzNtX3bSSWnbVnbRhSjS9pUTd3YxPF3hvWvCeuTaLr1k9peRYJU8qwPRlI4Ye49KpXWnX9rZ215c2VxDbXYY28zxkJKAcHaTwcH0rtPEXizxF8WNZ8L6HqP2QXsIWwiudu0zM7Ab5D+XoOvrXsXxO+DviC5+F3hDS7e/sGfQLS5a5ZpMByzb/l55xyKipmv1X2NPFNRnK9+2z1Xq0vvHHCe155UrtLb8D5ford8CeEtc8a67Ho+g2hnnZd7seEjX+8x6AV2njr4I+KvC+gy63Hc2OsWduP9KNk+4weu4Zzx3Pau+rj8NSqqjOaUn0MI4erODnGOiPLqK6P4e+D9T8ba5LpGkvEs8dq9yxkOBsTGf5itPU/hh4r0v4eJ441G1S20yUx+UrMPMdXICtt6gHPeqnjKFOp7OU0paK3rt95MaFSUeZLT/I4mivW/CXwE8V65oFtq93qGm6Mt4oa0hvHxJMD0wM8Z9DXnvjPwzrHhDxBPoeuW32e7hwcA5VlPRgR1BqaGYYavUdKnNOS6FTw9WnFSlGyZjUV6N8P/hDr/izQv7ek1DTtE0t2KQXF/KEEzDsoJH51ufEXwZ4T+H3w+j0bWrSe48aX0K3NteROTbhPPxhSOD+7U/8AfX0rGea4dVlQg+ad7WXTu35Lr2LWEqcjm1ZWvr/XU8doru/hp8LfEXjq3uL+ze20/S7dgst9eNsiDegz198dKrfEv4c+IPAc1s2piG5sboH7Pe2zbopMdsjofY1ssfhnX+rqa5+39fkZ/V6nJ7Tl0ONre8DeENf8a60NI8PWJurjbvclgqRr6sx4H9awa9ztNSufhx+zbZXOlyfZ9Z8W3cha4UfOluowQD242/8AfRqMwxNSjCMaSvOTsr7d7vySTZWHpRm257JXZi+L/gD468PaFLq4jttRigXdcJbOC8QA54zlse1cx8HPB9t468ax6DdXctrE9vLN5keM5RCwHP0qx8KviTrfgzxhbapNfXl7YO+y/tpZS4miP3vvE89x7iuw/ZzvLTUf2gLrULCz+xWlzFezQ2+c+UrKxC/hnFedXrY/D4at7VptRupJW17Na7HTCGHqVYcitd2aZ4xcJ5VxJGDkI5XP0NMrX0nRNT8ReKV0XR7V7q9ubhljjX6nJJ7Aetema5+zz4v0/SJ7y01DS9Tu7aPzLixt5B50YHXvyf516dfMMNh5RhWmk2csMNVqJyhG6R45RV3RNJ1DWtZttH0y1e4vrqURRRDglj/L3PbFer6t+zv4ys9MluLW+0vUL2CMyT2EEo86MAZx15P0608RmGGw0lGtNRb2uFPD1aqbhG9jxuitnwn4X1rxR4lh8PaTZvJqErFTG/y+Xt+8Wz0xjvXoXi34B+LdD0W51SzvNP1pbRS11DZPmSHHXK5ySPQUVsww1CoqdSaUnsghh6tSLlGN0jySvTvBPwP8a+LvDVr4g0pLT7HdBjH5kyqeGIPBPqDXmNXrbWNYtYBBa6tqFvEv3Y4rl1UfQA4qsVDETglh5KL81f8AVCoumpfvFdeWh61/wzX8Rv8AnnYf+BC/41z2nfCu8t/izaeA/E+o2+lyTQmZ7gSKVC7GYAHpk7cV1n7RerarbaB8OmttUvoDL4dieQx3DqXbavJweT7mvL/Bui65458YWmj2l9JJqVyG8ua4mYkBVLfeJz0Brx8FWxtbDSr1qsVG0to7Wur79LXOytChCqqcINu667+Rj6zapYaxe2Mc6XCW1xJCsqfdkCsVDD2OM1Uq82lXza8+iQQvc3wuWtljjG4vIGK4H4ivVJv2efGSaY0q32lSamsfmNpazr54XGfWvVrY/D4ZRVaolfv18zkhh6lVvkjseO0VqaJod/qvie08OxxmC+ubpbUJKNuyQnGGz05rtIvgv40ktfEF79nhWy0Np0nnZwBI0IJcIM5OMdfWrrY3D0WlUml/VhQoVJ/Crnm9FekfDf4O+JPGmhtrq3djpGllzHFc3r7VlYdQoznrxn1z6Vg/EfwD4i8BanHZ65bAJOu+C4jO6OUexHGfbrUwzDDTrOhGac10HLD1YwVRx0OVooors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HdXvtA12y1rTZfKu7OZZYm9x2PsRkH6178fGfwZ+KG0+NNKfw/r8qhGvYd21nPUgjIx7sK8U+HXhHUvHHimHw9pcsEVxLG8m+ZsKAoyfqenA/pWZrWi6po+szaNqNjNBfRSGNoWQ7iQcceo+leTjMJh8XWUedxqRV7xdmk/wA0dlGrUowvy3i++x1vxj+H938OfEltHb35vNOvI/tOm30bYLoD6j+IZU5HqMV1nxnv75PhH8MmS+ulaWxuPMImYF/mX73PP41J8e47jTPhJ8MdD1TI1SGynmkRz88UbbNqkdRxgf8AAD6VU+NCs3wf+FxVWYCxuMkDOPmWvOoVpYhYWdV3fNNX72U1f52udE4Km6qjorJ27XaJvBUs/hb9mrxD4k01zBqGr6kmneevDJEPvBT2rP8A2Ztfv4virY6Lc3M1zp2tJLZ3kEsjMjqY2OcE9cjGfer/AIWSbxF+y7r2i6fG095o+rJfPCgy3lN1IHU//WrI/Zg0u4vfi9pepKhFlpQlu7uYj5IkEbDk9Byw/I0VVB4XGupveX/pK5f0sOLl7Wjy7WX56nVfs3WC6H8f/EGmFSy2NlfQ7W7hJEGD+VeReJfFviLxDdSzarqtzMrsG8jeREuPugIPlAHGOO1eu/s9akusfH7xNqqHK3llfzA+oaRTXivh22gvPEOnWl0wSCa6jjkY9lLAGunCRX1yrUqL3lCH/t1zKs37GEYvRuX6HZXsfxS+IlzBrC2OsXgigjigkgjeOIKi4BXGFz3yPWur/aft9Q/sTwHeaxC8WrNpDRXQcfOWUj73vV39obx14z8OfEafwroN9Po+j2MMMdjbWyBQ4KA7hxk8kj8Kq/tKnVJPB/w9m1hpZL5tMdrh3+9uJB59648PUqVK+FqOMYxd+VLezi9+nrbqb1IxjTqxu21a9/Ur/tHSTW3hz4fWtjLImjf2EjxbDhGkz8x44Jxik+JLSXH7Nfw9utUZ31H7TdJC0v32g3Njk8kYEePwro7LXr3wD8MvDeja94ZbxfHfQf2ha+ZAXiso26RBgM5yMnnGCK8o+K/jfXPGmswTatZJptvaReVZ2EURjjgTvtB9eKeApVarpQUVy05SfNf4viW2/XW/YWIlGKlJvWSSt22/yPWPiZ4P8bS/DjwL4X8I6TeS6ZFpSXl8bc48y5lG5g3rglsD39hTNL8LeLY/2dfGWj+MtPuoE0xo7/TDcHcykZLgH04HHuar/GTxN4qj8DeA/FPh3V7630q40aO1umt2IRLiPht3oc5H/Aa4K5vPidq/w91DxFeatqE2gJItrOZpsCTf6A/eHQcetc+Fo4irh4c0oJc97683Nz6r1e3oaVJ04VHZN+78rW/I89r2j44bV+C3wpWP/V/2c7f8CKx5rxevb9Vsbnxz+zNoN3pcL3N54Tupbe6gjG5hE2Pnx1PAX8z6V7WZNQrYepLZS1+cWl+Ohw4X3oVIrdr8mjxCvWv2Tv8Akr8H/Xjc/wDos1xvwy8F6l438Y2Wg2cE6xyTAXU6pxBGPvsSeAQM4B6mvRf2edNg0X9oW70i3vo76KzivYEuI/uybUYZH5VOcYim8LXop+8oN/IeDpyVWnO2lzzTwt4g1zw14tk1Hw6zLqDNLAgSPexD5BAGOv0r0/4DeHPiXp/xT0XWbzTNajsppyt7JcbwGjZTncG98VX/AGZbKL/hOPE+qNZrcahpelz3NjHIuf3u7GQD1OKk+C/j/wCInij4waLbX+u31zA11vvYsBURADncAMAZwK4syqzqKvClGPuw95vd3TaS9PPqdGGgouEpN6vRIl+F76Vof7V95b3LRwQC/vLe3ZsBUkbcF9h3H41geJPDPxc+HfiabXnGqCWKVpBfwOZo2Xn5m6gDGfvdKoeNfDmu+JPjb4o0/wAP2ctxepf3NyFRtpCoxJYH16Y98V1vwJ+JnjyT4g6R4Q1O7n1TTbqb7Nc2V3EGZEIwzEkbuByc8etKrGpCP1inyy/dx5oy3sk3p63e6swg4yfs5XXvOzXco/stXP2nxvr1mb5LfVdV0a4gsriQ8+ezK3B9cAmue1XSPir8Nrm7nu49WsRNE8E9wrmaJkYYOW5XkdzzUOteE9YuPiL4uXwXaTyQ6Fe3MubZ8NDEkpA29yR0AHJxXpH7PnxC8WeK/E83gvxRdf2xotxYzidbiFSYAqE5Jxnrxz/OnipSpueLpqMoOMXKL3SS6fLoxUUpKNGV07uzWx890HpU+oRxQ6hcxQHMSTOsZ9VDED9KgPSvpU7q55jVmez/ALSf/IvfDX/sW4f/AEFax/2Wv+S4aF9J/wD0S9bH7Sf/ACL3w1/7FuH/ANBWsf8AZa/5LhoX0n/9EvXzVL/kR1P8M/zkelL/AH6PrH9DpfgBpRvfjZ4q1SO3+0XOkpe3NrHjOZjIyp+OTWRpPhH4z2vjW38Uto+rm+W7W4kcyHDfNllxnpjIxWz8ANQaH4yeMdJhn8i71WG+t7Vs4/eiRmXB9eK4WLxX8Un8Qjw8ut60dU88W/2fe27fnHT096jlrzxVVQ5bckfivtZ/he9zRumqUb33e3c9E+IOkx6X+1xokkMAgW+vrO7ZB03sRvP/AH0DXI/tCeLvEF38TfEOlLqVxb6fa3clvHbQOUTbn5sgY3FiSTnPWk0ODxLZftDaBp3iy6e51S01W3id2lD8bgRyPrWF8dP+Sw+K/wDsJzf+hVrgcPFYmlGbUuWlo/mtV8jOvUfspuOl5bfI9P8AE3hnxJ42+CHga68Dl7q10u1mhv7SCfYyy7h8xXIycgnHX5s1454t1LxY8Fl4f8Ty6gF0wMLa3u1KtGGPJ55I46nNa9lc/ET4aW2n6raXF9o9tqkAubZwQ0UinoSDlQfY84xXcfGfVrjxb8EvCHi7XbWOPXJb2W2M6x7TcRBSd3HbIHtTw/PhasI+7OnKUuVr4k3d69H1V1qFS1WDeqkkrro0rHiFFFFfRn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0bUr/R9Ut9U0y5e1vLZxJDKh5Vh/npXtcP7R2oSW8c2p+C9A1DVY1AW7li+ZiO5PUH6V4TRXDi8uw2MadaF2v66G9HE1aN1B2N3x34s1rxp4im1zXLjzrmQBVAGFjQdEUegzXX+HvjHq+k/D9fBs+g6PqdrFFLFb3F0hMsKyZJC/QkkV5nRV1MDh6lONKUFyx2Xawo4ipGTknq9zpfhx411rwJrw1bR2jfcnl3FvKMxzp/dYV23jT45arrXh250PRfD+k+HIL1Qt5JYxbJJh3XPofzrySiorZdha1VVqkE5Lr6betvMcMTVhBwjLQ6n4ZeNb7wH4hm1rT7K2vJZbSS1Mc5YKFcjJ45z8tcurMrhlJDA5BHY0lFdMaMIzlUS1dr/Lb8zNzk4qPRHtEf7QWrSaHb2+peFtC1PVraIRxalcwh5BgcMc/xD8q5PUviVr2veA4/BOpWtne7roSRX0oJuELPu2A9AuTXB0oJUhlJBByCOxrip5Tg6TvCmk739H5f5bG8sXWlpKXkfRvi34pa58JTp3w9tbCy1lNNsYWa51BSWZnXdtXHG1c7QevFV7vxZZ/Fv4QeMbzWfDem6bqPh+OG5try0TAYsxG0k85IUjHT5hWHb/GTwzrenWkfxA8CwazfWsSwreQPseRQMAtyOaxPH/xUt9W8LSeE/Cfhy18O6LNIslyI+ZbgqcgOfQHB69q8Gjls+aC9hy1E03O6tvdtWfXXS3U754qNn79420jbXbT7ir8L/izq/grTZtFm02x1vRZpPMNlepvSNu7L9fTpTPip8VdY8dWtvpf2Gz0fRrZt8djZrtRm7M3v7dK8+xSha+i/s3C+3+sci5+/n3ttfzPN+tVfZ+z5tBtdZ8MvH+veANXkvtHdJYpl2XNpNkxTL/tD+o5rlxHSiOumtRp14OnUV0+hlCpKElKLsz2PxL+0DrV7odxp2geHtJ8PS3abLi6s49shBHIH1z16ivNfAfinUvBviyz8SaYEkurZmOyXlZFYFWVvYgmsfy6PLrmoZbhaFOVKnBJS38/U0niqs5KUparY75/izrcfxNj8d6bpunaZciFYJLO3QiCVBnIYe+etavjH426pq8cK6L4e0jw86zx3E09lEFlmZCGCs393I6d+9eW+XSeXUvKsG5Rk4K8VZen6/Mr65Ws1zbndeIPix4h1Lx/Y+NbO1s9I1O1jEbC0BCT8ksXB67s8/hXYah+0RqDW0txpfg/QdN1qWMo2oxQjzEJ6spPU9eteK+XSGOpqZPgqiipU17ui327ea9RxxtaN7S3Oh8A+N9e8F+J11/S7gvOxP2iOUkpcA9Q/rn1613/iX49X99o13Y6D4V0bQLm+iMdzeWsQWUqeoB9DXjpQ+lIVq6+WYWvUVWpBNr9O/f5k08VVpx5Yy0G0UuKSu8wOr8e+OL7xhY6BaXljbWy6JYLYwmEsTIqgDc2e/Haqvw68V3fgnxfZ+JbG1guri1D7YpyQjblKnOOe9c9RXOsLRVF0FH3XfT13NXVnz+0vqaaa5qEHidvEVlKbS++1tdRtGf8AVuzFuM9ua9f/AOGjNW+ytcDwhoC64U2/2kIf3mcY359f0rw2iscTluFxXL7WF7bf5ehdLE1aV+R2ubuleKNSs/HFt4vuCt9qMN6t43nE4lcNuwcdvpUHjDXLjxN4o1LxBdQRQT39w07xxklVLHOBnnFZNFdCoU1NTS1tb5djJ1JOPLfTc9X8AfGvU/D/AIbj8Oa1omn+I9OgJ+zC+Te0I/ujPb+Vcz8UfiFq3j2/tZLy3trCxskKWljartihB6kD1NcdRXNTy3C06zrxglL/AD3021NZYqrKHs29AooorvO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T0SgTY0LT1jqaOOrEcPtQJsqrH7VIsXtV1IPapUt/akQ5FAQ+1OEPtWktv7VILai5POZYh9qXyT6Vqi34pfs6+1AucyfJo8k+la32dfUUn2dfagOcyTD7U0w+1a5t/pTWtvai4+cxzDTGiPpWu1ufSong9qBqZktH7VG0dabwe1QPDTLUigVpKsvH7VCy4oKTGUUG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Tx2tw1sboQuYA2wuBwDjOKQMbGtWoY802BMmtG2hpmcpDIYParkVvVm3t+M8AepqV7i1txk4Y+p6V5mNzbD4TSbu+yNqGDrYjWK07kcVqzfdQmrK2RX77otV4ry8vZBDYWs9w54CxRlv5V02kfDb4h6woeLRXtY2/juXCj+ea+ZxHFM/8Al2kvxPThlFKP8SRiCG1X70pP0oDWK/wk/U16FYfAfxBKAdT8R6ba+qxbmP6itu1+AuhoB9t8VX8p7iKFQP515VTiDFT+2/lobLDYKHY8i+02S/8ALNfxo+2Wf/POP8q9vt/gj4FjX99eatOfUvt/kasx/Br4cqPmg1Nz6m5b/GuaWb4l/af3l/7Iun4HhH221/55x/lTxd2h6xR/lXur/Bv4ct0h1RPpcMf61Wn+CPgSQfub3VoD67t38zSWbV/5n94/9lfRfceLCWxfrCn4Gl8rT36Ky/Rq9YufgLob82Xiy9iPpLApH86x734DeIowW0vxJpl36LIWQn9K3hnuIj9tieHwk+iPPjp9s4/d3BH+8Khm0qcAlAkg/wBk10erfDP4jaOpeXQ3uol6vbOGH881zMt1fWEvl31rc2rjqJYyteph+Jqy3aZjPKaMvh0KU9qykhkKn0IqpLb10cGow3ChZNsgPrzSTWEE4LW7bW/uk8V7+Fz2hVsp+6/wPOrZbVp6x1OSmh9qqSx4rob20eNisiFTWXcQ9eK9yMlJXRxJtOzMl1xUdW5kqq3WqNUx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SB70lKv3h9RSA9X/4VJZ5P/E8uf8Avwv+NJ/wqS0/6Ddz/wCA6/40vxr1LUdPuNKFjf3NqHWbf5MhXdgpjOPqa87/AOEi8Qf9BzUf/Ahv8a82jHE1YKanv5FtpHof/CpLT/oN3P8A4Dr/AI0f8KktP+g3c/8AgOv+Neef8JF4g/6Dmo/+BDf40f8ACReIP+g5qP8A4EN/jWnscT/z8/ALo9D/AOFSWn/Qbuf/AAHX/Gj/AIVJaf8AQbuf/Adf8a88/wCEi8Qf9BzUf/Ahv8aP+Ei8Qf8AQc1H/wACG/xo9jif+fn4BdHof/CpLT/oN3P/AIDr/jR/wqS0/wCg3c/+A6/4155/wkXiD/oOaj/4EN/jR/wkXiD/AKDmo/8AgQ3+NHscT/z8/ALo9D/4VJaf9Bu5/wDAdf8AGj/hUlp/0G7n/wAB1/xrzz/hIvEH/Qc1H/wIb/Gj/hIvEH/Qc1H/AMCG/wAaPY4n/n5+AXR6H/wqS0/6Ddz/AOA6/wCNH/CpLT/oN3P/AIDr/jXnn/CReIP+g5qP/gQ3+NH/AAkXiD/oOaj/AOBDf40exxP/AD8/ALo9D/4VJaf9Bu5/8B1/xo/4VJaf9Bu5/wDAdf8AGvPP+Ei8Qf8AQc1H/wACG/xo/wCEi8Qf9BzUf/Ahv8aPY4n/AJ+fgF0eh/8ACpLT/oN3P/gOv+NH/CpLT/oN3P8A4Dr/AI155/wkXiD/AKDmo/8AgQ3+NH/CReIP+g5qP/gQ3+NHscT/AM/PwC6PQ/8AhUlp/wBBu5/8B1/xo/4VJaf9Bu5/8B1/xrzz/hIvEH/Qc1H/AMCG/wAaP+Ei8Qf9BzUf/Ahv8aPY4n/n5+AXR6GfhLaD/mN3P/gOv+NdD4Z8K2ug6Zc6e8xvobh9ziWMAdMYxXjY8ReIM/8AIc1H/wACG/xrrfCnjR9O0O5F9cXF/evL+5WRy2BjuT0FZ1aGIcdZXE2ix4u8I2+nB76wlCQ5+aFzyP8Ad9awEMcKbn/Kn3mp3urXP2i9lL8/Ko+6v0FW/h9osXjHx5a6HcXHk2uGknIOCyL1Ue5rgzrMKmAwqSfvy0Xka4LDxrVHKfwx1ZP4U8O+JPGV4bfQrMtCp/eXEnyxRj3Pf8M17H4U+CvhvTQk/iC5m1i6HJjVikIPpx1/EV6Fp1rZaVp0Wm6ZbR2tpCMJFGMD6n1PvUpY1+cVK0pu8melUxc5aR0QmmW2n6TCIdJ060sEAwPIiCH8xU0lxJIcu7Mfc5qGisuY5XruOLmjd9abRSuwF3GjcaSilcBc0bjSUUXAcGalEhplFPmYFmG7miOY5HQ+xxS3zWWqQmHWNOs9RjIxi4hDn8Caq0U+a+5UZyj8LON8SfBvwdrAabRprjQrs8gA74Sfoen4CvJvGPgfxZ4Jk8zU7T7TYE4S8tsvGfr3H5V9GqxFW7e8Iie3ljSa3kG2SGRdyOPQg1pCrKL91nXTxj2qK58pQXEF9D5cuGB6HuKxtVs2t5Crcjqreor1P43eA7PwyYvFHh0FNLuZRHcWmcm2kPQj/YPP0rgLzF5pu8ctHyPp3r7DIM1kpqlJ6P8ABmOYYWFSHtYbnH3KdaoSjmte8XBNZc4r7o8WLIKKKKDQKKKKACiiigAooooAKKKKACiiigAooooAKKKKACiiigAooooAKKKKACiiigAooooAKKKKACiiigAooooAKKKKACiiigAooooAKKKKACiiigAooooAKKKKACiiigAooozQAUUUUAFFFORHckRo7kDJ2qTgUhjaKVVZm2qrMfQDJpKYBRRRQIKKKKACiiigAooooAKKKKACiiigAooooAKKcEdkLqjlV6sFOB9TTaQwooopiCiiigAooooAKKKKACiiigAooooAKKKKACiiigAooooAKKKKACiiigAooooAKKKKACiiigAooooAKKKKACiiigAooooAKVfvD6ikpV+8PqKQHpnx6/4+dH/3Jv5pXmVem/Hr/j50f/cm/mleZVy4L+BH+upUtwooorrJCiiigAooooAKKKKACiiigAooooAKKKKACiiigAHWrdv2qoOtW7fqKCZGxYDpXOwatf6F4iTUtPmMVzbykqQeoz0NdHYdq5PxPH5eqzj1bNfFcawf1enUXR/mv+AevkTTqzpy2a/r8z6f+Gfxf0fxHbR2uoutrfAAOGPU+tenQyxTRiSGRJEPQqc1+f8AHI8ciyRsyOpyGU4IruvCXxT8S6Cyqbh7mIdi2D+fevz6FeMvi0O/EZVOOtF3Xbr959k0V4v4T+OWnX4SK+8uOU8Yk+Q//Xr0TT/G2iXSKxkeIHucEfzroUb/AA6nlTvTdqis/M6SiqVtq2mXABhvoWz2zirisjDKujfRhU2Yk0xaKXb9Pzo2mgYlFLtNG00AJRSkY6kD8ahmubaEZluIk+rUWAlorHu/E+h22d18kjf3Y+TWTd+NBtP2DT3cf89JiEUVShJmcq0I7s66sTXPE1jpp8mI/ars/dij5wfc9q8s8XfE2xtgyajryk4/49bDlj7E8V5N4n+JupX0clrosI0u2bhpFbMzj3btQ3Cn8TNaNHEYn+FHTu9EegfFfx0zWl1oRulub+9ZPtSocpbxqwYKP9rIFc74bmDW8jONyrE5OfpXmOnlmn3MSxJySepr0TQCU0m6b/plt/MgV6eTzlXxUF5o9SrhY4PCyV7vVt+ZlXorIuO9bF91NY9x3r9aR8tArUUUUzUKKKKACiiigAooooAKKKKACiiigAooooAKKKKACiip9OaFdStGudvkCeMy7um3cM59sZqZOybGld2K+4eoo3D1FfZp1z9mUHlvBH/gIn/xNH9u/syf3/BH/gIn/wATXyf+tf8A1DT+49j+yH/z8R8Zbh6ijcPUV9m/27+zJ/f8Ef8AgIn/AMTR/bv7Mn9/wR/4CJ/8TS/1r/6hp/cH9kP/AJ+I+Mtw9RS19o2d1+znrNymk6WvgyW+uz5NukVohcu3Ax8vWvl/4xeC4vAPjV/D8OovqCC2iuBM0QjPzgnGAT0xXpZZntPHVXRcHCVrpNbo5sVgJUIc9015HHUUUV7p54UUUUAFFFFABRRRQAUUUUAFFFFABRRRQAUUUUAFFFFABRRRQAUUUUAFFFFACN90/SvpbxFp3wQ8E6XoEPibw7qk97qGmRXe61AdTkYOcsOcg180t90/Svav2n4ZpH8DmOGVwPDkOSqE/wATeleJmdN1sRQpc7inzXs7bI7sLLkpznZNq26uXfEHg74aeOPAuteIvhmuoWWpaJH9ourK66yQgHJAyQOAxyOpGK8Jr3H9mq0udM8O+P8AxFqFvJDpkWhyQF5VKq7nJCjPXgfqK534L+EfDtzo2r+OvG7Tf8I9o21BBGPmup26IPpxx7iscNivqbrwnJzjBxS6u8l8Pnr+ZdWl7bkkkk3e/RadTzCvW/2YoYZvEXiYTRJIF8O3RAYZwcDmuiWx+GXxY0rUdO8JaC3hvxJY2zXNpGoGy6RBypA6sawf2XlZPEvihHUqy+HbsMD1BwOKMbjViMDWi4uMopXT312enRhQoezrwd7p9TjPhX4n0/wf43t9c1LSo9TtokkQwOAeWUgEZ7iua1CdLq/uLmOFYUllaRY16ICSQo9h0rvf2edB0rxN8WtO0fWrVbqylScvG3QlY2I/UVT+Gvgn/hNPiaPDqyG2skllluZgM+VAhOT/ACH1IruniKFGvUnLRxim30teVvnuYRp1J04xXVu3rocPkUV9FaZq/wAA9c1f/hCYfDMtrBNJ9nttXwA7P0DF85C56GuT0LwTod14T+I2jxmG/wBZ8PyC4sryH/lpCpw1ZQziOvtKco7bro3a/wB+/VFywT+zJPf8NTyGiuz+CXhqHxd8TtF0W6jMlnJKZLof9MkUsc/XAH41h+NZNNl8Xas+jwLBp32yQWsa9FjDEKPyr0FiIuu6KWqV/vdl+TOd02qan52PRf2c/DvhTWo/FWo+LbCW8s9I04Xe2M/MAuS2B3OBXSWerfs26tdRacdD16y+0OIxO4CKhJ6lg5I/Ksv9me2uLzw38SLS1heaebQHjjjQZLsQ4AHvmuH0f4XfEC91K2tY/C2pIXkUF3jwqDPJJz0FfP1oU62Lr+1ruHLa1pW+z2PQpylCjDkgne/S/Ub8ZPBR8BeOrnQ45zc2hRZ7SY9Wibpn3HSuNzXq/wC1Fq9jqPxBttPsbiO5Gk6fFZTTIcgyqPmGfaujj1b4KeBNPsdGuNBHi29lgjlvr4qGVSwyRHnoR6V20MwrQwlGU4Oc5LZL8XeyRjUw8JVppSSimeC0V6P8efB2j+Gdb0zUvDMjvoOu2S31kHOSgPVfpyD+OO1d5cw/C34WaNouj+JvC7+INc1Kwivr2V1BEKyZ4TPQjBGPbPetp5rD2VOdODk53slvpve+1vzM1hJc8oyaVuv5Hz5RXafFmz8Fr4jtZvAN1NcWF9bpMbZx81tIxx5efX27V6PcWnw0+E+m6fpXifw8fE3iS8tluL1ZMbLVXGQoz/EKupmSjCDjCTlLaNrPTe99rCjhW5STkkl16HglFem/GvwjoGn2OjeNPBrS/wDCO64jFIZPvW0q/eQ/57EV1fhvRfh78Ofh1pHiLx3pLa5rWvxme1sSoKxQ4+UkHpwQc+px2qJZtTVGNSEW3J2Uet1uvK1ncawkudxbSS1v0t/wTE+GsML/ALPfxIleJGkR7PYxHK/MehryKvo8J4Rn+AfxA1jwYs1tp96bUS2M5y9tMj/MP90hlI/H0r5wrPKavtZ152a9/Z7r3YlYuHJGmvL9WFFFFeycQUUUUAFFFFABRRRQAUUUUAFFFFABRRRQAUUUUAFFFFABRRRQAUUUUAFFFFABRRRQAUUUUAFFFFABRRRQAUUUUAFFFFABSr94fUUlKv3h9RSA9M+PX/Hzo/8AuTfzSvMq9N+PX/Hzo/8AuTfzSvMq5cF/Aj/XUqW4UUUV1khRRRQAUUUUAFFFFABRRRQAUUUUAFFFFABRRRQADrVm3PIqtU8B5oEzasDyKx/E0Vr/AG7bteyPFauU850Xcypn5iB3OK1bE9KzvG8e6KCT1BWvmuK6XtMtm+zT/G36nbk8+XGRXe6PaPGP7NMF9oUOu/DbWjfpLEsv2O6OGZSM/K3PPtXz/wCItB1rw7qD6frml3VhcocFJkI/Wvsr4ManLd/DLw9exyssn2NULA914/pXZatJp+uWRsfEmkWWr2xGNs8YJH41+WSoaaHvU8y5W4zPzx6irmn6pqWnNusb+4t/aNyBX1f4n/Z9+HOtM0ujXt94fuG5Cn95ED7DjFec69+zH4yt90mh6rpWrxjoPM8tz+GDWLhKLO+OIo1Va6Z5zY/EbxNbYEstvdqP+e0WT+db9h8XryLAuNJHuYbgp+mKyta+EPxK0fcbvwjqDKP44U3r+dcpeaPrFk5S80m9gYHBDwkVar1Y9TGWXYOpq4L5afket2nxphAHmR6rCf8AZmLgfyrRi+NWn/xahrKf9s8/+zV4KwZfvI6/VDSbvY/kar61UOd5LhntdfM+gf8Ahc+mf9BfV/8AvwP/AIqorj4y6Xj/AJCWtP8ASPH/ALNXgm76/lQWz/e/I0/rc+yJ/sTD/wA0vvPabr4w6YwO2HWLjj+OXaP61jXvxZVs/ZvDyk/3p7gt+mK8xjjmkOI4ZXPshrX03wr4o1Ngun+HtSuSemyE0fWqrKWTYOPxJv1bN+9+KPiaUEWosrEdvKhG4fjXNar4g1zVT/xMdVu7kf3XkJH5V3Gi/Ar4napg/wDCPtYxn+O7fywB+RrvNA/ZmnDLJ4l8V20C94rNPMb88ipcqs9zaNPBYbWMUj54GBXX+BPhv4v8aThdG0qUW+fnupwUiQepNfUfhb4TfDnw0ySWuh/2ncpyJ9QbzOfULjj867hpnZEhG1Il4WNBtVR7CqjRfUxrZpFaU0fHvxL8Ap8P9c03Sf7UXULi4sxPOyphUbcRgeo4q5Yjy9Cb/blUfkCa1P2hbr7X8YLmIHItLWCH6HbuP/oVZsn7vSbZPUux/Qf419RwzSTxsbdP8jix9aUsFzSer/zMW+PJrIuDya1L08msmc81+no+cgQ0UUUzUKKKKACiiigAooooAKKKKACiiigAooooAKKKKACmuMinUUmrjKjW2TSfZRVyisPq0OxftZFP7KKPsoq5RS+q0+w/ayOn+BloG+MPhNT0OpxfzruP2vV2fGWZfTTbYfo1cn8C/wDksfhP/sJxfzrr/wBsP/ktVx/2D7f+TV4rpxhnULf8+3/6Udyk5YGV/wCZfkeO0UUV9GeYFFFFABRRRQAUUUUAFFFFABRRRQAUUUUAFFFFABRRRQAUUUUAFFFFABRRRQAjfdP0r6t+Jvxb1j4e6Z4R03TdOs7qO50OGdmmGSDyuB+VfKTfdP0r2b9qFlaTwRtZWx4chzg5x8zV4eaYWlicVh6daN4+9p8kd+FqzpUakoOz0/Mw/iV8Z/F/jjSf7GvHgstMLBnt7ZdvmEcgMe4zzj1FbN9th/ZJsRAxxP4jYz49QnH8lrx2vZfgxLpnjH4e6z8KtS1CLT7u4uVv9ImkHymYAbkJ9wo/DNGNwtHB0KbpRtCElJ27bN/Lf5BQqzrVJKbu2mkYv7MMkkfxs0Ly8/M0itj+6UOa6n4HxxRfFL4gRwNuiXS9RCn23Vq+DPAcnwV+3ePPGep6d9st7eSHSrS2l8wzTOMA8gdK5X9mO+jufiLrNreXEUNzrOlXUMTyHCmV8HH6n8q8/GVYYqOJr0XeHLFX6Nptv7kzoowdJ06c9Hdsr/so/wDJdNJ/653P/opq2PgDiPUPibcxti5j0G7EeOuC+T+oWnfAzw7deD/2mrTQdRuLeSe1jm3yRPlDugLDB/Gue+C3irTvDHxXvRrUippGqrcafeueiJI3DfTcq5Ppmrxq+sTrypa3pwa80pSf4omh+7VNT096S/BI8uHQV6h+zJqUdr8UYdJuWItNbtZtPlHrvU4/Wux079nWay8RHUNZ8Q6Z/wAIjbv5zXKzfvJYRzgjGBkd8mvJNU1TSdK+JUuseF1li0u01ET2YZst5asD19Dg49jXfLGYfNKVShQd7x36JvZevWxgqNTCzjUnpqekfCXTZPBdt8S/El1G0cuiWcmmW57iWVtvHuPkNeJEkkk8k8mvpj9p+bTtG8AxxaXIN/i7VP7Wn2n+ERrwfUZI/KvmelklR4mE8VJazaXyirfnceOiqbjSXT9f+BY9w/Zc1C60rRfiHqdjII7q00NpoWIztdQxB/MVh237QPxMhlSSTVbedActHJACrDuDzXQfspac2sWHjzR4po4Zb7RjbxtIcAM+5Qf1qxb/ALMmuCVTfeJtLgtgf3sitkqvc4rza9XLYY6v9dSv7trq+nKtjppxxMqFP2N+v5mB+0XoGmrqfhrxHoOnpaJ4ksEne1hXCrPwCFHuTV2b4WeAvCkNtb/EDxw1rrEsSyyWFrDuMIYZGTkfyqt8dPFuiyePfDWm6HMLvSvCkcEPnLyJmR1Z8ev3cfXNdl8XfhTqXxC8Vnx54a1vSH0XUoIpZJbi52eQAoB7HPQ0oYmpSoUKdao6cWpa9d/dV2nbR+ug3SjOdSUIqTTWn5v7zA/aah0u38EfDaHRbqS605NNlW2mkGGeMeVtJFXoNb+FXxS8P6TH411Kbw/4l0+ySyN2TiKVU6H3zknB6ZNQ/GTTtO1/4K+FNc8O6lDPpfhuN9On8w4mc70jDbffbu69CKr6h8DIfFWm6fr/AMMNYtLrTLmBPNivp9kkUoGHzwe/bt71lQnhlhKarVJQlGU1zbWd27PS2qadnuVNVHWk4RUk0tO+nT0OZ8TfDqXwL8T/AA5Y3N9Hf6VqFxDNZ3qDAlj3rnI7EZHfuK9I+M+m/CC7+JOrTeJvEOr2+q71E8UUWUTCjAHzelcV8fr+10X/AIQzwjp+ox6he+GLQ/ap0OVExdW2A+238sV1PjT4ft8Z3svHvgvVNOFzdwRx6paXEnlmGZRhjwD+VXKrKXsMTiajimpLmWnVWb0duZK4oxS56dOKbunb5a/cznvid4h+HsfwUtPBfhHVLy9ltdU+1IbiPBCsH3DOT3Ipn7WgWPxb4at4mzBF4cthF6Y3yc1ifGnwr4V8F2GieHtPvhf+I4kdtXmifMaknKpj1HP4Yrvrvwwvxw+HPh3VNB1Kzh8TaHaLp1/bXL7BIi/dbPJHcjjncfStKcqOG9jiuZ+zvO7l3ls35O2nqRJTq89Ky5rLReXQ5f4Zf8m7fEv/AK6Wf/oRrx6voqHw3Z+D/gL8QfDz6lbXusRG1kv2gfMcbM3yxqf4iACScfxe1fOtenlVWNapiKkdnPT/AMBicuLg4Rpxe9v1YUUUV7JxBRRRQAUUUUAFFFFABRRRQAUUUUAFFFFABRRRQAUUUUAFFFFABRRRQAUUUUAFFFFABRRRQAUUUUAFFFFABRRRQAUUUUAFKv3h9RSUq/eH1FID0z49f8fOj/7k380rzKvTfj1/x86P/uTfzSvMq5cF/Aj/AF1KluFFFFdZIUUUUAFFFFABRRRQAUUUUAFFFFABRRRQAUUUUAFSw9aiqSLrQJmtZHpTPFke/SUf+4/86SzPSrWtJ5miTD0G6vMzil7XAVY/3X+GpeDnyYqnLzR7v+y/e/avhVDBuybS6li+gzkfzr1GvCv2Q73do2v6aT/qrlJgPZlx/Svda/IIfCj1cXHlryXmFKpwc5I+lJRVHOWYr67h/wBXcyr7ZqU6reMMStHKPR0BqjRSsuxaqTWzHXMel3QIutB0mcHn57YdapyaH4Tl/wBb4O0Jv+3UVaopcsexf1ir/MZ48NeClOV8E6Dn/r2FTx6P4YjI8rwnoaY6YtRVmijlj2D6xV/mJYXt7f8A49dN0+3/AOucAFTNqV6Rjzyo9FAFVKKdkQ6k3ux7yvJzI7Mfc0yiimQFOjGXA96bTldYVadjhY1Ln6AZ/pQhN2PkX4hXX9pfFbxFdbsg37op9kO0fyqzqXyw28f92EfqSf8ACud06Vr3V7q8Y5ae4eQn/eYmvRPBKq/xD02N1DKsqrg8jha+p4bl7H2uIavyxbO3Mad6dKj3aR57ebucqw+oNZc3WvUvij43vL7+0/DZ0+2jgS42CRY/m+VuKzLb4TeJLvS0uxJaR3MkXmx2jSYkZfp2PtX2NPNIwoxqYu1Pm2V73X3L/gHmfVG5uFH3rb6WPO6K6vwh4D1rxNDcSWPlIba4WCVZGwVJ6n6CsbxDo8+jeILrRpXSWa3l8osnRj7V2QxlCdV0YyTkt12/q5EqNSMFNrRmbRXoN/8ACjXrXSri6F3Yz3VtH5s9pHJl1X+prL8D+A9W8VWk19bywWtnE2zzpmwGf0FYLNsE6cqqqLlWjfrt9/Q0eErqSjy6s5KpVt7hrZrpYXMCsFaQD5QfTNeveE/hfJN4R162v47FtV8/yLWYvnyWRhu57ZGfzrmrCx8Qr8OdT02ObTxpQ1hLeZm+/wCblRkN/d6frXNHO6FWUo0mnyySd30fVfp5o1eBqQSclum/uOBorqbjwNq8PjqLwiWiN5Jgq4b5CpTdnPsAfyqx4f8Ah9qur3WoqLq1trWwuGtpLmV8I0gOML6//XFdksywsYc7qK1k/k9vvMFhqrdlHy+446itTxVoOoeG9al0rUkVZkAYFTlXU9CD6VueDvh5rnijR59Ts2ghgUlIjM+3zXHYf41dTHYelRVec0oO2vTUUaFSU+RR1OZ1HTr/AE2SOO/s5rZ5YxJGJFwWQ9GHtxVWvX/iv4c1DXvHOhaNaeUlwujIZGkbaqBXfcSa5TxH8OtU0f7BMLy0u7S9uFtknif5VkJ6H0HXn2rhwec0K1Om6kkpSV7ff/kb1sFUhKXKrpHF0V6x8WPh6ul6Xp2oaZFZwrFBDb3CI2GmmYhdwHfk9axtW+FeuWGkXN6LyxuJ7RPMubaKTc6Dv9aeHzzBVqcanPbmdlfv/TX3iqYCvCTjy3scBRRRXsHGFFFFABRRRQAUUUUAdp8C/wDksfhP/sJxfzrrv2w/+S1XH/YPt/5NXI/Av/ksfhP/ALCcX86679sP/ktVx/2D7f8Ak1eBV/5HdP8A69v/ANKPRh/uMv8AEvyPHaKKK9884KKKKACiiigAooooAKKKKACiiigAooooAKKKKACiiigAooooAKKKKACiiigAoJJ6kn6miigYUDIOQSD7UUUCJbi4uLlg1xPJKQAoLsTgDtUXPYkfQ0UUkkh3Fy2c7mz655pKKKYExu7o2otTdTGAHd5e87c/StrwD4P1jxx4gXQtE+z/AGtomlzNJsUKuM8/jXP1PZXl1YzedZ3EtvLtK742wcHqKyqxnyNUmlLp6lQa5lzao9O/aZ1CBvGen+GbOVXtvD2mw2OVbI8wDL/iCcfhXlVK7M7FnYsxOSSckmkrPB4ZYahGkne3Xu+r+bKrVPazc+4oLD7rMPocUbn/AOej/wDfRpKK6DO4VKt1crbNbLcSiFjuMYc7SfpUVFDSYXDJxjJx6Z4qe1vLy1DrbXU0IcYYI5GRUFFDSe4XYEknJJJ9TU1rdXNq5e1uJYWIwSjEZFQ0UNJ6MLikliSxJJ6knNPt557eTzLeaSJ8EZRiDg1HRRYLi5b+83vz1pKKKYBRRRQIKKKKACiiigAooooAKKKKACiiigAooooAKKKKACiiigAooooAKKKKACiiigAooooAKKKKACiiigAooooAKKKKACiiigApV+8PqKSlX7w+opAemfHr/j50f/cm/mleZV6b8ev+PnR/9yb+aV5lXLgv4Ef66lS3CiiiuskKKKKACiiigAooooAKKKKACiiigAooooAKKKKACnx9aZSr1oBmjaHpWq6+bp80fqh/lWRanmtmy+ZSp7is6kFOLi+pi3ytS7HTfsl3nk+N9XsCcC4sQ4Hujf8A2Ve1/FXxHqXh/QbOPQoYZda1a/i07TxMMxpJJkl2H91VVj+VfO/wBuv7P+M1hGThZ1mtz+K5H/oNe/fGPR9Yv9F0zVvD9ut1qug6lFqUNsxx9oVQyyRA9iVc49wK/EOVxTj2Z9Pi1F4lSezSZzl94b+LXhyEa9YeOG8TTW4Dz6RPbFUuF/iWM7jtbGcdecV23i/xNNofh/TNUFifMvb20tmgkOGi85gpz7rn9Kw/Cfxd8Ka3qcWi3rXeg605C/YdSiMLF/7qk/eNc/8AtHeFYdUXRNVfWNXtnOq2dp5NvOFiAaTHmAY++M8H9KV7JuJgouVRRqq3y/yPYmGCRSflXF6t4V1u08Ew+F/Dev3yvLchbnU7yYPcxwE5cqcDLdhxxk1ytz4dm+GPiTw3qGj6/rF7peqaiumaja39wJQzSIxjkXgYYMvP1qm2uhlGnGW0tT16ivMfiImt6l8V9D8N6brFzptrfaLdm6kgbDIqyRfMvo38IPbcaqaPo918OfiXoOl2GtanqGg+IUnt5YL+YSNBcxxmRHU4H3gGBFLm1GqKcb31tc9ZrhLmaYfH2zt/MfyT4ckYpn5d3n9cetYupabe/Enx9rWnXGt6jpvhzw+8dr5NjJ5b3V0y72ZmIPyqCoxjuai8M6ZqGi/HiDS7zUrnUoIfDr/ZLm5bdM0Zm+65GMlTxnA4pN3KhTUU9dbHrX5UV51r3w+1Dxd4kv8AUPEniDVLSwik8vSrPTbkRqkYA/ePwcuTk+1R/D/VNY/4QrxXo+q6hJeX/h27urBL1v8AWTIsYkjkb/a2uB+FVzakeyVrpnpNFeSfCPRPEWtaB4X8ZeIPFWpCOKwhkj06JwInUJgvL/fZuW7YyB2zUXhfw3ffEpZ/G2s+JtbsLee5lXRbbTpxEsEEblFkOQcsxUmlzeQ3RSbvLY6T4bTTSeOfiJHJI7pFrEKxgnhR5C8Cul8cXn9n+Btevs4MWnzEfUoQP1NcT8E47+HxN8QrfVJxcXcWsQxyTAY83EAAfHqRjPvmtT4+Xn2P4Saz8203BigHvucE/oDVQ2FVjepy+n5I+avCEW6aIepFd78P38z4i6c3964Y/wA64/wem11f+4pb8hmr+narc6Lq1tqdoIzPbtuQSLlSfcV9tw9hZVcDXjHeSsvuZeaVlDE077J3/FHUePPGkuo64/h240+1jt49TjBmVfnIWQd/etHWk1I/tH2PlCXy/kKYzt8rYf0ryfXL2bUNSuL+faJp5DI+wYAJOeK6iL4teLItGXTlezLrH5S3Ri/fBcY+9nrXpVsmqUqcI4WC+GUWm+skve69tjOljYzk3Vb3TXyvp+J1LXZt/CnxOudOlMY/tHbG6H+FnVTj8CRXj+n28t/qVvao582eVY1Zj3JAFaVh4l1Ky8OanoMfkta6m6vcM6kvlSDwc8cgVkQySQypLExR0YMrDqCOhr08vwM8Kqqe7as/JRitfmmc+Jrxq8nlv97Z794M0fw7oXjDVtHs5NTu9Xg09/tlxM37ptyhuB75HeuK1ZZ2+AOh/YVcx/b3+07Ox7Zx74qrL8XvFTlGEWnK/lmOVhAcy5Uj5uecZz9ayfBHj/XfCVnLZWAtp7WRt/lXEe8K3qOeK8SjlePi/bTSc04OzlvyqSettN7rTQ7p4vDtci0Wq22va3XXbU6TwfFfj4X+Ore6S4F4vlb0fO8HKH+VVtI3D4Ba1nIYaun16JWP4f8AiJ4g0bXdR1iE2082otuuEljyhPYgZrOl8WapJ4fv9DZbb7LfXn2yYhPmD8cA54HA4ru/s/FOpK8VZzhPfskmtultO5h9Ypcqs3omvzt+Z7Zb+XcT6f8AEiQBkh8NyNIfSZccfkzj8K5bS5tD/wCFJ2Vzr1ve3MB1ORpzavtYSnPLHB46fjiuFh8ca5F4Jfwiht/7PbI3bD5gUtuI3Z6Z9uhpfBfjnWvCsE9rZLbXFpO254LiPeob1Hoa4Y5HiYU5W1akuWzt7ivZX6P3n9xs8dScl2a10vq7ffsWPil4jsvEepafPYWk9vDb2awqZvvOBwD+lb/iFL1/gr4U/ssSsPtb+YIs58z+Hp3zmuI8XeIr/wAT6t/aWoJAkgjEapAmxFUdABWr4R+IXiDwxpM2l6e1tJbuxZBPHuMTHqV54r06mArRw1BUYq9N35W9Nmnrbzvsc0MRB1Zub0kt7enT5HpHjXw63iP4iaXaX91PbRQeHxPeNH99lWRsqPck/pWP4jOht8D5W8Px3yWQ1Vdpu2y5bABIOBx/XNckvxG8SDxFZ680lu13a2n2TlDtljySd4zySTn8BTPFHxA1zxDpUulXkdlHZySrIscMW3YV6Ac/ia86hlOOhKjGTXLBxej00bvpbXdW10OieLoNTa3d+n3HT/FSxudR1HwXaws6i5023jWTnAYhef1rqfC2leHNF1jxNo+mvqdzqVtpsq3s87ZiYlCeBj1PrXmF18QvEFx4WtfD8htvJtWjMU4j/egRkFBuz2wPwFaV38XPFNwjqYtOTzYHhmKwHMu5duTz1APFTWyvMJ4eOHVrK6+K19U03prpdW76lQxeHVR1Ort08tt/xOJGm6gNIXVTZziwMnlC42fIX/u59eKq13HiDVrS1+FWheGLW5iuJpZWvrrY2fKJJ2ofQ8muHr6bCV51oylONveaXmk7J/M8utCMGlF30QUUUV1mIUUUUAFFFFAHafAv/ksfhP8A7CcX86679sP/AJLVcf8AYPt/5NXI/Av/AJLH4T/7CcX86679sP8A5LVcf9g+3/k1eBV/5HdP/r2//Sj0Yf7jL/EvyPHaKKK9884KKKKACiiigAooooAKKKKACiiigAooooAKKKKACiiigAooooAKKKKACiiigAooooAKKKKACiig8CgDvPCvwr8R+Ivh9qXjWxMAsLASsyM3zyCNdzFR+f5VwdfV3gnVIvCOpfDL4d3I2wapo9w2pRnoXuhuUH33IR/wKvmLxRpU2h+JNT0WfPm2N3LbtnuUYrn9K8XLMfVxNapGptvH/Ddr9L/M7sVh4U4Rcd9n62T/AFM6ivSNE+DfinW7fw5NpbQT/wBuQS3CZO0QRxkAlz+Ix6nisq4+G/iH/hZkvgCxjS91SNwrMnCKNoYsT2AB5NdscxwspOKqK6Tb8knZ3+Zg8NVST5dzjK7v4ZeDLDxR4Y8Z6peTzRS6Fpv2u3WM8O2H4b2+UV12vfs8+ILLQrq+0rXdO1m8s1LXVjb/AH48DJAOTk+2KZ+zzDNN4H+KNvDE8k0mhqiRqMszESgAD1zXBis0pVsJKphp6pxXpeS790dFHCzhVUasd0/yPGa6H4c6Lp/iLxppujarqC6fZ3Mu2WcnG0Y6Z9+lekX/AOzv4lg8Oz31rrGnX2q20XmXOlwnMkfGSu7PJ9sc15f4I8P3XinxVp/h+zmWC4vZfLR36Ka644/D4qjUlRqbJ3fbTf8AXzMXh6lKcVOO/TuQeKLG10vxHqOnWV2t5bW1y8UU69JFBwDWbXaaL8O9U1a98U2VrdQm58ORPLPGesyoxDbfyJrk9Ks5tS1O00+1XdPdzJDEPVnYKP1NdFGvTkmlK7ilf7r3+e5nOnJO9rXK9FdZrvgPWNP+Ir+BbPbqeqCRIgIBwWKhiPooJye2DXe6h+z1r0NjOth4i0jUdZtozJPpcLjzVAHQHPJ9sVhVzTCUlFzqJcyuvTv5LzZccLWnfljseLUU+aOSGZ4Zo2jljYq6MMFWBwQR65pld5gFFFFMQUUUUAFFFFABRRRQAUUUUAFFFFABRRRQAUUUUAFFFFABRRRQAUUUUAFFFFABRRRQAUUUUAFFFFABRRRQB3/gXw14PbwjN4p8cahqMFk999gtIrFcyPIEDuxODgAEfnWr9l+Av/QR8Xf98j/4msa9/wCSBaZ/2M1z/wCk0VGg/CXxxrmj22radp9tJaXKb4ma5VSRnHTt0rw58j5qlau4LmaWqS0+R3xurRhBPS+xs/ZfgL/0EfF3/fI/+Jo+y/AX/oI+Lv8Avkf/ABNVP+FH/ET/AKBlp/4FrVLW/hH450bSLnVb/T7ZLW1jMkrLcqxCj271nGWEk0li3f8Axr/Itqsld0l9xsfZfgL/ANBHxd/3yP8A4mnf8Iv8LvENhqFr4N1XXRrNvZy3cKXyDy5ViUuy9Bg7QcVw3gzwlrni+/msdCt45p4YvNcPIEAXIHU+5FdJ8G7aaz8fajZ3ChZoNK1KOQA5wy28gP6itK9L2MZyhXk5RV7Np/erbMiE+dpSgrPTY8+HSikX7o+lLXuHCFKv3h9RSUq/eH1FIR6Z8ev+PnR/9yb+aV5lXpvx6/4+dH/3Jv5pXmVcuC/gR/rqVLcKKKK6yQooooAKKKKACiiigAooooAKKKKACiiigAooooAKUdaSgdaALlqeRW1YN0rDtz0rYsG5FIxmVPDd1/ZXxX0e7zhU1KLP0Y4P86+y7m8tbeeCGe5iiluXKQI7YMrAFiF9TgE/hXxF4rY2utRXS5BXZID7qc/0r638ZeF7Lx34Tske5ls7uPy7zT76E4e2mABVx6+hHcE1+N5lS9lja0F/M/xPoqvLOlRnJ7x/IZ8XfD+i654A1lNUtYf3NpLNFcbQHhdVJVww5BBGa4/xZeXeo/CD4f39+Sbq4vtIklY9WYlST+PX8all8A/EjXrQaF4v8eWs+hk7boWdq0dxeR90ZixAB78V2PxB8JN4j8JwaNpd5HpU9nPBPZSmMukLQkFAVByRxjGa4Gm76ExlGHLFyvr9xU+Kus6xaXGgeHdAuY7K/wBfv2theOu77PGib3YD+9jAFcP8Q/CmpaLc+Eb6+8ceINaDeJ7JPs17MhhyRIdwAUHIxxz3Ndf4k8FeINc8K6VHdeJYU8U6TdG6tNVhtysYfBBBQknBU4PNZWr/AA/8Z+JdNgn8R+LLEaxY3EVzpjW1oy29tIhOWZCxLkjjgjpQ030HSlGKXvLzNPWv+S/+Hv8AsX77/wBHQUfEv/kfPh1/2Gpf/SaWtdfDF5J410bxPd6lFLLYaVNYzIsRHnPI0bGQHPA+Q8e9TeKPDcmta/4a1RbxIF0W+e6aMoSZgYnj2g9vvZz7U7PUzU4prXo/1MH4Rfudc8e2UjZuIvELSOD12vDGU/QH8qWcq37RFmgYFh4afI9Mz0vi7wZ4hPixvFngjXrfSdRuIVgv4LqAywXSr9xiAQQwyec0/wALeBdS03xyvjDVdeTUtQk09rS6xCVDNv3KU5+VFHAHJ96VnsU5Q1lfdGNosXib4h3eraqni/UvD+k22oTWNlbaaQjusTFS8jMDkkg9hxVT4Z2UmnaX8ULGXUrrU5IdVnRrq5YNLIfskXLEADPbp2rUbwR410bxBqUngzxTYWOj6pcPdTWt5aNKbaV+XaMhh1PPOcVa8OfD3UNB1TX/ALL4gWXSdagZpreaEtN9saNEacvnBB2klcdWpWZbnGzSatpYvfCVWb4LeGlXqdCgA+vkiq/7P7Kfg54cjzl4IJIZR3V0lcMD75H610fgjRX8N+D9H0B7hbl9Os4rYzKu0SFFA3AHpnFcZJ4F8Y6Lrt/L4H8VWenaRqdw1xPZ3lq0v2eVvvvEQwxk8455qtVYyvGfNG9ru/5/5lv4YMrePPiVtIONahBx6/Z1rG/anu/J8CabYhsG61AEj1CIf/ihXV/DnwW3hG61+ZtSN/8A2veJdFnXDqwjCtuPck5PGK82/auu92peG9NB+7FLOR9SFH/oNVG9i6dp4mNttPwX/APO/Dq7LKeT/pmR+fH9ar37cmrumL5ekv8A7TKv8z/Ss6/bk1+n8M0+TBJ92zz81lzYm3ZGVcnk1UPWrNwetVTX0RyRCiiigYUUUUAFFFFABRUlvGZriOFTgu4UH0ya1/G/h2bwt4in0aa5S5eJVbzFXaDkZ6Vk60FUVJv3mm7eStf80WoScXLojEooorUgKKKv+HdNfWdesdJjlWF7udIRIwyFLHGcVE5xhFylsioxcmkihRWxrPh6/sNd1LSoI5b1tPY+dJDGSAo/iI7Dmn6b4avr7wrqPiKF4ha2EipIpb5iW9KyeKoqCnzKzt+O33l+xndxtrr+G5iUUVv+EvDM3iGz1i5iu0gGl2bXTBkJ8wAE7R6dKutWhRg51HZL/hiYQlOXLHcwKKKK1ICiiigAooooA7T4F/8AJY/Cf/YTi/nXXfth/wDJarj/ALB9v/Jq5H4F/wDJY/Cf/YTi/nXXfth/8lquP+wfb/yavAq/8jun/wBe3/6UejD/AHGX+JfkeO0UUV755wUUUUAFFFFABRRRQAUUUUAFFFFABRRRQAUUUUAFFFFABRRRQAUUUUAFFFFABRRRQAUUUUAFbXgTRm8Q+NNG0RULi8vY4nH+xuG//wAdBrFr1z9leyiHj+98TXUe618P6ZPeufRtpC/pvrizCu8PhalRbpO3r0/E3w1P2lWMfM2vjDpXj67+OU3iLR/COuz22lXUC2Tx2blGWDbgqQOQSpP41hftX6P/AGb8W7i/SFoodXtYb5VZcEMV2MCPXchJ+tRTfH74lNM7R6wioWJUeUOBnit/4131x44+B/gvx9dMsmoW9xNp1+yj+IklSf8Av2D/AMDrwsNTxeExGH9tGKjZw0b6q6vfzj+J31ZUq1OpyN3+LX+vMX4n69qml/AL4d6fp93Jax3lvMZ2jOGdVfhc+mTn8BVL4HyT6T8MviN4zgkf+0razjtYJmOWXf1IPrUHxj/5It8L/wDr1uf/AEMVN8B0k134a/EPwXZjfqF5ZJdW0XeQoeQPU+1LkjHLZSto6j5vT2mt/l+A1JvEpf3dPXlPOPBXjDXvCHiBNc0e9ZbtUdD5pLK4YYO4Z59fqBXp/wCztqV5beFvinq0MpW8XRfOWQDlXxKdw9wea808C+C9e8YeJk0DS7OQXOW81pFIWHaCTvPbpj6mvRfgZbyWngv4t2srIzw6IY2KNuUkeaDg9xXbnHsJUKiVub3L97c6tf8AEwwftFOLe3vW9bGJ+zTq99Z/GnQ9tzMy3cj286s5IdWQjnPvg/hV74d28dp+1PHaxKFji8QXKIB2USPgflWD+zz/AMlo8Mf9fg/ka6TwT/ydm3/Yx3P/AKMes8ekq9e3/Pr9ZFYdtwp3/n/yLnwx1SLT/wBpzVLK6P8AomrXl5p8y5wCHLYz+I/WqHwX8J/Zv2hW0/UFVbfw9PcXdzuHCrDnafzKn8K43xhqEmk/F3VNUhJElprUk64/2Zc/0r6B8f2kfhuw+IfxEt1RIvEGl2lvYt/eeZf3uD9CfyrlxspUbRj/AMvoKK9bpflJ/ca0Up6v7Em/lv8Aocp8Am1LxJ4z+I3jXT7fz9bSynfTweds87Psx/3xj6ZrG8EfDH4u6D440zxCukXQlgu0lldpid67vnB9QRn86Z+y/czXDeM/Ctlctb6lrOiP9gYNgmaMNtAPr85P0BrkNCuPiRrPimLwzaahrA1N5hC8LuymI5wS/wDdA7k1c6VVYnEQhKKjaK95P4eX1Wl7iU4eypyabd3t3v8A8MaH7SulQ6R8aNeht4xFFO6XKqOgLoC35tuP415xW144tNW0/wAWajpuuXf2vULOYwSy+ZvBK+9Yte/gYOnhqcXLmslr303PPry5qsna2oUUUV1GIUUUUAFFFFABRRRQAUUUUAFFFFABRRRQAUUUUAFFFFABRRRQAUUUUAFFFFABRRRQAUUUUAFFFFABRRRQB3d7/wAkC0z/ALGa5/8ASaKuLjvryJBHHe3KKOirMwA/DNdpe/8AJAtM/wCxmuf/AEmiq14c+LF7omh2mkx+E/DF2lsmwTXFs7SPyTliGGTzXl0p1Iwl7OHM+aXW3U65KLkuaVtEcF/aV9/0ELv/AL/t/jSPf3kiGN765dTwVaZiD+Ga9O/4XZqH/QkeD/8AwEf/AOLqh4g+LV9rGiXelyeEvC9qtzGYzNb2rrInupLcGqjWxLavQS/7eX+QnClbSp+B55DPNbsWhmkhY8Eo5Un8q7n4Hkt4zu2Ykk6NqBJJyT/o0lYvgPxXN4R1Ke+g0nTNSaaHyjHfRF0UZByACOeK6D4O3DXnxA1O7aOOIz6XqUhSMYVS1vIcD2GaePlL2FVOOnLv3+QqCXPDXW554v3R9KWkX7o+lLXonOFKv3h9RSUq/eH1FIR6Z8ev+PnR/wDcm/mleZV6b8ev+PnR/wDcm/mleZVy4L+BH+upUtwooorrJCiiigAooooAKKKKACiiigAooooAKKKKACiiigAooooAsW55rWsTyKx4Otalk3IpGcyj44i3LBJ6qVr60+Et9/aPwz8PXZOS1jGrfVRtP8q+VfFyb9Kjk/uv/MV9C/syXv2v4T2cRbJtbiaH6DduH6NX5XxJS9nmc/7yT/Cx7dJ8+XwfZtHptFFFeIc4UVh6FrU2ra7q0MEKDTdPkFsJv4pZxy4H+yuQPrTNJ8WaTqfi/VvC9s0n27S0jebcuFYNn7p74IwfSldFcktTfooqtqd9aabYy319MsFtCN0kjdFFMks0Vn3l9dQa9YacmmTTW9ykrS3asAluUGQGHfd0FaFIGgoorD8W61NoMdjfvEj6abpIL5z96FZDtSQf7Icru9jnsaBpNuyNyiiimIVetfNP7Sd19q+KiWo5FpYxJ9Ccsf519LJywHvXyZ8Vrv8AtD4va9KDuVLnyV+iAL/SmkdeBV6y8k/6/EFGzTIl9WLfkBVbS49Mm1qCPWbiSCwyTM8YywAHQVZu/ltoE9I8/mTV74ZWun33j2wt9SWN4TvKo/3WcKSoP44r9SwjWGyrmd9It6b9Xp5nm1f3uOa80tSz4m0LwjqXgW98ReF1u4X0+ZY5Ul6Ord+nWppPCvgjw/oGnw+KLq8XVtTtTcI0QysOR8vb1xXV+M/7dHwz8TJr1vZW0omX7PDbgDbFuwCwHrWX458J3njm00TxDo91bf2emmrHcyO4AhKDnj+leDQx8pRjGrWcafPL3ua/2U0ua2urfTXY9aeHSbcYJystLW6tN2MTRfC/gzSPCWmat4wuLvzdYLfZxCMiOPjDdOuCD+NUvC3hrw3DoN94n19rq505L02lnFD96X/aPHp/I10epeGLzx74D8KSaFPbudPhNrdh3AEWMAt+h49MVa8AS6s3w5u9F8LS2Vzq+m6i4aOQAiWIk/MM/Xr7YrSpjqnsZy9q+dztJXsormaWtvduraijQjzpcmlrp2vd2X3mNH8N9Jl+INpZQ3Fw+i3WnnUIv+epXGdnT3HbvVHS/D3hLxR45sNM0ePULKAQyyX1vKPnUx8hV46kVoXsXxJuPHlkrzWkeuWdkZoII5FC+WTgoe3IHT0ra8Z2WtXXiTw5c6TFaWHjD7JJNdQxOADt7H6j+tL63Xi4xlXTbg7NS0TtL3pK2qat73RoFSptNqGil2320X+RwuraP4d1rxVpmi+GILyyuZpzBcxXI+5g/eHA7AnFb+r+DvCF5pmvWfh9r5NT0KNpHkm+7Oq539vY4/Cui8SX0Gm+K/A+seILe0sNaaR11BYiMKhXarH8T1pnjn/hY9rDrksY05ND8mUi4XaGeFgcD1JINR9fr1HRUJ8qtpzS3anZ6295W2XZ3K+r04qblG/otlb8DB8P+EvB+m+HdCuPEt9cQ6nrJEtqyfcjHBXPoOVyfesP49/8lLvf+uUX/oNdhf8Ah2Txl4Y8GaxY3ltFaadarDfvI4AhCBcn81PH0rj/AI9nPxJvT6wxH/x2urKqzrZipTm3K1S6f2feSSXbS359THFQ5MO0o2V42ffRm/ovg/wPb+HfDes+ILq5jbU4/LEKc+ZKXIB6cKBWnH8N/BMeuXnhVtRupdaljee2x92FP4QTjryM+orC8V/8iR8OP94f+jK6qEH/AIaZIwc/ZR/6LFcVariuWdRVpLSpK19PclZL0117nRThS92PIt4r71qebQeG7A/C7UNfk8z7fb6kLZTn5duBnj8a39M8P6fo+tfDbULPzPO1OVJbjccjcGjPH/fRq54M0mbxR8M/EPh/TpIvt6at56xs2Mr8vP6N+Va3iCzTT9d+FthHcR3ItpjCZYzlXZXiU4/EGuqvj5yqyoOevNO6/u+zbXyvsY08OlBVEtLR18+bUveFv7C/4Svx79sM/wBp/efaNq5X7Nhen+1mvP8A+w9AuvBPivWdImvfs1pdxLZq74DIV/iXuc5rrvC8f2v4o+O9LV1W4vLWSOEMcbmyvFYenaXd6L8J/G2lXyqtza3kKShW3AHbnqPrXPh5exqPlm+Z+x0v0fKnp+BrUXPFXjp7/wB+ppReC/AGnSaKus3d2J9Xt41ghU5w54LE44yTgVD4T0Q+HNQ+Imj7zItvpUgRj1KFHKk/gRXQ634NvfEd54L1KzuIQljawm5Rmwyxq2/cB3yciqMWoW+qeKviXdWriSEaS8SupyG2RMpIPpxWEcXUrUpJ1XLT3k/stVEl96v67lujGEl7ttdPP3Xf8TlvDXhnwtYeF9M1bxX9sll1iVlt0g6RRg43njr0P4iuV+IPh/8A4RfxZeaOshkiiIaJ26lCMjPv2/CvWdBvPEmp/DTQG8GLZXNxaK1vewzBSyEHCnnp0/HNeVfEiXW5PFtyviGSJ9RjVEl8ogqvy5AyPrXt5Tia9XG1Oef81431VpWXu20VvPW9zhxdKnChHlj21t5a69f0Ocooor6g8oKKKKAO0+Bf/JY/Cf8A2E4v51137Yf/ACWq4/7B9v8AyauR+Bf/ACWPwn/2E4v51137Yf8AyWq4/wCwfb/yavAq/wDI7p/9e3/6UejD/cZf4l+R47RRRXvnnBRRRQAUUUUAFFFFABRRRQAUUUUAFFFFABRRRQAUUUUAFFFFABRRRQAUUUUAFFFFABRRRQAV03hfxrqvhzw1ruhadDaCLW41iuZ3QmVUHZSDgDk9QetczRWdWlCrHlmrr/LVFwnKDvFhXUWPjjVrT4c6h4DWCzl0u9ulu2eRCZYpBs+4c4Gdg7Hqa5eilUpQq251ezT+a2CM5Rvys6PxL4y1TX/DGg+HryG0S10ON47ZolIdg5yd5JIPTsBVHwp4g1Xwvr1trei3LW95btlWHRh3UjuDWVRSWHpKDpqPuu+nrv8AeN1JOSlfX/I9j8QftDeLtU0KfTrXTdJ0qe6QpcXdpCVkIPXaSTjNcD4R8aar4Y0jxBplhDayw69afZLpp1JZU+blCCMH5j1zXNUVzUcswlGm6cKaSer+W33Gk8VVnJSlLVGv4O8QXvhXxNY+INPjgkurKTzIlmBKE47gEH9au6X4y1TT/iEfHEMNo2pG9kvPLZD5W92JIxnOOT3rm6K6Z4elNtyjdtWfp2M41JRSSe2pc1zUZ9Y1m91W6WNZ7yd55FjGFDMcnHtzXU+JPiZ4j1/4f6V4JvltBpumlDE6KwlfYpC7yTg4BPQCuKopTw1KfLzRvy7eQKrNXs99y5omqahourW2q6XdSWt5bOJIZUPKkV69e/tH+MZtMkig0vRbPUJVKvfQwESAHuMn731rxWiscTl+GxUlKtBSaLpYirSTUJWuSXE01xcSXFxI0s0rF3djksxOSTUdFFdiVjEKKKKYgooooAKKKKACiiigAooooAKKKKACiiigAooooAKKKKACiiigAooooAKKKKACiiigAooooAKKKKACiiigDu73/kgWmf8AYzXP/pNFVrw54d+F11odpcaz44vbLUHTM9ulkzCNsngHHPGKq3v/ACQLTP8AsZrn/wBJoqoaR8NvHOrabBqWneGr+5tJ13RSpESrjpkV4/u+zlzVeT3pa3S67apnbrzK0ebRd/0Op/4RX4N/9FE1D/wAf/4mqHiDw78LLXRLu40nxze3l/HGTBA9kyiRvQnHFZ//AAqX4jf9CjqX/fk/4VW1X4a+OtL06fUdQ8M39va26b5ZXiICL6mog6XMv9rb8rw1/Acuez/dfg/8yp4D0/wvqWpTQ+Ktcm0i1WHdFLFCZC75Hy4AOOM1v/B1LePx/qUdpMZrddL1JYpCMF0FvJtbHbIwa5Twz4b1zxNdyWmg6ZcahPFH5jpCpYquQMn8SK6n4MQTWvjvULW4jaOaHSdRjkRhgqwt5AQfxFdGOt7Kt793y7aafrqZ0L80NOu55+v3R9KWkX7o+lLXpnMFKv3h9RSUq/eH1FIR6Z8ev+PnR/8Acm/mleZV6b8ev+PnR/8Acm/mleZVy4L+BH+upUtwooorrJCiiigAooooAKKKKACiiigAooooAKKKKACiiigAooooAki61pWZ5FZcf3q0bQ9KCJFzXE83QpsdVw3616x+yHe7/Duu6cW5hvElA9nTH81ry6VfN06eP1jP8q639ki88nxfrWnk8T2SyAe6Pj+TV+c8YU+XF0qneNvuf/BPXy982CqR7NM+lahvp/sthc3XeGF5P++VJ/pU1VtVha50q8tlGWmt5IwPdlI/rXyhmtzn/hgsNh8ONMup2wskD31xIe5ctIzH8D+lcP4Uil02+8HeMLhdkviC7vYb1j/08kzQg/QxkD/erQvdSZf2erSG1ci5vLOLSIsdRI7+Qw/AB/yrN8beBfFOk+CJLz/hPNW1SPQUjv4bGSGEI5tiH25VAfuqR1rNnZFK7u93b+vvOu8Sal4m1TxZL4Z8KXVlYfYbWO5v725jZ8NIW8uJAD1whYnngiuX+K7+N7z4Pah9vk03T722maK9KRs0d3EHAR4xnKBsg4bJ4NdF4Lvbeb4l+JCJQW1SysNQtBn/AFsPlGMlfXDIc+m4etRfF3U7HU/hb4jawuUuFtnFvKycqJFZCy574yM++R2pvVMmHuzirdi+dS8Uaf4i0Lw9qN5YXl3fwXrzTwxMiF40LR4BOQM4zUNp4wuW+EM3iqaOP+0oLWRHjxhftSuYwv0L7fzqx4nP/F3vCRH/ADwv/wD0XXHXaBfGNz8Pekd54hi1VU/6ddnmyY9hIEobsKMYyS08/wAXc6S41DxhrWstoOh3llp76baQSaneSws+64kQOIkAPACkE5/vCrOkXFx4x8F69oOvQwxalA1xpWoLECIy+wYdM8gMjo47jPtWBbeG49U+KfjC3n13U9PuZZLa8hitnVRLCYETfggk4ZWX8K2/B8Hh3w/oviTVNN1W61CNLiWTULq4IOZYYlVsEAAgKgGR3UjtQgkklpvobfw+1KXWPAegarP/AK67023ml/32jUt+ua3K5z4YWc2n/Dfw1Z3C7Z4tKthKvo/lqWH5k10dWtjnnbmdh8RCuGbovzH6Cvi+W4OoeKtSvjyZ7ySTP1Y19feJLr7D4Z1a9zjyLKVwffYcV8d+FkMsqserNn8zWtJXmkd2XrWcvI6DUzhyv91VX9KwbmRkfejMjA5DKcEGtnU23SSH1Y1hXZ5NfsuGp8lGMOyX5HzjlzVHLzK95e3k7P513cSb8Bt0hO7HrUcV5eRQNbx3U6Qt1jWQhT+FN2SSyCONGdj0VRkmojwcHg1pyR2saqT3J7e8u7dGS3up4Uf7ypIVB/Kktrq5tZPMtriWF/70blSfyqGinyR103HzMn+23n2n7V9ruPP/AOenmHd+dDXt4119qa7nM/8Az08w7vzqCilyR7BzPuS3NxcXUpluZ5ZpP70jFj+tSSahfyW4t5L25eEfwNKxX8s1Woo5I6abBzPuTR3V1HA1vHczJC33o1chT+FMllkmffNI8j/3nYk/maZRTUUnewrskaaZkRGmkZY/uAuSF+npTvtV15/2j7TP53/PTzDu/PrUNFHKuwXZLb3VzbszW9xNCWGGKOVJHvij7RcZjP2ibMZzH85+Q9ePSoqKOVXvYLsljubmO4+0R3EyzZz5gchvz60SXNy6yK1xMwlOZAZDhz6n1pYLW6nillgtppY4V3SuiFhGPViOg+tQ0kot+Y7s7f4ieKrfVl0MaNeXMZtdNW2uMbk+YMTj3ri45pow4jmkQOMPtYjcPQ+tMorHDYSnhqSpw2X+dy6taVSXNIntLy8tCfst1PBu6+XIVz+VRSO8jl5HZ3PVmOSfxptFbqKTvbUzu7WCiiiqEFFFFAHafAv/AJLH4T/7CcX86679sP8A5LVcf9g+3/k1cj8C/wDksfhP/sJxfzrrv2w/+S1XH/YPt/5NXgVf+R3T/wCvb/8ASj0Yf7jL/EvyPHaKKK9884KKKKACiiigAooooAKKKKACiiigAooooAKKKKACiiigAooooAKKKKACiiigAooqzaafqF3GZLSxurhAdpaKJmAPpxSbS3GVqKv/ANi61/0CNQ/8Bn/wo/sXWv8AoEah/wCAz/4UuePcLFCir/8AYutf9AjUP/AZ/wDCj+xda/6BGof+Az/4Uc8e4WKFFX/7F1r/AKBGof8AgM/+FH9i61/0CNQ/8Bn/AMKOePcLFCir/wDYutf9AjUP/AZ/8KP7F1r/AKBGof8AgM/+FHPHuFihRV/+xda/6BGof+Az/wCFH9i61/0CNQ/8Bn/wo549wsUKKv8A9i61/wBAjUP/AAGf/Cj+xda/6BGof+Az/wCFHPHuFihRV/8AsXWv+gRqH/gM/wDhR/Yutf8AQI1D/wABn/wo549wsUKKv/2LrX/QI1D/AMBn/wAKP7F1r/oEah/4DP8A4Uc8e4WKFFX/AOxda/6BGof+Az/4Uf2LrX/QI1D/AMBn/wAKOePcLFCir/8AYutf9AjUP/AZ/wDCj+xda/6BGof+Az/4Uc8e4WKFFX/7F1r/AKA+of8AgM/+FUXVo3ZHUq6khlIwQR1BpqSewCUUUUxBRRRQAUUUUAFFFFABRRRQAUUUUAFFFFABRRRQAUUUUAFFFFABRRRQAUUUUAFFFFABRRRQB3d7/wAkC0z/ALGa5/8ASaKuZtPE3iKztktrXXdSggjGEjjuXVVHoADxXTXv/JAtM/7Ga5/9Joqt/D//AIRvQPAd94v1zw/Fr076imn21vNIyxx5RnZztIJPGBXkxqRp0pOUeb32ktN2/M7HFykknbRHJ/8ACX+Kf+hk1X/wMf8AxqO68T+Irq3e3ute1KaGQbXje6dlYehBPNd9/wALJ8Ff9Eq0b/v/AC//ABdH/CyfBX/RKtG/7/y//F0lVmv+YZ/+Sf5hyR/5+/n/AJHmumapqGlzNNpt/cWcjLtZoJShI9CRXZfBOVpfG17LLIXkfSNRZmY5LE20hJJrY/4WT4K/6JVo3/f+X/4urelfFzwzpVy1zp/wy0i3maJ4SyzS8o6lWHL9wSKjE1cRVpThHDu7Vt4/5lUoU4STdRWXr/kePqRtH0pa9l0DVvBPj2e68NJ4DsdGnlsp5re8tppC8UkaFhwzEEHGOleMqcqD7V34bEuq5RlBxato7ddtm+zOerSUEmndMWlX7w+opKVfvD6iuoxPTPj1/wAfOj/7k380rzKvTfj1/wAfOj/7k380rzKuXBfwI/11KluFFFFdZIUUUUAFFFFABRRRQAUUUUAFFFFABRRRQAUUUUAFFFFACp1q/anmqC9auWx5FBMjdsvmQr6irP7PF1/Z/wAZbKEtgXEc9uff5SR+q1SsG6VS8I3P9lfF3RrvO1U1KPP+65wf/Qq+J4zpfuqVTs7ff/wx6eTu/tafeP5f8OfZ9AODmg9aK+FJOP0bwuLfV72xvrFLjR4r8arpcnmY8ids7k2g5OCSRnj5j3rrbiKO4gkgmQPFKhR1PRlIwR+VPopJWKlNyepzGseAPCeq6Tp2l3WmMLfTYhDZmK4kjkijAA271YMRgDgk1fj8L6BH4YfwymmxjSJI2je23N8yty2WzuJOeuc+9bFFFkHtJbXMbSfC2g6UNO+w2JQ6asi2bPO8jRCT74yxJOc981YfQ9JfxHF4jaxQ6tFbNapc5O4RE5K46de/WtGiiyDml3Of8X+DfDvivyW1mzeSaAFYpoZ3hkVT1XchBI9jVDxF4Y3eGbHwdoVilro08qx3ziT/AFdsDudeTuZpMbM8n5iT6119FFkNVJK2uwAADAAAHQCiiimQcf8AGu8+w/CjX5c4MkAhX6swH+NfM/hGPDI2PujP5V7x+09d+R8NIrUHBu76NceoXJNeH+HF2W0j+iH9eK7svp+0xMI92vzPQwz5MPUn/WiHXrcVd+HWgjxH4wtbKaJZbVGEtyhbGYwRn+fas6+NXvhnI6fEbQ9kjLuvEVsHGQT0PrX6rmDnHCVXTdmouz+R4GDUXWjzK6ujoU8Ma14U+LNomkafZTm6aV7GCd8oYxwc88da5XT/AAb4i8STX19Y2cbsuoNbyojABJCST/wEetdn4WkuH/aJkSaSVglzMEDsTtG3oM9Kj0u7ubL4XeN5rSZ4ZDq5TehwcE889q+cWMxNFxs05uNNXaf2pNa69PzPZdGlNPflTlp6JGEvwm8XtrEmn/ZYwEiEnn7xsIOQBn1yDxXO2nhXXLrxQ/huKzJ1GNyrpkYXHUk9Me/uK9I8U6xqkfhj4b+XfTr5xjklIc5kYGMDce/U/nXRQx2o+KHjqaYyoRpMWWhH7wKYl3FffgUo51jadOUqvK/dlaye8ZqF3r1vew3gaMpJRutVf0auePeKvBWueHWtTdwpNFdtsglgcOrt/d471P4m8A674f0f+09Q+zbFZVmjSVWeIt0yAa6TVPFnhm18I2mkeH21C+lttSjvI2uhkqQRlc/gfzNT/EO10fxZ4bvvHPh++ukkWVF1GzkY7Qx6fiPyrrp5jjVOkqy5YttN8u+q5dL+7ddddTGWGotS5Hd2va/3+tvyOB8J+G9U8Tag9npcaM0aeZK7sFVF9STVjxl4R1fwrJbjUkjaG5BMM0bBlfHXp9a0PhpoX9sPqs9zqtxpum2VsJbySAney5OAPyrp/iZ/ZrfCbw22lXF3c2Yu5RDLdf6wjnOfbjj2xXRXzGrTzCFGLvFtJqz0vFv4tr6bdjOGGjLDubWu+/nbY4Hw14Z1bxEl42lQCdrRFd1zgnccDFdHP8J/GEWo2tmbONjOpYyK4KR46hjn/wDXV/4LXM1nofjS7tpDHPDpRkjcdVYByDVm81jVI/gHZyJf3AkfU2iaTzDvKj5sbuvWufF4/HLFulRcVHmjHVO/vRvffp+JpRw9B0lKad7N/c7HD6v4V1rTPEy+HZ7UtfuyiNEOQ4PQitTxN8OPEvh/SG1S8gieCMgTeVIGMRPrg16vBtn+K/hq5kw9wfDxkUnqZNgwfrya5D4b3N9c2Pj5dTlmktxZSlxKxIWT58dehzj9K5451ipwjUVrRUXJW35pOOmum3maPA0k3HXVu3lZX1Od0f4YeKtUjtpre2j8i4tVuUlZxt2tnA+vFanwo8AnVPEuqWuv2KtBp6mGaMyYKzH7vQ8jg89K2PFGp6hZ2Pw0t7a7lhiaG3kZEbAY5Qc+vHatvR2ZP2hvEESOyo1iGKg4BPkxc49eTXPiMzx1TD1bySvGTVk7rlkovr1T+RpTwtCNSOjeqT+auYXgLwzq2m6R448OzQq+oPp6KqIwO4sDgZrg/GfgvXPCQtm1WFBHcZCOjAjcOq8d66v4T319b+EvG98LiYXkVgGWV2JdWAbuai1y4nvPgLpM11K80ianIqu7Fmx9T9a6qNfFUMfO7TjKcYy03bgtVrotNtTKdOlUoKyd0m1/4Eea0UUV9YeQFFFFABRRRQAUUUUAdp8C/wDksfhP/sJxfzrrv2w/+S1XH/YPt/5NXI/Av/ksfhP/ALCcX86679sP/ktVx/2D7f8Ak1eBV/5HdP8A69v/ANKPRh/uMv8AEvyPHaKKK9884KKKKACiiigAooooAKKKKACiiigAooooAKKKKACiiigAooooAKKKKACiiigAr174Hkjw3e4JH+mn/wBASvIa9d+CH/IuXv8A1+H/ANASuPHfwWVHc7/c394/nRub+8fzpKK8QsXc394/nRub+8fzpKKAF3N/eP50bm/vH86SigBdzf3j+dG5v7x/OkooAXc394/nRub+8fzpKKAF3N/eP50bm/vH86SigBdzf3j+dG5v7x/OkooAXc394/nRub+8fzpKKAF3N/eP50bm/vH86SigBdzf3j+dG5v7x/OkooAcGbI+Y/nXzh4h/wCRg1L/AK/Jv/QzX0cOtfOPiH/kYNS/6/Jv/QzXo5d8UhS2KNFFFesZhRRRQAUUUUAFFFFABRRRQAUUUUAFFFFABRRRQAUUUUAFFFFABRRRQAUUUUAFFFFABRRRQB3d7/yQLTP+xmuP/SaKm/8ANBT7+JVx/wCA71J8Pdb8MzeHL/wZ4zkubbS7m4S8tL23Xc9pcKpUnHdWU4PB6Cu31hfgveeD9K8MWvjrULW0sZpLiV/sTFriZwBvPy8YAwBXgVqsqM/ZyhJ+/wA10m1bfp56W/Q9GEFOPMpLa29tTwuivU/+EX+C/wD0UjUv/ABv/iKP+EX+C/8A0UjUv/ABv/iK7f7Tp/yT/wDAJf5GH1SXdfejyyivU/8AhF/gv/0UjUv/AAAb/wCIo/4Rf4L/APRSNS/8AG/+Io/tOn/JP/wCX+QfVJd196Mn4C/8lDT/ALB95/6IauBT7i/SvV5NQ+HXgjSdRuPB+tX2va5fWz2cMs0HlR2iOMO/IGWI4HWvKRwKvCSdWrOtytJpJXVnpfo/UVZckIwvd67BSr94fUUlKv3h9RXccx6Z8ev+PnR/9yb+aV5lXpvx6/4+dH/3Jv5pXmVcuC/gR/rqVLcKKKK6yQooooAKKKKACiiigAooooAKKKKACiiigAooooAKKKKAAVatj0qrVi3PIoEzasW5FYfiZ2s9fhu14KGOUH3U/wD1q2LFuRWZ44jybeX1Ur/n86+Z4spc+Wyf8rT/AE/U7snly4tLumj7Ys5lubOC5XlZY1kH0IB/rUtc18Lb7+0vhv4evM5L6fErH3UbT/Kulr81LkuV2CiiigQUUUUAFFFFABRRRQAUUUUAeH/tY3f7jw5pob70ks7D8ABXm2krt0xz6kCus/afuvtHxE06yByLWwUkehZs1y1uNmmoPVifyFe5w9T58dDy/RXOyq+TL353/Oxn3zcmqNlf3GmapbajasFntpVljJ/vA5FWr1uTWTOeTX6lKKlFxktGeBTbVmjtr/4nahc+L9O8SJo+nQ3FkjrsQELKW6lj1PSsNPFt4vhvVtD+y2/k6nd/apJMncjZ6Dtj61ztFcVPLMLTSUYbW79Hdfc3c7JYqrLeX9PQ6LU/Ft7f6f4fspLW3RNDAELKTmTBU/N/3yOlX/8AhYWsL46m8WQwW8U86LHLbjJidAqrtOef4Qa46iqeXYZrlcFazXyk7v73qL6zVvfm7fhojtfEXxAm1T7ELbQdK05bW5W5/cRY8xx2b256Uni34hXmuaK+k2+k6fpdtNIJbgWqY81h0z7VxdFZwyrCQcWofDtv/X3lPF1ne8tzovAviy88KXtzNb20F3BdReVcQTDKOvb+tWvGPjm/8TaTb6ZcWFna29tM0sK26ldoIwFx0wK5OitZZfhpV/rDh7/f8CViKip+zvobvhnxNdaDp+sWVvbwypqtqbaVpM5RSCMrjvyetJN4mupfBUPhU28Itoro3ImGd5JGMemKw6Kt4OjKfO463T+aVk/uJVaaXLfTY6vUPHmr3OuaRrEMcNrc6XbpBF5eSHVRj5s+orQ8WfEzVNd0abS4tNsNMiuSDdNaphpvYmuEorD+ysHzQl7NXjt5a3/PXU0+t1rNc2+50ereL73UV0BZLW3T+xI0jh2k/vNpBBb8u1XE8fapH8QJPGUdrbJcygLJAM+WyhAmPXooP1rkKKv+z8Ny8vIrWa+Undr5sn6xVve/Z/dsdnefEG9nk18x6XYQR61brbyJGCBEoBGVx3Oe9ZM/ia6l8FW/hU28ItoLlrgSjO8k9j2xWFRRTy/DU7csNmn80rL8AliKkt3/AE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FFJkeooGLRSZHqKXNABRRRQIKKKKAClX7w+opKVfvD6ikB6Z8ev8Aj50f/cm/mleZV6b8ev8Aj50f/cm/mleZVy4L+BH+upUtwooorrJCiiigAooooAKKKKACiiigAooooAKKKKACiiigAooooAKmgPNQ1JF1oEzWs25FReL036XFJ/dfH5j/AOtRaNyKn1tfN0OYd1w3615edUva4CtH+6/w1NMFLkxVN+a/HQ+g/wBmq8+1/CSwj3ZNrPNAfYBtw/Rq9Jrwr9lHWrO38K6xp97eRQeVerIgdsZDJg4/75r2U69og/5ilr/38FfkUE3FM9PFpQryV+poUVmHxDoX/QVtf+/gpD4k0AddWtB/20FVys5uZdzUorJPijw6OusWf/fwUw+LPDX/AEGbP/v4KOVhzLubNFYp8XeGR/zGbP8A7+CmHxj4XH/MatP+/go5WO67m7RWAPGnhTvrdp/38FNPjjwkP+Y3af8AfYo5WF0dDSqMsK5tvHfhEf8AMatf++6WDx54QadF/ty0XnqXo5WFz54+Nd19u+MWrnOVgMcA/wCArVSb5LSFf9nP5msrVr5dY8cavqkbb47m8kdG9Vzwf0rS1JtuF9FA/SvquE6fNinLsmdWZXhhIQ9DHvG5NZkx5q9dN1rPlPNfop4cSOiiig0CiiigAooooAKKKKACiiigAooooAKKKKACiiigAooooAKKKKACiiigAooooA7T4F/8lj8J/wDYTi/nXXfth/8AJarj/sH2/wDJq5H4F/8AJY/Cf/YTi/nXXfth/wDJarj/ALB9v/Jq8Cr/AMjun/17f/pR6MP9xl/iX5HjtFFFe+ecFFFFABRRRQAUUUUAWdMAOo24YAjzFyCODzV+61zUEupVX7KAHYD/AEWPpn6VQ0v/AJCNv/10H86ju/8Aj7m/66N/Os3FOWoy/wD29qXra/8AgLH/AIUf29qXra/+Asf+FZdFP2cewXNe9vJr7QTLcLDvS6VVZIlQ4KNkcD2FZFaC/wDIuS/9fif+gPWfRBWuDCiiirEFFFFABRRRQAUUUUAFFFFABXrvwQ/5Fy9/6/D/AOgJXkVeu/BD/kXL3/r8P/oCVx47+Cyo7nfUUUV4hYUUUUAFFFFABRRRQAUUUUAFFFFABRRRQAUUUUAFFFFABRRRQAo6184+If8AkYNS/wCvyb/0M19HDrXzj4h/5GDUv+vyb/0M16OXfFIUtijRRRXrGYUUUUAFFFFABRRRQAUUUUAFFFFABRRRQAUUUUAFFFFABRRRQAUUUUAFFFFABRRRQAUUUUAdH8M/D8Xijx1pOhXEjRwXM+JmXqEA3Nj3wDXZXPjr4aw3MsNr8LraWCNysbyX0odlBwCcHrVn4H6Ponh+TTviH4s8Qx6RafaZYbCExl3uSqYc8A4Ubhz61Xbwd8ImYt/wtKTkk/8AHkf8K8DE16VXEyU+dxiklyqdr3d9Y79D0aVOcaScbXfe22ltyL/hPvh3/wBEqsv/AAOl/wAamml8E+OPC+vJo/hJfD2q6TZ/b4ZYrh5ElRXVXRgx44YEfSm/8Ib8Iv8AoqUn/gEf8K3PCmm/CXQYtYjT4lPN/aenPYkmzYbAzKd3T/ZrCpPDwXNRVTmVulR9fPTY0jGpJ2ny2/7dPDqK9V/4Q34Rf9FSk/8AAI/4Uf8ACG/CL/oqUn/gEf8ACvU/tSj/ACy/8Al/kcn1SfdfejyqivTNb+H3hWfw7qOpeC/Gqa5c6bF9oubV4DG3k5wWXjnGa8zrqw+Kp4hNwvp3TT+5mVSlKm/eClX7w+opKVfvD6itzI9M+PX/AB86P/uTfzSvMq9N+PX/AB86P/uTfzSvMq5cF/Aj/XUqW4UUUV1khRRRQAUUUUAFFFFABRRRQAUUUUAFFFFABRRRQAUUUUAFOjPNNpV60Ay9bNg1fl/e2M0fdoyB+VZcJ5rQtpMVnVpqpBwezVjO7jJSXQ5ENcROwimkjz12MRml86+P/L1cf9/DXZpaWbks0CEnrxU66fp//Pulfnf+pWJv/EX4n0bz+h1g/wADhd95/wA/M/8A38NGbrvPMf8Atoa70afYf8+6flSiwsf+fdPyqlwXiOtRfiT/AG/R/kf4HAFZ/wDnrL/32aTy5v8AnpJ/30a9C+w2P/PvH+VL9jsR/wAu8f8A3yKf+pVb/n4vxJ/1gpfyP8Dz0RTf33/76NIYZO7N+deh/ZLP/n3j/wC+RS/ZbPH/AB7x/wDfIqlwVV/5+r7mH+sEP5GedmCTHVqb9ncnoa9G+zWn/PvF/wB8ij7Pa/8APvF/3yKf+pM/+fq+4P8AWGH8h519nkHY0C3ckZUn8K9E8m1/54x/98imsluOkMf/AHyKP9SJf8/fw/4I/wDWJfyfiY3hqAh0yuPrWpqcytM5U8Z4pJHVR8qhfoKo3Mma+lybJf7N5ryu2eZjsf8AW7aWsVrhsmqUh5qaZqgPWvdORCUUUUFBRRRQAUUUUAFFFFABRRRQAUUUUAFFFFABRRRQAUUUUAFFFFABRRRQAUUUUAdp8C/+Sx+E/wDsJxfzrrv2w/8AktVx/wBg+3/k1cj8C/8AksfhP/sJxfzrrv2w/wDktVx/2D7f+TV4FX/kd0/+vb/9KPRh/uMv8S/I8dooor3zzgooooAKK0LGztZLFrq7umhXzfLUKucnGaf9l0f/AKCMv/fuo50OxmUVp/ZdH/6CMv8A37pyWekO6oNRlyTgfu6OdBYsaXHp1uunST28ks0zk7g2AMHAqG5uNG+0y50+Yne2f3h9frU08XkT6VBnd5csi59cPWPd/wDH3N/10b+dRFXd7jL32jRf+gfN/wB/D/jR9o0X/oHzf9/D/jWZRV8nmI6FZ9I/sGQ/YZdn2tMjzD12P71R+0aL/wBA+b/v4f8AGmL/AMi5L/1+J/6A9Z9TGO4Gn9o0X/oHzf8Afw/40faNF/6B83/fw/41mUVXJ5gaf2jRf+gfN/38P+NRarHaiO1mtI3iSVGJVjnkNiqNXb//AJB+n/7j/wDoVFrNAUqKKKsQUUUUAFFFFABXrvwQ/wCRcvf+vw/+gJXkVeu/BD/kXL3/AK/D/wCgJXHjv4LKjud9RRRXiFhRRRQAUUUUAFFFFABRRRQAUUUUAFFFFABRRRQAUUUUAFFFFACjrXzj4h/5GDUv+vyb/wBDNfRw6184+If+Rg1L/r8m/wDQzXo5d8UhS2KNFFFesZhRRRQAUUUUAFFFFABRRRQAUUUUAFFFFABRRRQAUUUUAFFFFABRRRQAUUUUAFFFFABRRRQB3njr/klPw8/65aj/AOlArg67zx1/ySr4ef8AXLUf/SgVwdcWA/hP/FP/ANLkb4j416L8kFT6fDFcX9vBPcLbxSSqjzN0jUnBY+w61CoZmCqpZicAAZJrrrb4Y+PrjTxfw+F75oCu4HABI9cE5retWp0l+8ko37tL8zOEJS+FXOk/4V34C/6Kzo//AH6k/wDiKx/GHg7wno+hS32lfEDTdYukZQtpDG4ZwTgkZUDjrXD3EE1vO8FxC8UqHa6OuCp9xTK5aeFrKSk6za9I6/gayqwaa5Evv/zO6+Dn/H94k/7F29/9ArhB0Fd38HP+P7xJ/wBi7e/+gVwg6CtKP+8VP+3f1FP+HH5i0q/eH1FJSr94fUV1mB6Z8ev+PnR/9yb+aV5lXpvx6/4+dH/3Jv5pXmVcuC/gR/rqVLcKKKK6yQooooAKKKKACiiigAooooAKKKKACiiigAooooAKKKKACnKKFXNTxx0CbFiWrkOaZDFVyGE0GcmPizU6k0Rwmp0ipGLY1c04ZqVISeik/hUy2sp6Rn8aznWhD4pJDUJS+FFUZpauCzl/uqPqad9jk9U/OsHjsMt5r7zRYas/sso4NJir/wBjk/vR/nR9hl7GP86SzDDf8/F94fVa38jM85ppz71pNYT/AN1T9DUT2VwvWFq1hiaMvhmvvJdKpHeLKBzUTVdeEr95SPwqF4q2TIuUJSapzVpywn0qpLFVFxZmSCoGHNX5YqrSJQbJkFFKwpKCgooooAKKKKACiiigAooooAKKKKACiiigAooooAKKKKACiiigAooooAKKKKAO0+Bf/JY/Cf8A2E4v51137Yf/ACWq4/7B9v8AyauR+Bf/ACWPwn/2E4v51137Yf8AyWq4/wCwfb/yavAq/wDI7p/9e3/6UejD/cZf4l+R47RRRXvnnBRRRQBeP/Ivj/r8P/oAqjV4/wDIvj/r8P8A6AKo1Meo2FSWv/HzF/vj+dR1Ja/8fMX++P502Bvan/yEtP8A+viT/wBDrNutL1A3UpFpIQXbt71Z8Skg25BwRJNgj/frP/tC/wD+f24/7+GsoJ2TQ2P/ALL1D/n0l/Kj+y9Q/wCfSX8qZ/aF/wD8/tx/38NH9oX/APz+3H/fw1fviLk9tPbeHnW4jaMtdoQD3+R6yqlmuLicATTyygdN7E4qKnFNbgFFFFUIKu3/APyD9P8A9x//AEKqVXb/AP5B+n/7j/8AoVS90MpUUUVQgooooAKKKKACvXfgh/yLl7/1+H/0BK8ir134If8AIuXv/X4f/QErjx38FlR3O+ooorxCwooooAKKKKACiiigAooooAKKKKACiiigAooooAKKKKACiiigBR1r5x8Q/wDIwal/1+Tf+hmvo4da+cfEP/Iwal/1+Tf+hmvRy74pClsUaKKK9YzCiiigAooooAKKKKACiiigAooooAKKKKACiiigAooooAKKKKACiiigAooooAKKKKACiiigDvPHX/JKvh5/1y1H/wBKBXB13njr/klXw8/65aj/AOlArg64sB/Cf+Kf/pcjfEfGvRfkj0j4cx2PhPwldfETUrSK7vPPNnodvMuUM4GXmYHqEGMe9YN58RvHV1qx1STxVqoud+4bLllVfYAHAHtWt8R3MPw8+H1lHxA2nT3JA6GRpiCfyArz+scLQp1+atUSbba11sk2rfhd+bLqzlTtCLslb7z1LxLeRfEnwDd+KJoIo/FOglP7SeJQovbVztWUgfxq2AT6EV5bXefBImTxFq9i3+ovNA1CKYHptEDSA/gyKfwrgxWmEgqM50I/CrNeSfT70/loTWfPGM3u9/kd18HP+P7xJ/2Lt7/6BXCDoK7v4Of8f3iT/sXb3/0CuEHQVdH/AHip/wBu/qKf8OPzFpV+8PqKSlX7w+orrMD0z49f8fOj/wC5N/NK8yr0349f8fOj/wC5N/NK8yrlwX8CP9dSpbhRRRXWSFFFFABRRRQAUUUUAFFFFABRRRQAUUUUAFFFFABSqKSpIhzQDJIkq9BD7VFbR5rVtYfak2krsykxIIKvwWpIyAAPU1G88FsvzEFv0FXtA0XxR4pmEWh6Tc3K5wZdu1F+pNfLZhxLTpNxoK779D0qGVSkues7IYFtoh+8fcfQUx9QtYh8qIPrXpWh/AnUJQsniPxBDag/ehtV8xvpk4xXb6R8Jfh/pu1pdPuNSkHVrmY4P/Aea+XxGeYqtvJ/kd0IYOjsr/ifPDayekeT/ugn+VPim1S5IFvp97KT02wtX1ZYaP4b04AWHhzSoMdCLZc/nWol9LGMQ7Yh6IuK82WKqPqafXILaJ8nW+ieMLobrfw5qTj/AK5Y/matR+EPH0gyvhbUiP8AdX/GvqdtSuz1uJf++qT7fcn/AJbyf99VH1ib6i+u/wB0+WX8I+Po/veFtRH/AAEf41Wn0TxfajNx4c1FP+2ef5V9Xi/uh0uJf++qeup3g/5eJf8AvqmsRU7gsausT5Akn1K2OLjT7yL/AHoW/wAKSLWtpwxZD7gj+dfYLajNINs2yUeki5rMvtJ8M6ipGoeGdJnz1JtlB/OrWKqIpYum90fLsOrJIMFlYe/NShrG4+9EoPqvFe8ar8KPh3qQLJp11psh6NbTHA/4DxXH6z8BrxcyeGvE0Nz6Q3i+W30yM12UM2rUtm0Djhq29jzKXTUcZt5gf9lqzbqzkibbIhU/St/xD4a8XeFJNuuaPcwxg8TKN0Z+hFVLTUIrhNkmHU9jX0eC4kloqmq/E46+Ux3puxzc8GO1UZ4sZrrr3TldDLbfMO6dx9KwLqHGeK+sw2Jp4iHNTdzx5050pcs0Yki1CetXp0xmqbjBroKTGUUUUFBRRRQAUUUUAFFFFABRRRQAUUUUAFFFFABRRRQAUUUUAFFFFABRRRQB2nwL/wCSx+E/+wnF/Ouu/bD/AOS1XH/YPt/5NXI/Av8A5LH4T/7CcX86679sP/ktVx/2D7f+TV4FX/kd0/8Ar2//AEo9GH+4y/xL8jx2iiivfPOCiiigC8f+RfH/AF+H/wBAFUa3rbRtSufDcckNuSslyXUkgZGzGar/APCO6v8A8+v/AI+P8ayU466jaKujRQzagiXCF4wrsyg4ztQnGfwq3bXel/aI8aUc7h/y3PrS2en3mn6nGt3CYy8ExXkHI8tqy7X/AI+Yv98fzp6Se4HS+IrrTVMO/TS3zy/8tiP46yftmlf9Ao/9/wA1N4m/5Yf783/odY1TTguUGalz9hn0qW4t7Q28kcyLnzC2Qwb/AArLq9B/yArv/r4i/k9UauPUAoooqxBRRRQAVdv/APkH6f8A7j/+hVSq7f8A/IP0/wD3H/8AQql7oZSoooqhBRRRQAUUUUAFeu/BD/kXL3/r8P8A6AleRV678EP+Rcvf+vw/+gJXHjv4LKjud9RRRXiFhRRRQAUUUUAFFFFABRRRQAUUUUAFFFFABRRRQAUUUUAFFFFACjrXzj4h/wCRg1L/AK/Jv/QzX0cOtfOPiH/kYNS/6/Jv/QzXo5d8UhS2KNFFFesZhRRRQAUUUUAFFFFABRRRQAUUUUAFFFFABRRRQAUUUUAFFFFABRRRQAUUUUAFFFFABRRRQB3njr/klXw8/wCuWo/+lArg67zx1/ySr4ef9ctR/wDSgVwdcWA/hP8AxT/9Lkb4j416L8kekTwP4q+CdnNaL5t/4VuJI7mMct9klOVcD0DZB+teb1ueCPFGq+ENdTVtJkXftMc0Ug3RzxnqjjuDXdHxV8ILpv7TvPAN9Ff53NawXm22Zvpt4HtisOarhJSiqblFttWtdX1ad2uuqZpaFZJuVmu5neALVvD/AMPfE3jS8UxG7tW0fSw3Blllx5rL7LGGGf8Aarzqun+IPjS/8X3tuZbeCw06yj8qxsLddsVunoB6nue9cxXRhKdRc1Sr8Unt2XRf11bMqso6Rjsjuvg5/wAf3iT/ALF29/8AQK4QdBXd/Bz/AI/vEn/Yu3v/AKBXCDoKKP8AvFT/ALd/Uc/4cfmLSr94fUUlKv3h9RXWYHpnx6/4+dH/ANyb+aV5lXpvx6/4+dH/ANyb+aV5lXLgv4Ef66lS3CiiiuskKKKKACiiigAooooAKKKKACiiigAooooAKKKKAAVYhFVx1q1b9RQJmjZp0q20kz3EVjZRPNczMEjjQZZmPQCorFeKv/CnxPp/h74l2mo6qitAN8Qc/wDLNm4DV8rxVjZUKEKcXbnevojuyukpTnUtflR7L8Ovg5YWMcWp+MAL++IDCyB/dRezf3j7Yr1iN0gt1traOOCBBhYol2qv0FVrS7gvrdbi2mWWJxkMpzUlfnkpM1qVZVXeTHFjSZpKKlsgKKKKQBRRRQAUUUUAFFFFACgmnLIwplFNNoC9DfSCIwybZYWGGjkG5WHuK4Xxp8JfDPiVZLrQtmg6seVVB/o8p9Cv8P15rrKcr7eScAdSaalrfY2pV509nofMOpWOr+Gdbl0bXLVra7iPIPRx2ZT3BqhrlurItzGBhuGA9a9f+PWraPrnhCSRtpvNImjFtd95NzYaIeo7/hXk2nf6dYvDnkoSPwGa+myTHTo14qXXRmuIVPF0HKHT8zk7pOTWdMOa2LwdayZx1r9HPBgyvRRRTNAooooAKKKKACiiigAooooAKKKKACiiigAooooAKKKKACiiigAooooA7T4F/wDJY/Cf/YTi/nXXfth/8lquP+wfb/yauR+Bf/JY/Cf/AGE4v51137Yf/Jarj/sH2/8AJq8Cr/yO6f8A17f/AKUejD/cZf4l+R47RRRXvnnBRRRQB0FzeWcek2FreWbzqYhIpWTbg8iqf2nQ/wDoFz/+BB/wpmsf8e2m/wDXqP5ms6sowVh3OtsLjSfKsdunSgeXcbf354+U57VkR3mio6uNLmypyP8ASD/hU2n/AOp0/wD65XX/AKC1YdTGCu/67jNTW5vtFrZz7dvmGVsemWrLq/qH/IL03/dk/wDQhVCtIbCZeg/5AV3/ANfEX8nqjV6D/kBXf/XxF/J6o047sAoooqhBRRRQAVdv/wDkH6f/ALj/APoVUqu3/wDyD9P/ANx//Qql7oZSoooqhBRRRQAUUUUAFeu/BD/kXL3/AK/D/wCgJXkVeu/BD/kXL3/r8P8A6AlceO/gsqO531FFFeIWFFFFABRRRQAUUUUAFFFFABRRRQAUUUUAFFFFABRRRQAUUUUAKOtfOPiH/kYNS/6/Jv8A0M19HDrXzj4h/wCRg1L/AK/Jv/QzXo5d8UhS2KNFFFesZhRRRQAUUUUAFFFFABRRRQAUUUUAFFFFABRRRQAUUUUAFFFFABRRRQAUUUUAFFFFABRRRQB6Xr2j6prvwg8EXGj2M18lk9/bXPkruMUjSq6gjtlTmuQ/4RDxV/0L+o/9+TSeGPF3ifwwJh4e12+0wTY80W8m0Pjpmtv/AIW18TP+h21n/v8A15kaWMo3jT5XG7eraerb6J9zrcqM7OV72X4aGL/wiHir/oX9R/78mj/hEPFX/Qv6j/35NbX/AAtr4mf9DtrP/f8Ao/4W18TP+h21n/v/AFV8w/lh98v8hWw/d/cv8zF/4RDxV/0L+o/9+TR/wiHir/oX9R/78mtr/hbXxM/6HbWf+/8AR/wtr4mf9DtrP/f+i+Yfyw++X+QWw/d/cv8AM1/hl4f1rSLbxVq2q6bcWNlDoNzG0s6bQXcBVUepJrzIdBXReI/HXjHxHYix13xJqOoWwbcIppcrn1xXO1rhaVWMpVK1ru222nqRVnBpRhsu4Uq/eH1FJSr94fUV1mB6Z8ev+PnR/wDcm/mleZV6b8ev+PnR/wDcm/mleZVy4L+BH+upUtwooorrJCiiigAooooAKKKKACiiigAooooAKKKKACiiigAHWrdv2qoOtWrfqKCZG1Ydq47XV8vUZ0P9812FgeRXNeK4W/thlVSWk27QO5NfG8aUubBwn2l+aPWyGdsRKPdHR/Dv4oa94TkSDznubIf8s2PKj+o9q+gfBvxc8Oa9GqyTCGY9Rnkfh2r5N1jSNV0a5Fvq2nXVjKRkJPGVJHtVNWZWDIzKw6EHpX5vCvKOktUe5iMtpVnzQdn+H3H33Z39leIGtbqKUH+61Wa+I9A8eeIdIKhLo3Ea/wAMvJ/A9q9F8PfHKaIKl6buD3z5q/lxXRGrTl1seTVwGJpfZ5l5f5H0vRXkmj/GTTLoKP7Q0+QntI3lt/WuosfH9pcKCtosue8MoatFC+zOGU+T4k16o7OiucTxlp3/AC0tbpP+AZp48Y6L/F9oX6x//Xp+zl2J9tT/AJkdBRXPnxjof/PSX/v3SN4y0cfdW5f6R0vZy7DdamvtHQ0VzD+M7XH7nTbuT6riqF744uIgSunw26/3p5gP6U/ZyJeIpfzHbUjsqKWd1VR3JxXkesfFCC3BFz4k0y2/2YDvf+lcJr3xa0difL/tHVpO3mN5Sf1pNRj8TNIKrV/h02/lb8z3vU/FWk2ZMccpupuyRc8/WvPvHnj6K0t2OsXy2MBHy2cLbppfY14frXxM8RXyNDYmHSoDxi3XDke7Vxc0ss0rTTyPJIxyzuck1nLEQj8Cuzvo5RXq61pcq7Lf7zsfE/jC88TX0SCMWunwE/Z7ZTwP9pj3b3rofDchWxuJM42wN+ZGP6151p0UiujPG6BxuUkY3D1FehaOPL0S4b+9sT9c/wBK9bIVKti4X7o7cbTp4bCuNNWSRl33BNY9z3rYvjyax7jvX62j5GBWooopmoUUUUAFFFFABRRRQAUUUUAFFFFABRRRQAUUUUAFFFFABRRRQAUUUUAdp8C/+Sx+E/8AsJxfzrrv2w/+S1XH/YPt/wCTVyPwL/5LH4T/AOwnF/Ouu/bD/wCS1XH/AGD7f+TV4FX/AJHdP/r2/wD0o9GH+4y/xL8jx2iiivfPOCiiigDalt7a+srJv7RtoWjgEbJI2CCCah/sq3/6C9j/AN91l0VHK11GdBCsMMtlbRXUVw0cNwWaM5AyjYrn6s6ZcJa3qTSRmRAGVlBwSGUj+tWfO0X/AJ8rj/v7/wDWpK8WAzUP+QXpv+7J/wChCqFdDey6QdP0/NpPtKvt/e9PmHtVUtoYJHkT/wDfz/61KMtNgZWg/wCQFd/9fEX8nqjWrc3GnGwe1tEeMvIrsztn7oPH61n+XH/z2H5VUXuBFRUjxBY96uGGcVHVCCiiimAVdv8A/kH6f/uP/wChVSq7f/8AIP0//cf/ANCqXuhlKiiiqEFFFFABRRRQAV678EP+Rcvf+vw/+gJXkVeu/BD/AJFy9/6/D/6AlceO/gsqO531FFFeIWFFFFABRRRQAUUUUAFFFFABRRRQAUUUUAFFFFABRRRQAUUUUAKOtfOPiH/kYNS/6/Jv/QzX0cOtfOPiH/kYNS/6/Jv/AEM16OXfFIUtijRRRXrGYUUUUAFFFFABRRRQAUUUUAFFFFABRRRQAUUUUAFFFFABRRRQAUUUUAFFFFABRRRQAUUUUAFFehfCP4f6b4ysNc1LWPEkWg2GkLCZZ5I9ynzCwGeRj7v61pfEL4YeH9D8Cy+KvDnja28QwQ3cdtKsMOArP053GvPnmeHhX9g2+a6Wztd7K9rde50RwtSUPaJaeq/I8roo/P8AKj8/yr0DAKKPz/Kuv+Eng2Px14s/sWfUhpsCW0txLcGPcFVFyeMisq9aFCnKpN2S1ZUISnJRjuzkKK9i8QfCXwpD4M1rX/DfxDtNdk0m3E8sEMOPlJA5O446147WOFxlLFJum3po7prz62Lq0Z0mubqFKv3h9RSUq/eH1FdRiemfHr/j50f/AHJv5pXmVem/Hr/j50f/AHJv5pXmVcuC/gR/rqVLcKKKK6yQooooAKKKKACiiigAooooAKKKKACiiigAooooAKsW55FV6mgPNAmbNi3SszxZLcWWo2uoWkhinixJG46qynINaFk3SqvjKPdZQSejEH8q+f4npe0y2p5Wf4o68pnyYyPndfgfY2m3Gg/ET4eaUvjLSbfUorqzjkM2wb1Yryw9DXkPjj9mFJmkvPAGvRzockWN4cMPYP8A/WrsP2e737b8I9FJOWgV4D/wFiK78Eg5UkH2NflTpxkrnrLG1KM3F62Z8Q+LPh9418KyMuueHL62RTjzhGWjP0auXzzjv6Gv0Sh1S8jTy2kEsfQpKoYYrA1zwn4F8Qbv7a8G6ZPI3WWNNjfnWToPod0M0pv4kfBlOjeSNg0cjofUMa+vdV+APwtv8tanWNLc9BHKGUfhiuavv2YtFkJOm+OXjGeFntc4/HdUeykjpWNoSW586W+tazbgCDVLuMD+7JV6Pxh4pjPya9fD/tpXsd3+y/rigmz8X6RPzwGXZx+dUZP2ZPGo/wBXrOiSf9t8UWqITeFluk/keYDxz4uGP+J/e4/3qbN408VSDDa/fH/gdelj9mfx7nnUNEH/AG9ip4/2ZPGBI83XtEj9f3uad6vcj2eDX2Y/cjx+fxBr1x/r9YvZB7yVQmlml+aWaWQn+85r6Btf2YL3P+neNtPjH/TODd/7NW5p37NfhOEg6l4r1C79Vgh8vP6mjkqMaxOFp/DZeiPl6pLaGa6mENrDLPIeiRqSTX2RpHwX+FumEN/YdzqLjveTBgfwwK7XSbPSdGj8vRdF07TV/wCmEIB/M1Soy6mVTNKS+FXPkXwj8E/iF4i2S/2OdLtW6z3x8oY9QD1r2rwP8A/COgPHda/cP4hvVwfK27LdT9Od36V6xNNLM26SRmPuaYv3hWsaUUefWzGrU0Wh83ftMzQP8R9P0+2t4YIrLTI1WOJdqruZmxj6Yrn4h5eiRj+/Ln8l/wDr1N8aLr7d8ZNbYNuWCSO3H/AEUH9c1Fd/JYWsf+wzfmcf0r6rhenzYxPtf8jHGvlwMV3/AFdzEvTyayJzzWnetyayp+tfpR4MNiKiiimahRRRQAUUUUAFFFFABRRRQAUUUUAFFFFABRRRQAUUUUAFFFFABRRRQB2nwL/5LH4T/wCwnF/Ouu/bD/5LVcf9g+3/AJNXI/Av/ksfhP8A7CcX86679sP/AJLVcf8AYPt/5NXgVf8Akd0/+vb/APSj0Yf7jL/EvyPHaKKK9884KKKKACiiigAooooA0bz/AJB+mfR//QhVCT77fU1fvf8AkHaZ/uv/AOhCqEn32+pqI7DY2iiirESj/jzb/roP5GoqlH/Hm3/XQfyNRUkAUUUUwCrt/wD8g/T/APcf/wBCqlV2/wD+Qfp/+4//AKFUvdDKVFFFUIKKKKACiiigAr134If8i5e/9fh/9ASvIq9d+CH/ACLl7/1+H/0BK48d/BZUdzvqKKK8QsKKKKACiiigAooooAKKKKACiiigAooooAKKKKACiiigAooooAUda+cfEP8AyMGpf9fk3/oZr6OHWvnHxD/yMGpf9fk3/oZr0cu+KQpbFGiiivWMwooooAKKKKACiiigAooooAKKKKACiiigAooooAKKKKACiiigAooooAKKKKACiiigAooooA9Q+Gn/ACRL4nf9c7D/ANGtVX4W/FKfwPoV9ozaFY6taXc6zlbgZCsBirvwuTzPgx8SowcF109c/WZhWl8RPgrYeFfCmq6rbeMLbUb7SfJ+2WSRYaPzMYz83HXIr5ypUwjrVcPiftzVlr/LDqttWj0oxrckKlPon+bLX/C/Lf8A6J7oP/fFH/C/Lf8A6J7oP/fFeIUV2f2Fgf5Pxf8AmY/X6/f8Ee3/APC/Lf8A6J7oP/fFNuPj/L9hu4LDwXo9jNcW7wedEuGUMMGvEq734Q+ALPxsdYuNS8QQ6JY6XAs01xKmV+Zsc8jFY4jKstw1N1akNF5yf4XLp4vE1JcsXr8jS+EIx8Mfib/2B4//AEaK8wr3uHwgvgfQviloKagmoRjQLa4juFXaHV3BHGTXgldGXVoVqlapB3Taa/8AAIkYmDhCEZbq/wCbClX7w+opKVfvD6ivUOM9M+PX/Hzo/wDuTfzSvMq9N+PX/Hzo/wDuTfzSvMq5cF/Aj/XUqW4UUUV1khRRRQAUUUUAFFFFABRRRQAUUUUAFFFFABRRRQAVJD1qOnxdaAZq2bdKk8SJ5miM391gar2jdK0L9PN0i4X/AGDXBmdL2uDqw7xf5Bh5+zxEJeaPYf2TbzzvAN/ZFsm1v2wPQMAa9jr54/ZCvdt/4i00n7yRTgfmp/pX0PX43B+6j2cdHlxEgoooqzlFyaSs/Uta03TtS03Try4EVzqcjRWikf6x1XcR9cc1oUXHZoKKz9F1nTtZF4dNuBOLO6ktJyBwsqcMvvitCi4mmtw/OiiigANFYlt4ign8bXvhZbdxPaWUV40uflZZGYAY9ttbKyRtI0ayKXTBZQeVz0zSuNprcdRRRTEFPgGZVB6ZplQandCy0e/vScC3tZZc/wC6hP8AShCex8gavdHVPHGtah18/UJnB9t5xXf6H4PbxBZTXTapDYRWqxxsZEyMkZ9RjrXmfhpWmnDtyXbcfqa9o8I6euseCfEVgbyOzElyq+dJ91cY/wAK97Kqs8PRnWhLl1ir2vZOSvp6HrYqlGbhSkr6PTbZHmXjrRYtA1RbOLU4NRVohJ5sQwBnt1NcnMea9a8O+DdNtvGN6uqXkOrWOmWH22Ty/uyE5AQ8+1V/EJ0Hxj8N9U1+w0WLSr7SZlB8s53xnHB/MV9pTziMHCnrNe6nOySvLbTfX00PI+pNpy0jvZb7b6nlNdZ8NPDdj4lvNUhvpJkW00+S5j8psZdSoGeOnNdt8RJfCvhzwzbWMehRyalq2mo3mqcCEDgN7kkGsP4Ef8hPxB/2Bpv/AEJaitmdSvl1TEU4uFtnprqlf80aQwsaeIjTk79zzntRXr/gTRE0rwFp2t2/hc+IL7U7hhICpPkwAlf1IP5itKy8G6LZ/FDV4YdOinKaYt9YWMpwvmMeV/DFOpxDQhOpHlfu36rWzSfpq935sI5dOSi772/HX5nh1FereGrWw8Q/FaO31jw3Fpc0No7NZN8qTTKPl4PY/wBK5j4oXUs2qwwXfhuPRLyBWWQICFmXPysP8a66GZ+1rxoclm0m9Vpe/wB+268jGpheSm6nN1ts/wCkchRXoHw01CO206SGz8Eya9qBnJlnClhHFgYXAHHOa6a+8EaLN8Z47L7IIdMNgNRmth0B+bK/QlRn6msq+cww9WdOrBpJN3une1ul7rfS+5dPBSqQUovdpfeeRaXY3Gpajb6faKGnuHEcYJwCT71saT4ejXxwvhzxBexaasczRXMxb5UIBPX6132heMPDGo+ONIWz8KQW06XTQI6vwUIwrfUHn8atarcaRrnx4stJk0SBBbXc0d05OftTbSQxHauStm2J55QlScF7OUt1dWvrvb/gs2hg6fKpKSb5kutmePanDDbalc29vOLiGKVkjlHR1B4P41Xr1DUNJ0u8+HXidraxhjvdH1dmDoPm8ktjH0+Y/wDfNbA8IaRc+JvB/hqWyjVoNMN7qW0fNMxA+U/8CU/ga3/t2lTj76el77fZipX+d182ZfUZyej3t+LtY8Xor2XxjosOr+AtW1K48J/8I/d6ZKrWzbCvmwk8jn2/UiuP+DmiWGs+K3bVIhNZWNs91LGej7RwD7VtRzinPC1MQ425N1dPono1prdEzwco1Y00/iK3h7w3Zah8PvEHiCaSYXOnPGIVU4U7ioOR+NcnXtl3rWh678JPFt5o+kjTHDRpNGpyHw6bW/Kn+AF03Xha6P8A8K/eHRprcq2oOhOXC537unJH5kV51POatGFarWpuyls2vdSjF99erSW50ywUJuEISWq89dWeSaboOpajo2oataxo1pp4U3DF8Ebs4wO/Ssuva/hxqmm6T8PfE8E+jR3S6XLtuMtj7UCzbQfTGKwPAerWrC4/s3wC2qTz3ryTSKpdYIWI2xjA4wM810xzetzVr0rqDSWqWjSet38/mluZPBwtD3tWvPueZ0V2Xxk0ey0Px3cWunwiC3khjnWIdELDkD8q42vYwuIjiaMK0dpJP7ziq03Sm4PoFFFFdBmdp8C/+Sx+E/8AsJxfzrrv2w/+S1XH/YPt/wCTVyPwL/5LH4T/AOwnF/Ouu/bD/wCS1XH/AGD7f+TV4FX/AJHdP/r2/wD0o9GH+4y/xL8jx2iiivfPOCiiigAooooAKKKKANmKOyu9Oslk1BIJItwZWTPU5HemPp1hvP8AxOIuv/PP/wCvWUn31+tEn32+prPlfcZp/wBm6f8A9BiL/v3/APXo/s3T/wDoMRf9+/8A69ZdFPlfcDZGnWH2Uj+2Isbx/wAs/Y+9Rf2bp/8A0GIv+/f/ANeqA/482/66D+RqKkovuBqf2bp//QYi/wC/f/16P7N0/wD6DEX/AH7/APr1l0U+V9wNT+zdP/6DEX/fv/69R6v9nSK0t7e4Fx5aNuYLgZLZxWfRQou+rAKKKKsQUUUUAFFFFABXrvwQ/wCRcvf+vw/+gJXkVeu/BD/kXL3/AK/D/wCgJXHjv4LKjud9RRRXiFhRRRQAUUUUAFFFFABRRRQAUUUUAFFFFABRRRQAUUUUAFFFFACjrXzj4h/5GDUv+vyb/wBDNfRw6184+If+Rg1L/r8m/wDQzXo5d8UhS2KNFFFesZhRRRQAUUUUAFFFFABRRRQAUUUUAFFFFABRRRQAUUUUAFFFFABRRRQAUUUUAFFFFABRRRQB6l8L3MfwX+Jci9UXT2H4TNU/j744at4u8KXuhT6Hptob7y/tNxChDvsxjPPtUXwrUSfBz4kRt91v7OU/QzGvSPjV8OvBui/D/wARXGl+DpdMudL+zfZ9QZ2K3O/G7bn06GvlK1bCQx7VeF5Oa5X292n5rq13PWpwqyoJwlZcuvnrL/gnzHRRRX1Z5IV2/wAKfiJeeAJ9Sa30yz1GHUIVimhuVJXAOR3riK9e/Zx8L6Dr6+JrzWvDsniBtPtI5LeyjYhnZmwcY74rz8znRhhZSrx5o6afNW7dfM6MLGcqqUHZmvpvi+78c+Hfin4gvbaC1kfQreFYoRhVVJAAK8Kr6T8U+H9J8Mr8VNM0WwNhZnw3aTi3yT5bO4JHNfNlceSzpTVSVJWi+Wy7Lkib41SXKpO71/NhSr94fUUlKv3h9RXtnAemfHr/AI+dH/3Jv5pXmVem/Hr/AI+dH/3Jv5pXmVcuC/gR/rqVLcKKKK6yQooooAKKKKACiiigAooooAKKKKACiiigAooooAKcnWm0q9aAZoWh5FbEA32zp1ypH6ViWp5rasDUyV1ZmM9NTY/Zfu/snxUktCcC6spU+pUgj+tfVFfHnwquv7L+NGjPnAa8aE/R1I/mRX2GetfiLg6cpQfRtH0eP96op90mFFFFBwnnXx9ja28L6X4mhGJtA1e2vC/92Itsl/8AHWrudX1O303Q7zWpCPs1ravdsfVFQv8AyFU/G2jp4g8HazojruF7ZSwgf7RU7f8Ax7FeX61rk+u/s3aPaiQ/b9dNrojkdVkaQJL+So9Q3Zs6IR9pGK8/z/pm/wDCu4s/B3wQstd8QT+QssD6peyEZYvO5kxju3zhQO5wKn8OfFSx1LW7LS9U8O63oDai/l2E1/bMkdw/ZMkDDEdB3rp/Eq+HNN8Mb/EItY9JsPKkPnHCI0bAx/U7guB3OK8p+L/xD0DXvC1ra6dY6+t1HqtjNa3NxpMsUKFbhMkSMMDK5HvnFJvlW5cIqtJvl3e/Y9buNfsoPF1n4ZdZPtt3aS3cZA+XZGQDk+vzCjWtfstJ1nRdKuRIZ9YnkhttoyAyJuOfTiuY1v8A5OE8P/8AYBvf/RkdN+JP/JRvht/2E7v/ANJ6d9zNU1deab/MTTTt+PviBsE48P2ZwP8ArpLXHeC/iL9o+MXiXd4V8Sot+um2yq1lJ/o+BIN8gx8infnJ6gE12Wlf8l/17/sAWf8A6Mlo8HE/8Ls+IPP/AC7aV/6Klpa6epreKTuvsr9Dv6KKK0OMK5f4uXn2D4XeIrjOCbMxD6uQv9a6ivN/2lLz7L8K5YAcNd3sMX1Ayx/9BFCKhHmmo92vzPAPBsf7+HPQEZrvtM1C0j+GPiG2ku4o7qaZGjiL4d+ew6muK8LLsikk/uxsR9cUy+r7nh3AqvhXzO3vRf8A4C7muaYh066t2a+/Q6H4U6zp1hrV/Y6vcCC01O0a2aZzwh6gk9hVvxH/AGH4N+HOpeHdP1221i+1adS7W5ysca4688HgfWvObo9apnrX0NbKo1cR7bnaTcW46Wbjs+/+djjo4twpcltdbPtfc734zahY6hc+H2sbyC6EWkRxyGJw2xtzfKcdD7UnwX1Cx0/Udca+vILVZNJljjMrhQzblwoz1PtXBUVf9mQ+pfVObTv87h9aft/bW1PXvCOoW/iD4b6foUHiqLw9qemTPkzPtE0bEnjkZ+9+GKx7TSI7jxrdRxfEC3S9tII2t9RdsJK+fmQHPavOaKxjlDhKo6dSyld25Yuzbu9WrteT7mjxnMo80b2830PXvG02k+JvHun2sPie1tLqz08K+qAgRy3AbI5z6Gsv41ara3VnoGm/2rBq+pWULi8vIcEOTtwMjvwfzrzWilh8mjRnSlztqmtFZbu99d7a7bBUxrnGa5fi/r+met+Aryyuvhj/AGVaeJ7bw9fw35mupJGAaWLHQev8P4rWrqHi7Qrf4v2F8NRin0250ZLWW4VgdhYvjd6HkZ9M14fRWVTIKVSrUnKbtLm0stOa19d3tpfYqOYSjCMUtrfgekaho/hnwb4h0bULPxFBqj/2iJHWBgVhg7Zx3963rxdA0344aZ4hh8RWFxbahPJcSssg22+UIAZs45NeM0VpPJ5VNZ1m24yi3Zap/lYlYxR+GCSumt+n+Z6r8N9Y0ceNvFOm6re28Wl6qsn72SQBGIc4wTxyGJH0qSLxrp8PxzudXmuVbTGBslmQ5UIFChh7bhn8a8moonkdCdSdSTfvR5fwSv66L7gWPmoxils7/wDA/E9M8e6Z9i0O9uP+Fh2+rRO4FvZxyBmdS3fB7Csr4MazYaT4ski1SZYLO+tXtpJWOAm4cEnsPeuIoraOWXwk8NUnfm62S/LQh4r96qkVa3qz2C/t/C3hv4b+J9B0/wARWuo3lx5cvyOMMPMXCL6kAc11drrWit4i0fXI/GVnbaOtqsKaaHC4kKkZYZ4Az374r50orgq8OqrF89Vtttt2XVJPppto1sdEcycWrQVlbv0bf6nqvw8utG1CDxp4fv8AV7bTxqcm6C4lYBCAz8j16qcVo+Gp9N/4QIaPp3i+00eXT9Ula6mJAa6iDHBXnJBGCK8Zorevkiqyk1UaTadrJq6XL17r8dTOnjnFJcu1112buexa9p2h+OvjJHb/ANoNNph0tJHntpBkbEzyeQD615DdIkd1NHE26NZGVT6gHg1peH9evNDt9RisUiD39v8AZ3lIO+Nc87fQnpWTXTl+DqYVum5XhFRUfle7+d7fIzxNeNX3re822/8AIKKKK9Q5DtPgX/yWPwn/ANhOL+ddd+2H/wAlquP+wfb/AMmrkfgX/wAlj8J/9hOL+ddd+2H/AMlquP8AsH2/8mrwKv8AyO6f/Xt/+lHow/3GX+JfkeO0UUV755wUUUUAFFFFABRRRQAqnDA+hqctZkk+XPz/ALY/wrtvAjfDOKxsbfxNa6rqOpahcGGZreVYksUJAVhlTvJyTx6VraL8P/D9t4h8e6Z4iv50tfDaK6XMI+Yr5oHTuSpA+pzXn1Mwp05SU4tW8t9UtPm1+h0xw0pJOLX+XU8yzZ/885/++x/hW34N8Pw+JtUmsLeSSBorO4uyzsCCIo2cj8QuK6rRNG8C/ZNd8a3lnqc3hmxuorKwsfPVZ7id1LHc23AAUEnjuK1/h3b+EW+Jhl8MXd3Fpl54dvpJ4rkbpLNzbyB0JAAbGMjA6EVjiMwtTnyRacVvbRO17ev4dNy6eH96PM1q/wAO55HI8JiEcKuuWBJds/561d8UaSmiau2npqNrqCiKOTz7ZgyHcobGR3GcH6V23iTRfBOr/DiXxN4PtNRsJ9JvYbS+hu5lkM0cu7ZJkAYOVqzr/gbQ4b7xbptiJxdaZo9rqVnuYHdlEaZSMc8MSPpVrMIcyvdbpprzitf/AAJP0ZP1aVtLPz+//I8sorvtE8EQap4e8Jxxu0er+ItUljRmPyx20eAXx9dx/CtS70X4f+ItO17TfCNrqdrqmhWsl3FcXM6sl/FEwEpKhRtODuHsMVpLMaSlazfd9tbXflf8mJYabV/67nltFFFd5zBRRRQAUUUUAFFFFABXrvwQ/wCRcvf+vw/+gJXkVeu/BD/kXL3/AK/D/wCgJXHjv4LKjud9RRRXiFhRRRQAUUUUAFFFFABRRRQAUUUUAFFFFABRRRQAUUUUAFFFFACjrXzj4h/5GDUv+vyb/wBDNfRw6184+If+Rg1L/r8m/wDQzXo5d8UhS2KNFFFesZhRRRQAUUUUAFFFFABRRRQAUUUUAFFFFABRRRQAUUUUAFFFFABRRRQAUUUUAFFFFABRRRQB6j8MiR8FPiaV4ISwx/39aub8Q+KviBqWh/Ydc1LVptMO35J0whx93nFdP8KSo+DvxHLYCj+zic+nnGvYfj3rWkXXww8RLD4i8OXtvcC2/sy1tGQzxYI37sHJ/DpXy1XFqhjnB01Lmmte3u01po+9+mx6sKXPQT5rWj9+sj5Kooor6k8oK3PB+teKNFu5pfC95fW08ibZTaruJXPfg96w69u/ZWv7Wzk8Ux/2xo+lajNZxizn1IqIwwfnqRn6CuDMqyoYaU3HmtbR7bryf5HRhoc9VRvYp+BtQ1nVPBPxTvNenuZ9QbR4hI9wMPgSDGRXjtfTvj28sL66+K0+nXdndxjw3ZpJNaFTE0gcbsFeOtfMVceTVfa+0ny8t3HTt7kdDbGx5eWN72v+bClX7w+opKVfvD6ivaOE9M+PX/Hzo/8AuTfzSvMq9N+PX/Hzo/8AuTfzSvMq5cF/Aj/XUqW4UV0HgHwlqnjTXjo2ktAtwtu9wzTSBFCJjJJPHeun134M+MNM0i61SFtM1KC0jMtwLK8jldEHVtqknAoq47DUqns5zSl29TSNCpOPNGOh5xRRRXWYhRRXVWHgTW7ybQI4/s6nXbeW4tC8gA2x7t270+6ayqVoUlebt/wFf8i4wlL4UcrRSupV2U9QSDVvTtLv9Qt724s7Z5YrKHz7lx0jTIGSfqQKtyUVdslJvRFOiitbR/D9/qui6vq1qENvpMSS3O5sHazbRgd+aU5xgrydv+DoOMXJ2Rk0Vd0LTbnWdastJswpubydIItxwNzHAyfqaZq1jPpmqXWm3OPPtZmhkwcjcpwf5Uc8ebkvruHK7X6FWiiirJCiiigApR1pKKALdseRWzYNyKxLc9K17FuRSZjMyric6Z45sb8ceTdwTZ+jDNfbisHVXHRgDXw944QrcRyr1Mf6ivs3wfejUfCekXwOfPsonz9VFfj+bU/ZZhWj53+/U+gqvnw1Gflb7jVooorgOQUHBBHUV4F4Ut5P+F1L4CMbLZ+H9XvddRSPlMcyL5I+oaWQ/hXvlRiCBZ2uFghE7AK0ojG9gOgLdSKlq5rSq8ifmee/H0rB4f0HVLqF5tL03xDZ3mpqqFsW67gWK9wrMjEe1c58Z/G/hvXvh+9p4ZvrbVVS5tLu6e0IZLWCOeN2ZyvCngDB9z2r2eWOOWNopo0kjYYZHUMrD0IPWqdho+kWFvJb2Wl2NvFJnzESBQHz68c/jScW7lU6sYpXWqPOPHXiLS9L8feDfiE1yH8NXNpdWEt8gzHH5pVo3Y9lyuM1W8S+LNH8SfFT4fR6DdxahaW+oXPmXcLBojIYPuKw4JxycdK9WmsbGayNjNZWz2hG3yGiUx49NuMCmWOl6ZYQRQWWnWlvHES0axwqNhPUjjg+9HKxqrBJaaq6/P8AzPPn1Ww0j9oa7h1K4W2fVdFtYbEPx57rJLuVfUiodM17SNB+PPiqy1i9js7jWYdLj05JDg3DBJFIX1+YgfjXpsttazTRzTWsEksf+rkeJWZPoSMj8KbNZ2c06XE1layzR42SvCrOmOmGIyPwo5WL2seq6W/r7ieiiirMArxf9q+726P4e04NzLcyzMPZVAH8zXtAr55/aluvO8baNYA5FvY7yPQu5/oBQdGEV68f66HG6IuzTJm7kBfzP/1qpX7cmtG1Hl6SO25x+g/+vUdnomr608i6XYTXOz7xVTtH1Nfp+QclDL1Obsm29fuOLMb1MW4xVzmrg9aqHrWlqWn31rqB0+4tJo7vcF8lkO4k9MDvT9a8O63o6QyanptxbLN/qy6EAn0+vtXue3p3iuZa7a7+hzRpys9NjKorW1Tw3rul2EV/qGl3NvbScLI6EDPbPpSx+GPEEmjnV00m7ayxu80RnG3+99Pep+tUeVS51Zu2637F+yne1mZFFauh+HNc1uKWXStNuLqOL77IhIB9M+vtS6N4a17WJJ49O0u5na3JWXCH5GH8J9/aiWJox5uaaVt9Vp6gqU3ay3Mmir+n6Nquoak2m2dhPNdqSHiVDuXHXPpTdU0rUtMv/sF/ZTwXJxiN0ILZ6Y9ar21Pm5OZX3t5C5JWvbQpUV6l8MfDOoac+vNrekPEr6NK8Jni4zkdM9D+teWqCcAAknoK58PjYYirUhDVRtrfe5pUoSpxjKXW4UVs3/hbxFY6aNRvNIu4bUjJkaMjaPU+lRaf4e1vUI7aSy025nS5ZlhZEJDFfvc+2a2WKouPMpq3e6I9lO9rO5l0VcudK1K21T+y5rGdL3cFEGw7yT0wO9T63oGsaK0S6pp89r5wzGXUgN7A+vtVe3p3S5ld7a7+guSVm7bGZRWvqPhnX9O05NRvtJuoLV8YkeMgDPTPpWZbQTXM6W9vC800h2oiLlmPoBRCtTnFyjJNBKEouzRHRWxrfhjXtFt0uNU0u4toXOA7IcZ9CexrHp06sKseaDTXkKUJQdpKwUUUVoSFFFFABRRRQB2nwL/5LH4T/wCwnF/Ouu/bD/5LVcf9g+3/AJNXI/Av/ksfhP8A7CcX86679sP/AJLVcf8AYPt/5NXgVf8Akd0/+vb/APSj0Yf7jL/EvyPHaKKK9884KKKKACiiigAooooA968KQ+INK+HvhG/8D6TYyQXQll1zUXiVzDIsuNrs2QgEYB7daPGltPFr/wAY7iRP3d3p9tdQOOkkTyoVcexrw6HUL+C0ks4b66itpf8AWQpKwRvqAcGmPd3bhg91cMGQIwMrHKjop55A9K8NZTL2rm5LV9tfiUtXfpay8j0PrkeVRt/VrHo3gjTrrxV8Hta8L6NGbnWLPWItTS0U/PNCYjGxQdWKkLwPWtD4f+Fb/wAJ+OXsdUkiF/P4a1Gea2Q5a2zbygI/o2AGx23CvKbO6urK4W4s7ma2mXpJE5Rh+Ioa7u2uHuGurhpnBDyGVtzAjBBOcniumpgqsvaRjNKMr9NbtW3vt1Mo14rlbWqO68HA/wDClfHJ5x9t0v8A9GPXX6lfJYftGW0NxgW+oafbWE27psmtET+ZFeJrLKsTxLLIsbkF0DEKxHTI74pXmmklE0k0ryjGHZyWGOnPXiipl3POcnLSV/xUV+HL+IRxPLGKttb8G/8AM9o1DU7Twd8c/B+jXFwi2fheGGwllPRXdW8xz/wKTJ+lXfFl58XtP0jxHJrV1Z6fpEcEkPnm2iVb1JDsCRMAN25WJyM8CvCJpJJpWlmkeWRjlndizMfcnrVi51HULq3jt7m/u54Y/uRyTMyr9ATisHlKvCTs2kk7q+zvddm233/Av65pJartZ/mVaKKK9o4QooooAKKKnsLS4vrpLW1jMsz52oOpwM/0pN2Agop0sckUjRyo0bqcMrDBB9xTaACvXfgh/wAi5e/9fh/9ASvIq9d+CH/IuXv/AF+H/wBASuTHfwWVHc76iiivELCiiigAooooAKKKKACiiigAooooAKKKKACiiigAooooAKKKKAFHWvnHxD/yMGpf9fk3/oZr6OHWvnHxD/yMGpf9fk3/AKGa9HLvikKWxRooor1jMKKKKACiiigAooooAKKKKACiiigAooooAKKKKACiiigAooooAKKKKACiiigAooooAKKKKAPUPhp/yRL4nf8AXOw/9GtXnFlp1/eqzWVhdXIQ4YwxM4X64Fep/ApvDl94O8a+GPEGvw6L/aqWvlTSd/LdmP8AT8665tb0H4RfDW9g8F+K9P1vV7zUInBMQYrGAQw5FfPSxs8PiK1OnBucpK2jtblir3s1pZnpKiqlOEpSsknfa+76Hg39g67/ANAXUv8AwFf/AAo/sHXf+gLqX/gK/wDhXpX/AA0J8Qf7+m/+Aqf4Uf8ADQnxB/v6b/4Cp/hXV7bM/wDn1H/wJ/8AyJj7PDfzv7v+Cea/2Drv/QF1L/wFf/Cmy6JrUcbSS6PqCIoyzNbOAB6k4r0z/hoT4g/39N/8BU/wrpvhv8br7Xdem0jx5eWFro13aTRPKtquVcrhTwKiri8xpQc5UYtLtJt/JcpUaOGk1FTf3f8ABOO+EX/JMfid/wBgiP8A9GivL696urb4Z+DPhr4vs/D/AI0k1i+1exW2jheLHIcH0FeC1rltT21StVSaTkrXTX2UupOJjyRhG+qXTXqwpV+8PqKSlX7w+or1DjPTPj1/x86P/uTfzSvMq9N+PX/Hzo/+5N/NK8yrlwX8CP8AXUqW56f+zbb3F54z1q0tEaS4n8N6hHEi9WdkUAD8TXVfBbwT4x8GeKJfFHi+1n0rQLGwuDem6mws4MRAj2k/MSSMD2rkv2dJJYfFmvTQuySR+GNRZHU4KkIMEH61wmoa9rmpQCHUNY1C6jwPkluXZT+BOK8vEYaticTWpRklFqKd1d9dtTvp1YUqUJNO6bsej6P4a+H+n/CzSvFvidtRlutTku7WG3tiBl0b5ZOR0UADH+1V638G/D/RbjRfCPiaPVpNf1e1hmnvrd1EOnvMMxoVIycDGfrXPeMiV+B/w7POPteqn6/vYq9i1nVviVrviLRb7waNOk8O6nZ28i3zWcMi2ZVFEokcqSCpBPJ+lcOIq1orm9pZOVTeXKlyyailo+l3brY2pRg9OXZR6X3Wp5NpHgvQfDNnr2tePY7y6t9M1I6Xb2dm6o1zMMlmJPRQuD+NdtrXh/w9retfDHRtOur06Lc6RdyQvv2zKv7xwpIxyCMGsXVodT+IHgbXtN0y6XW9a0zxI99IIUw93E6eWZUXuAVHT1rqdG0W80Hxf8KNJvVH2uHR77zkVg2xyspK5HcZwajE15v351P3i5tO1qbs0vxv5l06cfhjH3dNf+3kea+GtB8G6J4Pt/FnjaDUNQTUr2a20+ys5FQlIjiSVyR2JAA+tdr4Qs/Anh/T/iPZx/bta0v+zYbiOe3uEBe1d4yIzxxIrnn6GuduvD+q+OPhH4Zh8M2jaheaLfXtpfW0XMkfmy+ZG+3rtIJGemRWt4b8F/2ZP4+8E6HdDVNVbw5AZY0YHNwJI3ljTHXb0rbE1I1Iy9pUfNzaq+iSmrPy01v1vcinFxa5Y6W383F/fqc34Xsfhhp2jaN/wkcepa1qusFi8VjMgFgm/au4YyWP3seldf4Z8L6F4Xvfir4d1i8un0WxtrdmkjwJZI94dVGRjccgdKvaVY+JtB8KeErf4f6Dp/2fULQT6nrUkCSNFPvIkV2fKxhAMdqveKdBvte8X/FvTLHEtzc2NjJbksFE5+UjB6Hdg49a5a2LdSck5tRf967VqkVe32ba2+9mkKXLFe7r6d4v7zi9I0HwzN4h8D+NfBsV5a6fca/DZXdldOHe3mV1K4YdQynNV/8AhG/D/wDaPjLxv4uivLrS7PW5LG2s7Rgr3NwzFiCT0VV5ra8I6Xe+ENA8F+HdahNtq2reL4NQFo/+sihTailh1G45x9K19C1jxH/wjPjXSvBiW9xrtj4pmvJbOSBJXltnXYWRWByVZeccgGtKleom+SV1tdu3u8382vpf/hyY04u3Mtd7W627fjY8n+J/hvSNMtdD8R+GzcromuwSSQQ3JBlt5Ym2yxsR1wSMHuDXE16l8drvxb9g8OWHjDULRtQ8iW6OnQ26RmyDsAA20AZYLnHUY5ry2voctnOeGi5u711vfS7trZX069dzzsSkqjSVv+GCiiiu85wooooAngPNatkeRWRCea07NuRQZzIPGce60t5PQkGvpr4E6lFN8HtFuriZI47aBopJHYBVCMRkk9OBXzd4mTzNELd0YGvQfgNdtr3h7SfBbEm2j1K4v74A/egiEbJGfZpZUOO4RhX5bxTT9nmTf8yT/T9D3MKvaYCP92T/AMz6N7ZorlPCN9eXPjfxnZzztJBaXVqtuh6RhrZGYD6kk1vazqum6NYtfarew2dupC75XCgk9AM9SfSvAuYODTsXaKoaPrOlaxp51DTL+3ubUEhpEcEIR1Df3SO4NUtC8XeGdcvZLLSdbsru4QEmOOUFmA6so/iHuOKLhyy10NyisKXxh4Xh106HLrtimohxGYWmUEOeiE5+9/s9a3aLicWt0FFYdh4v8L6hrTaLZa7Y3F+uf3KTKSxHULzyR3A6VL4h8TaB4fMK61q1rYtN/q1lkALDuceg9elF0Pkle1jXo7Z7VxnxH8caZ4a0bTLyPVbJTf3tskTGQFZIGlUSOpHUBCTnpWgt14cn1qLxNHrCsw0mTYFn/dG23qzS7c44IA3e9Fx+zdrs6Oiq9xe2dvp76hNcxR2iR+a0zMAgTGd2fTFZ+u+KPD2htAurata2jzrujWRwGK/3sdl9+lFyVFvZGsJohcLbmWMTMpZYyw3FR1IHpXy98ebr7b8YtRUHIto4oB7YQZ/U17r8QisekWHi7TpFkl0meO5WSNsrNbOQsq5HBXad3/Aa+a/Fl6urfEfXNQjbdHNfSMh9Vzx+lVDV2O7Aw/ec3k/0NCX5LCBfUM39P6V0Xgy28QSeH7q4tfEMGhaSlwPMmkH+skwOB36Y/Oudv/lRF/uxqP6/1rV8O+LNGsvDFz4f8QaRLqFqbj7TEI32/PgcH8h+tfpkqFVZZThSjzPS+iem7aT0v6nmRqQeMnKbtv3X5ane3dnb3Pxm0G5uNl066OZy+OJXVchv1zXCeGPEWr+K/iRp2j65eG6sv7TedYpFHylQ2APyH5VBq/xI8zxno/iLT9PNv9gtxBJAzAq69CB6DFN8Q+O9BF5ZX3hXw9/Zt3HeC8nllYMZGxgrx0Byc15uHy3EwgoTpXbhyp6e41zfdutj0J4mlJuSnopXa11Wn9ajPG3irW9Z8X6j4fvL1jpk+pLEIGAxGqyYGO/SvUtTvrHR/HRe98V2trpsNqIG0lk4CGPj26kH6V5f458beG9Z0+4fSfDjWOrXkqSXN07g8qc/L6HNXLzx54M1lYdS8ReEpLvWY4hG0iS7UkI6HGe1TXy6rVpU0qDjFJxaXJe7Ufe101s1ffqVTxEIzl+8Td003fz0/wCBsbHgea11vwlL4Z8Pa9/Y+q2uoyz2/YXCEnZ9eO3tR4Ikm1Dw9qPhE64dG8Tx6pJcNIcD7Q5PT35B4HrXLeCfFnhLRbW0ur7w3NPrFjI0lvcRS7VOTlcjPbNTeHvGvheK5bVtd8OzXWsJeSXUNxDLtHzHIUjParxGAr81VQpyaumtIt81356xfVPa+hNPEU7Q5pLaz32/R+h0vgTT7uz8N+Mp9S1RNM1f7attcXzrkx9Cenrn9avrNo+s+MPAtq2rQazf2hnFzOq48wLHuQn8Rn864XQPiDFHqmunxBpn2/TNbk8y5t0baVbPBB+mPyqtf+KdA0/xFpGp+ENCbTl0+QvJ5sm4z54IPPAxkfjSnleKqV5uUWpNOzXLypuny2v8Wj2W2zGsVSjCNnot73v8V/Q9A8L+LNa1rWfG+m6jP5ttBbXDQIVGYdrFdo9sevpXmvwhs7e/+IujW9yqvF528q3QlRkD9K7C5+KPh2N9SOmeGZbY6nbyC7l3je8rDCn028nI+leZ+HtUuNE1uz1a0x51rKJFB6HHY12Zfgayo4iMaXs+eKSWm/K108zDEV4c9NuXNZu/33PYfCPiXV9f8e+KND1WYz6c0FyogdRtjCZC4/KsyHX9T8N/A3TZ9HuBBcPqM0QmCgsqhiTjPrgVV1b4laAtpqN14f8ADb2OtanGY7m5eQEYPXAzxXJ3/ia3uPhtYeFVtZVntbp52mLDYwbOAB1zzXLQyupUlFyo8sOaF4u32YyTdlpu0u7NZ4qMU7Tu7PXXq1ZHsvkwXHxZsNXmhWSdPDX2zGOTJvK5+uMivNPB/iDVvF3jnQ9O8QXn223S/NwqyKODjOOOxwKmm+Jip4x0bXbKwlWOy05bG4hkYEyruJbGOnUY9xVXxF400Nb7TbrwjoH9lvaXf2yRpG3GR/T2HXilhMuxNNOEqV24WjLT3Gub5rdbDq4mnJ8ynondrvseg6xqenW7+K4Na8XW17BeRSRR2Ow5gcHCge4AxXjngKHWJ/Fmnx6CwXUvM/cuQMIcctz6V1Xibxd4G1a2vr2PwjLHrV5GQZmm+RJCMF8A1yvgXX38MeKLPWVi84QMd6d2UjBx7125bg6tHB1UoPna2ko2bUbfZ0t013MMTWhOtD3tE91e+/mesaxb3a/CrxVb6l4mt/EE8LxvujH+ofeoI/U14ZXpOteO/DJ8Na5oeheHp7JNUCuZWlDHzN4Yk+2BgYrzaurIsPWo06ntY2vK6ukvsx6R0WtzLH1ITlHld7Lz7vuFFFFe6cAUUUUAFFFFAHafAv8A5LH4T/7CcX86679sP/ktVx/2D7f+TVyPwL/5LH4T/wCwnF/Ouu/bD/5LVcf9g+3/AJNXgVf+R3T/AOvb/wDSj0Yf7jL/ABL8jx09DXsKfCjRWRW+36nyAf4P8K8eqz/aGof8/wDd/wDf9v8AGvXr06k7ckrHAmj1r/hU+i/8/wDqf/jn+FH/AAqfRf8An/1P/wAc/wAK8l/tDUP+f+7/AO/7f40f2hqH/P8A3f8A3/b/ABrD6viP+fn4BdHrX/Cp9F/5/wDU/wDxz/Cj/hU+i/8AP/qf/jn+FeS/2hqH/P8A3f8A3/b/ABo/tDUP+f8Au/8Av+3+NH1fEf8APz8Auj1r/hU+i/8AP/qf/jn+FH/Cp9F/5/8AU/8Axz/CvJf7Q1D/AJ/7v/v+3+NH9oah/wA/93/3/b/Gj6viP+fn4BdHrX/Cp9F/5/8AU/8Axz/Cj/hU+i/8/wDqf/jn+FeS/wBoah/z/wB3/wB/2/xo/tDUP+f+7/7/ALf40fV8R/z8/ALo9a/4VPov/P8A6n/45/hR/wAKn0X/AJ/9T/8AHP8ACvJf7Q1D/n/u/wDv+3+NH9oah/z/AN3/AN/2/wAaPq+I/wCfn4BdHrX/AAqfRf8An/1P/wAc/wAKP+FT6L/z/wCp/wDjn+FeS/2hqH/P/d/9/wBv8aP7Q1D/AJ/7v/v+3+NH1fEf8/PwC6PWv+FT6L/z/wCp/wDjn+FH/Cp9F/5/9T/8c/wryX+0NQ/5/wC7/wC/7f40f2hqH/P/AHf/AH/b/Gj6viP+fn4BdHrX/Cp9F/5/9T/8c/wo/wCFT6L/AM/+p/8Ajn+FeS/2hqH/AD/3f/f9v8aP7Q1D/n/u/wDv+3+NH1fEf8/PwC6PWv8AhU+i/wDP/qf/AI5/hR/wqfRf+f8A1P8A8c/wryX+0NQ/5/7v/v8At/jR/aGof8/93/3/AG/xo+r4j/n5+AXR61/wqfRf+f8A1P8A8c/wq7oXw70vRdWg1O3vL95YCSqybdpyCOcD3rxj+0NQ/wCf+7/7/t/jWr4S16XTfENrfX15dyW8RZnQys275TgYz64qZ4fEcr/eX+Q7o9b8Z+ENJ1y3e4l2Wlyiki4HA/4F7V4ZfQC1vJrdZkmEblRIn3W9xXReMfGmp+IJDErG1sgflhQ8n3Y9/wCVcvW2EpVKcbTfyE2Feu/BD/kXL3/r8P8A6AleRV678EP+Rcvf+vw/+gJSx38FhHc76iiivELCiiigAooooAKKKKACiiigAooooAKKKKACiiigAooooAKKKKAFHWvnHxD/AMjBqX/X5N/6Ga+jh1r5x8Q/8jBqX/X5N/6Ga9HLvikKWxRooor1jMKKKKACiiigAooooAKKKKACiiigAooooAKKKKACiiigAooooAKKKKACiiigAooooAKKKKAAgHqM0gAHQClooGFFFFAgooooATA9BS0UUAFKv3h9RSUq/eH1FID0z49f8fOj/wC5N/NK8yr0349f8fOj/wC5N/NK8yrlwX8CP9dSpbkttcXFszNbXEsDMhRjG5Usp6qcdQfSoqsadZ3Wo6hb6fYwtPdXEixQxr1ZmOAK6fx58OvEXgyztr3VFtZbWeQw+bbTrKscwGWjbaThh71pOvShUVOUkpS2XVlKnOUXJLRHKPcXEkEdvJPK8MRJjjZyVQnrgdBnAzjrVu01rWLOxksbTVr63tZM74Y7h1Q+vyg4qhXf+EPhH4v8S6LHrEEVpZWc/Fq95cJEbg+iBiCfr3qcTWoUIc1ZpLz7jpwqTdoK7OI06/vtOuBcafeXFnNjHmQSsjY9Mg09tT1Jp0nbUbwzR7tkhnbcu7rg5yM5OfWpvEeiap4d1q40fWbR7S9t22yRt+hB6Ee4rOrWPJNKas79SXzR91lzTNU1PS5Hk03UbuyeQYdoJmjLD3weaZa6hqFreNeWt9dQXLZ3TRzMrnPXLA5OarUU+SOum4uZ9y/DrWsQ6e+nw6tfx2chJeBbhwjE9crnHNRrqmprKZV1K9WQhQXFw4JC/dGc9u3pVjQdDv8AWo9RexVCNOs3vJ9zAYjTrjPU89KzKlKm20kr9RtySTLd3qepXl8t9d6hdz3akFZ5JmaRcdMMTkYpLLUtRsr431nf3VvdEkmaOZlc565YHJpYtNvpNKn1VLZzYwSpDJNj5VdgSq/XANVKajBpxSXYTclqTXt3dX1y1ze3U1zO/wB6SaQux/E81DRVnTLG81O/hsLC3e4uZm2xxoMljVaRXZIWrZWop0iNHI0bjDIxVh6EdabTAKKKKYh8XWtGzPIrNj+9V+0PIoIkaWor5ujXC9fkz+XNdZ+yG6f8Jt4ghY/ONPiZB7eYQ38lrmYR5ltJH/eUj9Kl/Zx1aPRvjHaxztsi1K0lsSx4AclXTP1KFR7sK/POM6dq9Gp3TX3f8OexlbcsLWh2s/6+4+hvBH/JQ/H3/X5Z/wDpIlY3xC1azh+KOiWmp6XdanZ2mmT3iW8UBlXzjIkauy4IOFZsZ7kU6Sbxp4d8eeKLzTfAl3rljqk1tLBcQ30EY+SBUYFXYHqDVzVP+Er+1aN44s/DE6albwzWd/oxuY/Ne3dgcq4bZuDIrcnpxXx3Q1StJS8u/kc4tvd6/qfjCz8NaPeaVa6toeAssJgjN4GI44ABZOCR61teBtY8H3WsaTpF14bbQPElhCRBBLa+VnCbXCSqAsgxk4yfWtfSbzx3q+n6vqU1kmiyvEF0nTrt1kKsOS8rIT97pgHgVkKfFXizxT4bbV/B82hxaHdNd3N3NcRSea/lPGI4tjEhSXyc9gO9A27pp/n5fj2MLRZvDnh23m8K/EDw+YJ59RmkTVXtt8V0ZJ2eOQzKMxHBX7zDGOwr1++8j7FP9qcJB5beaxbaAuOTntxXmPjBvH2veG9S8D33hFZ5b8PbLrEdxH9kWJiR52wtvDKpzjHXpXfeK9Jk1fwjqeiQzeXJd2UlukjdiykAmnEzq2bTb/G/zPJPFGr+Dzo/h9fCuiXVs1jqln9i1Aae8QK7wrZkZQWDDuSd2c812/hfT7DWfHXjLUtTs7e9lt71NPgFxEJFjiRAcKGBAyTk+tc5qp+IGveCbPQ/+EJmsJtJNtJLvu4St20BX93DhvlDYzlsACty6fxR4Z8S6jq2meFLnWbHXRFcS2sFzEktndBNrBi7BWU+ozyKlGsvhsnr6+hB8RfDei6V4M0XTbXT4GtoNesViWVBJ5avcqWQFskLzjHTHFXb/T7OX4tW+m/ZYVtJPC1zCYUQKmxriIFcDgDBpnibTvF2p/Dy0e7so7zXoNRt9QaxgkVRtjnD+SrMcZCjGSccdav2FnrF54/07xHd6TJYQHQZLeeOSVHaGdpo3EZ2kg8KeRxxTtqQpe7q+5yMU02pfCXw/wCD7hy93PqaeH7rPUpbylZSfrDEW/Gk0zxBpH/CZeLrvVvDd5qs/wDaRso2FkZo44I40wi5UgcuxOPatzSPCur2/wAYL3VJYFHh5RJqFo+8f8fssccMg29RhEY59ZKfeSeKPB3iPWLjR/DNz4h0vWJlu1S1uI4ntrnaEYNvIyrBVPHTBpWZfNF3S66723KHhFJh8GvFdndWl1a2cEWpLZJcqVdbby2aMYPPGTivm/whumiglfJZlUknucV9H/E/V9a0X4Gam/iG5R9c1ONrZI0xtjaU/wCrGOoVNwz+tfP/AIOgCtCo6DH5V0YeN6iR14R+7OTNrVW/eyexx+XFYF4etbN+2SzepJrDuzya/aKMOSCj2R8lfmk5FGXrTKc55ptamyCiijNAwoq/pujalqVlfXtlbGWCwj825cMB5a+vPXpWzofhm31DwFrfiN7qVJtOljRIlA2uG6571zVcXSpL3pdUvm7W/M0hRnPZd39xy9FFFdJkFFFFABRXUaJ4Zt9Q8Ba14je6lSbT5o40iUDa4brnvXL1jSrwqynGL1i7P1sn+ppOnKCTfXUKKKK2MwooooAKKKKACiiigAooooAKKKKAO0+Bf/JY/Cf/AGE4v51137Yf/Jarj/sH2/8AJq5H4F/8lj8J/wDYTi/nXXfth/8AJarj/sH2/wDJq8Cr/wAjun/17f8A6UejD/cZf4l+R47RRRXvnnBRRRQAUUUUAFFFFABRRRQAUUUUAFFFFABRRRQAUUUUAFFFFABRRRQAUUUUAFeu/BD/AJFy9/6/D/6AleRV678EP+Rcvf8Ar8P/AKAlceO/gsqO531FFFeIWFFFFABRRRQAUUUUAFFFFABRRRQAUUUUAFFFFABRRRQAUUUUAKOtfOPiH/kYNS/6/Jv/AEM19HDrXzj4h/5GDUv+vyb/ANDNejl3xSFLYo0UUV6xmFFFFABRRRQAUUUUAFFFFABRRRQAUUUUAFFFFABRRRQAUUUUAFFFFABRRRQAUUUUAFFFFABRRRQAUUhIHUitbSPDmv6xIsemaLf3ZboY4GI/PGKic4wV5OyKUW9kZVFenaX8EfF0kQn1yfS/D8HXdfXaBsf7qkn9K1tF8DfCe01qz0zV/G9zrN7cTpAINOhIjDMccswHHPY15882wqvyPmt/Km/xWn4nRHB1Xureuh43RWp4vsYdL8W6zplsCILS/ngjBOTtSRlH6CsuvQhJTipLqc8lZtBSr94fUUlKv3h9RVEnpnx6/wCPnR/9yb+aV5lXpvx6/wCPnR/9yb+aV5lXLgv4Ef66lS3Os+Ds9/a/FHw7dabYPf3MN8jiBByy9G+mAScmvQvj1ptv4O0FfBGlvdaimq6pJ4ge5PzoEIMaIpHUgZLH3FYX7OmZdc8Q2NlMsGtXmh3EOluWCnzTjKqT0YjgV6h8NtE8UH4Q6joXiLT7aDxAttd2vhtL5x58kcigzIoJ9vlJ6H2rwczxKo4xVJWtHlVr2bvdqXpF/q3sephaTnR5V1vr220+f+R806Na/btXs7Ldt+0TpFn03MB/WvQP2idZu5vilqGk208sGnaL5djYQRuVWFI0HQeuSeetecwvJa3aSKSskMgYY7EGvZfi94D1/wAZ+Kl8c+DdOk1bSvEEcU4MDKTbzlArxOM5BBGc+9epiqlOni6c6rSjyySb2veP4tX/ABOSlGUqMow3uvu1Ob0qa++LfjDRNP1mSK0Gn6cY72/XJke3hBYyNnqwXipte8O+Bde8G6xrngM6pb3Gg7Hu7e+Knz4GbaJlx05xke9dd4c0Tw94W+IVn4MtriFdYvPDdzZalP52YzfSqSiA5wMcKccZrnvC/h3V/BPw/wDHeo+KLKTTftVgumWkU/DXEzSAnaO4AXOeled9ZjzJ0ZOKXLyx7pyaenVNbdlrodXsnb31d63fay0/rqbsvw/+F+m+K9M8I6pf6u+qa5Dbm2kh2+XZNKi7d+eSWY9sjBFc34a8GeGdH8M6v4i8a2+q6hDZ6y+jpb6aBlHRdzyuT0XoBz1rY8Z5/wCGmPCQ5z5+hgD/AIDBWnoreOtHv/GGu+ERba1aP4kuLbUtDkhEvAZispUjgHO3I5/KsFVrxoxvVfvRi9Xbrsnb3b/1uXyQc37uza0X6dTkLbwj4cl1vxdHoet3N3pdn4dk1KzlRtrMdqnypMdcEkEe1aVj4O+Hek6P4fsvFkusxahr1otyNUiC/ZLTfnapz97pz1611Otadpth4q8ZnT9Nh0ye58AvdajYwNlLW6cfOgx0xheKf8O4vG1lp3hnQbjStP8AGXg3VYFYSSxArYqx/ervIyhXryQPSpqY2pKlzKbS06pN+73ta/W2zHGhFSty9+l1v23/AMjl9Ibwra/s4eIbe7h1G4mi19Y/NhZdjz+W/lOMnOzaOe+aWHwJ4B0vUtJ8E+I7jV18UapDCZLuHb9nsppgDHGwPJ6rk89aWbRln+E/jvT/AAvCb6103xVHcKqHJFskTjefVR616J4j1f4hax460yfwjp2j3Gg6pBb3FtqsthDIIE2LvaSQqSChB4PPFTVxE4Skqc7JuTd5Ws+WLXR927dbeRUacWlzRvZJbX6u/wDw55X4e8CeGNN8Jazrvji4vYn0TXW02e2tMbrghD8ik8A7hnPoDXVeA/D3hHQfjF4S1bSm1KfR9dsXutNViokglBZXV/UDBHHeua8X3txqXwc8QahcXUd5JP463PcRJtSYm3k+cDAwD1/Guj8FsBqfwTDMF32l6i5OMk3DgD9a0xMq0qU5Tm9eaLXT4G9Pmvu0IpKCmko7Wf8A5NY8W8XvpcnifUH0WG5h08zt5KXJBkHrnHHXNZVafinTL/R/EV/p2p2sltdwzt5kTjkZOR+lZlfUUbezjyu6sjyp35ncKKKK1IFXrV21PNUR1q3bHkUEyN2waqXw5tbKT4taZp+pReZa3F00DqGKnkHaQw5BDbSCOQRVmwbkVkfaDpfxA0+/HHk3sE2fYMpP9a+M4zpXw1Op2l+a/wCAenkrftKkO8f6/M+26KMg8joeRRXwRIUUUUAFFFFABRRRQAUUUUAFFFFAHmX7SNtYr8O59SmiL3isttbsWOEDtlsL0zhevWvCPCqbULf3UJ/SvZP2q7zy/CGj2Gebi+Lkeyr/APXryPQl2WErf7IH616OVU/aYuEfNfmd9KThhJy9fyI75uK67wRpvhj/AIQHUvEHiGye4WxvF4jYhpBgYT8Sa42+PJrpdNuLdfgj4gt2niEzX8JWMuNxG5OQOpr9JzdSlRhGLavOKdtHZtJnjZfZTbavZPf0Ot1G0+HOnXOi63No0sg1xEjhtg3yRZ4Lnn3xWDZeB9Ft/iT4ijvo2bRdFhN0YQxywIyq5/A/pVXxfdW0mh/DtUuYWMSjzAsgJT94Pven4108uraRL8VPFmj3V/BHBrNmsEVwHBQOAcfMOO/6V8vH6zQpNwnJ3jK+rdlGaWnmo3Pbfs5yV0tGvxjf8zmPFFl4Z8SfDu68VaBpbaXcadcrFPHuyHQ4A/8AQl/WurfSPh/pXiLRtHu9Gee81m2iAwx2QgggHr1Zgfyrm/EdpZeCPhffeG21az1HUtWuldhbPuVI12nP/jo/Orni28s3+LHgmZLu3aKO1tBI6ygqhErZyc4H41bU60eWnOXs/wB5yu7u0oxa13tzXsTeMHeUVze7fRdW/wBDV8CroWgaR450ufTZLhNOeVrkhuZ7fnanXggA/nWb8Prrw9J4F8YXt9ZSpo322OQWqt8xXB2pmrGgS6fqfi/4gaG2o21u2qRskEzyDYex56HrXP6THb6X8MPGukvfWss0d5EilJB+9x1KjqRUeyVT2ik5c0nSe72fLdr539Cufl5bJWSn+pX+LOmaCdE0DxNoFkbKDU0cPCTnBXH689qj+G+k6HB4X1fxj4htGvbexkWCC2BxvkOOT/30P1p3je4t5PhJ4MhjuInljebeiuCy8L1HUVa+GZsde8Ba34Ln1CCxvJp1uraSdtqHG3Iz/wAB/WvUc6kMss5Oym03rfkU2t99uvY5eWLxWiV3G67X5f8AMm8T6H4d1K18LeKdFsTaWepXy2t1aliRu3Efh91h+VRfGKPwfopuPDmj6bImpJOs8s+flQMM+Xzz0wfxq94jm07QNO8H+DIdRt72e01Fbu8mifMakucc/wDA2/LmuT+M00M/xM1mWCWOWNnjw6MGU/uk6EVnlsalbEU1KUuRKbjq9UppRv30fXoViXGFOVkruyflprY1/CH/ACRPxb/18w/yrq9H8KaDpY0XQL7wzc6lJqVuJLu/UNthZhwAR0xXH+E7i3T4NeK4HuIkme5hKRs4DNx2HU13d5c6t4r0nSNS8MeMLLSoVtViu7e4m2lHUYJxXHmEqsatRKXLFzd3qteSPLqte/lc2wyg4RdrvlWmnd33MHwx4U07R9P8UX0ujnXrzS9RazS3yeIhjL4HXOf0+tU/h/pWh6vf+Kdbg0B7j7CqvZ6W74ILbt2eecbf1+lTfDmx1v8A4SC81jTvF9ikkeotHfC4lwLiMEEuAeuQTz2qaKCbVviVr+seDvENhpbwTxBVlfYk4K4cgdD8yk/jmrq1KnNWhKrryp83vJLWPutdL62a1s2TGMbQajpd6aeevy7M848YXFjda9NNp+lyaXGQoe2fOUfHzdegrIruPjfeaffePJZNPeGTZbxpcSRfdeUZ3EHvwRzXD19Vl0/aYWnKzV0tHq/vZ5WJjy1ZK99QooortMAooooAKKKKACiiigDtPgX/AMlj8J/9hOL+ddd+2H/yWq4/7B9v/Jq5H4F/8lj8J/8AYTi/nXXfth/8lquP+wfb/wAmrwKv/I7p/wDXt/8ApR6MP9xl/iX5HjtFFFe+ecFFFFABRRRQAUUUUAFFFFABRRRQAUUUUAFFFFABRRRQAUUUUAFFFFABRRRQAV678EP+Rcvf+vw/+gJXkVeu/BD/AJFy9/6/D/6AlceO/gsqO531FFFeIWFFFFABRRRQAUUUUAFFFFABRRRQAUUUUAFFFFABRRRQAUUUUAKOtfOPiH/kYNS/6/Jv/QzX0cOtfOPiH/kYNS/6/Jv/AEM16OXfFIUtijRRRXrGYUUUUAFFFFABRRRQAUUUUAFFFFABRRRQAUUUUAFFFFABRRRQAUUUUAFFFFABRRRQAUUUUAFbPgbTLfWvGWj6RdFhBeXkcMhXrtY4OKxq6f4T/wDJTfDX/YSh/wDQqwxMnGjOS3Sf5GlJJzSfc7vV/Gnw98I6rd6d4X+HsFzcWkzwG51SUyZZWIyEyR271haz8aPHl9C1ta6jDpNsRgRafAkGB9VANcj42/5HPXP+wjcf+jGrIrioZZhnGM5x5n3leX53N6mKq3cYuy8tPyLWpalqOpSmXUb+6vHY5LTys5P5mtX4cf8AJQPD/wD2EoP/AEMVgVv/AA4/5KB4f/7CUH/oYrsrxUaEkl0f5GFNtzV+4nxH/wCSieJf+wvd/wDo5qwa3viP/wAlE8S/9he7/wDRzVg08N/Bh6L8gq/G/UKVfvD6ikpV+8PqK2Mz0z49f8fOj/7k380rzKvTfj1/x86P/uTfzSvMq5cF/Aj/AF1KluSW089rcR3FtNJBNG25JI2Ksp9QRyDWhe+IvEF9qMOpXmuajcXkH+pnkuXZ4/8AdJOR+FZdaUGh6jN4bufEMcIOn21ylrLJkcSOpZRj6A1tNU01Kdu339PmOLlsjNJJOTya1dH8S+ItHt3t9J13UrCGTO6O3uXRTnvgHr71lVZ+wXn9mf2n9nk+xecIPOx8vmFS2364BNOpGElaaVvMUXJO8SJp52uTctNIZy+8yljv3dd2euferus67retCJdY1i/1ARDEYubhpAv03E4rOopuEW07aoOZ7XLMuo6hLfR30t/dSXcRQxztMxkTZjbhs5GMDHpgVa0vxBr2lXk15putahZ3M5JmlhuHVpSecsQfm5JPNZlFDpwas1oCk073LZ1PUjcXNwdRvDNdKUuZPObdMp6hznLA+hqzYeJPENhpsmmWOuala2Umd9vDcukZz1+UHHPesuik6UGrNIFOS6luw1TUtPiuIrDULu0juUMc6QzMglX+6wB5H1qzZeI/EFjpcml2eualb2Emd1tFcusZz1+UHHPf1rLoolShLdIFOS2ZMLq6+xGx+1TfZDIJTB5h8svjG7b03Y4z1xTxqGoD7Li/uh9jz9l/fN+45z8nPy888d6rUVXLHsK7LGoXt5qN295qF3Pd3MmN8s0hd2+pPJqvRRTSSVkDdwooopiCrNuelVqngPNAmbNi3IrF8bIVvYpV6mPj6g1rWR5FU/Gse61t5fQla+d4ppe0y2p5Wf4nZlM+XGR87r8D7G8LXg1DwxpV+Dn7RZwyZ9ygJrSriPgTe/bvhLoEhOWjtzA31Riv8gK7evzG99TaceWTj2CiiigkKKKKACiiigAooooAKKKB1oA8B/asuvM8QeH9OB4jt3mYehLY/pXC2C+Xpf1YfoK3f2ibr7X8W5IM5FraRR/QkZNYoGywiX1ya+g4bp8+Oj5f5HXiHyZf6/qzMvm5NZFxjJNad63JrKnPNfqB4ECDvRgY6UUUGoHrnvRgelFFAwHHTiiiigAo70UUCCiiigYUDjOO/X3oooABx044xQODkcH2oooAKKKKBBRRRQAUUUUAFFFFABRRRQB2nwL/AOSx+E/+wnF/Ouu/bD/5LVcf9g+3/k1cj8C/+Sx+E/8AsJxfzrrv2w/+S1XH/YPt/wCTV4FX/kd0/wDr2/8A0o9GH+4y/wAS/I8dooor3zzgooooAKKKKACiiigAooooAKKKKACiiigAooooAKKKKACiiigAooooAKKKKACvXfgh/wAi5e/9fh/9ASvIq9d+CH/IuXv/AF+H/wBASuPHfwWVHc76iiivELCiiigAooooAKKKKACiiigAooooAKKKKACiiigAooooAKKKKAFHWvnHxD/yMGpf9fk3/oZr6OHWvnHxD/yMGpf9fk3/AKGa9HLvikKWxRooor1jMKKKKACiiigAooooAKKKKACiiigAooooAKKKKACiiigAooooAKKKKACiiigAooooAKKKKACun+E//JTfDX/YSh/9CrmK6f4T/wDJTfDX/YSh/wDQq5sX/u8/R/ka0f4kfUz/ABt/yOeuf9hG4/8ARjVkVr+Nv+Rz1z/sI3H/AKMasitKH8OPoiZ/Ewrf+HH/ACUDw/8A9hKD/wBDFP8ABfgnxN4wnkj0HTJLlIv9bMWCRx/ViQK6HTfA3ifwf8RPDY17THt4pdSg8qdWDxv846MCR+dc2JxVC06XOuaz0vrt2NaVKd1O2l9zmviP/wAlE8S/9he7/wDRzVg1vfEf/koniX/sL3f/AKOasGt8N/Bh6L8jOr8b9QpV+8PqKSlX7w+orYzPTPj1/wAfOj/7k380rzKvTfj1/wAfOj/7k380rzKuXBfwI/11KludT8NPC9v4n1q5XUrx7LSdPtJL3ULhFyyxL2UHqzEgD616Drtp4UPwB1S78G3F81pdeILVHt71VWWCRYpBg4JBBBBBz3Nc38FIzqVr4w8MW7IL/WNFaOzVjgySRyLJsHuQDW5pHhPUtP8AgZdRa9DJpsep+KLKMCXhkjCurSEdhkn/AL5NeTjqv+0e9O3LKFo91ve3XW/3HoUIfu9I7p6/1/WpZ0n4f/DTUfEH/CA2uuapceJjCduoRIpszOI95Qc5x2zjtVWZfDJ/ZjsoJl1MX/8AwkEqJgL5YvPJ6nn/AFezHPXOeK9S8HQ6rpPxlj8L6F4K0zRvDunSMr6i9sjTXMQQ7CJSMku23gEnmvKI9HutU+BccEcLtFaeM5GvmH/LvEYQpdvQZrzqWJlVnHnm7JwlunvzdtFfT3enzOmVNQT5Y62ktu1v6uXNJ8BfDW+1pfAsetarceJ3t9wvYUVrQT7N/ljByR2zivG54ZIrmS3YAyJIYzj1BxX1d4UttU0f4yQeE/D/AIM0zSvD+nPtk1N7ZGmuo/L4IlIzlieMGvmG5t0uPFstnPJ5KS6g0Ujn+AGXBP4V6WUYudSc+aTa5Yy1ab1v22vZaa2OXF0YxjGys7tfl/Vz1bRPAPw0v/EEHgFNc1S48TTwjbfworWazmPf5fXJA6ZxXLeEPC3hiz8LS+LPHdxqC2LX5sLO0sVUyzyKuZGJJGFXK9+pr3Hwhb6novxmsvCvh/wXpmleH7CQeZqslsjy3EWz5WErDOXbGADnmvKdd0fUfEvwi02HRLOS7utE16+hvbeIZkXzijI5Xrj5dufWuHD42pUnySqNRlyu91dX5u2kb2Stra5vUoxiuZR1V9Ldrffa7Kkfw68PjxdqksmuyP4Q0/TY9Va7iCtM8MgGyLbnAk3HbgntmkuPAPh7xNq/hpvAeoXC2OtTyW88N9t86yaPlmYAnK7ec1v6V4Ll0nw74w8BW1wt34gvdFs9Se2XAZJEk3yW49WC4JFJ8HPDMngvxR4W17Xpksb7WZbmzt7O5UDYpjISV89FLHHNbSxslCdSNZuUVaK/m9y97et3fbQlUU2ouGj38tdv67mFrXhHwNq2ga5L4HvdWfUfDyebdJexqEu4Q21pI8E4wecccVor4E+HunRaX4e8Q6tqtlr+pWCXa6h5Q+wws8e9Iyc5I6AkA9a3NR1b4iw+G/Fr6poHh7w/Z2dq9tczDTY4Xud52+XGyryT19K1vBsHikTeH/BXirw/p3i7wpfWcRttT8sZtIGXLFZSMgpkjnGMVhPF1403+80Tb0kr/Cnvaztvy9b+RcaVNy+HV+Wm/a9/K55t4T8LeDbLwNB4p8bSavLFf30tnax6dGGEIjC7pHJIxy3A9q43xvpdhoviq/0zS9TTVLCFx9nu0GBKhUMD9ecH3FeseBpPF3hjwzLceG7Gx8X+FbvVp7ebS5oRL5bIwVGbIO3epByPxrh/jrpOkaL8R7yz0a3W0gaGGaW1VtwtpnQM8YPsT+HSvSwWJnLGSjKV0721VtGtGt4tfc9zlr0kqKaVtv6v1/Q4aiiivdOAKKKKACpYetRU+LrQJmrZtyKXxOnmaLu/uOD/AE/rUFq3NXNRHmaPcJ/sZ/LmvPzWl7XBVYd4v8isLLkxEJeaPcP2VL37R8NZrTdk2l/IuPQMFYfzNetYr5B+EvxOm8AWeo2i2P2pbuVJBz90qCP612x/aMue2iD8xX43CceVXZ72KwlZ1pOMG1c+iMUuDXzmf2i73toq/nTD+0VqH8OjJ+dXzQ7mH1LEfyP8P8z6PwaMGvmw/tE6t20aL/vqmH9ojW+2kQfnS54dw+pYj+R/h/mfS2DSV80n9ofXSP8AkE2/50xv2hfEHbS7cfjT54dx/UsR/J+X+Z9NYPpRg+lfMf8Aw0J4j/6Btt+f/wBao2/aE8UZ40+1/P8A+tS54dwWBxL+x+K/zPp/Bp0a5cD1NfLh/aC8UH/lxtR+P/1qIv2gvFSSq4sbRsdj0/lR7SHcf1DE/wAn4oyfiRd/2j8WNfuAcgXZjB9lAFPvDthjX0QVzulzTX+pzX1wd01xK0rn1Zjk1uaq+JWX0wK+x4Rp81eU/L9Sc2Xs8PCn6fgjIu25NZsxq5ct1qjL1r9BPEiMooooLCiiigAooooAKKKKACiiigAooooAKKKKACiiigAooooAKKKKACiiigAooooA7T4F/wDJY/Cf/YTi/nXXfth/8lquP+wfb/yauR+Bf/JY/Cf/AGE4v51137Yf/Jarj/sH2/8AJq8Cr/yO6f8A17f/AKUejD/cZf4l+R47RRRXvnnBRRRQAUUUUAFFFFABRRRQAUUUUAFFFFABRRRQAUUUUAFFFFABRRRQAUUUUAFeu/BD/kXL3/r8P/oCV5FXrvwQ/wCRcvf+vw/+gJXHjv4LKjud9RRRXiFhRRRQAUUUUAFFFFABRRRQAUUUUAFFFFABRRRQAUUUUAFFFFACjrXzj4h/5GDUv+vyb/0M19HDrXzj4h/5GDUv+vyb/wBDNejl3xSFLYo0UUV6xmFFFFABRRRQAUUUUAFFFFABRRRQAUUUUAFFFFABRRRQAUUUUAFFFFABRRRQAUUUUAFFFSWsMlzcxW8Kl5ZXCIo7knAFJuwzS8NeG9e8S3TW2g6Tc6hKoywiXgfUnium8F+Hdd8N/Fnwzaa7pdzp8x1GEhZV6jd2I4NbvxJ8VXvgor8OvB95Jp1tpaqmpXVs2yS8u8ZkJYc7VJKge1bPwF8cXHiLxVpvhDxpcSanA9wsumXU53zWtwpyoVjztbGCK8LE4vFSw06ygvZtPTXmtbft527dbnfSpUlVUL+9f5X7f8E8k8bf8jnrn/YRuP8A0Y1ZltDJc3MVtCu6WV1jQerE4A/OtLxpk+MdbJ4P9oT/APoxqg8N3cen+ItMv5RmO2vIZn+iuCf5V69NtUU1vb9Djkk5u/c9C+MHiC40GeL4b+Hrp7TSdEVYbryTtN3dYHmyOR1+bIGegFXf2evGVy3i+w8IeIJpNQ0XUrlFjjmYsbe4BzHIhP3TuwDj1rlPjfYzWHxW8QrLkrPePcwv2eKT50YexDCofg3YXGpfFDw9BbZDJexzO4/gRDuZj7AA15Tw1GeWO/WPNfre173731OtVZrFad7W8uxn/EQk/EHxIT1OrXWf+/zVhVq+MLyPUfF2tahD/qrrUJ5k/wB1pGI/Q1lV61BNUop9kcdR3mwpV+8PqKSlX7w+orUg9M+PX/Hzo/8AuTfzSvMq9N+PX/Hzo/8AuTfzSvMq5cF/Aj/XUqW5LaXNxZ3Ud1aTy29xE26OWNirIfUEdDWjrPibxHrSyLq+u6lfpKVaRZ7hnVioIUkE9snHpk1k0V0OnByUmtQUmlZM37nxr4wube0t5/FGsSRWbq9spu3xEy/dZeeCOx7VRtte1u2tL6zt9XvorfUM/bIlnYLcZ67x/F1PX1rOqf7Hdf2edQ+zyfZBKIfOx8vmEE7c+uATUexpRVuVL5Irnm+psT+NPF81taW0vifV3hs2VrZDdviJl+6V54I7elYU0kk0ryzO0kkjFndjksT1JPc1LfWd1YzCG8t5IJCiuFcYO1hkH8RUFOnTpxV4JL0FKUn8TN6fxp4vntLS0m8T6u8Fm6vbxm7fETL91l54I7HtVfRvEviHRr+fUNJ1vULK7uM+fNDOytLk5O4g88nPNZNFL6vSs48qs/IPaTve5eh1jVodY/tmHU7yPU95k+1rMwm3Hq27rmna5rms65fi/wBZ1S81C6AAWW4lLsoHQAnpWfRVezhdSsr7C55Wtc2da8V+J9bsIbDWPEGpX9rDgxw3FyzqpHQ4J60608XeKbTRG0O18RapDpjAqbVLlhHg9RtzjBzyKxKKn6vS5eXlVt9h+0ne9zX8P+J/EXh4TLoWuahpqzD96Ladow/ucHrWZczzXNxJcXEzzTSsXkkdss7HqSe5qOirVOCk5JasTk2rX0CiiirJCiiigApU60lKvWgGW4G5rRhYSRNG3RlIP41lxdauwMaUopqzM3pqjLbQLpnO0KRng5oHhy8x9xfzrooXqykhr5Z8H4C/2vv/AOAek89xXl9xy48N3f8AdT86X/hG7v0T866sPSh6a4RwC7/f/wAAn+3MV5fccr/wjV3/ANM/zpR4ZuvWP866rfS72qv9U8v7P7yf7bxXl9xyo8M3X96L86X/AIRm5/vxD8a6jfRuOKa4Uy7s/vD+2sV3X3HMf8IzcY/1kX50g8Lz95Iq6cuaaZDT/wBVcu/lf3i/trF919xzZ8MTf89IhQPDEoIJmjrozIajeQ1S4Vy3+R/ew/tnF/zfgVNNtBYEMzByPSkvZi7MzHknNPleqM7GvUwWW4fBJqirXOetiquIa9o9ivO3Jqo3WppahPWu8hCUUUUFBRRRQAUUUUAFFFFABRRRQAUUUUAFFFFABRRRQAUUUUAFFFFABRRRQAUUUUAdp8C/+Sx+E/8AsJxfzrrv2w/+S1XH/YPt/wCTVyPwL/5LH4T/AOwnF/Ouu/bD/wCS1XH/AGD7f+TV4FX/AJHdP/r2/wD0o9GH+4y/xL8jx2iiivfPOCiiigAooooAKKKKACiiigAooooAKKKKACiiigAooooAKKKKACiiigAooooAK9d+CH/IuXv/AF+H/wBASvIq9d+CH/IuXv8A1+H/ANASuPHfwWVHc76iitDQNJutb1JNPszGsrKzbpDhQAMnJrwpzjCLlJ2SNYxcmorcz6KkuInt7iW3kGHicow9wcGo6pO6uJ6BRT4U8yZI843MFz6ZNWtcsf7M1i70/wAzzPs8rR78Y3Y71POubl6j5Xbm6FKirTW8A0lLsXaGdpzGbf8AiVQM7/pniqtOMk9hNWCiiimIKK0ZtPSDQodQmkIluZSsEYHVF+8x/HAH41nVMJqd7FSi47hRWrb6VC3h+XVrq8EI3mO3j25Mrjkj24q3F4ehZtJgk1DZd6i0Z8oLny436Nn19qyliqcb3f8AS3LVGb6HP0VfNjAsWoGS8RJbVlWKMjmbLYOPoOaoVrGalsQ4tbhRRV/QbKHUtRWxkmMTzKVhbHBkx8oPselE5qEXJ7IIxcmkihRTpEaORo3UhlJVh6EU2qJFHWvnHxD/AMjBqX/X5N/6Ga+jh1r5x8Q/8jBqX/X5N/6Ga9HLvikKWxRooor1jMKKKKACiiigAooooAKKKKACiiigAooooAKKKKACiiigAooooAKKKKACiiigAooooAK1vBl1DZeMNFvLjAhgv4JZM/3VkUn9BWTRUTipxcX1Ki7NM6v4w2k9j8VPE1vcg7/7TmkBP8SsxZT9CCKn+CVvcXHxY8OfZshor1ZmYfwonzMT7YFdTDfeDfiVo1jH4o1tfDniewgW2N/Km6C9iQYTeeocDjPOcU261Dwd8ONBv7XwprI8Q+JdRha3fUo02w2kLcOI/ViOM8V4rxE3h/qvI/aW5dnbte+1uu9+m52+zSqe1v7t7+fpbueb+KLhLzxPqt3GcpNezSKfYuSKzqBRXtwjyxUV0OFu7uepaN4k8GeMPDlhofxAkutP1HTYhBZazbIHLQj7scqkjO3scmnan4j8F+CtBvtL+H813qerajEbe51i4QR+TCfvJEoJwSOCeK8rorz/AOzKfN8T5b35b+7ff1tfpe3kdH1qVtlfv1/rzCiiivSOYKVfvD6ikpV+8PqKQHpnx6/4+dH/ANyb+aV5lXpvx6/4+dH/ANyb+aV5lXLgv4Ef66lS3Oz+EXhCx8Z65qFhqGoHT4LTTpbxpwuQoQrkn8CT+FXfFXhPwzceET4o8Dajf3dra3i2V9b3sQSSNmGY5BhjlWwR7Grv7Pen3Wraz4n02yUtc3Phy6jiUdWbKYH49Pxq34R0O60n4Va/a69G2nDxBq2n6fbCcYbMcjNLIB6KGAzXm4nEzhiZWqbOHu6ap7+e2vyO6lSUqS93e+vpsaOm/Db4e3uu/wDCCQ+Jr+bxYYSVuI4AbIzCPeYw27J9M4pbGPwYP2dNJXVrjWI2HiR/MEMCti58oZAyw+Ty8c+vGO9eieCIbjSPjSnhLw74D0/S9I012WfVZoA9xNEEO1xKcHLnGMZ615Nd2N5c/s/b7e3klWy8YTSXJUZ8pPIA3N6DNeXSr1K84xnUdrwe6vrzdtFfTTWx1Spxgm1FbSXXpb+rnS/FDwnoni/4zx6fpt/e2scOmJdavcXEQCwQRwqVKc/MSvY45rifFHhPwneeE5PFPgXUNRns7K7S11C3voQkib/uSrhjlTgivW7T7bY/GTXVjsIJrjWPC0Y0tbpA0N06QoSmDw2cEYrjPEGt+Lrj4YatNf8AhnQPDmm3F5BaSRxWQgmuJA27CgdduOfrTweJrx9lCEtEobta330td9lba3qFanTfNJrV36dtv68yPxN8M/BOkeLdK8Hp4hvJ9bvNUtoZY1iGyK3m6HOfvAFT/wACqvqXw58FPaeItF0XxFe3Xijw/azXdwGhAt5REf3kaNuySvPOOcVd8UFm/a50/dkkazYj8P3dZ3gAs3xR8fE5JOl6xn8nraFTEqjGo6rvyKXTVt7bbGbjT53HkW7R5HRQOlFfVHkhRRRQAUUUUAFFFFABRRRQAop6JSxrmrMUeaCWxIkq3DHT4YauxQUGUpEUa1OimrENuzfdUmrS2jD7zIn1Nc9XFUaP8SSQQpVKnwxuU1U5pwQ1dEMC/em/IUZs17sfqa86eeYOH2r+iOmOW4iXSxU2UbKt+fZL/AD9TR9qs+0aVzviLCrozVZTX7oq+X9KTy6ti7tP+eaU8XNmesaUlxHhuzH/AGRW7ooGOmmOtQPYt/yzA+hpfJsX6F1/4FW8M+wkt218jOWWV0Y5Q1C6mt06fEw/d3Az6MKgm024UfKokH+wa7qWYYar8M0c88NWp/FEwZUNVZUNbM1uQcMpB9CKqTQV2JmSkY0qVXda1JoaqSx4pmyZTNFPdcUygtBRRRQAUUUUAFFFFABRRRQAUUUUAFFFFABRRRQAUUUUAFFFFABRRRQAUUUUAdp8C/8AksfhP/sJxfzrrv2w/wDktVx/2D7f+TVyPwL/AOSx+E/+wnF/Ouu/bD/5LVcf9g+3/k1eBV/5HdP/AK9v/wBKPRh/uMv8S/I8dooor3zzgooooAKKKKACiiigAooooAKKKKACiiigAooooAKKKKACiiigAooooAKKKKACvXfgh/yLl7/1+H/0BK8ir134If8AIuXv/X4f/QErjx38FlR3O+rofDryWHh/VtUjDeYfLtYsDuzbm/8AHVP51z1dgmsXXhzwtpdtZC2Mt4ZLqYSxh8DIVfpwDXzGMcnGMIq7bX4a/odeHsm5N2sv+B+pBr1nFP47ti6Zg1F4Z9o44fG4fnmrB0zQLrxCdMtYZ0hsjNNeTF+ZEQfdUdvT8asTXkms/wDCM61P5SzpefZZggCjhgynHYYqjo88EfjfU7eeVY0vVuLUSE/KrP8AdJPpkCuBSqez3acYtad07fPTY62oc+2kn+epUvrvQb1IJbHT5NPu0uFXyxJvSSP15xgg/wA66PVIdD1TxRrGimxcXztNJHeeZz5igtt2+nGPeucvPDl3o8UNxqUkcMzXKJFCGBZ17t7Dp+dbNsy/8LavG3LjzrnnPH+raisoNc1KTaUZNO73VuvVCp817TitWk9PX7jH0yz08aFpuoXUJbzNU8mY56x7QcfrTotIt7XVdeW8QvBpsUhUZ6knEf8AOopT/wAW8tMMN39puevP+rFbHi2eI+E4r6N1M2sCHzADyPKXDZ+pArWU58/Lf4m1+P8AlciMY8t7bJP8P87DIrLRtPuLLQ77Sp7me5SP7RdqzDymk6bRjBAyM81ymp2r2Oo3NlIcvBK0ZPuDivQprjxJqjWl/pGrm30t4EEreZgW5UAOCPwzXnl/LJPezzSzGd3kZmkPVznrVZfOcpPmettVdvX9PQWKjGKVl6adP19TodWsWv8AxFo2iI2wCztos/3dyh2P5uTUrRaDrC32m6Zpz2txaxPJbTmUsZgnUMO2QDTnvY7PxN4e1uQ/6PJawb29Ng8p/wAtufxqay0e48NT3+r3kkX2ZbeWO1ZXz55kBC4/A5rBzcYx1s7aecr6+v8AwTRRu3ppfXyVtPQZcX+lr8O9P3aQHJunUHziMMACW6dxxitPUbuwm8UeF47fTRbyEWziTzS2EPRMY7etcxeY/wCFf6auRkX83Gf9kVqXEscXizwvLI6qiwWu5s8DpUyoR1avvPqyo1Hp/wBu9EZos7eex8SXciZmtpY/KOem6Qg/pWvFB4bs7rSLK801521GzgaWXzSPKL5G4Duc1WmtZbLTvF1vcbVk327YDZyDISP0NRa6R/bHhz5h/wAg+1zz05NaNuq3HmdvJ/3Iv89SLKCTtr/9sxLTS7PShqt7qFpJfrZ3ZtIIASA7ZPzEjPAA/Wq3iK3t7T+zdb06CS1iuR5nksSTFIjcgE9q6aO71Ka68Q6bot55GoLqTTxqr4MqZIYA/ka5/wATRaxc6lp+manqLXt3JgGPdu8kscY+uOaKFWc6qc366vbl7Wtv1+QVYRjTtFfh1v33+RT8bRLD4pvgowHcSAf7wB/rWNWv4xuFufE9/Ihygk2KfUKMf0rIr0sLf2ML72X5HHWt7SVu7FHWvnHxD/yMGpf9fk3/AKGa+jh1r5x8Q/8AIwal/wBfk3/oZr2Mu+KRjLYo0UUV6xmFFFFABRRRQAUUUUAFFFFABRRRQAUUUUAFFFFABRRRQAUUUUAFFFFABRRRQAUUUUAFFFFABRRRQAUUUUAFFFFABRRRQAUq/eH1FJSr94fUUgPTPj1/x86P/uTfzSvMq9N+PX/Hzo/+5N/NK8yrlwX8CP8AXUqW53fwc1my0S88R3F5qCWMkug3ENq7NtLTEqVVf9rjj6VzXiPxL4g8SSQya/rF7qTwptiNxKX2D2/KsmiqjhaarSrW1f4ehbqycFDodNdfEDxxdW9nBP4q1Z47J1ktgbg/u3X7rD3Has618Sa/a2Go2FvrF7Fa6mSb6FZSFuCepcd+p/OsqiqjhqMVZQX3ITqze7Ne68UeI7r+zvtOuX8v9mACxLTEm3A6bPToKk8TeLvE/iYwHX9dvtS+z/6oTylgh9R71iUU1QpJpqKuttNhOpO1rmhNrmsza4uuy6pdvqqyLKt40hModcbW3dcjAx9Kba6xqtreXN5bajcw3N0kkdxKkhDSrJ98Me4bPPrVGiq9nC1rLt8hc8u4UUUVoSFFFFABRRRQAUUUUAFOQZNNqaIc0CZNCma0baHOKgtE6VqR7IU3P0rDEV4Yem6lR2SJjCVWahBaslt7fj29TUzTWsAyxDn36VL4b0bxD4uvjZaBYPOFP7yU8Rxj1Zq9g8K/BDRLMJceJ9Ql1O4HJggOyIe2ed1fB5hxJWrNxpe7H8T2aeCw+GV6rvI8V/tKWaQQ2sUkrngLGpJNdDo/gP4ga0oe08P3UcbdJJ/kWvpPR9O0fRIRFouk2dgo7xRgMfqaty3Mkhyzlvxr52eJnLVs3eNUdIRPCLD4GeLpwDqGr6XY+oEhdv5Ctu1+AdmADfeMJSe4ith/PdXrBcmk3Vi6j7mbxlU86g+BXhBB/pGt6rMfYbf61Zj+CPgJR813rDn187Fd3uNG41PN5k/Wqvc4R/gl4Cb7t3rCf9tc1Xn+Bfg9x/o+u6rD/vLu/rXoe40u40c/mNYur3PLLn4BWh5sfGTqewmth/8AFVjXvwL8YQAnTtX0q+HZTKUY/hg17ZvNKJGHrVKpLuUsbU6nzdq3gH4haKC134dupY16yQDetc8NSmtpvLuYpYZB1V1IIr65hvJ4j+7lZfoaj1SHStahMOuaRY6ih4/fRAsPoa2hiaketzaOMg/iR8sR38NwoWVVce9Mn0+KYbrZsH+6x/rXtfiP4KeFtSDTeHb+fRbo8iKQ+ZCT6dsV5P4t8JeKvBM4/tqxY2pOEu4fmif8a9jBZ3VoySTt5MVTC0MSro5W8tWjYq6lSOxrMuIcZrr4pYL6HZLg+h7isTVLRreQo31B9RX3OXZnTxkbbS7HhYnCTw78jm5k61WbrWlcp1qhKOa9QzTI6KKKCgooooAKKKKACiiigAooooAKKKKACiiigAooooAKKKKACiiigAooooA7T4F/8lj8J/8AYTi/nXXfth/8lquP+wfb/wAmrkfgX/yWPwn/ANhOL+ddd+2H/wAlquP+wfb/AMmrwKv/ACO6f/Xt/wDpR6MP9xl/iX5HjtFFFe+ecFFFFABRRRQAUUUUAFFFFABRRRQAUUUUAFFFFABRRRQAUUUUAFFFFABRRRQAV678EP8AkXL3/r8P/oCV5FXrvwQ/5Fy9/wCvw/8AoCVx47+Cyo7nfUUUV4hYUUUUAKSSeST9TSUUUAFFFFAC5OCMnB6jNJRRQBdbUGfRl02WMOscxlhkzzHkYYfQ4H4iqZJIALEgdBnpSUVMYKOxTk3uFFFFUSFFFFACgkEEEgjvVzR79tNvDeRxiSYIwiZj9xiMbvcjmqVFTKKmnGWzKjJxd0KSSSScknJPrSUUVRIo6184+If+Rg1L/r8m/wDQzX0cOtfOPiH/AJGDUv8Ar8m/9DNejl3xSFLYo0UUV6xmFFFFABRRRQAUUUUAFFFFABRRRQAUUUUAFFFFABRRRQAUUUUAFFFFABRRRQAUUUUAFFFXNE0281nV7TSdPhM13dyrDCg7sxwKmUlFNvYaTbsinRXqFz4D+HenzvZap8TlS9hOydbfTvNjVx1AfeN2D3xUf/CH/C3/AKKhcf8AgoP/AMcrhWZ0Hspf+AS/yOj6rPy+9f5nmdFemf8ACH/C3/oqFx/4KD/8co/4Q/4W/wDRULj/AMFB/wDjlH9pUe0v/AJf5B9Wn3X3r/M8zor0z/hD/hb/ANFQuP8AwUH/AOOUq+DfhczBV+KUwJOAW0kgD6nzKP7So9pf+AS/yD6rPuvvX+Z5lRW7458M3nhPX30u8kinVo1mt7iI5jnhYZV1Poawq7adSNSKnB3TMJRcXZ7hSr94fUUlKv3h9RVEnpnx6/4+dH/3Jv5pXmVem/Hr/j50f/cm/mleZVy4L+BH+upUtwooorrJCiiigAooooAKKKKACiiigAooooAKKKKACiiigAHWrMA5FVh1q3b9qBM07JelbPgPRB4y8cW2gvceRbYaSdgedi9QPc1l2I6VgWWtah4f8SpqmnymO4t5Tj/aGeQa+M4xryp0aS+y27np5PTc5VHH4raH29pFhp+i6XDpek2sdraQjCogxn3J7mpyxNebfDX4saJ4ntUhu5Vtb4Ab0Y969GjdJEEkbq6HoynINfCN9UTJNScZKzHUUUVIgooooAKKKKACiiigAooooAKKKKAHK5FW4rpXtpLS6hjubWUbZYJRuRwe2KpVj654jsNKHl7/ALRdHhIYzk59/Sqjd6Bz8nvXseWfGjwDbeEpIfEfh8t/Yt3L5cluTk2sh5A/3Tzj0rhb4C703zBy0fP4d66T4t+OmawutDluFmv79k86JTlLWNWDAf7xIFcv4cmV7eQyfMqxOT+Ve5lGIlRxMFF31/pHa5PFYVznG36+Zzd4vJrLnFbF6KybjvX6ij56DK1FFFM1CiiigAooooAKKKKACiiigAooooAKKKKACiiigAooooAKKKKACiiigDtPgX/yWPwn/wBhOL+ddd+2H/yWq4/7B9v/ACauR+Bf/JY/Cf8A2E4v51137Yf/ACWq4/7B9v8AyavAq/8AI7p/9e3/AOlHow/3GX+JfkeO0UUV755wUUUUAFFFFABRRRQAUUUUAFFFFABRRRQAUUUUAFFFFABRRRQAUUUUAFFFFABXrvwQ/wCRcvf+vw/+gJXkVeu/BD/kXL3/AK/D/wCgJXHjv4LKjud9RRRXiFhRRRQAUUUUAFFFFABRRRQAUUUUAFFFFABRRRQAUUUUAFFFFACjrXzj4h/5GDUv+vyb/wBDNfRw6184+If+Rg1L/r8m/wDQzXo5d8UhS2KNFFFesZhRRRQAUUUUAFFFFABRRRQAUUUUAFFFFABRRRQAUUUUAFFFFABRRRQAUUUUAFFFFABXefAH/kqumN/Elveup9GW0mIP4EA1wdd58Af+Sp6f/wBel9/6RzVxZj/udX/DL8mb4b+ND1X5nBkljubknqTRQOlTWVpdXtwtvZ28txM33Y41LMfwrsbSV2Y7mz4D8NnxTrcumrci2MdlcXW8rnPlRl8fjjFR67oB0vw9oGrfaBINXt5Jtm3Hl7JWTHv93NdR8C4pYPHt7DPG8UqaNqAZGGCp8huCKqeO/wDknvgD/sH3H/pVJXmyxE/rapp+7p+Km/0R0qlH2LlbXX81/mcPRVm/0+/sDGL6zntjIu5PNQruHqM1Wr0k01dHM00d78TGaTwT8PZpCWkbSJlLHqQs7AD8BXBV3nxI/wCRD+Hf/YKn/wDShq4OuPAfwfnL/wBKZtiPj+S/JBSr94fUUlKv3h9RXYYHpnx6/wCPnR/9yb+aV5lXpvx6/wCPnR/9yb+aV5lXLgv4Ef66lS3CiiiuskKKKKACiiigAooooAKKKKACiiigAooooAKKKKAAdat2/UVUHWrVueRQSzasOork/E0fl6rOOxbNdTYHkVj+JYbdtet/tkxgtpCgmlC7iiZ+Y474FfI8ZUubAKXaS/VHp5FPlxTXdHOQSyQTLLDI8cinIZTgivQfB/xc8SaEVjmla6iHvhv/AK9eieNP2abh9Ei1z4d6x/bVvJEJfs02BIVIzlT/AExXgetaVqeiX72Gsafc2F0hw0U8ZU/rX5hGU6ex9PUp0MSrTV/66M+m/Cfxt0nUlSO78uOU8bWOw/r1rv7LxfolygYzNDnu44/OvhmtDTNb1fTWzY6jcQewbI/Wt44lfaR5tXKH/wAup/J/5n3Xb6jp9wAYL2CTPo9Wh8wypB+lfF9h8TPEdvgTra3YHd0O4/iDXQ6f8YposC40udPUwXOP0INaKrSfU4Z4DFx+xf0f+Z9YbTRtNfNdp8a7XA3y6tB7bt+P0rSi+NWnnGda1JP963Jqr0/5kYOjiFvSkfQWDRtNeB/8Lm00/wDMwXv/AICH/Gorj4yaXj/kO6m/+7bkU/c/mRPLW/59S+4+gdpqOSWKIZklRP8AebFfN938YtJYHE+s3Bx67B/KsS++LVq2fs+h3Ep9Z7nI/LFHNSX2i44fFS+Gk/nZH01eeIdFtQfN1CEkdkOTWTdeNISD/Z9hPcf7bDaor5ivPirr78WNnYWQ7FYyWH45rmtX8UeIdW/4/wDVrmVf7u7C/pUutSjtqbwyvGT+K0fxPojxd8Sra1Rk1LXoLcY/49rL55D7HnivI/E3xQvbpJLbQLc6fE/DXDtumcfXtXnRP8R59yc103gnwH4q8ZXIi0HSZ548/NcOCsKD1LdKyliZy0jod9HKMPSfPWfM/Pb7jIsXeS4MkjM7scszHJJr0Pw+SmlXTf8ATLb+ZA/rVL4ieAJfh/rWm6XcalFfXNzaC4mMa4WNtxG0c89OtXrEeXoT/wC3Io/IE/0r3eHaLljIJ9/+CGZVoPCylHa1v0Mq+6mse47160/wzWSwtrq68T2VmbiBZlSSPnBAPr715PfqI55YwwYI5XcOhwcZr9MwmYYfFuSoyvbfR/qj5meGq0UvaK1ypRRRXaSFFA6iur+JPhuy8N32mwWUkzrdWEdw/mNkhmGTj2rCeIhCrGk95Xt8tzSNOUouS2RylFHatTxFoOpaBLaxalGkbXVutxFtfdlCSAfboa0lUhGSi3q9vOxKi2m0tEZdFFFWSFFFFABRRRQAUUUUAFFFFABRQOtdX8RvDdl4cm0hLKSZxeafHcyeY2cOw5x7VhPEQhVhSe8r2+W5pGnKUXJbI5SiiitzMKKKKAO0+Bf/ACWPwn/2E4v51137Yf8AyWq4/wCwfb/yauR+Bf8AyWPwn/2E4v51137Yf/Jarj/sH2/8mrwKv/I7p/8AXt/+lHow/wBxl/iX5HjtPhikmlWGGNpJHOFVRkk1o+GdDu9f1NbGzaNWxuZnOAq9z717V4R8I6X4ehDRIJ7sjDzuOfw9BXq4jFRo6bs4ErngNFem/wDCpJv+g9F/4DH/ABo/4VJN/wBB6L/wGP8AjS+u0P5vzDlZ5lRXpv8AwqSb/oPRf+Ax/wAaP+FSTf8AQei/8Bj/AI0fXaH835hys8yor03/AIVJN/0Hov8AwGP+NH/CpJv+g9F/4DH/ABo+u0P5vzDlZ5lRXpv/AAqSb/oPRf8AgMf8aP8AhUk3/Qei/wDAY/40fXaH835hys8yor03/hUk3/Qei/8AAY/40f8ACpJv+g9F/wCAx/xo+u0P5vzDlZ5lRXpv/CpJv+g9F/4DH/Gj/hUk3/Qei/8AAY/40fXaH835hys8yor03/hUk3/Qei/8Bj/jR/wqSb/oPRf+Ax/xo+u0P5vzDlZ5lRXpv/CpJv8AoPRf+Ax/xo/4VJN/0Hov/AY/40fXaH835hys8yor03/hUk3/AEHov/AY/wCNH/CpJv8AoPRf+Ax/xo+u0P5vzDlZ5lRXpv8AwqSb/oPRf+Ax/wAaP+FSTf8AQei/8Bj/AI0fXaH835hys8yoruvFHw7l0PQ59UbV47gQ4/diArnJx1zXC1vTqwqK8WJqwV678EP+Rcvf+vw/+gJXkVeu/BD/AJFy9/6/D/6Alc+O/gscdzvqKKK8QsKKKKACiiigAooooAKKKKACiiigAooooAKKKKACiiigAooooAUda+cfEP8AyMGpf9fk3/oZr6OHWvnHxD/yMGpf9fk3/oZr0cu+KQpbFGiiivWMwooooAKKKKACiiigAooooAKKKKACiiigAooooAKKKKACiiigAooooAKKKKACiiigArvPgD/yVPT/APr0vv8A0jmrg67z4A/8lT0//r0vv/SOauLMf9zq/wCGX5M3w38aHqvzOK02zudRv7ews4mmubiRYokUcszHAFe0JJqfhMXPgn4cpCdW0+2a48Q6zgHDKMtGrHhUXp7muQ+EPl6Laa946mUFtFs9ljuHBvJvkj/75G5v+A0+6vLjQ/gtAscjC88U6jJJdS5+d4IcYXPoXYk/SuLGt16qp2uk0rPZyerv3UY626t+RvQSpw5uv6bfizv4tRhm8Jaf8VtcvLOK+k0W902RBhZb24bMaMF74Ukk+1UvhPDpmueGtE1jz7Sa98G2OoPLYTMN0hw0sMgX+JQzHPuoqjZ+IPDXh34TeELrV/Da65qJ+1/ZFnciCJfN5YqOpz71peAvGHhjxNc60q+D7fSNaXQr4xXNk5WN08k5V1OfwOa8irSqRo1HGDsm0npZJOSta97Wb16dNjsjKLnG7Wy0130f6GdYeLdc1LRrFvibEuqeE9fkkihvAo8yxmUld6kD5SvXaeorzLxx4cvPCnie70S8ZZDCwaKZPuTRMMpIp7ggg103wynfV/CvivwdcMXhl059Ts1PPl3Nv8+V9NybwaXX3Pij4QaXrLfPqHhu4/s26fqz20mWgY/7rBk/EV6tD/ZcQ4pJRbs0ttfhdun8r7uzOOf72mm9Xb8t1+qIfiR/yIfw7/7BU/8A6UNXB13nxI/5EP4d/wDYKn/9KGrg678B/B+cv/SmYYj4/kvyQUq/eH1FJSr94fUV2GB6Z8ev+PnR/wDcm/mleZV6b8ev+PnR/wDcm/mleZVy4L+BH+upUtwooorrJCiiigAooooAKKKKACiiigAooooAKKKKACiiigAqeA81BUsPWgTNmxPIrN8bx7o4JMdVK1esj0pni2PfpSP/AHX/AJ14fEdL2uW1V2V/udzoyyfJjIP+tT6q+DGqzXPw08PX0MzLJ9jRSQe68f0rq9eh0XxJZmy8UaFZarCR1dMOPxryv9mG9+1fCm3gzk2l1LF9BuyP516hX5TZSSuejOpOjUlGL6s8s8T/ALOfgTVS03hzWrzRJm5EU48yIewxj+deb6/+zX4/st76TNpusxDoYZgjH/gPNfTdORmU5VmX6Gs3RizphmlSO6ufE2s/DP4g6OT9v8IasgHVkt2ZfzArmbqxvrVit1Y3MDDqJIypFfoRHqN5GMLcuR6Ngj9aSS+aYYuLWyn/AOulup/pUPDvudUc2j1ifndvQfxAUb1/vCv0ButM8OXYIuvC+jy5OTmDHP4GqMnhPwJL/rPBOjt/2zI/rU+wZos0pHwbuX+8KDIn94fnX3YPBPw9U5XwLpH/AHy3+NWI/C/gqIjyvBmjLjp+6J/rR7CQ/wC1KR8Fo244TLH2rSsNC1zUCFsNF1C6J6eVbs38q+84LbSbX/j00HSoP923H9atC+uFGI/KiH/TOJR/SqWHfcylmsekT4w0T4M/EvVsGHwtdW6H+O6BiA/MV33h/wDZn1iQq/iPxJYWCfxR2485/wAwa+jXuJpP9ZM7fjUVWqKRz1M0qP4VY4Pwt8GPhz4dZJv7Nm1q6TkS3zZXPsoAr0BZNkKW8EcdvAvCxQoFUD8Kjp0Yy4HvWqilscFSvOo/eZ8w/tD3X2v4v3EIOVtLSCH6HbuP/oVZcn7vR7dP7xdj+QH+NQfEW6/tL4r+IroNlft7xr9E+UfyqfU/lt4I/wC7CP1JP+FfVcK0+bF83ZP/ACNMwfJgoR72/wAz0nx14VXxBpGg3La5a6d5GmINk3V/kU8cj0rldGXQ/B3gK18RajpEWrX2o3LxxLIcBY164+o/nUPxf1C0vLbw2tlexTGHTFSURSZ2NheDjoeDU+iLofjH4c2Ph6+1610e+0u4Zla5OFdG9ORnivRpUq1PAU3Wk/ZuWqSaaV5dtWm7XG5wliJciXNbR33enfTa5onw1oP/AAtfwzdWdhH/AGXrNo9ybZh8it5bcfyNcT8UdR8PzXlvo+gaV9ji0p5YHmzzccqNxHbBVvzrtU8SaEfi14btbXUIRpWjWr2v2qRwsbN5bZOemOgryXxDJHLr+oSxOrxvcyMrKcggscEV2ZRRqzxEJ1nL3YK12+sppX7vltuRi5xVOUYW1l+i28rnpPhxfDfhT4a6drWsaImq3Gs3DIQxwUjBI4/75z+NWvijPpdv8QtAmn0uTVLMabH5NoODJx8g/lVbQf8AhHPFfwx0zSdV1230q50a4dm81gDJGSx+Ud87sfUCtm48Q+GR8V9CvY9Qt2sF0nyIpmYEQuVwm/0I9+ledJyjip1HGTmva33tb7Nn007anTGzpRimkny9vnf59yp4nt7S78C/8JLqXg0aRd6bfxfuHQp58OeV57HpTfj1rWmtZaXp50ZBcXNnFcRXO/mGPc37sfl196XxjeWtv8N9c0u68XWut6lLdpKNsgOFJ4Veecd6pfEKTw/rGieHfFC6xaySWkEFtNp4YGVgHLNx1GMn9KnBQ/fUqlROynJK3NbWMWt9bXvv+QV5e5OMWrtK+3d3N7wva6b4qgudJbwC+l6S9ozWt66HO4Ywd3qev4V4jpT20eo20l5C09usimWNTguueR+NfRMGs6TH4xbWZfG1idLurTy7SwEihYjsGS3PH3T+LYrwbwNdWVj4v0i81IA2kN1G82RkbQec135JVny15crtyxaV5b2ldXlrfRJtaXMMdGN6aur3eunl26Hqs1na+JPBuufavA7aClnbefYTMhUnHYE9eKy9Mbw54J8A6HqWpaFFq13rW6SXecFIvQfnXT6rqWn20fimS78a2WoDULNvsVqsq7Yl9OvXtiub0+Hw3438AaDZ6h4itdHu9GBimWdgC8f+zn+deZQnJ0/3nMqXMr25+sH3974rX8zqmlze7bntpe3f7tiPQh4b8M+BW8YXGiR6hJqWoPDaQSHHlRAsMf8Ajv6ik8C6XpWpP4k8Xaf4dN7HbyKmnabgsA7dfrjI/DNS6NH4Z8UeA/8AhE5PEEGmSaXqEkltPdMAJYizEHtng/oKTwPfaHaL4m8G2niIWEU8iPYalIwCllA3c9MEgfUV1VZT5K9ub2nNrfmtycytt/d7a7mMUuaG3LbTb4rP9e+mxf1nwpo954k8H6jfaQNIXU5GjvrJuB5i5wPxx+oqj4jtrS+8faN4f1rwvBo0A1AqLiPhZ4Odq5784/PFZGv6NC2vaTpupfEC3vjKZC1yj5jtWAG3Jz3NdB4wm0660Lw/4W1fxbZ31+LxmfUoyCLePHy7iD9KmKnCVL33K6ktFP3V73vK+9trPXRWKbTUvdS1XbXbT9dPMyvifbPPrln4bfwrDpDPfLDaXkQO2SJiFx79Qa7YeFNNuNTuvB//AAiBh0tLXEOq7TkzbRls/U/pXN+NNbg0XwjomnXniC18Q6paanHdJLAQSkSHO0ntnir/AIoFrrl5N4h0/wCJFvYafNEJDZlx5iMF5UDPBJ7VzTdaVGlG7jFcyT99pyTVpLrr0T03NEoKcna70002tt2+4xfDcfh3wl8NrPXNZ0RNVudWu3h2M2CkallOP++SfxFU/wBoA251jQzaAi3Olx+SD12fw/pirnh3/hHfFfwwsNE1XXrfSbrSLp5CZmAMkbFjwD1+9j6gVkfG3UdJ1HU9GfRruO5to9OSNSrAsoHADejY6ivRwcZPNFKSlzKVS972t9m3Tbt8zmrNLC2VrWjba9+v4nn9FFFfYnjBRRRQB2nwL/5LH4T/AOwnF/Ouu/bD/wCS1XH/AGD7f+TVyPwL/wCSx+E/+wnF/Ouu/bD/AOS1XH/YPt/5NXgVf+R3T/69v/0o9GH+4y/xL8jyG3nmt5kmt5XikQ5VlOCDXp/gv4kK4Sx8QfK3RbodD/vf415ZRXs1qEKqtJHnp2N//hNPFf8A0Hrz8x/hR/wmniv/AKD15+Y/wrAop+xp/wAq+4Ls3/8AhNPFf/QevPzH+FH/AAmniv8A6D15+Y/wrAoo9jT/AJV9wXZv/wDCaeK/+g9efmP8KP8AhNPFf/QevPzH+FYFbHg7w9qHirxBBommBDdTK7IGOAdiFj+gNTOFGnFzkkkioqUmktyf/hNPFf8A0Hrz8x/hR/wmniv/AKD15+Y/wrSb4ceI18Saf4f/ANBa/vLc3DqtypW2QDLGVuiYHJz0qHxl4F1Lw7FZXUd5Y6vYXshhgu9PmEqNKOsZ25w3I4rCNfBykopq72/r5Mt0aqTdtin/AMJp4r/6D15+Y/wo/wCE08V/9B68/Mf4Vt+JPhhrehaHdajc6jo81xYhWv7CC8R7i1DEAFlBz1IB9M1t/E/4f2vh/wCHfhnVLfVNDmnFq/2o210rSXTNcPtZRn5gqkKSOm01j9cwblBRs+Z2Wnlf/L7y/q9VKTa2Vzif+E08V/8AQevPzH+FH/CaeK/+g9efmP8ACuhb4T+Ihon2z7Xph1IW32s6OLpftgh27t3l53Z284xnFZvg34fa/wCLNKbU9L+yrapdC3lknmEaRnaW3Mx4AwPzrRYnBcrneNluT7CrdK2pQ/4TTxX/ANB68/Mf4Uf8Jp4r/wCg9efmP8K2fDPw11TWrOS8k1XSNNtjcvaWkl5drGLuVTgiPJ5Ge49a5LWdNvdH1W60vUYGgu7WVopo26qwPNaU54WpNwhZtEyp1IpSktDU/wCE08V/9B68/Mf4Uf8ACaeK/wDoPXn5j/CsCit/Y0/5V9xndm//AMJp4r/6D15+Y/wo/wCE08V/9B68/Mf4VgUUexp/yr7guzf/AOE08V/9B68/Mf4Uf8Jp4r/6D15+Y/wrAoo9jT/lX3BdmvqHifxBqFo9pfatczwPjdG5GDj8KyKKKuMYx0irAFeu/BD/AJFy9/6/D/6AleRV678EP+Rcvf8Ar8P/AKAlcuO/gscdzvqKKK8QsKKKKACiiigAooooAKKKKACiiigAooooAKKKKACiiigAooooAUda+cfEP/Iwal/1+Tf+hmvo4da+cfEP/Iwal/1+Tf8AoZr0cu+KQpbFGiiivWMwooooAKKKKACiiigAooooAKKKKACiiigAooooAKKKKACiiigAooooAKKKKACiiigArvPgD/yVPT/+vS+/9I5q4Ou8+AP/ACVPT/8Ar0vv/SOauLMf9zq/4ZfkzfDfxoeq/MXWiNM+B/h+xXiTWdUub6U+qQqsSA/izmpfiVazw/DX4dTmNvs7WFyBJj5d5nJxn1xS+NNO1DUvDfw+0zS7K4vJ20aSRYYIy7EtdSgnA+grvvHfiTU/hv4a8F+E9R0zT9WsjpTtf2Nyu5fMMpJwwIIYA4615Uq0oypezXNJzm7Xs7e8vysdagmpc2i5Ur/cee3EI134I2lzC2bnw1fvDOg6+ROdyv8AgwIpfhhH/ZHhbxZ4wnO2OKxbSrQH/lpcXAwQP91Ax/EV2On6Po8OtXk2hQy2+g+KPCdzeizkOfJePnbnvh14+tZnhnQo9e8K/D3w1NM8Gn6hdX+oX7J94iLO4/XZHgfWlLFQdKUXpFyv5paykvW8ZL5jVJ8yfW1vnok/xRg/AC1uLr4hhYY2eNdMv/PYDIVDayrk/iQPqRUfwif7ZaeK/Dj/ADJqWiTOi/8ATWAeah+vyn869G+E3j631T4jWPhHw5odj4f8PXSXMU20ZmlUW8mDI5PY4PGOlcb8NvDWteGPjFZ6VrVhNbMwuIdzIdkqmJhlW6MCO4oq15TnW9ouV8kZJX10cnf1v2v0FCmkocrurtN+tjL+JH/Ih/Dv/sEz/wDpQ1cHXefEf/kQvh3/ANgmf/0oauDr1sB/B+cv/SmcuJ+P5L8kFKv3h9RSUq/eH1Fdhznpnx6/4+dH/wByb+aV5lXpvx6/4+dH/wByb+aV5lXLgv4Ef66lS3CiiiuskKKKKACiiigAooooAKKKKACiiigAooooAKKKKACpIutR0+PrQDNOzPSrWtp5mhzf7IDVRtDyK1XXzdPmj9UP8q5MdS9thqlPumvwJpT9nWjLs0em/sh3u7Q9e04n/VXSSgezLj+Yr0zx9440rwfFax3MN1f6jesVs9Ps4zJPOQMkhRk7Rjk4xXiH7JV55PjTWNPJwLiyDge6N/8AZV6j4LiTWPjH4y1+4USPpRt9HsSRnylEYllI9CzSfkBX4tFvlSPocXTisRNy23/It+C/iVZ69ro8P6romp+HNXkjMttbX6EfaEX7xRsAMR6Cu7rE8T+GNM8RXmkXt95qXWkXqXlpNEcOrL/CT/dI4IrA8YeMtbh8Rnwv4L0Bda1eGFbi8aWYRQWqNnaGY8FmwcDOcCqu1ucripv3FY7teWA965n4eeIrjxNpd/d3MEcLW2p3NmoToVikKgn3OKh+Hvi641+4vtJ1nSZNH1/TGX7XZs4dSjfdkRhwyn1FYnwYurey8IeIb26kEVvb65qMsrnoqLKxY/gAaL6oPZ2jK610PRj0rm/hl4iuPFfgmy166hjgmuJLhGSP7o8ueSMfogP41yejfEHxjqkY8QQ+BJf+ETkO6Oc3Ki6aHOPOEX3iMfMFxkir/wCzs6SfB7RpI2DI814ysOhBvJsGkpXY5UnCDb3uv1Om0rxJZ6h4s1fw0sUkV5pccUr7ukkcgOGX2yCKn8W65Z+GfDOoa/qG42thCZpAvUgcYHuSQK43XB/Y3x90DUh8sOvaVPpszdjJERLEPr96n/HPdfaVoHhaM/PrutW8Dr/ehjPmyD8lFF9GCppzj2f9M72wuPtVjb3XltH50SybG6rkZwfzqauK8deKtb03WbXw14O8Prq+ryQfaJPNlEcFtDnapZj1JIOBnPympPh74vvtcvtT0PxBo50fX9LKNc24kDpJG+dkkbDgqcEd8EU+ZXsQ6UuXmOxrL8XalJo3hbVNXhjWSSytJJ0VujFVzg1T8C+I/wDhJtNvrz7N9n+y6ndWO3Od3kyFN344zXOeJ/Ef9teF/iTpf2byv7Ehe135z5u6APn264ob0HGm+az6HVaZrsD+C7PxJqkkdpDJYx3VwxOFjDKCfw5ragljEQutwMYTzM+q4zn8q8V+KN9r1n+zjax6RpEV9bTaFGt9M8yp9mj2J8wU8t9BXWaZrniQfCnW9Q8SaFHo01rpri2RLlZvMTycBsr05PSiMtbDqUbQcl3Z812MrX2s3d43LT3DyE/7zE1v6y2J3X+6FX8lFYfhGHfLEPUitbVZN80r+rsf1r7nhCnrOfl+f/DDzt2jCBiXZ61my/eq/dHrWfJ96vuTxojaKKKCwooooGFFFHegAxRRRQIKKKKBhRRRQIKKKKBhRRRQAUUUUCCiiigAooooA7T4F/8AJY/Cf/YTi/nXXfth/wDJarj/ALB9v/Jq5H4F/wDJY/Cf/YTi/nXXfth/8lquP+wfb/yavAq/8jun/wBe3/6UejD/AHGX+JfkeO0UUV755wUUUUAFFFFABXoP7PDtH8VtPkRirLbXZBHY/Z5K8+rY8G+Irzwrr8WtWEUEtxFHJGqzAlCHQoehB6Ma5cbSlWw9SnHdpr70a0JqFSMn0Z2vwNl057HxvPrjX80X9gsZDaygTlDIu/azA4468dKdfeJPCtj4BbSfB2la+SdZt72OfUJUljSWMfcXaowSMcd64jwZ4i1HwprkOraYY2lRWjeKVd0c0bDDI47gitjxb4/1DXI7C3s9M03Q7Own+0wW1hGQvncfvDuJJPH0rhq4KcsU5WvFtPeyVl26/wDD/PphiEqVr2fodZ4htvCfxCs/EfiTRH1PR/E8Fu2oajp87boJlDKJChAGOWBwSazfE4tz4d+FYu8fZ/scnm5/ufbZM/pVbxD8VNU1fRL+xTQtF0+61JFj1C/tImWa5QEHBySBkgE4AzisS78ZX134Es/CNzp+nyw2Tk214Ub7REpcuUBzjbuY9qzo4TEJRTVkpaK92lytb9bN6dbDqVqbb11a7bu9zvka+/4a7bf5nmf8JGVYf9MN/T/d8v8ASsnUJ/J+DGvR2EzR20nisKuxsBkCOVHHbpVZvi5rraT5X9l6SNYNr9kOteU32sxbdvXO3dt4zjOK5FPEF4vg6TwsIoPsb3q3pkwfM3hSoGc4xg+lFLBVnyucUuXkW+/LfX8dOo5V4K/K97v7z07xK/gJPAPgIeJYfELv/Y5aI6fcxxxhvNbfkMh+bPf6VxHxf1u38Q+PbzVLawu7FHihjMN1/rdyRqpZuBycZ6d6seEPiNf6BoaaNcaLpOt2lvMZ7NdQjZjayHqUKkcHrg5Ga5bXtVvdc1m71bUZPNu7uUyysBgEn2rXBYOdKs5TW3NZ3v8AE76Lp5+exFeupwST7dOy7lKiiivXOIKKKKACiiigAooooAK9d+CH/IuXv/X4f/QEryKvXfgh/wAi5e/9fh/9ASuPHfwWVHc76iiivELCiiigAooooAKKKKACiiigAooooAKKKKACiiigAooooAKKKKAFHWvnHxD/AMjBqX/X5N/6Ga+jh1r5x8Q/8jBqX/X5N/6Ga9HLvikKWxRooor1jMKKKKACiiigAooooAKKKKACiiigAooooAKKKKACiiigAooooAKKKKACiiigAooooAK7z4A/8lT0/wD69L7/ANI5q4Ou8+AP/JU9P/69L7/0jmrizH/c6v8Ahl+TN8N/Gh6r8zQ8U+INY8O6F4Hu9Fvns55vDjwvIgGdhupsgZHHQciqPxMkluPA/gG7mkeWSXT7ne7tuLMLg5yfxpnxHjaTwN4A1BFJtzpU1tv7CRLmQsv1w61a8K614I1rwdaeGfHF1qGntpk0klhfWi7/AJJMFo2XB7jIrghFQhCtGN7Sleyu7XkvnZs6G224N7pW7dBPgzeXVzr99DcXDyR23h6/SFWPEa+XnA/Go/Ed5dWHwz8BXNnO8EwivlDocEAzMCPxBIpfg6sUXiHxJdwMz2Nrod9mVhj5WXahPoTkVX8WK03wf8E3UakwwyXttI3ZZPN34P4MDTmovGLTS6/9Jn/mEW/Yv0f5oT4Gg/8ACxIZOcR2F+7H0AtJjWt8IPEmuav4+8N6bqmpTXdrZGY26y4JTMTDr1PTuai03WfAXhTwrcXegXmo6l4n1HTWs5BMmyGzMq4lK8DccblHJ61Q+A8bN8SLO6APk2VvcXM79kjWJiSfSlioqrTr1pRsuWyutdFLVffbzCk3CUIJ9bu3y/yHfEf/AJEL4d/9gmf/ANKGrg67z4j/APIhfDv/ALBM/wD6UNXB134D+D85f+lMwxPx/JfkgpV+8PqKSlX7w+orsOc9M+PX/Hzo/wDuTfzSvMq9N+PX/Hzo/wDuTfzSvMq5cF/Aj/XUqW4UUUV1khRRRQAUUUUAFFFFABRRRQAUUUUAFFFFABRRRQAUq9aSlHWgC/anmtmz+ZCvqKw7U8itmwbpSZhMu/s/XX9n/GWxjJwtwk0B/Fcj/wBBr3L4TDyfFvxGtHOZB4jM/P8Adkt4iv8AKvnLwvdf2V8WdHus4VNSjz9GO3+tfQXjNtW8C/EGfxtp+kXOraLrFtFb6tb2aF54ZotwjmVRywKnacDPFfiNen7GtOH8smj6nEfvLNfaij08DJrz74RHz9a8eX8g/fy+IWhbPXZHDGEH05P51kweK9Y+IniPSrHw1puq6TodldJealqN3A0JmCHKwRqwBO5gMn0qTUNUn+G/jrW7690nULzw7r8kd2txZQNM1rcqmx1ZFBO1gFIPrWbktzljSaTj1fT5mpqP7j9obQjEMG78P3Kz4/iCSqVz9MmuCvJJIv2ePiAY2ZS+r3kRKnBCvdqjfoxrtvADX3ivx5dePbzTLrTdPgsxp2kw3SFJnUtuklZTgqCcAAjtWB4W0mbWPDfjr4b6jpt/aXFzdXssd1JAwgcSyFomV8YbB2k4NS9TWLUbX6Wv9567ZRRw2EEESKkSRKiqBwFAwBXDfs7qsfwf0eNFCqs16AB2H2yasvw58TNTNhB4f1LwnrS+LIlFtJD9lf7M8g+XzPOxsEZPOc9K2P2frO+0/wCEejWepwyw3kcl35qyxlGybqY52nkZBBHsRVJpsylCUKb5u6/Uh+O6Pa+HNK8TQrmbQNXtr3PpHu2SfhtY0uoFNb+PGlwxsJLXQdHkvD6ebcNtQ/8AfKn866rxtpKa94P1jRpBkXlnLEPqVOP1xXA/s7W2tXGmat4j8R2FxZajeSQ2axzxlHEVvGIxwecE5NJ/EEGvZN9Vp9/9M6TxZ42i0fxAuh6R4fu9f1toFmmgtSsflREnaXkYYGTnAJ965fwZqurar8er241fw5PoE/8Awi8S/Z5blJjIounw+U47kY68U7W9afwD8Xda1rVdJ1K60nxBaWqxXdlbPOYJIVKFHVATzwR9TUOlazqc3xos/E13oGqQ6XrOkLptifszFoik7Pum4/dg5JG7HBHek3qaRhaLst1ub3wL/wCRb1z/ALGbVP8A0paucP8Ax6/G3/rv/wC2a0aL4mb4a+IfEfh/XNE1ee1vdVm1PS7qytHnSZZyGaI7AdrK+4c+uaXwvp+v6lpPxW+26ZNa3erTB7aJ0IDBrUbQD0bHAJHfNF9kPlalKT2dvzRe8bf8mu3X/Yuw/wDoKVpfGS8+x/A68O7BntraAe+4rn9AaxnkvPFX7OGpaXZ6RqNtfw6SLP7NdW7RSPJGq52hgCRwcetc58X/ABfFr/wh02GLTdT05v7Rjt3ivrZ4XYxw5JAYAlcsOaqL1+RKg5NR/vf5HnXg9Nsiv/cBb8hmnXzfL+FS+HF2WU8n/TMj8+P61BettcHGQD09a/SeFKXLhZS7v8jizmV66XkJeeHNdXRzrDaXcixxu80ocAev096o6V4b17V7WS703S7m5gjzudIyRn0Hqa9Y8bG68SeEJNc8L67/AKLDp6w32mcfKgHzYH+c44rRXytH0XweIPFFvotvDbrPJAyE/acn5jn6ZFKWfVlSXurncmrWlpZXs1a9/NadTeOX0+bd8tt9NfQ8LGlaidNl1L7HN9khl8qSXacI/ofQ0SaXqEen2+oPZyi1uXKQybTiRgcED16GvYY7rTdeX4i6LpcqS2s8Y1C2CDhnUZbH4qv51atrWGLxd8PvCdwqlbCxe8mjPQymNmGR7MhP41o8/nG/NCzV21/d5Ob776CWXxdrS02+fNb8tTx7VvDevaTZx3mo6Xc20EmMO8ZAGex9KVPDWvPbPdLpdz5CQfaDIUOPL/vZr1vxDqWnx+HvF1pq3i621VrxZGtrbYQYJQTgD6cD8KzviP4k1fSfA/hbSdNm8lNQ00faCFBaRRgBOe3NKhnGLrOEIwV5Std3Sty811dX01XqOeDow5pOTsl5X3secjwl4kOlHVP7GvPsm3fv8s/d9cenvXTaTb27fAjWLhoYzMuqoBIVG4DanGetej+AbTxFD4ktI/Enim1le4s9p0gAbljKjb046VwVmAvwM8QKOANbAH/jtYSzSeKkqcraTpu8b2s5Pva+260ZawsaS5lfVS38kc78MvCv/CW+I1sJvtEdmqM080Q5T5SV6jHJGK0PD+myaDqevWOqeGLrUXFi5iBGDEu7AlPtxVr9n++u7fx/DZwzMlvcwyecg6PtRiufoa3PAOralq+v+NLjUrt7mWPSpYVZsDCLJwvHpk1vmWKxEK9aLs6ajB2u09ZW6fjrtbzIw1Km6cH9pt/kea6d4c1zUFtms9MuZ1uc+UyoSGx1Oakg8K+IpjdiLR7xjZkiceUflI7fWvR18Rap4d+DfhabSZhBNcXbRvJtBYIDkgZ9e9ddf+J9Vi+MeiaDDIkdhdW4e4jVR+9Zoy25j6jGKzrZ3jYylyU42XPbV7Qev39PMqGBoNLmk7+7/wCTHz9o+k6lrF59k02zmupsZKxqTgep9KW80fVLTVBpdxYXEd6xAWExnc2emB3r2DwjY29r4V8YT2+qRaNLJq7W32xlz5calSF9s7iPxpNV8TeHrLxZ4M1G61aHU57KKaC+u405OUCo5HsST+dbPPK0q8oUqfMlfve6jzb2tZvTuR9RgoJylZ6du9vXzPJdd8P6zoZiGrafNa+aMxl14b8aZomi6rrVwbfSrGa6dRlvLUkKPc9q7X4waXrFpFa3z69/bOiXc7yWkm4HY55Kkj2z7cVV+GFp4juNN1V9L1yHRNNTYby7lxjP8K+tdsMxlLAfWOaN/nbe21r38u5i8MliPZ2dvlf/AC+ZyGr6ZqGk3hs9StJbWcDOyRSMj1HqKSbTb+HTINTltZUs52KxTFflYjqAfwNekfHdd2neFrmS8S/mayKtdoMCYA/epvhC3l8VfB3UPD8WXu9N1CKa3X0WRsf+zSflWcM2k8HTxMkrOVpeSu43++245YRe2lST2V191zz2XRtViks43sLgPeoHtl2HMqnoVHepNb0DWdFMY1TTp7XzfuF0IDe2fWvc7NrW5+MN3ao6JH4f0MRWxYZEb/LlsewfH4VzHiy/sX+HE2l3HiiDX9V+3RzWbqvzLlhkc/j+dcdHPa1SrTjyaPlvv9q9ntZWVm7/AC2Np4CEYyfNte23T/M87m8JeJIdK/tSTRrtLXbuLmM8L6kelQaX4f1rVI4ZNP06e4SaQxoyISCwGSM17p4TtPEMGsXUHiXxVbXlxPp0nmaUoG6MbOM444rldA12/wDDXwRnvtKkEV1/azQRyYBMYJJJGe/y4/GphnmImnGmoyleKTV7e9fur6W3Wj6DeApqzk2lZ9r6WPJJopIZnhlUpIjFWU9QR1FMqS5nkubmW4mffLK5d29SeSajr6qN7K+55T30O0+Bf/JY/Cf/AGE4v51137Yf/Jarj/sH2/8AJq5H4F/8lj8J/wDYTi/nXXfth/8AJarj/sH2/wDJq8Gr/wAjun/17f8A6UehD/cZf4l+R47RRRXvnnBRRRQAUUUUAFFFFABRRT7eKS4njhjALuwVQTjk0gGUVqnQb0EgzWOR/wBPcf8AjSf2Fef89rH/AMC4/wDGp9pHuOxl0Vqf2Fef89rH/wAC4/8AGoL/AEy6soUmmMDRs20GKZX5xnBweKFOL6hYpUUUVYgooooAKKKKACiiigAooooAK9d+CH/IuXv/AF+H/wBASvIq9d+CH/IuXv8A1+H/ANASuPHfwWVHc76iiivELCiiigAooooAKKKKACiiigAooooAKKKKACiiigAooooAKKKKAFHWvnHxD/yMGpf9fk3/AKGa+jh1r5x8Q/8AIwal/wBfk3/oZr0cu+KQpbFGiiivWMwooooAKKKKACiiigAooooAKKKKACiiigAooooAKKKKACiiigAooooAKKKKACiiigArt/gTcQW/xU0f7RKsSTi4tVdjgB5YJI1yf95xXEUqM0bq6MVZSCrA4IPqKxxFL21KVO/xJr7y6c+Sal2PQvDXinxP4Jgu/C+q+GodVsorhmaw1G3crFKOCykYIzjscGtT/hZkP/RJfDf/AH6uP/iqybf4y/EKGCOH+2LeUIoUPNYQSOQPVmQk/jT/APhdXxC/6CVh/wCCu2/+Irx54GtOTlKlG73tOSv8kjtjXhFWU39yf6ieK/H+taxoU2iab4WsfD9jckG6SwgfM+OgZmycewNUvAvjHXfC1lc6Y2hwavpVy4lksr2Bmj8wDG8EYIOPQ1e/4XV8Qv8AoJWH/grtv/iKP+F1fEL/AKCVh/4K7b/4irWFrKm6XsYWevxPfvflvcn2sObm53f0X+Zp/wDCzIf+iS+G/wDv1cf/ABVUdf8AiJrmpaNc6NovhGw8Pw3y+XcnT7dzJMn9zLZIB9qi/wCF1fEL/oJWH/grtv8A4ij/AIXV8Q+2qWQPqNMtwR/45WccBVi1L2MdO85P8HEp4iLVud/+Ar/MZ8XoJNL0bwV4fuxs1DT9HLXUXeIyys6qfQ4IyK8+qzquoXuq6jPqGo3MlzdTsXklkOSxqtXr4Wi6NJRk7vVv1bu/zOSrNTldBSr94fUUlKv3h9RW5kemfHr/AI+dH/3Jv5pXmVem/Hr/AI+dH/3Jv5pXmVcuC/gR/rqVLcKKKK6yQooooAKKKKACiiigAooooAKKKKACiiigAooooAKB1oooAtWx5FbFg3IrFtzyK1rE8ikZTMbxUzWmuRXa5BQpKD7qQf6V9u6dcfaLC2ukbiWFXBHoQDXxR44j3LBJ6qVr62+FF9/aPw18PXZbJawjVvqowf5V+R53T9lmVaPd3+/U96T58HRl2ujpxwoVQAo7AYFB5UqeQeoPQ0UV5hygST1qs+pWi6pHpLXGbt4TOsQycRg43H054GeuD6VaAyQPWvO9L1aOw0Hxn8RLhPNYPcm3B/597YFYkHsxUn6saTdi4Q5rnfNdW63S2zXMK3Lr8sRcB2HsOpFTEknJJJrzCx+FGl6j4ZS51q5vpPFFzGLmbVFupFeK5YZyig7Qqk4C4xgciun1TxKnhXw9pn/CSyG71eeNYjFYws7XEwUbyigEhepyeBST7lSgr2g7s6O6uIbW2kubiRYoYlLO7HAUDqTT45VniSZJPMR1DI2cgqRkGuG1/wASaZ4m+F3iW508zK0NnLFcQTxmOWF9ucMrAHp0PQ9q0J/Eul+F/A2i3mpNKfNtLeG3ghjMkszmJflVVBJ/pRzC9k7bam7f6pp9mZY7qdQ8Vu100QG5/LXqwUcnGO1WrS6ju7WO6tpxNBOgdJEbKupGQQe4xXnPh/X9P8R/Fy1u7OOeMpoEsc0NzA0ckbefyCrAHHv0Nbfw4X+zpNd8MZ/daRqLLag9reZFmjH0XeyD2ShO45U+VeZ1x5xkA4ORnsaUknGSTjpSUVRkKWYnJYk+ua8J/axvWkv/AA1pxYnbHLOQT6kKP5Gvdh1r5q/aUuvtXxTitQci0sYk+hbLH+dCOnBq9eP9dDndMXy9Jf8A2mVf5n+lZ942193UA5x61qINmmRL6sW/ID/Gsa9PJr9V4fp8mBh53PNzGXNipeR2F9428NWWg6jB4e8PzWOoalAIbmRpcoB3wM1X0rxt4YvPDdhpPjDw9NqUmnKUtpopNhKf3TzXBTnrVetf7Gw3LbW9735nzXtbe99tDRY2re+na1lb7jsvCni+x0Dx/ca9baW8emzCSM2aMMiNui5PHBAo1nx1cXPxKXxhZQNF5Tp5UMhzhAu0qceoz+dcbRW39mYZ1HVcbtx5d3t/XXcn61V5eVPS9/megeLPE/gXU7G/n0/wnNb6vegkzvNlY3P3mAB71leMvFUOuWXh2G1tZYJNItfJZpGBDtkHIx24rlKKVHLKFFxau+W9rtvdW69LDniqk73tr2VvM9ftvin4bi1y08RSeGbh9YEKwXMwlGNgGPkGcZ4HXtXFw+KrZPh9qfho2kxnvNQF0s24bVXjgjrniuUorKjkuEo/Cn06t/C218lfYqeNqz3ffp33NzwJr58M+KrLWvJMyQFg8YOCyspU498GusHjvw9Z+INbvtL0O4trbUtONt5YkGfOZyzSHPY+g9K83orbE5bh8RUdSondq27Wid1+JFPE1KceWPqdVqnii3vPAeh+HUtJlm025aZ5Sw2uD2A61sXfj+xm+JmleK10+5FvZQpG8Jdd7ERlSQenU157RSeV4Zpprfm6v7fxff8AgP63V79vw2O98N+OdPtbjXbPWdJe/wBF1eczvbhwHRs5Bz+X5CoLrX/BA8RWEtl4VkTSIY5EuYGly8xcY3ZzxjtXE0Uv7KoKbnG6urO0mlta9r726j+t1OVJ208l6nZ+PPFml6romneH/D+my2Gl2UjShZX3MznPP05NL4B8WaTpGi6poWv6XLqGm37LIyxPtYMvv6VxdFV/ZlD6v9X1te+7ve9733vcX1qp7T2nXbyttsdh8Q/F1j4ms9JtbHTHsI9PiaJULArtzwB+Fb/7ONzPD4wvYlH+jPYs85PRdrDaf1P515hWhpGtappCXSabdtbi7i8qfaBlk9Mnp+FY4rK4ywEsHR0T73e7vfv5l0sU1iFWn0Og0TxtNpfxCvfE3k/aIryWUTwn+OJ2zt/DjH0qbxNr/gt7NP8AhGPDMtheeekxmll3bQpztAzXE0Vs8soe0jUV00ktG0mltdLR28yFiqnK49/L8j14/FLw0usPrqeGbgardW5hu5vNHTbj5Rn1/SuLm8U28nw4bwsLSYTnUftfnbhs2/N8uOuea5WisqGTYWjblT0aerb+G9vkr7FTxtWe779O+56B4oW1034QeG9Nlt4l1K7ne+LBBv8AJy4XJ64O4f8AfNef1JNPNPs86aSTYgRN7E7VHQDPQe1R11YPDPDwabu22383f8DKtU9pJO2yS+47T4F/8lj8J/8AYTi/nXXfth/8lquP+wfb/wAmrkfgX/yWPwn/ANhOL+ddd+2H/wAlquP+wfb/AMmry6v/ACO6f/Xt/wDpR1w/3GX+JfkeO0UUV755wUUUUAFFFFABRRRQAVb0b/kLWv8A10FVKvaLDM2pWzrDIy+YPmCkiplsxop3AXz5OB98/wA6ZgegqzNa3XnP/o033j/yzPrTPst1/wA+0/8A37NCaAhwPQVof8y5/wBvg/8AQDVX7Ldf8+0//fs1f+zXH/CO7fs82ftYONh/uGlJrQDLoqX7Ldf8+0//AH7NH2W6/wCfaf8A79mqugIqKl+y3X/PtP8A9+zR9luv+faf/v2aLoCKinSRyRttkRkPowwabQIKKKKYBRRRQAV678EP+Rcvf+vw/wDoCV5FXrvwQ/5Fy9/6/D/6AlceO/gsqO531FFFeIWFFFFABRRRQAUUUUAFFFFABRRRQAUUUUAFFFFABRRRQAUUUUAKOtfOPiH/AJGDUv8Ar8m/9DNfRw6184+If+Rg1L/r8m/9DNejl3xSFLYo0UUV6xmFFFFABRRRQAUUUUAFFFFABRRRQAUUUUAFFFFABRRRQAUUUUAFFFFABRRRQAUUUUAFFFFABRRRQAUUUUAFFFFABRRRQAUq/eH1FJSr94fUUgPTPj1/x86P/uTfzSvMq9N+PX/Hzo/+5N/NK8yrlwX8CP8AXUqW4UUUV1khRRRQAUUUUAFFFFABRRRQAUUUUAFFFFABRRRQAUUUUATQda1LJuRWTF1rSszyKDOQeLk36VHJ/df+Yr6G/ZmvftfwmsoyctazzQH2AbI/RhXgWup5uhzf7OG/WvWf2RL3zPDWuaeTzBeLKB7OmP5rX5jxXS5MxUv5or8NP0PZwr58vt/LL8/+HPcKKKK+dMR0P+tT/eFePyRySfsw6rGoJlj0+5aQAcko5Zv0Br14da4vwlFBZav4j8G3yKYZJ5L21jbpNa3GSyj1CsWUj6etTI2pSsr9mn9x11hIktjbyRsGR4lZSOQQQMVyNu8d18aTLuSVLbw6HtXUhgDLcYcqfoiDPoaxovDHxK07Sz4U0rXdHOh7DBBqEyyfbreDoFAA2FgvAJ9OTWvrPhLUtOOjX/gma0gvtJszYLDfFzDc2x2/I5XLbgUUg+ufU0rvsNRjFv3tzC8eDyfE/jRIhtW68JedPj+KRJNqk++1m5q/YqJ/HvgeOZQyW/ht54c9BIVjUsPfb3q5YeEdXvdL8Q3HiO9tH1vXLX7KxtQ3kWsSg7ETd8x5Ykk96hu/C/ixtC8P3sF9pEXijQ0MSMgk+yXEJUKY2yN4yFB46GlZmnNG1r+X4Fq4jjHxytpggEj+HXDtjlsT8Z9an8O8/E3xay/dFvYKf9/ZIT+hWqeg6F4jg8Xnxl4s1PSlKaW9rJBbbhFbr5m/ILdsZyTzn2q78NVku7PU/Ek0bRtrl813ErjDLbqqxQ5HbMcatj1Y00RKyi9eiX4nWUUUVZzipywr5N+LF39v+L+vSA7hHc+Sv0QBf6V9aRELIGbovJ+lfGFxcHUfFup3x58+8kfP1Y1cFdo7svX71vsjauvltoF9I8/maw71utbepnaxX+6qr+lYF4etfsGXU/Z4WnHyR4NeXPXk/M1viL4bt/Dc2lpBdSz/AG2xS5bzABtZgCQMdua5OvoXxBceD01HwzYa/pkl7d3+nwwI+7CwoVXk/U+lcda+D9Ksbrx/Y3Fv5/8AZkAazdicoCSQa8XAZ7+4Xt4vm76a3ly3Xo2j1a+A9/8AdtW/LS55WOSAOpq/rukajoeoGw1S2NvchQ5QsDweh4rutEsdAsfhpoviLUNM+1S/2z5c+1iGkjxJheuOoU/hWj+0TfaQ+rR6fHpzrqqCOSS7LfK0W1sJj6kflXWs3lPGxw8IO3vJvzi0u+2uvqvMyeDUaLqSlrp+J5LRXoXwk0XQNU0rxHdeIIWaCyt0m3qTuRQSWx9cVp+LdC8O+IvDega34Z099N+13/2KSNmyQPU+4rWrnFKniXQlF6Ozl0u1zL8CI4KUqXtE16dd7HlVFe7XHhHw7d3Wp+Ebfw1dW7Wdqz2+qENiSVRzz0IJ/rWD4T0HStF8GafrOoeHbjXbrU53VljBIghU4zgdz1rmjxDQlDmUHe6stNbptPey0T3NXl01Kzat316Hk9dPZ+GYJ/htf+KjdSia2vEt1hAG1gSvJ75+au8t/AOh6f8AErWBfRM2iabY/wBoCEk5wRwpPXAw35CpPEF34e1P4K6nd+HrOTT4JtRh86BznZJvQE/QjBrKvnaqypRw6dnKF30tLo/NoungXFSdS2ilp6dTxitvwRocPiHxBFplxqMGnxujMZpWCqMdsmu++IunaD4b8PR6XF4XkljnsY5INVVif3xAJJ56e3vXM/BjStP1nx7a2Op24uLZonYoSRkge1dbzRVsBUxME4pJ2ejenW1/wZisLyV405a39Tj50Ec8kYYOFYruHQ4PWmV6l4M0nwnD4B1LxBr9g9wLHVWVVjYhpBtAWP6ZbP4V0t/YfDnTtS0TU5NHmkHiKONYIA3yQhsZc8/7ag/Tisaufwp1HTVKUmrrS2rSu1v21Khl7lFS5kv8tvzPCKK9e0Dwb4ej8feMdH1GJjYWNp5sTZO6IHY3HqQGxV2WH4bTeELbxqNDuYrWzna3FoH+aZug3c496c+IKSkoxpylfl2S+0rxW/X8Ajl82m3JLf8AB2Z4pRXrniDwPo+ofEvQLTTI2ttN1a1F3JGD91RnIHpnA/OpfEmgaJrHhHXbmx8M3Oi3GjEPBLIGAniyc5z1OAT+VUs/w79n7r9619vdu+VX179r9xPL6i5tdvxsr/keV6DZrqWt2OnvIY1ubhIiw6gMwGf1rrLvwPZxeKfEej/21Hbx6RB5sT3BCtMdqnb9fm7V22laf4L8Ly+F9E1PTpZdXv1hujdq3+qkLDbkem7jj05qvf6PpurfEjx+dQtVnNtYiWHJI2Psj54rgq51KpVk4c0YKLadlr78VdfitTohglGC5rN3+7Rux4vnitDSNG1LV0u2061M4tITPOQwGxByTz9DXd/Dm48MNZWGny+ELzVLm4k2Xl2FYomTgYx0wK7LwTaaH4b1zxvoy6fJKtpDJMzb/v22wnyuvXrz71147PJYdVIxpvmjqr2s1zJN7+ZlQwKqcrctH/lfseB9qK9O8GaToOsXXiLxWmhzzadY7fsemqSWZ26A4644/M1U+K+g6fBoui+JdN0uXShf747i0kzlJFPB56Zwf0rqhm9KWJWHcWm9OmjtzW37ddr6GMsHJU3Uv/w17XKHwL/5LH4T/wCwnF/Ouu/bD/5LVcf9g+3/AJNXI/Av/ksfhP8A7CcX86679sP/AJLVcf8AYPt/5NXPV/5HdP8A69v/ANKNYf7jL/EvyPHaKKK9884KKKKACiitazuFs9FWZbeGV5Ll1Jdc8BFIH6mpk7DMnNGa1P7Zf/nytP8AvgUf2y//AD5Wn/fApXl2Ay810NleXNudGjhlKIwJIA6/NVa11ZpLmKNrK12s4U/IOhNWLlVTU9LRRhQzAD0G81E3fRoaM+bVtR85/wDSn+8ew9ab/a2pf8/T/kKqT/66T/eP86ZVqEewrl7+1tS/5+n/ACFXv7U1D/hH9/2l932sDPHTYaw60P8AmXP+3wf+gGlKMdNAQ3+1tS/5+n/IUf2tqX/P0/5CqNFVyR7AXv7W1L/n6f8AIUf2tqX/AD9P+QqjRRyR7AaOsTST29jLM25zCcn1+Y1nVe1H/jy0/wD64n/0I1RpQ2BhRRRViCiiigAr134If8i5e/8AX4f/AEBK8ir134If8i5e/wDX4f8A0BK48d/BZUdzvqKKK8QsKKKKACiiigAooooAKKKKACiiigAooooAKKKKACiiigAooooAUda+cfEP/Iwal/1+Tf8AoZr6OHWvnHxD/wAjBqX/AF+Tf+hmvRy74pClsUaKKK9YzCiiigAooooAKKKKACiiigAooooAKKKKACiiigAooooAKKKKACiiigAooooAKKKKACiiigAooooAKKKKACiiigAooooAKVfvD6ikpV+8PqKQHpnx6/4+dH/3Jv5pXmVem/Hr/j50f/cm/mleZVy4L+BH+upUtwooorrJCiiigAooooAKKKKACiiigAooooAKKKKACiiigAooooAfH96tC0PIrNTrV+1PNBEjWmXzdNnj9Yz/ACrr/wBke88rxZrenE/6+zSUD3R8f+zVydn8yFT3GKt/s7XX9n/GS0gLYFzFPbn3O3cP1WvgeM6dqlGp6r8j1crfNh60PRn1pRRWF8Qdan8O+CNY121hWaextmmSNujEEcV8Y2TFOTSRu1G0EDXKXLQRNOilElKDeqnqAeoBwOPauB/4SDxrpOsaPeeIbbSf7E1e5S1CWzOZbR3UmMtkYOcYPJwelXdW1bxbq/iPUNJ8HrpsEGlFI7q6vdxEk7KG8pQoPABGT6nilzGnsn3O1orj9P8AFGsap4Ik1DTdFSTXorlrGayd8Rw3Ky+W5Zuvlqctkc7feoPDOteLLLxrH4X8YJpspv7SS7sLqy3YPlsgkjYMByN4IPcZo5kL2UtfI7SZ/LhkkIyEUtj6DNc9pPipdR0jw/qMOlXbx6zIUymCLYDd80nPT5ccetc/4V8S+L/Exup10zTbbRrW5vbW4nkkfzpfKkdF8sDjoBnOOc1D4G1q50rwP8PrOCNGTVJ2tZSx5Vf3jZHvkUuYv2Vk77/8OejzwxXEEkFxEksUilXjdQysp6gg8EU5FVFCooVQMAAYAFefS65461vXPEGl+GodItk0i++z/aLxn/efu0dVAAP945P0x3qePx1eXXw/0vWLPTYzreqXAsILJ2OxbsMyyBiOdieXIxPXC+tPmRPsZaHd0Vxmh6x4n03xTa+H/Fy2E39pRSSWF3Z7gDJGNzxMCB/DkgjqFOa7OmnciUXEo+Irr7D4c1S9zjyLOV8+4Q4r458LqZZlY9WbP5mvqX403n2H4U6/NnBe3EI+rMBXzN4RjwyN/dGfyrpw0OarGJ34H3YTn6GjqbbpJD6sawbs8mte+bisW6PJr9lhHlikfMxd3c9x1HQ9F8Qav4a1M+ILKFtKsrd7qFpVyU2gjB9cjkVjeGdb0vxH438bWb3sdtFrEHl2ssjbVO3Izk/hXjLdT79abXz0OHrU5QlVb0tHRe773N89Uvloew8xvJNQ66+elvyPWvHFtpeh/COz0Oy1a31C4s9XUzmNxy5VycDuoyBmoPjxY2d5NaeLbHVbS4gu0igWBHzIPlY7iOwwAPqa8swPSjtiunD5RKjUhU9q205N6LXmtdeWqM6mMU4uPLo7fKx6F8MLi3h8FeOI5p4o3k03Eau4Bc4bgA9av6Pq1rpvwo0G4aeIyW2umV4g43hRjJ29eleXUd60rZTCtUlOUt5KX3R5bEwxbhFJLZNfjc958Yxa9qFxfa3pHjyxg0SaFp44Wm+dRt+4B61Q8KX1/r/w40uw8P8AiW20jU9Nd47hJ5NgkQng+/Y/ia8V7be2c4oHByOD6iuNcPpUVT51eLTT5V0TWq+1ozd5hebly776v8Ox7H4TuVh8ba/4a8Q+Ibe9k1LTRa/bVf8Ad79v3QTxwGb8qj17S9M8PfCHVPD6a3aX16L+CSfynBA3OuAvc4C5NeQYo7571q8kftYzVSyTi2rKzcevlp0RCxy5WuXv16M9vWOfQfhxrNl4g8Radq2mS2oGmxJIHkDnp78fpXGfAWeC2+I9pLczxQxiGQF5HCr0Hc1wfYDsOntQaunk9sPWpSnrUvdpJdLbLr37kyxl6kJpfD5/qej29zb/APClddg+0Q+c2tBlj3jcR8vIHXHvVzxXdWr23wz2XMLeTbx+biQHy+YvvenQ9a8soq1lEefn5vtSlt/NHl/4Ivrb5bW6Jfc7nuX26y/4WP8AEGX7ZbeXJpYEb+au1zsj4BzyfpXHC4t/+GfzbefF5/8Aa27yt434wOcdcV59gelHes6OSxpcvv7OD2/kVvxKljnK+m9/xdz2678Q6bpPjXwNfTXULWy6SIZ2Rw3l7ieuOnOKoeP7DxNa6Lql1c+ObK800/6q3SbdJKrMMLgex5+leQUdgOw6e1Z08ijSqQnGe294p395vS+z1tcqWPcoyi1v5+Vvme63VpofiWXwv42m160tIbC3iS6gZx5hdGyFA/3iQfaoIb2zHxD+IchvLbZLp2I281cOdqcKc8/hXiNGB6VEeH7JxdVtWslZaLmUvntb/hhvMNny67vz0se6eD5y3gPw0+ieILDSba1fdq6uwEkhDdMdTkcUafe6bdfFnxfYNf28SapYNDDMZBsyUx16fxfpXhfbFA4pPh6LlUl7T4r9FpeSlq+tmuvQf9ou0Vy7W69lb5HsHw5I0c+J/BMXiC1tNRdlazvlfETOv3sN6cAfia5n4pWuvWUNhDrnia11iR2dhFBJvEWMDJ9zk1wtB5JJ5J6muyjlTp4r6xzp31fuq7drXT3V97GM8XzUvZ29Nel77dTtPgX/AMlj8J/9hOL+ddd+2H/yWq4/7B9v/Jq5H4F/8lj8J/8AYTi/nXXfth/8lquP+wfb/wAmrCr/AMjun/17f/pRpD/cZf4l+R47RRRXvnnBRRRQAVek/wCRfh/6/JP/AEBKo1ek/wCRfh/6/JP/AEBKmXQaKNFFOjR5HCRqzMegAyaoRJY/8f1v/wBdF/nWzqcqQ6jp8shIRGcsR6bzWdY2V4L2Am1mx5i/wH1q/wCIrS6Y2223lPEnRD/fNYyackMhktNHaRm/tY8kn/Vn/Cm/Y9H/AOgsf+/Z/wAKpfYrz/n1m/74NMmt54VDSwyICcAspFVb+8BofY9H/wCgsf8Av2f8KTUGsYtKS0tLo3DGfzGO0jA2kf1rLop8vmFwoooqxBRRRQBe1H/jy0//AK4n/wBCNUavaj/x5af/ANcT/wChGqNTHYbCiiiqEFFFFABXrvwQ/wCRcvf+vw/+gJXkVeu/BD/kXL3/AK/D/wCgJXHjv4LKjud9RRRXiFhRRRQAUUUUAFFFFABRRRQAUUUUAFFFFABRRRQAUUUUAFFFFACjrXzj4h/5GDUv+vyb/wBDNfRw6184+If+Rg1L/r8m/wDQzXo5d8UhS2KNFFFesZhRRRQAUUUUAFFFFABRRRQAUUUUAFFFFABRRRQAUUUUAFFFFABRRRQAUUUUAFFFFABRRRQAUUUUAFFFFABRRRQAUUUUAFKv3h9RSUq/eH1FID0z49f8fOj/AO5N/NK8yr0349f8fOj/AO5N/NK8yrlwX8CP9dSpbhRRRXWSFFFFABRRRQAUUUUAFFFFABRRRQAUUUUAFFFFABRRRQAo61ctjyKpCrVselBMjcsG6VT8G3P9lfF/RrrO1V1KMH/dc4P/AKFViwbkVh+JHaz8QwXi8FGjlB91P/1q+Q4xp3wUZ/yyX6no5K715w7xZ9xHrXI/Gb/klXiT/ryP/oQrqrSZbi0huFOVljWQH2IBqtrml2Wt6PdaTqUbS2d1H5cyK5UlfqOR0r89kuhUHyyTZyvxT/5FnQf+wzYfzNYWg+HL7UfGfjSKLxTf6ZMmrtM1tCikeXIisj8nOCD19q9F1fR9P1a0t7W+iaSK2njuIgrlcPH905HX6Vj+LvA2h+Jb5dQu5NRs7wR+U8+n3kls8sf91yhG4emelS4m0KqS5TlC6+GfCy2/hnxE11c694k+yS6pPGG8iZyVlYA/KxBiIHYk0+DSbvSfjL4WivvEl1q80llfNsmjVDGAsfOF6Zz+ldhe+DvD934Rj8KyWRTS4lURJHIUeNlO5XVxyHB53dc5rP0z4c+G7Gaxug2qz3tlci5ju5tQleZmAxtZictH/sH5falysaqxs/n0Kvwp/wCRB1D/ALCeqf8ApTLXN6B/yKvwo/7CLf8AoMtenaLpGn6NYPY6fC0du80s7KzlsvK5dzk9izHisrSfA/h3S0tEtIbzZZ3rXtsst28gilYEHaCeFwx+XpT5XoL2sbyff/glL4d/8jL44/7Dg/8AREdeex2clx4a8JSf2lLpsEfjPVY5LmMDMRklvkQ88csyp/wOvZdM0mx0261C6s42SXULj7TckuTuk2hcgHpwo4FUW8J6C3hu58OvZF9NuZZZpI2kJPmSStKzBuoO9iwI6cY6UcoRqpP7vysc7B4Vt7Lxnocmq+L7+/v7d5Z7G0mjA3Hy2V246Da56+td9XM+EvBGi+Gr2e+s5NRu7yVPK+0X95JcyJHkHYpckqOBnHXArpqcVYzqS5nvc8w/adu/s/wzS2Bwbu+jTHqBkmvDvDa7baR/RD/hXqP7WF3/AKL4d00N96WSdh9AAK800hdumOfUgV6+TU/aY2nHzR1QfJgZy73/AMivfGsa5PJrVvm5NY9yeTX60j5yBWbrSV6BqvwxvtN8N3Ou3OpWiwx2Ud1Em7DSlgCVAPpmn6X8K9SvNMgd9TsrfUrmDz7exdj5jJ2zx1NeZ/bWB5Of2ite3Xff8OvY9H6jXvblPPKvaJpGpa3e/Y9KtHurjYX2KQDtHU810Xg/wO2t2lxeX2r2elwQzm3xM2HaQAdB6c12Hwv8OXnhX4tzaVePHIw06SSOSM/K6HGCPyI/CssdnFGjTqqnJOcU3bXp/XRlUMHOco8y91ux4/Rmg9a9i8R+A7FfhNplzFdabFdW6Ncy3AwDcArkIDjJIz0rqxuY0sHKnGp9t2/r+uplQw0qyk49Fc8mvbG8shC13bSQiZPMi3jG9fUVWr0rxFoHiHXtb8I6NqmqWsjXmnj7I6ptEUYycNgcnilb4O69/ZnnQ3tlJerIqy2ok5jUnGW9MDk+wNcsM6wsIR9vUSk/W27XbyNXgqsm/ZxbS/yueaUV2Pj7wFeeFbSyvPttvf2t0xjEkJyA4HT9D+RrTPwp1P8As1j/AGlZf2stv9pbT937wJjOOnWt/wC18F7ONT2itLb5b+lvMj6nW5nHl1R53RUtpbyXV3Dax4Eksixru4AJOOa77V/hfcWmi3t5Z63YX9zYJ5l1bwtkqO+Djn/61bYjHUMNKMasrOWxnToVKibitjzyiu28FfD278Q6MdYuNRtdNs2kMUDztjzW9vbPFO8M/DnUNVudU+1X9pY2em3DW0ty7fK8inBC+o/xFZTzbBwc1Kfw7/5eb9C44StK1o7nD0V2Nh4A1C68V6jof220SLTlElzebsxKhAIOfcEUuvfD7U7DWNKsbO4gv4dWbbZ3ER+Vj3B+nWn/AGphOdQ51dq/ytf8tfQX1Wtbm5fI42iu28RfD+TTp7O1sNZstRup7oWkkMbHdHIfw6e9Q+NvBKeG9P8AtC65ZXs0U4t7mCInfG5DHpjkfKf0op5phajioy1lto/8tPmOWFqxTbWxx9FFFegcwUUUUAFFFFAHafAv/ksfhP8A7CcX86679sP/AJLVcf8AYPt/5NXI/Av/AJLH4T/7CcX86679sP8A5LVcf9g+3/k1eBV/5HdP/r2//Sj0Yf7jL/EvyPHaKKK9884KKKKACr0n/Ivw/wDX5J/6AlUa6f7Dpsfhyy+0fb5GkkaU+TGGAJROOvpis5ySsNHMVoaAzR6gXRirLBKQR1B2Grf2XRv+eOs/9+F/xqaHT44rmKayjvDHLbT5E0eGBCkdqUppqwWM+x1LUDewA3s5BkX/AJaH1q/4h1C+Q2+28nXh+jn++ayrC2uftsH+jzf6xf4D61c8Sdbb6Sf+hmk1HnQFP+09R/5/rj/v4asyXNxcaBN9omkl23UeN7Zx8klZdXov+QBcf9fUX/oElXKKAo0UUVYgooooAKKKKAL2o/8AHlp//XE/+hGqNXtR/wCPLT/+uJ/9CNUamOw2FFFFUIKKKKACvXfgh/yLl7/1+H/0BK8ir134If8AIuXv/X4f/QErjx38FlR3O+ooorxCwooooAKKKKACiiigAooooAKKKKACiiigAooooAKKKKACiiigBR1r5x8Q/wDIwal/1+Tf+hmvo4da+cfEP/Iwal/1+Tf+hmvRy74pClsUaKKK9YzCiiigAooooAKKKKACiiigAooooAKKKKACiiigAooooAKKKKACiiigAooooAKKKKACiiigAooooAKKKKACiiigAooooAKVfvD6ikpV+8PqKQHpnx6/4+dH/wByb+aV5lXpvx6/4+dH/wByb+aV5lXLgv4Ef66lS3CiiiuskKKKKACiiigAooooAKKKKACiiigAooooAKKKKACiiigAqxbnmq9TQHmgTNixbkVmeOI8tbyeqlf8/nV+zbkVF4wTfpcUn918fmP/AK1eDxJS9pltVdrP7mjpyufJjIef+R9YfC++/tL4c+Hrzdkvp8QY+6rtP6iujrzf9my8+1/CTTkLZNrNNAfbDlh+jV6RX5YndJnXWjy1JR7MKKKKZmFFFFABRRRQAUUUUAFFFKoyRQB85ftQXX2j4habZA5FrYgkehZs1ytuNmmoPVifyFXvjbdfbvjFq2DlYPLgHttWqco2WkK/7JP619JwxT58apdr/kdWLfJl8V3/AFdzJvW5NZM55/GtK8bk1lznmv0w8KB6R8ap2+2eE4pJGMCaZA2zPAyFyfyrsfGetaPoXjTTdSbwzfX18LWJrW6hdipXbjGBx3rxXxFr+p6+9o2pSRyG0t1t4tsYXCKMAHHX61v6N8T/ABfpWlRadbXsLRQrtiaWEO6D6mvlKuS1/YUYpJuKkmuZxTUn3S+9W1PahjaftJt6Xs07J7G1p+k6BceHtQ8a+INMvr1brU3igsLZyPLYknJx9CPyr0IhR8adN2xtGP8AhG/ut1X94/Brxbw1488SeH7e6t9Puo/LuZDK4ljD4c/xDPQ05fH/AInGuwa2byJ76Gz+xrI0IOY8k8juck81nislxtec9Va0lHV7NKytbS1tXuyqWNowjHTW6b07eZa0bXfB1t4TNhf+HpbjVNkg+0gjG4k7T17cflWt4otprj4FeGGghaVYbuYyFVztGDya82ro9I8a+INL8NXXh21uYxYXIYMjRhiA3XB7V62Jy6anCpQd2p8zUm7bNO29t9jlpYlWcZ7WtovT/I9Vf/ko3w3/AOwZ/RqyPCN1ced8T5vPk8wW8jB9xyCPNwc1wP8Awm3iD+1dJ1P7RD9p0mHybQ+SMKvPUd+p61XsfFGsWf8AbHkTRD+2EKXmYgdwOc49PvHpXmrJK/s3F22ivuqOT6dvxOl46nzX13f/AKSl+Z3Vk8Y+Dfhlrk5hj8RLuz0C5kJ/ma6jxhr+l+HfiPc3i+Fr+61VowFukdikism3gdMdR+FeLy+INTk8Mw+HGlT+zobg3CIEG4PgjO7r3PFdDbfFLxjb6SunLfQuix+WsjwhpAuMfe6596WIySvObmkpJud1zOOkmnul5aoKeNpqKW1lHWyeqRzukWh1vxTb2it5BvLvGf7m5s/pXtOg6b4e0eXxjpGj6VfxT2emTR3N5O5KTHY3QHjrzXg1vPNb3MdzDIyTRuHRweQwOc12V/8AFLxheRSQzXkASWB4JFWBQHVhgk++Oh7V2Zvl+KxTjGi/dtqrta3TvotdFaz9THB4ilSTc1r6f1Y2vFtpd33wb8Hf2bBJPCjyLMsa5xIeBn8d9S39jqTfAo2UdvM13ba066hGBucMCc5x15KVyXhLx74l8L2MljpN4i27ksEljDhSe4z0o8OePvE2g3l7dWN8C97IZbgSoHVnPJbB6GsZZdjYrlgotRnzx1et23Z6aWvvr0LWJot3d9VZ+WnQ7b4W232Lwj4ys9a024uZo44HntA2JHi2EgDHPQj9Koaj4y2weHbfw74bu7RNLvWnt0m3Hedp3KM+2a5Kw8a+I7LxNceIoL7GoXP+uYoCjjjgr0xwPyq3q/xD8T6nqthqU91Ck2nuZLYRxBVVj1JHek8pryxMqtSKkpa/FJJPk5WrW1XnvZjWLpqmoxbVtNlte+52PieLTrmw0z4j+G9Mns9SGohJ7N1x5r4JOB/wE/nVP4i2eh+IvB7+OtPsJ9Nv/tghvIZBgSORkkD6nOe/Nc1rXxE8Uare2N1PeRRtYy+bAsUQVQ/qQOv/ANeq/i7xx4g8UWsVrqlxF9nibeI4owilvU469/zpYbLMZTnSk2lyt68zbUb/AAbe8uzdrBVxVGUZrv5de/kc1RRRX1B5QUUUUAFFFFAHafAv/ksfhP8A7CcX86679sP/AJLVcf8AYPt/5NXI/Av/AJLH4T/7CcX86679sP8A5LVcf9g+3/k1eBV/5HdP/r2//Sj0Yf7jL/EvyPHaKKK9884KKKKACtq/v720isktbqWFWtYyQrEAnFYtaGtfdsP+vOP+VRJJtXGJ/bWrf9BC4/77NbVnqmpNBZk3sxLW9wT855IBxXLVu2X/AB72P/Xtc/yNRUjG2wIo/wBtat/0ELj/AL7NLqrFrLT2YkkxMST3+as+r+p/8eGnf9cW/wDQquyTVgKFXov+QBcf9fUX/oElUavRf8gC4/6+ov8A0CSnLYCjRRRVCCiiigAooooAvaj/AMeWn/8AXE/+hGqNXtR/48tP/wCuJ/8AQjVGpjsNhRRRVCCiiigAr134If8AIuXv/X4f/QEryKvXfgh/yLl7/wBfh/8AQErjx38FlR3O+ooorxCwooooAKKKKACiiigAooooAKKKKACiiigAooooAKKKKACiiigBR1r5x8Q/8jBqX/X5N/6Ga+jh1r5x8Q/8jBqX/X5N/wChmvRy74pClsUaKKK9YzCiiigAooooAKKKKACiiigAooooAKKKKACiiigAooooAKKKKACiiigAooooAKKKKACiiigAooooAKKKKACiiigAooooAKVfvD6ikpV4YH3pAenfHeOR7nSNkbvhJs7VJ7pXmnkXH/PvN/37Neyf8LT8N5OINS/78r/8VR/wtPw3/wA8dS/78r/8VXmUalalBQ9nsW0meN+Rcf8APvN/37NHkXH/AD7zf9+zXsn/AAtPw3/zx1L/AL8r/wDFUf8AC0/Df/PHUv8Avyv/AMVWv1mv/wA+wsjxvyLj/n3m/wC/Zo8i4/595v8Av2a9k/4Wn4b/AOeOpf8Aflf/AIqj/hafhv8A546l/wB+V/8AiqPrNf8A59hZHjfkXH/PvN/37NHkXH/PvN/37Neyf8LT8N/88dS/78r/APFUf8LT8N/88dS/78r/APFUfWa//PsLI8b8i4/595v+/Zo8i4/595v+/Zr2T/hafhv/AJ46l/35X/4qj/hafhv/AJ46l/35X/4qj6zX/wCfYWR435Fx/wA+83/fs0eRcf8APvN/37Neyf8AC0/Df/PHUv8Avyv/AMVR/wALT8N/88dS/wC/K/8AxVH1mv8A8+wsjxvyLj/n3m/79mjyLj/n3m/79mvZP+Fp+G/+eOpf9+V/+Ko/4Wn4b/546l/35X/4qj6zX/59hZHjfkXH/PvN/wB+zR5Fx/z7zf8Afs17J/wtPw3/AM8dS/78r/8AFUf8LT8N/wDPHUv+/K//ABVH1mv/AM+wsjxvyLj/AJ95v+/Zo8i4/wCfeb/v2a9k/wCFp+G/+eOpf9+V/wDiqP8Ahafhv/njqX/flf8A4qj6zX/59hZHjfkXH/PvN/37NHkXH/PvN/37Neyf8LT8N/8APHUv+/K//FUf8LT8N/8APHUv+/K//FUfWa//AD7CyPM/B2ijWPEEGn3STxRSq3zhCNpA4NT+J/Cup+Hbg+ehltifknQcH6+hr1PQfH2i63qkWm2cV6s0udpkjAXgZ65pfG3ijR9HtXtboJeTyLj7MOQf970FZfWq3tUuX5A4qx47aNyKn1xfN0Ob1XDfrVYzLLcySpGsSuxYIvRR6Crc372wnj7tGQPyrox9L22FqU+8X+RFGXJWhLs0etfsm6tbx+EtYsLq5ji8m+WRA7YyHTn/ANBr2U6ppY/5iFt/38FfB8c15bswt7iWEN97YxGfrTjfaof+X+6/7+GvxSNVJWaPqsRlk6lRzjJJM+7Dq+k/9BC2/wC/gpDrOjj/AJiNt/38FfCn2zUv+f25P/bQ003V+et3cH/toar20exj/ZFT+dfcfdh1zRf+gla/9/BTf7f0P/oK2n/fwV8Jma8/5+Zv++zSeZdf895v++zS9uuwf2TP+dfd/wAE+6z4h0Ef8xW1/wC/gpp8SaAP+Yta/wDfwV8Lbrn/AJ7y/wDfRoJuP+esn/fRp+3X8o/7Jn/Ovu/4J90DxP4d/wCgvaf9/BTD4r8ND/mMWv8A38FfDOJv+ej/AJ0myQn7zfnR7dfygsol1n+H/BPuVvF3hof8xi1/77p1v4u8MtMi/wBs2gye718M+XKO7fnQscjMM7jR7f8Auj/sl/z/AIf8E7fWr5dX8d6xqUbb47i9kZG9VzgH9K0dRbaAvooH6VgeGYDvTjFa2qTBpnKnIzxX3HCFJupOp5fmzhzm0KcKa/qyMu6brWfKeat3DZNUpDzX3p4kUNooooLCiiigAooooAKKKKACiiigAooooAKKKKACiiigAooooAKKKKACiiigAooooA7T4F/8lj8J/wDYTi/nXXfth/8AJarj/sH2/wDJq5H4F/8AJY/Cf/YTi/nXXfth/wDJarj/ALB9v/Jq8Cr/AMjun/17f/pR6MP9xl/iX5HjtFFFe+ecFFFFABWouqWrW8EdzpiTvFGIw/mlcgdOMVl0VLinuM1P7Q03/oCp/wB/z/hU9peLeXkccNqIEitpgqK27OVJrEqS2nmt5lmgkaORejDqKlwVtAE8mb/nlJ/3ya0NShl+wad+6f8A1Lfwn+9Uf9san/z9yfnV+91XUPsunf6VJ80Zzz1+ak3K6BGJ5M3/ADyf/vk1dVHTQJ9ysubqLqMfwSVI2uagCf3xqG61S6uoxHcN5iA7gp6Z9afvMCjRUvmr/wA8lpZNrW4kCBTv28fSruBDRRRTEFFFFAF7Uf8Ajy0//rif/QjVGr2o/wDHlp//AFxP/oRqjUx2GwoooqhBRRRQAV678EP+Rcvf+vw/+gJXkVeu/BD/AJFy9/6/D/6AlceO/gsqO531FFFeIWFFFFABRRRQAUUUUAFFFFABRRRQAUUUUAFFFFABRRRQAUUUUAKOtfOPiH/kYNS/6/Jv/QzX0cOtfOPiH/kYNS/6/Jv/AEM16OXfFIUtijRRRXrGYUUUUAFFFFABRRRQAUUUUAFFFFABRRRQAUUUUAFFFFABRRRQAUUUUAFFFFABRRRQAUUUUAFFFFABRRRQAUUUUAFFFFABRRRQAUUUUAFFFFABRRRQAUUUUAFFFFABRRRQAUUUUAFFFFABRRRQAUUUUAWdMvrrTbtbuzkMUyghXHUZGOKheSSWVpZXZ5GOWZjkk+tMpyilZXuDZYhPIrQtnxWfEOauQ0zORYWwsZGLNAuT1qZdK00/8u4psVWENcLy3CN39lH7kN4qv/O/vYwaTpv/AD7rSjStN/59k/KpgadzR/Z2E/59R+5EvFV/5397If7L03/n1T8qP7M03/n1j/75qelqlgMKv+XcfuQvrNb+d/eyAabp3/PrF/3zS/2fp/8Az6xf981LzRT+pYf/AJ9r7kL6xV/nf3kX2Cw/59Yv++aPsViP+XWL/vmpDmmn8apYSh/IvuQvbVf5n9437LZD/l2i/wC+aQ29mvS3i/75oJNRsar6tR/kX3IPa1P5n94OyRj5FC/QYqhcyZzU8pqnNWkYRh8KsUm3uyrM1Vz1qeQVAw5qzVCUUUUDCiiigAooooAKKKKACiiigAooooAKKKKACiiigAooooAKKKKACiiigAooooA7T4F/8lj8J/8AYTi/nXXfth/8lquP+wfb/wAmrkfgX/yWPwn/ANhOL+ddd+2H/wAlquP+wfb/AMmrwKv/ACO6f/Xt/wDpR6MP9xl/iX5HjtFFFe+ecFFFFABRRRQAUUUUAFaV9/x6aX/1yP8A6FWbWjff8eml/wDXI/8AoVRLdDM9vvH60lK33j9aSqEFS/8ALn/20/pUVS/8uf8A20/pQxkVFFFMQUUUUAXtR/48tP8A+uJ/9CNUavaj/wAeWn/9cT/6Eao1MdhsKKKKoQUUUUAFeu/BD/kXL3/r8P8A6AleRV678EP+Rcvf+vw/+gJXHjv4LKjud9RRRXiFhRRRQAUUUUAFFFFABRRRQAUUUUAFFFFABRRRQAUUUUAFFFFACjrXzj4h/wCRg1L/AK/Jv/QzX0cOtfOPiH/kYNS/6/Jv/QzXo5d8UhS2KNFFFesZhRRRQAUUUUAFFFFABRRRQAUUUUAFFFFABRRRQAUUUUAFFFFABRRRQAUUUUAFFFFABRRRQAUUUUAFFFFABRRRQAUUUUAFFFFABRRRQAUUUUAFFFFABRRRQAUUUUAFFFFABRRRQAUUUUAFFFFABRRSigBVXNTxx0kSVdgizQQ2Mhiq5DEamggq9BbM3RePU9KipUjTXNJ2RCvJ2irlWOI1OkXvVsRwRj95Jn2FI15aR/dRfqa8avn+EpaJ39Drp5ZiKm6sRLFnoCfoKlW2lbpG35VDJrSL0IH0pI9SupziG3nlJ6bUJrzanFEfsw+9nVHJn9qRaFpN/cx9TTvscv8AdX86SCz8SXIzb6FqUo/2YTVmPQfGkgynhfViP+uBrmlxTPokarJ6f8xB9jl/2Pzo+xTeifnU76D4zT7/AIY1Uf8AbA1BPZ+I7Yf6RoWox/70JpLiip2X9fMP7Hp9xDY3H/PPP0NRPaTr96Fx+FRNqNxCcT280Z/2kIqWHWlP8WDXRDid/aiiJZMukiBosdQR+FRPFxWvHqkcgw2xh70/FhP1jCH1U4r0KPEOHn8SaOaeVVY/C7nOyxVVlirp5tMDDMEof2bg1mXVo8bbZEKn3FevQxdGuv3crnFOlUpP31YwJY6rOlbM8GM1RmixXSEZGcwpKmkWoj1oNExKKKKBhRRRQAUUUUAFFFFABRRRQAUUUUAFFFFABRRRQAUUUUAFFFFABRRRQB2nwL/5LH4T/wCwnF/Ouu/bD/5LVcf9g+3/AJNXI/Av/ksfhP8A7CcX86679sP/AJLVcf8AYPt/5NXgVf8Akd0/+vb/APSj0Yf7jL/EvyPHaKKK9884KKKKACiiigAooooAK1LTVI1t7e3m0+3n8r5VdhzgnNZdOi/1i/UVMop7jNNtUtdx/wCJRadfSk/tS1/6A9p+VZjfeP1pKXIgNT+1LX/oD2n5VL/adr9lz/ZNp/rMYx7VjVL/AMuf/bT+lJwQF/8AtS1/6A9p+VH9qWv/AEB7T8qy6KfIgNT+1LX/AKA9p+VH9qWv/QHtPyrLoo5EBb1K8+2NFtgjgSNNqog465qpRRVJWAKKKKYgooooAK9d+CH/ACLl7/1+H/0BK8ir134If8i5e/8AX4f/AEBK48d/BZUdzvqKKK8QsKKKKACiiigAooooAKKKKACiiigAooooAKKKKACiiigAooooAUda+cfEP/Iwal/1+Tf+hmvo4da+cfEP/Iwal/1+Tf8AoZr0cu+KQpbFGiiivWMwooooAKKKKACiiigAooooAKKKKACiiigAooooAKKKKACiiigAooooAKKKKACiiigAooooAKKKKACiiigAooooAKKKKACiiigAooooAKKKKACiiigAooooAKKKKACiiigAooooAKKKKACiiigAqSMc1GKnhFAmWraPNatrDnHFVLNOlWpJpBLHa2sbS3ErBERBlmY9AK8/MsfDA0HVl8l3ZWHw8sTU5F8y40sFuvzEFvT0qxoth4h8SXAt9C0q6vDnBaNDsX6ntXqnw7+DVrFFFqnjQm5uWAZdPQ/In++e59uK9ethDZ2q2tlbxWtugwsUS7QK/NcbmlfFT5pyPajUo4ZctKN/M8P0P4Ga9dBZfEGtWunKesUI81x+oxXbaR8G/AdgFN5HfapIOpmlwp/4Diu5Lk0hJrzXN9zOWKqvrYoad4Z8I6YALHwvpcRHRjFk1sxXCwqFt7eCEDoEjAqpRU8xi5ye7Lx1G5xjzSPoBSf2hc/89mqlRRzCuXRqF0OkzU9dTuu8pP1ArPopXC77l6S8WYbbi3tpx6PEDWPf+G/B+pAjUPCulyk9WWLafzq1RTuuxaqzWzOP1T4O/D6/Ba1jv9KkPQwy5UfhiuQ1n4Ea1ADJ4d8QWmojqIpx5T/nk5r2DcacsjA1cZtbM2jjKi31Pl7XdG8T+F5vL17R7uzXOBIyExt9G71HbX0NymyQK6n1r6wW9MkDW9ykdxAww0cq7lIrz7xp8HfD2vLJeeF5F0TUzlhAT/o8p9P9kn15rro46pSknf5o6Y1qVb3ZaHhV9poKGS3+Ze69xWDdQ4zXUXdvqvh/WJtI1q1e0vITh0cdR2I9QfWqOuWybRcRDCv94Dsa+8ybOPrNqdR69H3PIx2B9j78NjkZ0xmqbjBrVuk61nTDmvpDhiyGiiigsKKKKACiiigAooooAKKKKACiiigAooooAKKKKACiiigAooooAKKKKAO0+Bf/ACWPwn/2E4v51137Yf8AyWq4/wCwfb/yauR+Bf8AyWPwn/2E4v51137Yf/Jarj/sH2/8mrwKv/I7p/8AXt/+lHow/wBxl/iX5HjtFFFe+ecFFFFABRRRQAUUUUAFKCQQRwR0pKKAJ/tl1/z2aj7Zdf8APZqgopWQyf7Zdf8APZqZNPNMAJJCwHTNR0UWQBRRRTE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o61bt+1BMjWsVrR+E3iLTNE+J1nf6wqmAb40dukbngNVGw6iuO11fL1GdD2c18Txo5RpUpra7PVyWCqyqU31R95QXMd3AtxBKssbjIZTnNPr5A+HHxX1zwqyWs8j3dkOArHJUf1r6C8IfFTw3r8Sj7QsMxHK5/p2r4SMoz+Fl4jDVMO/fWnfod7RUNrdWt0u62uI5R/stmpjTszBahRRRQAUUUUAFFFFABRRRQAUUUNhVLMQq+poAKfG5U9aw9U8TaRYEobgXE3aOL5iTXA+OfHiWtqzapeJpdqRxboczyj0x1rSMHu9DOVWKfKtX2Rd+PuoaNrnhV7n5f7R0eSMRXY/5aq7bWiz39fwrySw/06weHqSpI+o5rl/FXjO68SXkdvDH9l0yBiYYAckn++x7mt7w3IVsriTPKwN+ZGP616eU1U8TBU+6/M9V0qsMI3iN9dOytsP8ACXhmTxVrD6fFdpabYmlMjpuAA9qr+PvBsHhqyguIvEFnqZlkKGOFcFMDqeTXXfBZN/iy7j3Bd1jIuT2yOtZV78PI4/FGjae2v2uoJqV2ySLB96NVG455PUcV9tWzGVLMZU51eWEUny8t76NvW2lrdzzaGGUsKpRhdt2vfba2h5l3or3G1Twj4o1vWPA1p4ehs2tIZBaXan5t6EDP5kfhmsvwn/wjGhfC2y8TaxoqX9yl7LDGoODIxJHJ9lUn8Kv+3vd/gy5rxSjpd8ybi97dNexf1DX41bXX03/M8irrPht4asvEtzqsd7LMgtLB7iPyzjLL0z7VU8FaXB4j8d2OnMhjtrq6y6DtHnJH5cV7J4e1bwxear4m0zR9ETT7jTrGaFZkPEqAEEY7YNLOsznh4OnSi+aybat7qvb8fIMFhY1JKUmrXt66HzypyBS16TeaDY658N/CeoadaRw3JvBp946DlyxwGP6murj0fwrP448VWdxpkI0/S9Mj3+WDkFFLSEe/BH4VpVz6lTT9x3XNdduWSj+N7oUcBKTWq1t+Kv8AoeF0V6p41Xw5r3w1tfFGl6ImmNa34tZI0bJZMdM/ip/Ouh0K003xVp+oaa3gN9I0wWbyWV2yEHcBwdx6k9ameeqnS9rKk1ZtS1Wlreeu99AjgHKfKpLa631/yPCqK9X8Jf8ACM6R8KLLxNrGipqFzFqEiRqDjeTjG4+gGTXWXkPgfS/GOm2H/COJNL4iiWRix+SBSvAA9yOaitn/ALOcoKjJ25lfTXl369tfwKhl/NFNzSvbv12PGvDukaXqGhaze32rRWdzZRK9tAx5nY5yB69B+dYNepab4d0y1s/iRavaxzHTDstXcZMYDP0/IVaV/DPgbwdoA1Lw/Fqt1rMBuLl3bBRCFIA/Bh+Rqlm6VSShFzbastF9hS0+XfqT9TvFczSSTu9e9jyOup+GXh2z8Ta/PYX0k0cUdpLMDEQDuUZH4VneG9Nh1vxhY6XHmOC7vFjHqqFv8K9x8Paj4V/4TTVPD+l6Gllc6bZyxxXKH/Wrs+YEdqedZnPD0pU6UXzcrd1b3Vtd/PsGBwqqSUpNWvb1PniVdkrr2ViP1rR8M6DqXiPUxpulRJJcbGk2s+0YHXn8a7L4eahBb2ssNn4Il129Ny32i4CFgkZPCjA44r0LwrZaT4f+Meo6VZaYkX2yyS5hcH/UcfOgHoSf0rPMM7nhlUhGn70YtrVa2te6vdb313RWHwMajjJy0bs9z54orvdL1/Rr3xrcaja+C/tW+3CWmnxEsFlBGXOBzxmtT4u6XbN4R0XxGdC/sTULid4Lm32lexIJB+n612vNHGvTo1Kbjz+a3te1k79N9rmP1W9OU4yvb1PLqKKK9Y4wooooA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FFABRRRQAUUUUAFFFFABRRRQAUUUUAFFFFABRRRQADrVq36iqtWLc8igTNuwPIrmvFkRGruFGS+CAO5NdFYt0rM8VzT2Op2mo2rBJ4sSRtjOGU5HFfK8X0ufLnL+Vp/p+p6GST5cXbun/mc7qNhf6bcC31GyuLOUjISeMoSPoahikkicPFI6MOhU4NfeFvH4X+JfgDSz4x0e3u/tVpHJ9pjXa6sV5IIrxnx1+zDfKZLzwHrUOpQclbO5YLKB6buB+lflkqbifUUsZTqaHkXh34ieItHKr9o+0xr2cncPoRXpPh746bQqXklzbn/AG18xf0xXkvibwZ4s8MzNFrvh+/stpwXeFvLP0bGDWAGUnAYH8aqOIqRMquW4arqlZ+Wh9aaR8XdMu1XF5p0pPYyiNvyJrpbPx1YzqD9jkf3icOP0r4nwPp9KlhubqEhobqeMj+7IRWqxS6xOKeSy+xU+9H3Ani7Sj9+K7j+sJqQeLdD/inlX6xmviu28SeILcAQ6xdqB/t5/nV6Px14tj+7rlx+Kr/hVfWafZmDynFLaUfxPsc+LdB/5+m/74NMbxfoa/dkmf6RGvkEfEHxh/0Gpcf7i/4U2bx74ukHOuXH4Ko/pT+sUuzI/srGd4/j/kfXT+MdPwfJsr2X6Rkf0qld+NpIwTHpZjH96eQKP1r5En8VeJLj/Xa3dsP94D+QrPnvb2fme8uZM+spo+s0+kS45PiX8VRL0R9Uav8AEpbcHz9a0iyHokodx+ANcJr/AMWtF5/0zUdWf+6v7pP1FeEnnk5PuTmlhVppBFCrSyHoiDJP4VLxT+yrG8Mjp/8AL2bf4Heaz8UNdulaHS4YNKiPG6MZkI+prh7u4uLqZp7qeSeRjkvI2TXb+EfhD8QPEpR7XQZrO2brcXv7lQPX5sZr2vwP+z54a0d47rxVfNrl0uD9mhGyAH37n8DWbdSo9WdcfqmCXuJL03PmfTFO9W2kBuQfUeor0PRx5eiXDf3tifmc/wBK6H9pX7GnxE03TbGzgtYbPTI1EcKbQNzMQPyxWDCPL0OMf35c/kv/ANevpOG6F8ZBdnf7jjzDEe0wjna1/wDOxv8AwqvrOx8R3st9dw2yNYyqrSuFBOOBz3rkPCOtJonjbT9XnZnht7ks/f5TkE/kc1Uvjyaybg8mv0Z4CnOdWUn/ABEk15K6/U+ep4iSjCK+y7/l/ke1Rjwr4S1vWvG9r4ls757uGT7FZQsDIruc88+oH05rjNT1Cxk+B2m6et5A16urtI9uHHmKuJPmK9ccjn3rgaK46GTKm1KdRyknF3dtoppLT1ep1zxrkmoxsrP8d3+Bv/DvV4dC8a6XqlxkQQzjzSBnCngn8jXrVhB4N8P614h1GHxRZXM2r2s7QxrKNsYILEE/3ieleDUYq8wyhYyfPzuN1Z2tqk7r7mTh8Y6Mbct9bryPZP2c7+1ksNU0q/AaK1dL9N38O0EE/hjNY3gXXrWa58d32o3sEEuoWE5jEsgUyOwfCrnqeRxXN+EPFS+HdE1uziszJdanAIFn3YEac54/E1zFc39ke1xGJlLRT5bfKzf3s2+uctOmlq1f8T0fQNU0m3+ESWt5cwNKuvRzSW28eY0Q2ZO3rjg16R/bGlxeKb7VZvG1jLp15ZMllYrIoWI7Oc88cg49zivnCijFcP08RKUudq7l0T+K219tt9+gqWYSppLl2t+F/wDM7u6v7E/Amz04XkBvV1N3NuHHmBcDnb1xXReJNX0qb4i+CrqLUrR7e3tIVnlWUFYiM5DHtXkVFdMsog5N8z1c3/4GrP7jNY2SVrdvwPXP7X0rd8UP+Jlaf6a+bX96P3/zP9z+91HT1qRrbwx468H+Hpr7xJa6Vc6RbfZrqKVgHdVCj5QfXbkH3xXj9FZPJErSp1HGSaaenSKj+KX3lLHN6Sjddvnc2vDGpW+ieNbHU4yz2tpeiQE9TGG/wr2Wyj8F6V401LxJH4ospX1W3l8iESDEWU+bce2ew9a8AoxWuYZQsZK/tHHTldrarf8AMnD4x0VblT1v6HsHg29sbr4bLp1n4ottAu7e/kmvHdgHmjJJGPXjpWlJ4m0OP442mojU7Z7KXTVg+0CQbFYrkbj26frXhtFc8+H6c6lSTm/eUui05rX13e2lzRZjJRilHa34Hr3ga30Xw14r8QaLb+JbIT3NhtsdTyNkTnnGemRlfyp/jVrHUvCXhvw4PEUWtXy6v5dzLE4LncpyQPQbgAfWvHq0PDerTaDrdtq1tDDLPbNvjWUEqG7Hj060Vcml7X6wqjc1Z7LWSi0tei8trhDGrl9ny2Xz2buaHxF0ew0Dxjf6Rps0kttbsFDSMC2ccgkVz9S3lxNeXc13cOXmmcyOx7knJqKvaw8J06UYzd2krvu+5xVJKU24qyCiiitjM7T4F/8AJY/Cf/YTi/nXXfth/wDJarj/ALB9v/Jq5H4F/wDJY/Cf/YTi/nXXfth/8lquP+wfb/yavAq/8jun/wBe3/6Uej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FFeseFNB+HFj8LtM8UeModXmuNQv7i2QWbqABHjrkHsaNI0T4aeK/G2maR4ag1iC2a1vJbv7S6klkhZ49uB6qc15jzOCcvclaN7u2nu79fI6vqstPeV3bT1PJ6Kmt7W4uZWjtbeWdlBJWNCxA9eKYsUrK7LG7Kn3yFyF+vpXpXRzWGUU9YZmQSLFIyFtoYKcZ9PrTZEeNmR1ZHHBVhgg0XQCUV2fxQ8N6boi+HtS0Uytp+s6TFeL5hyUk5WRMj0YfrTNY8O6fpnwo0PX5zL/a2sX9x5K5+QWsQCE465Mh6+grljjKcowkvtOy9db/AHWZq6Mk5Ltr/X3nH0VPNZ3cMCXE1rPHDJ9yR4yFb6HvT7O1kaaOSa3nNsGRpWVCcITgn+ddPMrXMrMq0Vr+KLfTf+Epvbbw7HdvYecRaJKh80rjuMZz+FWvAuhrqnxA0Pw/q0M8EV5fw286ldrhXcA9fY1m68Y0/aPtfzLUG5cq9DnqK1PEumPpusX8McEws4ryWCGV1OGCORjPQnitnx14esNF8O+Eb+0Mhl1bTXubneeN4lZePbAFL6xC8F/Nt91w9nLXyOSoqW4trm3CG4t5oRINyeYhXcPUZ61FWyaexAVNAeahqSHrTJZsWTciqvjOPdZwSehIP5VNZt0p/iVPM0Ut/dYGvHz6l7XLq0fK/wB2ptl8+TF035/nofSH7Pt79u+EeiMTloUaA/8AAWIrvkZkbcjFT6g4rx39k68874f3tmWybW/fA9AwDf1r2GvyaL91Ho4mPLWkvNlz+0rh4vJulhu4uhSeMOP1rmNd8B/DnxAWOreDbMSt1ltiY2/nituik4RfQIYmrDaR5hqv7Ovw2vMnT9U1nTGPRSVdR/47muZvv2X4mY/2b45ttueBcW7Z/PivdsmkqHRgdMcyrI+cLv8AZh8XoCbXxBolzzwN+3j8WqjJ+zV8RF/1c2kSfS6Uf1r6dpcn1P50vYRNP7Vqdj5bH7N/xKJ5j0oe/wBtT/Gp4/2afiASPMvNGj9c3KnH619O5b+8fzozR7CIf2rU7Hzpa/sxeISf9N8VaPAP9lS/8jW7p37M+iRkHVPGc0o7rawFf5g17aaKaoxM5ZnWZ55pHwJ+F+nENNZajqrj/n5mAU/gAK7fRdF8OaGgXQ/DmmWOOjLFub82zV3JpKtQiuhzTxVWe8iWa4mm/wBZIxHp0H5Co1+8KSnwDMqj3qjBvqz5T+Nd19u+MutHO4QPHbj/AIAig/rmobv5LC1T/YZvzOP6Vk63dHVPHet3/UT6hM4PtvOK1dWO0on9yJR+mf619ZwnT5sS5dk/8jpzP3MJCPoYN63JrLnPNbf9n315bXNza20ksNsu6Z1XIQeprNudOv00xNUe1lFlI5jSYr8pYds1+ge1he11fb5niwhK17FCiuz8E2M2k6vcLrHhe61Lz9MkkhhAwVU4xJ9OCKmsPh/eXvw8bxFBb3j3zXIWK3VMq8OAd+MZ7n8q4qmZ0KUrTdldJO6s27/lbqdccLOS91a66ehw3eivTLjRZ9T+C/h6PTNONxey6nICY48uV2v1I7cCvO9RsrvTrySzvreS3uIzh0dcEVphMdDEuUVo02rX10drk1qEqdn0aT+8r0VbvdNv7K1trq6tZYobpd8DsuBIPUVcTwzr76mmmrpN0bt4xIIxGchD0Y+grd16SV3JW169t/uM1Tk3axkUVpapoWsaZqEdhf6fPBcykCNGQ/Pk449ea2PDug6ppuu2F9qnh26urSO9WF4NpBlf+4KzqYulGHOpJ6XWq19Co0ZuVrf8A5WiuivtH1DXfFmow6LodzFiZj9mCk+QPRj2q34L0e8074laPp+r2Lwubld0UycMMH16ionjacablf3lHmtdX2uUqEnJLpe1zkqK7P4jeG9Wj8S6/qkGkzppiX8wEixkIFDHke3v0q94tt7eP4N+Ep0hjWV5597hQGb5n6nvWSzKnKNKUded23291y1+4t4aSc0/sq/rrY8+orXufDOv22krqs+k3UdmRnzWjIAHqfQe9ZUUcksixRI0kjHCqoySfQCu6FWnUTcZJ2OeUJR3Q2itnVvC3iDSbJb3UdJube3bHzshwM+vpUej+Hdc1e2ludN0y5uYY87nRCRn0Hqfao+tUeT2nOuXvdWK9lPm5bO5lUVp6N4f1rWXlTTdNuLkxf6zahwp9CfX2pmn6Lq2oak2m2en3Et2hIeIIdyY659KbxFJNpyWm+u3qL2c9NNzPoq9e6Pqlnqg0y5sLiO8YgLCUO5s9MDvVjV/Deu6TNbw6hpdzDJcnEKlDlz6D1PI4o+sUrpcy12139A9nPXTYyaK1Nc8Pa1oiQyarp09qk3+rZ1IB9vrWXVU6kKkeaDuvIUouLtJWO0+Bf8AyWPwn/2E4v51137Yf/Jarj/sH2/8mrkfgX/yWPwn/wBhOL+ddd+2H/yWq4/7B9v/ACavEq/8jun/ANe3/wClHfD/AHGX+JfkeO0UUV755wUUUUAFFFFABRRRQAUUUUAFFFFABRRRQAUUUUAFFFFABRRRQAUUUUAFFFFABXrvwQ/5Fy9/6/D/AOgJXkVeu/BD/kXL3/r8P/oCVx47+Cyo7nfUUUV4hYUUUUAFFFFABRRRQAUUUUAFFFFABRRRQAUUUUAFFFFABRRRQAo6184+If8AkYNS/wCvyb/0M19HDrXzj4h/5GDUv+vyb/0M16OXfFIUtijRRRXrGYUUUUAFFFFABRRRQAUUUUAFFFFABRRRQAUUUUAFFFFABRRRQAUUUUAFFFFABRRRQAUUUUAFFFFABRRRQAUUUUAFFFFABRRRQAUUUUAe4aAvgZv2f/Dn/Cby6pHD/bF79m+w4yW+XduyDxjFUvhqvhFfjPZDwZJqD6f/AGXebze43+Z9nlzjAHGMVyGs69pdx8G/Dvh2G4LanZapd3E8WwgLHIF2ndjBzjtTPg3rmmeHfHcGqaxcG3tFtLqNnCF8M8DoowOeWIFfPSwVT6vXleV3z2j01btZeZ6Xto+0prSy5dfuPVPBOi+KNK+D3h++8DXWj2Gp6vcXF1qF1ezwI5RJDHFGol/hwCTjvUOuT6XoPxqsYLi3sLiz8V6TFba3bWTJNHHcS5SQx7c4w6qwxzzXJeHdT8H+KfAOleGfFOvz+H73QriY2d0sLyJPbytvdCFBIYNnGeOasab4l+H+j+PNQ8RaWjLBo2mrDoUEkbs19dBdonkJ4XklscdBXG8NU9pV5ott8+0Wr3fu+9fW2ltPds9rGyqR5Y2atp17LXT7/Ub8ZJovA+q6J4D0iNXTw4y3dxPLFg3d053bjxyoXA9Oteb+I9WuNd16+1m7SJLi8maaRYl2oGPoOwrt/FHiLw/4z8O+GrzxBqcsPiKzn+xam6wktPaFsibOMblyRj9K4nxLDpNv4gvoNBvJr3SkmZbS4lXa8kfZiMDB/AV7OWw5IRjUi+dXu7bu+rv5vVeXocWJlzSbi/d0svl+h28+7xB8ALLYpku/DWstb7QMt5F0u5T9PMUgfWtL4jTwaf8AFHwv4X/s59WtvDNrZ2L2UXP2qYYklUe7O5U/Ss34C+KPD3h/Xb+08WzPHod9DE8u2Mv++gmSWLgAnnaw/wCBVn+CfGUNl8ZbXxtrcbSxPqT3VzgZK+YWywH+zuyPpXK6NWNaqlFuMVJx83JdH3vzfejVTi4R11dk/JL+l9x7NcW/jrVPC3jeHx6mjRWDaVcXOn6cj25ns3X5k2qnzAKODmuU8TeLLvQ/BPgHw9pttZxx6xpcR1CUwKXkHn4UZI4xz+dN07Vvhx4bm8TsPGV7rt5rum3NtDdPbybbZXG5Q+4ZLMcDI4HeuJ8YeIdI1CHwGtpdGQ6Tp0UN9mNh5brMWI5+9x6V52EwbnUSlD3b3+FxXwvo/Pv11OmrWSjpLW1t7vc9CnbXbf4zfEG38G+H4rrWpJQlteOIxFp6ZBZvn+UE9Bn0rb1u11R9Y+EmpeJJtNuvEH9vtbXd1ZPGwkVZYioYx/KWXJHFc3L4y8Ha9q3xB0ubxFPo1rrt/FeWOqJDJ86oMGNlUbgD1qJPF3w/0y18BabpWrXMsXh3xCbm8uJrd8zxsyO04GOmQQFPzcVi6FZuP7t3SS+F3t7O3xbWvpyrrqy+eCT97S/dfzdvTqXtO8X3njzx94o8C6lBa/2FeQXyafAsCKbN4Vd45AwG7d8nOSckmrHhDRLPX9d+FUN/DHPb23h65vDFIwCO0csjKGJ/h3AZ9qwrrXfhz4fvvEPjTw1rN1eavqkNxFYaa9uy/YnnyJHZiACFDHGD3qlpfxC0XSNQ8AXUbPeQ6ZpE+n6tCqFSqyu4YAngna2eK2lhqkoP6tBxVrbNe9ySTfzulfqyI1YqX7ySf+V1/wAE67xPYeJ9W+Hvir/hYF/4dnMEIvNHNrd2xkhlDcxKIzkqVPfPSvnavTfEcPw10Hwpqseha5N4l1PUWWOy82KSIWMW7JY5ADPjjuK8yr2MopuEJ6WTenu8vRbJu/8AwbnFjJXku9u9/wAQp8XWmU5OteucbNKzbpV/UE83R7hf9g1m2h5FbEI8y2kTrlSP0rDE0/a0pQ7pr7zNS5Jxl2Z3X7IV7i88RaaT1WKcD81P9K+ha+WP2Xbr7J8UprRjgXVjImPUqQR/WvqevxOHw2PoMwjau33sFFFFWcQUUVheLfGHhrwmLc+ItWh08XO7yfM/jxjP8xSbGouTskbtFcXpvxW+HupajbafY+JrWa6uZVhhjGcu7HCgfUkVuaf4gtL3xXqnhyOKRbnTYIJ5XP3WEu7aB/3waLop05rdGxRRRTICiiigAooooAKh1G5FlpN7eE4FvbSS5/3VJ/pU1cz8Wbz7B8L/ABHcbsE2TRj6uQv9aEFr6Hyl4bVprjzG6uxY/U1v6y2bmb03Ffy4/pWZ4Ni/fw56AjNW79y2W/vEmvu+EKfuzn6G2eS1hE6j4OTLNq2r6LIcpqOnSKF9WUZFdLfaIl18KLPwptJvbUW11Mo6jfLsP868v8J65/wjvimy1gxvKlu+ZI1OCykYIFdZZ/FS0g+Id94hk0y5awubVLcW4dd42dD6dc1vm2AxcsW6uHjdLln6yjpb5xY8DiKKoqFR66r5PW/3nV2199p+MevWyNmOx0FrVcHptCbh+ZNc3pPiTXLH4FS3lrqMsU9vqQtYnAGUiwvy9OnJrmPDHjaLTfGGt6/e2k0/9pQTxhEYAq0jAgnPYYqfwL4z0bSvC1/4d8QaPJqVpPP9ojVH24fAGD+Kg/nWUspq0or91zKPstNNeW/Na/qaLFxk/itfm+V7WOht/EWqeG/gXo1zpEwguJtQeIy7QSq5ZjjPrjH0NZHx8PneIdKvmUCa60uGSUgdSRn+tYOo+Jre6+HGmeF1tZVns7xrhpiw2MCG4A65+aj4heJrfxNdabLb2stuLOxjtmEjA7mUAEjHau3B5dUpYxVuS15VLvybXL/wDGtiIyouHN0jb1W52+j2LeLvhp4Vix5kum6utrIvXEROT+i1NqM/iLXPiZ4mOg6tFpdnaRJb3V5JjbHHHwB+JDHiuZ+FHxAg8G21/b3dhNeRzsssQjYDZIBjJz+HSqngXxjZ6Tca3DrljJf2Gspi4VGw+ckg5/4Ea5amX4qFSu4wvFfBs788lKVk9Lq2l+prHEUpRheVm9/krL7zufGyM2k+AZptUj1adNR8v7agwJBvH8sAfhUviPxNqtz8c9O8OGYJptrqEDLCqj5nKht5PXPzfpXG+IfHWkXtnoFlpuizWNro975yR7wd0YOQP97rk1SvfGFpcfFhPGS2c62y3UU3kFhvwqqpGemeKzw+U1nH95T2jUte2jcrx20TtfbRFVMXBP3ZdY332S1Oot7TxJc+LPF76XrcOiacl3m8u5cYz/CvrW54mXd4v+HdxJeJfzMm17tBgTAZ+auO0jx7o32nxHba1o9xdaVrNwLjykkAdGHQE0mq/ELTLrWfDN3b6PNa22isQYFcHcnYL+HrUzwGMlWX7uyUWrpR1vTtq9276dloNYiiofFu/P8Amv6bHe6D4j1TWvir4n8L6hKH0lYJ4lg2jagVgu78Qxz7mucgtIb7wP8ADayuFDQzaq0bg91MrZFQ3/xU0drPU7zT/DrWuvX8TQNdbht2HgEj1x+orlbvxireEfDek2dvLDe6NctceexBViXLLgde9ThsrxN4uNLk1ium6hNOWndteY6mKpa3lzb/AIyTt9yPXNT1LT7PxJrw1nxZay2M9u0H9llCPJIUbR/n1rwfwnHqUniTT49HAN+Z1FvkD73Y813Ou+NPA2sLPql34QlbXJ4trSediPzNuN2M9BXDeE9Xk0DxHYaxHGJWtJRJsP8AEOhFejlGCq4fDVfcam4pWly2bSa05endvVnPjK0KlSPvaX6Xvq/M9oe11JPBfjCz1vxRba7OtsHeKMf8e7g9/wAv0rA8Va/qnhDwH4Kt9AuTZCe1+1TsijErkKec+5P51T1L4heF1sNdttH8OXNq+sQnz5mlBJkJ+v3etQeHfH+gDwvYaT4o8PPqkul5+xSK4AA7A/p7YFebRwGJilUqUXKPNdxtFX9zlvZPl0f+Z0zxFJ+7Gdna19f5r777Gje65qXh/wCDei6hpFwbW81XUJZrmeNR8x3Pxz/ur+Rq38PZpdQ8EeJtfn1eHS9QvrtI5b9l+4OMjjpnNYPhrx9oi6FNoninQDqNkLp7q1SJtvlFmLbfpknH1NV/D/jvTLa91u11XQxcaFq0gdrSMhTERwuPw61vUwFd06sFR97m5r+770eZOyvvZdHpoZxxFPmjLn0ta2ujta//AAx1+qeJvD1l4m8HaheatDqtzZI8N5dRp2P3XI9qra59s8N+MPD/AIh1PXP7a8NNeSTQScP5TMuDnHXHB/D1rkLvXvA6+ILGWx8KyJpMMbpcwPLl5i38Wc8Yq/qvjjw1J/Y+kWXh6b/hHrCSSSW2kly8pcEHBzxjOamOXVIOChTk04yUr8uz5nZa+7K70tpZ67DeJi+a8lurWvvpv3RP8YtO1aOzh1aPX/7Y0C8umkgO4HypCD8p/AH8q8zrtvG/i3R7/wAN2fhrw3pc1hplvObhhNJuZnII456fMa4mvoMnp1aeFUasbNN20Sdul0tL9zz8ZKEqrcHf+ulztPgX/wAlj8J/9hOL+ddd+2H/AMlquP8AsH2/8mrkfgX/AMlj8J/9hOL+ddd+2H/yWq4/7B9v/Jq5Kv8AyO6f/Xt/+lG0P9xl/iX5HjtFFFe+ecFFFFABRRRQAUUUUAFFFFABRRRQAUUUUAFFFFABRRRQAUUUUAFFFFABRRRQAV0vhPxlqHhuxls7O1tZkll80mUNkHAGOD7VzVFROEZq0kNOx3v/AAtTXP8AoHad+T/40f8AC1Nc/wCgdp35P/jXBUVl9Vo/yj5md7/wtTXP+gdp35P/AI0f8LU1z/oHad+T/wCNcFRR9Vo/yhzM73/hamuf9A7Tvyf/ABo/4Wprn/QO078n/wAa4Kij6rR/lDmZ3v8AwtTXP+gdp35P/jR/wtTXP+gdp35P/jXBUUfVaP8AKHMzvf8Ahamuf9A7Tvyf/Gj/AIWprn/QO078n/xrgqKPqtH+UOZne/8AC1Nc/wCgdp35P/jR/wALU1z/AKB2nfk/+NcFRR9Vo/yhzM73/hamuf8AQO078n/xo/4Wprn/AEDtO/J/8a4Kij6rR/lDmZ3v/C1Nc/6B2nfk/wDjR/wtTXP+gdp35P8A41wVFH1Wj/KHMzvf+Fqa5/0DtO/J/wDGj/hamuf9A7Tvyf8AxrgqKPqtH+UOZne/8LU1z/oHad+T/wCNH/C1Nc/6B2nfk/8AjXBUUfVaP8oczO+/4Wprn/QO078n/wAa4e9uGu72e6kVVeaVpGC9AWJJx+dQ0VcKMKfwqwmwooorUQUUUUAFFFFABRRRQAUUUUAFFFFABRRRQAUUUUAFFFFABRRRQAUUUUAFFFFABRRRQAUUUUAFFFFABRRRQAUUUUAFFFFABRRRQAUUUUAFFSQQzTsVghklYDJCIWIHrxTFVmztVmxycDOKVx2Eop0sckTmOWNo3HVWGCPwrrviJ4Ys9At/DD6e00r6posV9MGGcOzMCBjtxWU60YTjB7y2+WpSg2m+xx9FPeGZI0keKREf7jMpAb6HvQkMzxPKkMjRp991UlV+p7VrdE2YyinwQzTuUghklYDJVFLHHrxTVVm3bVY7QScDoB60XCwlFPlhmh2+dDJHuG5d6kbh6jPWlaCdYFnaCVYm4WQoQrfQ9DRdBZkdFbGvQ6JHpeiPpUtw95Lak6gsiEKs28gBPUbcVmS29xDIsctvNHI33UdCCfoDUQqKSvt/wByi0yKiuj+JHheTwd4wu/DzzNcG2SHMu0gOzxI5x7AsR+FYE0M0LiOaGSJyMhXUqcfQ0UqsKsIzg9GrocoODcX0I6KkNvcbHk8iXZGcO2w4U+57V0D+FpU+HMfi8yuVl1FrNYgh4CoGLE/jilOrCFuZ7u3zCMJSvY5ulXrSUDrWpBetTzW1YNWFbHkVs2DcikY1B3wmuv7L+NGjtnAa7aE/R1I/nivsI9a+I5Zzpnjywvxx5N5BNn2DDNfbatuUMOhANfi+LpexxNWn2k/zPosW+eFOp3ihaKKKwOIK82+IFpaXvxl8BwXtpb3UJttQJjniWRSdsfYgivSa8l+Mlt4gu/ih4Gg8MalbadqRgvik9xHvQLtjyMYNTLY2w/x/J/kekQ+H/D8EyTQaBpEUqMGR0so1ZSOhBC5B965Lwt/yXHxp/wBg3Tf/AGvSeGtG+K1trlrPr3jDR73TUYm4ghtSruMHAB2jHOKPDDbfjd42b00zTj/6PpdikrKWt9P1Rc8XfEnQ/D2sNo4tdR1W/jQSXENhbNKbdT0LlQQD3x1rUtfGGiXngubxbp80l3p0MLSyCND5ihfvKUxkMOcgjPFeXfCj4leEtG0rU7rUpNT/ALW1LVbq4u5YdLuJdw8wrGu9EIICKo4PFbnwd1TT9S8deNk0W2ul0K7eC8jE9lJAhldSswCuo6kc/WkpX6lzoKKd4vT8T0a11jTLnw+mvxXcZ017b7ULgn5fK27t35UnhvV7bX9Cs9ZsllW2vIxLD5ilWKHoSD0yOa8UnsdRt/EcnwMiYro93c/2ik4kAKaXne9v1zkyfJ/u57V7xDHHDCkMKLHHGoVFUYCgcAAVUW2ZVacYL1/IfRRRVGIV5x+0nefZfhVPCDhru8hi+oBLH/0EV6PXjH7V93t0Tw9pwP8ArbqSZh7KoA/maDWhHmqxXmjyjwquyN5P7sbEflTL48VZ0RdmmTN3KhfzNUr9uTX6VwtT5cI5d2c+cS5sQl2Rk3J5NUz1rp/Bnh9vFHie30dZvJSQM8kndUUZJFUfGun6Ppevy2eh6k+oWaKMTOu07v4h+Br3frVP2/1f7Vr7dPXY5o0Zez9p02MWiiiukgKKKKACiiigAooooAKKKKACiiigAooo7ZoAKK7jX/BulaL4GstVvdYkXWb2JZ4bIKNpjJwecdRXD1zYbFU8TFyp7Jtbdu3deZrVpSpNKQUUUV0mQUUUUAFFFFAHafAv/ksfhP8A7CcX86679sP/AJLVcf8AYPt/5NXI/Av/AJLH4T/7CcX86679sP8A5LVcf9g+3/k1eBV/5HdP/r2//Sj0Yf7jL/EvyPHaKKK9884KKKKACiiigAooooAKKKKACiiigAooooAKKKKACiiigAooooAKKKKACiiigAooooAKKKKACiiigAooooAKKKKACiiigAooooAKKKKACiiigAooooAKKKKACiiigAooooAKKKKACiiigAooooAKKKKACiiigAooooAKKKKACiiigAooooAKKKKACiiigAooooAKKKKACiiigAooooAKKKKACiiigAooooAKKKKAPXf+EhvPht8NfCp8Ow2cep69HLqF5dTWyTM0YcokQ3g4Xg9K7PTItF0/xbq/jCHRrT7PqXgdddSyeMGKO4LocAdh5i5x6EjpXA6TdeD/ABl4B0XRfEniNfD2p6AZIoppYWdLi2dt2BtBwynPXHWtO88e+G7rVvE1vbzta6VD4U/sPRvMQlp9jJtzjoWwx5r5Oth5TcoqD5ry5nZ6pyVteulrW2Sex68KiSTuraW9ba/11PMvGPiK+8Va/PrepJbpczqgcQRLGvyqFzgADnGa900OG3n+Jvwtju7eO4g/4RMF43XIYBJTivnPtXtmkeNvC8HjvwFqMurItrpfhs2d7J5T/uptko2Yxk8sORkc135rh5eyjClHRRktP8LS/wCAc+EqLnbm92vzIYfFU3j34beOLPU9P0+ODRrWK80kQWyRtbKJQgQMACRgjOetXPEfjJfhv4j0rwfa6VZT+HrWwgOq2720bS3rSxhpGLsMgjdxgjGK4D4fazpmmeD/ABzY392ILjU9Jjt7NCpPmyCZWIGBxwM84ruv7S+G/irVdH8c+JNe+yXdjawpqOjGBma6khUKuwgbdr7RnJFclbDQpVZRlTbpXdkk3q4xs1/5Nr0fmbwqucE1Jc3fyu/+Bp2KP9vyfD74ZaFqHhWCCDUPEV1dXU1zc20czpbxybI4huBABAycd66/SYdF/wCEwbxk2i2httX8C3Gq3VlsAiFwnyyBR2BKZ49TXFW+q+D/AB14Qt9G17WYvC15pN9czWTtCzwyW0z7zHhQSGU5xxjBq9L468LnXtVsrS6eHRbDwZc6DpcsqHddSleGIA4Lsx9ABjpWVWhOXMlB895czs9U37qv10ta21mVColZ8y5dLevXT7yPUfEknjz4Q6nqviW1svtOi61ZiGa3tkiKwTFg0fyAZAC8V2nxJbxJHo+sXGn6Ro/iH4e3FjtsBYxRb7AbRsckDzNwPXNeQeFNd0ex+FfiPR76VWvLvU9PnitcNmaOJnMnI4HBHcda9B07Wvh34TutW8T+HPF1w9jf2E0UHhpVkyksse0q+RtIUnOc0YnDOlUapwdlJ8qs2toPRr4Xe9ntvcKVVSj70t1q769fv9PQb4eXQrfVfhNJqy2UMcmiT7JbhB5X2gySCJpPUbsdarfFy++IGi6RYTeK9H06e9ttUW60vXrSCExFVH+qIQbSucEBh2rHh8QeB7xPAFh4gY3mn2ejTWOpBAwa0leRyr/7W3IPGal8Yat4d0D4XX/g/SfGEniqXUb6KeL5HEdlFHnGN4GGbIGBxwaqNGaxEHKDbu94vbnlqpdNHqnpJWFKa9nK0vx8l06+Vtj0jVIrzxR+0J4ja8t7O/8A+EZ0b7VpltNHHHG07ww7RIxwGG9yfmPGAOlc5440jxHqHw1udQ8fJo39tabqVs+nz2kluHlhdwskbLEeQMgjIqvrPjLwO3xIudcXW5bjSvF2jmw1eOOJhJpp8qJVbkDcQ0eeM8A+1cj4nh8C+HvDUVjpfiEeJdYur+KV7xBIkdpboc4AYDczcZ4OMVz4XDVFKkuVqyhb3XdW+LW6S1vfTVPS+hpVqRtPW+r699tOvS3Y9SvPFW/4+v8ADiLSdLTw/et9lu4fsiFpZHg3GTdjIIOMAHFcJq3iHVrX9nVdJimgFr/bs9gVNshbyVVWA3YznP8AF17ZqE+LfDv/AA09H4u/tJf7DF+spu/LbGwQBc7cbuvHSs6PVPDOqfCPWNFvNa+xapaazLqFjEYmIu1cAYBA4P1xW9HB+y9k3TdrU29G/e95N+q0v2InW5lP3v5vu0PNaKKK+sPHLNueRWvYtyKxoDzWrZHkUjKZkeOEK3Mcy9THwfcV9n+Erwaj4V0m+Bz59nFJn6qK+PPGke60t5PQlTX098Bb37d8JdBk3ZMUBgP1Riv9K/JuIKfs8zqrvZ/ge6nz4GlLtdHc0UUV5JzBXnnjQj/hdvgIZGfs2of+gx16HUMtray3MV1LbQvcQgiKVowXjB67T1GcDOKTVy6cuV39SavNdF1Cwsfj74msb65jguNR03TxaRucGfb527b64r0qqk+mabPqEOoz6bZy3sAxDcvArSxj0ViMjqelDQQko3T6o81+HHiPRPB6av4L8SX9vpl1pt/cT2xuTsSe1lcyI6MeDjcQQOeK6Hwx4+0/V9H1/wASSQ/ZfDumSMLe+cFftUaLl5AD2zwPWt/XvDfh/X/LOt6LYai0X+ra4t1dl9gSMge1WzpunNpv9mNp9obDaE+ymFTFt9NmMY9sVKTRpKcJa21Z4vL4c1y98Ky/FlYJB4tF2NXtrfnIsVG37Jj3iyf96vYvDesWPiDQbLWtNmWW0vYVmiYHsR0PuOhHtV8KoUKFAUDAAHAHpUVlaWljbJa2NrBa26Z2RQxhEXJycAcDmmo2JqVedar/AIbsTUUUVRkAr56/amuvN8aaLYZyLexLkehdz/QCvoZetfLnx7uvtvxhv0zlbaKGAe2FGf1NNI6sEr115X/r8TNtF8vSR/tOP0B/xrKvm5Na8nyWEC+zN/T+lYt6eTX6xkdPkwMF/W55WPlzYqR3fwAutPj8UXVvPZtJdyW7tDMDwiBfnX8RVvw1ZeCdZHinXbvSXt9OsJY5FjLksNvUcH+Jv51z/wAEbiC38eeZcTRQp9iuBukcKM7OmTU3hK4t0+G/jyJ7iFZJGXy0ZwC/zjoO/wCFeNmVCX1utKEpJv2Sum+srP8ABfn3PUws17GCkk7c34Iv+GtM8P6mviHxpB4fuLuygnWGw00ZJ3kAknb2GR+tT614F0vUvFvhSSzsZtNs9aR3ubV8hojEoZxz0yOPwqv8HtSa48Iaz4astYi0nVZJ1ubSeVtqkYUMM/8AAf1qxFe6l4a+InhyfxR4mttVXMquYZNy24ddmSfqQfwrnqyxNPFVY05tSipKKvJtrk0stt9b73ujWKpSpQco6Nq700fNr57dC+LH4f66PEcemaM9vdaNazINzHbIAcBxz2I7+tch4o0XTLXwj4Iu4LVUnvh/pLgn958+Oa9B0rwvY6AvjG7h1i2vZb6zmkiihcN5cJOcsR3yQKxtNsNG8UfDrwvcXGuW1iNEZvtauw3kBicKOpPSscNjFSmpwnJ01Jb3e8H8/i/EupR5laUUpNPt/Mv0IrvwTotx8XrvT1s2TSrHT0u5beMnMh2Z2jvyapeNdC0rUfA3/CSWXh+fQ7m0vVt5oZAwEkZ6EA/UfrXRyeIdNtfjXqCnUIorfUdLjgiuVcFUfYNpz0HWuX+Idj4nsNC3614ystSge5RUtoZtzMOTuPsMCrwlXEyr0FObXuwtdy1097TZt9b7aE1oUlCpyxvrLtp2/pHYXOg/Dy08cr4VfRpJLzU4d4fedkACcKOc5O0nPvXJeF/D/h/w9oev+JfEFm2pR2Govp9tBuxllbBb36j9a2tbvLNv2htJuVvLcwLCgMolXYDsb+LOKj0+PT/FmheKvCY1S1s7xddnvLeSZwI3UyevccfrWNKValRhzzlyyjTc3d3S5mnbqtLJ26FyUJTdoq6cktu2hkaTp3hXxRpni7+xdLa3nit0u7MOxLR4Hzr15GaxfFOkabpPwy8NzfZlGqaiz3Dy5OfL7DH+elavgSOz8LfFqPRYtQS+trmI2c8qH5GZ15A9QDVX49XUJ8YxaTagLbaZapAijoD1I/WvWoSqf2hChCTdNpTTbeyjy2d/OzOWoo/V5TklzfD+N/8AgHnv05Ne1rpXgbw3q2keDNV0d72/v4o/tV3vICSOcDHPAz6dsV4qrFWDL1ByK941DS9H8VeJ9F8fRa9YW9jBFFJdQSyYlDRkttA/T8OK6M/qcrpqcnGFpbX+Ky5Vp87eZll8b81km9N+3UyPDnhHwzpSeL/+Eht2uINFvImjcEhjHguF/EYFea63faRc+LZtRstPeHSmuFkW1Y/MI+Mrx+NejXGvWes+F/iNqCTxKLu5h8hWcBnVQVBAPJ4AP415A33T9KeT06s6lWpXk+b3Va+i9yLdl3uGMlCMYRppW1f4ux7l8VV0XWz4X0O202SG81COE2s+7iCAscpjPJ70kWk+AdS8SXnw/t9HkhuoImSO+3kkzKPm7/8A1uDWP411qz0/xJ4D1ITxSxWlhEZvLcNsG8g5x0OD0ro49L0XQ/G+ofEaXX7CXTpI5J4YI5MymRxyMfifzGa+etOhhoRUpL3ZONm9Z81kvu6PTc9G6qVW7J6q+3w2MDw3pnhDRPh1a+IvEmmvdXEV5Nb7IzzK+4qBzxwAT+FeT3LRtcytCpWMuxRT2XPAr0LxDfQ3XwR03M0RuX1qSV4g43DIlOcdcc15zX1OUU53rVKkm25SWr0ST0sjycZJWhGKVrIKKKK9o4gooooA7T4F/wDJY/Cf/YTi/nXXfth/8lquP+wfb/yauR+Bf/JY/Cf/AGE4v51137Yf/Jarj/sH2/8AJq8Cr/yO6f8A17f/AKUejD/cZf4l+R47RRRXvnnBRRRQAUUUUAFFFFABRRRQAUUUUAFFFFABRRRQAUUUUAFFFFABRRRQAUUUUAFFFFABRRRQAUUUUAFFFFABRRRQAUUUUAFFFFABRRRQAUUUUAFFFFABRRRQAUUUUAFFFFABRRRQAUUUUAFFFFABRRRQAUUUUAFFFFABRRRQAUUUUAFFFFABRRRQAUUUUAFFFFABRRRQAUUUUAFFFFABRRRQAUUUUAFFFFABRRRQAUUoV2DbEZto3HaM4Hqa6n4neG7Xwv4jt9NspZZo5bC1ucuOd0sSuR+ZrKVWMaipvd3/AAt/mWoNxcuhytFSGGZZlieKRHYjCshBOfatz4h+GZfCHjC98OSzfaJLTy1MgXAdmjVjj2y2PwpurDnUL6tN/JWv+aDklZy6HP0U6WOSJgssbxkjIDqQcfjTe+O9WSFFPljkiYLLG8ZIyA6kHH40nlyeX5vlv5ecb9p259M0XCw2inRxySbvLjd9oy21ScD3pI1aRgsas7HoFGSaLhYSilIIYqQQwOCCOc0skckTbZY3jOM4dSDj8aLgNopzRyLGsjRuqN91ipAP0NNoAKKKKYgooooAlhPNadm3IrKi61pWZ6UGciXxOnmaIW7o4Ne4/so3v2j4cXFmTk2moSLj0DAMP5mvFtSTzdGuF6/Jn8ua9F/ZAvcN4j00nvDOo/76U/yFfmvF1Plx8J94/k2ezgnzYCS/lkfQNJGyyAmNlcAlSVOcEdRx3rE8eavNofhLUNRtk33SxiO1T+9M5CRj8WYVxOs6Hq1t4i8K+C9K8TXmlxHTbq4u7mGNZHuZlZNznd6szH8a+XbsTCnzLe3/AAD1KiuB0afxL4V8W6foOv63/bul6sHjsbySBYpoZ0G7ymC8MGGcE88V3NpcQXcCz2syTRMSA6HIOODTTuKcOUlorPl1zR4rcXEuqWiQmIyh2lABQHG4eoyQKm0vUbDVLJL7TruG6tnztkjYEcdR7Gi5Nn2LVFZmneIND1G/lsLDVrO5uohl4o5QxA9R6/hT9T1zR9MEn9oana2vllQ4kkAI3dOOtFw5Xe1jQo7VmX/iDQtPjt5L3V7KBLnHkM0y4kB6Ee3v0puqWltc63o15JqU0Els8rQwRy4S53RkEMM4baPmHXBGaLhyvqatNV0ZmVXVipwwBBKn39Kz9Q17RdPvorG+1WztrmX7kckoUn0z6fjWHqe7RfiLpl9ExFnrqNZXKZ+UTopaKT6kAr75HpRcpQbOwiG6RR6mvj7xndf2l8TdevM5D38gB9gcD+VfXs0y29tPctwIYnkJ/wB0E/0r4t0lmutSnuW5aWZnP4sTWlNXkkdmXr35S7L8/wDhjor/AOVI0/uxqP6/1rBvD1rb1Vv3snscflxWBeHrX7Hgqfs8PCPZL8j56pLmqyl5soTcmoqfL1pldRaDvQeSSeSetS2lvPd3MdtbRNLNIdqIoyWNNuIZbeeSCeNo5Y2KujDBUjqKnmV7X1HZ2udL4D8TW/h2DWo7i3lmOoWDWsZTHykkYJz2rlx0xRRWVPDwp1JVIrWVr/LQuVSUoqL2QYGMYoOTjPOBgVPp1ndahfQ2NlC01zM22ONerH0pL61uLG8ms7uIxXEDmORD1VhwRWvPHm5b69ibO1+hDgelA4II4I6Vq6d4d1vUbe1nstPlmju5zb27AgeZIBkqMn079Kz7u3mtbqa1uIzHNC7RyIeqsDgj8xUxrU5ScYyTa8xuEkrtGr4G1Wx0PxVY6tqFtJcQWr+Z5ceMlscdaq+JdUk1rX77VpAVa6maTB7AngVn0VCw8PbOtb3rW+V7j9pLk5Ol7hR2I7HrV/QtH1PXL42Wk2b3dwEMhjQgHaOp5+oqhWinFycU9UTytK9goooqyQo7AdhRV230nUrjSLnVobR3sbV1SeYEYRjjAPfuPzqZTjHWTsUk3sUu9FFFUSFFFFABRRRQB2nwL/5LH4T/AOwnF/Ouu/bD/wCS1XH/AGD7f+TVyPwL/wCSx+E/+wnF/Ouu/bD/AOS1XH/YPt/5NXgVf+R3T/69v/0o9GH+4y/xL8jx2iiivfPOCiiigAooooAKKKKACiiigAooooAKKKKACiiigAooooAKKKKACiiigAooooAKKKKACiiigAooooAKKKKACiiigAooooAKKKKACiiigAooooAKKKKACiiigAooooAKKKKACiiigAooooAKKKKACiiigAooooAKKKKACiiigAooooAKKKKACiiigAooooAKKKKACiiigAooooAKKKKACiiigAooooAKKKKACiiigD1qPXG+HPw48LyaVpmm3F/r6S319NeWqTeZAH2LCNwO1eDnHrXTeML+H/heTXumeGDrV5N4etjpFl5avHDK0CbHcNwVQZ68ZxXH6TJ4U8aeAdF0nX/EsPh/UdAaSIPOrMtxau27CYB+cEng4Bz1rtX8Y+Dbv4geIrfTPEg0q21Tw7a2Gn6thh9meNU3IxAyM42kj0r5KtBxqSl7Nufv8zs7NOStqt/d6LWyaPYg7xS5lbS23Z3/AB7ifENfFNp8MNL8U+LNJ0i08Uab4hiW3kht4TmFo2ISREypwy9DR4/1+7uP2itWt38Oxa9e2Ft5Wj20dqm0TPDGwebP3wCSctnHArmfE994R034Q33hex8UprWtjWbfULi4AbZcDYyFYyRk7Bgktj73Ga6y48SeC5viJ4h1ex8aRWbeLdE8qK8VWVtLnCxDY5AyN21hkZrCNJwTk6d9JpWi0tXB7atK3N66rc0ck3bm/l6p9/x2M/4sad4iu/gv/a/jjSNMs9es9VjihktY4kcwupyriPjgjgV5v8H7hbbxf5sfh59fv/s0i6faeWHQXBHyyODwVXk88V1nie88I6Z8HtX8L2XiqPWtdk1S3vJ5wG2XAAIxGSMnaM5zjrWR8Cda0nS9R12x1LV/7Dm1XTGtbTU+f9Gk3A9RyN2McV6OHU4YCsuXq7KzWjtst7bvQ5qlnXhr08n+O1zvPiFofifWvhTaT+NtJ0yy8QLr9va20trFEj+TKpG1xHx94ZGayfF/jrSfD/i3WfANxoFi3g+yjl0zyorSP7T5qIUE/mHBL7xnJNV9V1Xwv4f+F+oaHpvi2LWvEKaza6m9wAxjnKhl2xsRk7MAnIH3uM1c1GX4YXviq++Jl5rlvdxXUb3R8OSRkzNduhBRuNu0Od2c1xUafKn7WDcby5Uota+61ZdOtm9tdjacrv3Wr6Xu1trf18yjJ4mb4Y+HPCFhpek6bPNqdkNT1aS6tEle4SRyFiBYHaoVO3c1v+AdHkn8MeJPGnw60G2lv77V/s+mpfpERZW4G58K525ycDHaubsm8F+O/DvhqbxB4qt9Av8AQrf7FexTxk/abdXLo0eAecErg4qxb+IvB3iuw8QeExqCeE7JtUF/oc7giJAF2NG+3JG4DPQ1dam3FpRfNf33ZtNc2mmnN8to6eQoSV1dq1tNV2/D/M6nUNA0+D4g+Btc8WWGkadqmo29xFe2/wC7+zG9RSIZHVMqFYlc8VzXxfbxLFpVjY/ETwzZJINUV4Na0+GNI5LbGHiynX1GeeKyrtvhlaeMdE0O6vJtW0mKzkg1LVVkba1xIDiVFP8AChxx3rR8R6v4f8NfDmbwqfGA8Zi81O3uI4Y2fy7S3iJLAFgCrOCBge9KlSnCrSdm3091qy5n8Lu+WyeqlurdQnKLjJXS+a3st+/qup1nxV/t+z0fXB/wjOi6x4DuLNl0m5023jDWOQPKkLAB8juK+ba980/U/A/g3+3Ne0DxwbvRtQsZ47Xw4N5bzJVI2SKflwhbOck8V4GOlelkkXCEo8ummtmr6a3T6rq1ozmxzvJO+v3/AI9uwUUUV7hwBRRRQA6P71X7Q8is9etXbU8igmRtxDzLWSP+8hH6Vt/sr3n2b4m3VmTgXVhIuPUqyt/LNYdg1J8HLn+zPjZo/O1ZLl7c/R1YD9cV8JxpS0o1PNr77Hp5S7060PK/3H0p8TPmt/D0Tf6t/EOn7/TidWH6gVBrX/JaPDX/AGCL7/0KOrnxSt7iXwbcXdpGZbrTZodRhRerNBIsu0fXbj8awvGN9qkXjTwz4t0Dw1qXiPTjplwhNhsJUS+WyE72XqBXw8janql8/wAjR+J5Yah4MMWPPHiODy/p5cm79KxLPUn8J+GPH+mW/wAs2lXU0unp/wBfSh4APbfIF/CtHSIPEnivxbp2ua9ocmhaXpAeSzs7hgZ5rhxt8xwpIAUZxgnk1mfELS7qf4teG7e3UGy1pUbUBntZOZUOPdpIh/wGk+5cLaQf9dfyGWPhPSYfiB4X0G9s4bu007wo6rDKgZHdZ4QGZTwcHJ5789qveHtP0vTfFPxA0NNum6M1tZ3jrA3lJAZo5klZcfdyIVPHfmt+fTr5vitaauts5sU0Oa3afjaJWnjYL65wpP4Vzni/wrrWsXPxChtbcxrq2j2VvZSuQEmkj+0709f40B/3qLWBT5tG+n6nN3uoeA18ReCW8F6clpPBrEFslzBZGETQOCrqzFQWBHPPU811VhoWj6t8ZPFk+q6da3/k2dgsaXMQkRSYzkgHjOOM+lZuv6v4s8S2Wiz23gLWbJNG1K1vLq2m8sPN5bYMcADkHHXkjgV1vh+wv4viH4l1W4s5IbS9trIQO2PmZIyHXg9VJwaEhzlaO+tu9+qOX+G/gzw7qFj4k0vVNLtb+3t9Wu9NtftEQc29qrkLFGT90DORjvVDwbdT3lh8IZ7qRpZhHco0jHJbbZuuSfXiu6+Hun32nT+IWvrZ4Bda9dXMBbHzxM+VcY7EVyvg7w5rllp/w3jutNmifSvtX28MR+43QSKu7nuSBxnrRbYHO/Nd/wBWZY8CeG9B8V6Bq2ua9pVpqN1q+pXqNLcRB3jiiuJIY0QnlQqxg8dyTWl48s10zw74YtoJJZTZa1p8cTyOWdsPt5J5JI61l2l74l8FS6noNn4Q1LWre4vZ7vSrq0KeUgncyNHLuYFdrs54B+XH0rS1n7dqGteDNB1BopNQikGqaj5Q+RPJXgj2MhAFHQl35730Nz4i3n9n+APEF5nBSxkA+rDb/WvkzwhF+8iz6ivpD9oa8+yfCXU1Bw1zJFAPfLZP8q+evCqbVLf3UJ/Su7Bw568Y9zfBvlpVJ/1ov+CWb9txZvUk1iXZ5Na18eKxbo8mv2RKysfMQNTwX4XvPFl/c2VjLGk0MBmAf+LHaurn+DusKlpJFqmnyxOSLqUSfJb465P6fWmfARmXXdadGKsulTEEdQcdaNIuJ/8AhQWsfvny2poG+bqDyQfqa+ax+MxqxcoUZpRTgtr/AB3V/lue5h6NF0VKcbuze/Yrr4P1zwp8StFsbK/t/tFwwks7rG5MYIOR+BqrqnhLVtWk8W6xNfwXF9pV7J9sjQYMnzHc6jHThvyrt9xfVvhW7EljZjJPU/JUfgUta/FHxzqt5IsekW0lyLzeMq2ZTtH6N/k1xf2liIxda654x3tvao42+fbuzb6tTbUOjffa8b3+Rwd14B1SLVtE0eOaKS/1S3FwYuf9HU8/P6cZ/KpfGHgG40LRf7YtdTtdTtI5fJuGgJJif346Zr0yygmg+P8AfPet5q3Wms9ljumzG0fk351x+oeJdHtPDmp6Fpvha+0+O4uIzdSTMzKjK2M5P41rQzTG1qlPk1Vot6Kz5m77tPRaKy3WpM8LQhGXNpq0t+n+Zo/Dz4a6np+raFrtxfWiTb1uGsy/7wRkHnHryK8++JH/ACUDX/8AsITf+hmvV9csNWn+OegXlrFO1kLSJlkX7qxhMNz9SOK8o+JH/JQNf/7CE3/oZrTJq9XEYz2tWak5U09Ol5bfInG04U6PJFWtL79Nz0XRNU0m48V/DzS9Gu0mhs7djOiAjbMyfNn3yDWZ48+GupqNe8RrfWkjJczXUlqj5dYmdiCffHNc38G/+Sl6L/12b/0Bq7PwhNLN4r+JIlkZwYLnO45+7KQPyHFYYqFXL8S3QnpGKburt3qO/pu9S6UoYinaot27eVor/I5PwX8PbzxBpH9r3OoWum2TSeVC87YMre3tXUfDP4ftY/Ea6sNfWyuI7KEOInG5bhX+6ygjnGKoeMrW6vfg94MOnwyTRIXSRYxnEhJxnFd3Eyp8Y/DFvMw+1Q6JsnyeQ3XB/CscfmGKnSq2npJVFZLWPI+++v66GmHw1KM4+7ty697/AORw2jpZfDnX9fu5dVtbm8Sw2WMcLEh3lbP0+XaCa81sreS8vYbWLb5k8ixruOBknAzUmrWs9pqM8NxC8LiRvldcHqan8M6c2r+ItO0tZTCbq5jh8wfw7mAzX01CgsPCdeU7yaV36Lsvm/meVUm6klTSsk9vVnY6z8MLiz0S9vrPW7DUJ7BN91BC2So7445qPwx8MdR1zSLDVl1G0trO63b3lbGzBwB7k13uhad4d0r/AIS/StF0m/hltNPeO4u7hyVmPHAB/P8ACuO8Tyyx/BDwkscjKGvJCwB4OORn6Gvn6GZYytalCerkkm4q9nBy2Tt00/E9GeFow95x2T0T6ppbmMfh5rP/AAnreEleIzhfNM+TsEWM7/1FdtqXhebwr8HfE9q17b3sU1xBJFLC2QR5kYIPvkV07BpPH+oRwk/bZvC6iAg8ltp/qRXCaPZajZ/AXxKL6GaFHvIzEsgxwJIwxA+oNc7zDEYz2XPNJJ0rq27cr3/D8zRYenR5+VdJ69rI8sooor7o8EKKKKA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KFZvuqx+gzSUhhRThHJ5ixlGVmIABUiu6uPhrfQ+PtY8JtexmTSbJrueYKcNtgWQqvry2BWNXEU6Xxu2jfyVr/AJouFKU9kcHRSorMcKjE+gGTSDJ6An8K2ICilKvnGxs5xjaetBBUkMCCOoIwaAEooopiCiiigAooooAKKKKACiiigAHWrlseRVOrNv2oFI27BuRWSlwdL+IWnX448m+gmz7blz/WtKxbkVi+NVKX0Uy9TGCPqDXynF9Lmy/m/lkn+n6nfkr/ANpcX1TR9xNtYHoVPb1FUdC0qz0XTU07T1kS1jZmjR3LbAzE7Vz0UZ4HQDim+Gbwah4b0u+U5FxZxS5+qA1oV+dMrVaBXOWOg6h/wnFz4j1PUI7iNIGtdOt0iC+RGzbnJPdjhR/wEV0dFKwKTV7BRRRTEFFFFABRRRQAVQtNJsbXWLzVo0dry8VElkdy2EXoq/3RznA781fopAmzyD9qq88vwdpFhu5uL7eR6hV/+vXkOhLssZW/2cfrXoH7Vt1v13w9pwPEcEkxHoS2P6Vwmnjy9L+rD+VezkVP2mOgvNfhqdrfJgJPvf8AyKd+3JrHuTya1L5uTWRcHk1+rnz0C74c8Qan4eubifS5I43uIGgkLxhso3Xr0psGv6lD4an8OxyRjT55hM6GMbiw6fN1rLNFYyw1KUuZxV9H9233dDpVWaVk9P8AM6EeMteE2iy+fDu0WPy7L9yPlXGOf7340y68Xa3caZqmnyTRCHVLo3d3tiAZ5CQevYZHSsGio+pYe6fItPLzv+evqV7ep/M/60/I6G78aeIbmfSbiS8VZ9Jj8u1lSMK4XAGGP8XAHX3q54p+InibxJpR0zUri3Ns7BpFjhCFyOmSK5Kip/s/C80ZezV47aba30+eo/rNWzXM9dzsbb4meMLbSLbTItSUQ2xUoxjBchegLdSK5fVb641TU7nUrxla4uZWllKrgFmOTgdqrUVdHB4ehJypQUW97KxM61SaSlJsvaDqt5omr2+qae6JdW7boyyhgDjHQ9etXtP8VazY3uq3lvNEJtWV1uyYgQwdtzYHbn0rDoqqmGpVG3OKd9Pknf8AMUas46RZ1HhHx74l8LWclnpV2gt3Yt5csYcKfUZ6VQTxRra+Jx4k+2s2ph9/msMjpjGPTHasaioWBwynKfs1eWjdt/Ur29WyjzOy2NbxX4h1LxNqx1TVZI3uCip8iBQFHTgVnWlxNa3UV1byNHNE4eN1PKsDkGoqK1p0YU4KnFWitLdLESnKUuZvU7XUPih4vvopIZry3EckLRSKsCgOCMEn39+1c/e+INTvPD1joM8sZsbGRpIFEYDAnrk9TWVRWFLAYWjb2dNK2ui6/wBNlzxFWfxSbOkl8ceI5PEVrr/2tEvraEQxskYClAMYI6Gp/EHxB8Ua5Z3tnqN5HJb3gjEkYiAACNuXb6c9fWuUoo/s/C80ZezV47aLSzurfMf1mrZrmeoUUUV2GAUUUUAFFFFAHafAv/ksfhP/ALCcX86679sP/ktVx/2D7f8Ak1cj8C/+Sx+E/wDsJxfzrrv2w/8AktVx/wBg+3/k1eBV/wCR3T/69v8A9KPRh/uMv8S/I8dooor3zzgooooAKKKKACiiigAooooAKKKKACiiigAooooAKKKKACiiigAooooAKKKKACiiigAooooAKKKKACiiigAooooAKKKKACiiigAooooAKKKKACiiigAooooAKKKKACiiigAooooAKKKKACiiigAooooAKKKKACiiigAooooAKKKKACiiigAooooAKKKKACiiigAooooAKKKKACiiigAooooAKKKKACiiigAooooA9jt/EkHg74MeFNQ0zRtKn1m+uLpHubu1WXEKyfdwe5Jxn0FWbu10bS/iZa63pXhL+0313QY9S0jSo4Q8MN1Ko5KnjYpDkD6UkHh7QvEPwO8HQal4ls9Bu4rm8aKS7yI5I/M+cZH8Q6gd60dD8ZeG7vxdr2j6dry6JAPD8Oi6Jq8x2hBCRuJPVfMwa+Rk/wCJKnFt3nzb7c1l628tbJnsJfCpNW9223b+t/Im+IUXiO2+Guk+LvFXhnSdM8Tadr8SQFLRFWWAxswWSNeCNy9Ca6a/8ZapF8d/GlgtnpJjstFmeNmslLsVtlcbm/iGTg+3FeceKbnwzpvwfv8Aw3D4tt9b14a1b39zKjEpMNjJtiY8vt6knH3q6G+1jwbN8aLvxAvi6x/s3xRo80Mkv/QPka3WMLL75BrmeHUoPmhdWnb3Xb7DVlq0t7GqqWlo/wCXqvNf5B4L0fxRa/DWx8U+EfC2narruv3s1xdzTWsbxwQA4EaKx+UFs9O1aC+G9F0H4m6rqV/4ftEgn8JPqsumMFKQ3CldyDHABdfyJrkdOGheJPBVn4Rk8cWWjal4cvJ44LuWQrb3ts7ZypHcEE9O9NtNZ8G6X4q8U2ul6sW08eGZbGC7uZS32y4+TJT03EHA9q1lRqynU3u+bZNaXXLre21rWWmvmRzxSj8uq3trp+Zp6b40tbj4ceIPHt14X0RtWXWra3s0+zL5MTm3I3FcYbgMcepB7VyvxnltdZ8P+DPGSafaWN7rVjcC9S1jEcbyQTGPftHQn/Csqw1TTo/gZqeiveRLqMviG3uEtifnaJYHUvj0BIFL411TTrz4YeANNtbyKa8sIb9buFT80Je6LJu+q8ivSoYRUcRGUIte+11+HkenpdL5nNUq89Npv7N/nzf5HEUUUV9AecFFFFABRRRQAUUUUAFFFFABU8B5qCpYTzQJmvZHkVT8ax7ra3l9CVqxZtyKXxOnmaLu/uOD/T+teNxBS9rl1WPlf7tTfLp8mLpvz/PQ+mvgXe/b/hN4flJy0dsYT9UYr/QV2teTfsq3v2n4ZyWu7JtL+RcegYKw/ma9Zr8mi7pHfiI8tWS82FFFLiqMRKKKMUAFFLg0lABRRg0YNABQOtFOjGXA9TQB8x/tF3X2v4stb5yLS0ij+hPJrEX5NPiHrk0nxKu/7R+LOv3AOQLsxg+ygCnXZ2wxr6IK+n4Wp82M5uyf+R0458mBhHvb/Mx71uTWVOea0LtutZsxr9JPDgdp8HrDTbjVNVv9YtILiwsdPklk85QVViMKee+elcfa2d1qFy8dhayzEksERckCi3v723sriyguZI7e5x50atgSY6Z9a9N8N6nP4Q+DA1zSVjTUtQ1ExNKybsIueK8bFTq4SpKrH3pVHGMVeyWj1f47eR6NGMK0VB6KKbbPL4bS6muvssVvK8+ceWFO7P0q/o1hJH4o0+x1C1dN11Eskci4yCwBFeleHPEF1F4J8UfEBYbddauLqO2WQJwgwuSB75P6VJrV4/iPwl4I8UX6R/2l/a62skirjeu9v/iB+ZrmqZtW5nCVNKN+Ru+qly83bbpc1jhIWTUtd9ul7fecX8VdLhtfiVqmm6TZLHErxiKCBMAZiQnAHuTWtY+HoG+Es002mKurf2zFbh2TEgBIG3PpzXbgx6f8S/H3iPyVluNMsUeAMM4YxJz+mPxrH1jxVqmufBR9auGSLUYNUiXzoV25KnIbHY815scfiKtLD0oLReyTlfW7Se3budX1enGdSUt3zWVuiZx/xlg0mz8Yf2fpNrBbLa20cU6wqAvmhfm6d/WuQkt7iOGOaSF1ilz5bkcNj0pLmea5uJLi4kaWaRizuxyWJ6k16z4es/8AhKPhh4bt9vmSadrqW8vtE7ZP6Fa9ypWeV4alGfvLRN/J6/f+ZwRgsVVm46dUjyprG8W7W0a1lFw2NsZX5jn2pbWwvbq5a2trWaWZSQyKuSCPWvobUrO1uvinpfimMg2lvpl0zvjjMLFCf/In6Vxdprt54a+FR8TaasaapreqyGWdl3FVyzY/Q/nXBRz+pXhH2dP3nyrV/abldPToo3N55fGDfNLRX+5W/O55WLO6N0bX7NL54zmPb835V2vwa0OK88eWFvrOmia0nhkdEnjyr474Nej2Pl6r418D+IZIY0u9SsJRc7RjeQMZx+f51keC/Fd74j+MltDPDBDbWC3EVrHGmCq5AwT36Vz4rOK+Jw1WMIWtBtu+z95ad9Vv2NKWDp06kW5X95W032f5M8gks5muJpkt3NtHOUZwvyr83AzXWfGzS7HTfHbWel2UVtCbaJhFCmBuIPYVv/FTf4d8M6H4Z00BtPvCby4ul6XMm7p9Bwfy9K6y8tLaX43X2oXMKzf2boouokPPzjAB/DJ/HFVPN5c1PFW93lqWV97OKV+zb+4SwitKlfW8flo2eCX2n31iEN5aTQBxlS64zT10vUmsTfLY3Bth1l2HbXqVj4gvvHXwy8V/28IZZdPVbm2dU27Dycfp+tdX8Ph40uL7T01+bTLfSZ7Pyl0/OJSm0AHbj8a2xGe1sPTk6kIqUHZrm30T93TV2fyJp4CFSS5W7PbTztqfPtlZ3V7KYrS3lncDJVFyQK7Xx/pNjZ+BfBlza2McN3d28puGRMPKw2Yz6nk10Phq+k8HfDLW9e0mOIX82rm1SR03bEBOBj04P51ua1r1jcX3w217Wo4YIJRPJLx8iOyIA30DEGs8VmleWJhKEPcjKS0esmqbdrfl6FUsJBUmpS1aXyTkjxC/0++sCgvbSa33jKeYuMiqtemfGu38UweQdWvodR0mW4eWyuIx0yPun047e1eZ172X4p4rDxqu2vZ3X42PPxFL2VRw/MKKKK7TAKKKKAO0+Bf/ACWPwn/2E4v51137Yf8AyWq4/wCwfb/yauR+Bf8AyWPwn/2E4v51137Yf/Jarj/sH2/8mrwKv/I7p/8AXt/+lHow/wBxl/iX5HjtFFFe+ecFFFFABRRRQAUUUUAFFFFABRRRQAUUUUAFFFFABRRRQAUUUUAFFFFABRRRQAUUUUAFFFFABRRRQAUUUUAFFFFABRRRQAUUUUAFFFFABRRRQAUUUUAFFFFABRRRQAUUUUAFFFFABRRRQAUUUUAFFFFABRRRQAUUUUAFFFFABRRRQAUUUUAFFFFABRRRQAUUUUAFFFFABRRRQAUUUUAFFFFABRRRQAUUUUAFFFFAHQ6z4mbUfBWheGjZCIaRJO4n8zPm+a2cbccY+tc9RRWdOnGmrRXVv73d/iVKTk7sKKKK0JCiiigAooooAKKKKACiiigAooooAKKKKACiiigAp8XWmU5OtAM0LVuauaiPM0e4T/Yz+XNZ0Dc1oRMJIWjboylT+Nc+Kpe2ozp90196JhLkqRn2aZp/B74njwBY6lZyWLXS3cqSLg/dIBB/pXct+0bFjjRH/OvFH0G7aQ7UBGeuaP8AhHr7/nl+tfj6y3MI+77J/cz6urHAVZOcp6vzPaD+0YO2iN+dMP7Rj/w6Ifzrxv8A4R6+/wCeQ/Oj/hHL7/nmv51X9nZi/wDl0/uM/ZZd/P8A+THsB/aNuO2hj/vr/wCtTT+0Zef9ANP++v8A61eRf8I5ff3F/OgeG77+6n/fVH9l5n/z6f3C9nlv8/8A5Metn9oy/wAcaJH/AN9f/Wph/aK1LtosX/ff/wBavKR4bvv7sf8A31S/8I1e5/5Zf99VSyrNP+fL+4OXLf5//Jj1P/horV/+gPD/AN9//WqNv2idc7aPBj/f/wDrV5j/AMI1ef8ATL/vqlHhm7z96L86pZRmr/5dP7gtli+1+LPSz+0Prp/5hMA/4F/9ali/aI19JVb+ybd8di3/ANavNf8AhGbn+9F+dKvhm5BBMkf50/7FzV/8un9yFfK/5vxZa024m1HVZ9QuDma5maV/qxzW5qr4kZfQAfpVDS7P7CQ0hDY9KW9nMjsx6k5r7HhnLa+Fcp1o20sedmuJpVoxhSd0ijct1qhL1qzO3NVGPNfYHlxQleheBvFPhn/hEJvCfjC3unsRP9ot5LcfMrdx7f8A1689orkxmDhi6fJNtWaaadmmuqOijWlSlzRPTNC8Y+Eopdd0G9024i8M6i6vCkI/eRsoAzj1O0HPbFVfFHjHQ5JvD2k6BbXMOhaPcLOTKP3kjbsk49fvfXdXntFckcmw6qe0u/S+l7cvNbvbqbPG1HHl0+7zvb0uep2nxC0RPiTr2pXFvcTaFrECwyqU/eABFGdufUEde9VfFni3wnN4BuPCvh2yu7eJbqOWFpVyZADlmY9j0ArzaipjkeGjOE1f3eXrp7uibXe2g3jqri46a3/HcK9G+D3jrTPCdnqdtq0c8iTMk1uI49w8wAg5546LzXnNFduNwVLG0XRq7P8ATUwoV5UJqcdz0zR/iFY2vwuvtAuFuG1aRZ4oZAmV2Stlstnjq35CqngrxR4ZfwfJ4T8YW129mtx9ot5bb7yk9R7f/Xrz6iuR5NhuWajdc0ua6eqfl2/4JssbUvFvWyt8j1SL4i6MvxB0a/jtrm30HSLdre3RUzIQR94j1rnfh54m03QfiI2vXwnNmWmP7tNz/McjjNcbRTjk+GjTlTV7SjyvXpq/vu3qJ42q5KXZ3/L/ACO7uPFulal8Om0HU1uDf2V352nSKmR5ZblWOeOCR+ArYu/iRpkfxSPiO0guJtMns1tLhJE2uV7kDPYgH3xXllFKWS4WXNdOz5tL/wA1r2+6/qNY2qrW6W/C9vzPSfEHizwjpvha80PwTaXi/wBoyrJdS3PGFHO0e3UY7ZrftfiF4F/4SPTfFVza6mdVS3S3mRV/dxKBgsozyfyrxeisZ5Bhpw5ZSlfW7vq7pJ3fyX3FxzCrF3SXTS2isejeDfF3htdG1jw94ptrqXTLy7a6haAfOpznHt9fc1Y8S+MPBuvSeHLS4067h0vT1uIp4IwAURlCxlD3I2gmvMaK1eS4d1nWTknrs9E2uVtedupH12pycjSt6edzvPH3iTw/P4U03wr4aF5JZWk7XDS3X3txDAKPb5jXB0UV24TCwwtPkg29W7vdt6tswrVZVZczCiiiuoyCiiigDtPgX/yWPwn/ANhOL+ddd+2H/wAlquP+wfb/AMmrkfgX/wAlj8J/9hOL+ddd+2H/AMlquP8AsH2/8mrwKv8AyO6f/Xt/+lHow/3GX+JfkeO0UUV755wUUUUAFFFFABRRRQAUUUUAFFFFABRRRQAUUUUAFFFFABRRRQAUUUUAFFFFABRRRQAUUUUAFFFFABRRRQAUUUUAFFFFABRRRQAUUUUAFFFFABRRRQAUUUUAFFFFABRRRQAUUUUAFFFFABRRRQAUUUUAFFFFABRRRQAUUUUAFFFFABRRRQAUUUUAFFFFABRRRQAUUUUAFFFFABRRRQAUUUUAFFFFABRRRQAUUUUAFFFFABRRRQAUUUUAFFFFABRRRQAUUUUAFFFFABRRRQAUUUUAFKOtJRQBPE1W4ZcVnqamR6CWjXinx3qwtz71jLLUgm96Rm4Gv9oo+01ledR51AuQ1ftNH2n3rJ8/3o88+tFg5DW+00n2msrzj60nnf7VFg5DW+0n1pPtNZXnf7VHne9Fg5DV+0U1rj3rM86mmaiwchdln96pzSZqJpKhd6C1EJGqE0rGkploKKKKBhRRRQAUUUUAFFFFABRRRQAUUUUAFFFFABRRRQAUUUUAFFFFABRRRQAUUUUAdp8C/wDksfhP/sJxfzrrv2w/+S1XH/YPt/5NXIfAv/ksfhP/ALCcX866/wDbD/5LVcf9g+3/AJNXgVf+R3T/AOvb/wDSj0Yf7jL/ABL8jx2iiivfP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NSUUAPD07zDUVFArEvme1HmVFRQFiXzDR5hqKigLEvmGjzDUVFAWJfMNHmVFRQOxL5hpC9R0UCsOLUhNJRQOwUUUUAFFFFABRRRQAUUUUAFFFFABRRRQAUUUUAFFFFABRRRQAUUUUAFT6d5P9p2n2nb5Hnx+bu6bdwzn2xmoKa43DFTNNxaQ09T7P+x/sy/8APTwP/wCBSf8AxVH2P9mX/nr4H/8AApP/AIqviVrUE9KT7KP7tfFvh3Ef9BE/vPc/tKH/AD7X3H239j/Zl/56+B//AAKT/wCKo+x/sy/89fA//gUn/wAVXxJ9lH92j7KP7tL/AFdxH/QRP7w/tKn/AM+19x9yaXJ+zlpOowanpt74Ltry1cSwyxXSbkYdCPm6186ftKeI9I8VfFCXV9DvEu7NrKCMSL03KDkfrXlCWoB6VaQYFenlWSPCV/bzqSk7W1dzlxeO9rT9nGKS8h1FFFfSHm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iiikAYoxRRQAUUUU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p:cNvSpPr>
            <a:spLocks noChangeAspect="1" noChangeArrowheads="1"/>
          </p:cNvSpPr>
          <p:nvPr/>
        </p:nvSpPr>
        <p:spPr bwMode="auto">
          <a:xfrm>
            <a:off x="228600" y="2286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Content Placeholder 6"/>
          <p:cNvSpPr txBox="1">
            <a:spLocks/>
          </p:cNvSpPr>
          <p:nvPr/>
        </p:nvSpPr>
        <p:spPr>
          <a:xfrm>
            <a:off x="5644303" y="0"/>
            <a:ext cx="3499697" cy="5143500"/>
          </a:xfrm>
          <a:prstGeom prst="rect">
            <a:avLst/>
          </a:prstGeom>
        </p:spPr>
        <p:txBody>
          <a:bodyPr lIns="274320" rIns="274320"/>
          <a:lstStyle>
            <a:defPPr>
              <a:defRPr lang="en-US"/>
            </a:defPPr>
            <a:lvl1pPr indent="0" defTabSz="457200">
              <a:lnSpc>
                <a:spcPct val="100000"/>
              </a:lnSpc>
              <a:spcBef>
                <a:spcPts val="1100"/>
              </a:spcBef>
              <a:buFont typeface="Arial"/>
              <a:buNone/>
              <a:defRPr sz="1400">
                <a:solidFill>
                  <a:schemeClr val="bg2"/>
                </a:solidFill>
                <a:ea typeface="Arial" charset="0"/>
                <a:cs typeface="Arial" charset="0"/>
              </a:defRPr>
            </a:lvl1pPr>
            <a:lvl2pPr marL="173038" indent="-173038" defTabSz="457200">
              <a:lnSpc>
                <a:spcPct val="100000"/>
              </a:lnSpc>
              <a:spcBef>
                <a:spcPts val="1100"/>
              </a:spcBef>
              <a:spcAft>
                <a:spcPts val="0"/>
              </a:spcAft>
              <a:buFont typeface="Arial"/>
              <a:buChar char="–"/>
              <a:defRPr sz="1400">
                <a:ea typeface="Arial" charset="0"/>
                <a:cs typeface="Arial" charset="0"/>
              </a:defRPr>
            </a:lvl2pPr>
            <a:lvl3pPr marL="396875" indent="-173038" defTabSz="457200">
              <a:lnSpc>
                <a:spcPct val="100000"/>
              </a:lnSpc>
              <a:spcBef>
                <a:spcPts val="1100"/>
              </a:spcBef>
              <a:spcAft>
                <a:spcPts val="0"/>
              </a:spcAft>
              <a:buFont typeface="Arial"/>
              <a:buChar char="•"/>
              <a:defRPr sz="1400">
                <a:ea typeface="Arial" charset="0"/>
                <a:cs typeface="Arial" charset="0"/>
              </a:defRPr>
            </a:lvl3pPr>
            <a:lvl4pPr marL="625475" indent="-168275" defTabSz="457200">
              <a:lnSpc>
                <a:spcPct val="100000"/>
              </a:lnSpc>
              <a:spcBef>
                <a:spcPts val="1100"/>
              </a:spcBef>
              <a:spcAft>
                <a:spcPts val="0"/>
              </a:spcAft>
              <a:buFont typeface="Arial"/>
              <a:buChar char="–"/>
              <a:defRPr sz="1400">
                <a:ea typeface="Arial" charset="0"/>
                <a:cs typeface="Arial" charset="0"/>
              </a:defRPr>
            </a:lvl4pPr>
            <a:lvl5pPr marL="803275" indent="-173038" defTabSz="457200">
              <a:lnSpc>
                <a:spcPct val="100000"/>
              </a:lnSpc>
              <a:spcBef>
                <a:spcPts val="1100"/>
              </a:spcBef>
              <a:spcAft>
                <a:spcPts val="0"/>
              </a:spcAft>
              <a:buFont typeface="Arial"/>
              <a:buChar char="»"/>
              <a:defRPr sz="1400">
                <a:ea typeface="Arial" charset="0"/>
                <a:cs typeface="Arial"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endParaRPr kumimoji="0" lang="en-US" sz="1050" b="0" i="0" u="none" strike="noStrike" kern="120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1100"/>
              </a:spcBef>
              <a:spcAft>
                <a:spcPts val="0"/>
              </a:spcAft>
              <a:buClrTx/>
              <a:buSzTx/>
              <a:buFont typeface="Arial"/>
              <a:buNone/>
              <a:tabLst/>
              <a:defRPr/>
            </a:pPr>
            <a:endParaRPr kumimoji="0" lang="en-US" sz="1050" b="0" i="0" u="none" strike="noStrike" kern="120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1100"/>
              </a:spcBef>
              <a:spcAft>
                <a:spcPts val="0"/>
              </a:spcAft>
              <a:buClrTx/>
              <a:buSzTx/>
              <a:buFont typeface="Arial"/>
              <a:buNone/>
              <a:tabLst/>
              <a:defRPr/>
            </a:pPr>
            <a:endParaRPr kumimoji="0" lang="en-US" sz="1200" b="0" i="0" u="none" strike="noStrike" kern="120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a:p>
            <a:pPr marL="173038" marR="0" lvl="1" indent="-173038" algn="l" defTabSz="457200" rtl="0" eaLnBrk="1" fontAlgn="auto" latinLnBrk="0" hangingPunct="1">
              <a:lnSpc>
                <a:spcPct val="100000"/>
              </a:lnSpc>
              <a:spcBef>
                <a:spcPts val="1100"/>
              </a:spcBef>
              <a:spcAft>
                <a:spcPts val="0"/>
              </a:spcAft>
              <a:buClrTx/>
              <a:buSzTx/>
              <a:buFont typeface="Wingdings" charset="2"/>
              <a:buChar char="Ø"/>
              <a:tabLst/>
              <a:defRPr/>
            </a:pPr>
            <a:endParaRPr kumimoji="0" lang="en-US" sz="1050" b="0" i="0" u="none" strike="noStrike" kern="120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1100"/>
              </a:spcBef>
              <a:spcAft>
                <a:spcPts val="0"/>
              </a:spcAft>
              <a:buClrTx/>
              <a:buSzTx/>
              <a:buFont typeface="Arial"/>
              <a:buNone/>
              <a:tabLst/>
              <a:defRPr/>
            </a:pPr>
            <a:endParaRPr kumimoji="0" lang="en-US" sz="10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050" b="0" i="0" u="none" strike="noStrike" kern="120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1100"/>
              </a:spcBef>
              <a:spcAft>
                <a:spcPts val="0"/>
              </a:spcAft>
              <a:buClrTx/>
              <a:buSzTx/>
              <a:buFont typeface="Arial"/>
              <a:buNone/>
              <a:tabLst/>
              <a:defRPr/>
            </a:pPr>
            <a:endParaRPr kumimoji="0" lang="en-US" sz="1050" b="0" i="0" u="none" strike="noStrike" kern="120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sp>
        <p:nvSpPr>
          <p:cNvPr id="33" name="TextBox 32"/>
          <p:cNvSpPr txBox="1"/>
          <p:nvPr/>
        </p:nvSpPr>
        <p:spPr>
          <a:xfrm>
            <a:off x="5122345" y="288251"/>
            <a:ext cx="3604469" cy="553998"/>
          </a:xfrm>
          <a:prstGeom prst="rect">
            <a:avLst/>
          </a:prstGeom>
          <a:noFill/>
        </p:spPr>
        <p:txBody>
          <a:bodyPr wrap="square" rtlCol="0">
            <a:spAutoFit/>
          </a:bodyPr>
          <a:lstStyle/>
          <a:p>
            <a:pPr marL="0" marR="0" lvl="0" indent="0" algn="l" defTabSz="51434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lumMod val="40000"/>
                    <a:lumOff val="60000"/>
                  </a:prstClr>
                </a:solidFill>
                <a:effectLst/>
                <a:uLnTx/>
                <a:uFillTx/>
                <a:latin typeface="Arial" panose="020B0604020202020204" pitchFamily="34" charset="0"/>
                <a:cs typeface="Arial" panose="020B0604020202020204" pitchFamily="34" charset="0"/>
              </a:rPr>
              <a:t>Provide feed of COS events to trigger Cloud Functions actions</a:t>
            </a:r>
          </a:p>
        </p:txBody>
      </p:sp>
      <p:pic>
        <p:nvPicPr>
          <p:cNvPr id="25" name="Picture 24">
            <a:extLst>
              <a:ext uri="{FF2B5EF4-FFF2-40B4-BE49-F238E27FC236}">
                <a16:creationId xmlns:a16="http://schemas.microsoft.com/office/drawing/2014/main" id="{BD478097-24B2-C044-A855-CD9677CAD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9614" y="1909119"/>
            <a:ext cx="3604470" cy="2237015"/>
          </a:xfrm>
          <a:prstGeom prst="rect">
            <a:avLst/>
          </a:prstGeom>
          <a:gradFill flip="none" rotWithShape="1">
            <a:gsLst>
              <a:gs pos="0">
                <a:srgbClr val="629DD1">
                  <a:lumMod val="0"/>
                  <a:lumOff val="100000"/>
                </a:srgbClr>
              </a:gs>
              <a:gs pos="35000">
                <a:srgbClr val="629DD1">
                  <a:lumMod val="0"/>
                  <a:lumOff val="100000"/>
                </a:srgbClr>
              </a:gs>
              <a:gs pos="100000">
                <a:srgbClr val="629DD1">
                  <a:lumMod val="100000"/>
                </a:srgbClr>
              </a:gs>
            </a:gsLst>
            <a:path path="circle">
              <a:fillToRect l="50000" t="50000" r="50000" b="50000"/>
            </a:path>
            <a:tileRect/>
          </a:gradFill>
        </p:spPr>
      </p:pic>
      <p:grpSp>
        <p:nvGrpSpPr>
          <p:cNvPr id="3" name="Group 2">
            <a:extLst>
              <a:ext uri="{FF2B5EF4-FFF2-40B4-BE49-F238E27FC236}">
                <a16:creationId xmlns:a16="http://schemas.microsoft.com/office/drawing/2014/main" id="{3013BE6E-4550-1B45-8D4E-30EBFFED6F68}"/>
              </a:ext>
            </a:extLst>
          </p:cNvPr>
          <p:cNvGrpSpPr/>
          <p:nvPr/>
        </p:nvGrpSpPr>
        <p:grpSpPr>
          <a:xfrm>
            <a:off x="6050778" y="977411"/>
            <a:ext cx="1734782" cy="667130"/>
            <a:chOff x="6050778" y="977411"/>
            <a:chExt cx="1734782" cy="667130"/>
          </a:xfrm>
        </p:grpSpPr>
        <p:pic>
          <p:nvPicPr>
            <p:cNvPr id="9" name="Picture 8">
              <a:extLst>
                <a:ext uri="{FF2B5EF4-FFF2-40B4-BE49-F238E27FC236}">
                  <a16:creationId xmlns:a16="http://schemas.microsoft.com/office/drawing/2014/main" id="{BC3C945B-2BB2-3042-B54A-8EE52543F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0825" y="977411"/>
              <a:ext cx="644735" cy="661383"/>
            </a:xfrm>
            <a:prstGeom prst="rect">
              <a:avLst/>
            </a:prstGeom>
          </p:spPr>
        </p:pic>
        <p:pic>
          <p:nvPicPr>
            <p:cNvPr id="11" name="Picture 10">
              <a:extLst>
                <a:ext uri="{FF2B5EF4-FFF2-40B4-BE49-F238E27FC236}">
                  <a16:creationId xmlns:a16="http://schemas.microsoft.com/office/drawing/2014/main" id="{CCEE1449-9AC8-8F45-A9A9-8E9B791DE939}"/>
                </a:ext>
              </a:extLst>
            </p:cNvPr>
            <p:cNvPicPr>
              <a:picLocks noChangeAspect="1"/>
            </p:cNvPicPr>
            <p:nvPr/>
          </p:nvPicPr>
          <p:blipFill>
            <a:blip r:embed="rId5"/>
            <a:stretch>
              <a:fillRect/>
            </a:stretch>
          </p:blipFill>
          <p:spPr>
            <a:xfrm>
              <a:off x="6050778" y="998191"/>
              <a:ext cx="664304" cy="646350"/>
            </a:xfrm>
            <a:prstGeom prst="rect">
              <a:avLst/>
            </a:prstGeom>
          </p:spPr>
        </p:pic>
      </p:grpSp>
      <p:sp>
        <p:nvSpPr>
          <p:cNvPr id="13" name="TextBox 12">
            <a:extLst>
              <a:ext uri="{FF2B5EF4-FFF2-40B4-BE49-F238E27FC236}">
                <a16:creationId xmlns:a16="http://schemas.microsoft.com/office/drawing/2014/main" id="{4C730204-CCC8-2449-A1D6-4938DFE4337D}"/>
              </a:ext>
            </a:extLst>
          </p:cNvPr>
          <p:cNvSpPr txBox="1"/>
          <p:nvPr/>
        </p:nvSpPr>
        <p:spPr>
          <a:xfrm>
            <a:off x="5256885" y="4201713"/>
            <a:ext cx="3469929" cy="769441"/>
          </a:xfrm>
          <a:prstGeom prst="rect">
            <a:avLst/>
          </a:prstGeom>
          <a:noFill/>
        </p:spPr>
        <p:txBody>
          <a:bodyPr wrap="square" rtlCol="0">
            <a:spAutoFit/>
          </a:bodyPr>
          <a:lstStyle/>
          <a:p>
            <a:pPr marL="0" marR="0" lvl="0" indent="0" algn="l" defTabSz="514344"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a:p>
            <a:pPr marL="0" marR="0" lvl="0" indent="0" algn="ctr" defTabSz="5143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Essential for Cloud Native workloads</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514344"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713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0" name="Title 1">
            <a:extLst>
              <a:ext uri="{FF2B5EF4-FFF2-40B4-BE49-F238E27FC236}">
                <a16:creationId xmlns:a16="http://schemas.microsoft.com/office/drawing/2014/main" id="{0EA85663-7704-D44F-A38A-7064A7EAE352}"/>
              </a:ext>
            </a:extLst>
          </p:cNvPr>
          <p:cNvSpPr txBox="1">
            <a:spLocks/>
          </p:cNvSpPr>
          <p:nvPr/>
        </p:nvSpPr>
        <p:spPr>
          <a:xfrm>
            <a:off x="253849" y="176655"/>
            <a:ext cx="6170599" cy="640080"/>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Query data directly in Object Storage </a:t>
            </a:r>
          </a:p>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With IBM  Cloud SQL Query</a:t>
            </a:r>
          </a:p>
        </p:txBody>
      </p:sp>
      <p:grpSp>
        <p:nvGrpSpPr>
          <p:cNvPr id="4" name="Group 3">
            <a:extLst>
              <a:ext uri="{FF2B5EF4-FFF2-40B4-BE49-F238E27FC236}">
                <a16:creationId xmlns:a16="http://schemas.microsoft.com/office/drawing/2014/main" id="{7BB40466-B8EE-4E81-AB4C-24A5B1BA63CF}"/>
              </a:ext>
            </a:extLst>
          </p:cNvPr>
          <p:cNvGrpSpPr/>
          <p:nvPr/>
        </p:nvGrpSpPr>
        <p:grpSpPr>
          <a:xfrm>
            <a:off x="4449362" y="816735"/>
            <a:ext cx="4618704" cy="4062030"/>
            <a:chOff x="4525296" y="904814"/>
            <a:chExt cx="4618704" cy="4062030"/>
          </a:xfrm>
        </p:grpSpPr>
        <p:sp>
          <p:nvSpPr>
            <p:cNvPr id="216" name="TextBox 215">
              <a:extLst>
                <a:ext uri="{FF2B5EF4-FFF2-40B4-BE49-F238E27FC236}">
                  <a16:creationId xmlns:a16="http://schemas.microsoft.com/office/drawing/2014/main" id="{89FF39DA-47AF-45EC-B4F4-6F6E3E94449C}"/>
                </a:ext>
              </a:extLst>
            </p:cNvPr>
            <p:cNvSpPr txBox="1"/>
            <p:nvPr/>
          </p:nvSpPr>
          <p:spPr>
            <a:xfrm>
              <a:off x="7476448" y="904814"/>
              <a:ext cx="166755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Analysts</a:t>
              </a:r>
            </a:p>
          </p:txBody>
        </p:sp>
        <p:grpSp>
          <p:nvGrpSpPr>
            <p:cNvPr id="3" name="Group 2">
              <a:extLst>
                <a:ext uri="{FF2B5EF4-FFF2-40B4-BE49-F238E27FC236}">
                  <a16:creationId xmlns:a16="http://schemas.microsoft.com/office/drawing/2014/main" id="{288686BE-310B-4404-A42C-0C996EBD158F}"/>
                </a:ext>
              </a:extLst>
            </p:cNvPr>
            <p:cNvGrpSpPr/>
            <p:nvPr/>
          </p:nvGrpSpPr>
          <p:grpSpPr>
            <a:xfrm>
              <a:off x="4525296" y="921093"/>
              <a:ext cx="4301387" cy="4045751"/>
              <a:chOff x="4525296" y="921093"/>
              <a:chExt cx="4301387" cy="4045751"/>
            </a:xfrm>
          </p:grpSpPr>
          <p:sp>
            <p:nvSpPr>
              <p:cNvPr id="195" name="Rounded Rectangle 41">
                <a:extLst>
                  <a:ext uri="{FF2B5EF4-FFF2-40B4-BE49-F238E27FC236}">
                    <a16:creationId xmlns:a16="http://schemas.microsoft.com/office/drawing/2014/main" id="{D468B083-F838-47AA-A2D3-52752CA92E09}"/>
                  </a:ext>
                </a:extLst>
              </p:cNvPr>
              <p:cNvSpPr/>
              <p:nvPr/>
            </p:nvSpPr>
            <p:spPr>
              <a:xfrm>
                <a:off x="4587900" y="3504703"/>
                <a:ext cx="4238783" cy="1462141"/>
              </a:xfrm>
              <a:prstGeom prst="roundRect">
                <a:avLst/>
              </a:prstGeom>
              <a:solidFill>
                <a:schemeClr val="accent3">
                  <a:lumMod val="75000"/>
                </a:schemeClr>
              </a:solidFill>
              <a:ln w="38100" cap="flat" cmpd="sng" algn="ctr">
                <a:solidFill>
                  <a:srgbClr val="69A6FF">
                    <a:shade val="50000"/>
                  </a:srgbClr>
                </a:solidFill>
                <a:prstDash val="solid"/>
              </a:ln>
              <a:effectLst/>
            </p:spPr>
            <p:txBody>
              <a:bodyPr lIns="0" rIns="0" rtlCol="0" anchor="ctr" anchorCtr="0"/>
              <a:lstStyle/>
              <a:p>
                <a:pPr marL="0" marR="0" lvl="0" indent="0" algn="ctr" defTabSz="68568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Helvetica Neue Thin" panose="020B0403020202020204" pitchFamily="34" charset="0"/>
                    <a:cs typeface="Arial" panose="020B0604020202020204" pitchFamily="34" charset="0"/>
                  </a:rPr>
                  <a:t>Cloud Data</a:t>
                </a:r>
              </a:p>
            </p:txBody>
          </p:sp>
          <p:sp>
            <p:nvSpPr>
              <p:cNvPr id="196" name="Rounded Rectangle 23">
                <a:extLst>
                  <a:ext uri="{FF2B5EF4-FFF2-40B4-BE49-F238E27FC236}">
                    <a16:creationId xmlns:a16="http://schemas.microsoft.com/office/drawing/2014/main" id="{8641238D-9C5C-4B74-AB4C-B8813A677F67}"/>
                  </a:ext>
                </a:extLst>
              </p:cNvPr>
              <p:cNvSpPr/>
              <p:nvPr/>
            </p:nvSpPr>
            <p:spPr>
              <a:xfrm>
                <a:off x="4610002" y="2313060"/>
                <a:ext cx="1904334" cy="1111533"/>
              </a:xfrm>
              <a:prstGeom prst="roundRect">
                <a:avLst/>
              </a:prstGeom>
              <a:solidFill>
                <a:schemeClr val="accent3">
                  <a:lumMod val="75000"/>
                </a:schemeClr>
              </a:solidFill>
              <a:ln w="38100" cap="flat" cmpd="sng" algn="ctr">
                <a:solidFill>
                  <a:srgbClr val="1FB3CF">
                    <a:lumMod val="50000"/>
                  </a:srgbClr>
                </a:solidFill>
                <a:prstDash val="solid"/>
              </a:ln>
              <a:effectLst/>
            </p:spPr>
            <p:txBody>
              <a:bodyPr lIns="0" rIns="0" rtlCol="0" anchor="ctr" anchorCtr="0"/>
              <a:lstStyle/>
              <a:p>
                <a:pPr marL="0" marR="0" lvl="0" indent="0" algn="ctr" defTabSz="68568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Helvetica Neue Thin" panose="020B0403020202020204" pitchFamily="34" charset="0"/>
                    <a:cs typeface="Arial" panose="020B0604020202020204" pitchFamily="34" charset="0"/>
                  </a:rPr>
                  <a:t>ETL</a:t>
                </a:r>
              </a:p>
            </p:txBody>
          </p:sp>
          <p:sp>
            <p:nvSpPr>
              <p:cNvPr id="197" name="Rounded Rectangle 27">
                <a:extLst>
                  <a:ext uri="{FF2B5EF4-FFF2-40B4-BE49-F238E27FC236}">
                    <a16:creationId xmlns:a16="http://schemas.microsoft.com/office/drawing/2014/main" id="{FE84CD2C-F560-4DBD-A9AE-62C6DF2BC6AB}"/>
                  </a:ext>
                </a:extLst>
              </p:cNvPr>
              <p:cNvSpPr/>
              <p:nvPr/>
            </p:nvSpPr>
            <p:spPr>
              <a:xfrm>
                <a:off x="4587901" y="1735567"/>
                <a:ext cx="4076412" cy="490575"/>
              </a:xfrm>
              <a:prstGeom prst="roundRect">
                <a:avLst/>
              </a:prstGeom>
              <a:solidFill>
                <a:schemeClr val="accent3">
                  <a:lumMod val="75000"/>
                </a:schemeClr>
              </a:solidFill>
              <a:ln w="38100" cap="flat" cmpd="sng" algn="ctr">
                <a:solidFill>
                  <a:srgbClr val="1FB3CF">
                    <a:lumMod val="50000"/>
                  </a:srgbClr>
                </a:solidFill>
                <a:prstDash val="solid"/>
              </a:ln>
              <a:effectLst/>
            </p:spPr>
            <p:txBody>
              <a:bodyPr lIns="0" rIns="0" rtlCol="0" anchor="ctr" anchorCtr="0"/>
              <a:lstStyle/>
              <a:p>
                <a:pPr marL="0" marR="0" lvl="0" indent="0" algn="ctr" defTabSz="68568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Helvetica Neue Thin" panose="020B0403020202020204" pitchFamily="34" charset="0"/>
                    <a:cs typeface="Arial" panose="020B0604020202020204" pitchFamily="34" charset="0"/>
                  </a:rPr>
                  <a:t>Serverless SQL</a:t>
                </a:r>
              </a:p>
            </p:txBody>
          </p:sp>
          <p:sp>
            <p:nvSpPr>
              <p:cNvPr id="198" name="Rounded Rectangle 29">
                <a:extLst>
                  <a:ext uri="{FF2B5EF4-FFF2-40B4-BE49-F238E27FC236}">
                    <a16:creationId xmlns:a16="http://schemas.microsoft.com/office/drawing/2014/main" id="{AD1073E8-32DE-472D-8D5C-371D1E990343}"/>
                  </a:ext>
                </a:extLst>
              </p:cNvPr>
              <p:cNvSpPr/>
              <p:nvPr/>
            </p:nvSpPr>
            <p:spPr>
              <a:xfrm>
                <a:off x="6932079" y="2313060"/>
                <a:ext cx="1808279" cy="1111533"/>
              </a:xfrm>
              <a:prstGeom prst="roundRect">
                <a:avLst/>
              </a:prstGeom>
              <a:solidFill>
                <a:schemeClr val="accent3">
                  <a:lumMod val="75000"/>
                </a:schemeClr>
              </a:solidFill>
              <a:ln w="38100" cap="flat" cmpd="sng" algn="ctr">
                <a:solidFill>
                  <a:srgbClr val="1FB3CF">
                    <a:lumMod val="50000"/>
                  </a:srgbClr>
                </a:solidFill>
                <a:prstDash val="solid"/>
              </a:ln>
              <a:effectLst/>
            </p:spPr>
            <p:txBody>
              <a:bodyPr lIns="0" rIns="0" rtlCol="0" anchor="ctr" anchorCtr="0"/>
              <a:lstStyle/>
              <a:p>
                <a:pPr marL="0" marR="0" lvl="0" indent="0" algn="ctr" defTabSz="68568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Helvetica Neue Thin" panose="020B0403020202020204" pitchFamily="34" charset="0"/>
                    <a:cs typeface="Arial" panose="020B0604020202020204" pitchFamily="34" charset="0"/>
                  </a:rPr>
                  <a:t>Analytics</a:t>
                </a:r>
              </a:p>
            </p:txBody>
          </p:sp>
          <p:sp>
            <p:nvSpPr>
              <p:cNvPr id="199" name="Right Arrow 45">
                <a:extLst>
                  <a:ext uri="{FF2B5EF4-FFF2-40B4-BE49-F238E27FC236}">
                    <a16:creationId xmlns:a16="http://schemas.microsoft.com/office/drawing/2014/main" id="{84B81FB1-B561-44BE-96D1-112CE2BA38D1}"/>
                  </a:ext>
                </a:extLst>
              </p:cNvPr>
              <p:cNvSpPr/>
              <p:nvPr/>
            </p:nvSpPr>
            <p:spPr>
              <a:xfrm rot="5400000">
                <a:off x="5197318" y="1469809"/>
                <a:ext cx="274320" cy="91440"/>
              </a:xfrm>
              <a:prstGeom prst="rightArrow">
                <a:avLst/>
              </a:prstGeom>
              <a:solidFill>
                <a:schemeClr val="accent2">
                  <a:lumMod val="75000"/>
                </a:schemeClr>
              </a:solidFill>
              <a:ln w="25400" cap="flat" cmpd="sng" algn="ctr">
                <a:solidFill>
                  <a:srgbClr val="69A6FF">
                    <a:shade val="50000"/>
                  </a:srgb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E5E"/>
                  </a:solidFill>
                  <a:effectLst/>
                  <a:uLnTx/>
                  <a:uFillTx/>
                  <a:latin typeface="Arial" panose="020B0604020202020204" pitchFamily="34" charset="0"/>
                  <a:cs typeface="Arial" panose="020B0604020202020204" pitchFamily="34" charset="0"/>
                </a:endParaRPr>
              </a:p>
            </p:txBody>
          </p:sp>
          <p:sp>
            <p:nvSpPr>
              <p:cNvPr id="200" name="Right Arrow 47">
                <a:extLst>
                  <a:ext uri="{FF2B5EF4-FFF2-40B4-BE49-F238E27FC236}">
                    <a16:creationId xmlns:a16="http://schemas.microsoft.com/office/drawing/2014/main" id="{6926BEAD-097D-4A29-94D5-7C95F3F3936B}"/>
                  </a:ext>
                </a:extLst>
              </p:cNvPr>
              <p:cNvSpPr/>
              <p:nvPr/>
            </p:nvSpPr>
            <p:spPr>
              <a:xfrm rot="5400000">
                <a:off x="8381788" y="1486138"/>
                <a:ext cx="274320" cy="91440"/>
              </a:xfrm>
              <a:prstGeom prst="rightArrow">
                <a:avLst/>
              </a:prstGeom>
              <a:solidFill>
                <a:schemeClr val="accent2">
                  <a:lumMod val="75000"/>
                </a:schemeClr>
              </a:solidFill>
              <a:ln w="25400" cap="flat" cmpd="sng" algn="ctr">
                <a:solidFill>
                  <a:srgbClr val="69A6FF">
                    <a:shade val="50000"/>
                  </a:srgb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E5E"/>
                  </a:solidFill>
                  <a:effectLst/>
                  <a:uLnTx/>
                  <a:uFillTx/>
                  <a:latin typeface="Arial" panose="020B0604020202020204" pitchFamily="34" charset="0"/>
                  <a:cs typeface="Arial" panose="020B0604020202020204" pitchFamily="34" charset="0"/>
                </a:endParaRPr>
              </a:p>
            </p:txBody>
          </p:sp>
          <p:pic>
            <p:nvPicPr>
              <p:cNvPr id="203" name="Picture 202">
                <a:extLst>
                  <a:ext uri="{FF2B5EF4-FFF2-40B4-BE49-F238E27FC236}">
                    <a16:creationId xmlns:a16="http://schemas.microsoft.com/office/drawing/2014/main" id="{1B229E60-0637-42FA-BFFA-0C004316471C}"/>
                  </a:ext>
                </a:extLst>
              </p:cNvPr>
              <p:cNvPicPr>
                <a:picLocks noChangeAspect="1"/>
              </p:cNvPicPr>
              <p:nvPr/>
            </p:nvPicPr>
            <p:blipFill>
              <a:blip r:embed="rId2"/>
              <a:stretch>
                <a:fillRect/>
              </a:stretch>
            </p:blipFill>
            <p:spPr>
              <a:xfrm>
                <a:off x="7937664" y="4458017"/>
                <a:ext cx="638878" cy="286512"/>
              </a:xfrm>
              <a:prstGeom prst="rect">
                <a:avLst/>
              </a:prstGeom>
            </p:spPr>
          </p:pic>
          <p:pic>
            <p:nvPicPr>
              <p:cNvPr id="204" name="Picture 203">
                <a:extLst>
                  <a:ext uri="{FF2B5EF4-FFF2-40B4-BE49-F238E27FC236}">
                    <a16:creationId xmlns:a16="http://schemas.microsoft.com/office/drawing/2014/main" id="{93DB94FB-9769-4838-8662-4901213CD04E}"/>
                  </a:ext>
                </a:extLst>
              </p:cNvPr>
              <p:cNvPicPr>
                <a:picLocks noChangeAspect="1"/>
              </p:cNvPicPr>
              <p:nvPr/>
            </p:nvPicPr>
            <p:blipFill>
              <a:blip r:embed="rId3"/>
              <a:stretch>
                <a:fillRect/>
              </a:stretch>
            </p:blipFill>
            <p:spPr>
              <a:xfrm>
                <a:off x="5562169" y="4650381"/>
                <a:ext cx="571725" cy="188297"/>
              </a:xfrm>
              <a:prstGeom prst="rect">
                <a:avLst/>
              </a:prstGeom>
            </p:spPr>
          </p:pic>
          <p:pic>
            <p:nvPicPr>
              <p:cNvPr id="205" name="Picture 204">
                <a:extLst>
                  <a:ext uri="{FF2B5EF4-FFF2-40B4-BE49-F238E27FC236}">
                    <a16:creationId xmlns:a16="http://schemas.microsoft.com/office/drawing/2014/main" id="{6EA9CEB1-4914-458C-A4A4-8EA219984B35}"/>
                  </a:ext>
                </a:extLst>
              </p:cNvPr>
              <p:cNvPicPr>
                <a:picLocks noChangeAspect="1"/>
              </p:cNvPicPr>
              <p:nvPr/>
            </p:nvPicPr>
            <p:blipFill>
              <a:blip r:embed="rId4"/>
              <a:stretch>
                <a:fillRect/>
              </a:stretch>
            </p:blipFill>
            <p:spPr>
              <a:xfrm>
                <a:off x="7548568" y="3587678"/>
                <a:ext cx="239162" cy="257411"/>
              </a:xfrm>
              <a:prstGeom prst="rect">
                <a:avLst/>
              </a:prstGeom>
            </p:spPr>
          </p:pic>
          <p:pic>
            <p:nvPicPr>
              <p:cNvPr id="207" name="Picture 206">
                <a:extLst>
                  <a:ext uri="{FF2B5EF4-FFF2-40B4-BE49-F238E27FC236}">
                    <a16:creationId xmlns:a16="http://schemas.microsoft.com/office/drawing/2014/main" id="{1AB22364-04B6-4FCC-984B-A14C6560168D}"/>
                  </a:ext>
                </a:extLst>
              </p:cNvPr>
              <p:cNvPicPr>
                <a:picLocks noChangeAspect="1"/>
              </p:cNvPicPr>
              <p:nvPr/>
            </p:nvPicPr>
            <p:blipFill>
              <a:blip r:embed="rId5"/>
              <a:stretch>
                <a:fillRect/>
              </a:stretch>
            </p:blipFill>
            <p:spPr>
              <a:xfrm>
                <a:off x="5969922" y="3576934"/>
                <a:ext cx="1236808" cy="299882"/>
              </a:xfrm>
              <a:prstGeom prst="rect">
                <a:avLst/>
              </a:prstGeom>
            </p:spPr>
          </p:pic>
          <p:sp>
            <p:nvSpPr>
              <p:cNvPr id="209" name="TextBox 208">
                <a:extLst>
                  <a:ext uri="{FF2B5EF4-FFF2-40B4-BE49-F238E27FC236}">
                    <a16:creationId xmlns:a16="http://schemas.microsoft.com/office/drawing/2014/main" id="{A8FC35B2-14B8-45C5-98E8-72505B377BAF}"/>
                  </a:ext>
                </a:extLst>
              </p:cNvPr>
              <p:cNvSpPr txBox="1"/>
              <p:nvPr/>
            </p:nvSpPr>
            <p:spPr>
              <a:xfrm>
                <a:off x="7736795" y="3587677"/>
                <a:ext cx="72887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Db2</a:t>
                </a:r>
              </a:p>
            </p:txBody>
          </p:sp>
          <p:sp>
            <p:nvSpPr>
              <p:cNvPr id="210" name="TextBox 209">
                <a:extLst>
                  <a:ext uri="{FF2B5EF4-FFF2-40B4-BE49-F238E27FC236}">
                    <a16:creationId xmlns:a16="http://schemas.microsoft.com/office/drawing/2014/main" id="{A7991BEA-3F9E-4E1B-99D3-B477E68223A2}"/>
                  </a:ext>
                </a:extLst>
              </p:cNvPr>
              <p:cNvSpPr txBox="1"/>
              <p:nvPr/>
            </p:nvSpPr>
            <p:spPr>
              <a:xfrm>
                <a:off x="6558468" y="2576347"/>
                <a:ext cx="36645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11" name="Right Arrow 58">
                <a:extLst>
                  <a:ext uri="{FF2B5EF4-FFF2-40B4-BE49-F238E27FC236}">
                    <a16:creationId xmlns:a16="http://schemas.microsoft.com/office/drawing/2014/main" id="{B3403102-8867-41CE-9B39-EDDC3266307D}"/>
                  </a:ext>
                </a:extLst>
              </p:cNvPr>
              <p:cNvSpPr/>
              <p:nvPr/>
            </p:nvSpPr>
            <p:spPr>
              <a:xfrm rot="5400000">
                <a:off x="5975884" y="1469811"/>
                <a:ext cx="274320" cy="91440"/>
              </a:xfrm>
              <a:prstGeom prst="rightArrow">
                <a:avLst/>
              </a:prstGeom>
              <a:solidFill>
                <a:schemeClr val="accent2">
                  <a:lumMod val="75000"/>
                </a:schemeClr>
              </a:solidFill>
              <a:ln w="25400" cap="flat" cmpd="sng" algn="ctr">
                <a:solidFill>
                  <a:srgbClr val="69A6FF">
                    <a:shade val="50000"/>
                  </a:srgb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E5E"/>
                  </a:solidFill>
                  <a:effectLst/>
                  <a:uLnTx/>
                  <a:uFillTx/>
                  <a:latin typeface="Arial" panose="020B0604020202020204" pitchFamily="34" charset="0"/>
                  <a:cs typeface="Arial" panose="020B0604020202020204" pitchFamily="34" charset="0"/>
                </a:endParaRPr>
              </a:p>
            </p:txBody>
          </p:sp>
          <p:sp>
            <p:nvSpPr>
              <p:cNvPr id="212" name="Right Arrow 59">
                <a:extLst>
                  <a:ext uri="{FF2B5EF4-FFF2-40B4-BE49-F238E27FC236}">
                    <a16:creationId xmlns:a16="http://schemas.microsoft.com/office/drawing/2014/main" id="{25239B67-2F5B-4F67-AA4A-FBFFDC42C90C}"/>
                  </a:ext>
                </a:extLst>
              </p:cNvPr>
              <p:cNvSpPr/>
              <p:nvPr/>
            </p:nvSpPr>
            <p:spPr>
              <a:xfrm rot="5400000">
                <a:off x="6787760" y="1481544"/>
                <a:ext cx="274320" cy="91440"/>
              </a:xfrm>
              <a:prstGeom prst="rightArrow">
                <a:avLst/>
              </a:prstGeom>
              <a:solidFill>
                <a:schemeClr val="accent2">
                  <a:lumMod val="75000"/>
                </a:schemeClr>
              </a:solidFill>
              <a:ln w="25400" cap="flat" cmpd="sng" algn="ctr">
                <a:solidFill>
                  <a:srgbClr val="69A6FF">
                    <a:shade val="50000"/>
                  </a:srgb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E5E"/>
                  </a:solidFill>
                  <a:effectLst/>
                  <a:uLnTx/>
                  <a:uFillTx/>
                  <a:latin typeface="Arial" panose="020B0604020202020204" pitchFamily="34" charset="0"/>
                  <a:cs typeface="Arial" panose="020B0604020202020204" pitchFamily="34" charset="0"/>
                </a:endParaRPr>
              </a:p>
            </p:txBody>
          </p:sp>
          <p:sp>
            <p:nvSpPr>
              <p:cNvPr id="213" name="Right Arrow 60">
                <a:extLst>
                  <a:ext uri="{FF2B5EF4-FFF2-40B4-BE49-F238E27FC236}">
                    <a16:creationId xmlns:a16="http://schemas.microsoft.com/office/drawing/2014/main" id="{A61BED2B-DD2A-4093-B915-19EFE77DF09A}"/>
                  </a:ext>
                </a:extLst>
              </p:cNvPr>
              <p:cNvSpPr/>
              <p:nvPr/>
            </p:nvSpPr>
            <p:spPr>
              <a:xfrm rot="5400000">
                <a:off x="7599635" y="1480457"/>
                <a:ext cx="274320" cy="91440"/>
              </a:xfrm>
              <a:prstGeom prst="rightArrow">
                <a:avLst/>
              </a:prstGeom>
              <a:solidFill>
                <a:schemeClr val="accent2">
                  <a:lumMod val="75000"/>
                </a:schemeClr>
              </a:solidFill>
              <a:ln w="25400" cap="flat" cmpd="sng" algn="ctr">
                <a:solidFill>
                  <a:srgbClr val="69A6FF">
                    <a:shade val="50000"/>
                  </a:srgb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E5E"/>
                  </a:solidFill>
                  <a:effectLst/>
                  <a:uLnTx/>
                  <a:uFillTx/>
                  <a:latin typeface="Arial" panose="020B0604020202020204" pitchFamily="34" charset="0"/>
                  <a:cs typeface="Arial" panose="020B0604020202020204" pitchFamily="34" charset="0"/>
                </a:endParaRPr>
              </a:p>
            </p:txBody>
          </p:sp>
          <p:sp>
            <p:nvSpPr>
              <p:cNvPr id="214" name="TextBox 213">
                <a:extLst>
                  <a:ext uri="{FF2B5EF4-FFF2-40B4-BE49-F238E27FC236}">
                    <a16:creationId xmlns:a16="http://schemas.microsoft.com/office/drawing/2014/main" id="{0B802AF3-D7C3-4802-B760-D7CD341749F0}"/>
                  </a:ext>
                </a:extLst>
              </p:cNvPr>
              <p:cNvSpPr txBox="1"/>
              <p:nvPr/>
            </p:nvSpPr>
            <p:spPr>
              <a:xfrm>
                <a:off x="6139560" y="921093"/>
                <a:ext cx="133688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Developers</a:t>
                </a:r>
              </a:p>
            </p:txBody>
          </p:sp>
          <p:sp>
            <p:nvSpPr>
              <p:cNvPr id="215" name="TextBox 214">
                <a:extLst>
                  <a:ext uri="{FF2B5EF4-FFF2-40B4-BE49-F238E27FC236}">
                    <a16:creationId xmlns:a16="http://schemas.microsoft.com/office/drawing/2014/main" id="{89AAFC9A-2E64-43C3-AE96-F8B95EAA4942}"/>
                  </a:ext>
                </a:extLst>
              </p:cNvPr>
              <p:cNvSpPr txBox="1"/>
              <p:nvPr/>
            </p:nvSpPr>
            <p:spPr>
              <a:xfrm>
                <a:off x="4525296" y="939137"/>
                <a:ext cx="196445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Engineers</a:t>
                </a:r>
              </a:p>
            </p:txBody>
          </p:sp>
          <p:sp>
            <p:nvSpPr>
              <p:cNvPr id="228" name="Text Placeholder 5">
                <a:extLst>
                  <a:ext uri="{FF2B5EF4-FFF2-40B4-BE49-F238E27FC236}">
                    <a16:creationId xmlns:a16="http://schemas.microsoft.com/office/drawing/2014/main" id="{29AAD7F9-D036-4373-9848-65D67AC937B6}"/>
                  </a:ext>
                </a:extLst>
              </p:cNvPr>
              <p:cNvSpPr txBox="1">
                <a:spLocks/>
              </p:cNvSpPr>
              <p:nvPr/>
            </p:nvSpPr>
            <p:spPr>
              <a:xfrm>
                <a:off x="4547921" y="4183084"/>
                <a:ext cx="1565123" cy="396348"/>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100"/>
                  </a:spcBef>
                  <a:spcAft>
                    <a:spcPts val="0"/>
                  </a:spcAft>
                  <a:buClrTx/>
                  <a:buSzTx/>
                  <a:buFont typeface="Arial"/>
                  <a:buNone/>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IBM Cloud</a:t>
                </a:r>
                <a:b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Object Storage</a:t>
                </a:r>
              </a:p>
            </p:txBody>
          </p:sp>
          <p:pic>
            <p:nvPicPr>
              <p:cNvPr id="229" name="Picture 228">
                <a:extLst>
                  <a:ext uri="{FF2B5EF4-FFF2-40B4-BE49-F238E27FC236}">
                    <a16:creationId xmlns:a16="http://schemas.microsoft.com/office/drawing/2014/main" id="{7B5C237D-F97C-4622-90C2-70FBFB90D377}"/>
                  </a:ext>
                </a:extLst>
              </p:cNvPr>
              <p:cNvPicPr>
                <a:picLocks noChangeAspect="1"/>
              </p:cNvPicPr>
              <p:nvPr/>
            </p:nvPicPr>
            <p:blipFill>
              <a:blip r:embed="rId6"/>
              <a:stretch>
                <a:fillRect/>
              </a:stretch>
            </p:blipFill>
            <p:spPr>
              <a:xfrm>
                <a:off x="4725449" y="3623589"/>
                <a:ext cx="1038878" cy="519440"/>
              </a:xfrm>
              <a:prstGeom prst="rect">
                <a:avLst/>
              </a:prstGeom>
            </p:spPr>
          </p:pic>
          <p:pic>
            <p:nvPicPr>
              <p:cNvPr id="230" name="Picture 2" descr="Image result for mongodb">
                <a:extLst>
                  <a:ext uri="{FF2B5EF4-FFF2-40B4-BE49-F238E27FC236}">
                    <a16:creationId xmlns:a16="http://schemas.microsoft.com/office/drawing/2014/main" id="{3ED4173A-13C2-47DF-8814-7831952CD07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19010" y="4518732"/>
                <a:ext cx="1272065" cy="345401"/>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6" descr="Image result for postgresql">
                <a:extLst>
                  <a:ext uri="{FF2B5EF4-FFF2-40B4-BE49-F238E27FC236}">
                    <a16:creationId xmlns:a16="http://schemas.microsoft.com/office/drawing/2014/main" id="{9AD6B7D2-7D14-4532-B4C0-7974AB1D31C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30709" y="3828999"/>
                <a:ext cx="565944" cy="62806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Content Placeholder 6">
            <a:extLst>
              <a:ext uri="{FF2B5EF4-FFF2-40B4-BE49-F238E27FC236}">
                <a16:creationId xmlns:a16="http://schemas.microsoft.com/office/drawing/2014/main" id="{78D83F21-C9AD-4FC4-A2AB-A476C9BEC8CB}"/>
              </a:ext>
            </a:extLst>
          </p:cNvPr>
          <p:cNvSpPr txBox="1">
            <a:spLocks/>
          </p:cNvSpPr>
          <p:nvPr/>
        </p:nvSpPr>
        <p:spPr>
          <a:xfrm>
            <a:off x="99930" y="1057777"/>
            <a:ext cx="3825453" cy="2860981"/>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600"/>
              </a:spcBef>
              <a:spcAft>
                <a:spcPts val="0"/>
              </a:spcAft>
              <a:buClrTx/>
              <a:buSzTx/>
              <a:buFont typeface="IBM Plex Sans" panose="020B050305020300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Quickly submit and run SQL queries </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directly to Cloud Object Storage</a:t>
            </a:r>
          </a:p>
          <a:p>
            <a:pPr marL="285750" marR="0" lvl="0" indent="-285750" algn="l" defTabSz="457200" rtl="0" eaLnBrk="1" fontAlgn="auto" latinLnBrk="0" hangingPunct="1">
              <a:lnSpc>
                <a:spcPct val="100000"/>
              </a:lnSpc>
              <a:spcBef>
                <a:spcPts val="600"/>
              </a:spcBef>
              <a:spcAft>
                <a:spcPts val="0"/>
              </a:spcAft>
              <a:buClrTx/>
              <a:buSzTx/>
              <a:buFont typeface="IBM Plex Sans" panose="020B050305020300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No setup required </a:t>
            </a:r>
          </a:p>
          <a:p>
            <a:pPr marL="285750" marR="0" lvl="0" indent="-285750" algn="l" defTabSz="457200" rtl="0" eaLnBrk="1" fontAlgn="auto" latinLnBrk="0" hangingPunct="1">
              <a:lnSpc>
                <a:spcPct val="100000"/>
              </a:lnSpc>
              <a:spcBef>
                <a:spcPts val="600"/>
              </a:spcBef>
              <a:spcAft>
                <a:spcPts val="0"/>
              </a:spcAft>
              <a:buClrTx/>
              <a:buSzTx/>
              <a:buFont typeface="IBM Plex Sans" panose="020B050305020300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Query data where it resides </a:t>
            </a:r>
          </a:p>
          <a:p>
            <a:pPr marL="285750" marR="0" lvl="0" indent="-285750" algn="l" defTabSz="457200" rtl="0" eaLnBrk="1" fontAlgn="auto" latinLnBrk="0" hangingPunct="1">
              <a:lnSpc>
                <a:spcPct val="100000"/>
              </a:lnSpc>
              <a:spcBef>
                <a:spcPts val="600"/>
              </a:spcBef>
              <a:spcAft>
                <a:spcPts val="0"/>
              </a:spcAft>
              <a:buClrTx/>
              <a:buSzTx/>
              <a:buFont typeface="IBM Plex Sans" panose="020B050305020300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Write results back to Cloud Object Storage </a:t>
            </a:r>
          </a:p>
          <a:p>
            <a:pPr marL="285750" marR="0" lvl="0" indent="-285750" algn="l" defTabSz="457200" rtl="0" eaLnBrk="1" fontAlgn="auto" latinLnBrk="0" hangingPunct="1">
              <a:lnSpc>
                <a:spcPct val="100000"/>
              </a:lnSpc>
              <a:spcBef>
                <a:spcPts val="600"/>
              </a:spcBef>
              <a:spcAft>
                <a:spcPts val="0"/>
              </a:spcAft>
              <a:buClrTx/>
              <a:buSzTx/>
              <a:buFont typeface="IBM Plex Sans" panose="020B050305020300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Leverage Cloud Object Storage permissions and policies to securely access your data </a:t>
            </a:r>
          </a:p>
          <a:p>
            <a:pPr marL="285750" indent="-285750">
              <a:spcBef>
                <a:spcPts val="600"/>
              </a:spcBef>
              <a:buFont typeface="IBM Plex Sans" panose="020B0503050203000203" pitchFamily="34" charset="0"/>
              <a:buChar char="–"/>
              <a:defRPr/>
            </a:pPr>
            <a:r>
              <a:rPr lang="en-US" sz="1600" dirty="0">
                <a:solidFill>
                  <a:schemeClr val="bg1"/>
                </a:solidFill>
                <a:latin typeface="Arial" panose="020B0604020202020204" pitchFamily="34" charset="0"/>
                <a:cs typeface="Arial" panose="020B0604020202020204" pitchFamily="34" charset="0"/>
              </a:rPr>
              <a:t>Use Cases: Operationalizing Data Pipelines, BI on Object Storage, Data Lakes, Database Consolidation</a:t>
            </a:r>
          </a:p>
          <a:p>
            <a:pPr marL="285750" marR="0" lvl="0" indent="-285750" algn="l" defTabSz="457200" rtl="0" eaLnBrk="1" fontAlgn="auto" latinLnBrk="0" hangingPunct="1">
              <a:lnSpc>
                <a:spcPct val="100000"/>
              </a:lnSpc>
              <a:spcBef>
                <a:spcPts val="600"/>
              </a:spcBef>
              <a:spcAft>
                <a:spcPts val="0"/>
              </a:spcAft>
              <a:buClrTx/>
              <a:buSzTx/>
              <a:buFont typeface="IBM Plex Sans" panose="020B0503050203000203"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298865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6645752" cy="640080"/>
          </a:xfrm>
        </p:spPr>
        <p:txBody>
          <a:bodyPr/>
          <a:lstStyle/>
          <a:p>
            <a:r>
              <a:rPr lang="en-US" dirty="0">
                <a:solidFill>
                  <a:schemeClr val="bg1"/>
                </a:solidFill>
                <a:latin typeface="Arial" panose="020B0604020202020204" pitchFamily="34" charset="0"/>
                <a:cs typeface="Arial" panose="020B0604020202020204" pitchFamily="34" charset="0"/>
              </a:rPr>
              <a:t>More than 80 solutions and growing</a:t>
            </a:r>
          </a:p>
        </p:txBody>
      </p:sp>
      <p:sp>
        <p:nvSpPr>
          <p:cNvPr id="3" name="Slide Number Placeholder 2"/>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6EFB34B-4160-5E49-A79D-5164100D028F}"/>
              </a:ext>
            </a:extLst>
          </p:cNvPr>
          <p:cNvGrpSpPr/>
          <p:nvPr/>
        </p:nvGrpSpPr>
        <p:grpSpPr>
          <a:xfrm>
            <a:off x="201256" y="780921"/>
            <a:ext cx="1992440" cy="3922981"/>
            <a:chOff x="212900" y="2511215"/>
            <a:chExt cx="1992440" cy="3922981"/>
          </a:xfrm>
        </p:grpSpPr>
        <p:sp>
          <p:nvSpPr>
            <p:cNvPr id="83" name="Rectangle 82">
              <a:extLst>
                <a:ext uri="{FF2B5EF4-FFF2-40B4-BE49-F238E27FC236}">
                  <a16:creationId xmlns:a16="http://schemas.microsoft.com/office/drawing/2014/main" id="{17108EFB-0369-9546-B24B-1B0576B5B1BD}"/>
                </a:ext>
              </a:extLst>
            </p:cNvPr>
            <p:cNvSpPr/>
            <p:nvPr/>
          </p:nvSpPr>
          <p:spPr>
            <a:xfrm>
              <a:off x="212900" y="2742351"/>
              <a:ext cx="1813111" cy="3691845"/>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0" name="Text Placeholder 5">
              <a:extLst>
                <a:ext uri="{FF2B5EF4-FFF2-40B4-BE49-F238E27FC236}">
                  <a16:creationId xmlns:a16="http://schemas.microsoft.com/office/drawing/2014/main" id="{DF289F67-B6D1-C54C-A491-23A33158C85E}"/>
                </a:ext>
              </a:extLst>
            </p:cNvPr>
            <p:cNvSpPr txBox="1">
              <a:spLocks/>
            </p:cNvSpPr>
            <p:nvPr/>
          </p:nvSpPr>
          <p:spPr>
            <a:xfrm>
              <a:off x="239379" y="2511215"/>
              <a:ext cx="1965961" cy="127129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Archive</a:t>
              </a:r>
            </a:p>
          </p:txBody>
        </p:sp>
      </p:grpSp>
      <p:pic>
        <p:nvPicPr>
          <p:cNvPr id="164" name="Picture 163">
            <a:extLst>
              <a:ext uri="{FF2B5EF4-FFF2-40B4-BE49-F238E27FC236}">
                <a16:creationId xmlns:a16="http://schemas.microsoft.com/office/drawing/2014/main" id="{C9F47989-F060-B145-87D6-F2437CD657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865" y="1260878"/>
            <a:ext cx="1073691" cy="217640"/>
          </a:xfrm>
          <a:prstGeom prst="rect">
            <a:avLst/>
          </a:prstGeom>
        </p:spPr>
      </p:pic>
      <p:pic>
        <p:nvPicPr>
          <p:cNvPr id="165" name="Picture 164">
            <a:extLst>
              <a:ext uri="{FF2B5EF4-FFF2-40B4-BE49-F238E27FC236}">
                <a16:creationId xmlns:a16="http://schemas.microsoft.com/office/drawing/2014/main" id="{A628AA27-C832-3F4D-9888-7C38AE88DF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0329" y="1672427"/>
            <a:ext cx="362412" cy="362412"/>
          </a:xfrm>
          <a:prstGeom prst="rect">
            <a:avLst/>
          </a:prstGeom>
        </p:spPr>
      </p:pic>
      <p:pic>
        <p:nvPicPr>
          <p:cNvPr id="168" name="Picture 167">
            <a:extLst>
              <a:ext uri="{FF2B5EF4-FFF2-40B4-BE49-F238E27FC236}">
                <a16:creationId xmlns:a16="http://schemas.microsoft.com/office/drawing/2014/main" id="{D986E15A-A4C0-4C42-98A2-6E71D8D152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0027" y="1254192"/>
            <a:ext cx="433696" cy="224326"/>
          </a:xfrm>
          <a:prstGeom prst="rect">
            <a:avLst/>
          </a:prstGeom>
        </p:spPr>
      </p:pic>
      <p:pic>
        <p:nvPicPr>
          <p:cNvPr id="169" name="Picture 168">
            <a:extLst>
              <a:ext uri="{FF2B5EF4-FFF2-40B4-BE49-F238E27FC236}">
                <a16:creationId xmlns:a16="http://schemas.microsoft.com/office/drawing/2014/main" id="{27B991DA-50E6-7947-8740-3EE7758DA5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0049" y="3229264"/>
            <a:ext cx="548117" cy="228382"/>
          </a:xfrm>
          <a:prstGeom prst="rect">
            <a:avLst/>
          </a:prstGeom>
        </p:spPr>
      </p:pic>
      <p:pic>
        <p:nvPicPr>
          <p:cNvPr id="170" name="Picture 169">
            <a:extLst>
              <a:ext uri="{FF2B5EF4-FFF2-40B4-BE49-F238E27FC236}">
                <a16:creationId xmlns:a16="http://schemas.microsoft.com/office/drawing/2014/main" id="{2FDF05C0-68AD-9346-B1EC-E668483A7C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5509" y="2173642"/>
            <a:ext cx="627478" cy="308596"/>
          </a:xfrm>
          <a:prstGeom prst="rect">
            <a:avLst/>
          </a:prstGeom>
        </p:spPr>
      </p:pic>
      <p:pic>
        <p:nvPicPr>
          <p:cNvPr id="171" name="Picture 170">
            <a:extLst>
              <a:ext uri="{FF2B5EF4-FFF2-40B4-BE49-F238E27FC236}">
                <a16:creationId xmlns:a16="http://schemas.microsoft.com/office/drawing/2014/main" id="{922A9466-5CB6-C947-8586-649836254A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6325" y="2628598"/>
            <a:ext cx="827615" cy="292100"/>
          </a:xfrm>
          <a:prstGeom prst="rect">
            <a:avLst/>
          </a:prstGeom>
        </p:spPr>
      </p:pic>
      <p:pic>
        <p:nvPicPr>
          <p:cNvPr id="172" name="Picture 171">
            <a:extLst>
              <a:ext uri="{FF2B5EF4-FFF2-40B4-BE49-F238E27FC236}">
                <a16:creationId xmlns:a16="http://schemas.microsoft.com/office/drawing/2014/main" id="{E4C6F5A1-EB91-F94A-8197-AC4B9FFA62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97994" y="2162880"/>
            <a:ext cx="532478" cy="191146"/>
          </a:xfrm>
          <a:prstGeom prst="rect">
            <a:avLst/>
          </a:prstGeom>
        </p:spPr>
      </p:pic>
      <p:pic>
        <p:nvPicPr>
          <p:cNvPr id="174" name="Picture 173">
            <a:extLst>
              <a:ext uri="{FF2B5EF4-FFF2-40B4-BE49-F238E27FC236}">
                <a16:creationId xmlns:a16="http://schemas.microsoft.com/office/drawing/2014/main" id="{68D33DDE-C2FB-4846-96AA-D66F869F3A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36556" y="2628598"/>
            <a:ext cx="439584" cy="315951"/>
          </a:xfrm>
          <a:prstGeom prst="rect">
            <a:avLst/>
          </a:prstGeom>
        </p:spPr>
      </p:pic>
      <p:pic>
        <p:nvPicPr>
          <p:cNvPr id="175" name="Picture 174">
            <a:extLst>
              <a:ext uri="{FF2B5EF4-FFF2-40B4-BE49-F238E27FC236}">
                <a16:creationId xmlns:a16="http://schemas.microsoft.com/office/drawing/2014/main" id="{DC197B5C-EFD2-9241-A362-B594F910E6B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9793" y="3236565"/>
            <a:ext cx="820677" cy="193771"/>
          </a:xfrm>
          <a:prstGeom prst="rect">
            <a:avLst/>
          </a:prstGeom>
        </p:spPr>
      </p:pic>
      <p:pic>
        <p:nvPicPr>
          <p:cNvPr id="176" name="Picture 175">
            <a:extLst>
              <a:ext uri="{FF2B5EF4-FFF2-40B4-BE49-F238E27FC236}">
                <a16:creationId xmlns:a16="http://schemas.microsoft.com/office/drawing/2014/main" id="{15B676FE-E0DD-104B-9F5A-5860876AF75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1259" y="4076096"/>
            <a:ext cx="1302467" cy="250474"/>
          </a:xfrm>
          <a:prstGeom prst="rect">
            <a:avLst/>
          </a:prstGeom>
        </p:spPr>
      </p:pic>
      <p:pic>
        <p:nvPicPr>
          <p:cNvPr id="179" name="Picture 178">
            <a:extLst>
              <a:ext uri="{FF2B5EF4-FFF2-40B4-BE49-F238E27FC236}">
                <a16:creationId xmlns:a16="http://schemas.microsoft.com/office/drawing/2014/main" id="{37F4AE02-B5B1-A945-9243-EABA16A02CF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77002" y="3693488"/>
            <a:ext cx="431800" cy="203200"/>
          </a:xfrm>
          <a:prstGeom prst="rect">
            <a:avLst/>
          </a:prstGeom>
        </p:spPr>
      </p:pic>
      <p:grpSp>
        <p:nvGrpSpPr>
          <p:cNvPr id="184" name="Group 183">
            <a:extLst>
              <a:ext uri="{FF2B5EF4-FFF2-40B4-BE49-F238E27FC236}">
                <a16:creationId xmlns:a16="http://schemas.microsoft.com/office/drawing/2014/main" id="{07793F51-B317-D84B-9A14-2B23E538EB28}"/>
              </a:ext>
            </a:extLst>
          </p:cNvPr>
          <p:cNvGrpSpPr/>
          <p:nvPr/>
        </p:nvGrpSpPr>
        <p:grpSpPr>
          <a:xfrm>
            <a:off x="2238305" y="780921"/>
            <a:ext cx="1968826" cy="2667437"/>
            <a:chOff x="212900" y="2511215"/>
            <a:chExt cx="1968826" cy="2667437"/>
          </a:xfrm>
        </p:grpSpPr>
        <p:sp>
          <p:nvSpPr>
            <p:cNvPr id="185" name="Rectangle 184">
              <a:extLst>
                <a:ext uri="{FF2B5EF4-FFF2-40B4-BE49-F238E27FC236}">
                  <a16:creationId xmlns:a16="http://schemas.microsoft.com/office/drawing/2014/main" id="{E929EB86-F45A-384A-AA59-5B097E478ADD}"/>
                </a:ext>
              </a:extLst>
            </p:cNvPr>
            <p:cNvSpPr/>
            <p:nvPr/>
          </p:nvSpPr>
          <p:spPr>
            <a:xfrm>
              <a:off x="212900" y="2742351"/>
              <a:ext cx="1813111" cy="2436301"/>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6" name="Text Placeholder 5">
              <a:extLst>
                <a:ext uri="{FF2B5EF4-FFF2-40B4-BE49-F238E27FC236}">
                  <a16:creationId xmlns:a16="http://schemas.microsoft.com/office/drawing/2014/main" id="{9B8878BA-DC13-9D45-BED5-9780EA28A3FF}"/>
                </a:ext>
              </a:extLst>
            </p:cNvPr>
            <p:cNvSpPr txBox="1">
              <a:spLocks/>
            </p:cNvSpPr>
            <p:nvPr/>
          </p:nvSpPr>
          <p:spPr>
            <a:xfrm>
              <a:off x="215765" y="2511215"/>
              <a:ext cx="1965961" cy="127129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Backup and Recovery</a:t>
              </a:r>
            </a:p>
          </p:txBody>
        </p:sp>
      </p:grpSp>
      <p:pic>
        <p:nvPicPr>
          <p:cNvPr id="187" name="Content Placeholder 108">
            <a:extLst>
              <a:ext uri="{FF2B5EF4-FFF2-40B4-BE49-F238E27FC236}">
                <a16:creationId xmlns:a16="http://schemas.microsoft.com/office/drawing/2014/main" id="{72ACB8C8-046D-4347-ABDC-A4BB277F53D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364800" y="1941109"/>
            <a:ext cx="669559" cy="179584"/>
          </a:xfrm>
          <a:prstGeom prst="rect">
            <a:avLst/>
          </a:prstGeom>
        </p:spPr>
      </p:pic>
      <p:pic>
        <p:nvPicPr>
          <p:cNvPr id="188" name="Picture 187">
            <a:extLst>
              <a:ext uri="{FF2B5EF4-FFF2-40B4-BE49-F238E27FC236}">
                <a16:creationId xmlns:a16="http://schemas.microsoft.com/office/drawing/2014/main" id="{5BEA09F4-0043-CF45-9F39-DCD355E6879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59400" y="1215223"/>
            <a:ext cx="572782" cy="143195"/>
          </a:xfrm>
          <a:prstGeom prst="rect">
            <a:avLst/>
          </a:prstGeom>
        </p:spPr>
      </p:pic>
      <p:pic>
        <p:nvPicPr>
          <p:cNvPr id="189" name="Picture 188">
            <a:extLst>
              <a:ext uri="{FF2B5EF4-FFF2-40B4-BE49-F238E27FC236}">
                <a16:creationId xmlns:a16="http://schemas.microsoft.com/office/drawing/2014/main" id="{DE444970-231D-2247-B024-0734E0955D4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92736" y="2366063"/>
            <a:ext cx="624920" cy="81957"/>
          </a:xfrm>
          <a:prstGeom prst="rect">
            <a:avLst/>
          </a:prstGeom>
        </p:spPr>
      </p:pic>
      <p:pic>
        <p:nvPicPr>
          <p:cNvPr id="190" name="Picture 189">
            <a:extLst>
              <a:ext uri="{FF2B5EF4-FFF2-40B4-BE49-F238E27FC236}">
                <a16:creationId xmlns:a16="http://schemas.microsoft.com/office/drawing/2014/main" id="{ABFD9C89-C0D6-994A-97D9-EFF58E3515A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240696" y="2303525"/>
            <a:ext cx="711200" cy="203200"/>
          </a:xfrm>
          <a:prstGeom prst="rect">
            <a:avLst/>
          </a:prstGeom>
        </p:spPr>
      </p:pic>
      <p:pic>
        <p:nvPicPr>
          <p:cNvPr id="191" name="Picture 190">
            <a:extLst>
              <a:ext uri="{FF2B5EF4-FFF2-40B4-BE49-F238E27FC236}">
                <a16:creationId xmlns:a16="http://schemas.microsoft.com/office/drawing/2014/main" id="{4A31FA0B-ED11-7946-8552-2312384EDC5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350538" y="2665828"/>
            <a:ext cx="801122" cy="144202"/>
          </a:xfrm>
          <a:prstGeom prst="rect">
            <a:avLst/>
          </a:prstGeom>
        </p:spPr>
      </p:pic>
      <p:pic>
        <p:nvPicPr>
          <p:cNvPr id="192" name="Picture 191">
            <a:extLst>
              <a:ext uri="{FF2B5EF4-FFF2-40B4-BE49-F238E27FC236}">
                <a16:creationId xmlns:a16="http://schemas.microsoft.com/office/drawing/2014/main" id="{1577D126-D867-854F-B0B3-DA0E5CD7D63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141505" y="1378388"/>
            <a:ext cx="1096958" cy="539438"/>
          </a:xfrm>
          <a:prstGeom prst="rect">
            <a:avLst/>
          </a:prstGeom>
        </p:spPr>
      </p:pic>
      <p:pic>
        <p:nvPicPr>
          <p:cNvPr id="193" name="Picture 192">
            <a:extLst>
              <a:ext uri="{FF2B5EF4-FFF2-40B4-BE49-F238E27FC236}">
                <a16:creationId xmlns:a16="http://schemas.microsoft.com/office/drawing/2014/main" id="{E616F9C4-B9BA-7D48-ADC4-710A117CCA4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258816" y="2700846"/>
            <a:ext cx="674959" cy="85709"/>
          </a:xfrm>
          <a:prstGeom prst="rect">
            <a:avLst/>
          </a:prstGeom>
        </p:spPr>
      </p:pic>
      <p:pic>
        <p:nvPicPr>
          <p:cNvPr id="194" name="Picture 193">
            <a:extLst>
              <a:ext uri="{FF2B5EF4-FFF2-40B4-BE49-F238E27FC236}">
                <a16:creationId xmlns:a16="http://schemas.microsoft.com/office/drawing/2014/main" id="{01B4158A-EDCB-4446-AF9E-555B4E1E3FC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41594" y="1671439"/>
            <a:ext cx="685657" cy="685657"/>
          </a:xfrm>
          <a:prstGeom prst="rect">
            <a:avLst/>
          </a:prstGeom>
        </p:spPr>
      </p:pic>
      <p:pic>
        <p:nvPicPr>
          <p:cNvPr id="195" name="Picture 194">
            <a:extLst>
              <a:ext uri="{FF2B5EF4-FFF2-40B4-BE49-F238E27FC236}">
                <a16:creationId xmlns:a16="http://schemas.microsoft.com/office/drawing/2014/main" id="{33933DD4-BF7F-D547-A900-86C7E6B8D477}"/>
              </a:ext>
            </a:extLst>
          </p:cNvPr>
          <p:cNvPicPr>
            <a:picLocks noChangeAspect="1"/>
          </p:cNvPicPr>
          <p:nvPr/>
        </p:nvPicPr>
        <p:blipFill>
          <a:blip r:embed="rId22"/>
          <a:stretch>
            <a:fillRect/>
          </a:stretch>
        </p:blipFill>
        <p:spPr>
          <a:xfrm>
            <a:off x="3405288" y="1118230"/>
            <a:ext cx="356493" cy="625609"/>
          </a:xfrm>
          <a:prstGeom prst="rect">
            <a:avLst/>
          </a:prstGeom>
        </p:spPr>
      </p:pic>
      <p:pic>
        <p:nvPicPr>
          <p:cNvPr id="196" name="Picture 195">
            <a:extLst>
              <a:ext uri="{FF2B5EF4-FFF2-40B4-BE49-F238E27FC236}">
                <a16:creationId xmlns:a16="http://schemas.microsoft.com/office/drawing/2014/main" id="{EA8B581E-AC0E-8840-B830-66E61F676F6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392736" y="3004151"/>
            <a:ext cx="740502" cy="225113"/>
          </a:xfrm>
          <a:prstGeom prst="rect">
            <a:avLst/>
          </a:prstGeom>
        </p:spPr>
      </p:pic>
      <p:sp>
        <p:nvSpPr>
          <p:cNvPr id="198" name="Rectangle 197">
            <a:extLst>
              <a:ext uri="{FF2B5EF4-FFF2-40B4-BE49-F238E27FC236}">
                <a16:creationId xmlns:a16="http://schemas.microsoft.com/office/drawing/2014/main" id="{4DFCB98E-69E9-C448-8631-5A6DA207C551}"/>
              </a:ext>
            </a:extLst>
          </p:cNvPr>
          <p:cNvSpPr/>
          <p:nvPr/>
        </p:nvSpPr>
        <p:spPr>
          <a:xfrm>
            <a:off x="4241752" y="1012057"/>
            <a:ext cx="1181789" cy="1589209"/>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9" name="Text Placeholder 5">
            <a:extLst>
              <a:ext uri="{FF2B5EF4-FFF2-40B4-BE49-F238E27FC236}">
                <a16:creationId xmlns:a16="http://schemas.microsoft.com/office/drawing/2014/main" id="{449955F4-39A9-4949-9BFE-8058EAD69CF1}"/>
              </a:ext>
            </a:extLst>
          </p:cNvPr>
          <p:cNvSpPr txBox="1">
            <a:spLocks/>
          </p:cNvSpPr>
          <p:nvPr/>
        </p:nvSpPr>
        <p:spPr>
          <a:xfrm>
            <a:off x="4244032" y="780921"/>
            <a:ext cx="1127217" cy="127129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Collaboration</a:t>
            </a:r>
          </a:p>
        </p:txBody>
      </p:sp>
      <p:grpSp>
        <p:nvGrpSpPr>
          <p:cNvPr id="5" name="Group 4">
            <a:extLst>
              <a:ext uri="{FF2B5EF4-FFF2-40B4-BE49-F238E27FC236}">
                <a16:creationId xmlns:a16="http://schemas.microsoft.com/office/drawing/2014/main" id="{6398BDEE-9C7D-E346-9D5C-B6C82BC3EAFB}"/>
              </a:ext>
            </a:extLst>
          </p:cNvPr>
          <p:cNvGrpSpPr/>
          <p:nvPr/>
        </p:nvGrpSpPr>
        <p:grpSpPr>
          <a:xfrm>
            <a:off x="4241752" y="2748300"/>
            <a:ext cx="3989899" cy="682036"/>
            <a:chOff x="4241752" y="2795963"/>
            <a:chExt cx="3989899" cy="682036"/>
          </a:xfrm>
        </p:grpSpPr>
        <p:sp>
          <p:nvSpPr>
            <p:cNvPr id="226" name="Rectangle 225">
              <a:extLst>
                <a:ext uri="{FF2B5EF4-FFF2-40B4-BE49-F238E27FC236}">
                  <a16:creationId xmlns:a16="http://schemas.microsoft.com/office/drawing/2014/main" id="{09429D5B-21F9-3049-B0A4-6F635D36ABC3}"/>
                </a:ext>
              </a:extLst>
            </p:cNvPr>
            <p:cNvSpPr/>
            <p:nvPr/>
          </p:nvSpPr>
          <p:spPr>
            <a:xfrm>
              <a:off x="4241752" y="3027099"/>
              <a:ext cx="3989899" cy="450900"/>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 name="Text Placeholder 5">
              <a:extLst>
                <a:ext uri="{FF2B5EF4-FFF2-40B4-BE49-F238E27FC236}">
                  <a16:creationId xmlns:a16="http://schemas.microsoft.com/office/drawing/2014/main" id="{B7DC8B83-C0AF-C74F-B050-86A23127841F}"/>
                </a:ext>
              </a:extLst>
            </p:cNvPr>
            <p:cNvSpPr txBox="1">
              <a:spLocks/>
            </p:cNvSpPr>
            <p:nvPr/>
          </p:nvSpPr>
          <p:spPr>
            <a:xfrm>
              <a:off x="4244032" y="2795963"/>
              <a:ext cx="3468904" cy="218595"/>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1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Compliance and Retention </a:t>
              </a:r>
              <a:endParaRPr kumimoji="0" lang="en-US" sz="8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endParaRPr>
            </a:p>
          </p:txBody>
        </p:sp>
      </p:grpSp>
      <p:pic>
        <p:nvPicPr>
          <p:cNvPr id="200" name="Picture 199">
            <a:extLst>
              <a:ext uri="{FF2B5EF4-FFF2-40B4-BE49-F238E27FC236}">
                <a16:creationId xmlns:a16="http://schemas.microsoft.com/office/drawing/2014/main" id="{0EA72940-C22A-7F40-93B6-2F03C3CCABC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431387" y="1935789"/>
            <a:ext cx="787134" cy="174919"/>
          </a:xfrm>
          <a:prstGeom prst="rect">
            <a:avLst/>
          </a:prstGeom>
        </p:spPr>
      </p:pic>
      <p:pic>
        <p:nvPicPr>
          <p:cNvPr id="201" name="Picture 200">
            <a:extLst>
              <a:ext uri="{FF2B5EF4-FFF2-40B4-BE49-F238E27FC236}">
                <a16:creationId xmlns:a16="http://schemas.microsoft.com/office/drawing/2014/main" id="{46247495-29E6-574E-BB3A-01569A407A54}"/>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431387" y="1194680"/>
            <a:ext cx="666861" cy="244781"/>
          </a:xfrm>
          <a:prstGeom prst="rect">
            <a:avLst/>
          </a:prstGeom>
        </p:spPr>
      </p:pic>
      <p:pic>
        <p:nvPicPr>
          <p:cNvPr id="202" name="Picture 201">
            <a:extLst>
              <a:ext uri="{FF2B5EF4-FFF2-40B4-BE49-F238E27FC236}">
                <a16:creationId xmlns:a16="http://schemas.microsoft.com/office/drawing/2014/main" id="{1B5295D8-5C30-D640-9081-9E44148FAE51}"/>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324159" y="2101352"/>
            <a:ext cx="976681" cy="488341"/>
          </a:xfrm>
          <a:prstGeom prst="rect">
            <a:avLst/>
          </a:prstGeom>
        </p:spPr>
      </p:pic>
      <p:pic>
        <p:nvPicPr>
          <p:cNvPr id="203" name="Picture 202">
            <a:extLst>
              <a:ext uri="{FF2B5EF4-FFF2-40B4-BE49-F238E27FC236}">
                <a16:creationId xmlns:a16="http://schemas.microsoft.com/office/drawing/2014/main" id="{4D3F80DB-D715-B944-892E-241C12D2AB1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608396" y="1561546"/>
            <a:ext cx="447317" cy="231347"/>
          </a:xfrm>
          <a:prstGeom prst="rect">
            <a:avLst/>
          </a:prstGeom>
        </p:spPr>
      </p:pic>
      <p:grpSp>
        <p:nvGrpSpPr>
          <p:cNvPr id="204" name="Group 203">
            <a:extLst>
              <a:ext uri="{FF2B5EF4-FFF2-40B4-BE49-F238E27FC236}">
                <a16:creationId xmlns:a16="http://schemas.microsoft.com/office/drawing/2014/main" id="{B139BE52-D88A-1F43-9B8B-8B65428F3114}"/>
              </a:ext>
            </a:extLst>
          </p:cNvPr>
          <p:cNvGrpSpPr/>
          <p:nvPr/>
        </p:nvGrpSpPr>
        <p:grpSpPr>
          <a:xfrm>
            <a:off x="5637466" y="780921"/>
            <a:ext cx="2594185" cy="1820345"/>
            <a:chOff x="212900" y="2511215"/>
            <a:chExt cx="2594185" cy="1820345"/>
          </a:xfrm>
        </p:grpSpPr>
        <p:sp>
          <p:nvSpPr>
            <p:cNvPr id="205" name="Rectangle 204">
              <a:extLst>
                <a:ext uri="{FF2B5EF4-FFF2-40B4-BE49-F238E27FC236}">
                  <a16:creationId xmlns:a16="http://schemas.microsoft.com/office/drawing/2014/main" id="{B11DEA27-E6F5-6640-88C0-4CD823DFC9FB}"/>
                </a:ext>
              </a:extLst>
            </p:cNvPr>
            <p:cNvSpPr/>
            <p:nvPr/>
          </p:nvSpPr>
          <p:spPr>
            <a:xfrm>
              <a:off x="212900" y="2742351"/>
              <a:ext cx="1181789" cy="1589209"/>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6" name="Text Placeholder 5">
              <a:extLst>
                <a:ext uri="{FF2B5EF4-FFF2-40B4-BE49-F238E27FC236}">
                  <a16:creationId xmlns:a16="http://schemas.microsoft.com/office/drawing/2014/main" id="{0491C350-6701-2B45-B253-62D59D744818}"/>
                </a:ext>
              </a:extLst>
            </p:cNvPr>
            <p:cNvSpPr txBox="1">
              <a:spLocks/>
            </p:cNvSpPr>
            <p:nvPr/>
          </p:nvSpPr>
          <p:spPr>
            <a:xfrm>
              <a:off x="214226" y="2511215"/>
              <a:ext cx="1215703" cy="1175768"/>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Sync N Share</a:t>
              </a:r>
            </a:p>
          </p:txBody>
        </p:sp>
        <p:sp>
          <p:nvSpPr>
            <p:cNvPr id="217" name="Rectangle 216">
              <a:extLst>
                <a:ext uri="{FF2B5EF4-FFF2-40B4-BE49-F238E27FC236}">
                  <a16:creationId xmlns:a16="http://schemas.microsoft.com/office/drawing/2014/main" id="{90EC7AFB-CF67-0C4F-99E7-C7420421C2E4}"/>
                </a:ext>
              </a:extLst>
            </p:cNvPr>
            <p:cNvSpPr/>
            <p:nvPr/>
          </p:nvSpPr>
          <p:spPr>
            <a:xfrm>
              <a:off x="1625296" y="2742351"/>
              <a:ext cx="1181789" cy="1589209"/>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8" name="Text Placeholder 5">
              <a:extLst>
                <a:ext uri="{FF2B5EF4-FFF2-40B4-BE49-F238E27FC236}">
                  <a16:creationId xmlns:a16="http://schemas.microsoft.com/office/drawing/2014/main" id="{A152C0AB-9337-E14B-8AD6-60842D0BC6E8}"/>
                </a:ext>
              </a:extLst>
            </p:cNvPr>
            <p:cNvSpPr txBox="1">
              <a:spLocks/>
            </p:cNvSpPr>
            <p:nvPr/>
          </p:nvSpPr>
          <p:spPr>
            <a:xfrm>
              <a:off x="1625295" y="2511215"/>
              <a:ext cx="870838" cy="127129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File access</a:t>
              </a:r>
            </a:p>
          </p:txBody>
        </p:sp>
      </p:grpSp>
      <p:pic>
        <p:nvPicPr>
          <p:cNvPr id="211" name="Picture 210">
            <a:extLst>
              <a:ext uri="{FF2B5EF4-FFF2-40B4-BE49-F238E27FC236}">
                <a16:creationId xmlns:a16="http://schemas.microsoft.com/office/drawing/2014/main" id="{46869B04-D1BF-BD47-A9A5-28E9BC206A86}"/>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732112" y="1802112"/>
            <a:ext cx="447317" cy="231347"/>
          </a:xfrm>
          <a:prstGeom prst="rect">
            <a:avLst/>
          </a:prstGeom>
        </p:spPr>
      </p:pic>
      <p:pic>
        <p:nvPicPr>
          <p:cNvPr id="212" name="Picture 211">
            <a:extLst>
              <a:ext uri="{FF2B5EF4-FFF2-40B4-BE49-F238E27FC236}">
                <a16:creationId xmlns:a16="http://schemas.microsoft.com/office/drawing/2014/main" id="{62F5F062-86E3-5642-9905-6BAA4BC98C3E}"/>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299366" y="1736398"/>
            <a:ext cx="347528" cy="347528"/>
          </a:xfrm>
          <a:prstGeom prst="rect">
            <a:avLst/>
          </a:prstGeom>
        </p:spPr>
      </p:pic>
      <p:pic>
        <p:nvPicPr>
          <p:cNvPr id="213" name="Picture 212">
            <a:extLst>
              <a:ext uri="{FF2B5EF4-FFF2-40B4-BE49-F238E27FC236}">
                <a16:creationId xmlns:a16="http://schemas.microsoft.com/office/drawing/2014/main" id="{5EEB6B01-E810-194F-868E-EC956125B57A}"/>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5918702" y="2124803"/>
            <a:ext cx="521454" cy="425148"/>
          </a:xfrm>
          <a:prstGeom prst="rect">
            <a:avLst/>
          </a:prstGeom>
        </p:spPr>
      </p:pic>
      <p:pic>
        <p:nvPicPr>
          <p:cNvPr id="214" name="Picture 213">
            <a:extLst>
              <a:ext uri="{FF2B5EF4-FFF2-40B4-BE49-F238E27FC236}">
                <a16:creationId xmlns:a16="http://schemas.microsoft.com/office/drawing/2014/main" id="{171A99B3-95CD-B942-BCCA-1DA4DE187C1C}"/>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885368" y="1160222"/>
            <a:ext cx="519818" cy="245614"/>
          </a:xfrm>
          <a:prstGeom prst="rect">
            <a:avLst/>
          </a:prstGeom>
        </p:spPr>
      </p:pic>
      <p:pic>
        <p:nvPicPr>
          <p:cNvPr id="215" name="Picture 214">
            <a:extLst>
              <a:ext uri="{FF2B5EF4-FFF2-40B4-BE49-F238E27FC236}">
                <a16:creationId xmlns:a16="http://schemas.microsoft.com/office/drawing/2014/main" id="{5E9C142D-1799-B74B-B5D2-DF71283BF18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5837423" y="1496818"/>
            <a:ext cx="684013" cy="161357"/>
          </a:xfrm>
          <a:prstGeom prst="rect">
            <a:avLst/>
          </a:prstGeom>
        </p:spPr>
      </p:pic>
      <p:pic>
        <p:nvPicPr>
          <p:cNvPr id="219" name="Picture 218">
            <a:extLst>
              <a:ext uri="{FF2B5EF4-FFF2-40B4-BE49-F238E27FC236}">
                <a16:creationId xmlns:a16="http://schemas.microsoft.com/office/drawing/2014/main" id="{ADB7B1E2-933A-6D43-9E8F-FE3CD75CFA6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348198" y="1697275"/>
            <a:ext cx="415258" cy="288527"/>
          </a:xfrm>
          <a:prstGeom prst="rect">
            <a:avLst/>
          </a:prstGeom>
        </p:spPr>
      </p:pic>
      <p:pic>
        <p:nvPicPr>
          <p:cNvPr id="220" name="Picture 219">
            <a:extLst>
              <a:ext uri="{FF2B5EF4-FFF2-40B4-BE49-F238E27FC236}">
                <a16:creationId xmlns:a16="http://schemas.microsoft.com/office/drawing/2014/main" id="{50C6C60C-B759-1F46-A9E1-0DA653E8E22C}"/>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7180565" y="1407040"/>
            <a:ext cx="672572" cy="224891"/>
          </a:xfrm>
          <a:prstGeom prst="rect">
            <a:avLst/>
          </a:prstGeom>
        </p:spPr>
      </p:pic>
      <p:pic>
        <p:nvPicPr>
          <p:cNvPr id="221" name="Picture 220">
            <a:extLst>
              <a:ext uri="{FF2B5EF4-FFF2-40B4-BE49-F238E27FC236}">
                <a16:creationId xmlns:a16="http://schemas.microsoft.com/office/drawing/2014/main" id="{4B7B3DD9-618F-BF45-9BBA-BD73564B28C3}"/>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246336" y="2073587"/>
            <a:ext cx="721215" cy="139590"/>
          </a:xfrm>
          <a:prstGeom prst="rect">
            <a:avLst/>
          </a:prstGeom>
        </p:spPr>
      </p:pic>
      <p:pic>
        <p:nvPicPr>
          <p:cNvPr id="222" name="Picture 221">
            <a:extLst>
              <a:ext uri="{FF2B5EF4-FFF2-40B4-BE49-F238E27FC236}">
                <a16:creationId xmlns:a16="http://schemas.microsoft.com/office/drawing/2014/main" id="{CCE420A7-20F8-D14F-A4F8-566D719D7F94}"/>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143413" y="2331685"/>
            <a:ext cx="994686" cy="133405"/>
          </a:xfrm>
          <a:prstGeom prst="rect">
            <a:avLst/>
          </a:prstGeom>
        </p:spPr>
      </p:pic>
      <p:pic>
        <p:nvPicPr>
          <p:cNvPr id="225" name="Picture 224">
            <a:extLst>
              <a:ext uri="{FF2B5EF4-FFF2-40B4-BE49-F238E27FC236}">
                <a16:creationId xmlns:a16="http://schemas.microsoft.com/office/drawing/2014/main" id="{59E9961E-06DF-7347-8E89-ADA20A7BF086}"/>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180565" y="1149332"/>
            <a:ext cx="684013" cy="161357"/>
          </a:xfrm>
          <a:prstGeom prst="rect">
            <a:avLst/>
          </a:prstGeom>
        </p:spPr>
      </p:pic>
      <p:pic>
        <p:nvPicPr>
          <p:cNvPr id="228" name="Picture 227">
            <a:extLst>
              <a:ext uri="{FF2B5EF4-FFF2-40B4-BE49-F238E27FC236}">
                <a16:creationId xmlns:a16="http://schemas.microsoft.com/office/drawing/2014/main" id="{F97706E0-BF5B-BC44-B0AD-148DF532FE8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778230" y="3121256"/>
            <a:ext cx="431800" cy="203200"/>
          </a:xfrm>
          <a:prstGeom prst="rect">
            <a:avLst/>
          </a:prstGeom>
        </p:spPr>
      </p:pic>
      <p:pic>
        <p:nvPicPr>
          <p:cNvPr id="229" name="Picture 228">
            <a:extLst>
              <a:ext uri="{FF2B5EF4-FFF2-40B4-BE49-F238E27FC236}">
                <a16:creationId xmlns:a16="http://schemas.microsoft.com/office/drawing/2014/main" id="{07875949-C26C-6747-98B4-D0B4BABFD26D}"/>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463564" y="3165706"/>
            <a:ext cx="596900" cy="114300"/>
          </a:xfrm>
          <a:prstGeom prst="rect">
            <a:avLst/>
          </a:prstGeom>
        </p:spPr>
      </p:pic>
      <p:pic>
        <p:nvPicPr>
          <p:cNvPr id="231" name="Picture 230">
            <a:extLst>
              <a:ext uri="{FF2B5EF4-FFF2-40B4-BE49-F238E27FC236}">
                <a16:creationId xmlns:a16="http://schemas.microsoft.com/office/drawing/2014/main" id="{71BF6A37-BCEE-D14A-A4A9-F7AF48120849}"/>
              </a:ext>
            </a:extLst>
          </p:cNvPr>
          <p:cNvPicPr>
            <a:picLocks noChangeAspect="1"/>
          </p:cNvPicPr>
          <p:nvPr/>
        </p:nvPicPr>
        <p:blipFill>
          <a:blip r:embed="rId37"/>
          <a:stretch>
            <a:fillRect/>
          </a:stretch>
        </p:blipFill>
        <p:spPr>
          <a:xfrm>
            <a:off x="5546702" y="3089370"/>
            <a:ext cx="1041193" cy="236324"/>
          </a:xfrm>
          <a:prstGeom prst="rect">
            <a:avLst/>
          </a:prstGeom>
        </p:spPr>
      </p:pic>
      <p:grpSp>
        <p:nvGrpSpPr>
          <p:cNvPr id="232" name="Group 231">
            <a:extLst>
              <a:ext uri="{FF2B5EF4-FFF2-40B4-BE49-F238E27FC236}">
                <a16:creationId xmlns:a16="http://schemas.microsoft.com/office/drawing/2014/main" id="{6A790185-4B36-3845-B78B-C56FF6986478}"/>
              </a:ext>
            </a:extLst>
          </p:cNvPr>
          <p:cNvGrpSpPr/>
          <p:nvPr/>
        </p:nvGrpSpPr>
        <p:grpSpPr>
          <a:xfrm>
            <a:off x="2238305" y="3593469"/>
            <a:ext cx="1968826" cy="1215728"/>
            <a:chOff x="212900" y="2544736"/>
            <a:chExt cx="1968826" cy="1215728"/>
          </a:xfrm>
        </p:grpSpPr>
        <p:sp>
          <p:nvSpPr>
            <p:cNvPr id="233" name="Rectangle 232">
              <a:extLst>
                <a:ext uri="{FF2B5EF4-FFF2-40B4-BE49-F238E27FC236}">
                  <a16:creationId xmlns:a16="http://schemas.microsoft.com/office/drawing/2014/main" id="{56D33041-1D3C-0746-8F89-8FE9DB2C4D7D}"/>
                </a:ext>
              </a:extLst>
            </p:cNvPr>
            <p:cNvSpPr/>
            <p:nvPr/>
          </p:nvSpPr>
          <p:spPr>
            <a:xfrm>
              <a:off x="212900" y="2742352"/>
              <a:ext cx="1813111" cy="923806"/>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4" name="Text Placeholder 5">
              <a:extLst>
                <a:ext uri="{FF2B5EF4-FFF2-40B4-BE49-F238E27FC236}">
                  <a16:creationId xmlns:a16="http://schemas.microsoft.com/office/drawing/2014/main" id="{BE4B3078-8DD2-194F-A288-76FA225A7A19}"/>
                </a:ext>
              </a:extLst>
            </p:cNvPr>
            <p:cNvSpPr txBox="1">
              <a:spLocks/>
            </p:cNvSpPr>
            <p:nvPr/>
          </p:nvSpPr>
          <p:spPr>
            <a:xfrm>
              <a:off x="215765" y="2544736"/>
              <a:ext cx="1965961" cy="1215728"/>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Content/Media Mgmt.</a:t>
              </a:r>
            </a:p>
          </p:txBody>
        </p:sp>
      </p:grpSp>
      <p:pic>
        <p:nvPicPr>
          <p:cNvPr id="235" name="Picture 234">
            <a:extLst>
              <a:ext uri="{FF2B5EF4-FFF2-40B4-BE49-F238E27FC236}">
                <a16:creationId xmlns:a16="http://schemas.microsoft.com/office/drawing/2014/main" id="{E5FF7BA6-3A77-AE4C-9A4D-0CD6551937E4}"/>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3185593" y="3947291"/>
            <a:ext cx="699241" cy="189378"/>
          </a:xfrm>
          <a:prstGeom prst="rect">
            <a:avLst/>
          </a:prstGeom>
        </p:spPr>
      </p:pic>
      <p:pic>
        <p:nvPicPr>
          <p:cNvPr id="236" name="Picture 235">
            <a:extLst>
              <a:ext uri="{FF2B5EF4-FFF2-40B4-BE49-F238E27FC236}">
                <a16:creationId xmlns:a16="http://schemas.microsoft.com/office/drawing/2014/main" id="{AF608F0C-595B-1F4B-848E-CB71C9E0F79C}"/>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2267491" y="3844164"/>
            <a:ext cx="744316" cy="418306"/>
          </a:xfrm>
          <a:prstGeom prst="rect">
            <a:avLst/>
          </a:prstGeom>
        </p:spPr>
      </p:pic>
      <p:pic>
        <p:nvPicPr>
          <p:cNvPr id="237" name="Picture 236">
            <a:extLst>
              <a:ext uri="{FF2B5EF4-FFF2-40B4-BE49-F238E27FC236}">
                <a16:creationId xmlns:a16="http://schemas.microsoft.com/office/drawing/2014/main" id="{4D7675E2-B027-FD48-AC16-16FA28D70374}"/>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336611" y="4386372"/>
            <a:ext cx="519482" cy="144367"/>
          </a:xfrm>
          <a:prstGeom prst="rect">
            <a:avLst/>
          </a:prstGeom>
        </p:spPr>
      </p:pic>
      <p:pic>
        <p:nvPicPr>
          <p:cNvPr id="238" name="Picture 237">
            <a:extLst>
              <a:ext uri="{FF2B5EF4-FFF2-40B4-BE49-F238E27FC236}">
                <a16:creationId xmlns:a16="http://schemas.microsoft.com/office/drawing/2014/main" id="{04DC84F7-B6E4-A548-8701-614FC22EEE09}"/>
              </a:ext>
            </a:extLst>
          </p:cNvPr>
          <p:cNvPicPr>
            <a:picLocks noChangeAspect="1"/>
          </p:cNvPicPr>
          <p:nvPr/>
        </p:nvPicPr>
        <p:blipFill>
          <a:blip r:embed="rId41"/>
          <a:stretch>
            <a:fillRect/>
          </a:stretch>
        </p:blipFill>
        <p:spPr>
          <a:xfrm>
            <a:off x="2951534" y="4315827"/>
            <a:ext cx="373076" cy="266483"/>
          </a:xfrm>
          <a:prstGeom prst="rect">
            <a:avLst/>
          </a:prstGeom>
        </p:spPr>
      </p:pic>
      <p:pic>
        <p:nvPicPr>
          <p:cNvPr id="239" name="Picture 238">
            <a:extLst>
              <a:ext uri="{FF2B5EF4-FFF2-40B4-BE49-F238E27FC236}">
                <a16:creationId xmlns:a16="http://schemas.microsoft.com/office/drawing/2014/main" id="{51ACE368-1762-CD4C-AD8D-FB1DB2D7FCF6}"/>
              </a:ext>
            </a:extLst>
          </p:cNvPr>
          <p:cNvPicPr>
            <a:picLocks noChangeAspect="1"/>
          </p:cNvPicPr>
          <p:nvPr/>
        </p:nvPicPr>
        <p:blipFill>
          <a:blip r:embed="rId42"/>
          <a:stretch>
            <a:fillRect/>
          </a:stretch>
        </p:blipFill>
        <p:spPr>
          <a:xfrm>
            <a:off x="3383118" y="4340257"/>
            <a:ext cx="606079" cy="190482"/>
          </a:xfrm>
          <a:prstGeom prst="rect">
            <a:avLst/>
          </a:prstGeom>
        </p:spPr>
      </p:pic>
      <p:sp>
        <p:nvSpPr>
          <p:cNvPr id="240" name="Rectangle 239">
            <a:extLst>
              <a:ext uri="{FF2B5EF4-FFF2-40B4-BE49-F238E27FC236}">
                <a16:creationId xmlns:a16="http://schemas.microsoft.com/office/drawing/2014/main" id="{D1AB9667-194A-0B47-AEE4-F8AFB051ED1F}"/>
              </a:ext>
            </a:extLst>
          </p:cNvPr>
          <p:cNvSpPr/>
          <p:nvPr/>
        </p:nvSpPr>
        <p:spPr>
          <a:xfrm>
            <a:off x="4241752" y="3798834"/>
            <a:ext cx="1181789" cy="916057"/>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1" name="Text Placeholder 5">
            <a:extLst>
              <a:ext uri="{FF2B5EF4-FFF2-40B4-BE49-F238E27FC236}">
                <a16:creationId xmlns:a16="http://schemas.microsoft.com/office/drawing/2014/main" id="{371B8AD3-17DD-3443-AE0D-6FEDB5139230}"/>
              </a:ext>
            </a:extLst>
          </p:cNvPr>
          <p:cNvSpPr txBox="1">
            <a:spLocks/>
          </p:cNvSpPr>
          <p:nvPr/>
        </p:nvSpPr>
        <p:spPr>
          <a:xfrm>
            <a:off x="4300683" y="3598092"/>
            <a:ext cx="1127217" cy="19299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Infrastructure</a:t>
            </a:r>
          </a:p>
        </p:txBody>
      </p:sp>
      <p:pic>
        <p:nvPicPr>
          <p:cNvPr id="242" name="Picture 241">
            <a:extLst>
              <a:ext uri="{FF2B5EF4-FFF2-40B4-BE49-F238E27FC236}">
                <a16:creationId xmlns:a16="http://schemas.microsoft.com/office/drawing/2014/main" id="{6BF13085-6E68-8D4B-A7C3-CB0ACC8C9A42}"/>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4537690" y="4497517"/>
            <a:ext cx="501443" cy="115348"/>
          </a:xfrm>
          <a:prstGeom prst="rect">
            <a:avLst/>
          </a:prstGeom>
        </p:spPr>
      </p:pic>
      <p:pic>
        <p:nvPicPr>
          <p:cNvPr id="243" name="Picture 242">
            <a:extLst>
              <a:ext uri="{FF2B5EF4-FFF2-40B4-BE49-F238E27FC236}">
                <a16:creationId xmlns:a16="http://schemas.microsoft.com/office/drawing/2014/main" id="{EC5AC80E-1DBD-F642-9F6C-74FCD90391C3}"/>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t="24495" b="23235"/>
          <a:stretch/>
        </p:blipFill>
        <p:spPr>
          <a:xfrm>
            <a:off x="4478922" y="4152770"/>
            <a:ext cx="692064" cy="271304"/>
          </a:xfrm>
          <a:prstGeom prst="rect">
            <a:avLst/>
          </a:prstGeom>
        </p:spPr>
      </p:pic>
      <p:pic>
        <p:nvPicPr>
          <p:cNvPr id="244" name="Picture 243">
            <a:extLst>
              <a:ext uri="{FF2B5EF4-FFF2-40B4-BE49-F238E27FC236}">
                <a16:creationId xmlns:a16="http://schemas.microsoft.com/office/drawing/2014/main" id="{24F140FB-E2C4-CC43-9640-BA51A92B859F}"/>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4505553" y="3812975"/>
            <a:ext cx="684675" cy="273870"/>
          </a:xfrm>
          <a:prstGeom prst="rect">
            <a:avLst/>
          </a:prstGeom>
        </p:spPr>
      </p:pic>
      <p:sp>
        <p:nvSpPr>
          <p:cNvPr id="245" name="Rectangle 244">
            <a:extLst>
              <a:ext uri="{FF2B5EF4-FFF2-40B4-BE49-F238E27FC236}">
                <a16:creationId xmlns:a16="http://schemas.microsoft.com/office/drawing/2014/main" id="{7295E64F-236C-7C43-91ED-3EEA66C6A774}"/>
              </a:ext>
            </a:extLst>
          </p:cNvPr>
          <p:cNvSpPr/>
          <p:nvPr/>
        </p:nvSpPr>
        <p:spPr>
          <a:xfrm>
            <a:off x="5628806" y="3798834"/>
            <a:ext cx="1181789" cy="916057"/>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6" name="Text Placeholder 5">
            <a:extLst>
              <a:ext uri="{FF2B5EF4-FFF2-40B4-BE49-F238E27FC236}">
                <a16:creationId xmlns:a16="http://schemas.microsoft.com/office/drawing/2014/main" id="{18B25431-9C5D-2B45-AFDE-AF1632E6B7DE}"/>
              </a:ext>
            </a:extLst>
          </p:cNvPr>
          <p:cNvSpPr txBox="1">
            <a:spLocks/>
          </p:cNvSpPr>
          <p:nvPr/>
        </p:nvSpPr>
        <p:spPr>
          <a:xfrm>
            <a:off x="5566775" y="3593469"/>
            <a:ext cx="1529862" cy="205365"/>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Analytics &amp; Cognitive</a:t>
            </a:r>
          </a:p>
        </p:txBody>
      </p:sp>
      <p:pic>
        <p:nvPicPr>
          <p:cNvPr id="247" name="Picture 246">
            <a:extLst>
              <a:ext uri="{FF2B5EF4-FFF2-40B4-BE49-F238E27FC236}">
                <a16:creationId xmlns:a16="http://schemas.microsoft.com/office/drawing/2014/main" id="{87284A1C-CE43-8E4F-BF52-500F2131DF4A}"/>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5702662" y="3857943"/>
            <a:ext cx="394752" cy="205395"/>
          </a:xfrm>
          <a:prstGeom prst="rect">
            <a:avLst/>
          </a:prstGeom>
        </p:spPr>
      </p:pic>
      <p:pic>
        <p:nvPicPr>
          <p:cNvPr id="248" name="Picture 247">
            <a:extLst>
              <a:ext uri="{FF2B5EF4-FFF2-40B4-BE49-F238E27FC236}">
                <a16:creationId xmlns:a16="http://schemas.microsoft.com/office/drawing/2014/main" id="{E3BB6203-A86D-714F-9EE0-628611A3E069}"/>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6152373" y="3945866"/>
            <a:ext cx="614518" cy="105236"/>
          </a:xfrm>
          <a:prstGeom prst="rect">
            <a:avLst/>
          </a:prstGeom>
        </p:spPr>
      </p:pic>
      <p:pic>
        <p:nvPicPr>
          <p:cNvPr id="249" name="Picture 248">
            <a:extLst>
              <a:ext uri="{FF2B5EF4-FFF2-40B4-BE49-F238E27FC236}">
                <a16:creationId xmlns:a16="http://schemas.microsoft.com/office/drawing/2014/main" id="{66B3F9D8-6311-F34E-9169-9C47AF84D67C}"/>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5825844" y="4427984"/>
            <a:ext cx="712441" cy="185235"/>
          </a:xfrm>
          <a:prstGeom prst="rect">
            <a:avLst/>
          </a:prstGeom>
        </p:spPr>
      </p:pic>
      <p:pic>
        <p:nvPicPr>
          <p:cNvPr id="250" name="Picture 249">
            <a:extLst>
              <a:ext uri="{FF2B5EF4-FFF2-40B4-BE49-F238E27FC236}">
                <a16:creationId xmlns:a16="http://schemas.microsoft.com/office/drawing/2014/main" id="{78B99698-464A-764D-83BF-8773F60FEE19}"/>
              </a:ext>
            </a:extLst>
          </p:cNvPr>
          <p:cNvPicPr>
            <a:picLocks noChangeAspect="1"/>
          </p:cNvPicPr>
          <p:nvPr/>
        </p:nvPicPr>
        <p:blipFill>
          <a:blip r:embed="rId49"/>
          <a:stretch>
            <a:fillRect/>
          </a:stretch>
        </p:blipFill>
        <p:spPr>
          <a:xfrm>
            <a:off x="5736801" y="4135934"/>
            <a:ext cx="243837" cy="219454"/>
          </a:xfrm>
          <a:prstGeom prst="rect">
            <a:avLst/>
          </a:prstGeom>
        </p:spPr>
      </p:pic>
      <p:pic>
        <p:nvPicPr>
          <p:cNvPr id="251" name="Picture 250">
            <a:extLst>
              <a:ext uri="{FF2B5EF4-FFF2-40B4-BE49-F238E27FC236}">
                <a16:creationId xmlns:a16="http://schemas.microsoft.com/office/drawing/2014/main" id="{CE0C2505-BDFF-044B-9AE7-C33DA794F2E5}"/>
              </a:ext>
            </a:extLst>
          </p:cNvPr>
          <p:cNvPicPr>
            <a:picLocks noChangeAspect="1"/>
          </p:cNvPicPr>
          <p:nvPr/>
        </p:nvPicPr>
        <p:blipFill>
          <a:blip r:embed="rId50"/>
          <a:stretch>
            <a:fillRect/>
          </a:stretch>
        </p:blipFill>
        <p:spPr>
          <a:xfrm>
            <a:off x="5995231" y="4204643"/>
            <a:ext cx="733065" cy="83779"/>
          </a:xfrm>
          <a:prstGeom prst="rect">
            <a:avLst/>
          </a:prstGeom>
        </p:spPr>
      </p:pic>
      <p:sp>
        <p:nvSpPr>
          <p:cNvPr id="252" name="Rectangle 251">
            <a:extLst>
              <a:ext uri="{FF2B5EF4-FFF2-40B4-BE49-F238E27FC236}">
                <a16:creationId xmlns:a16="http://schemas.microsoft.com/office/drawing/2014/main" id="{29494B1E-8F72-C943-A8FF-56B9E1733B06}"/>
              </a:ext>
            </a:extLst>
          </p:cNvPr>
          <p:cNvSpPr/>
          <p:nvPr/>
        </p:nvSpPr>
        <p:spPr>
          <a:xfrm>
            <a:off x="7049861" y="3798834"/>
            <a:ext cx="1181789" cy="916057"/>
          </a:xfrm>
          <a:prstGeom prst="rect">
            <a:avLst/>
          </a:prstGeom>
          <a:solidFill>
            <a:schemeClr val="bg2">
              <a:lumMod val="95000"/>
            </a:schemeClr>
          </a:solidFill>
          <a:ln w="6350">
            <a:solidFill>
              <a:schemeClr val="accent1"/>
            </a:solidFill>
            <a:prstDash val="sysDash"/>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3" name="Text Placeholder 5">
            <a:extLst>
              <a:ext uri="{FF2B5EF4-FFF2-40B4-BE49-F238E27FC236}">
                <a16:creationId xmlns:a16="http://schemas.microsoft.com/office/drawing/2014/main" id="{F0B02CE0-33B3-FF4A-9FFE-803467558F68}"/>
              </a:ext>
            </a:extLst>
          </p:cNvPr>
          <p:cNvSpPr txBox="1">
            <a:spLocks/>
          </p:cNvSpPr>
          <p:nvPr/>
        </p:nvSpPr>
        <p:spPr>
          <a:xfrm>
            <a:off x="7143413" y="3593469"/>
            <a:ext cx="1127217" cy="240808"/>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r>
              <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rPr>
              <a:t>Healthcare</a:t>
            </a:r>
          </a:p>
        </p:txBody>
      </p:sp>
      <p:pic>
        <p:nvPicPr>
          <p:cNvPr id="254" name="Picture 253">
            <a:extLst>
              <a:ext uri="{FF2B5EF4-FFF2-40B4-BE49-F238E27FC236}">
                <a16:creationId xmlns:a16="http://schemas.microsoft.com/office/drawing/2014/main" id="{C3E470B7-A0B0-2D46-B3B3-990DF5E52329}"/>
              </a:ext>
            </a:extLst>
          </p:cNvPr>
          <p:cNvPicPr>
            <a:picLocks noChangeAspect="1"/>
          </p:cNvPicPr>
          <p:nvPr/>
        </p:nvPicPr>
        <p:blipFill>
          <a:blip r:embed="rId51"/>
          <a:stretch>
            <a:fillRect/>
          </a:stretch>
        </p:blipFill>
        <p:spPr>
          <a:xfrm>
            <a:off x="7271891" y="3933300"/>
            <a:ext cx="742991" cy="202634"/>
          </a:xfrm>
          <a:prstGeom prst="rect">
            <a:avLst/>
          </a:prstGeom>
        </p:spPr>
      </p:pic>
      <p:pic>
        <p:nvPicPr>
          <p:cNvPr id="255" name="Picture 254">
            <a:extLst>
              <a:ext uri="{FF2B5EF4-FFF2-40B4-BE49-F238E27FC236}">
                <a16:creationId xmlns:a16="http://schemas.microsoft.com/office/drawing/2014/main" id="{AE239237-2BF4-D848-ACFF-8583892EFCFF}"/>
              </a:ext>
            </a:extLst>
          </p:cNvPr>
          <p:cNvPicPr>
            <a:picLocks noChangeAspect="1"/>
          </p:cNvPicPr>
          <p:nvPr/>
        </p:nvPicPr>
        <p:blipFill>
          <a:blip r:embed="rId52"/>
          <a:stretch>
            <a:fillRect/>
          </a:stretch>
        </p:blipFill>
        <p:spPr>
          <a:xfrm>
            <a:off x="7407354" y="4230290"/>
            <a:ext cx="466565" cy="171074"/>
          </a:xfrm>
          <a:prstGeom prst="rect">
            <a:avLst/>
          </a:prstGeom>
        </p:spPr>
      </p:pic>
      <p:pic>
        <p:nvPicPr>
          <p:cNvPr id="92" name="Picture 91">
            <a:extLst>
              <a:ext uri="{FF2B5EF4-FFF2-40B4-BE49-F238E27FC236}">
                <a16:creationId xmlns:a16="http://schemas.microsoft.com/office/drawing/2014/main" id="{FE523AC6-8403-4621-8C5A-ECEA46D976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0095" y="4448567"/>
            <a:ext cx="433696" cy="224326"/>
          </a:xfrm>
          <a:prstGeom prst="rect">
            <a:avLst/>
          </a:prstGeom>
        </p:spPr>
      </p:pic>
      <p:pic>
        <p:nvPicPr>
          <p:cNvPr id="8" name="Picture 7" descr="A close up of a logo&#10;&#10;Description automatically generated">
            <a:extLst>
              <a:ext uri="{FF2B5EF4-FFF2-40B4-BE49-F238E27FC236}">
                <a16:creationId xmlns:a16="http://schemas.microsoft.com/office/drawing/2014/main" id="{3FEF0A2C-9254-4918-86E2-1FD8AAEA9543}"/>
              </a:ext>
            </a:extLst>
          </p:cNvPr>
          <p:cNvPicPr>
            <a:picLocks noChangeAspect="1"/>
          </p:cNvPicPr>
          <p:nvPr/>
        </p:nvPicPr>
        <p:blipFill>
          <a:blip r:embed="rId53"/>
          <a:stretch>
            <a:fillRect/>
          </a:stretch>
        </p:blipFill>
        <p:spPr>
          <a:xfrm>
            <a:off x="4444176" y="3038376"/>
            <a:ext cx="797597" cy="342928"/>
          </a:xfrm>
          <a:prstGeom prst="rect">
            <a:avLst/>
          </a:prstGeom>
        </p:spPr>
      </p:pic>
      <p:pic>
        <p:nvPicPr>
          <p:cNvPr id="95" name="Picture 94">
            <a:extLst>
              <a:ext uri="{FF2B5EF4-FFF2-40B4-BE49-F238E27FC236}">
                <a16:creationId xmlns:a16="http://schemas.microsoft.com/office/drawing/2014/main" id="{B7E2D0FA-1DB9-469A-BFAB-63AEDD55F3D6}"/>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361259" y="1704168"/>
            <a:ext cx="919969" cy="311813"/>
          </a:xfrm>
          <a:prstGeom prst="rect">
            <a:avLst/>
          </a:prstGeom>
        </p:spPr>
      </p:pic>
      <p:sp>
        <p:nvSpPr>
          <p:cNvPr id="91" name="Text Placeholder 5">
            <a:extLst>
              <a:ext uri="{FF2B5EF4-FFF2-40B4-BE49-F238E27FC236}">
                <a16:creationId xmlns:a16="http://schemas.microsoft.com/office/drawing/2014/main" id="{0BA16C68-0ABC-46E8-8C76-665ED68D06F4}"/>
              </a:ext>
            </a:extLst>
          </p:cNvPr>
          <p:cNvSpPr txBox="1">
            <a:spLocks/>
          </p:cNvSpPr>
          <p:nvPr/>
        </p:nvSpPr>
        <p:spPr>
          <a:xfrm>
            <a:off x="5269827" y="571814"/>
            <a:ext cx="1965960" cy="370462"/>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bg2"/>
                </a:solidFill>
                <a:latin typeface="+mn-lt"/>
                <a:ea typeface="Arial" charset="0"/>
                <a:cs typeface="Arial" charset="0"/>
              </a:defRPr>
            </a:lvl1pPr>
            <a:lvl2pPr marL="0" indent="0" algn="l" defTabSz="457200" rtl="0" eaLnBrk="1" latinLnBrk="0" hangingPunct="1">
              <a:lnSpc>
                <a:spcPct val="100000"/>
              </a:lnSpc>
              <a:spcBef>
                <a:spcPts val="1100"/>
              </a:spcBef>
              <a:spcAft>
                <a:spcPts val="0"/>
              </a:spcAft>
              <a:buFontTx/>
              <a:buNone/>
              <a:defRPr sz="11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100"/>
              </a:spcBef>
              <a:spcAft>
                <a:spcPts val="0"/>
              </a:spcAft>
              <a:buClrTx/>
              <a:buSzTx/>
              <a:buFont typeface="Arial"/>
              <a:buNone/>
              <a:tabLst/>
              <a:defRPr/>
            </a:pPr>
            <a:endParaRPr kumimoji="0" lang="en-US" sz="1200" b="0" i="0" u="none" strike="noStrike" kern="1200" cap="none" spc="0" normalizeH="0" baseline="0" noProof="0" dirty="0">
              <a:ln>
                <a:noFill/>
              </a:ln>
              <a:solidFill>
                <a:srgbClr val="0F6FFF"/>
              </a:solidFill>
              <a:effectLst/>
              <a:uLnTx/>
              <a:uFillTx/>
              <a:latin typeface="Arial" panose="020B0604020202020204" pitchFamily="34" charset="0"/>
              <a:cs typeface="Arial" panose="020B0604020202020204" pitchFamily="34" charset="0"/>
            </a:endParaRPr>
          </a:p>
        </p:txBody>
      </p:sp>
      <p:pic>
        <p:nvPicPr>
          <p:cNvPr id="87" name="Picture 86">
            <a:extLst>
              <a:ext uri="{FF2B5EF4-FFF2-40B4-BE49-F238E27FC236}">
                <a16:creationId xmlns:a16="http://schemas.microsoft.com/office/drawing/2014/main" id="{5DDC58BE-A9C7-704C-8576-04B53F115894}"/>
              </a:ext>
            </a:extLst>
          </p:cNvPr>
          <p:cNvPicPr>
            <a:picLocks noChangeAspect="1"/>
          </p:cNvPicPr>
          <p:nvPr/>
        </p:nvPicPr>
        <p:blipFill>
          <a:blip r:embed="rId55">
            <a:alphaModFix/>
          </a:blip>
          <a:stretch>
            <a:fillRect/>
          </a:stretch>
        </p:blipFill>
        <p:spPr>
          <a:xfrm>
            <a:off x="3213632" y="3072234"/>
            <a:ext cx="757389" cy="139139"/>
          </a:xfrm>
          <a:prstGeom prst="rect">
            <a:avLst/>
          </a:prstGeom>
        </p:spPr>
      </p:pic>
      <p:pic>
        <p:nvPicPr>
          <p:cNvPr id="88" name="Picture 87">
            <a:extLst>
              <a:ext uri="{FF2B5EF4-FFF2-40B4-BE49-F238E27FC236}">
                <a16:creationId xmlns:a16="http://schemas.microsoft.com/office/drawing/2014/main" id="{91130B65-CDF2-D04D-BC04-0EA9E275760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52401" y="3697234"/>
            <a:ext cx="711200" cy="203200"/>
          </a:xfrm>
          <a:prstGeom prst="rect">
            <a:avLst/>
          </a:prstGeom>
        </p:spPr>
      </p:pic>
    </p:spTree>
    <p:extLst>
      <p:ext uri="{BB962C8B-B14F-4D97-AF65-F5344CB8AC3E}">
        <p14:creationId xmlns:p14="http://schemas.microsoft.com/office/powerpoint/2010/main" val="1800756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0BE6F14-FF48-0F4F-A8AA-2E3F25371E4A}" type="slidenum">
              <a:rPr lang="en-US" smtClean="0"/>
              <a:pPr/>
              <a:t>34</a:t>
            </a:fld>
            <a:endParaRPr lang="en-US" dirty="0"/>
          </a:p>
        </p:txBody>
      </p:sp>
      <p:sp>
        <p:nvSpPr>
          <p:cNvPr id="9" name="Footer Placeholder 8"/>
          <p:cNvSpPr>
            <a:spLocks noGrp="1"/>
          </p:cNvSpPr>
          <p:nvPr>
            <p:ph type="ftr" sz="quarter" idx="11"/>
          </p:nvPr>
        </p:nvSpPr>
        <p:spPr/>
        <p:txBody>
          <a:bodyPr/>
          <a:lstStyle/>
          <a:p>
            <a:r>
              <a:rPr lang="de-DE" dirty="0"/>
              <a:t>Think 2019 / DOC ID / Month XX, 2019 / © 2019 IBM Corporation</a:t>
            </a:r>
            <a:endParaRPr lang="en-US" dirty="0"/>
          </a:p>
        </p:txBody>
      </p:sp>
      <p:sp>
        <p:nvSpPr>
          <p:cNvPr id="5" name="Content Placeholder 4"/>
          <p:cNvSpPr>
            <a:spLocks noGrp="1"/>
          </p:cNvSpPr>
          <p:nvPr>
            <p:ph sz="quarter" idx="16"/>
          </p:nvPr>
        </p:nvSpPr>
        <p:spPr>
          <a:xfrm>
            <a:off x="0" y="2014188"/>
            <a:ext cx="5075274" cy="1431620"/>
          </a:xfrm>
          <a:solidFill>
            <a:schemeClr val="tx1"/>
          </a:solidFill>
        </p:spPr>
        <p:txBody>
          <a:bodyPr/>
          <a:lstStyle/>
          <a:p>
            <a:r>
              <a:rPr lang="en-US" sz="1600" dirty="0"/>
              <a:t>Find Out More </a:t>
            </a:r>
          </a:p>
          <a:p>
            <a:r>
              <a:rPr lang="en-US" sz="1600" dirty="0">
                <a:hlinkClick r:id="rId3"/>
              </a:rPr>
              <a:t>https://www.ibm.com/cloud/object-storage</a:t>
            </a:r>
            <a:endParaRPr lang="en-US" sz="1600" dirty="0"/>
          </a:p>
          <a:p>
            <a:endParaRPr lang="en-US" sz="2800" dirty="0"/>
          </a:p>
          <a:p>
            <a:endParaRPr lang="en-US" sz="3200" dirty="0"/>
          </a:p>
          <a:p>
            <a:endParaRPr lang="en-US" sz="3200" dirty="0"/>
          </a:p>
          <a:p>
            <a:endParaRPr lang="en-US" sz="3200" dirty="0"/>
          </a:p>
        </p:txBody>
      </p:sp>
      <p:sp>
        <p:nvSpPr>
          <p:cNvPr id="10" name="Title 4">
            <a:extLst>
              <a:ext uri="{FF2B5EF4-FFF2-40B4-BE49-F238E27FC236}">
                <a16:creationId xmlns:a16="http://schemas.microsoft.com/office/drawing/2014/main" id="{B31E57AF-20C3-DB44-B09B-FEF0727E4AFE}"/>
              </a:ext>
            </a:extLst>
          </p:cNvPr>
          <p:cNvSpPr txBox="1">
            <a:spLocks/>
          </p:cNvSpPr>
          <p:nvPr/>
        </p:nvSpPr>
        <p:spPr>
          <a:xfrm>
            <a:off x="2743773" y="633517"/>
            <a:ext cx="3581986" cy="1431620"/>
          </a:xfrm>
          <a:prstGeom prst="rect">
            <a:avLst/>
          </a:prstGeom>
          <a:solidFill>
            <a:schemeClr val="tx1"/>
          </a:solidFill>
        </p:spPr>
        <p:txBody>
          <a:bodyPr vert="horz" lIns="228600" tIns="201168" rIns="228600" bIns="228600" rtlCol="0" anchor="t" anchorCtr="0">
            <a:noAutofit/>
          </a:bodyPr>
          <a:lst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a:lstStyle>
          <a:p>
            <a:r>
              <a:rPr lang="en-US" sz="4800" dirty="0"/>
              <a:t>Thank you!</a:t>
            </a:r>
          </a:p>
        </p:txBody>
      </p:sp>
      <p:sp>
        <p:nvSpPr>
          <p:cNvPr id="11" name="Text Placeholder 3">
            <a:extLst>
              <a:ext uri="{FF2B5EF4-FFF2-40B4-BE49-F238E27FC236}">
                <a16:creationId xmlns:a16="http://schemas.microsoft.com/office/drawing/2014/main" id="{797D3359-F012-5948-90E9-DAB46E66CB8E}"/>
              </a:ext>
            </a:extLst>
          </p:cNvPr>
          <p:cNvSpPr txBox="1">
            <a:spLocks/>
          </p:cNvSpPr>
          <p:nvPr/>
        </p:nvSpPr>
        <p:spPr>
          <a:xfrm>
            <a:off x="228600" y="3193141"/>
            <a:ext cx="6046658" cy="1537472"/>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t>Riz Amanuddin</a:t>
            </a:r>
          </a:p>
          <a:p>
            <a:r>
              <a:rPr lang="en-US" sz="1000" dirty="0"/>
              <a:t>Program Director, Offering Management</a:t>
            </a:r>
          </a:p>
          <a:p>
            <a:r>
              <a:rPr lang="en-US" sz="1000" dirty="0"/>
              <a:t>IBM Cloud Object Storage</a:t>
            </a:r>
          </a:p>
          <a:p>
            <a:r>
              <a:rPr lang="en-US" sz="1000" u="sng" dirty="0">
                <a:hlinkClick r:id="rId4"/>
              </a:rPr>
              <a:t>ramanudd@us.ibm.com</a:t>
            </a:r>
            <a:endParaRPr lang="en-US" sz="1000" dirty="0"/>
          </a:p>
          <a:p>
            <a:r>
              <a:rPr lang="en-US" sz="1000" dirty="0"/>
              <a:t>(408) 769-4976, Mobile 949-280-9124</a:t>
            </a:r>
          </a:p>
          <a:p>
            <a:endParaRPr lang="en-US" sz="1000" dirty="0"/>
          </a:p>
        </p:txBody>
      </p:sp>
      <p:sp>
        <p:nvSpPr>
          <p:cNvPr id="3" name="TextBox 2">
            <a:extLst>
              <a:ext uri="{FF2B5EF4-FFF2-40B4-BE49-F238E27FC236}">
                <a16:creationId xmlns:a16="http://schemas.microsoft.com/office/drawing/2014/main" id="{C7513CDA-46D4-6F4C-9059-35014117E91B}"/>
              </a:ext>
            </a:extLst>
          </p:cNvPr>
          <p:cNvSpPr txBox="1"/>
          <p:nvPr/>
        </p:nvSpPr>
        <p:spPr>
          <a:xfrm>
            <a:off x="228600" y="4813599"/>
            <a:ext cx="2464672" cy="30008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38885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Cloud Data Use Cases</a:t>
            </a:r>
          </a:p>
        </p:txBody>
      </p:sp>
      <p:graphicFrame>
        <p:nvGraphicFramePr>
          <p:cNvPr id="13" name="Content Placeholder 3">
            <a:extLst>
              <a:ext uri="{FF2B5EF4-FFF2-40B4-BE49-F238E27FC236}">
                <a16:creationId xmlns:a16="http://schemas.microsoft.com/office/drawing/2014/main" id="{C8FE112F-FD7E-544B-BCAB-E6F00F9702AF}"/>
              </a:ext>
            </a:extLst>
          </p:cNvPr>
          <p:cNvGraphicFramePr>
            <a:graphicFrameLocks/>
          </p:cNvGraphicFramePr>
          <p:nvPr>
            <p:extLst>
              <p:ext uri="{D42A27DB-BD31-4B8C-83A1-F6EECF244321}">
                <p14:modId xmlns:p14="http://schemas.microsoft.com/office/powerpoint/2010/main" val="2394073854"/>
              </p:ext>
            </p:extLst>
          </p:nvPr>
        </p:nvGraphicFramePr>
        <p:xfrm>
          <a:off x="66820" y="1224136"/>
          <a:ext cx="9010360" cy="3646063"/>
        </p:xfrm>
        <a:graphic>
          <a:graphicData uri="http://schemas.openxmlformats.org/drawingml/2006/table">
            <a:tbl>
              <a:tblPr firstRow="1" bandRow="1">
                <a:tableStyleId>{5C22544A-7EE6-4342-B048-85BDC9FD1C3A}</a:tableStyleId>
              </a:tblPr>
              <a:tblGrid>
                <a:gridCol w="2252590">
                  <a:extLst>
                    <a:ext uri="{9D8B030D-6E8A-4147-A177-3AD203B41FA5}">
                      <a16:colId xmlns:a16="http://schemas.microsoft.com/office/drawing/2014/main" val="4116953854"/>
                    </a:ext>
                  </a:extLst>
                </a:gridCol>
                <a:gridCol w="2252590">
                  <a:extLst>
                    <a:ext uri="{9D8B030D-6E8A-4147-A177-3AD203B41FA5}">
                      <a16:colId xmlns:a16="http://schemas.microsoft.com/office/drawing/2014/main" val="3691328412"/>
                    </a:ext>
                  </a:extLst>
                </a:gridCol>
                <a:gridCol w="2252590">
                  <a:extLst>
                    <a:ext uri="{9D8B030D-6E8A-4147-A177-3AD203B41FA5}">
                      <a16:colId xmlns:a16="http://schemas.microsoft.com/office/drawing/2014/main" val="1957238671"/>
                    </a:ext>
                  </a:extLst>
                </a:gridCol>
                <a:gridCol w="2252590">
                  <a:extLst>
                    <a:ext uri="{9D8B030D-6E8A-4147-A177-3AD203B41FA5}">
                      <a16:colId xmlns:a16="http://schemas.microsoft.com/office/drawing/2014/main" val="1678198050"/>
                    </a:ext>
                  </a:extLst>
                </a:gridCol>
              </a:tblGrid>
              <a:tr h="1763190">
                <a:tc>
                  <a:txBody>
                    <a:bodyPr/>
                    <a:lstStyle/>
                    <a:p>
                      <a:endParaRPr lang="en-US" dirty="0"/>
                    </a:p>
                  </a:txBody>
                  <a:tcPr>
                    <a:solidFill>
                      <a:schemeClr val="accent3">
                        <a:lumMod val="40000"/>
                        <a:lumOff val="60000"/>
                      </a:schemeClr>
                    </a:solidFill>
                  </a:tcPr>
                </a:tc>
                <a:tc>
                  <a:txBody>
                    <a:bodyPr/>
                    <a:lstStyle/>
                    <a:p>
                      <a:endParaRPr lang="en-US" dirty="0"/>
                    </a:p>
                  </a:txBody>
                  <a:tcPr>
                    <a:solidFill>
                      <a:schemeClr val="accent3">
                        <a:lumMod val="40000"/>
                        <a:lumOff val="60000"/>
                      </a:schemeClr>
                    </a:solidFill>
                  </a:tcPr>
                </a:tc>
                <a:tc>
                  <a:txBody>
                    <a:bodyPr/>
                    <a:lstStyle/>
                    <a:p>
                      <a:endParaRPr lang="en-US" dirty="0"/>
                    </a:p>
                  </a:txBody>
                  <a:tcPr>
                    <a:solidFill>
                      <a:schemeClr val="accent3">
                        <a:lumMod val="40000"/>
                        <a:lumOff val="60000"/>
                      </a:schemeClr>
                    </a:solidFill>
                  </a:tcPr>
                </a:tc>
                <a:tc>
                  <a:txBody>
                    <a:bodyPr/>
                    <a:lstStyle/>
                    <a:p>
                      <a:endParaRPr lang="en-US" dirty="0"/>
                    </a:p>
                  </a:txBody>
                  <a:tcPr>
                    <a:solidFill>
                      <a:schemeClr val="accent3">
                        <a:lumMod val="40000"/>
                        <a:lumOff val="60000"/>
                      </a:schemeClr>
                    </a:solidFill>
                  </a:tcPr>
                </a:tc>
                <a:extLst>
                  <a:ext uri="{0D108BD9-81ED-4DB2-BD59-A6C34878D82A}">
                    <a16:rowId xmlns:a16="http://schemas.microsoft.com/office/drawing/2014/main" val="2093076117"/>
                  </a:ext>
                </a:extLst>
              </a:tr>
              <a:tr h="1882873">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195573073"/>
                  </a:ext>
                </a:extLst>
              </a:tr>
            </a:tbl>
          </a:graphicData>
        </a:graphic>
      </p:graphicFrame>
      <p:sp>
        <p:nvSpPr>
          <p:cNvPr id="14" name="TextBox 13">
            <a:extLst>
              <a:ext uri="{FF2B5EF4-FFF2-40B4-BE49-F238E27FC236}">
                <a16:creationId xmlns:a16="http://schemas.microsoft.com/office/drawing/2014/main" id="{1D5547A6-8D34-5B4B-B711-31904C2CDABE}"/>
              </a:ext>
            </a:extLst>
          </p:cNvPr>
          <p:cNvSpPr txBox="1"/>
          <p:nvPr/>
        </p:nvSpPr>
        <p:spPr>
          <a:xfrm>
            <a:off x="767284" y="2631375"/>
            <a:ext cx="788999" cy="307777"/>
          </a:xfrm>
          <a:prstGeom prst="rect">
            <a:avLst/>
          </a:prstGeom>
          <a:noFill/>
        </p:spPr>
        <p:txBody>
          <a:bodyPr wrap="none" rtlCol="0">
            <a:spAutoFit/>
          </a:bodyPr>
          <a:lstStyle/>
          <a:p>
            <a:pPr algn="ctr">
              <a:spcBef>
                <a:spcPts val="0"/>
              </a:spcBef>
              <a:spcAft>
                <a:spcPts val="0"/>
              </a:spcAft>
              <a:buClr>
                <a:schemeClr val="bg1"/>
              </a:buClr>
            </a:pPr>
            <a:r>
              <a:rPr lang="en-US" sz="1400" dirty="0">
                <a:latin typeface="Arial" panose="020B0604020202020204" pitchFamily="34" charset="0"/>
                <a:cs typeface="Arial" panose="020B0604020202020204" pitchFamily="34" charset="0"/>
              </a:rPr>
              <a:t>Backup</a:t>
            </a:r>
          </a:p>
        </p:txBody>
      </p:sp>
      <p:sp>
        <p:nvSpPr>
          <p:cNvPr id="15" name="TextBox 14">
            <a:extLst>
              <a:ext uri="{FF2B5EF4-FFF2-40B4-BE49-F238E27FC236}">
                <a16:creationId xmlns:a16="http://schemas.microsoft.com/office/drawing/2014/main" id="{2D08FBC4-D2DC-CC41-8599-892B33410BB8}"/>
              </a:ext>
            </a:extLst>
          </p:cNvPr>
          <p:cNvSpPr txBox="1"/>
          <p:nvPr/>
        </p:nvSpPr>
        <p:spPr>
          <a:xfrm>
            <a:off x="5013733" y="2631375"/>
            <a:ext cx="1321196" cy="307777"/>
          </a:xfrm>
          <a:prstGeom prst="rect">
            <a:avLst/>
          </a:prstGeom>
          <a:noFill/>
        </p:spPr>
        <p:txBody>
          <a:bodyPr wrap="none" rtlCol="0">
            <a:spAutoFit/>
          </a:bodyPr>
          <a:lstStyle/>
          <a:p>
            <a:pPr algn="ctr">
              <a:spcBef>
                <a:spcPts val="0"/>
              </a:spcBef>
              <a:spcAft>
                <a:spcPts val="0"/>
              </a:spcAft>
              <a:buClr>
                <a:schemeClr val="bg1"/>
              </a:buClr>
            </a:pPr>
            <a:r>
              <a:rPr lang="en-US" sz="1400" dirty="0">
                <a:latin typeface="Arial" panose="020B0604020202020204" pitchFamily="34" charset="0"/>
                <a:cs typeface="Arial" panose="020B0604020202020204" pitchFamily="34" charset="0"/>
              </a:rPr>
              <a:t>NAS to Cloud </a:t>
            </a:r>
          </a:p>
        </p:txBody>
      </p:sp>
      <p:sp>
        <p:nvSpPr>
          <p:cNvPr id="16" name="TextBox 15">
            <a:extLst>
              <a:ext uri="{FF2B5EF4-FFF2-40B4-BE49-F238E27FC236}">
                <a16:creationId xmlns:a16="http://schemas.microsoft.com/office/drawing/2014/main" id="{3430B1DD-A0E7-FF47-9608-9B3E06F1A4E3}"/>
              </a:ext>
            </a:extLst>
          </p:cNvPr>
          <p:cNvSpPr txBox="1"/>
          <p:nvPr/>
        </p:nvSpPr>
        <p:spPr>
          <a:xfrm>
            <a:off x="259447" y="4425014"/>
            <a:ext cx="1920719" cy="307777"/>
          </a:xfrm>
          <a:prstGeom prst="rect">
            <a:avLst/>
          </a:prstGeom>
          <a:noFill/>
        </p:spPr>
        <p:txBody>
          <a:bodyPr wrap="none" rtlCol="0">
            <a:spAutoFit/>
          </a:bodyPr>
          <a:lstStyle/>
          <a:p>
            <a:pPr algn="ctr">
              <a:spcBef>
                <a:spcPts val="0"/>
              </a:spcBef>
              <a:spcAft>
                <a:spcPts val="0"/>
              </a:spcAft>
              <a:buClr>
                <a:schemeClr val="bg1"/>
              </a:buClr>
            </a:pPr>
            <a:r>
              <a:rPr lang="en-US" sz="1400" dirty="0">
                <a:latin typeface="Arial" panose="020B0604020202020204" pitchFamily="34" charset="0"/>
                <a:cs typeface="Arial" panose="020B0604020202020204" pitchFamily="34" charset="0"/>
              </a:rPr>
              <a:t>Content Management</a:t>
            </a:r>
          </a:p>
        </p:txBody>
      </p:sp>
      <p:sp>
        <p:nvSpPr>
          <p:cNvPr id="17" name="TextBox 16">
            <a:extLst>
              <a:ext uri="{FF2B5EF4-FFF2-40B4-BE49-F238E27FC236}">
                <a16:creationId xmlns:a16="http://schemas.microsoft.com/office/drawing/2014/main" id="{70AC915A-C523-4247-98B7-D113160354F5}"/>
              </a:ext>
            </a:extLst>
          </p:cNvPr>
          <p:cNvSpPr txBox="1"/>
          <p:nvPr/>
        </p:nvSpPr>
        <p:spPr>
          <a:xfrm>
            <a:off x="7557469" y="4403161"/>
            <a:ext cx="922047" cy="307777"/>
          </a:xfrm>
          <a:prstGeom prst="rect">
            <a:avLst/>
          </a:prstGeom>
          <a:noFill/>
        </p:spPr>
        <p:txBody>
          <a:bodyPr wrap="none" rtlCol="0">
            <a:spAutoFit/>
          </a:bodyPr>
          <a:lstStyle/>
          <a:p>
            <a:pPr algn="ctr">
              <a:spcBef>
                <a:spcPts val="0"/>
              </a:spcBef>
              <a:spcAft>
                <a:spcPts val="0"/>
              </a:spcAft>
              <a:buClr>
                <a:schemeClr val="bg1"/>
              </a:buClr>
            </a:pPr>
            <a:r>
              <a:rPr lang="en-US" sz="1400" dirty="0">
                <a:latin typeface="Arial" panose="020B0604020202020204" pitchFamily="34" charset="0"/>
                <a:cs typeface="Arial" panose="020B0604020202020204" pitchFamily="34" charset="0"/>
              </a:rPr>
              <a:t>Analytics</a:t>
            </a:r>
          </a:p>
        </p:txBody>
      </p:sp>
      <p:sp>
        <p:nvSpPr>
          <p:cNvPr id="18" name="TextBox 17">
            <a:extLst>
              <a:ext uri="{FF2B5EF4-FFF2-40B4-BE49-F238E27FC236}">
                <a16:creationId xmlns:a16="http://schemas.microsoft.com/office/drawing/2014/main" id="{29F8971F-E5CA-2640-AB0C-456FD164A397}"/>
              </a:ext>
            </a:extLst>
          </p:cNvPr>
          <p:cNvSpPr txBox="1"/>
          <p:nvPr/>
        </p:nvSpPr>
        <p:spPr>
          <a:xfrm>
            <a:off x="2773137" y="4419890"/>
            <a:ext cx="1210589" cy="307777"/>
          </a:xfrm>
          <a:prstGeom prst="rect">
            <a:avLst/>
          </a:prstGeom>
          <a:noFill/>
        </p:spPr>
        <p:txBody>
          <a:bodyPr wrap="none" rtlCol="0">
            <a:spAutoFit/>
          </a:bodyPr>
          <a:lstStyle/>
          <a:p>
            <a:pPr algn="ctr">
              <a:spcBef>
                <a:spcPts val="0"/>
              </a:spcBef>
              <a:spcAft>
                <a:spcPts val="0"/>
              </a:spcAft>
              <a:buClr>
                <a:schemeClr val="bg1"/>
              </a:buClr>
            </a:pPr>
            <a:r>
              <a:rPr lang="en-US" sz="1400" dirty="0">
                <a:latin typeface="Arial" panose="020B0604020202020204" pitchFamily="34" charset="0"/>
                <a:cs typeface="Arial" panose="020B0604020202020204" pitchFamily="34" charset="0"/>
              </a:rPr>
              <a:t>Cloud Native</a:t>
            </a:r>
          </a:p>
        </p:txBody>
      </p:sp>
      <p:pic>
        <p:nvPicPr>
          <p:cNvPr id="19" name="Graphic 18">
            <a:extLst>
              <a:ext uri="{FF2B5EF4-FFF2-40B4-BE49-F238E27FC236}">
                <a16:creationId xmlns:a16="http://schemas.microsoft.com/office/drawing/2014/main" id="{A69E0404-1B84-3445-822C-DA90DF79BA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767" y="1744066"/>
            <a:ext cx="673896" cy="673896"/>
          </a:xfrm>
          <a:prstGeom prst="rect">
            <a:avLst/>
          </a:prstGeom>
        </p:spPr>
      </p:pic>
      <p:pic>
        <p:nvPicPr>
          <p:cNvPr id="20" name="Graphic 19">
            <a:extLst>
              <a:ext uri="{FF2B5EF4-FFF2-40B4-BE49-F238E27FC236}">
                <a16:creationId xmlns:a16="http://schemas.microsoft.com/office/drawing/2014/main" id="{0809CD40-0B7F-1B43-8CAC-EA95B1E286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2248" y="1700935"/>
            <a:ext cx="800598" cy="800598"/>
          </a:xfrm>
          <a:prstGeom prst="rect">
            <a:avLst/>
          </a:prstGeom>
        </p:spPr>
      </p:pic>
      <p:grpSp>
        <p:nvGrpSpPr>
          <p:cNvPr id="21" name="Group 20">
            <a:extLst>
              <a:ext uri="{FF2B5EF4-FFF2-40B4-BE49-F238E27FC236}">
                <a16:creationId xmlns:a16="http://schemas.microsoft.com/office/drawing/2014/main" id="{BB76B41D-1F86-6649-957B-1E7F8387BD28}"/>
              </a:ext>
            </a:extLst>
          </p:cNvPr>
          <p:cNvGrpSpPr/>
          <p:nvPr/>
        </p:nvGrpSpPr>
        <p:grpSpPr>
          <a:xfrm>
            <a:off x="753870" y="3376725"/>
            <a:ext cx="914475" cy="914475"/>
            <a:chOff x="2814677" y="1646145"/>
            <a:chExt cx="914475" cy="914475"/>
          </a:xfrm>
        </p:grpSpPr>
        <p:pic>
          <p:nvPicPr>
            <p:cNvPr id="22" name="Graphic 21">
              <a:extLst>
                <a:ext uri="{FF2B5EF4-FFF2-40B4-BE49-F238E27FC236}">
                  <a16:creationId xmlns:a16="http://schemas.microsoft.com/office/drawing/2014/main" id="{A723AB2E-1054-834F-99C1-97E8E81E99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4677" y="1646145"/>
              <a:ext cx="609675" cy="609675"/>
            </a:xfrm>
            <a:prstGeom prst="rect">
              <a:avLst/>
            </a:prstGeom>
          </p:spPr>
        </p:pic>
        <p:pic>
          <p:nvPicPr>
            <p:cNvPr id="23" name="Graphic 22">
              <a:extLst>
                <a:ext uri="{FF2B5EF4-FFF2-40B4-BE49-F238E27FC236}">
                  <a16:creationId xmlns:a16="http://schemas.microsoft.com/office/drawing/2014/main" id="{0E561954-38A4-5C44-B81F-00D89416A4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67077" y="1798545"/>
              <a:ext cx="609675" cy="609675"/>
            </a:xfrm>
            <a:prstGeom prst="rect">
              <a:avLst/>
            </a:prstGeom>
          </p:spPr>
        </p:pic>
        <p:pic>
          <p:nvPicPr>
            <p:cNvPr id="24" name="Graphic 23">
              <a:extLst>
                <a:ext uri="{FF2B5EF4-FFF2-40B4-BE49-F238E27FC236}">
                  <a16:creationId xmlns:a16="http://schemas.microsoft.com/office/drawing/2014/main" id="{B3254C9A-4E80-414A-B4BF-11130C4AAC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19477" y="1950945"/>
              <a:ext cx="609675" cy="609675"/>
            </a:xfrm>
            <a:prstGeom prst="rect">
              <a:avLst/>
            </a:prstGeom>
          </p:spPr>
        </p:pic>
      </p:grpSp>
      <p:pic>
        <p:nvPicPr>
          <p:cNvPr id="26" name="Picture 25">
            <a:extLst>
              <a:ext uri="{FF2B5EF4-FFF2-40B4-BE49-F238E27FC236}">
                <a16:creationId xmlns:a16="http://schemas.microsoft.com/office/drawing/2014/main" id="{EACC80CB-6FBD-EB4A-B1D2-BB3E33D4CABF}"/>
              </a:ext>
            </a:extLst>
          </p:cNvPr>
          <p:cNvPicPr>
            <a:picLocks noChangeAspect="1"/>
          </p:cNvPicPr>
          <p:nvPr/>
        </p:nvPicPr>
        <p:blipFill>
          <a:blip r:embed="rId9"/>
          <a:stretch>
            <a:fillRect/>
          </a:stretch>
        </p:blipFill>
        <p:spPr>
          <a:xfrm>
            <a:off x="5393316" y="3583641"/>
            <a:ext cx="618463" cy="618463"/>
          </a:xfrm>
          <a:prstGeom prst="rect">
            <a:avLst/>
          </a:prstGeom>
        </p:spPr>
      </p:pic>
      <p:pic>
        <p:nvPicPr>
          <p:cNvPr id="27" name="Graphic 26">
            <a:extLst>
              <a:ext uri="{FF2B5EF4-FFF2-40B4-BE49-F238E27FC236}">
                <a16:creationId xmlns:a16="http://schemas.microsoft.com/office/drawing/2014/main" id="{1A752F32-8CB9-7D49-AF3F-4CA63BB930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89171" y="3423585"/>
            <a:ext cx="778519" cy="778519"/>
          </a:xfrm>
          <a:prstGeom prst="rect">
            <a:avLst/>
          </a:prstGeom>
        </p:spPr>
      </p:pic>
      <p:sp>
        <p:nvSpPr>
          <p:cNvPr id="28" name="TextBox 27">
            <a:extLst>
              <a:ext uri="{FF2B5EF4-FFF2-40B4-BE49-F238E27FC236}">
                <a16:creationId xmlns:a16="http://schemas.microsoft.com/office/drawing/2014/main" id="{7DBF57DF-1930-5A44-A8BA-7D0FD59AAAF5}"/>
              </a:ext>
            </a:extLst>
          </p:cNvPr>
          <p:cNvSpPr txBox="1"/>
          <p:nvPr/>
        </p:nvSpPr>
        <p:spPr>
          <a:xfrm>
            <a:off x="3023033" y="2631375"/>
            <a:ext cx="830677" cy="307777"/>
          </a:xfrm>
          <a:prstGeom prst="rect">
            <a:avLst/>
          </a:prstGeom>
          <a:noFill/>
        </p:spPr>
        <p:txBody>
          <a:bodyPr wrap="none" rtlCol="0">
            <a:spAutoFit/>
          </a:bodyPr>
          <a:lstStyle/>
          <a:p>
            <a:pPr algn="ctr">
              <a:spcBef>
                <a:spcPts val="0"/>
              </a:spcBef>
              <a:spcAft>
                <a:spcPts val="0"/>
              </a:spcAft>
              <a:buClr>
                <a:schemeClr val="bg1"/>
              </a:buClr>
            </a:pPr>
            <a:r>
              <a:rPr lang="en-US" sz="1400" dirty="0">
                <a:latin typeface="Arial" panose="020B0604020202020204" pitchFamily="34" charset="0"/>
                <a:cs typeface="Arial" panose="020B0604020202020204" pitchFamily="34" charset="0"/>
              </a:rPr>
              <a:t>Archive </a:t>
            </a:r>
          </a:p>
        </p:txBody>
      </p:sp>
      <p:sp>
        <p:nvSpPr>
          <p:cNvPr id="29" name="TextBox 28">
            <a:extLst>
              <a:ext uri="{FF2B5EF4-FFF2-40B4-BE49-F238E27FC236}">
                <a16:creationId xmlns:a16="http://schemas.microsoft.com/office/drawing/2014/main" id="{2D920D55-AC5B-114C-9F6B-80CE7DB9BEC3}"/>
              </a:ext>
            </a:extLst>
          </p:cNvPr>
          <p:cNvSpPr txBox="1"/>
          <p:nvPr/>
        </p:nvSpPr>
        <p:spPr>
          <a:xfrm>
            <a:off x="7494951" y="2616229"/>
            <a:ext cx="984565" cy="307777"/>
          </a:xfrm>
          <a:prstGeom prst="rect">
            <a:avLst/>
          </a:prstGeom>
          <a:noFill/>
        </p:spPr>
        <p:txBody>
          <a:bodyPr wrap="none" rtlCol="0">
            <a:spAutoFit/>
          </a:bodyPr>
          <a:lstStyle/>
          <a:p>
            <a:pPr algn="ctr">
              <a:spcBef>
                <a:spcPts val="0"/>
              </a:spcBef>
              <a:spcAft>
                <a:spcPts val="0"/>
              </a:spcAft>
              <a:buClr>
                <a:schemeClr val="bg1"/>
              </a:buClr>
            </a:pPr>
            <a:r>
              <a:rPr lang="en-US" sz="1400" dirty="0">
                <a:latin typeface="Arial" panose="020B0604020202020204" pitchFamily="34" charset="0"/>
                <a:cs typeface="Arial" panose="020B0604020202020204" pitchFamily="34" charset="0"/>
              </a:rPr>
              <a:t>Migration </a:t>
            </a:r>
          </a:p>
        </p:txBody>
      </p:sp>
      <p:pic>
        <p:nvPicPr>
          <p:cNvPr id="30" name="Graphic 29">
            <a:extLst>
              <a:ext uri="{FF2B5EF4-FFF2-40B4-BE49-F238E27FC236}">
                <a16:creationId xmlns:a16="http://schemas.microsoft.com/office/drawing/2014/main" id="{AB746C05-08AF-AD48-9D2E-EB1784C728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48967" y="1738276"/>
            <a:ext cx="676531" cy="676531"/>
          </a:xfrm>
          <a:prstGeom prst="rect">
            <a:avLst/>
          </a:prstGeom>
        </p:spPr>
      </p:pic>
      <p:pic>
        <p:nvPicPr>
          <p:cNvPr id="31" name="Graphic 30">
            <a:extLst>
              <a:ext uri="{FF2B5EF4-FFF2-40B4-BE49-F238E27FC236}">
                <a16:creationId xmlns:a16="http://schemas.microsoft.com/office/drawing/2014/main" id="{BD3EA600-6953-4547-B790-DA59EB38AB6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61380" y="1700037"/>
            <a:ext cx="770151" cy="770151"/>
          </a:xfrm>
          <a:prstGeom prst="rect">
            <a:avLst/>
          </a:prstGeom>
        </p:spPr>
      </p:pic>
      <p:sp>
        <p:nvSpPr>
          <p:cNvPr id="32" name="TextBox 31">
            <a:extLst>
              <a:ext uri="{FF2B5EF4-FFF2-40B4-BE49-F238E27FC236}">
                <a16:creationId xmlns:a16="http://schemas.microsoft.com/office/drawing/2014/main" id="{39D77C71-A95F-754C-95C7-BA189EB25AB3}"/>
              </a:ext>
            </a:extLst>
          </p:cNvPr>
          <p:cNvSpPr txBox="1"/>
          <p:nvPr/>
        </p:nvSpPr>
        <p:spPr>
          <a:xfrm>
            <a:off x="4625970" y="4408284"/>
            <a:ext cx="2153154" cy="307777"/>
          </a:xfrm>
          <a:prstGeom prst="rect">
            <a:avLst/>
          </a:prstGeom>
          <a:noFill/>
        </p:spPr>
        <p:txBody>
          <a:bodyPr wrap="none" rtlCol="0">
            <a:spAutoFit/>
          </a:bodyPr>
          <a:lstStyle/>
          <a:p>
            <a:pPr algn="ctr">
              <a:spcBef>
                <a:spcPts val="0"/>
              </a:spcBef>
              <a:spcAft>
                <a:spcPts val="0"/>
              </a:spcAft>
              <a:buClr>
                <a:schemeClr val="bg1"/>
              </a:buClr>
            </a:pPr>
            <a:r>
              <a:rPr lang="en-US" sz="1400" dirty="0">
                <a:latin typeface="Arial" panose="020B0604020202020204" pitchFamily="34" charset="0"/>
                <a:cs typeface="Arial" panose="020B0604020202020204" pitchFamily="34" charset="0"/>
              </a:rPr>
              <a:t>Modern Apps/ IoT/ SaaS</a:t>
            </a:r>
          </a:p>
        </p:txBody>
      </p:sp>
      <p:pic>
        <p:nvPicPr>
          <p:cNvPr id="34" name="Picture 33">
            <a:extLst>
              <a:ext uri="{FF2B5EF4-FFF2-40B4-BE49-F238E27FC236}">
                <a16:creationId xmlns:a16="http://schemas.microsoft.com/office/drawing/2014/main" id="{2C3BD074-4B60-4A60-B9D9-3EE77F8D558F}"/>
              </a:ext>
            </a:extLst>
          </p:cNvPr>
          <p:cNvPicPr>
            <a:picLocks noChangeAspect="1"/>
          </p:cNvPicPr>
          <p:nvPr/>
        </p:nvPicPr>
        <p:blipFill>
          <a:blip r:embed="rId16"/>
          <a:stretch>
            <a:fillRect/>
          </a:stretch>
        </p:blipFill>
        <p:spPr>
          <a:xfrm>
            <a:off x="7728710" y="3638944"/>
            <a:ext cx="552322" cy="552322"/>
          </a:xfrm>
          <a:prstGeom prst="rect">
            <a:avLst/>
          </a:prstGeom>
        </p:spPr>
      </p:pic>
    </p:spTree>
    <p:extLst>
      <p:ext uri="{BB962C8B-B14F-4D97-AF65-F5344CB8AC3E}">
        <p14:creationId xmlns:p14="http://schemas.microsoft.com/office/powerpoint/2010/main" val="32955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6857998" y="1338606"/>
            <a:ext cx="2286000" cy="3804894"/>
          </a:xfrm>
          <a:gradFill flip="none" rotWithShape="1">
            <a:gsLst>
              <a:gs pos="0">
                <a:schemeClr val="bg2">
                  <a:lumMod val="85000"/>
                </a:schemeClr>
              </a:gs>
              <a:gs pos="100000">
                <a:schemeClr val="bg2">
                  <a:lumMod val="75000"/>
                </a:schemeClr>
              </a:gs>
            </a:gsLst>
            <a:lin ang="16200000" scaled="1"/>
            <a:tileRect/>
          </a:gradFill>
        </p:spPr>
        <p:txBody>
          <a:bodyPr/>
          <a:lstStyle/>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a:spcBef>
                <a:spcPts val="600"/>
              </a:spcBef>
              <a:spcAft>
                <a:spcPts val="500"/>
              </a:spcAft>
            </a:pPr>
            <a:r>
              <a:rPr lang="en-US" sz="1600" b="1" dirty="0">
                <a:latin typeface="Arial" panose="020B0604020202020204" pitchFamily="34" charset="0"/>
                <a:cs typeface="Arial" panose="020B0604020202020204" pitchFamily="34" charset="0"/>
              </a:rPr>
              <a:t>Savings</a:t>
            </a:r>
            <a:r>
              <a:rPr lang="en-US" sz="1600" dirty="0">
                <a:latin typeface="Arial" panose="020B0604020202020204" pitchFamily="34" charset="0"/>
                <a:cs typeface="Arial" panose="020B0604020202020204" pitchFamily="34" charset="0"/>
              </a:rPr>
              <a:t> </a:t>
            </a:r>
            <a:endParaRPr lang="en-US" sz="1600" baseline="30000" dirty="0">
              <a:latin typeface="Arial" panose="020B0604020202020204" pitchFamily="34" charset="0"/>
              <a:cs typeface="Arial" panose="020B0604020202020204" pitchFamily="34" charset="0"/>
            </a:endParaRPr>
          </a:p>
          <a:p>
            <a:pPr marL="118869" indent="-118869">
              <a:spcBef>
                <a:spcPts val="700"/>
              </a:spcBef>
              <a:buFont typeface="Apple Symbols" panose="02000000000000000000" pitchFamily="2" charset="-79"/>
              <a:buChar char="⎻"/>
            </a:pPr>
            <a:r>
              <a:rPr lang="en-US" dirty="0">
                <a:latin typeface="Arial" panose="020B0604020202020204" pitchFamily="34" charset="0"/>
                <a:cs typeface="Arial" panose="020B0604020202020204" pitchFamily="34" charset="0"/>
              </a:rPr>
              <a:t>Low cost, flexible tier offerings </a:t>
            </a:r>
          </a:p>
          <a:p>
            <a:pPr marL="118869" indent="-118869">
              <a:spcBef>
                <a:spcPts val="700"/>
              </a:spcBef>
              <a:buFont typeface="Apple Symbols" panose="02000000000000000000" pitchFamily="2" charset="-79"/>
              <a:buChar char="⎻"/>
            </a:pPr>
            <a:r>
              <a:rPr lang="en-US" dirty="0">
                <a:latin typeface="Arial" panose="020B0604020202020204" pitchFamily="34" charset="0"/>
                <a:cs typeface="Arial" panose="020B0604020202020204" pitchFamily="34" charset="0"/>
              </a:rPr>
              <a:t>Native high-speed file transfer (no charge for ingress)</a:t>
            </a:r>
          </a:p>
          <a:p>
            <a:pPr marL="118869" indent="-118869">
              <a:spcBef>
                <a:spcPts val="700"/>
              </a:spcBef>
              <a:buFont typeface="Apple Symbols" panose="02000000000000000000" pitchFamily="2" charset="-79"/>
              <a:buChar char="⎻"/>
            </a:pPr>
            <a:r>
              <a:rPr lang="en-US" dirty="0">
                <a:latin typeface="Arial" panose="020B0604020202020204" pitchFamily="34" charset="0"/>
                <a:cs typeface="Arial" panose="020B0604020202020204" pitchFamily="34" charset="0"/>
              </a:rPr>
              <a:t>Cross Region all-inclusive pricing,  no additional charges for multiple regions </a:t>
            </a:r>
          </a:p>
          <a:p>
            <a:pPr marL="118869" indent="-118869">
              <a:spcBef>
                <a:spcPts val="700"/>
              </a:spcBef>
              <a:buFont typeface="Apple Symbols" panose="02000000000000000000" pitchFamily="2" charset="-79"/>
              <a:buChar char="⎻"/>
            </a:pPr>
            <a:endParaRPr lang="en-US" dirty="0">
              <a:latin typeface="Arial" panose="020B0604020202020204" pitchFamily="34" charset="0"/>
              <a:cs typeface="Arial" panose="020B0604020202020204" pitchFamily="34" charset="0"/>
            </a:endParaRPr>
          </a:p>
          <a:p>
            <a:pPr marL="118869" indent="-118869">
              <a:spcBef>
                <a:spcPts val="700"/>
              </a:spcBef>
              <a:buFont typeface="Apple Symbols" panose="02000000000000000000" pitchFamily="2" charset="-79"/>
              <a:buChar char="⎻"/>
            </a:pPr>
            <a:endParaRPr lang="en-US" dirty="0">
              <a:latin typeface="Arial" panose="020B0604020202020204" pitchFamily="34" charset="0"/>
              <a:cs typeface="Arial" panose="020B0604020202020204" pitchFamily="34" charset="0"/>
            </a:endParaRPr>
          </a:p>
        </p:txBody>
      </p:sp>
      <p:sp>
        <p:nvSpPr>
          <p:cNvPr id="5" name="Content Placeholder 4"/>
          <p:cNvSpPr>
            <a:spLocks noGrp="1"/>
          </p:cNvSpPr>
          <p:nvPr>
            <p:ph sz="quarter" idx="16"/>
          </p:nvPr>
        </p:nvSpPr>
        <p:spPr>
          <a:xfrm>
            <a:off x="2262181" y="1338606"/>
            <a:ext cx="2481924" cy="3804894"/>
          </a:xfrm>
          <a:gradFill flip="none" rotWithShape="1">
            <a:gsLst>
              <a:gs pos="0">
                <a:schemeClr val="accent2">
                  <a:lumMod val="75000"/>
                </a:schemeClr>
              </a:gs>
              <a:gs pos="99000">
                <a:schemeClr val="accent2">
                  <a:lumMod val="50000"/>
                </a:schemeClr>
              </a:gs>
            </a:gsLst>
            <a:lin ang="16200000" scaled="1"/>
            <a:tileRect/>
          </a:gradFill>
        </p:spPr>
        <p:txBody>
          <a:bodyPr/>
          <a:lstStyle/>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a:spcBef>
                <a:spcPts val="600"/>
              </a:spcBef>
              <a:spcAft>
                <a:spcPts val="500"/>
              </a:spcAft>
            </a:pPr>
            <a:r>
              <a:rPr lang="en-US" b="1" dirty="0">
                <a:latin typeface="Arial" panose="020B0604020202020204" pitchFamily="34" charset="0"/>
                <a:cs typeface="Arial" panose="020B0604020202020204" pitchFamily="34" charset="0"/>
              </a:rPr>
              <a:t>Security</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built-in for trust and compliance</a:t>
            </a:r>
          </a:p>
          <a:p>
            <a:pPr marL="118869" indent="-118869">
              <a:spcBef>
                <a:spcPts val="700"/>
              </a:spcBef>
              <a:buFont typeface="Apple Symbols" panose="02000000000000000000" pitchFamily="2" charset="-79"/>
              <a:buChar char="⎻"/>
            </a:pPr>
            <a:r>
              <a:rPr lang="en-US" dirty="0">
                <a:latin typeface="Arial" panose="020B0604020202020204" pitchFamily="34" charset="0"/>
                <a:cs typeface="Arial" panose="020B0604020202020204" pitchFamily="34" charset="0"/>
              </a:rPr>
              <a:t>Encrypted data with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our keys or yours</a:t>
            </a:r>
          </a:p>
          <a:p>
            <a:pPr marL="118869" indent="-118869">
              <a:spcBef>
                <a:spcPts val="700"/>
              </a:spcBef>
              <a:buFont typeface="Apple Symbols" panose="02000000000000000000" pitchFamily="2" charset="-79"/>
              <a:buChar char="⎻"/>
            </a:pPr>
            <a:r>
              <a:rPr lang="en-US" dirty="0">
                <a:latin typeface="Arial" panose="020B0604020202020204" pitchFamily="34" charset="0"/>
                <a:cs typeface="Arial" panose="020B0604020202020204" pitchFamily="34" charset="0"/>
              </a:rPr>
              <a:t>Identify Access Management </a:t>
            </a:r>
          </a:p>
          <a:p>
            <a:pPr marL="118869" indent="-118869">
              <a:spcBef>
                <a:spcPts val="700"/>
              </a:spcBef>
              <a:buFont typeface="Apple Symbols" panose="02000000000000000000" pitchFamily="2" charset="-79"/>
              <a:buChar char="⎻"/>
            </a:pPr>
            <a:r>
              <a:rPr lang="en-US" dirty="0">
                <a:latin typeface="Arial" panose="020B0604020202020204" pitchFamily="34" charset="0"/>
                <a:cs typeface="Arial" panose="020B0604020202020204" pitchFamily="34" charset="0"/>
              </a:rPr>
              <a:t>Lockable WORM data</a:t>
            </a:r>
          </a:p>
        </p:txBody>
      </p:sp>
      <p:sp>
        <p:nvSpPr>
          <p:cNvPr id="6" name="Content Placeholder 5"/>
          <p:cNvSpPr>
            <a:spLocks noGrp="1"/>
          </p:cNvSpPr>
          <p:nvPr>
            <p:ph sz="quarter" idx="17"/>
          </p:nvPr>
        </p:nvSpPr>
        <p:spPr>
          <a:xfrm>
            <a:off x="4572002" y="1338606"/>
            <a:ext cx="2285998" cy="3804895"/>
          </a:xfrm>
          <a:gradFill flip="none" rotWithShape="1">
            <a:gsLst>
              <a:gs pos="0">
                <a:schemeClr val="bg2">
                  <a:lumMod val="65000"/>
                </a:schemeClr>
              </a:gs>
              <a:gs pos="100000">
                <a:schemeClr val="bg2">
                  <a:lumMod val="50000"/>
                </a:schemeClr>
              </a:gs>
            </a:gsLst>
            <a:lin ang="16200000" scaled="1"/>
            <a:tileRect/>
          </a:gradFill>
        </p:spPr>
        <p:txBody>
          <a:bodyPr/>
          <a:lstStyle/>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a:spcBef>
                <a:spcPts val="600"/>
              </a:spcBef>
              <a:spcAft>
                <a:spcPts val="500"/>
              </a:spcAft>
            </a:pPr>
            <a:r>
              <a:rPr lang="en-US" sz="1600" b="1" dirty="0">
                <a:latin typeface="Arial" panose="020B0604020202020204" pitchFamily="34" charset="0"/>
                <a:cs typeface="Arial" panose="020B0604020202020204" pitchFamily="34" charset="0"/>
              </a:rPr>
              <a:t>Simplicity</a:t>
            </a:r>
            <a:r>
              <a:rPr lang="en-US" sz="1600" dirty="0">
                <a:latin typeface="Arial" panose="020B0604020202020204" pitchFamily="34" charset="0"/>
                <a:cs typeface="Arial" panose="020B0604020202020204" pitchFamily="34" charset="0"/>
              </a:rPr>
              <a:t> of the cloud</a:t>
            </a:r>
            <a:endParaRPr lang="en-US" dirty="0">
              <a:latin typeface="Arial" panose="020B0604020202020204" pitchFamily="34" charset="0"/>
              <a:cs typeface="Arial" panose="020B0604020202020204" pitchFamily="34" charset="0"/>
            </a:endParaRPr>
          </a:p>
          <a:p>
            <a:pPr marL="118869" indent="-118869">
              <a:spcBef>
                <a:spcPts val="700"/>
              </a:spcBef>
              <a:buFont typeface="Apple Symbols" panose="02000000000000000000" pitchFamily="2" charset="-79"/>
              <a:buChar char="⎻"/>
            </a:pPr>
            <a:r>
              <a:rPr lang="en-US" dirty="0">
                <a:latin typeface="Arial" panose="020B0604020202020204" pitchFamily="34" charset="0"/>
                <a:cs typeface="Arial" panose="020B0604020202020204" pitchFamily="34" charset="0"/>
              </a:rPr>
              <a:t>Industry standard API</a:t>
            </a:r>
          </a:p>
          <a:p>
            <a:pPr marL="118869" indent="-118869">
              <a:spcBef>
                <a:spcPts val="700"/>
              </a:spcBef>
              <a:buFont typeface="Apple Symbols" panose="02000000000000000000" pitchFamily="2" charset="-79"/>
              <a:buChar char="⎻"/>
            </a:pPr>
            <a:r>
              <a:rPr lang="en-US" dirty="0">
                <a:latin typeface="Arial" panose="020B0604020202020204" pitchFamily="34" charset="0"/>
                <a:cs typeface="Arial" panose="020B0604020202020204" pitchFamily="34" charset="0"/>
              </a:rPr>
              <a:t>Access data concurrently from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any location</a:t>
            </a:r>
          </a:p>
          <a:p>
            <a:pPr marL="118869" indent="-118869">
              <a:spcBef>
                <a:spcPts val="700"/>
              </a:spcBef>
              <a:buFont typeface="Apple Symbols" panose="02000000000000000000" pitchFamily="2" charset="-79"/>
              <a:buChar char="⎻"/>
            </a:pPr>
            <a:r>
              <a:rPr lang="en-US" dirty="0">
                <a:latin typeface="Arial" panose="020B0604020202020204" pitchFamily="34" charset="0"/>
                <a:cs typeface="Arial" panose="020B0604020202020204" pitchFamily="34" charset="0"/>
              </a:rPr>
              <a:t>Always on-line</a:t>
            </a:r>
          </a:p>
        </p:txBody>
      </p:sp>
      <p:sp>
        <p:nvSpPr>
          <p:cNvPr id="7" name="Content Placeholder 6"/>
          <p:cNvSpPr>
            <a:spLocks noGrp="1"/>
          </p:cNvSpPr>
          <p:nvPr>
            <p:ph sz="quarter" idx="18"/>
          </p:nvPr>
        </p:nvSpPr>
        <p:spPr>
          <a:xfrm>
            <a:off x="1" y="1338606"/>
            <a:ext cx="2262181" cy="3804895"/>
          </a:xfrm>
          <a:gradFill flip="none" rotWithShape="1">
            <a:gsLst>
              <a:gs pos="0">
                <a:schemeClr val="accent2"/>
              </a:gs>
              <a:gs pos="100000">
                <a:schemeClr val="accent2">
                  <a:lumMod val="75000"/>
                </a:schemeClr>
              </a:gs>
            </a:gsLst>
            <a:lin ang="16200000" scaled="1"/>
            <a:tileRect/>
          </a:gradFill>
        </p:spPr>
        <p:txBody>
          <a:bodyPr/>
          <a:lstStyle/>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a:spcBef>
                <a:spcPts val="600"/>
              </a:spcBef>
              <a:spcAft>
                <a:spcPts val="500"/>
              </a:spcAft>
            </a:pPr>
            <a:r>
              <a:rPr lang="en-US" b="1" dirty="0">
                <a:latin typeface="Arial" panose="020B0604020202020204" pitchFamily="34" charset="0"/>
                <a:cs typeface="Arial" panose="020B0604020202020204" pitchFamily="34" charset="0"/>
              </a:rPr>
              <a:t>Scalability</a:t>
            </a:r>
            <a:r>
              <a:rPr lang="en-US" dirty="0">
                <a:latin typeface="Arial" panose="020B0604020202020204" pitchFamily="34" charset="0"/>
                <a:cs typeface="Arial" panose="020B0604020202020204" pitchFamily="34" charset="0"/>
              </a:rPr>
              <a:t> with virtually no limits for always-on availability</a:t>
            </a:r>
          </a:p>
          <a:p>
            <a:r>
              <a:rPr lang="en-US" dirty="0">
                <a:latin typeface="Arial" panose="020B0604020202020204" pitchFamily="34" charset="0"/>
                <a:cs typeface="Arial" panose="020B0604020202020204" pitchFamily="34" charset="0"/>
              </a:rPr>
              <a:t>Easy to scale capacity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or performance</a:t>
            </a:r>
          </a:p>
        </p:txBody>
      </p:sp>
      <p:sp>
        <p:nvSpPr>
          <p:cNvPr id="8" name="Title 7"/>
          <p:cNvSpPr>
            <a:spLocks noGrp="1"/>
          </p:cNvSpPr>
          <p:nvPr>
            <p:ph type="title"/>
          </p:nvPr>
        </p:nvSpPr>
        <p:spPr>
          <a:xfrm>
            <a:off x="0" y="0"/>
            <a:ext cx="9143999" cy="1338606"/>
          </a:xfrm>
        </p:spPr>
        <p:txBody>
          <a:bodyPr/>
          <a:lstStyle/>
          <a:p>
            <a:r>
              <a:rPr lang="en-US" sz="2400" dirty="0">
                <a:latin typeface="Arial" panose="020B0604020202020204" pitchFamily="34" charset="0"/>
                <a:cs typeface="Arial" panose="020B0604020202020204" pitchFamily="34" charset="0"/>
              </a:rPr>
              <a:t>Cloud Object Storage: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 foundation for data services </a:t>
            </a:r>
          </a:p>
        </p:txBody>
      </p:sp>
      <p:pic>
        <p:nvPicPr>
          <p:cNvPr id="3" name="Picture 2">
            <a:extLst>
              <a:ext uri="{FF2B5EF4-FFF2-40B4-BE49-F238E27FC236}">
                <a16:creationId xmlns:a16="http://schemas.microsoft.com/office/drawing/2014/main" id="{B3E8D677-116E-884C-B074-48278C87359C}"/>
              </a:ext>
            </a:extLst>
          </p:cNvPr>
          <p:cNvPicPr>
            <a:picLocks noChangeAspect="1"/>
          </p:cNvPicPr>
          <p:nvPr/>
        </p:nvPicPr>
        <p:blipFill>
          <a:blip r:embed="rId3"/>
          <a:stretch>
            <a:fillRect/>
          </a:stretch>
        </p:blipFill>
        <p:spPr>
          <a:xfrm>
            <a:off x="4744106" y="1432869"/>
            <a:ext cx="524015" cy="540918"/>
          </a:xfrm>
          <a:prstGeom prst="rect">
            <a:avLst/>
          </a:prstGeom>
        </p:spPr>
      </p:pic>
      <p:pic>
        <p:nvPicPr>
          <p:cNvPr id="10" name="Picture 9">
            <a:extLst>
              <a:ext uri="{FF2B5EF4-FFF2-40B4-BE49-F238E27FC236}">
                <a16:creationId xmlns:a16="http://schemas.microsoft.com/office/drawing/2014/main" id="{1DDD95B8-8299-BC44-8BF6-0BA6B222C306}"/>
              </a:ext>
            </a:extLst>
          </p:cNvPr>
          <p:cNvPicPr>
            <a:picLocks noChangeAspect="1"/>
          </p:cNvPicPr>
          <p:nvPr/>
        </p:nvPicPr>
        <p:blipFill>
          <a:blip r:embed="rId4"/>
          <a:stretch>
            <a:fillRect/>
          </a:stretch>
        </p:blipFill>
        <p:spPr>
          <a:xfrm>
            <a:off x="172105" y="1449773"/>
            <a:ext cx="524015" cy="524015"/>
          </a:xfrm>
          <a:prstGeom prst="rect">
            <a:avLst/>
          </a:prstGeom>
        </p:spPr>
      </p:pic>
      <p:pic>
        <p:nvPicPr>
          <p:cNvPr id="11" name="Picture 10">
            <a:extLst>
              <a:ext uri="{FF2B5EF4-FFF2-40B4-BE49-F238E27FC236}">
                <a16:creationId xmlns:a16="http://schemas.microsoft.com/office/drawing/2014/main" id="{CF1AAD70-48A4-D04B-8DA4-E84C5A5D9CF4}"/>
              </a:ext>
            </a:extLst>
          </p:cNvPr>
          <p:cNvPicPr>
            <a:picLocks noChangeAspect="1"/>
          </p:cNvPicPr>
          <p:nvPr/>
        </p:nvPicPr>
        <p:blipFill>
          <a:blip r:embed="rId5"/>
          <a:stretch>
            <a:fillRect/>
          </a:stretch>
        </p:blipFill>
        <p:spPr>
          <a:xfrm>
            <a:off x="2484996" y="1449773"/>
            <a:ext cx="473304" cy="524015"/>
          </a:xfrm>
          <a:prstGeom prst="rect">
            <a:avLst/>
          </a:prstGeom>
        </p:spPr>
      </p:pic>
      <p:pic>
        <p:nvPicPr>
          <p:cNvPr id="12" name="Picture 11">
            <a:extLst>
              <a:ext uri="{FF2B5EF4-FFF2-40B4-BE49-F238E27FC236}">
                <a16:creationId xmlns:a16="http://schemas.microsoft.com/office/drawing/2014/main" id="{E97AD582-6B2E-7444-8D41-BEE1F1521435}"/>
              </a:ext>
            </a:extLst>
          </p:cNvPr>
          <p:cNvPicPr>
            <a:picLocks noChangeAspect="1"/>
          </p:cNvPicPr>
          <p:nvPr/>
        </p:nvPicPr>
        <p:blipFill>
          <a:blip r:embed="rId6"/>
          <a:stretch>
            <a:fillRect/>
          </a:stretch>
        </p:blipFill>
        <p:spPr>
          <a:xfrm flipV="1">
            <a:off x="7077741" y="1449773"/>
            <a:ext cx="476377" cy="476377"/>
          </a:xfrm>
          <a:prstGeom prst="rect">
            <a:avLst/>
          </a:prstGeom>
        </p:spPr>
      </p:pic>
    </p:spTree>
    <p:extLst>
      <p:ext uri="{BB962C8B-B14F-4D97-AF65-F5344CB8AC3E}">
        <p14:creationId xmlns:p14="http://schemas.microsoft.com/office/powerpoint/2010/main" val="115582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411480"/>
            <a:ext cx="8068734" cy="640080"/>
          </a:xfrm>
        </p:spPr>
        <p:txBody>
          <a:bodyPr/>
          <a:lstStyle/>
          <a:p>
            <a:r>
              <a:rPr lang="en-US" sz="2000" dirty="0">
                <a:solidFill>
                  <a:srgbClr val="FFFFFF"/>
                </a:solidFill>
                <a:latin typeface="Arial" panose="020B0604020202020204" pitchFamily="34" charset="0"/>
                <a:ea typeface="ＭＳ Ｐゴシック" charset="-128"/>
                <a:cs typeface="Arial" panose="020B0604020202020204" pitchFamily="34" charset="0"/>
              </a:rPr>
              <a:t>A Cost-effective storage solution for your enterprise cloud data </a:t>
            </a:r>
            <a:endParaRPr lang="en-US" sz="2000" dirty="0">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E6440D34-D6D8-214D-9474-06A497EC3B04}"/>
              </a:ext>
            </a:extLst>
          </p:cNvPr>
          <p:cNvSpPr txBox="1">
            <a:spLocks/>
          </p:cNvSpPr>
          <p:nvPr/>
        </p:nvSpPr>
        <p:spPr>
          <a:xfrm>
            <a:off x="6837679" y="1594901"/>
            <a:ext cx="1660083" cy="548640"/>
          </a:xfrm>
          <a:prstGeom prst="rect">
            <a:avLst/>
          </a:prstGeom>
          <a:solidFill>
            <a:srgbClr val="EAEAEA">
              <a:lumMod val="25000"/>
            </a:srgbClr>
          </a:solidFill>
          <a:ln w="3175">
            <a:noFill/>
          </a:ln>
        </p:spPr>
        <p:txBody>
          <a:bodyPr wrap="square" lIns="182880" tIns="137160" bIns="91440" rtlCol="0">
            <a:noAutofit/>
          </a:bodyPr>
          <a:lstStyle>
            <a:defPPr>
              <a:defRPr lang="en-US"/>
            </a:defPPr>
            <a:lvl1pPr marR="0" lvl="0" indent="0" defTabSz="685983" fontAlgn="auto">
              <a:lnSpc>
                <a:spcPct val="100000"/>
              </a:lnSpc>
              <a:spcBef>
                <a:spcPts val="0"/>
              </a:spcBef>
              <a:spcAft>
                <a:spcPts val="0"/>
              </a:spcAft>
              <a:buClrTx/>
              <a:buSzTx/>
              <a:buFontTx/>
              <a:buNone/>
              <a:tabLst/>
              <a:defRPr kumimoji="0" sz="1600" b="1" i="0" u="none" strike="noStrike" cap="none" spc="0" normalizeH="0" baseline="0">
                <a:ln>
                  <a:noFill/>
                </a:ln>
                <a:solidFill>
                  <a:srgbClr val="EAEAEA"/>
                </a:solidFill>
                <a:effectLst/>
                <a:uLnTx/>
                <a:uFillTx/>
                <a:latin typeface="IBM Plex Sans SemiBold" panose="020B0503050203000203" pitchFamily="34" charset="77"/>
              </a:defRPr>
            </a:lvl1p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82" name="Slide Number Placeholder 3">
            <a:extLst>
              <a:ext uri="{FF2B5EF4-FFF2-40B4-BE49-F238E27FC236}">
                <a16:creationId xmlns:a16="http://schemas.microsoft.com/office/drawing/2014/main" id="{AD344071-705A-1C4B-8CCA-D75F3040AB4A}"/>
              </a:ext>
            </a:extLst>
          </p:cNvPr>
          <p:cNvSpPr txBox="1">
            <a:spLocks/>
          </p:cNvSpPr>
          <p:nvPr/>
        </p:nvSpPr>
        <p:spPr>
          <a:xfrm>
            <a:off x="1794408" y="4564527"/>
            <a:ext cx="1828732" cy="166687"/>
          </a:xfrm>
          <a:prstGeom prst="rect">
            <a:avLst/>
          </a:prstGeom>
        </p:spPr>
        <p:txBody>
          <a:bodyPr vert="horz" lIns="0" tIns="0" rIns="0" bIns="0" rtlCol="0" anchor="ctr"/>
          <a:lstStyle>
            <a:defPPr>
              <a:defRPr lang="en-US"/>
            </a:defPPr>
            <a:lvl1pPr marL="0" algn="r" defTabSz="685983" rtl="0" eaLnBrk="1" latinLnBrk="0" hangingPunct="1">
              <a:defRPr sz="600" kern="1200" baseline="0">
                <a:solidFill>
                  <a:schemeClr val="bg1"/>
                </a:solidFill>
                <a:latin typeface="IBM Plex Sans" panose="020B0503050203000203" pitchFamily="34" charset="0"/>
                <a:ea typeface="+mn-ea"/>
                <a:cs typeface="+mn-cs"/>
              </a:defRPr>
            </a:lvl1pPr>
            <a:lvl2pPr marL="342991" algn="l" defTabSz="685983" rtl="0" eaLnBrk="1" latinLnBrk="0" hangingPunct="1">
              <a:defRPr sz="1400" kern="1200">
                <a:solidFill>
                  <a:schemeClr val="tx1"/>
                </a:solidFill>
                <a:latin typeface="+mn-lt"/>
                <a:ea typeface="+mn-ea"/>
                <a:cs typeface="+mn-cs"/>
              </a:defRPr>
            </a:lvl2pPr>
            <a:lvl3pPr marL="685983" algn="l" defTabSz="685983" rtl="0" eaLnBrk="1" latinLnBrk="0" hangingPunct="1">
              <a:defRPr sz="1400" kern="1200">
                <a:solidFill>
                  <a:schemeClr val="tx1"/>
                </a:solidFill>
                <a:latin typeface="+mn-lt"/>
                <a:ea typeface="+mn-ea"/>
                <a:cs typeface="+mn-cs"/>
              </a:defRPr>
            </a:lvl3pPr>
            <a:lvl4pPr marL="1028974" algn="l" defTabSz="685983" rtl="0" eaLnBrk="1" latinLnBrk="0" hangingPunct="1">
              <a:defRPr sz="1400" kern="1200">
                <a:solidFill>
                  <a:schemeClr val="tx1"/>
                </a:solidFill>
                <a:latin typeface="+mn-lt"/>
                <a:ea typeface="+mn-ea"/>
                <a:cs typeface="+mn-cs"/>
              </a:defRPr>
            </a:lvl4pPr>
            <a:lvl5pPr marL="1371966" algn="l" defTabSz="685983" rtl="0" eaLnBrk="1" latinLnBrk="0" hangingPunct="1">
              <a:defRPr sz="1400" kern="1200">
                <a:solidFill>
                  <a:schemeClr val="tx1"/>
                </a:solidFill>
                <a:latin typeface="+mn-lt"/>
                <a:ea typeface="+mn-ea"/>
                <a:cs typeface="+mn-cs"/>
              </a:defRPr>
            </a:lvl5pPr>
            <a:lvl6pPr marL="1714957" algn="l" defTabSz="685983" rtl="0" eaLnBrk="1" latinLnBrk="0" hangingPunct="1">
              <a:defRPr sz="1400" kern="1200">
                <a:solidFill>
                  <a:schemeClr val="tx1"/>
                </a:solidFill>
                <a:latin typeface="+mn-lt"/>
                <a:ea typeface="+mn-ea"/>
                <a:cs typeface="+mn-cs"/>
              </a:defRPr>
            </a:lvl6pPr>
            <a:lvl7pPr marL="2057949" algn="l" defTabSz="685983" rtl="0" eaLnBrk="1" latinLnBrk="0" hangingPunct="1">
              <a:defRPr sz="1400" kern="1200">
                <a:solidFill>
                  <a:schemeClr val="tx1"/>
                </a:solidFill>
                <a:latin typeface="+mn-lt"/>
                <a:ea typeface="+mn-ea"/>
                <a:cs typeface="+mn-cs"/>
              </a:defRPr>
            </a:lvl7pPr>
            <a:lvl8pPr marL="2400940" algn="l" defTabSz="685983" rtl="0" eaLnBrk="1" latinLnBrk="0" hangingPunct="1">
              <a:defRPr sz="1400" kern="1200">
                <a:solidFill>
                  <a:schemeClr val="tx1"/>
                </a:solidFill>
                <a:latin typeface="+mn-lt"/>
                <a:ea typeface="+mn-ea"/>
                <a:cs typeface="+mn-cs"/>
              </a:defRPr>
            </a:lvl8pPr>
            <a:lvl9pPr marL="2743932" algn="l" defTabSz="685983" rtl="0" eaLnBrk="1" latinLnBrk="0" hangingPunct="1">
              <a:defRPr sz="1400" kern="1200">
                <a:solidFill>
                  <a:schemeClr val="tx1"/>
                </a:solidFill>
                <a:latin typeface="+mn-lt"/>
                <a:ea typeface="+mn-ea"/>
                <a:cs typeface="+mn-cs"/>
              </a:defRPr>
            </a:lvl9p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06DEB970-C1D0-324C-9FCC-427A0FF5977E}"/>
              </a:ext>
            </a:extLst>
          </p:cNvPr>
          <p:cNvSpPr txBox="1">
            <a:spLocks/>
          </p:cNvSpPr>
          <p:nvPr/>
        </p:nvSpPr>
        <p:spPr>
          <a:xfrm>
            <a:off x="224377" y="813815"/>
            <a:ext cx="4910650" cy="4009593"/>
          </a:xfrm>
          <a:prstGeom prst="rect">
            <a:avLst/>
          </a:prstGeom>
          <a:noFill/>
          <a:ln>
            <a:solidFill>
              <a:srgbClr val="000000">
                <a:lumMod val="65000"/>
                <a:lumOff val="35000"/>
              </a:srgbClr>
            </a:solidFill>
          </a:ln>
        </p:spPr>
        <p:txBody>
          <a:bodyPr wrap="square" lIns="182880" tIns="137160" bIns="91440" rtlCol="0">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IBM Cloud Object Storage offers cost-savings for enterprise workloads with:</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114300" marR="0" lvl="0" indent="-114300" algn="l" defTabSz="4572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1FB3CF"/>
                </a:solidFill>
                <a:effectLst/>
                <a:uLnTx/>
                <a:uFillTx/>
                <a:latin typeface="Arial" panose="020B0604020202020204" pitchFamily="34" charset="0"/>
                <a:cs typeface="Arial" panose="020B0604020202020204" pitchFamily="34" charset="0"/>
              </a:rPr>
              <a:t>Flexible pricing tiers </a:t>
            </a:r>
            <a:r>
              <a:rPr kumimoji="0" lang="en-US" sz="1400" b="0" i="0" u="none" strike="noStrike" kern="0" cap="none" spc="0" normalizeH="0" baseline="0" noProof="0" dirty="0">
                <a:ln>
                  <a:noFill/>
                </a:ln>
                <a:solidFill>
                  <a:srgbClr val="D2D2D2"/>
                </a:solidFill>
                <a:effectLst/>
                <a:uLnTx/>
                <a:uFillTx/>
                <a:latin typeface="Arial" panose="020B0604020202020204" pitchFamily="34" charset="0"/>
                <a:cs typeface="Arial" panose="020B0604020202020204" pitchFamily="34" charset="0"/>
              </a:rPr>
              <a:t>to help you manage storage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B3CF"/>
                </a:solidFill>
                <a:effectLst/>
                <a:uLnTx/>
                <a:uFillTx/>
                <a:latin typeface="Arial" panose="020B0604020202020204" pitchFamily="34" charset="0"/>
                <a:cs typeface="Arial" panose="020B0604020202020204" pitchFamily="34" charset="0"/>
              </a:rPr>
              <a:t>	</a:t>
            </a:r>
            <a:r>
              <a:rPr kumimoji="0" lang="en-US" sz="1100" b="0" i="0" u="none" strike="noStrike" kern="0" cap="none" spc="0" normalizeH="0" baseline="0" noProof="0" dirty="0">
                <a:ln>
                  <a:noFill/>
                </a:ln>
                <a:solidFill>
                  <a:srgbClr val="FFFFFF">
                    <a:lumMod val="85000"/>
                  </a:srgbClr>
                </a:solidFill>
                <a:effectLst/>
                <a:uLnTx/>
                <a:uFillTx/>
                <a:latin typeface="Arial" panose="020B0604020202020204" pitchFamily="34" charset="0"/>
                <a:cs typeface="Arial" panose="020B0604020202020204" pitchFamily="34" charset="0"/>
              </a:rPr>
              <a:t>- For fixed and changing data activity</a:t>
            </a:r>
          </a:p>
          <a:p>
            <a:pPr marL="114300" marR="0" lvl="0" indent="-114300" algn="l" defTabSz="457200" rtl="0" eaLnBrk="1" fontAlgn="auto" latinLnBrk="0" hangingPunct="1">
              <a:lnSpc>
                <a:spcPct val="100000"/>
              </a:lnSpc>
              <a:spcBef>
                <a:spcPts val="110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14300" marR="0" lvl="0" indent="-114300" algn="l" defTabSz="4572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D2D2D2"/>
                </a:solidFill>
                <a:effectLst/>
                <a:uLnTx/>
                <a:uFillTx/>
                <a:latin typeface="Arial" panose="020B0604020202020204" pitchFamily="34" charset="0"/>
                <a:cs typeface="Arial" panose="020B0604020202020204" pitchFamily="34" charset="0"/>
              </a:rPr>
              <a:t>Three resiliency choices that meet your business needs allowing you to save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lumMod val="85000"/>
                  </a:srgbClr>
                </a:solidFill>
                <a:effectLst/>
                <a:uLnTx/>
                <a:uFillTx/>
                <a:latin typeface="Arial" panose="020B0604020202020204" pitchFamily="34" charset="0"/>
                <a:cs typeface="Arial" panose="020B0604020202020204" pitchFamily="34" charset="0"/>
              </a:rPr>
              <a:t>	</a:t>
            </a:r>
            <a:r>
              <a:rPr kumimoji="0" lang="en-US" sz="1100" b="0" i="0" u="none" strike="noStrike" kern="0" cap="none" spc="0" normalizeH="0" baseline="0" noProof="0" dirty="0">
                <a:ln>
                  <a:noFill/>
                </a:ln>
                <a:solidFill>
                  <a:srgbClr val="FFFFFF">
                    <a:lumMod val="85000"/>
                  </a:srgbClr>
                </a:solidFill>
                <a:effectLst/>
                <a:uLnTx/>
                <a:uFillTx/>
                <a:latin typeface="Arial" panose="020B0604020202020204" pitchFamily="34" charset="0"/>
                <a:cs typeface="Arial" panose="020B0604020202020204" pitchFamily="34" charset="0"/>
              </a:rPr>
              <a:t>- Cross-region, Regional and Single site</a:t>
            </a:r>
            <a:endParaRPr kumimoji="0" lang="en-US" sz="1600" b="0" i="0" u="none" strike="noStrike" kern="0" cap="none" spc="0" normalizeH="0" baseline="0" noProof="0" dirty="0">
              <a:ln>
                <a:noFill/>
              </a:ln>
              <a:solidFill>
                <a:srgbClr val="FFFFFF">
                  <a:lumMod val="85000"/>
                </a:srgbClr>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1100"/>
              </a:spcBef>
              <a:spcAft>
                <a:spcPts val="0"/>
              </a:spcAft>
              <a:buClrTx/>
              <a:buSzTx/>
              <a:buFontTx/>
              <a:buNone/>
              <a:tabLst/>
              <a:defRPr/>
            </a:pPr>
            <a:endParaRPr kumimoji="0" lang="en-US" sz="1600" b="0" i="0" u="none" strike="noStrike" kern="0" cap="none" spc="0" normalizeH="0" baseline="0" noProof="0" dirty="0">
              <a:ln>
                <a:noFill/>
              </a:ln>
              <a:solidFill>
                <a:srgbClr val="FFFFFF">
                  <a:lumMod val="85000"/>
                </a:srgbClr>
              </a:solidFill>
              <a:effectLst/>
              <a:uLnTx/>
              <a:uFillTx/>
              <a:latin typeface="Arial" panose="020B0604020202020204" pitchFamily="34" charset="0"/>
              <a:cs typeface="Arial" panose="020B0604020202020204" pitchFamily="34" charset="0"/>
            </a:endParaRPr>
          </a:p>
          <a:p>
            <a:pPr marL="114300" marR="0" lvl="0" indent="-114300" algn="l" defTabSz="4572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64FF"/>
                </a:solidFill>
                <a:effectLst/>
                <a:uLnTx/>
                <a:uFillTx/>
                <a:latin typeface="Arial" panose="020B0604020202020204" pitchFamily="34" charset="0"/>
                <a:cs typeface="Arial" panose="020B0604020202020204" pitchFamily="34" charset="0"/>
              </a:rPr>
              <a:t>Data Lifecycle rules </a:t>
            </a:r>
            <a:r>
              <a:rPr kumimoji="0" lang="en-US" sz="1400" b="0" i="0" u="none" strike="noStrike" kern="0" cap="none" spc="0" normalizeH="0" baseline="0" noProof="0" dirty="0">
                <a:ln>
                  <a:noFill/>
                </a:ln>
                <a:solidFill>
                  <a:srgbClr val="D2D2D2"/>
                </a:solidFill>
                <a:effectLst/>
                <a:uLnTx/>
                <a:uFillTx/>
                <a:latin typeface="Arial" panose="020B0604020202020204" pitchFamily="34" charset="0"/>
                <a:cs typeface="Arial" panose="020B0604020202020204" pitchFamily="34" charset="0"/>
              </a:rPr>
              <a:t>to manage storage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lumMod val="85000"/>
                  </a:srgbClr>
                </a:solidFill>
                <a:effectLst/>
                <a:uLnTx/>
                <a:uFillTx/>
                <a:latin typeface="Arial" panose="020B0604020202020204" pitchFamily="34" charset="0"/>
                <a:cs typeface="Arial" panose="020B0604020202020204" pitchFamily="34" charset="0"/>
              </a:rPr>
              <a:t>	</a:t>
            </a:r>
            <a:r>
              <a:rPr kumimoji="0" lang="en-US" sz="1100" b="0" i="0" u="none" strike="noStrike" kern="0" cap="none" spc="0" normalizeH="0" baseline="0" noProof="0" dirty="0">
                <a:ln>
                  <a:noFill/>
                </a:ln>
                <a:solidFill>
                  <a:srgbClr val="FFFFFF">
                    <a:lumMod val="85000"/>
                  </a:srgbClr>
                </a:solidFill>
                <a:effectLst/>
                <a:uLnTx/>
                <a:uFillTx/>
                <a:latin typeface="Arial" panose="020B0604020202020204" pitchFamily="34" charset="0"/>
                <a:cs typeface="Arial" panose="020B0604020202020204" pitchFamily="34" charset="0"/>
              </a:rPr>
              <a:t>- Expiration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lumMod val="85000"/>
                  </a:srgbClr>
                </a:solidFill>
                <a:effectLst/>
                <a:uLnTx/>
                <a:uFillTx/>
                <a:latin typeface="Arial" panose="020B0604020202020204" pitchFamily="34" charset="0"/>
                <a:cs typeface="Arial" panose="020B0604020202020204" pitchFamily="34" charset="0"/>
              </a:rPr>
              <a:t>	- Archive</a:t>
            </a:r>
          </a:p>
          <a:p>
            <a:pPr marL="114300" marR="0" lvl="0" indent="-114300" algn="l" defTabSz="457200" rtl="0" eaLnBrk="1" fontAlgn="auto" latinLnBrk="0" hangingPunct="1">
              <a:lnSpc>
                <a:spcPct val="100000"/>
              </a:lnSpc>
              <a:spcBef>
                <a:spcPts val="110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rgbClr val="0064FF"/>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grpSp>
        <p:nvGrpSpPr>
          <p:cNvPr id="86" name="Group 85">
            <a:extLst>
              <a:ext uri="{FF2B5EF4-FFF2-40B4-BE49-F238E27FC236}">
                <a16:creationId xmlns:a16="http://schemas.microsoft.com/office/drawing/2014/main" id="{ABDDFE0F-B411-F240-9E0F-004E0C714720}"/>
              </a:ext>
            </a:extLst>
          </p:cNvPr>
          <p:cNvGrpSpPr/>
          <p:nvPr/>
        </p:nvGrpSpPr>
        <p:grpSpPr>
          <a:xfrm>
            <a:off x="6907515" y="1642760"/>
            <a:ext cx="459958" cy="458587"/>
            <a:chOff x="5378477" y="1766207"/>
            <a:chExt cx="459958" cy="458587"/>
          </a:xfrm>
        </p:grpSpPr>
        <p:pic>
          <p:nvPicPr>
            <p:cNvPr id="87" name="Picture 63">
              <a:extLst>
                <a:ext uri="{FF2B5EF4-FFF2-40B4-BE49-F238E27FC236}">
                  <a16:creationId xmlns:a16="http://schemas.microsoft.com/office/drawing/2014/main" id="{CDC61D18-C813-BE4C-B49A-59785F227F1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78477" y="1770702"/>
              <a:ext cx="454092" cy="454092"/>
            </a:xfrm>
            <a:prstGeom prst="rect">
              <a:avLst/>
            </a:prstGeom>
          </p:spPr>
        </p:pic>
        <p:sp>
          <p:nvSpPr>
            <p:cNvPr id="88" name="Oval 87">
              <a:extLst>
                <a:ext uri="{FF2B5EF4-FFF2-40B4-BE49-F238E27FC236}">
                  <a16:creationId xmlns:a16="http://schemas.microsoft.com/office/drawing/2014/main" id="{19C2DDD3-57DD-734F-924A-C75402AE51FB}"/>
                </a:ext>
              </a:extLst>
            </p:cNvPr>
            <p:cNvSpPr/>
            <p:nvPr/>
          </p:nvSpPr>
          <p:spPr>
            <a:xfrm>
              <a:off x="5381235" y="1766207"/>
              <a:ext cx="457200" cy="457200"/>
            </a:xfrm>
            <a:prstGeom prst="ellipse">
              <a:avLst/>
            </a:prstGeom>
            <a:noFill/>
            <a:ln w="7342" cap="flat">
              <a:solidFill>
                <a:srgbClr val="1FB3CF"/>
              </a:solidFill>
              <a:prstDash val="solid"/>
              <a:miter/>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89" name="Group 88">
            <a:extLst>
              <a:ext uri="{FF2B5EF4-FFF2-40B4-BE49-F238E27FC236}">
                <a16:creationId xmlns:a16="http://schemas.microsoft.com/office/drawing/2014/main" id="{9CE315B8-42C3-EC4B-8E4D-DF0AD904B21F}"/>
              </a:ext>
            </a:extLst>
          </p:cNvPr>
          <p:cNvGrpSpPr/>
          <p:nvPr/>
        </p:nvGrpSpPr>
        <p:grpSpPr>
          <a:xfrm>
            <a:off x="7437906" y="1641373"/>
            <a:ext cx="459958" cy="458587"/>
            <a:chOff x="5378477" y="1766207"/>
            <a:chExt cx="459958" cy="458587"/>
          </a:xfrm>
        </p:grpSpPr>
        <p:pic>
          <p:nvPicPr>
            <p:cNvPr id="90" name="Picture 63">
              <a:extLst>
                <a:ext uri="{FF2B5EF4-FFF2-40B4-BE49-F238E27FC236}">
                  <a16:creationId xmlns:a16="http://schemas.microsoft.com/office/drawing/2014/main" id="{DF638DD8-9174-0B41-9EC0-F07F0381B09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78477" y="1770702"/>
              <a:ext cx="454092" cy="454092"/>
            </a:xfrm>
            <a:prstGeom prst="rect">
              <a:avLst/>
            </a:prstGeom>
          </p:spPr>
        </p:pic>
        <p:sp>
          <p:nvSpPr>
            <p:cNvPr id="91" name="Oval 90">
              <a:extLst>
                <a:ext uri="{FF2B5EF4-FFF2-40B4-BE49-F238E27FC236}">
                  <a16:creationId xmlns:a16="http://schemas.microsoft.com/office/drawing/2014/main" id="{29739140-2D3A-0748-9B03-59A10E73BA19}"/>
                </a:ext>
              </a:extLst>
            </p:cNvPr>
            <p:cNvSpPr/>
            <p:nvPr/>
          </p:nvSpPr>
          <p:spPr>
            <a:xfrm>
              <a:off x="5381235" y="1766207"/>
              <a:ext cx="457200" cy="457200"/>
            </a:xfrm>
            <a:prstGeom prst="ellipse">
              <a:avLst/>
            </a:prstGeom>
            <a:noFill/>
            <a:ln w="7342" cap="flat">
              <a:solidFill>
                <a:srgbClr val="1FB3CF"/>
              </a:solidFill>
              <a:prstDash val="solid"/>
              <a:miter/>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92" name="Group 91">
            <a:extLst>
              <a:ext uri="{FF2B5EF4-FFF2-40B4-BE49-F238E27FC236}">
                <a16:creationId xmlns:a16="http://schemas.microsoft.com/office/drawing/2014/main" id="{D7C02843-3828-C044-AACB-7F36B3FA732E}"/>
              </a:ext>
            </a:extLst>
          </p:cNvPr>
          <p:cNvGrpSpPr/>
          <p:nvPr/>
        </p:nvGrpSpPr>
        <p:grpSpPr>
          <a:xfrm>
            <a:off x="7962431" y="1639986"/>
            <a:ext cx="459958" cy="458587"/>
            <a:chOff x="5378477" y="1766207"/>
            <a:chExt cx="459958" cy="458587"/>
          </a:xfrm>
        </p:grpSpPr>
        <p:pic>
          <p:nvPicPr>
            <p:cNvPr id="93" name="Picture 63">
              <a:extLst>
                <a:ext uri="{FF2B5EF4-FFF2-40B4-BE49-F238E27FC236}">
                  <a16:creationId xmlns:a16="http://schemas.microsoft.com/office/drawing/2014/main" id="{52DB7CA2-B2BB-A449-8CD4-FB6EE45F702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78477" y="1770702"/>
              <a:ext cx="454092" cy="454092"/>
            </a:xfrm>
            <a:prstGeom prst="rect">
              <a:avLst/>
            </a:prstGeom>
          </p:spPr>
        </p:pic>
        <p:sp>
          <p:nvSpPr>
            <p:cNvPr id="94" name="Oval 93">
              <a:extLst>
                <a:ext uri="{FF2B5EF4-FFF2-40B4-BE49-F238E27FC236}">
                  <a16:creationId xmlns:a16="http://schemas.microsoft.com/office/drawing/2014/main" id="{BFF18D37-A8A5-EE41-B402-05A3971E7BCC}"/>
                </a:ext>
              </a:extLst>
            </p:cNvPr>
            <p:cNvSpPr/>
            <p:nvPr/>
          </p:nvSpPr>
          <p:spPr>
            <a:xfrm>
              <a:off x="5381235" y="1766207"/>
              <a:ext cx="457200" cy="457200"/>
            </a:xfrm>
            <a:prstGeom prst="ellipse">
              <a:avLst/>
            </a:prstGeom>
            <a:noFill/>
            <a:ln w="7342" cap="flat">
              <a:solidFill>
                <a:srgbClr val="1FB3CF"/>
              </a:solidFill>
              <a:prstDash val="solid"/>
              <a:miter/>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95" name="Group 94">
            <a:extLst>
              <a:ext uri="{FF2B5EF4-FFF2-40B4-BE49-F238E27FC236}">
                <a16:creationId xmlns:a16="http://schemas.microsoft.com/office/drawing/2014/main" id="{6C7B1767-F653-FA43-B848-C566AE3B845D}"/>
              </a:ext>
            </a:extLst>
          </p:cNvPr>
          <p:cNvGrpSpPr/>
          <p:nvPr/>
        </p:nvGrpSpPr>
        <p:grpSpPr>
          <a:xfrm>
            <a:off x="5685457" y="1594901"/>
            <a:ext cx="548640" cy="548640"/>
            <a:chOff x="4707644" y="1300522"/>
            <a:chExt cx="548640" cy="548640"/>
          </a:xfrm>
        </p:grpSpPr>
        <p:sp>
          <p:nvSpPr>
            <p:cNvPr id="96" name="TextBox 95">
              <a:extLst>
                <a:ext uri="{FF2B5EF4-FFF2-40B4-BE49-F238E27FC236}">
                  <a16:creationId xmlns:a16="http://schemas.microsoft.com/office/drawing/2014/main" id="{809F1B05-0018-2544-B4BB-562CBE7979A5}"/>
                </a:ext>
              </a:extLst>
            </p:cNvPr>
            <p:cNvSpPr txBox="1">
              <a:spLocks/>
            </p:cNvSpPr>
            <p:nvPr/>
          </p:nvSpPr>
          <p:spPr>
            <a:xfrm>
              <a:off x="4707644" y="1300522"/>
              <a:ext cx="548640" cy="548640"/>
            </a:xfrm>
            <a:prstGeom prst="rect">
              <a:avLst/>
            </a:prstGeom>
            <a:solidFill>
              <a:srgbClr val="EAEAEA">
                <a:lumMod val="25000"/>
              </a:srgbClr>
            </a:solidFill>
            <a:ln w="3175">
              <a:noFill/>
            </a:ln>
          </p:spPr>
          <p:txBody>
            <a:bodyPr wrap="square" lIns="182880" tIns="137160" bIns="91440" rtlCol="0">
              <a:noAutofit/>
            </a:bodyPr>
            <a:lstStyle>
              <a:defPPr>
                <a:defRPr lang="en-US"/>
              </a:defPPr>
              <a:lvl1pPr marR="0" lvl="0" indent="0" defTabSz="685983" fontAlgn="auto">
                <a:lnSpc>
                  <a:spcPct val="100000"/>
                </a:lnSpc>
                <a:spcBef>
                  <a:spcPts val="0"/>
                </a:spcBef>
                <a:spcAft>
                  <a:spcPts val="0"/>
                </a:spcAft>
                <a:buClrTx/>
                <a:buSzTx/>
                <a:buFontTx/>
                <a:buNone/>
                <a:tabLst/>
                <a:defRPr kumimoji="0" sz="1600" b="1" i="0" u="none" strike="noStrike" cap="none" spc="0" normalizeH="0" baseline="0">
                  <a:ln>
                    <a:noFill/>
                  </a:ln>
                  <a:solidFill>
                    <a:srgbClr val="EAEAEA"/>
                  </a:solidFill>
                  <a:effectLst/>
                  <a:uLnTx/>
                  <a:uFillTx/>
                  <a:latin typeface="IBM Plex Sans SemiBold" panose="020B0503050203000203" pitchFamily="34" charset="77"/>
                </a:defRPr>
              </a:lvl1p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716DD507-D238-CE44-BBC8-26C3D908AA70}"/>
                </a:ext>
              </a:extLst>
            </p:cNvPr>
            <p:cNvGrpSpPr/>
            <p:nvPr/>
          </p:nvGrpSpPr>
          <p:grpSpPr>
            <a:xfrm>
              <a:off x="4749592" y="1349768"/>
              <a:ext cx="459958" cy="458587"/>
              <a:chOff x="5378477" y="1766207"/>
              <a:chExt cx="459958" cy="458587"/>
            </a:xfrm>
          </p:grpSpPr>
          <p:pic>
            <p:nvPicPr>
              <p:cNvPr id="98" name="Picture 63">
                <a:extLst>
                  <a:ext uri="{FF2B5EF4-FFF2-40B4-BE49-F238E27FC236}">
                    <a16:creationId xmlns:a16="http://schemas.microsoft.com/office/drawing/2014/main" id="{8B214405-DDCA-9B4A-A8A9-661BD41822A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78477" y="1770702"/>
                <a:ext cx="454092" cy="454092"/>
              </a:xfrm>
              <a:prstGeom prst="rect">
                <a:avLst/>
              </a:prstGeom>
            </p:spPr>
          </p:pic>
          <p:sp>
            <p:nvSpPr>
              <p:cNvPr id="99" name="Oval 98">
                <a:extLst>
                  <a:ext uri="{FF2B5EF4-FFF2-40B4-BE49-F238E27FC236}">
                    <a16:creationId xmlns:a16="http://schemas.microsoft.com/office/drawing/2014/main" id="{B6FDEFAA-EAE6-994E-8FD9-AAB0AD1581A3}"/>
                  </a:ext>
                </a:extLst>
              </p:cNvPr>
              <p:cNvSpPr/>
              <p:nvPr/>
            </p:nvSpPr>
            <p:spPr>
              <a:xfrm>
                <a:off x="5381235" y="1766207"/>
                <a:ext cx="457200" cy="457200"/>
              </a:xfrm>
              <a:prstGeom prst="ellipse">
                <a:avLst/>
              </a:prstGeom>
              <a:noFill/>
              <a:ln w="7342" cap="flat">
                <a:solidFill>
                  <a:srgbClr val="69A6FF"/>
                </a:solidFill>
                <a:prstDash val="solid"/>
                <a:miter/>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00" name="TextBox 99">
            <a:extLst>
              <a:ext uri="{FF2B5EF4-FFF2-40B4-BE49-F238E27FC236}">
                <a16:creationId xmlns:a16="http://schemas.microsoft.com/office/drawing/2014/main" id="{CFDF6C1B-2E13-EE46-9431-25DA1DCD4F09}"/>
              </a:ext>
            </a:extLst>
          </p:cNvPr>
          <p:cNvSpPr txBox="1"/>
          <p:nvPr/>
        </p:nvSpPr>
        <p:spPr>
          <a:xfrm>
            <a:off x="5666909" y="2104418"/>
            <a:ext cx="596857" cy="1923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dirty="0">
                <a:ln>
                  <a:noFill/>
                </a:ln>
                <a:solidFill>
                  <a:srgbClr val="0F6FFF">
                    <a:lumMod val="40000"/>
                    <a:lumOff val="60000"/>
                  </a:srgbClr>
                </a:solidFill>
                <a:effectLst/>
                <a:uLnTx/>
                <a:uFillTx/>
                <a:latin typeface="Arial" panose="020B0604020202020204" pitchFamily="34" charset="0"/>
                <a:cs typeface="Arial" panose="020B0604020202020204" pitchFamily="34" charset="0"/>
              </a:rPr>
              <a:t>Smart Tier</a:t>
            </a:r>
          </a:p>
        </p:txBody>
      </p:sp>
      <p:sp>
        <p:nvSpPr>
          <p:cNvPr id="101" name="TextBox 100">
            <a:extLst>
              <a:ext uri="{FF2B5EF4-FFF2-40B4-BE49-F238E27FC236}">
                <a16:creationId xmlns:a16="http://schemas.microsoft.com/office/drawing/2014/main" id="{F9FE2F4E-F7A2-654A-B513-C092B52AD33D}"/>
              </a:ext>
            </a:extLst>
          </p:cNvPr>
          <p:cNvSpPr txBox="1"/>
          <p:nvPr/>
        </p:nvSpPr>
        <p:spPr>
          <a:xfrm>
            <a:off x="6867348" y="2110330"/>
            <a:ext cx="596857" cy="1923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dirty="0">
                <a:ln>
                  <a:noFill/>
                </a:ln>
                <a:solidFill>
                  <a:srgbClr val="1FB3CF"/>
                </a:solidFill>
                <a:effectLst/>
                <a:uLnTx/>
                <a:uFillTx/>
                <a:latin typeface="Arial" panose="020B0604020202020204" pitchFamily="34" charset="0"/>
                <a:cs typeface="Arial" panose="020B0604020202020204" pitchFamily="34" charset="0"/>
              </a:rPr>
              <a:t>Standard</a:t>
            </a:r>
          </a:p>
        </p:txBody>
      </p:sp>
      <p:sp>
        <p:nvSpPr>
          <p:cNvPr id="102" name="TextBox 101">
            <a:extLst>
              <a:ext uri="{FF2B5EF4-FFF2-40B4-BE49-F238E27FC236}">
                <a16:creationId xmlns:a16="http://schemas.microsoft.com/office/drawing/2014/main" id="{0B3AA75D-8E79-8B48-8746-750B05400DFC}"/>
              </a:ext>
            </a:extLst>
          </p:cNvPr>
          <p:cNvSpPr txBox="1"/>
          <p:nvPr/>
        </p:nvSpPr>
        <p:spPr>
          <a:xfrm>
            <a:off x="7384126" y="2110330"/>
            <a:ext cx="596857" cy="1923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dirty="0">
                <a:ln>
                  <a:noFill/>
                </a:ln>
                <a:solidFill>
                  <a:srgbClr val="1FB3CF"/>
                </a:solidFill>
                <a:effectLst/>
                <a:uLnTx/>
                <a:uFillTx/>
                <a:latin typeface="Arial" panose="020B0604020202020204" pitchFamily="34" charset="0"/>
                <a:cs typeface="Arial" panose="020B0604020202020204" pitchFamily="34" charset="0"/>
              </a:rPr>
              <a:t>Vault</a:t>
            </a:r>
          </a:p>
        </p:txBody>
      </p:sp>
      <p:sp>
        <p:nvSpPr>
          <p:cNvPr id="103" name="TextBox 102">
            <a:extLst>
              <a:ext uri="{FF2B5EF4-FFF2-40B4-BE49-F238E27FC236}">
                <a16:creationId xmlns:a16="http://schemas.microsoft.com/office/drawing/2014/main" id="{52FA33B2-150A-8141-8127-49C7C746FBFB}"/>
              </a:ext>
            </a:extLst>
          </p:cNvPr>
          <p:cNvSpPr txBox="1"/>
          <p:nvPr/>
        </p:nvSpPr>
        <p:spPr>
          <a:xfrm>
            <a:off x="7903271" y="2111866"/>
            <a:ext cx="596857" cy="1923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dirty="0">
                <a:ln>
                  <a:noFill/>
                </a:ln>
                <a:solidFill>
                  <a:srgbClr val="1FB3CF"/>
                </a:solidFill>
                <a:effectLst/>
                <a:uLnTx/>
                <a:uFillTx/>
                <a:latin typeface="Arial" panose="020B0604020202020204" pitchFamily="34" charset="0"/>
                <a:cs typeface="Arial" panose="020B0604020202020204" pitchFamily="34" charset="0"/>
              </a:rPr>
              <a:t>Cold Vault</a:t>
            </a:r>
          </a:p>
        </p:txBody>
      </p:sp>
      <p:sp>
        <p:nvSpPr>
          <p:cNvPr id="104" name="TextBox 103">
            <a:extLst>
              <a:ext uri="{FF2B5EF4-FFF2-40B4-BE49-F238E27FC236}">
                <a16:creationId xmlns:a16="http://schemas.microsoft.com/office/drawing/2014/main" id="{D6862A4B-5A52-9D46-AB04-E375134C4B45}"/>
              </a:ext>
            </a:extLst>
          </p:cNvPr>
          <p:cNvSpPr txBox="1"/>
          <p:nvPr/>
        </p:nvSpPr>
        <p:spPr>
          <a:xfrm>
            <a:off x="5473575" y="1280422"/>
            <a:ext cx="999783" cy="3539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dirty="0">
                <a:ln>
                  <a:noFill/>
                </a:ln>
                <a:solidFill>
                  <a:srgbClr val="FFFFFF">
                    <a:lumMod val="75000"/>
                  </a:srgbClr>
                </a:solidFill>
                <a:effectLst/>
                <a:uLnTx/>
                <a:uFillTx/>
                <a:latin typeface="Arial" panose="020B0604020202020204" pitchFamily="34" charset="0"/>
                <a:cs typeface="Arial" panose="020B0604020202020204" pitchFamily="34" charset="0"/>
              </a:rPr>
              <a:t>For changing data activity</a:t>
            </a:r>
          </a:p>
        </p:txBody>
      </p:sp>
      <p:sp>
        <p:nvSpPr>
          <p:cNvPr id="105" name="TextBox 104">
            <a:extLst>
              <a:ext uri="{FF2B5EF4-FFF2-40B4-BE49-F238E27FC236}">
                <a16:creationId xmlns:a16="http://schemas.microsoft.com/office/drawing/2014/main" id="{F95C02D2-41FD-5549-929D-4D79CCABA8FD}"/>
              </a:ext>
            </a:extLst>
          </p:cNvPr>
          <p:cNvSpPr txBox="1"/>
          <p:nvPr/>
        </p:nvSpPr>
        <p:spPr>
          <a:xfrm>
            <a:off x="6832493" y="1328282"/>
            <a:ext cx="1661569" cy="2308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dirty="0">
                <a:ln>
                  <a:noFill/>
                </a:ln>
                <a:solidFill>
                  <a:srgbClr val="FFFFFF">
                    <a:lumMod val="75000"/>
                  </a:srgbClr>
                </a:solidFill>
                <a:effectLst/>
                <a:uLnTx/>
                <a:uFillTx/>
                <a:latin typeface="Arial" panose="020B0604020202020204" pitchFamily="34" charset="0"/>
                <a:cs typeface="Arial" panose="020B0604020202020204" pitchFamily="34" charset="0"/>
              </a:rPr>
              <a:t>For Predictable data activity</a:t>
            </a:r>
          </a:p>
        </p:txBody>
      </p:sp>
      <p:grpSp>
        <p:nvGrpSpPr>
          <p:cNvPr id="106" name="Group 105">
            <a:extLst>
              <a:ext uri="{FF2B5EF4-FFF2-40B4-BE49-F238E27FC236}">
                <a16:creationId xmlns:a16="http://schemas.microsoft.com/office/drawing/2014/main" id="{D33E5E84-5A8E-3D42-8D1A-F5437839427A}"/>
              </a:ext>
            </a:extLst>
          </p:cNvPr>
          <p:cNvGrpSpPr/>
          <p:nvPr/>
        </p:nvGrpSpPr>
        <p:grpSpPr>
          <a:xfrm>
            <a:off x="7542177" y="3711385"/>
            <a:ext cx="596857" cy="964817"/>
            <a:chOff x="7972504" y="3241496"/>
            <a:chExt cx="596857" cy="964817"/>
          </a:xfrm>
        </p:grpSpPr>
        <p:sp>
          <p:nvSpPr>
            <p:cNvPr id="107" name="TextBox 106">
              <a:extLst>
                <a:ext uri="{FF2B5EF4-FFF2-40B4-BE49-F238E27FC236}">
                  <a16:creationId xmlns:a16="http://schemas.microsoft.com/office/drawing/2014/main" id="{AB0D1C47-D8DB-BA45-9BA5-7289D517DCF2}"/>
                </a:ext>
              </a:extLst>
            </p:cNvPr>
            <p:cNvSpPr txBox="1">
              <a:spLocks/>
            </p:cNvSpPr>
            <p:nvPr/>
          </p:nvSpPr>
          <p:spPr>
            <a:xfrm>
              <a:off x="7996613" y="3495361"/>
              <a:ext cx="548640" cy="548640"/>
            </a:xfrm>
            <a:prstGeom prst="rect">
              <a:avLst/>
            </a:prstGeom>
            <a:solidFill>
              <a:srgbClr val="EAEAEA">
                <a:lumMod val="25000"/>
              </a:srgbClr>
            </a:solidFill>
            <a:ln w="3175">
              <a:noFill/>
            </a:ln>
          </p:spPr>
          <p:txBody>
            <a:bodyPr wrap="square" lIns="182880" tIns="137160" bIns="91440" rtlCol="0">
              <a:noAutofit/>
            </a:bodyPr>
            <a:lstStyle>
              <a:defPPr>
                <a:defRPr lang="en-US"/>
              </a:defPPr>
              <a:lvl1pPr marR="0" lvl="0" indent="0" defTabSz="685983" fontAlgn="auto">
                <a:lnSpc>
                  <a:spcPct val="100000"/>
                </a:lnSpc>
                <a:spcBef>
                  <a:spcPts val="0"/>
                </a:spcBef>
                <a:spcAft>
                  <a:spcPts val="0"/>
                </a:spcAft>
                <a:buClrTx/>
                <a:buSzTx/>
                <a:buFontTx/>
                <a:buNone/>
                <a:tabLst/>
                <a:defRPr kumimoji="0" sz="1600" b="1" i="0" u="none" strike="noStrike" cap="none" spc="0" normalizeH="0" baseline="0">
                  <a:ln>
                    <a:noFill/>
                  </a:ln>
                  <a:solidFill>
                    <a:srgbClr val="EAEAEA"/>
                  </a:solidFill>
                  <a:effectLst/>
                  <a:uLnTx/>
                  <a:uFillTx/>
                  <a:latin typeface="IBM Plex Sans SemiBold" panose="020B0503050203000203" pitchFamily="34" charset="77"/>
                </a:defRPr>
              </a:lvl1p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grpSp>
          <p:nvGrpSpPr>
            <p:cNvPr id="108" name="Group 107">
              <a:extLst>
                <a:ext uri="{FF2B5EF4-FFF2-40B4-BE49-F238E27FC236}">
                  <a16:creationId xmlns:a16="http://schemas.microsoft.com/office/drawing/2014/main" id="{FA4A4CAD-480F-0744-8B1C-AE85844A6CB4}"/>
                </a:ext>
              </a:extLst>
            </p:cNvPr>
            <p:cNvGrpSpPr/>
            <p:nvPr/>
          </p:nvGrpSpPr>
          <p:grpSpPr>
            <a:xfrm>
              <a:off x="8034047" y="3534672"/>
              <a:ext cx="459958" cy="458587"/>
              <a:chOff x="5378477" y="1766207"/>
              <a:chExt cx="459958" cy="458587"/>
            </a:xfrm>
          </p:grpSpPr>
          <p:pic>
            <p:nvPicPr>
              <p:cNvPr id="111" name="Picture 63">
                <a:extLst>
                  <a:ext uri="{FF2B5EF4-FFF2-40B4-BE49-F238E27FC236}">
                    <a16:creationId xmlns:a16="http://schemas.microsoft.com/office/drawing/2014/main" id="{548A08E3-5ADD-2A46-8C42-AA3789D15CE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78477" y="1770702"/>
                <a:ext cx="454092" cy="454092"/>
              </a:xfrm>
              <a:prstGeom prst="rect">
                <a:avLst/>
              </a:prstGeom>
            </p:spPr>
          </p:pic>
          <p:sp>
            <p:nvSpPr>
              <p:cNvPr id="112" name="Oval 111">
                <a:extLst>
                  <a:ext uri="{FF2B5EF4-FFF2-40B4-BE49-F238E27FC236}">
                    <a16:creationId xmlns:a16="http://schemas.microsoft.com/office/drawing/2014/main" id="{C7C7553A-CC12-4147-8CB2-C37534A2DABF}"/>
                  </a:ext>
                </a:extLst>
              </p:cNvPr>
              <p:cNvSpPr/>
              <p:nvPr/>
            </p:nvSpPr>
            <p:spPr>
              <a:xfrm>
                <a:off x="5381235" y="1766207"/>
                <a:ext cx="457200" cy="457200"/>
              </a:xfrm>
              <a:prstGeom prst="ellipse">
                <a:avLst/>
              </a:prstGeom>
              <a:noFill/>
              <a:ln w="7342" cap="flat">
                <a:solidFill>
                  <a:srgbClr val="8F8B8B">
                    <a:lumMod val="40000"/>
                    <a:lumOff val="60000"/>
                  </a:srgbClr>
                </a:solidFill>
                <a:prstDash val="solid"/>
                <a:miter/>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9" name="TextBox 108">
              <a:extLst>
                <a:ext uri="{FF2B5EF4-FFF2-40B4-BE49-F238E27FC236}">
                  <a16:creationId xmlns:a16="http://schemas.microsoft.com/office/drawing/2014/main" id="{EC9C5E54-8A88-0A4B-876E-456B02421DA5}"/>
                </a:ext>
              </a:extLst>
            </p:cNvPr>
            <p:cNvSpPr txBox="1"/>
            <p:nvPr/>
          </p:nvSpPr>
          <p:spPr>
            <a:xfrm>
              <a:off x="7972504" y="4013953"/>
              <a:ext cx="596857" cy="1923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dirty="0">
                  <a:ln>
                    <a:noFill/>
                  </a:ln>
                  <a:solidFill>
                    <a:srgbClr val="D2D2D2"/>
                  </a:solidFill>
                  <a:effectLst/>
                  <a:uLnTx/>
                  <a:uFillTx/>
                  <a:latin typeface="Arial" panose="020B0604020202020204" pitchFamily="34" charset="0"/>
                  <a:cs typeface="Arial" panose="020B0604020202020204" pitchFamily="34" charset="0"/>
                </a:rPr>
                <a:t>Archive</a:t>
              </a:r>
            </a:p>
          </p:txBody>
        </p:sp>
        <p:pic>
          <p:nvPicPr>
            <p:cNvPr id="110" name="Graphic 109" descr="Transfer">
              <a:extLst>
                <a:ext uri="{FF2B5EF4-FFF2-40B4-BE49-F238E27FC236}">
                  <a16:creationId xmlns:a16="http://schemas.microsoft.com/office/drawing/2014/main" id="{0B06E468-F918-A64B-9CCA-367F5AF0BD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8140367" y="3213468"/>
              <a:ext cx="241451" cy="297508"/>
            </a:xfrm>
            <a:prstGeom prst="rect">
              <a:avLst/>
            </a:prstGeom>
          </p:spPr>
        </p:pic>
      </p:grpSp>
      <p:grpSp>
        <p:nvGrpSpPr>
          <p:cNvPr id="113" name="Group 112">
            <a:extLst>
              <a:ext uri="{FF2B5EF4-FFF2-40B4-BE49-F238E27FC236}">
                <a16:creationId xmlns:a16="http://schemas.microsoft.com/office/drawing/2014/main" id="{F40DA4F7-EBD3-804A-B9EC-6DD487B9B5CD}"/>
              </a:ext>
            </a:extLst>
          </p:cNvPr>
          <p:cNvGrpSpPr/>
          <p:nvPr/>
        </p:nvGrpSpPr>
        <p:grpSpPr>
          <a:xfrm>
            <a:off x="5899510" y="3830720"/>
            <a:ext cx="673233" cy="677087"/>
            <a:chOff x="5744365" y="3873274"/>
            <a:chExt cx="673233" cy="677087"/>
          </a:xfrm>
        </p:grpSpPr>
        <p:pic>
          <p:nvPicPr>
            <p:cNvPr id="114" name="Picture 113" descr="A close up of text on a white background&#10;&#10;Description automatically generated">
              <a:extLst>
                <a:ext uri="{FF2B5EF4-FFF2-40B4-BE49-F238E27FC236}">
                  <a16:creationId xmlns:a16="http://schemas.microsoft.com/office/drawing/2014/main" id="{65DE1BE4-050E-F24B-A15C-2CB5781D8471}"/>
                </a:ext>
              </a:extLst>
            </p:cNvPr>
            <p:cNvPicPr>
              <a:picLocks noChangeAspect="1"/>
            </p:cNvPicPr>
            <p:nvPr/>
          </p:nvPicPr>
          <p:blipFill>
            <a:blip r:embed="rId11"/>
            <a:stretch>
              <a:fillRect/>
            </a:stretch>
          </p:blipFill>
          <p:spPr>
            <a:xfrm>
              <a:off x="5846328" y="3889073"/>
              <a:ext cx="571270" cy="661288"/>
            </a:xfrm>
            <a:prstGeom prst="rect">
              <a:avLst/>
            </a:prstGeom>
          </p:spPr>
        </p:pic>
        <p:pic>
          <p:nvPicPr>
            <p:cNvPr id="115" name="Picture 61">
              <a:extLst>
                <a:ext uri="{FF2B5EF4-FFF2-40B4-BE49-F238E27FC236}">
                  <a16:creationId xmlns:a16="http://schemas.microsoft.com/office/drawing/2014/main" id="{E793B782-12AB-F14B-B760-7EE8470C666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744365" y="3873274"/>
              <a:ext cx="396141" cy="396141"/>
            </a:xfrm>
            <a:prstGeom prst="rect">
              <a:avLst/>
            </a:prstGeom>
          </p:spPr>
        </p:pic>
      </p:grpSp>
      <p:sp>
        <p:nvSpPr>
          <p:cNvPr id="116" name="TextBox 115">
            <a:extLst>
              <a:ext uri="{FF2B5EF4-FFF2-40B4-BE49-F238E27FC236}">
                <a16:creationId xmlns:a16="http://schemas.microsoft.com/office/drawing/2014/main" id="{D2302BA2-CC49-4044-A875-C2F2B1D550B5}"/>
              </a:ext>
            </a:extLst>
          </p:cNvPr>
          <p:cNvSpPr txBox="1"/>
          <p:nvPr/>
        </p:nvSpPr>
        <p:spPr>
          <a:xfrm>
            <a:off x="5121933" y="3271723"/>
            <a:ext cx="1954299"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lumMod val="75000"/>
                  </a:srgbClr>
                </a:solidFill>
                <a:effectLst/>
                <a:uLnTx/>
                <a:uFillTx/>
                <a:latin typeface="Arial" panose="020B0604020202020204" pitchFamily="34" charset="0"/>
                <a:cs typeface="Arial" panose="020B0604020202020204" pitchFamily="34" charset="0"/>
              </a:rPr>
              <a:t>Setup Expiration rules to delete unwanted data</a:t>
            </a:r>
          </a:p>
        </p:txBody>
      </p:sp>
      <p:sp>
        <p:nvSpPr>
          <p:cNvPr id="117" name="TextBox 116">
            <a:extLst>
              <a:ext uri="{FF2B5EF4-FFF2-40B4-BE49-F238E27FC236}">
                <a16:creationId xmlns:a16="http://schemas.microsoft.com/office/drawing/2014/main" id="{9C8A4EC7-9FF0-8D4D-9D42-0952A9ABF367}"/>
              </a:ext>
            </a:extLst>
          </p:cNvPr>
          <p:cNvSpPr txBox="1"/>
          <p:nvPr/>
        </p:nvSpPr>
        <p:spPr>
          <a:xfrm>
            <a:off x="6949218" y="3280498"/>
            <a:ext cx="1954299" cy="430887"/>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75000"/>
                  </a:srgbClr>
                </a:solidFill>
                <a:effectLst/>
                <a:uLnTx/>
                <a:uFillTx/>
                <a:latin typeface="Arial" panose="020B0604020202020204" pitchFamily="34" charset="0"/>
                <a:cs typeface="Arial" panose="020B0604020202020204" pitchFamily="34" charset="0"/>
              </a:rPr>
              <a:t>Setup Archive rule to move data for long-term retention</a:t>
            </a:r>
          </a:p>
        </p:txBody>
      </p:sp>
      <p:sp>
        <p:nvSpPr>
          <p:cNvPr id="118" name="TextBox 117">
            <a:extLst>
              <a:ext uri="{FF2B5EF4-FFF2-40B4-BE49-F238E27FC236}">
                <a16:creationId xmlns:a16="http://schemas.microsoft.com/office/drawing/2014/main" id="{FCBB5A40-4D7C-FA47-B342-CD9CA6190FD1}"/>
              </a:ext>
            </a:extLst>
          </p:cNvPr>
          <p:cNvSpPr txBox="1">
            <a:spLocks/>
          </p:cNvSpPr>
          <p:nvPr/>
        </p:nvSpPr>
        <p:spPr>
          <a:xfrm>
            <a:off x="5249032" y="813815"/>
            <a:ext cx="3654399" cy="1968074"/>
          </a:xfrm>
          <a:prstGeom prst="rect">
            <a:avLst/>
          </a:prstGeom>
          <a:noFill/>
          <a:ln>
            <a:solidFill>
              <a:srgbClr val="000000">
                <a:lumMod val="65000"/>
                <a:lumOff val="35000"/>
              </a:srgbClr>
            </a:solidFill>
          </a:ln>
        </p:spPr>
        <p:txBody>
          <a:bodyPr wrap="square" lIns="182880" tIns="137160" bIns="91440" rtlCol="0">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FB3CF"/>
                </a:solidFill>
                <a:effectLst/>
                <a:uLnTx/>
                <a:uFillTx/>
                <a:latin typeface="Arial" panose="020B0604020202020204" pitchFamily="34" charset="0"/>
                <a:cs typeface="Arial" panose="020B0604020202020204" pitchFamily="34" charset="0"/>
              </a:rPr>
              <a:t>Flexible Storage Classes</a:t>
            </a:r>
            <a:endParaRPr kumimoji="0" lang="en-US" sz="1300" b="1" i="0" u="none" strike="noStrike" kern="1200" cap="none" spc="0" normalizeH="0" baseline="0" noProof="0" dirty="0">
              <a:ln>
                <a:noFill/>
              </a:ln>
              <a:solidFill>
                <a:srgbClr val="D2D2D2"/>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7938"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FAE67725-1B4F-F54A-AFA9-446D34ABF284}"/>
              </a:ext>
            </a:extLst>
          </p:cNvPr>
          <p:cNvSpPr txBox="1">
            <a:spLocks/>
          </p:cNvSpPr>
          <p:nvPr/>
        </p:nvSpPr>
        <p:spPr>
          <a:xfrm>
            <a:off x="5243545" y="2846683"/>
            <a:ext cx="3654399" cy="1968074"/>
          </a:xfrm>
          <a:prstGeom prst="rect">
            <a:avLst/>
          </a:prstGeom>
          <a:noFill/>
          <a:ln>
            <a:solidFill>
              <a:srgbClr val="000000">
                <a:lumMod val="65000"/>
                <a:lumOff val="35000"/>
              </a:srgbClr>
            </a:solidFill>
          </a:ln>
        </p:spPr>
        <p:txBody>
          <a:bodyPr wrap="square" lIns="182880" tIns="137160" bIns="91440" rtlCol="0">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FF"/>
                </a:solidFill>
                <a:effectLst/>
                <a:uLnTx/>
                <a:uFillTx/>
                <a:latin typeface="Arial" panose="020B0604020202020204" pitchFamily="34" charset="0"/>
                <a:cs typeface="Arial" panose="020B0604020202020204" pitchFamily="34" charset="0"/>
              </a:rPr>
              <a:t>Managing Data Lifecycle </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1731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28600" y="411480"/>
            <a:ext cx="7406640" cy="640080"/>
          </a:xfrm>
        </p:spPr>
        <p:txBody>
          <a:bodyPr vert="horz" lIns="0" tIns="0" rIns="0" bIns="0" rtlCol="0" anchor="t" anchorCtr="0">
            <a:noAutofit/>
          </a:bodyPr>
          <a:lstStyle/>
          <a:p>
            <a:r>
              <a:rPr lang="en-US" dirty="0">
                <a:latin typeface="Arial" panose="020B0604020202020204" pitchFamily="34" charset="0"/>
                <a:cs typeface="Arial" panose="020B0604020202020204" pitchFamily="34" charset="0"/>
              </a:rPr>
              <a:t>Achieve cost effectiveness by managing data lifecycle</a:t>
            </a:r>
          </a:p>
        </p:txBody>
      </p:sp>
      <p:sp>
        <p:nvSpPr>
          <p:cNvPr id="10" name="Footer Placeholder">
            <a:extLst>
              <a:ext uri="{FF2B5EF4-FFF2-40B4-BE49-F238E27FC236}">
                <a16:creationId xmlns:a16="http://schemas.microsoft.com/office/drawing/2014/main" id="{2ECC448D-0712-A543-8C00-33D50583FD85}"/>
              </a:ext>
            </a:extLst>
          </p:cNvPr>
          <p:cNvSpPr>
            <a:spLocks noGrp="1"/>
          </p:cNvSpPr>
          <p:nvPr>
            <p:ph type="ftr" sz="quarter" idx="11"/>
          </p:nvPr>
        </p:nvSpPr>
        <p:spPr/>
        <p:txBody>
          <a:bodyPr/>
          <a:lstStyle/>
          <a:p>
            <a:pPr marL="0" marR="0" lvl="0" indent="0" algn="l" defTabSz="68599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IBM Cloud Object Storage / Managing the Growth of Unstructured Data with IBM Cloud Object Storage / NDA Roadmap Update  / © 2020 IBM Corporation</a:t>
            </a:r>
          </a:p>
        </p:txBody>
      </p:sp>
      <p:sp>
        <p:nvSpPr>
          <p:cNvPr id="6" name="Text Placeholder 5">
            <a:extLst>
              <a:ext uri="{FF2B5EF4-FFF2-40B4-BE49-F238E27FC236}">
                <a16:creationId xmlns:a16="http://schemas.microsoft.com/office/drawing/2014/main" id="{34A12765-810F-694A-92D1-F0C5AE10CD1A}"/>
              </a:ext>
            </a:extLst>
          </p:cNvPr>
          <p:cNvSpPr>
            <a:spLocks noGrp="1"/>
          </p:cNvSpPr>
          <p:nvPr>
            <p:ph type="body" sz="quarter" idx="14"/>
          </p:nvPr>
        </p:nvSpPr>
        <p:spPr>
          <a:xfrm>
            <a:off x="228600" y="1093470"/>
            <a:ext cx="2247111" cy="3589655"/>
          </a:xfrm>
        </p:spPr>
        <p:txBody>
          <a:bodyPr/>
          <a:lstStyle/>
          <a:p>
            <a:pPr marL="114300" lvl="0" indent="-114300">
              <a:spcBef>
                <a:spcPts val="1200"/>
              </a:spcBef>
              <a:spcAft>
                <a:spcPts val="1200"/>
              </a:spcAft>
              <a:buFont typeface="Arial" panose="020B0604020202020204" pitchFamily="34" charset="0"/>
              <a:buChar char="•"/>
              <a:defRPr/>
            </a:pPr>
            <a:r>
              <a:rPr lang="en-US" sz="1300" dirty="0">
                <a:solidFill>
                  <a:srgbClr val="FFFFFF">
                    <a:lumMod val="95000"/>
                  </a:srgbClr>
                </a:solidFill>
                <a:latin typeface="Arial" panose="020B0604020202020204" pitchFamily="34" charset="0"/>
                <a:ea typeface="+mn-ea"/>
                <a:cs typeface="Arial" panose="020B0604020202020204" pitchFamily="34" charset="0"/>
              </a:rPr>
              <a:t>Enterprise customers want tools to manage their IT costs</a:t>
            </a:r>
          </a:p>
          <a:p>
            <a:pPr marL="114300" lvl="0" indent="-114300">
              <a:spcBef>
                <a:spcPts val="1200"/>
              </a:spcBef>
              <a:spcAft>
                <a:spcPts val="1200"/>
              </a:spcAft>
              <a:buFont typeface="Arial" panose="020B0604020202020204" pitchFamily="34" charset="0"/>
              <a:buChar char="•"/>
              <a:defRPr/>
            </a:pPr>
            <a:r>
              <a:rPr lang="en-US" sz="1300" dirty="0">
                <a:solidFill>
                  <a:srgbClr val="FFFFFF">
                    <a:lumMod val="95000"/>
                  </a:srgbClr>
                </a:solidFill>
                <a:latin typeface="Arial" panose="020B0604020202020204" pitchFamily="34" charset="0"/>
                <a:ea typeface="+mn-ea"/>
                <a:cs typeface="Arial" panose="020B0604020202020204" pitchFamily="34" charset="0"/>
              </a:rPr>
              <a:t>Data has a limited lifetime, so use:</a:t>
            </a:r>
          </a:p>
          <a:p>
            <a:pPr marL="285750" lvl="1" indent="-171450">
              <a:spcBef>
                <a:spcPts val="0"/>
              </a:spcBef>
              <a:spcAft>
                <a:spcPts val="600"/>
              </a:spcAft>
              <a:buFont typeface="Courier New" panose="02070309020205020404" pitchFamily="49" charset="0"/>
              <a:buChar char="o"/>
              <a:defRPr/>
            </a:pPr>
            <a:r>
              <a:rPr lang="en-US" sz="1300" b="1" dirty="0">
                <a:solidFill>
                  <a:srgbClr val="003BC9">
                    <a:lumMod val="40000"/>
                    <a:lumOff val="60000"/>
                  </a:srgbClr>
                </a:solidFill>
                <a:latin typeface="Arial" panose="020B0604020202020204" pitchFamily="34" charset="0"/>
                <a:ea typeface="+mn-ea"/>
                <a:cs typeface="Arial" panose="020B0604020202020204" pitchFamily="34" charset="0"/>
              </a:rPr>
              <a:t>Archive</a:t>
            </a:r>
            <a:r>
              <a:rPr lang="en-US" sz="1300" dirty="0">
                <a:solidFill>
                  <a:srgbClr val="003BC9">
                    <a:lumMod val="40000"/>
                    <a:lumOff val="60000"/>
                  </a:srgbClr>
                </a:solidFill>
                <a:latin typeface="Arial" panose="020B0604020202020204" pitchFamily="34" charset="0"/>
                <a:ea typeface="+mn-ea"/>
                <a:cs typeface="Arial" panose="020B0604020202020204" pitchFamily="34" charset="0"/>
              </a:rPr>
              <a:t>: to move the rarely accessed data </a:t>
            </a:r>
          </a:p>
          <a:p>
            <a:pPr marL="285750" lvl="1" indent="-171450">
              <a:spcBef>
                <a:spcPts val="0"/>
              </a:spcBef>
              <a:spcAft>
                <a:spcPts val="600"/>
              </a:spcAft>
              <a:buFont typeface="Courier New" panose="02070309020205020404" pitchFamily="49" charset="0"/>
              <a:buChar char="o"/>
              <a:defRPr/>
            </a:pPr>
            <a:r>
              <a:rPr lang="en-US" sz="1300" b="1" dirty="0">
                <a:solidFill>
                  <a:srgbClr val="1EB4CF"/>
                </a:solidFill>
                <a:latin typeface="Arial" panose="020B0604020202020204" pitchFamily="34" charset="0"/>
                <a:ea typeface="+mn-ea"/>
                <a:cs typeface="Arial" panose="020B0604020202020204" pitchFamily="34" charset="0"/>
              </a:rPr>
              <a:t>Expiration</a:t>
            </a:r>
            <a:r>
              <a:rPr lang="en-US" sz="1300" dirty="0">
                <a:solidFill>
                  <a:srgbClr val="1EB4CF"/>
                </a:solidFill>
                <a:latin typeface="Arial" panose="020B0604020202020204" pitchFamily="34" charset="0"/>
                <a:ea typeface="+mn-ea"/>
                <a:cs typeface="Arial" panose="020B0604020202020204" pitchFamily="34" charset="0"/>
              </a:rPr>
              <a:t>: to regularly purge the stale data</a:t>
            </a:r>
          </a:p>
          <a:p>
            <a:pPr marL="285750" lvl="1" indent="-171450">
              <a:spcBef>
                <a:spcPts val="0"/>
              </a:spcBef>
              <a:spcAft>
                <a:spcPts val="600"/>
              </a:spcAft>
              <a:buFont typeface="Courier New" panose="02070309020205020404" pitchFamily="49" charset="0"/>
              <a:buChar char="o"/>
              <a:defRPr/>
            </a:pPr>
            <a:r>
              <a:rPr lang="en-US" sz="1300" dirty="0">
                <a:solidFill>
                  <a:srgbClr val="EAEAEA">
                    <a:lumMod val="75000"/>
                  </a:srgbClr>
                </a:solidFill>
                <a:latin typeface="Arial" panose="020B0604020202020204" pitchFamily="34" charset="0"/>
                <a:ea typeface="+mn-ea"/>
                <a:cs typeface="Arial" panose="020B0604020202020204" pitchFamily="34" charset="0"/>
              </a:rPr>
              <a:t>Both</a:t>
            </a:r>
          </a:p>
          <a:p>
            <a:pPr marL="114300" lvl="0" indent="-114300">
              <a:spcBef>
                <a:spcPts val="1200"/>
              </a:spcBef>
              <a:spcAft>
                <a:spcPts val="1200"/>
              </a:spcAft>
              <a:buFont typeface="Arial" panose="020B0604020202020204" pitchFamily="34" charset="0"/>
              <a:buChar char="•"/>
              <a:defRPr/>
            </a:pPr>
            <a:r>
              <a:rPr lang="en-US" sz="1300" dirty="0">
                <a:solidFill>
                  <a:srgbClr val="FFFFFF">
                    <a:lumMod val="95000"/>
                  </a:srgbClr>
                </a:solidFill>
                <a:latin typeface="Arial" panose="020B0604020202020204" pitchFamily="34" charset="0"/>
                <a:ea typeface="+mn-ea"/>
                <a:cs typeface="Arial" panose="020B0604020202020204" pitchFamily="34" charset="0"/>
              </a:rPr>
              <a:t>Use the simplified S3 API or COS UI for access</a:t>
            </a:r>
            <a:endParaRPr lang="en-US" sz="1300" b="1" dirty="0">
              <a:solidFill>
                <a:srgbClr val="FFFFFF">
                  <a:lumMod val="95000"/>
                </a:srgbClr>
              </a:solidFill>
              <a:latin typeface="Arial" panose="020B0604020202020204" pitchFamily="34" charset="0"/>
              <a:ea typeface="+mn-ea"/>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985BD962-3CDB-0C47-BF19-211EA7A82A51}"/>
              </a:ext>
            </a:extLst>
          </p:cNvPr>
          <p:cNvSpPr txBox="1">
            <a:spLocks/>
          </p:cNvSpPr>
          <p:nvPr/>
        </p:nvSpPr>
        <p:spPr>
          <a:xfrm>
            <a:off x="8515133" y="4960954"/>
            <a:ext cx="275034" cy="138113"/>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675"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DE8ADBDD-5C8C-244B-A5A4-3913B21A535D}"/>
              </a:ext>
            </a:extLst>
          </p:cNvPr>
          <p:cNvGrpSpPr/>
          <p:nvPr/>
        </p:nvGrpSpPr>
        <p:grpSpPr>
          <a:xfrm>
            <a:off x="2461819" y="865810"/>
            <a:ext cx="4293016" cy="4158340"/>
            <a:chOff x="4698584" y="540402"/>
            <a:chExt cx="4293016" cy="4158340"/>
          </a:xfrm>
        </p:grpSpPr>
        <p:sp>
          <p:nvSpPr>
            <p:cNvPr id="24" name="TextBox 23">
              <a:extLst>
                <a:ext uri="{FF2B5EF4-FFF2-40B4-BE49-F238E27FC236}">
                  <a16:creationId xmlns:a16="http://schemas.microsoft.com/office/drawing/2014/main" id="{37DC1024-AEED-F740-8EA5-5A79C9C0F0FD}"/>
                </a:ext>
              </a:extLst>
            </p:cNvPr>
            <p:cNvSpPr txBox="1">
              <a:spLocks/>
            </p:cNvSpPr>
            <p:nvPr/>
          </p:nvSpPr>
          <p:spPr>
            <a:xfrm>
              <a:off x="4698584" y="540402"/>
              <a:ext cx="4293016" cy="3928721"/>
            </a:xfrm>
            <a:prstGeom prst="rect">
              <a:avLst/>
            </a:prstGeom>
            <a:solidFill>
              <a:schemeClr val="tx1">
                <a:lumMod val="75000"/>
                <a:lumOff val="25000"/>
              </a:schemeClr>
            </a:solidFill>
            <a:ln>
              <a:solidFill>
                <a:srgbClr val="404040"/>
              </a:solidFill>
            </a:ln>
          </p:spPr>
          <p:txBody>
            <a:bodyPr wrap="square" lIns="182880" tIns="137160" bIns="91440" rtlCol="0">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BC9">
                      <a:lumMod val="40000"/>
                      <a:lumOff val="60000"/>
                    </a:srgbClr>
                  </a:solidFill>
                  <a:effectLst/>
                  <a:uLnTx/>
                  <a:uFillTx/>
                  <a:latin typeface="Arial" panose="020B0604020202020204" pitchFamily="34" charset="0"/>
                  <a:cs typeface="Arial" panose="020B0604020202020204" pitchFamily="34" charset="0"/>
                </a:rPr>
                <a:t>Archive</a:t>
              </a:r>
            </a:p>
          </p:txBody>
        </p:sp>
        <p:sp>
          <p:nvSpPr>
            <p:cNvPr id="25" name="Text Placeholder 5">
              <a:extLst>
                <a:ext uri="{FF2B5EF4-FFF2-40B4-BE49-F238E27FC236}">
                  <a16:creationId xmlns:a16="http://schemas.microsoft.com/office/drawing/2014/main" id="{8D0758E6-610F-BB46-A15D-2BA9E0DD3EDD}"/>
                </a:ext>
              </a:extLst>
            </p:cNvPr>
            <p:cNvSpPr txBox="1">
              <a:spLocks/>
            </p:cNvSpPr>
            <p:nvPr/>
          </p:nvSpPr>
          <p:spPr>
            <a:xfrm>
              <a:off x="4811197" y="3301175"/>
              <a:ext cx="4180403" cy="1397567"/>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indent="-1143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BC9">
                      <a:lumMod val="40000"/>
                      <a:lumOff val="60000"/>
                    </a:srgbClr>
                  </a:solidFill>
                  <a:effectLst/>
                  <a:uLnTx/>
                  <a:uFillTx/>
                  <a:latin typeface="Arial" panose="020B0604020202020204" pitchFamily="34" charset="0"/>
                  <a:cs typeface="Arial" panose="020B0604020202020204" pitchFamily="34" charset="0"/>
                </a:rPr>
                <a:t>Manage storage costs by moving data, that is rarely accessed</a:t>
              </a:r>
            </a:p>
            <a:p>
              <a:pPr marL="114300" marR="0" lvl="0" indent="-1143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BC9">
                      <a:lumMod val="40000"/>
                      <a:lumOff val="60000"/>
                    </a:srgbClr>
                  </a:solidFill>
                  <a:effectLst/>
                  <a:uLnTx/>
                  <a:uFillTx/>
                  <a:latin typeface="Arial" panose="020B0604020202020204" pitchFamily="34" charset="0"/>
                  <a:cs typeface="Arial" panose="020B0604020202020204" pitchFamily="34" charset="0"/>
                </a:rPr>
                <a:t>Define an Archive rule to schedule transition of data from any storage class to Archive, by age or by date</a:t>
              </a:r>
            </a:p>
          </p:txBody>
        </p:sp>
        <p:sp>
          <p:nvSpPr>
            <p:cNvPr id="32" name="TextBox 31">
              <a:extLst>
                <a:ext uri="{FF2B5EF4-FFF2-40B4-BE49-F238E27FC236}">
                  <a16:creationId xmlns:a16="http://schemas.microsoft.com/office/drawing/2014/main" id="{F4933945-82AC-E64F-A84A-C2770CFC1898}"/>
                </a:ext>
              </a:extLst>
            </p:cNvPr>
            <p:cNvSpPr txBox="1">
              <a:spLocks/>
            </p:cNvSpPr>
            <p:nvPr/>
          </p:nvSpPr>
          <p:spPr>
            <a:xfrm>
              <a:off x="4766970" y="919814"/>
              <a:ext cx="965200" cy="1006469"/>
            </a:xfrm>
            <a:prstGeom prst="rect">
              <a:avLst/>
            </a:prstGeom>
            <a:noFill/>
            <a:ln>
              <a:solidFill>
                <a:schemeClr val="tx2">
                  <a:lumMod val="50000"/>
                </a:schemeClr>
              </a:solidFill>
            </a:ln>
          </p:spPr>
          <p:txBody>
            <a:bodyPr wrap="square" lIns="182880" tIns="137160" bIns="91440" rtlCol="0">
              <a:noAutofit/>
            </a:bodyPr>
            <a:lstStyle>
              <a:defPPr>
                <a:defRPr lang="en-US"/>
              </a:defPPr>
              <a:lvl1pPr marR="0" lvl="0" indent="0" defTabSz="685983" fontAlgn="auto">
                <a:lnSpc>
                  <a:spcPct val="100000"/>
                </a:lnSpc>
                <a:spcBef>
                  <a:spcPts val="0"/>
                </a:spcBef>
                <a:spcAft>
                  <a:spcPts val="0"/>
                </a:spcAft>
                <a:buClrTx/>
                <a:buSzTx/>
                <a:buFontTx/>
                <a:buNone/>
                <a:tabLst/>
                <a:defRPr kumimoji="0" sz="1400" b="0" i="0" u="none" strike="noStrike" kern="0" cap="none" spc="0" normalizeH="0" baseline="0">
                  <a:ln>
                    <a:noFill/>
                  </a:ln>
                  <a:solidFill>
                    <a:srgbClr val="EAEAEA"/>
                  </a:solidFill>
                  <a:effectLst/>
                  <a:uLnTx/>
                  <a:uFillTx/>
                </a:defRPr>
              </a:lvl1p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pic>
          <p:nvPicPr>
            <p:cNvPr id="33" name="Picture 32" descr="A picture containing mug&#10;&#10;Description automatically generated">
              <a:extLst>
                <a:ext uri="{FF2B5EF4-FFF2-40B4-BE49-F238E27FC236}">
                  <a16:creationId xmlns:a16="http://schemas.microsoft.com/office/drawing/2014/main" id="{94E86C01-1BFE-1244-B722-5792F0188CF0}"/>
                </a:ext>
              </a:extLst>
            </p:cNvPr>
            <p:cNvPicPr>
              <a:picLocks noChangeAspect="1"/>
            </p:cNvPicPr>
            <p:nvPr/>
          </p:nvPicPr>
          <p:blipFill>
            <a:blip r:embed="rId3"/>
            <a:stretch>
              <a:fillRect/>
            </a:stretch>
          </p:blipFill>
          <p:spPr>
            <a:xfrm>
              <a:off x="6466947" y="2237950"/>
              <a:ext cx="797179" cy="751061"/>
            </a:xfrm>
            <a:prstGeom prst="rect">
              <a:avLst/>
            </a:prstGeom>
          </p:spPr>
        </p:pic>
        <p:pic>
          <p:nvPicPr>
            <p:cNvPr id="34" name="Picture 33" descr="A picture containing mug&#10;&#10;Description automatically generated">
              <a:extLst>
                <a:ext uri="{FF2B5EF4-FFF2-40B4-BE49-F238E27FC236}">
                  <a16:creationId xmlns:a16="http://schemas.microsoft.com/office/drawing/2014/main" id="{04CA3F61-C85C-3D4D-9894-03838BF1AE46}"/>
                </a:ext>
              </a:extLst>
            </p:cNvPr>
            <p:cNvPicPr>
              <a:picLocks noChangeAspect="1"/>
            </p:cNvPicPr>
            <p:nvPr/>
          </p:nvPicPr>
          <p:blipFill>
            <a:blip r:embed="rId4"/>
            <a:stretch>
              <a:fillRect/>
            </a:stretch>
          </p:blipFill>
          <p:spPr>
            <a:xfrm>
              <a:off x="8071848" y="1059333"/>
              <a:ext cx="797175" cy="751058"/>
            </a:xfrm>
            <a:prstGeom prst="rect">
              <a:avLst/>
            </a:prstGeom>
          </p:spPr>
        </p:pic>
        <p:pic>
          <p:nvPicPr>
            <p:cNvPr id="35" name="Picture 34" descr="A picture containing mug&#10;&#10;Description automatically generated">
              <a:extLst>
                <a:ext uri="{FF2B5EF4-FFF2-40B4-BE49-F238E27FC236}">
                  <a16:creationId xmlns:a16="http://schemas.microsoft.com/office/drawing/2014/main" id="{A308DB93-6F47-1E48-A253-DB425BF4114C}"/>
                </a:ext>
              </a:extLst>
            </p:cNvPr>
            <p:cNvPicPr>
              <a:picLocks noChangeAspect="1"/>
            </p:cNvPicPr>
            <p:nvPr/>
          </p:nvPicPr>
          <p:blipFill>
            <a:blip r:embed="rId5"/>
            <a:stretch>
              <a:fillRect/>
            </a:stretch>
          </p:blipFill>
          <p:spPr>
            <a:xfrm>
              <a:off x="4862045" y="1059330"/>
              <a:ext cx="797179" cy="751061"/>
            </a:xfrm>
            <a:prstGeom prst="rect">
              <a:avLst/>
            </a:prstGeom>
          </p:spPr>
        </p:pic>
        <p:pic>
          <p:nvPicPr>
            <p:cNvPr id="36" name="Picture 35" descr="A picture containing mug&#10;&#10;Description automatically generated">
              <a:extLst>
                <a:ext uri="{FF2B5EF4-FFF2-40B4-BE49-F238E27FC236}">
                  <a16:creationId xmlns:a16="http://schemas.microsoft.com/office/drawing/2014/main" id="{40ED880F-0024-9845-BC1A-F42431063BA9}"/>
                </a:ext>
              </a:extLst>
            </p:cNvPr>
            <p:cNvPicPr>
              <a:picLocks noChangeAspect="1"/>
            </p:cNvPicPr>
            <p:nvPr/>
          </p:nvPicPr>
          <p:blipFill>
            <a:blip r:embed="rId6"/>
            <a:stretch>
              <a:fillRect/>
            </a:stretch>
          </p:blipFill>
          <p:spPr>
            <a:xfrm>
              <a:off x="5931981" y="1048931"/>
              <a:ext cx="797177" cy="751059"/>
            </a:xfrm>
            <a:prstGeom prst="rect">
              <a:avLst/>
            </a:prstGeom>
          </p:spPr>
        </p:pic>
        <p:pic>
          <p:nvPicPr>
            <p:cNvPr id="37" name="Picture 36" descr="A picture containing mug&#10;&#10;Description automatically generated">
              <a:extLst>
                <a:ext uri="{FF2B5EF4-FFF2-40B4-BE49-F238E27FC236}">
                  <a16:creationId xmlns:a16="http://schemas.microsoft.com/office/drawing/2014/main" id="{09121486-8F61-E14A-9CE4-4CCCD700B8DB}"/>
                </a:ext>
              </a:extLst>
            </p:cNvPr>
            <p:cNvPicPr>
              <a:picLocks noChangeAspect="1"/>
            </p:cNvPicPr>
            <p:nvPr/>
          </p:nvPicPr>
          <p:blipFill>
            <a:blip r:embed="rId7"/>
            <a:stretch>
              <a:fillRect/>
            </a:stretch>
          </p:blipFill>
          <p:spPr>
            <a:xfrm>
              <a:off x="7001916" y="1059333"/>
              <a:ext cx="797175" cy="751058"/>
            </a:xfrm>
            <a:prstGeom prst="rect">
              <a:avLst/>
            </a:prstGeom>
          </p:spPr>
        </p:pic>
        <p:sp>
          <p:nvSpPr>
            <p:cNvPr id="38" name="TextBox 37">
              <a:extLst>
                <a:ext uri="{FF2B5EF4-FFF2-40B4-BE49-F238E27FC236}">
                  <a16:creationId xmlns:a16="http://schemas.microsoft.com/office/drawing/2014/main" id="{D26B5887-18E2-654F-A6E9-FFE4BBBE5281}"/>
                </a:ext>
              </a:extLst>
            </p:cNvPr>
            <p:cNvSpPr txBox="1">
              <a:spLocks/>
            </p:cNvSpPr>
            <p:nvPr/>
          </p:nvSpPr>
          <p:spPr>
            <a:xfrm>
              <a:off x="5798070" y="919814"/>
              <a:ext cx="3139036" cy="1006469"/>
            </a:xfrm>
            <a:prstGeom prst="rect">
              <a:avLst/>
            </a:prstGeom>
            <a:noFill/>
            <a:ln>
              <a:solidFill>
                <a:schemeClr val="tx2">
                  <a:lumMod val="50000"/>
                </a:schemeClr>
              </a:solidFill>
            </a:ln>
          </p:spPr>
          <p:txBody>
            <a:bodyPr wrap="square" lIns="182880" tIns="137160" bIns="91440" rtlCol="0">
              <a:noAutofit/>
            </a:bodyPr>
            <a:lstStyle>
              <a:defPPr>
                <a:defRPr lang="en-US"/>
              </a:defPPr>
              <a:lvl1pPr marR="0" lvl="0" indent="0" defTabSz="685983" fontAlgn="auto">
                <a:lnSpc>
                  <a:spcPct val="100000"/>
                </a:lnSpc>
                <a:spcBef>
                  <a:spcPts val="0"/>
                </a:spcBef>
                <a:spcAft>
                  <a:spcPts val="0"/>
                </a:spcAft>
                <a:buClrTx/>
                <a:buSzTx/>
                <a:buFontTx/>
                <a:buNone/>
                <a:tabLst/>
                <a:defRPr kumimoji="0" sz="1400" b="0" i="0" u="none" strike="noStrike" kern="0" cap="none" spc="0" normalizeH="0" baseline="0">
                  <a:ln>
                    <a:noFill/>
                  </a:ln>
                  <a:solidFill>
                    <a:srgbClr val="EAEAEA"/>
                  </a:solidFill>
                  <a:effectLst/>
                  <a:uLnTx/>
                  <a:uFillTx/>
                </a:defRPr>
              </a:lvl1p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C9D1469-5EBD-6148-BADB-67B4D0D2DE04}"/>
                </a:ext>
              </a:extLst>
            </p:cNvPr>
            <p:cNvSpPr txBox="1">
              <a:spLocks/>
            </p:cNvSpPr>
            <p:nvPr/>
          </p:nvSpPr>
          <p:spPr>
            <a:xfrm>
              <a:off x="4766970" y="2170545"/>
              <a:ext cx="4170136" cy="924140"/>
            </a:xfrm>
            <a:prstGeom prst="rect">
              <a:avLst/>
            </a:prstGeom>
            <a:noFill/>
            <a:ln>
              <a:solidFill>
                <a:schemeClr val="tx2">
                  <a:lumMod val="50000"/>
                </a:schemeClr>
              </a:solidFill>
            </a:ln>
          </p:spPr>
          <p:txBody>
            <a:bodyPr wrap="square" lIns="182880" tIns="137160" bIns="91440" rtlCol="0">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1267FB"/>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pic>
          <p:nvPicPr>
            <p:cNvPr id="40" name="Graphic 39" descr="Transfer">
              <a:extLst>
                <a:ext uri="{FF2B5EF4-FFF2-40B4-BE49-F238E27FC236}">
                  <a16:creationId xmlns:a16="http://schemas.microsoft.com/office/drawing/2014/main" id="{EB9FF0CA-F4F4-AB45-A6DB-AF8F6AE45E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5175126" y="1887196"/>
              <a:ext cx="241451" cy="297508"/>
            </a:xfrm>
            <a:prstGeom prst="rect">
              <a:avLst/>
            </a:prstGeom>
          </p:spPr>
        </p:pic>
        <p:pic>
          <p:nvPicPr>
            <p:cNvPr id="41" name="Graphic 40" descr="Transfer">
              <a:extLst>
                <a:ext uri="{FF2B5EF4-FFF2-40B4-BE49-F238E27FC236}">
                  <a16:creationId xmlns:a16="http://schemas.microsoft.com/office/drawing/2014/main" id="{49E92AD4-44C8-554D-8DF4-8EE8C1440D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6260977" y="1901065"/>
              <a:ext cx="241451" cy="297508"/>
            </a:xfrm>
            <a:prstGeom prst="rect">
              <a:avLst/>
            </a:prstGeom>
          </p:spPr>
        </p:pic>
        <p:pic>
          <p:nvPicPr>
            <p:cNvPr id="42" name="Graphic 41" descr="Transfer">
              <a:extLst>
                <a:ext uri="{FF2B5EF4-FFF2-40B4-BE49-F238E27FC236}">
                  <a16:creationId xmlns:a16="http://schemas.microsoft.com/office/drawing/2014/main" id="{AB0B588B-5996-4841-8536-73B5A58849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7246863" y="1887195"/>
              <a:ext cx="241451" cy="297508"/>
            </a:xfrm>
            <a:prstGeom prst="rect">
              <a:avLst/>
            </a:prstGeom>
          </p:spPr>
        </p:pic>
        <p:pic>
          <p:nvPicPr>
            <p:cNvPr id="43" name="Graphic 42" descr="Transfer">
              <a:extLst>
                <a:ext uri="{FF2B5EF4-FFF2-40B4-BE49-F238E27FC236}">
                  <a16:creationId xmlns:a16="http://schemas.microsoft.com/office/drawing/2014/main" id="{063F3998-E0E5-6542-9A53-975D5717DD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8332714" y="1887194"/>
              <a:ext cx="241451" cy="297508"/>
            </a:xfrm>
            <a:prstGeom prst="rect">
              <a:avLst/>
            </a:prstGeom>
          </p:spPr>
        </p:pic>
      </p:grpSp>
      <p:grpSp>
        <p:nvGrpSpPr>
          <p:cNvPr id="51" name="Group 50">
            <a:extLst>
              <a:ext uri="{FF2B5EF4-FFF2-40B4-BE49-F238E27FC236}">
                <a16:creationId xmlns:a16="http://schemas.microsoft.com/office/drawing/2014/main" id="{020B6CFD-814F-0444-88B7-EB10F717154C}"/>
              </a:ext>
            </a:extLst>
          </p:cNvPr>
          <p:cNvGrpSpPr/>
          <p:nvPr/>
        </p:nvGrpSpPr>
        <p:grpSpPr>
          <a:xfrm>
            <a:off x="6775498" y="865810"/>
            <a:ext cx="2261078" cy="4163727"/>
            <a:chOff x="2452739" y="540402"/>
            <a:chExt cx="2261078" cy="4163727"/>
          </a:xfrm>
        </p:grpSpPr>
        <p:sp>
          <p:nvSpPr>
            <p:cNvPr id="26" name="TextBox 25">
              <a:extLst>
                <a:ext uri="{FF2B5EF4-FFF2-40B4-BE49-F238E27FC236}">
                  <a16:creationId xmlns:a16="http://schemas.microsoft.com/office/drawing/2014/main" id="{FDA14C0B-980A-CC4E-A46D-A1C2E48A95D5}"/>
                </a:ext>
              </a:extLst>
            </p:cNvPr>
            <p:cNvSpPr txBox="1">
              <a:spLocks/>
            </p:cNvSpPr>
            <p:nvPr/>
          </p:nvSpPr>
          <p:spPr>
            <a:xfrm>
              <a:off x="2452739" y="540402"/>
              <a:ext cx="2240711" cy="3928721"/>
            </a:xfrm>
            <a:prstGeom prst="rect">
              <a:avLst/>
            </a:prstGeom>
            <a:solidFill>
              <a:srgbClr val="051243"/>
            </a:solidFill>
            <a:ln>
              <a:solidFill>
                <a:srgbClr val="051243"/>
              </a:solidFill>
            </a:ln>
          </p:spPr>
          <p:txBody>
            <a:bodyPr wrap="square" lIns="182880" tIns="137160" bIns="91440" rtlCol="0">
              <a:no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EB4CF"/>
                  </a:solidFill>
                  <a:effectLst/>
                  <a:uLnTx/>
                  <a:uFillTx/>
                  <a:latin typeface="Arial" panose="020B0604020202020204" pitchFamily="34" charset="0"/>
                  <a:cs typeface="Arial" panose="020B0604020202020204" pitchFamily="34" charset="0"/>
                </a:rPr>
                <a:t>Expiration</a:t>
              </a:r>
            </a:p>
          </p:txBody>
        </p:sp>
        <p:sp>
          <p:nvSpPr>
            <p:cNvPr id="29" name="Text Placeholder 5">
              <a:extLst>
                <a:ext uri="{FF2B5EF4-FFF2-40B4-BE49-F238E27FC236}">
                  <a16:creationId xmlns:a16="http://schemas.microsoft.com/office/drawing/2014/main" id="{EA235CD8-EC20-0246-9098-9622C6964195}"/>
                </a:ext>
              </a:extLst>
            </p:cNvPr>
            <p:cNvSpPr txBox="1">
              <a:spLocks/>
            </p:cNvSpPr>
            <p:nvPr/>
          </p:nvSpPr>
          <p:spPr>
            <a:xfrm>
              <a:off x="2561854" y="2681043"/>
              <a:ext cx="2151963" cy="2023086"/>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indent="-1143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EB4CF"/>
                  </a:solidFill>
                  <a:effectLst/>
                  <a:uLnTx/>
                  <a:uFillTx/>
                  <a:latin typeface="Arial" panose="020B0604020202020204" pitchFamily="34" charset="0"/>
                  <a:cs typeface="Arial" panose="020B0604020202020204" pitchFamily="34" charset="0"/>
                </a:rPr>
                <a:t>Manage storage costs by periodic deletion of data that is no longer needed</a:t>
              </a:r>
            </a:p>
            <a:p>
              <a:pPr marL="114300" marR="0" lvl="0" indent="-1143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EB4CF"/>
                  </a:solidFill>
                  <a:effectLst/>
                  <a:uLnTx/>
                  <a:uFillTx/>
                  <a:latin typeface="Arial" panose="020B0604020202020204" pitchFamily="34" charset="0"/>
                  <a:cs typeface="Arial" panose="020B0604020202020204" pitchFamily="34" charset="0"/>
                </a:rPr>
                <a:t>Define up to 1000 Expiration rules to schedule deletion of all or a subset of objects in a bucket, by age or by date</a:t>
              </a:r>
            </a:p>
          </p:txBody>
        </p:sp>
        <p:pic>
          <p:nvPicPr>
            <p:cNvPr id="50" name="Picture 61">
              <a:extLst>
                <a:ext uri="{FF2B5EF4-FFF2-40B4-BE49-F238E27FC236}">
                  <a16:creationId xmlns:a16="http://schemas.microsoft.com/office/drawing/2014/main" id="{5F5941DD-B811-9D46-B358-CB26BE1A0C0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905378" y="1081487"/>
              <a:ext cx="533400" cy="533400"/>
            </a:xfrm>
            <a:prstGeom prst="rect">
              <a:avLst/>
            </a:prstGeom>
          </p:spPr>
        </p:pic>
      </p:grpSp>
      <p:pic>
        <p:nvPicPr>
          <p:cNvPr id="28" name="Picture 27" descr="A close up of text on a white background&#10;&#10;Description automatically generated">
            <a:extLst>
              <a:ext uri="{FF2B5EF4-FFF2-40B4-BE49-F238E27FC236}">
                <a16:creationId xmlns:a16="http://schemas.microsoft.com/office/drawing/2014/main" id="{6523FC14-4061-C749-A4BD-B4C236209A65}"/>
              </a:ext>
            </a:extLst>
          </p:cNvPr>
          <p:cNvPicPr>
            <a:picLocks noChangeAspect="1"/>
          </p:cNvPicPr>
          <p:nvPr/>
        </p:nvPicPr>
        <p:blipFill>
          <a:blip r:embed="rId12"/>
          <a:stretch>
            <a:fillRect/>
          </a:stretch>
        </p:blipFill>
        <p:spPr>
          <a:xfrm>
            <a:off x="7372963" y="1306311"/>
            <a:ext cx="1037745" cy="1201268"/>
          </a:xfrm>
          <a:prstGeom prst="rect">
            <a:avLst/>
          </a:prstGeom>
        </p:spPr>
      </p:pic>
      <p:sp>
        <p:nvSpPr>
          <p:cNvPr id="44" name="Slide Number Placeholder 2">
            <a:extLst>
              <a:ext uri="{FF2B5EF4-FFF2-40B4-BE49-F238E27FC236}">
                <a16:creationId xmlns:a16="http://schemas.microsoft.com/office/drawing/2014/main" id="{E71FFC86-0A97-6D47-A9F7-8A2B83203749}"/>
              </a:ext>
            </a:extLst>
          </p:cNvPr>
          <p:cNvSpPr txBox="1">
            <a:spLocks/>
          </p:cNvSpPr>
          <p:nvPr/>
        </p:nvSpPr>
        <p:spPr>
          <a:xfrm>
            <a:off x="6858000" y="4826480"/>
            <a:ext cx="2057400" cy="137160"/>
          </a:xfrm>
          <a:prstGeom prst="rect">
            <a:avLst/>
          </a:prstGeom>
        </p:spPr>
        <p:txBody>
          <a:bodyPr vert="horz" lIns="0" tIns="0" rIns="0" bIns="0" rtlCol="0" anchor="ctr"/>
          <a:lstStyle>
            <a:defPPr>
              <a:defRPr lang="en-US"/>
            </a:defPPr>
            <a:lvl1pPr marL="0" algn="r" defTabSz="685800" rtl="0" eaLnBrk="1" latinLnBrk="0" hangingPunct="1">
              <a:defRPr sz="600" kern="1200" baseline="0">
                <a:solidFill>
                  <a:schemeClr val="bg2"/>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FFFFFF">
                    <a:lumMod val="65000"/>
                  </a:srgb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659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912864" cy="640080"/>
          </a:xfrm>
        </p:spPr>
        <p:txBody>
          <a:bodyPr/>
          <a:lstStyle/>
          <a:p>
            <a:r>
              <a:rPr lang="en-US" dirty="0">
                <a:latin typeface="Arial" panose="020B0604020202020204" pitchFamily="34" charset="0"/>
                <a:cs typeface="Arial" panose="020B0604020202020204" pitchFamily="34" charset="0"/>
              </a:rPr>
              <a:t>Enterprise Cloud Data Governance and Security</a:t>
            </a:r>
          </a:p>
        </p:txBody>
      </p:sp>
      <p:sp>
        <p:nvSpPr>
          <p:cNvPr id="5" name="Text Placeholder 4"/>
          <p:cNvSpPr>
            <a:spLocks noGrp="1"/>
          </p:cNvSpPr>
          <p:nvPr>
            <p:ph type="body" sz="quarter" idx="12"/>
          </p:nvPr>
        </p:nvSpPr>
        <p:spPr/>
        <p:txBody>
          <a:bodyPr/>
          <a:lstStyle/>
          <a:p>
            <a:pPr>
              <a:spcBef>
                <a:spcPts val="1272"/>
              </a:spcBef>
              <a:spcAft>
                <a:spcPts val="1200"/>
              </a:spcAft>
              <a:buSzPct val="90000"/>
              <a:defRPr/>
            </a:pPr>
            <a:r>
              <a:rPr lang="en-US" sz="2000" kern="0" dirty="0">
                <a:latin typeface="Arial" panose="020B0604020202020204" pitchFamily="34" charset="0"/>
                <a:cs typeface="Arial" panose="020B0604020202020204" pitchFamily="34" charset="0"/>
              </a:rPr>
              <a:t>With IBM Cloud Object Storage you:</a:t>
            </a:r>
          </a:p>
          <a:p>
            <a:pPr marL="627062" indent="-342900" defTabSz="1219140">
              <a:spcBef>
                <a:spcPts val="600"/>
              </a:spcBef>
              <a:spcAft>
                <a:spcPts val="600"/>
              </a:spcAft>
              <a:buSzPct val="90000"/>
              <a:buFont typeface="Arial" panose="020B0604020202020204" pitchFamily="34" charset="0"/>
              <a:buChar char="•"/>
              <a:defRPr/>
            </a:pPr>
            <a:r>
              <a:rPr lang="en-US" kern="0" dirty="0">
                <a:latin typeface="Arial" panose="020B0604020202020204" pitchFamily="34" charset="0"/>
                <a:cs typeface="Arial" panose="020B0604020202020204" pitchFamily="34" charset="0"/>
              </a:rPr>
              <a:t>Always have </a:t>
            </a:r>
            <a:r>
              <a:rPr lang="en-US" kern="0" dirty="0">
                <a:solidFill>
                  <a:schemeClr val="accent4"/>
                </a:solidFill>
                <a:latin typeface="Arial" panose="020B0604020202020204" pitchFamily="34" charset="0"/>
                <a:cs typeface="Arial" panose="020B0604020202020204" pitchFamily="34" charset="0"/>
              </a:rPr>
              <a:t>encryption</a:t>
            </a:r>
            <a:r>
              <a:rPr lang="en-US" kern="0" dirty="0">
                <a:latin typeface="Arial" panose="020B0604020202020204" pitchFamily="34" charset="0"/>
                <a:cs typeface="Arial" panose="020B0604020202020204" pitchFamily="34" charset="0"/>
              </a:rPr>
              <a:t> of your cloud storage data with </a:t>
            </a:r>
            <a:r>
              <a:rPr lang="en-US" kern="0" dirty="0">
                <a:solidFill>
                  <a:schemeClr val="accent4"/>
                </a:solidFill>
                <a:latin typeface="Arial" panose="020B0604020202020204" pitchFamily="34" charset="0"/>
                <a:cs typeface="Arial" panose="020B0604020202020204" pitchFamily="34" charset="0"/>
              </a:rPr>
              <a:t>secure</a:t>
            </a:r>
            <a:r>
              <a:rPr lang="en-US" kern="0" dirty="0">
                <a:latin typeface="Arial" panose="020B0604020202020204" pitchFamily="34" charset="0"/>
                <a:cs typeface="Arial" panose="020B0604020202020204" pitchFamily="34" charset="0"/>
              </a:rPr>
              <a:t> to the core architecture</a:t>
            </a:r>
          </a:p>
          <a:p>
            <a:pPr marL="627062" indent="-342900" defTabSz="1219140">
              <a:spcBef>
                <a:spcPts val="600"/>
              </a:spcBef>
              <a:spcAft>
                <a:spcPts val="600"/>
              </a:spcAft>
              <a:buSzPct val="90000"/>
              <a:buFont typeface="Arial" panose="020B0604020202020204" pitchFamily="34" charset="0"/>
              <a:buChar char="•"/>
              <a:defRPr/>
            </a:pPr>
            <a:r>
              <a:rPr lang="en-US" kern="0" dirty="0">
                <a:latin typeface="Arial" panose="020B0604020202020204" pitchFamily="34" charset="0"/>
                <a:cs typeface="Arial" panose="020B0604020202020204" pitchFamily="34" charset="0"/>
              </a:rPr>
              <a:t>Can control and govern </a:t>
            </a:r>
            <a:r>
              <a:rPr lang="en-US" kern="0" dirty="0">
                <a:solidFill>
                  <a:schemeClr val="accent2"/>
                </a:solidFill>
                <a:latin typeface="Arial" panose="020B0604020202020204" pitchFamily="34" charset="0"/>
                <a:cs typeface="Arial" panose="020B0604020202020204" pitchFamily="34" charset="0"/>
              </a:rPr>
              <a:t>access policies </a:t>
            </a:r>
            <a:r>
              <a:rPr lang="en-US" kern="0" dirty="0">
                <a:latin typeface="Arial" panose="020B0604020202020204" pitchFamily="34" charset="0"/>
                <a:cs typeface="Arial" panose="020B0604020202020204" pitchFamily="34" charset="0"/>
              </a:rPr>
              <a:t>across your cloud data resources</a:t>
            </a:r>
          </a:p>
          <a:p>
            <a:pPr marL="627062" indent="-342900" defTabSz="1219140">
              <a:spcBef>
                <a:spcPts val="600"/>
              </a:spcBef>
              <a:spcAft>
                <a:spcPts val="600"/>
              </a:spcAft>
              <a:buSzPct val="90000"/>
              <a:buFont typeface="Arial" panose="020B0604020202020204" pitchFamily="34" charset="0"/>
              <a:buChar char="•"/>
              <a:defRPr/>
            </a:pPr>
            <a:r>
              <a:rPr lang="en-US" kern="0" dirty="0">
                <a:latin typeface="Arial" panose="020B0604020202020204" pitchFamily="34" charset="0"/>
                <a:cs typeface="Arial" panose="020B0604020202020204" pitchFamily="34" charset="0"/>
              </a:rPr>
              <a:t>Can </a:t>
            </a:r>
            <a:r>
              <a:rPr lang="en-US" kern="0" dirty="0">
                <a:solidFill>
                  <a:schemeClr val="accent1"/>
                </a:solidFill>
                <a:latin typeface="Arial" panose="020B0604020202020204" pitchFamily="34" charset="0"/>
                <a:cs typeface="Arial" panose="020B0604020202020204" pitchFamily="34" charset="0"/>
              </a:rPr>
              <a:t>monitor</a:t>
            </a:r>
            <a:r>
              <a:rPr lang="en-US" kern="0" dirty="0">
                <a:latin typeface="Arial" panose="020B0604020202020204" pitchFamily="34" charset="0"/>
                <a:cs typeface="Arial" panose="020B0604020202020204" pitchFamily="34" charset="0"/>
              </a:rPr>
              <a:t> access to your cloud data stored</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4"/>
          </p:nvPr>
        </p:nvSpPr>
        <p:spPr>
          <a:xfrm>
            <a:off x="228600" y="1093471"/>
            <a:ext cx="2701021" cy="622608"/>
          </a:xfrm>
          <a:solidFill>
            <a:schemeClr val="accent4"/>
          </a:solidFill>
        </p:spPr>
        <p:txBody>
          <a:bodyPr/>
          <a:lstStyle/>
          <a:p>
            <a:pPr marL="119063">
              <a:lnSpc>
                <a:spcPct val="150000"/>
              </a:lnSpc>
              <a:spcBef>
                <a:spcPts val="1200"/>
              </a:spcBef>
              <a:spcAft>
                <a:spcPts val="600"/>
              </a:spcAft>
              <a:buSzPct val="90000"/>
              <a:defRPr/>
            </a:pPr>
            <a:r>
              <a:rPr lang="en-US" sz="1100" kern="0" dirty="0">
                <a:solidFill>
                  <a:schemeClr val="tx1"/>
                </a:solidFill>
                <a:latin typeface="Arial" panose="020B0604020202020204" pitchFamily="34" charset="0"/>
                <a:cs typeface="Arial" panose="020B0604020202020204" pitchFamily="34" charset="0"/>
              </a:rPr>
              <a:t>End-to-end security and  encryption of data at every stage is critical</a:t>
            </a:r>
          </a:p>
        </p:txBody>
      </p:sp>
      <p:grpSp>
        <p:nvGrpSpPr>
          <p:cNvPr id="32" name="Group 31">
            <a:extLst>
              <a:ext uri="{FF2B5EF4-FFF2-40B4-BE49-F238E27FC236}">
                <a16:creationId xmlns:a16="http://schemas.microsoft.com/office/drawing/2014/main" id="{9D588C27-44AF-964A-A581-6974F7ECD0AF}"/>
              </a:ext>
            </a:extLst>
          </p:cNvPr>
          <p:cNvGrpSpPr/>
          <p:nvPr/>
        </p:nvGrpSpPr>
        <p:grpSpPr>
          <a:xfrm>
            <a:off x="2893045" y="1093719"/>
            <a:ext cx="740323" cy="622608"/>
            <a:chOff x="3848717" y="1194303"/>
            <a:chExt cx="740323" cy="622608"/>
          </a:xfrm>
        </p:grpSpPr>
        <p:sp>
          <p:nvSpPr>
            <p:cNvPr id="31" name="Text Placeholder 6">
              <a:extLst>
                <a:ext uri="{FF2B5EF4-FFF2-40B4-BE49-F238E27FC236}">
                  <a16:creationId xmlns:a16="http://schemas.microsoft.com/office/drawing/2014/main" id="{D6297569-1F61-C54B-98E4-9F2CB144557C}"/>
                </a:ext>
              </a:extLst>
            </p:cNvPr>
            <p:cNvSpPr txBox="1">
              <a:spLocks/>
            </p:cNvSpPr>
            <p:nvPr/>
          </p:nvSpPr>
          <p:spPr>
            <a:xfrm>
              <a:off x="3848717" y="1194303"/>
              <a:ext cx="740323" cy="622608"/>
            </a:xfrm>
            <a:prstGeom prst="rect">
              <a:avLst/>
            </a:prstGeom>
            <a:solidFill>
              <a:schemeClr val="accent4"/>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0" name="Graphic 29">
              <a:extLst>
                <a:ext uri="{FF2B5EF4-FFF2-40B4-BE49-F238E27FC236}">
                  <a16:creationId xmlns:a16="http://schemas.microsoft.com/office/drawing/2014/main" id="{79875F05-20A3-B945-8F9C-145A3408E8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9842" y="1260165"/>
              <a:ext cx="490884" cy="490884"/>
            </a:xfrm>
            <a:prstGeom prst="rect">
              <a:avLst/>
            </a:prstGeom>
          </p:spPr>
        </p:pic>
      </p:grpSp>
      <p:sp>
        <p:nvSpPr>
          <p:cNvPr id="36" name="Text Placeholder 6">
            <a:extLst>
              <a:ext uri="{FF2B5EF4-FFF2-40B4-BE49-F238E27FC236}">
                <a16:creationId xmlns:a16="http://schemas.microsoft.com/office/drawing/2014/main" id="{D8E7A7A9-EC8C-944B-97F0-EED2B1DE51B1}"/>
              </a:ext>
            </a:extLst>
          </p:cNvPr>
          <p:cNvSpPr txBox="1">
            <a:spLocks/>
          </p:cNvSpPr>
          <p:nvPr/>
        </p:nvSpPr>
        <p:spPr>
          <a:xfrm>
            <a:off x="256971" y="2005108"/>
            <a:ext cx="2672650" cy="622608"/>
          </a:xfrm>
          <a:prstGeom prst="rect">
            <a:avLst/>
          </a:prstGeom>
          <a:solidFill>
            <a:schemeClr val="accent2"/>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Enforcing cloud data access control </a:t>
            </a:r>
            <a:b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policies is a challenge</a:t>
            </a:r>
          </a:p>
        </p:txBody>
      </p:sp>
      <p:grpSp>
        <p:nvGrpSpPr>
          <p:cNvPr id="41" name="Group 40">
            <a:extLst>
              <a:ext uri="{FF2B5EF4-FFF2-40B4-BE49-F238E27FC236}">
                <a16:creationId xmlns:a16="http://schemas.microsoft.com/office/drawing/2014/main" id="{A2D82ECB-D886-E641-8ACC-C8BD23073CE1}"/>
              </a:ext>
            </a:extLst>
          </p:cNvPr>
          <p:cNvGrpSpPr/>
          <p:nvPr/>
        </p:nvGrpSpPr>
        <p:grpSpPr>
          <a:xfrm>
            <a:off x="2893045" y="2005108"/>
            <a:ext cx="740323" cy="622608"/>
            <a:chOff x="2929621" y="2005108"/>
            <a:chExt cx="740323" cy="622608"/>
          </a:xfrm>
          <a:solidFill>
            <a:schemeClr val="accent2"/>
          </a:solidFill>
        </p:grpSpPr>
        <p:sp>
          <p:nvSpPr>
            <p:cNvPr id="38" name="Text Placeholder 6">
              <a:extLst>
                <a:ext uri="{FF2B5EF4-FFF2-40B4-BE49-F238E27FC236}">
                  <a16:creationId xmlns:a16="http://schemas.microsoft.com/office/drawing/2014/main" id="{E6DD1062-8404-9247-8E08-DF72DCD02953}"/>
                </a:ext>
              </a:extLst>
            </p:cNvPr>
            <p:cNvSpPr txBox="1">
              <a:spLocks/>
            </p:cNvSpPr>
            <p:nvPr/>
          </p:nvSpPr>
          <p:spPr>
            <a:xfrm>
              <a:off x="2929621" y="2005108"/>
              <a:ext cx="740323" cy="622608"/>
            </a:xfrm>
            <a:prstGeom prst="rect">
              <a:avLst/>
            </a:prstGeom>
            <a:grp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0" name="Graphic 39">
              <a:extLst>
                <a:ext uri="{FF2B5EF4-FFF2-40B4-BE49-F238E27FC236}">
                  <a16:creationId xmlns:a16="http://schemas.microsoft.com/office/drawing/2014/main" id="{B2EDB5BE-A237-744C-905A-0AA8697521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0746" y="2070970"/>
              <a:ext cx="490884" cy="490884"/>
            </a:xfrm>
            <a:prstGeom prst="rect">
              <a:avLst/>
            </a:prstGeom>
          </p:spPr>
        </p:pic>
      </p:grpSp>
      <p:sp>
        <p:nvSpPr>
          <p:cNvPr id="42" name="Text Placeholder 6">
            <a:extLst>
              <a:ext uri="{FF2B5EF4-FFF2-40B4-BE49-F238E27FC236}">
                <a16:creationId xmlns:a16="http://schemas.microsoft.com/office/drawing/2014/main" id="{2B33297A-CD98-A143-B67F-A7138CD2D947}"/>
              </a:ext>
            </a:extLst>
          </p:cNvPr>
          <p:cNvSpPr txBox="1">
            <a:spLocks/>
          </p:cNvSpPr>
          <p:nvPr/>
        </p:nvSpPr>
        <p:spPr>
          <a:xfrm>
            <a:off x="256971" y="2815913"/>
            <a:ext cx="2672650" cy="622608"/>
          </a:xfrm>
          <a:prstGeom prst="rect">
            <a:avLst/>
          </a:prstGeom>
          <a:solidFill>
            <a:schemeClr val="accent1"/>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Auditing of data access becomes a concern</a:t>
            </a:r>
          </a:p>
        </p:txBody>
      </p:sp>
      <p:grpSp>
        <p:nvGrpSpPr>
          <p:cNvPr id="47" name="Group 46">
            <a:extLst>
              <a:ext uri="{FF2B5EF4-FFF2-40B4-BE49-F238E27FC236}">
                <a16:creationId xmlns:a16="http://schemas.microsoft.com/office/drawing/2014/main" id="{765AED57-ECBE-994A-B067-9234E2F74843}"/>
              </a:ext>
            </a:extLst>
          </p:cNvPr>
          <p:cNvGrpSpPr/>
          <p:nvPr/>
        </p:nvGrpSpPr>
        <p:grpSpPr>
          <a:xfrm>
            <a:off x="2893045" y="2815913"/>
            <a:ext cx="740323" cy="622608"/>
            <a:chOff x="2929621" y="2815913"/>
            <a:chExt cx="740323" cy="622608"/>
          </a:xfrm>
        </p:grpSpPr>
        <p:sp>
          <p:nvSpPr>
            <p:cNvPr id="44" name="Text Placeholder 6">
              <a:extLst>
                <a:ext uri="{FF2B5EF4-FFF2-40B4-BE49-F238E27FC236}">
                  <a16:creationId xmlns:a16="http://schemas.microsoft.com/office/drawing/2014/main" id="{E710906B-C85C-DF40-9406-EF7DD781AD77}"/>
                </a:ext>
              </a:extLst>
            </p:cNvPr>
            <p:cNvSpPr txBox="1">
              <a:spLocks/>
            </p:cNvSpPr>
            <p:nvPr/>
          </p:nvSpPr>
          <p:spPr>
            <a:xfrm>
              <a:off x="2929621" y="2815913"/>
              <a:ext cx="740323" cy="622608"/>
            </a:xfrm>
            <a:prstGeom prst="rect">
              <a:avLst/>
            </a:prstGeom>
            <a:solidFill>
              <a:schemeClr val="accent1"/>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6" name="Graphic 45">
              <a:extLst>
                <a:ext uri="{FF2B5EF4-FFF2-40B4-BE49-F238E27FC236}">
                  <a16:creationId xmlns:a16="http://schemas.microsoft.com/office/drawing/2014/main" id="{94FCDE8A-A53E-CA41-839F-171EBC60DB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0746" y="2881775"/>
              <a:ext cx="490884" cy="490884"/>
            </a:xfrm>
            <a:prstGeom prst="rect">
              <a:avLst/>
            </a:prstGeom>
          </p:spPr>
        </p:pic>
      </p:grpSp>
    </p:spTree>
    <p:extLst>
      <p:ext uri="{BB962C8B-B14F-4D97-AF65-F5344CB8AC3E}">
        <p14:creationId xmlns:p14="http://schemas.microsoft.com/office/powerpoint/2010/main" val="399144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5754072" cy="640080"/>
          </a:xfrm>
        </p:spPr>
        <p:txBody>
          <a:bodyPr/>
          <a:lstStyle/>
          <a:p>
            <a:r>
              <a:rPr lang="en-US" dirty="0">
                <a:latin typeface="Arial" panose="020B0604020202020204" pitchFamily="34" charset="0"/>
                <a:cs typeface="Arial" panose="020B0604020202020204" pitchFamily="34" charset="0"/>
              </a:rPr>
              <a:t>Encryption for your enterprise cloud data </a:t>
            </a:r>
          </a:p>
        </p:txBody>
      </p:sp>
      <p:sp>
        <p:nvSpPr>
          <p:cNvPr id="6" name="Text Placeholder 5"/>
          <p:cNvSpPr>
            <a:spLocks noGrp="1"/>
          </p:cNvSpPr>
          <p:nvPr>
            <p:ph type="body" sz="quarter" idx="14"/>
          </p:nvPr>
        </p:nvSpPr>
        <p:spPr/>
        <p:txBody>
          <a:bodyPr/>
          <a:lstStyle/>
          <a:p>
            <a:pPr marL="285750" indent="-285750">
              <a:spcBef>
                <a:spcPts val="1272"/>
              </a:spcBef>
              <a:spcAft>
                <a:spcPts val="600"/>
              </a:spcAft>
              <a:buSzPct val="90000"/>
              <a:buFont typeface="Arial" panose="020B0604020202020204" pitchFamily="34" charset="0"/>
              <a:buChar char="•"/>
              <a:tabLst>
                <a:tab pos="5253435" algn="dec"/>
              </a:tabLst>
              <a:defRPr/>
            </a:pPr>
            <a:r>
              <a:rPr lang="en-US" kern="0" dirty="0">
                <a:latin typeface="Arial" panose="020B0604020202020204" pitchFamily="34" charset="0"/>
                <a:cs typeface="Arial" panose="020B0604020202020204" pitchFamily="34" charset="0"/>
                <a:sym typeface="Calibri"/>
              </a:rPr>
              <a:t>IBM Cloud Object Storage provides </a:t>
            </a:r>
            <a:r>
              <a:rPr lang="en-US" kern="0" dirty="0">
                <a:latin typeface="Arial" panose="020B0604020202020204" pitchFamily="34" charset="0"/>
                <a:cs typeface="Arial" panose="020B0604020202020204" pitchFamily="34" charset="0"/>
              </a:rPr>
              <a:t>default, always on, encryption for your data at rest</a:t>
            </a:r>
          </a:p>
          <a:p>
            <a:pPr marL="285750" indent="-285750">
              <a:spcBef>
                <a:spcPts val="1272"/>
              </a:spcBef>
              <a:spcAft>
                <a:spcPts val="600"/>
              </a:spcAft>
              <a:buSzPct val="90000"/>
              <a:buFont typeface="Arial" panose="020B0604020202020204" pitchFamily="34" charset="0"/>
              <a:buChar char="•"/>
              <a:tabLst>
                <a:tab pos="5253435" algn="dec"/>
              </a:tabLst>
              <a:defRPr/>
            </a:pPr>
            <a:r>
              <a:rPr lang="en-US" kern="0" dirty="0">
                <a:latin typeface="Arial" panose="020B0604020202020204" pitchFamily="34" charset="0"/>
                <a:cs typeface="Arial" panose="020B0604020202020204" pitchFamily="34" charset="0"/>
              </a:rPr>
              <a:t>Granular control over encryption keys by leveraging native integrations with IBM Cloud Key Management Services (KMS) </a:t>
            </a:r>
          </a:p>
          <a:p>
            <a:pPr marL="627062" indent="-342900" defTabSz="1219140">
              <a:spcBef>
                <a:spcPts val="800"/>
              </a:spcBef>
              <a:buSzPct val="90000"/>
              <a:buFont typeface="Monaco" pitchFamily="2" charset="77"/>
              <a:buChar char="⎼"/>
              <a:defRPr/>
            </a:pPr>
            <a:r>
              <a:rPr lang="en-US" sz="1200" kern="0" dirty="0">
                <a:latin typeface="Arial" panose="020B0604020202020204" pitchFamily="34" charset="0"/>
                <a:cs typeface="Arial" panose="020B0604020202020204" pitchFamily="34" charset="0"/>
              </a:rPr>
              <a:t>IBM Key Protect</a:t>
            </a:r>
          </a:p>
          <a:p>
            <a:pPr marL="800100" lvl="1" indent="-171450" defTabSz="1219140">
              <a:spcBef>
                <a:spcPts val="200"/>
              </a:spcBef>
              <a:buSzPct val="90000"/>
              <a:buFont typeface="Arial" panose="020B0604020202020204" pitchFamily="34" charset="0"/>
              <a:buChar char="•"/>
              <a:defRPr/>
            </a:pPr>
            <a:r>
              <a:rPr lang="en-US" sz="1000" kern="0" dirty="0">
                <a:latin typeface="Arial" panose="020B0604020202020204" pitchFamily="34" charset="0"/>
                <a:cs typeface="Arial" panose="020B0604020202020204" pitchFamily="34" charset="0"/>
              </a:rPr>
              <a:t>Bring Your Own root Key to IBM Cloud and stored on FIPS 140-2 Level 3 certified cloud-based Hardware Security Modules (HSMs) </a:t>
            </a:r>
          </a:p>
          <a:p>
            <a:pPr marL="627062" indent="-342900" defTabSz="1219140">
              <a:spcBef>
                <a:spcPts val="800"/>
              </a:spcBef>
              <a:buSzPct val="90000"/>
              <a:buFont typeface="Monaco" pitchFamily="2" charset="77"/>
              <a:buChar char="⎼"/>
              <a:defRPr/>
            </a:pPr>
            <a:r>
              <a:rPr lang="en-US" sz="1200" kern="0" dirty="0">
                <a:latin typeface="Arial" panose="020B0604020202020204" pitchFamily="34" charset="0"/>
                <a:cs typeface="Arial" panose="020B0604020202020204" pitchFamily="34" charset="0"/>
              </a:rPr>
              <a:t>IBM Cloud Hyper Protect Crypto Services</a:t>
            </a:r>
          </a:p>
          <a:p>
            <a:pPr marL="800100" lvl="1" indent="-171450" defTabSz="1219140">
              <a:spcBef>
                <a:spcPts val="200"/>
              </a:spcBef>
              <a:buSzPct val="90000"/>
              <a:buFont typeface="Arial" panose="020B0604020202020204" pitchFamily="34" charset="0"/>
              <a:buChar char="•"/>
              <a:defRPr/>
            </a:pPr>
            <a:r>
              <a:rPr lang="en-US" sz="1000" kern="0" dirty="0">
                <a:latin typeface="Arial" panose="020B0604020202020204" pitchFamily="34" charset="0"/>
                <a:cs typeface="Arial" panose="020B0604020202020204" pitchFamily="34" charset="0"/>
              </a:rPr>
              <a:t>Keep Your Own Key with a dedicated key management and HSM service that is controlled by you and built on FIPS 140-2 Level 4-certified hardware</a:t>
            </a:r>
          </a:p>
        </p:txBody>
      </p:sp>
      <p:sp>
        <p:nvSpPr>
          <p:cNvPr id="4" name="TextBox 3">
            <a:extLst>
              <a:ext uri="{FF2B5EF4-FFF2-40B4-BE49-F238E27FC236}">
                <a16:creationId xmlns:a16="http://schemas.microsoft.com/office/drawing/2014/main" id="{2464FF49-83FF-F144-BCF4-26E8BB7B9698}"/>
              </a:ext>
            </a:extLst>
          </p:cNvPr>
          <p:cNvSpPr txBox="1"/>
          <p:nvPr/>
        </p:nvSpPr>
        <p:spPr>
          <a:xfrm>
            <a:off x="5669404" y="2212723"/>
            <a:ext cx="272106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Data encryption and security with Cloud Object Storage</a:t>
            </a:r>
          </a:p>
        </p:txBody>
      </p:sp>
      <p:grpSp>
        <p:nvGrpSpPr>
          <p:cNvPr id="10" name="Group 9">
            <a:extLst>
              <a:ext uri="{FF2B5EF4-FFF2-40B4-BE49-F238E27FC236}">
                <a16:creationId xmlns:a16="http://schemas.microsoft.com/office/drawing/2014/main" id="{EAC1BDE2-0BFC-B544-86A8-A1BBDAE8BF69}"/>
              </a:ext>
            </a:extLst>
          </p:cNvPr>
          <p:cNvGrpSpPr/>
          <p:nvPr/>
        </p:nvGrpSpPr>
        <p:grpSpPr>
          <a:xfrm>
            <a:off x="5354716" y="3110074"/>
            <a:ext cx="1904579" cy="502658"/>
            <a:chOff x="3448236" y="3493771"/>
            <a:chExt cx="1904579" cy="502658"/>
          </a:xfrm>
        </p:grpSpPr>
        <p:sp>
          <p:nvSpPr>
            <p:cNvPr id="18" name="TextBox 17">
              <a:extLst>
                <a:ext uri="{FF2B5EF4-FFF2-40B4-BE49-F238E27FC236}">
                  <a16:creationId xmlns:a16="http://schemas.microsoft.com/office/drawing/2014/main" id="{42A20B61-EF00-3145-B728-10EC8869A1B9}"/>
                </a:ext>
              </a:extLst>
            </p:cNvPr>
            <p:cNvSpPr txBox="1"/>
            <p:nvPr/>
          </p:nvSpPr>
          <p:spPr>
            <a:xfrm>
              <a:off x="3448236" y="3518629"/>
              <a:ext cx="1544733" cy="276999"/>
            </a:xfrm>
            <a:prstGeom prst="rect">
              <a:avLst/>
            </a:prstGeom>
            <a:solidFill>
              <a:schemeClr val="accent4"/>
            </a:solidFill>
          </p:spPr>
          <p:txBody>
            <a:bodyPr wrap="square" rtlCol="0">
              <a:spAutoFit/>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Key Protect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Hyper Protect Crypto Services</a:t>
              </a:r>
            </a:p>
          </p:txBody>
        </p:sp>
        <p:pic>
          <p:nvPicPr>
            <p:cNvPr id="14" name="Graphic 13">
              <a:extLst>
                <a:ext uri="{FF2B5EF4-FFF2-40B4-BE49-F238E27FC236}">
                  <a16:creationId xmlns:a16="http://schemas.microsoft.com/office/drawing/2014/main" id="{87759F3A-4D76-F748-B2D4-ED9705C4C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0157" y="3493771"/>
              <a:ext cx="502658" cy="502658"/>
            </a:xfrm>
            <a:prstGeom prst="rect">
              <a:avLst/>
            </a:prstGeom>
          </p:spPr>
        </p:pic>
      </p:grpSp>
      <p:pic>
        <p:nvPicPr>
          <p:cNvPr id="33" name="Graphic 32">
            <a:extLst>
              <a:ext uri="{FF2B5EF4-FFF2-40B4-BE49-F238E27FC236}">
                <a16:creationId xmlns:a16="http://schemas.microsoft.com/office/drawing/2014/main" id="{545263AC-CC4A-C043-9353-65207B08C4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9045" y="2897366"/>
            <a:ext cx="742087" cy="742087"/>
          </a:xfrm>
          <a:prstGeom prst="rect">
            <a:avLst/>
          </a:prstGeom>
        </p:spPr>
      </p:pic>
      <p:sp>
        <p:nvSpPr>
          <p:cNvPr id="34" name="TextBox 33">
            <a:extLst>
              <a:ext uri="{FF2B5EF4-FFF2-40B4-BE49-F238E27FC236}">
                <a16:creationId xmlns:a16="http://schemas.microsoft.com/office/drawing/2014/main" id="{F1592C60-7379-BB48-B015-5D3B84B790EB}"/>
              </a:ext>
            </a:extLst>
          </p:cNvPr>
          <p:cNvSpPr txBox="1"/>
          <p:nvPr/>
        </p:nvSpPr>
        <p:spPr>
          <a:xfrm>
            <a:off x="5255527" y="3711856"/>
            <a:ext cx="3360279" cy="236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KMS integration options with Cloud Object Storage</a:t>
            </a:r>
          </a:p>
        </p:txBody>
      </p:sp>
      <p:grpSp>
        <p:nvGrpSpPr>
          <p:cNvPr id="43" name="Group 42">
            <a:extLst>
              <a:ext uri="{FF2B5EF4-FFF2-40B4-BE49-F238E27FC236}">
                <a16:creationId xmlns:a16="http://schemas.microsoft.com/office/drawing/2014/main" id="{5E40B965-DF54-3643-BDB1-BC98F8BAF074}"/>
              </a:ext>
            </a:extLst>
          </p:cNvPr>
          <p:cNvGrpSpPr/>
          <p:nvPr/>
        </p:nvGrpSpPr>
        <p:grpSpPr>
          <a:xfrm>
            <a:off x="6193548" y="1250599"/>
            <a:ext cx="1672772" cy="960730"/>
            <a:chOff x="5917358" y="676666"/>
            <a:chExt cx="1672772" cy="960730"/>
          </a:xfrm>
        </p:grpSpPr>
        <p:grpSp>
          <p:nvGrpSpPr>
            <p:cNvPr id="11" name="Group 10">
              <a:extLst>
                <a:ext uri="{FF2B5EF4-FFF2-40B4-BE49-F238E27FC236}">
                  <a16:creationId xmlns:a16="http://schemas.microsoft.com/office/drawing/2014/main" id="{DA8AFC06-F96B-3F42-88D7-162C855BB50B}"/>
                </a:ext>
              </a:extLst>
            </p:cNvPr>
            <p:cNvGrpSpPr/>
            <p:nvPr/>
          </p:nvGrpSpPr>
          <p:grpSpPr>
            <a:xfrm>
              <a:off x="5917358" y="934498"/>
              <a:ext cx="792428" cy="322496"/>
              <a:chOff x="7324487" y="2003544"/>
              <a:chExt cx="870945" cy="370678"/>
            </a:xfrm>
          </p:grpSpPr>
          <p:grpSp>
            <p:nvGrpSpPr>
              <p:cNvPr id="9" name="Group 8">
                <a:extLst>
                  <a:ext uri="{FF2B5EF4-FFF2-40B4-BE49-F238E27FC236}">
                    <a16:creationId xmlns:a16="http://schemas.microsoft.com/office/drawing/2014/main" id="{648A4461-7064-5C4E-976E-5DA321A38114}"/>
                  </a:ext>
                </a:extLst>
              </p:cNvPr>
              <p:cNvGrpSpPr/>
              <p:nvPr/>
            </p:nvGrpSpPr>
            <p:grpSpPr>
              <a:xfrm>
                <a:off x="7756671" y="2003544"/>
                <a:ext cx="438761" cy="370678"/>
                <a:chOff x="7928100" y="2042558"/>
                <a:chExt cx="438761" cy="370677"/>
              </a:xfrm>
            </p:grpSpPr>
            <p:sp>
              <p:nvSpPr>
                <p:cNvPr id="30" name="Text Placeholder 6">
                  <a:extLst>
                    <a:ext uri="{FF2B5EF4-FFF2-40B4-BE49-F238E27FC236}">
                      <a16:creationId xmlns:a16="http://schemas.microsoft.com/office/drawing/2014/main" id="{67C2CE27-B7F1-4B48-A431-6DD451D8831A}"/>
                    </a:ext>
                  </a:extLst>
                </p:cNvPr>
                <p:cNvSpPr txBox="1">
                  <a:spLocks/>
                </p:cNvSpPr>
                <p:nvPr/>
              </p:nvSpPr>
              <p:spPr>
                <a:xfrm>
                  <a:off x="7928100" y="2042558"/>
                  <a:ext cx="438761" cy="370677"/>
                </a:xfrm>
                <a:prstGeom prst="rect">
                  <a:avLst/>
                </a:prstGeom>
                <a:solidFill>
                  <a:schemeClr val="accent5"/>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9" name="Graphic 18">
                  <a:extLst>
                    <a:ext uri="{FF2B5EF4-FFF2-40B4-BE49-F238E27FC236}">
                      <a16:creationId xmlns:a16="http://schemas.microsoft.com/office/drawing/2014/main" id="{37EED446-A16B-D946-AB4C-59A1FB879A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3520" y="2063935"/>
                  <a:ext cx="327930" cy="327931"/>
                </a:xfrm>
                <a:prstGeom prst="rect">
                  <a:avLst/>
                </a:prstGeom>
              </p:spPr>
            </p:pic>
          </p:grpSp>
          <p:grpSp>
            <p:nvGrpSpPr>
              <p:cNvPr id="8" name="Group 7">
                <a:extLst>
                  <a:ext uri="{FF2B5EF4-FFF2-40B4-BE49-F238E27FC236}">
                    <a16:creationId xmlns:a16="http://schemas.microsoft.com/office/drawing/2014/main" id="{1DED7D19-6EF9-AC4F-BD01-9FEBAD5FE2B2}"/>
                  </a:ext>
                </a:extLst>
              </p:cNvPr>
              <p:cNvGrpSpPr/>
              <p:nvPr/>
            </p:nvGrpSpPr>
            <p:grpSpPr>
              <a:xfrm>
                <a:off x="7324487" y="2003544"/>
                <a:ext cx="438761" cy="370678"/>
                <a:chOff x="8132483" y="1572268"/>
                <a:chExt cx="438761" cy="370678"/>
              </a:xfrm>
            </p:grpSpPr>
            <p:sp>
              <p:nvSpPr>
                <p:cNvPr id="25" name="Text Placeholder 6">
                  <a:extLst>
                    <a:ext uri="{FF2B5EF4-FFF2-40B4-BE49-F238E27FC236}">
                      <a16:creationId xmlns:a16="http://schemas.microsoft.com/office/drawing/2014/main" id="{938DA04A-B92F-BB4C-B6F2-9102DD0D989F}"/>
                    </a:ext>
                  </a:extLst>
                </p:cNvPr>
                <p:cNvSpPr txBox="1">
                  <a:spLocks/>
                </p:cNvSpPr>
                <p:nvPr/>
              </p:nvSpPr>
              <p:spPr>
                <a:xfrm>
                  <a:off x="8132483" y="1572268"/>
                  <a:ext cx="438761" cy="370678"/>
                </a:xfrm>
                <a:prstGeom prst="rect">
                  <a:avLst/>
                </a:prstGeom>
                <a:solidFill>
                  <a:schemeClr val="accent4"/>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6" name="Graphic 25">
                  <a:extLst>
                    <a:ext uri="{FF2B5EF4-FFF2-40B4-BE49-F238E27FC236}">
                      <a16:creationId xmlns:a16="http://schemas.microsoft.com/office/drawing/2014/main" id="{3E4BB3D8-84A3-D64C-9EE0-6F8C732CC9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04269" y="1611480"/>
                  <a:ext cx="290928" cy="292254"/>
                </a:xfrm>
                <a:prstGeom prst="rect">
                  <a:avLst/>
                </a:prstGeom>
              </p:spPr>
            </p:pic>
          </p:grpSp>
        </p:grpSp>
        <p:pic>
          <p:nvPicPr>
            <p:cNvPr id="35" name="Graphic 34">
              <a:extLst>
                <a:ext uri="{FF2B5EF4-FFF2-40B4-BE49-F238E27FC236}">
                  <a16:creationId xmlns:a16="http://schemas.microsoft.com/office/drawing/2014/main" id="{411CF972-FE1F-C74D-B5AD-5D3AFA13E0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9400" y="676666"/>
              <a:ext cx="960730" cy="960730"/>
            </a:xfrm>
            <a:prstGeom prst="rect">
              <a:avLst/>
            </a:prstGeom>
          </p:spPr>
        </p:pic>
      </p:grpSp>
      <p:grpSp>
        <p:nvGrpSpPr>
          <p:cNvPr id="36" name="Group 35">
            <a:extLst>
              <a:ext uri="{FF2B5EF4-FFF2-40B4-BE49-F238E27FC236}">
                <a16:creationId xmlns:a16="http://schemas.microsoft.com/office/drawing/2014/main" id="{6D40B382-8051-B34D-81E4-34AC371F1822}"/>
              </a:ext>
            </a:extLst>
          </p:cNvPr>
          <p:cNvGrpSpPr/>
          <p:nvPr/>
        </p:nvGrpSpPr>
        <p:grpSpPr>
          <a:xfrm>
            <a:off x="8145914" y="3078195"/>
            <a:ext cx="469892" cy="213416"/>
            <a:chOff x="7324487" y="2003544"/>
            <a:chExt cx="870950" cy="370678"/>
          </a:xfrm>
        </p:grpSpPr>
        <p:grpSp>
          <p:nvGrpSpPr>
            <p:cNvPr id="37" name="Group 36">
              <a:extLst>
                <a:ext uri="{FF2B5EF4-FFF2-40B4-BE49-F238E27FC236}">
                  <a16:creationId xmlns:a16="http://schemas.microsoft.com/office/drawing/2014/main" id="{6D9958CA-80B2-CA42-85E1-D729B41BE86D}"/>
                </a:ext>
              </a:extLst>
            </p:cNvPr>
            <p:cNvGrpSpPr/>
            <p:nvPr/>
          </p:nvGrpSpPr>
          <p:grpSpPr>
            <a:xfrm>
              <a:off x="7756676" y="2003544"/>
              <a:ext cx="438761" cy="370678"/>
              <a:chOff x="7928106" y="2042562"/>
              <a:chExt cx="438761" cy="370678"/>
            </a:xfrm>
          </p:grpSpPr>
          <p:sp>
            <p:nvSpPr>
              <p:cNvPr id="41" name="Text Placeholder 6">
                <a:extLst>
                  <a:ext uri="{FF2B5EF4-FFF2-40B4-BE49-F238E27FC236}">
                    <a16:creationId xmlns:a16="http://schemas.microsoft.com/office/drawing/2014/main" id="{92D6876D-F2A8-5345-870C-C8B750380E42}"/>
                  </a:ext>
                </a:extLst>
              </p:cNvPr>
              <p:cNvSpPr txBox="1">
                <a:spLocks/>
              </p:cNvSpPr>
              <p:nvPr/>
            </p:nvSpPr>
            <p:spPr>
              <a:xfrm>
                <a:off x="7928106" y="2042562"/>
                <a:ext cx="438761" cy="370678"/>
              </a:xfrm>
              <a:prstGeom prst="rect">
                <a:avLst/>
              </a:prstGeom>
              <a:solidFill>
                <a:schemeClr val="accent5"/>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2" name="Graphic 41">
                <a:extLst>
                  <a:ext uri="{FF2B5EF4-FFF2-40B4-BE49-F238E27FC236}">
                    <a16:creationId xmlns:a16="http://schemas.microsoft.com/office/drawing/2014/main" id="{AAA3A38F-A9F9-6A4A-A02F-47A2CB6849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3520" y="2063935"/>
                <a:ext cx="327932" cy="327932"/>
              </a:xfrm>
              <a:prstGeom prst="rect">
                <a:avLst/>
              </a:prstGeom>
            </p:spPr>
          </p:pic>
        </p:grpSp>
        <p:grpSp>
          <p:nvGrpSpPr>
            <p:cNvPr id="38" name="Group 37">
              <a:extLst>
                <a:ext uri="{FF2B5EF4-FFF2-40B4-BE49-F238E27FC236}">
                  <a16:creationId xmlns:a16="http://schemas.microsoft.com/office/drawing/2014/main" id="{B5F6BA81-EE18-3547-B8A7-3FB243B0A492}"/>
                </a:ext>
              </a:extLst>
            </p:cNvPr>
            <p:cNvGrpSpPr/>
            <p:nvPr/>
          </p:nvGrpSpPr>
          <p:grpSpPr>
            <a:xfrm>
              <a:off x="7324487" y="2003544"/>
              <a:ext cx="438761" cy="370678"/>
              <a:chOff x="8132483" y="1572268"/>
              <a:chExt cx="438761" cy="370678"/>
            </a:xfrm>
          </p:grpSpPr>
          <p:sp>
            <p:nvSpPr>
              <p:cNvPr id="39" name="Text Placeholder 6">
                <a:extLst>
                  <a:ext uri="{FF2B5EF4-FFF2-40B4-BE49-F238E27FC236}">
                    <a16:creationId xmlns:a16="http://schemas.microsoft.com/office/drawing/2014/main" id="{967209E8-46ED-6241-8949-68F3C559A002}"/>
                  </a:ext>
                </a:extLst>
              </p:cNvPr>
              <p:cNvSpPr txBox="1">
                <a:spLocks/>
              </p:cNvSpPr>
              <p:nvPr/>
            </p:nvSpPr>
            <p:spPr>
              <a:xfrm>
                <a:off x="8132483" y="1572268"/>
                <a:ext cx="438761" cy="370678"/>
              </a:xfrm>
              <a:prstGeom prst="rect">
                <a:avLst/>
              </a:prstGeom>
              <a:solidFill>
                <a:schemeClr val="accent4"/>
              </a:solidFill>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marR="0" lvl="0" indent="0" algn="l" defTabSz="457200" rtl="0" eaLnBrk="1" fontAlgn="auto" latinLnBrk="0" hangingPunct="1">
                  <a:lnSpc>
                    <a:spcPct val="150000"/>
                  </a:lnSpc>
                  <a:spcBef>
                    <a:spcPts val="1200"/>
                  </a:spcBef>
                  <a:spcAft>
                    <a:spcPts val="600"/>
                  </a:spcAft>
                  <a:buClrTx/>
                  <a:buSzPct val="90000"/>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0" name="Graphic 39">
                <a:extLst>
                  <a:ext uri="{FF2B5EF4-FFF2-40B4-BE49-F238E27FC236}">
                    <a16:creationId xmlns:a16="http://schemas.microsoft.com/office/drawing/2014/main" id="{D80CE0B4-B8CF-4B4F-A419-917EBA36BB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04269" y="1611480"/>
                <a:ext cx="290928" cy="292254"/>
              </a:xfrm>
              <a:prstGeom prst="rect">
                <a:avLst/>
              </a:prstGeom>
            </p:spPr>
          </p:pic>
        </p:grpSp>
      </p:grpSp>
    </p:spTree>
    <p:extLst>
      <p:ext uri="{BB962C8B-B14F-4D97-AF65-F5344CB8AC3E}">
        <p14:creationId xmlns:p14="http://schemas.microsoft.com/office/powerpoint/2010/main" val="3224999996"/>
      </p:ext>
    </p:extLst>
  </p:cSld>
  <p:clrMapOvr>
    <a:masterClrMapping/>
  </p:clrMapOvr>
</p:sld>
</file>

<file path=ppt/theme/theme1.xml><?xml version="1.0" encoding="utf-8"?>
<a:theme xmlns:a="http://schemas.openxmlformats.org/drawingml/2006/main" name="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_Think_2018_Template" id="{DEDEDB99-4D94-7540-9AEC-C1D5D192657B}" vid="{0A8A2757-95C4-E74B-A761-C1301396D4C1}"/>
    </a:ext>
  </a:ext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1.xml><?xml version="1.0" encoding="utf-8"?>
<a:theme xmlns:a="http://schemas.openxmlformats.org/drawingml/2006/main" name="IBM 2019 Master template (black background)">
  <a:themeElements>
    <a:clrScheme name="Custom 3">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2019_V01_Plex" id="{570BCD8D-F9BA-FE4D-A5E6-8D1DC87465ED}" vid="{9961C7CC-94ED-7C47-95C1-780480ED64F7}"/>
    </a:ext>
  </a:extLst>
</a:theme>
</file>

<file path=ppt/theme/theme12.xml><?xml version="1.0" encoding="utf-8"?>
<a:theme xmlns:a="http://schemas.openxmlformats.org/drawingml/2006/main" name="4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1_Plex" id="{E4F078EA-58AF-6C4E-BE35-690E66F1C43A}" vid="{CBAA68B9-7875-FE41-9AE2-43D2BA4EACF6}"/>
    </a:ext>
  </a:extLst>
</a:theme>
</file>

<file path=ppt/theme/theme13.xml><?xml version="1.0" encoding="utf-8"?>
<a:theme xmlns:a="http://schemas.openxmlformats.org/drawingml/2006/main" name="IBM 2019 Master template (light gray background)">
  <a:themeElements>
    <a:clrScheme name="Custom 5">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0062FF"/>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9" id="{7369C1D0-34C4-2344-A6ED-8FC2AAF5DA30}" vid="{F4A89899-28AA-9243-B130-B554A39055FD}"/>
    </a:ext>
  </a:extLst>
</a:theme>
</file>

<file path=ppt/theme/theme14.xml><?xml version="1.0" encoding="utf-8"?>
<a:theme xmlns:a="http://schemas.openxmlformats.org/drawingml/2006/main" name="blk_background_2020">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_Think_2018_Template" id="{DEDEDB99-4D94-7540-9AEC-C1D5D192657B}" vid="{0A8A2757-95C4-E74B-A761-C1301396D4C1}"/>
    </a:ext>
  </a:extLst>
</a:theme>
</file>

<file path=ppt/theme/theme15.xml><?xml version="1.0" encoding="utf-8"?>
<a:theme xmlns:a="http://schemas.openxmlformats.org/drawingml/2006/main" name="5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3_Plex" id="{1226378D-4E68-1646-AEAE-702B1A9905A1}" vid="{4C020BF7-4FCB-1F42-8019-A2CCA1C10BB5}"/>
    </a:ext>
  </a:extLst>
</a:theme>
</file>

<file path=ppt/theme/theme16.xml><?xml version="1.0" encoding="utf-8"?>
<a:theme xmlns:a="http://schemas.openxmlformats.org/drawingml/2006/main" name="3_IBM 2019 Master template (black background)">
  <a:themeElements>
    <a:clrScheme name="Custom 3">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7" id="{457AFC92-4220-B845-BEF6-62B0C1957A10}" vid="{94FD2FAA-EB79-F642-9633-D29210EDD5F2}"/>
    </a:ext>
  </a:extLst>
</a:theme>
</file>

<file path=ppt/theme/theme17.xml><?xml version="1.0" encoding="utf-8"?>
<a:theme xmlns:a="http://schemas.openxmlformats.org/drawingml/2006/main" name="2_blk_background_2020">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_Think_2018_Template" id="{DEDEDB99-4D94-7540-9AEC-C1D5D192657B}" vid="{0A8A2757-95C4-E74B-A761-C1301396D4C1}"/>
    </a:ext>
  </a:extLst>
</a:theme>
</file>

<file path=ppt/theme/theme18.xml><?xml version="1.0" encoding="utf-8"?>
<a:theme xmlns:a="http://schemas.openxmlformats.org/drawingml/2006/main" name="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a:ln>
              <a:noFill/>
            </a:ln>
            <a:solidFill>
              <a:schemeClr val="tx1"/>
            </a:solidFill>
            <a:effectLst/>
            <a:uLnTx/>
            <a:uFillTx/>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Presentation_Enablement_Template_Arial_2021-Mar-01" id="{C3E2A282-2A00-BD46-997C-84779F9630FA}" vid="{F2E219E3-4639-D54F-A5A6-E018DDB0AEF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_Think_2018_Template" id="{DEDEDB99-4D94-7540-9AEC-C1D5D192657B}" vid="{4926B46E-0525-1E4A-A80D-11FC0FA0C3A0}"/>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D33E200D-9260-B64E-B6F1-29276819CA4F}"/>
    </a:ext>
  </a:extLst>
</a:theme>
</file>

<file path=ppt/theme/theme4.xml><?xml version="1.0" encoding="utf-8"?>
<a:theme xmlns:a="http://schemas.openxmlformats.org/drawingml/2006/main" name="1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3_Plex" id="{1226378D-4E68-1646-AEAE-702B1A9905A1}" vid="{4C020BF7-4FCB-1F42-8019-A2CCA1C10BB5}"/>
    </a:ext>
  </a:extLst>
</a:theme>
</file>

<file path=ppt/theme/theme5.xml><?xml version="1.0" encoding="utf-8"?>
<a:theme xmlns:a="http://schemas.openxmlformats.org/drawingml/2006/main" name="2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3_Plex" id="{1226378D-4E68-1646-AEAE-702B1A9905A1}" vid="{4C020BF7-4FCB-1F42-8019-A2CCA1C10BB5}"/>
    </a:ext>
  </a:extLst>
</a:theme>
</file>

<file path=ppt/theme/theme6.xml><?xml version="1.0" encoding="utf-8"?>
<a:theme xmlns:a="http://schemas.openxmlformats.org/drawingml/2006/main" name="2_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D33E200D-9260-B64E-B6F1-29276819CA4F}"/>
    </a:ext>
  </a:extLst>
</a:theme>
</file>

<file path=ppt/theme/theme7.xml><?xml version="1.0" encoding="utf-8"?>
<a:theme xmlns:a="http://schemas.openxmlformats.org/drawingml/2006/main" name="3_gry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318F3B17-FA30-F547-974D-88ACE0AED250}"/>
    </a:ext>
  </a:extLst>
</a:theme>
</file>

<file path=ppt/theme/theme8.xml><?xml version="1.0" encoding="utf-8"?>
<a:theme xmlns:a="http://schemas.openxmlformats.org/drawingml/2006/main" name="1_InterConnect Theme">
  <a:themeElements>
    <a:clrScheme name="Custom 15">
      <a:dk1>
        <a:srgbClr val="6D7777"/>
      </a:dk1>
      <a:lt1>
        <a:srgbClr val="FFFFFF"/>
      </a:lt1>
      <a:dk2>
        <a:srgbClr val="5596E6"/>
      </a:dk2>
      <a:lt2>
        <a:srgbClr val="959F9F"/>
      </a:lt2>
      <a:accent1>
        <a:srgbClr val="C8D2D2"/>
      </a:accent1>
      <a:accent2>
        <a:srgbClr val="DFE9E9"/>
      </a:accent2>
      <a:accent3>
        <a:srgbClr val="1D3649"/>
      </a:accent3>
      <a:accent4>
        <a:srgbClr val="325C80"/>
      </a:accent4>
      <a:accent5>
        <a:srgbClr val="5596E6"/>
      </a:accent5>
      <a:accent6>
        <a:srgbClr val="7CC7FF"/>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3_Plex" id="{1226378D-4E68-1646-AEAE-702B1A9905A1}" vid="{4C020BF7-4FCB-1F42-8019-A2CCA1C10BB5}"/>
    </a:ext>
  </a:extLst>
</a:theme>
</file>

<file path=docProps/app.xml><?xml version="1.0" encoding="utf-8"?>
<Properties xmlns="http://schemas.openxmlformats.org/officeDocument/2006/extended-properties" xmlns:vt="http://schemas.openxmlformats.org/officeDocument/2006/docPropsVTypes">
  <Template>Presentation1_Think_2018_SpeakerPPT_npdosclaimer</Template>
  <TotalTime>28046</TotalTime>
  <Words>3932</Words>
  <Application>Microsoft Office PowerPoint</Application>
  <PresentationFormat>On-screen Show (16:9)</PresentationFormat>
  <Paragraphs>805</Paragraphs>
  <Slides>34</Slides>
  <Notes>31</Notes>
  <HiddenSlides>0</HiddenSlides>
  <MMClips>0</MMClips>
  <ScaleCrop>false</ScaleCrop>
  <HeadingPairs>
    <vt:vector size="6" baseType="variant">
      <vt:variant>
        <vt:lpstr>Fonts Used</vt:lpstr>
      </vt:variant>
      <vt:variant>
        <vt:i4>12</vt:i4>
      </vt:variant>
      <vt:variant>
        <vt:lpstr>Theme</vt:lpstr>
      </vt:variant>
      <vt:variant>
        <vt:i4>18</vt:i4>
      </vt:variant>
      <vt:variant>
        <vt:lpstr>Slide Titles</vt:lpstr>
      </vt:variant>
      <vt:variant>
        <vt:i4>34</vt:i4>
      </vt:variant>
    </vt:vector>
  </HeadingPairs>
  <TitlesOfParts>
    <vt:vector size="64" baseType="lpstr">
      <vt:lpstr>.AppleSystemUIFont</vt:lpstr>
      <vt:lpstr>Apple Symbols</vt:lpstr>
      <vt:lpstr>Arial</vt:lpstr>
      <vt:lpstr>Calibri</vt:lpstr>
      <vt:lpstr>Calibri Light</vt:lpstr>
      <vt:lpstr>Courier New</vt:lpstr>
      <vt:lpstr>Helvetica Light</vt:lpstr>
      <vt:lpstr>HelvNeue Light for IBM</vt:lpstr>
      <vt:lpstr>IBM Plex Sans</vt:lpstr>
      <vt:lpstr>Lucida Grande</vt:lpstr>
      <vt:lpstr>Monaco</vt:lpstr>
      <vt:lpstr>Wingdings</vt:lpstr>
      <vt:lpstr>blk_background_2017</vt:lpstr>
      <vt:lpstr>dk_blu_background_2017</vt:lpstr>
      <vt:lpstr>1_wht_background_2017</vt:lpstr>
      <vt:lpstr>1_blk_background_2017</vt:lpstr>
      <vt:lpstr>2_blk_background_2017</vt:lpstr>
      <vt:lpstr>2_wht_background_2017</vt:lpstr>
      <vt:lpstr>3_gry_background_2017</vt:lpstr>
      <vt:lpstr>1_InterConnect Theme</vt:lpstr>
      <vt:lpstr>3_blk_background_2017</vt:lpstr>
      <vt:lpstr>1_Office Theme</vt:lpstr>
      <vt:lpstr>IBM 2019 Master template (black background)</vt:lpstr>
      <vt:lpstr>4_blk_background_2017</vt:lpstr>
      <vt:lpstr>IBM 2019 Master template (light gray background)</vt:lpstr>
      <vt:lpstr>blk_background_2020</vt:lpstr>
      <vt:lpstr>5_blk_background_2017</vt:lpstr>
      <vt:lpstr>3_IBM 2019 Master template (black background)</vt:lpstr>
      <vt:lpstr>2_blk_background_2020</vt:lpstr>
      <vt:lpstr>IBM 2020 Master template (black background)</vt:lpstr>
      <vt:lpstr>Leveraging the Growth of Unstructured Data with IBM Cloud Object Storage — Riz Amanuddin Program Director, Product Management IBM Cloud Object Storage ramanudd@us.ibm.com      </vt:lpstr>
      <vt:lpstr>PowerPoint Presentation</vt:lpstr>
      <vt:lpstr>Business Challenges</vt:lpstr>
      <vt:lpstr>Cloud Data Use Cases</vt:lpstr>
      <vt:lpstr>Cloud Object Storage: The foundation for data services </vt:lpstr>
      <vt:lpstr>A Cost-effective storage solution for your enterprise cloud data </vt:lpstr>
      <vt:lpstr>Achieve cost effectiveness by managing data lifecycle</vt:lpstr>
      <vt:lpstr>Enterprise Cloud Data Governance and Security</vt:lpstr>
      <vt:lpstr>Encryption for your enterprise cloud data </vt:lpstr>
      <vt:lpstr>Govern and monitor access with IBM Cloud Object Storage</vt:lpstr>
      <vt:lpstr>Industry compliance for your enterprise data </vt:lpstr>
      <vt:lpstr>Storage Classes and Archive</vt:lpstr>
      <vt:lpstr>Archive</vt:lpstr>
      <vt:lpstr>Smart Tier</vt:lpstr>
      <vt:lpstr>Quota Management</vt:lpstr>
      <vt:lpstr>Object Versioning</vt:lpstr>
      <vt:lpstr>IBM Cloud Security and Compliance Center Integration</vt:lpstr>
      <vt:lpstr>Bucket Monitoring with Sysdig</vt:lpstr>
      <vt:lpstr>Activity Tracker with LogDNA</vt:lpstr>
      <vt:lpstr>Object Tagging</vt:lpstr>
      <vt:lpstr>Static Website Hosting</vt:lpstr>
      <vt:lpstr>Aspera high-speed transfer</vt:lpstr>
      <vt:lpstr>PowerPoint Presentation</vt:lpstr>
      <vt:lpstr>Cross Region Resiliency</vt:lpstr>
      <vt:lpstr> </vt:lpstr>
      <vt:lpstr>Securely store and access your data </vt:lpstr>
      <vt:lpstr>Lock your data with immutable object storage</vt:lpstr>
      <vt:lpstr>PowerPoint Presentation</vt:lpstr>
      <vt:lpstr>PowerPoint Presentation</vt:lpstr>
      <vt:lpstr>PowerPoint Presentation</vt:lpstr>
      <vt:lpstr>PowerPoint Presentation</vt:lpstr>
      <vt:lpstr>PowerPoint Presentation</vt:lpstr>
      <vt:lpstr>More than 80 solutions and growing</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this template</dc:title>
  <dc:creator>Dasol Jung</dc:creator>
  <cp:lastModifiedBy>Michael Williams</cp:lastModifiedBy>
  <cp:revision>373</cp:revision>
  <dcterms:created xsi:type="dcterms:W3CDTF">2017-12-15T17:43:10Z</dcterms:created>
  <dcterms:modified xsi:type="dcterms:W3CDTF">2022-05-17T17:08:36Z</dcterms:modified>
</cp:coreProperties>
</file>