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91" r:id="rId1"/>
    <p:sldMasterId id="2147483941" r:id="rId2"/>
  </p:sldMasterIdLst>
  <p:notesMasterIdLst>
    <p:notesMasterId r:id="rId18"/>
  </p:notesMasterIdLst>
  <p:handoutMasterIdLst>
    <p:handoutMasterId r:id="rId19"/>
  </p:handoutMasterIdLst>
  <p:sldIdLst>
    <p:sldId id="384" r:id="rId3"/>
    <p:sldId id="2146847517" r:id="rId4"/>
    <p:sldId id="2146847518" r:id="rId5"/>
    <p:sldId id="2146847519" r:id="rId6"/>
    <p:sldId id="2146847520" r:id="rId7"/>
    <p:sldId id="2146847521" r:id="rId8"/>
    <p:sldId id="2146847522" r:id="rId9"/>
    <p:sldId id="2146847523" r:id="rId10"/>
    <p:sldId id="2146847524" r:id="rId11"/>
    <p:sldId id="2146847526" r:id="rId12"/>
    <p:sldId id="2146847525" r:id="rId13"/>
    <p:sldId id="2146847528" r:id="rId14"/>
    <p:sldId id="2146847527" r:id="rId15"/>
    <p:sldId id="2146847529" r:id="rId16"/>
    <p:sldId id="377" r:id="rId17"/>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AD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44AA6-2A46-4CFD-B055-3E3527B2AFE8}" v="73" dt="2022-08-04T20:31:48.152"/>
    <p1510:client id="{DEA263FB-C1A3-439E-B32D-915FA0B4957C}" v="24" dt="2022-08-09T22:29:43.315"/>
    <p1510:client id="{E1DC18CD-6A12-43CE-B81F-7D9A6B13D950}" v="776" dt="2022-08-05T15:40:31.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10"/>
    <p:restoredTop sz="86096"/>
  </p:normalViewPr>
  <p:slideViewPr>
    <p:cSldViewPr snapToGrid="0" snapToObjects="1">
      <p:cViewPr varScale="1">
        <p:scale>
          <a:sx n="98" d="100"/>
          <a:sy n="98" d="100"/>
        </p:scale>
        <p:origin x="184" y="256"/>
      </p:cViewPr>
      <p:guideLst>
        <p:guide orient="horz" pos="1620"/>
        <p:guide pos="2880"/>
      </p:guideLst>
    </p:cSldViewPr>
  </p:slideViewPr>
  <p:outlineViewPr>
    <p:cViewPr>
      <p:scale>
        <a:sx n="33" d="100"/>
        <a:sy n="33" d="100"/>
      </p:scale>
      <p:origin x="0" y="-2317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29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nt Shupe" clId="Web-{BB15996B-9C1C-461C-AA66-757D88183CC4}"/>
    <pc:docChg chg="modSld">
      <pc:chgData name="Trent Shupe" userId="" providerId="" clId="Web-{BB15996B-9C1C-461C-AA66-757D88183CC4}" dt="2022-08-10T10:39:36.784" v="14" actId="20577"/>
      <pc:docMkLst>
        <pc:docMk/>
      </pc:docMkLst>
      <pc:sldChg chg="modSp">
        <pc:chgData name="Trent Shupe" userId="" providerId="" clId="Web-{BB15996B-9C1C-461C-AA66-757D88183CC4}" dt="2022-08-10T10:39:22.534" v="9" actId="20577"/>
        <pc:sldMkLst>
          <pc:docMk/>
          <pc:sldMk cId="4123615262" sldId="2146847522"/>
        </pc:sldMkLst>
        <pc:graphicFrameChg chg="modGraphic">
          <ac:chgData name="Trent Shupe" userId="" providerId="" clId="Web-{BB15996B-9C1C-461C-AA66-757D88183CC4}" dt="2022-08-10T10:39:22.534" v="9" actId="20577"/>
          <ac:graphicFrameMkLst>
            <pc:docMk/>
            <pc:sldMk cId="4123615262" sldId="2146847522"/>
            <ac:graphicFrameMk id="6" creationId="{FCC4E218-BE4A-5538-62F5-FB936E5FC52C}"/>
          </ac:graphicFrameMkLst>
        </pc:graphicFrameChg>
      </pc:sldChg>
      <pc:sldChg chg="modSp">
        <pc:chgData name="Trent Shupe" userId="" providerId="" clId="Web-{BB15996B-9C1C-461C-AA66-757D88183CC4}" dt="2022-08-10T10:39:36.784" v="14" actId="20577"/>
        <pc:sldMkLst>
          <pc:docMk/>
          <pc:sldMk cId="472057797" sldId="2146847523"/>
        </pc:sldMkLst>
        <pc:graphicFrameChg chg="modGraphic">
          <ac:chgData name="Trent Shupe" userId="" providerId="" clId="Web-{BB15996B-9C1C-461C-AA66-757D88183CC4}" dt="2022-08-10T10:39:36.784" v="14" actId="20577"/>
          <ac:graphicFrameMkLst>
            <pc:docMk/>
            <pc:sldMk cId="472057797" sldId="2146847523"/>
            <ac:graphicFrameMk id="7" creationId="{1257FE33-5C0D-739F-F111-582BB17737B7}"/>
          </ac:graphicFrameMkLst>
        </pc:graphicFrameChg>
      </pc:sldChg>
    </pc:docChg>
  </pc:docChgLst>
  <pc:docChgLst>
    <pc:chgData name="Shanu.Bhargava@ibm.com" clId="Web-{3A444AA6-2A46-4CFD-B055-3E3527B2AFE8}"/>
    <pc:docChg chg="modSld">
      <pc:chgData name="Shanu.Bhargava@ibm.com" userId="" providerId="" clId="Web-{3A444AA6-2A46-4CFD-B055-3E3527B2AFE8}" dt="2022-08-04T20:31:45.777" v="35" actId="20577"/>
      <pc:docMkLst>
        <pc:docMk/>
      </pc:docMkLst>
      <pc:sldChg chg="modSp">
        <pc:chgData name="Shanu.Bhargava@ibm.com" userId="" providerId="" clId="Web-{3A444AA6-2A46-4CFD-B055-3E3527B2AFE8}" dt="2022-08-04T20:30:27.244" v="3" actId="20577"/>
        <pc:sldMkLst>
          <pc:docMk/>
          <pc:sldMk cId="110574320" sldId="384"/>
        </pc:sldMkLst>
        <pc:spChg chg="mod">
          <ac:chgData name="Shanu.Bhargava@ibm.com" userId="" providerId="" clId="Web-{3A444AA6-2A46-4CFD-B055-3E3527B2AFE8}" dt="2022-08-04T20:30:27.244" v="3" actId="20577"/>
          <ac:spMkLst>
            <pc:docMk/>
            <pc:sldMk cId="110574320" sldId="384"/>
            <ac:spMk id="4" creationId="{1B11E065-5899-6367-717B-FECE746B350C}"/>
          </ac:spMkLst>
        </pc:spChg>
      </pc:sldChg>
      <pc:sldChg chg="modSp">
        <pc:chgData name="Shanu.Bhargava@ibm.com" userId="" providerId="" clId="Web-{3A444AA6-2A46-4CFD-B055-3E3527B2AFE8}" dt="2022-08-04T20:30:27.275" v="4" actId="20577"/>
        <pc:sldMkLst>
          <pc:docMk/>
          <pc:sldMk cId="3217802003" sldId="2146847517"/>
        </pc:sldMkLst>
        <pc:spChg chg="mod">
          <ac:chgData name="Shanu.Bhargava@ibm.com" userId="" providerId="" clId="Web-{3A444AA6-2A46-4CFD-B055-3E3527B2AFE8}" dt="2022-08-04T20:30:27.275" v="4" actId="20577"/>
          <ac:spMkLst>
            <pc:docMk/>
            <pc:sldMk cId="3217802003" sldId="2146847517"/>
            <ac:spMk id="13" creationId="{0C309A7F-4D73-2DCD-FADC-C10028AB934F}"/>
          </ac:spMkLst>
        </pc:spChg>
      </pc:sldChg>
      <pc:sldChg chg="modSp">
        <pc:chgData name="Shanu.Bhargava@ibm.com" userId="" providerId="" clId="Web-{3A444AA6-2A46-4CFD-B055-3E3527B2AFE8}" dt="2022-08-04T20:30:33.322" v="6" actId="20577"/>
        <pc:sldMkLst>
          <pc:docMk/>
          <pc:sldMk cId="1011182009" sldId="2146847521"/>
        </pc:sldMkLst>
        <pc:spChg chg="mod">
          <ac:chgData name="Shanu.Bhargava@ibm.com" userId="" providerId="" clId="Web-{3A444AA6-2A46-4CFD-B055-3E3527B2AFE8}" dt="2022-08-04T20:30:33.322" v="6" actId="20577"/>
          <ac:spMkLst>
            <pc:docMk/>
            <pc:sldMk cId="1011182009" sldId="2146847521"/>
            <ac:spMk id="8" creationId="{4F9A9139-917D-E686-7CAF-E78DA7D9C426}"/>
          </ac:spMkLst>
        </pc:spChg>
      </pc:sldChg>
      <pc:sldChg chg="addSp delSp modSp">
        <pc:chgData name="Shanu.Bhargava@ibm.com" userId="" providerId="" clId="Web-{3A444AA6-2A46-4CFD-B055-3E3527B2AFE8}" dt="2022-08-04T20:30:44.244" v="16" actId="20577"/>
        <pc:sldMkLst>
          <pc:docMk/>
          <pc:sldMk cId="4123615262" sldId="2146847522"/>
        </pc:sldMkLst>
        <pc:spChg chg="add del mod">
          <ac:chgData name="Shanu.Bhargava@ibm.com" userId="" providerId="" clId="Web-{3A444AA6-2A46-4CFD-B055-3E3527B2AFE8}" dt="2022-08-04T20:30:44.244" v="16" actId="20577"/>
          <ac:spMkLst>
            <pc:docMk/>
            <pc:sldMk cId="4123615262" sldId="2146847522"/>
            <ac:spMk id="7" creationId="{6C39589B-867E-00DB-BB70-2383FBEA343B}"/>
          </ac:spMkLst>
        </pc:spChg>
      </pc:sldChg>
      <pc:sldChg chg="modSp">
        <pc:chgData name="Shanu.Bhargava@ibm.com" userId="" providerId="" clId="Web-{3A444AA6-2A46-4CFD-B055-3E3527B2AFE8}" dt="2022-08-04T20:30:48.760" v="27" actId="20577"/>
        <pc:sldMkLst>
          <pc:docMk/>
          <pc:sldMk cId="472057797" sldId="2146847523"/>
        </pc:sldMkLst>
        <pc:spChg chg="mod">
          <ac:chgData name="Shanu.Bhargava@ibm.com" userId="" providerId="" clId="Web-{3A444AA6-2A46-4CFD-B055-3E3527B2AFE8}" dt="2022-08-04T20:30:48.760" v="27" actId="20577"/>
          <ac:spMkLst>
            <pc:docMk/>
            <pc:sldMk cId="472057797" sldId="2146847523"/>
            <ac:spMk id="16" creationId="{A8ED0E3D-D0FE-0514-876A-82D1935258C0}"/>
          </ac:spMkLst>
        </pc:spChg>
      </pc:sldChg>
      <pc:sldChg chg="addSp delSp modSp">
        <pc:chgData name="Shanu.Bhargava@ibm.com" userId="" providerId="" clId="Web-{3A444AA6-2A46-4CFD-B055-3E3527B2AFE8}" dt="2022-08-04T20:31:01.104" v="30" actId="20577"/>
        <pc:sldMkLst>
          <pc:docMk/>
          <pc:sldMk cId="1361982531" sldId="2146847524"/>
        </pc:sldMkLst>
        <pc:spChg chg="add del mod">
          <ac:chgData name="Shanu.Bhargava@ibm.com" userId="" providerId="" clId="Web-{3A444AA6-2A46-4CFD-B055-3E3527B2AFE8}" dt="2022-08-04T20:31:01.104" v="30" actId="20577"/>
          <ac:spMkLst>
            <pc:docMk/>
            <pc:sldMk cId="1361982531" sldId="2146847524"/>
            <ac:spMk id="18" creationId="{6E8FB376-3535-17F9-B468-C1F502BC2347}"/>
          </ac:spMkLst>
        </pc:spChg>
      </pc:sldChg>
      <pc:sldChg chg="modSp">
        <pc:chgData name="Shanu.Bhargava@ibm.com" userId="" providerId="" clId="Web-{3A444AA6-2A46-4CFD-B055-3E3527B2AFE8}" dt="2022-08-04T20:31:37.105" v="31" actId="20577"/>
        <pc:sldMkLst>
          <pc:docMk/>
          <pc:sldMk cId="868603193" sldId="2146847528"/>
        </pc:sldMkLst>
        <pc:spChg chg="mod">
          <ac:chgData name="Shanu.Bhargava@ibm.com" userId="" providerId="" clId="Web-{3A444AA6-2A46-4CFD-B055-3E3527B2AFE8}" dt="2022-08-04T20:31:37.105" v="31" actId="20577"/>
          <ac:spMkLst>
            <pc:docMk/>
            <pc:sldMk cId="868603193" sldId="2146847528"/>
            <ac:spMk id="5" creationId="{0BB3F16C-CCD7-088E-29FF-03023CD1AB14}"/>
          </ac:spMkLst>
        </pc:spChg>
      </pc:sldChg>
      <pc:sldChg chg="modSp">
        <pc:chgData name="Shanu.Bhargava@ibm.com" userId="" providerId="" clId="Web-{3A444AA6-2A46-4CFD-B055-3E3527B2AFE8}" dt="2022-08-04T20:31:45.777" v="35" actId="20577"/>
        <pc:sldMkLst>
          <pc:docMk/>
          <pc:sldMk cId="2703285131" sldId="2146847529"/>
        </pc:sldMkLst>
        <pc:spChg chg="mod">
          <ac:chgData name="Shanu.Bhargava@ibm.com" userId="" providerId="" clId="Web-{3A444AA6-2A46-4CFD-B055-3E3527B2AFE8}" dt="2022-08-04T20:31:45.777" v="35" actId="20577"/>
          <ac:spMkLst>
            <pc:docMk/>
            <pc:sldMk cId="2703285131" sldId="2146847529"/>
            <ac:spMk id="4" creationId="{8DA79960-DB56-BD6C-499F-FE2A8749B07D}"/>
          </ac:spMkLst>
        </pc:spChg>
      </pc:sldChg>
    </pc:docChg>
  </pc:docChgLst>
  <pc:docChgLst>
    <pc:chgData name="Trent Shupe" clId="Web-{A4FF30C8-810A-4AFE-B59E-E210DD6C3E67}"/>
    <pc:docChg chg="modSld">
      <pc:chgData name="Trent Shupe" userId="" providerId="" clId="Web-{A4FF30C8-810A-4AFE-B59E-E210DD6C3E67}" dt="2022-08-08T20:30:29.077" v="7" actId="20577"/>
      <pc:docMkLst>
        <pc:docMk/>
      </pc:docMkLst>
      <pc:sldChg chg="modSp">
        <pc:chgData name="Trent Shupe" userId="" providerId="" clId="Web-{A4FF30C8-810A-4AFE-B59E-E210DD6C3E67}" dt="2022-08-08T20:30:17.687" v="2" actId="20577"/>
        <pc:sldMkLst>
          <pc:docMk/>
          <pc:sldMk cId="4123615262" sldId="2146847522"/>
        </pc:sldMkLst>
        <pc:graphicFrameChg chg="modGraphic">
          <ac:chgData name="Trent Shupe" userId="" providerId="" clId="Web-{A4FF30C8-810A-4AFE-B59E-E210DD6C3E67}" dt="2022-08-08T20:30:17.687" v="2" actId="20577"/>
          <ac:graphicFrameMkLst>
            <pc:docMk/>
            <pc:sldMk cId="4123615262" sldId="2146847522"/>
            <ac:graphicFrameMk id="6" creationId="{FCC4E218-BE4A-5538-62F5-FB936E5FC52C}"/>
          </ac:graphicFrameMkLst>
        </pc:graphicFrameChg>
      </pc:sldChg>
      <pc:sldChg chg="modSp">
        <pc:chgData name="Trent Shupe" userId="" providerId="" clId="Web-{A4FF30C8-810A-4AFE-B59E-E210DD6C3E67}" dt="2022-08-08T20:30:29.077" v="7" actId="20577"/>
        <pc:sldMkLst>
          <pc:docMk/>
          <pc:sldMk cId="472057797" sldId="2146847523"/>
        </pc:sldMkLst>
        <pc:graphicFrameChg chg="modGraphic">
          <ac:chgData name="Trent Shupe" userId="" providerId="" clId="Web-{A4FF30C8-810A-4AFE-B59E-E210DD6C3E67}" dt="2022-08-08T20:30:29.077" v="7" actId="20577"/>
          <ac:graphicFrameMkLst>
            <pc:docMk/>
            <pc:sldMk cId="472057797" sldId="2146847523"/>
            <ac:graphicFrameMk id="7" creationId="{1257FE33-5C0D-739F-F111-582BB17737B7}"/>
          </ac:graphicFrameMkLst>
        </pc:graphicFrameChg>
      </pc:sldChg>
    </pc:docChg>
  </pc:docChgLst>
  <pc:docChgLst>
    <pc:chgData name="Trent Shupe" clId="Web-{A8094B6E-3516-48E7-894D-DA10CEAC3C51}"/>
    <pc:docChg chg="modSld">
      <pc:chgData name="Trent Shupe" userId="" providerId="" clId="Web-{A8094B6E-3516-48E7-894D-DA10CEAC3C51}" dt="2022-08-09T20:11:48.650" v="8" actId="20577"/>
      <pc:docMkLst>
        <pc:docMk/>
      </pc:docMkLst>
      <pc:sldChg chg="modSp">
        <pc:chgData name="Trent Shupe" userId="" providerId="" clId="Web-{A8094B6E-3516-48E7-894D-DA10CEAC3C51}" dt="2022-08-09T20:11:48.650" v="8" actId="20577"/>
        <pc:sldMkLst>
          <pc:docMk/>
          <pc:sldMk cId="1144598777" sldId="2146847527"/>
        </pc:sldMkLst>
        <pc:graphicFrameChg chg="modGraphic">
          <ac:chgData name="Trent Shupe" userId="" providerId="" clId="Web-{A8094B6E-3516-48E7-894D-DA10CEAC3C51}" dt="2022-08-09T20:11:48.650" v="8" actId="20577"/>
          <ac:graphicFrameMkLst>
            <pc:docMk/>
            <pc:sldMk cId="1144598777" sldId="2146847527"/>
            <ac:graphicFrameMk id="7" creationId="{1257FE33-5C0D-739F-F111-582BB17737B7}"/>
          </ac:graphicFrameMkLst>
        </pc:graphicFrameChg>
      </pc:sldChg>
    </pc:docChg>
  </pc:docChgLst>
  <pc:docChgLst>
    <pc:chgData name="Shanu.Bhargava@ibm.com" clId="Web-{DEA263FB-C1A3-439E-B32D-915FA0B4957C}"/>
    <pc:docChg chg="modSld">
      <pc:chgData name="Shanu.Bhargava@ibm.com" userId="" providerId="" clId="Web-{DEA263FB-C1A3-439E-B32D-915FA0B4957C}" dt="2022-08-09T22:29:43.315" v="17" actId="1076"/>
      <pc:docMkLst>
        <pc:docMk/>
      </pc:docMkLst>
      <pc:sldChg chg="delSp">
        <pc:chgData name="Shanu.Bhargava@ibm.com" userId="" providerId="" clId="Web-{DEA263FB-C1A3-439E-B32D-915FA0B4957C}" dt="2022-08-09T22:26:46.968" v="0"/>
        <pc:sldMkLst>
          <pc:docMk/>
          <pc:sldMk cId="110574320" sldId="384"/>
        </pc:sldMkLst>
        <pc:spChg chg="del">
          <ac:chgData name="Shanu.Bhargava@ibm.com" userId="" providerId="" clId="Web-{DEA263FB-C1A3-439E-B32D-915FA0B4957C}" dt="2022-08-09T22:26:46.968" v="0"/>
          <ac:spMkLst>
            <pc:docMk/>
            <pc:sldMk cId="110574320" sldId="384"/>
            <ac:spMk id="4" creationId="{1B11E065-5899-6367-717B-FECE746B350C}"/>
          </ac:spMkLst>
        </pc:spChg>
      </pc:sldChg>
      <pc:sldChg chg="delSp">
        <pc:chgData name="Shanu.Bhargava@ibm.com" userId="" providerId="" clId="Web-{DEA263FB-C1A3-439E-B32D-915FA0B4957C}" dt="2022-08-09T22:26:50.515" v="1"/>
        <pc:sldMkLst>
          <pc:docMk/>
          <pc:sldMk cId="3217802003" sldId="2146847517"/>
        </pc:sldMkLst>
        <pc:spChg chg="del">
          <ac:chgData name="Shanu.Bhargava@ibm.com" userId="" providerId="" clId="Web-{DEA263FB-C1A3-439E-B32D-915FA0B4957C}" dt="2022-08-09T22:26:50.515" v="1"/>
          <ac:spMkLst>
            <pc:docMk/>
            <pc:sldMk cId="3217802003" sldId="2146847517"/>
            <ac:spMk id="13" creationId="{0C309A7F-4D73-2DCD-FADC-C10028AB934F}"/>
          </ac:spMkLst>
        </pc:spChg>
      </pc:sldChg>
      <pc:sldChg chg="delSp">
        <pc:chgData name="Shanu.Bhargava@ibm.com" userId="" providerId="" clId="Web-{DEA263FB-C1A3-439E-B32D-915FA0B4957C}" dt="2022-08-09T22:27:15.141" v="2"/>
        <pc:sldMkLst>
          <pc:docMk/>
          <pc:sldMk cId="2096213466" sldId="2146847518"/>
        </pc:sldMkLst>
        <pc:spChg chg="del">
          <ac:chgData name="Shanu.Bhargava@ibm.com" userId="" providerId="" clId="Web-{DEA263FB-C1A3-439E-B32D-915FA0B4957C}" dt="2022-08-09T22:27:15.141" v="2"/>
          <ac:spMkLst>
            <pc:docMk/>
            <pc:sldMk cId="2096213466" sldId="2146847518"/>
            <ac:spMk id="11" creationId="{F4C57362-BD69-34F8-BBF7-93CCC2782C19}"/>
          </ac:spMkLst>
        </pc:spChg>
      </pc:sldChg>
      <pc:sldChg chg="delSp">
        <pc:chgData name="Shanu.Bhargava@ibm.com" userId="" providerId="" clId="Web-{DEA263FB-C1A3-439E-B32D-915FA0B4957C}" dt="2022-08-09T22:27:28.641" v="3"/>
        <pc:sldMkLst>
          <pc:docMk/>
          <pc:sldMk cId="4153602201" sldId="2146847519"/>
        </pc:sldMkLst>
        <pc:spChg chg="del">
          <ac:chgData name="Shanu.Bhargava@ibm.com" userId="" providerId="" clId="Web-{DEA263FB-C1A3-439E-B32D-915FA0B4957C}" dt="2022-08-09T22:27:28.641" v="3"/>
          <ac:spMkLst>
            <pc:docMk/>
            <pc:sldMk cId="4153602201" sldId="2146847519"/>
            <ac:spMk id="12" creationId="{23AA0201-D67E-D944-A947-1432A7AD2B9F}"/>
          </ac:spMkLst>
        </pc:spChg>
      </pc:sldChg>
      <pc:sldChg chg="delSp">
        <pc:chgData name="Shanu.Bhargava@ibm.com" userId="" providerId="" clId="Web-{DEA263FB-C1A3-439E-B32D-915FA0B4957C}" dt="2022-08-09T22:27:34.797" v="4"/>
        <pc:sldMkLst>
          <pc:docMk/>
          <pc:sldMk cId="1116131064" sldId="2146847520"/>
        </pc:sldMkLst>
        <pc:spChg chg="del">
          <ac:chgData name="Shanu.Bhargava@ibm.com" userId="" providerId="" clId="Web-{DEA263FB-C1A3-439E-B32D-915FA0B4957C}" dt="2022-08-09T22:27:34.797" v="4"/>
          <ac:spMkLst>
            <pc:docMk/>
            <pc:sldMk cId="1116131064" sldId="2146847520"/>
            <ac:spMk id="8" creationId="{9B8DFA10-354F-ED9A-414B-930E2EAD89C4}"/>
          </ac:spMkLst>
        </pc:spChg>
      </pc:sldChg>
      <pc:sldChg chg="delSp modSp">
        <pc:chgData name="Shanu.Bhargava@ibm.com" userId="" providerId="" clId="Web-{DEA263FB-C1A3-439E-B32D-915FA0B4957C}" dt="2022-08-09T22:27:46.094" v="6"/>
        <pc:sldMkLst>
          <pc:docMk/>
          <pc:sldMk cId="1011182009" sldId="2146847521"/>
        </pc:sldMkLst>
        <pc:spChg chg="del mod">
          <ac:chgData name="Shanu.Bhargava@ibm.com" userId="" providerId="" clId="Web-{DEA263FB-C1A3-439E-B32D-915FA0B4957C}" dt="2022-08-09T22:27:46.094" v="6"/>
          <ac:spMkLst>
            <pc:docMk/>
            <pc:sldMk cId="1011182009" sldId="2146847521"/>
            <ac:spMk id="8" creationId="{4F9A9139-917D-E686-7CAF-E78DA7D9C426}"/>
          </ac:spMkLst>
        </pc:spChg>
      </pc:sldChg>
      <pc:sldChg chg="delSp modSp">
        <pc:chgData name="Shanu.Bhargava@ibm.com" userId="" providerId="" clId="Web-{DEA263FB-C1A3-439E-B32D-915FA0B4957C}" dt="2022-08-09T22:27:56.094" v="8"/>
        <pc:sldMkLst>
          <pc:docMk/>
          <pc:sldMk cId="4123615262" sldId="2146847522"/>
        </pc:sldMkLst>
        <pc:spChg chg="del mod">
          <ac:chgData name="Shanu.Bhargava@ibm.com" userId="" providerId="" clId="Web-{DEA263FB-C1A3-439E-B32D-915FA0B4957C}" dt="2022-08-09T22:27:56.094" v="8"/>
          <ac:spMkLst>
            <pc:docMk/>
            <pc:sldMk cId="4123615262" sldId="2146847522"/>
            <ac:spMk id="7" creationId="{6C39589B-867E-00DB-BB70-2383FBEA343B}"/>
          </ac:spMkLst>
        </pc:spChg>
      </pc:sldChg>
      <pc:sldChg chg="delSp">
        <pc:chgData name="Shanu.Bhargava@ibm.com" userId="" providerId="" clId="Web-{DEA263FB-C1A3-439E-B32D-915FA0B4957C}" dt="2022-08-09T22:28:01.344" v="9"/>
        <pc:sldMkLst>
          <pc:docMk/>
          <pc:sldMk cId="472057797" sldId="2146847523"/>
        </pc:sldMkLst>
        <pc:spChg chg="del">
          <ac:chgData name="Shanu.Bhargava@ibm.com" userId="" providerId="" clId="Web-{DEA263FB-C1A3-439E-B32D-915FA0B4957C}" dt="2022-08-09T22:28:01.344" v="9"/>
          <ac:spMkLst>
            <pc:docMk/>
            <pc:sldMk cId="472057797" sldId="2146847523"/>
            <ac:spMk id="16" creationId="{A8ED0E3D-D0FE-0514-876A-82D1935258C0}"/>
          </ac:spMkLst>
        </pc:spChg>
      </pc:sldChg>
      <pc:sldChg chg="delSp">
        <pc:chgData name="Shanu.Bhargava@ibm.com" userId="" providerId="" clId="Web-{DEA263FB-C1A3-439E-B32D-915FA0B4957C}" dt="2022-08-09T22:28:08.610" v="10"/>
        <pc:sldMkLst>
          <pc:docMk/>
          <pc:sldMk cId="1361982531" sldId="2146847524"/>
        </pc:sldMkLst>
        <pc:spChg chg="del">
          <ac:chgData name="Shanu.Bhargava@ibm.com" userId="" providerId="" clId="Web-{DEA263FB-C1A3-439E-B32D-915FA0B4957C}" dt="2022-08-09T22:28:08.610" v="10"/>
          <ac:spMkLst>
            <pc:docMk/>
            <pc:sldMk cId="1361982531" sldId="2146847524"/>
            <ac:spMk id="18" creationId="{6E8FB376-3535-17F9-B468-C1F502BC2347}"/>
          </ac:spMkLst>
        </pc:spChg>
      </pc:sldChg>
      <pc:sldChg chg="delSp">
        <pc:chgData name="Shanu.Bhargava@ibm.com" userId="" providerId="" clId="Web-{DEA263FB-C1A3-439E-B32D-915FA0B4957C}" dt="2022-08-09T22:28:22.142" v="12"/>
        <pc:sldMkLst>
          <pc:docMk/>
          <pc:sldMk cId="650676517" sldId="2146847525"/>
        </pc:sldMkLst>
        <pc:spChg chg="del">
          <ac:chgData name="Shanu.Bhargava@ibm.com" userId="" providerId="" clId="Web-{DEA263FB-C1A3-439E-B32D-915FA0B4957C}" dt="2022-08-09T22:28:22.142" v="12"/>
          <ac:spMkLst>
            <pc:docMk/>
            <pc:sldMk cId="650676517" sldId="2146847525"/>
            <ac:spMk id="16" creationId="{92AFD35F-D256-6054-C0FB-C3E30D9EB73D}"/>
          </ac:spMkLst>
        </pc:spChg>
      </pc:sldChg>
      <pc:sldChg chg="delSp">
        <pc:chgData name="Shanu.Bhargava@ibm.com" userId="" providerId="" clId="Web-{DEA263FB-C1A3-439E-B32D-915FA0B4957C}" dt="2022-08-09T22:28:17.204" v="11"/>
        <pc:sldMkLst>
          <pc:docMk/>
          <pc:sldMk cId="680539170" sldId="2146847526"/>
        </pc:sldMkLst>
        <pc:spChg chg="del">
          <ac:chgData name="Shanu.Bhargava@ibm.com" userId="" providerId="" clId="Web-{DEA263FB-C1A3-439E-B32D-915FA0B4957C}" dt="2022-08-09T22:28:17.204" v="11"/>
          <ac:spMkLst>
            <pc:docMk/>
            <pc:sldMk cId="680539170" sldId="2146847526"/>
            <ac:spMk id="30" creationId="{97547058-A3FF-1156-EA47-3115B88B0136}"/>
          </ac:spMkLst>
        </pc:spChg>
      </pc:sldChg>
      <pc:sldChg chg="delSp">
        <pc:chgData name="Shanu.Bhargava@ibm.com" userId="" providerId="" clId="Web-{DEA263FB-C1A3-439E-B32D-915FA0B4957C}" dt="2022-08-09T22:28:38.267" v="14"/>
        <pc:sldMkLst>
          <pc:docMk/>
          <pc:sldMk cId="1144598777" sldId="2146847527"/>
        </pc:sldMkLst>
        <pc:spChg chg="del">
          <ac:chgData name="Shanu.Bhargava@ibm.com" userId="" providerId="" clId="Web-{DEA263FB-C1A3-439E-B32D-915FA0B4957C}" dt="2022-08-09T22:28:38.267" v="14"/>
          <ac:spMkLst>
            <pc:docMk/>
            <pc:sldMk cId="1144598777" sldId="2146847527"/>
            <ac:spMk id="16" creationId="{A8ED0E3D-D0FE-0514-876A-82D1935258C0}"/>
          </ac:spMkLst>
        </pc:spChg>
      </pc:sldChg>
      <pc:sldChg chg="delSp modSp">
        <pc:chgData name="Shanu.Bhargava@ibm.com" userId="" providerId="" clId="Web-{DEA263FB-C1A3-439E-B32D-915FA0B4957C}" dt="2022-08-09T22:29:43.315" v="17" actId="1076"/>
        <pc:sldMkLst>
          <pc:docMk/>
          <pc:sldMk cId="868603193" sldId="2146847528"/>
        </pc:sldMkLst>
        <pc:spChg chg="mod">
          <ac:chgData name="Shanu.Bhargava@ibm.com" userId="" providerId="" clId="Web-{DEA263FB-C1A3-439E-B32D-915FA0B4957C}" dt="2022-08-09T22:29:43.315" v="17" actId="1076"/>
          <ac:spMkLst>
            <pc:docMk/>
            <pc:sldMk cId="868603193" sldId="2146847528"/>
            <ac:spMk id="3" creationId="{9DF2035A-0BB8-51A9-87C0-E0E3F5A4EC38}"/>
          </ac:spMkLst>
        </pc:spChg>
        <pc:spChg chg="del">
          <ac:chgData name="Shanu.Bhargava@ibm.com" userId="" providerId="" clId="Web-{DEA263FB-C1A3-439E-B32D-915FA0B4957C}" dt="2022-08-09T22:28:27.626" v="13"/>
          <ac:spMkLst>
            <pc:docMk/>
            <pc:sldMk cId="868603193" sldId="2146847528"/>
            <ac:spMk id="5" creationId="{0BB3F16C-CCD7-088E-29FF-03023CD1AB14}"/>
          </ac:spMkLst>
        </pc:spChg>
        <pc:spChg chg="del">
          <ac:chgData name="Shanu.Bhargava@ibm.com" userId="" providerId="" clId="Web-{DEA263FB-C1A3-439E-B32D-915FA0B4957C}" dt="2022-08-09T22:29:25.736" v="16"/>
          <ac:spMkLst>
            <pc:docMk/>
            <pc:sldMk cId="868603193" sldId="2146847528"/>
            <ac:spMk id="7" creationId="{13F635F0-E0E7-E004-4225-9E2548BAE84A}"/>
          </ac:spMkLst>
        </pc:spChg>
      </pc:sldChg>
      <pc:sldChg chg="delSp">
        <pc:chgData name="Shanu.Bhargava@ibm.com" userId="" providerId="" clId="Web-{DEA263FB-C1A3-439E-B32D-915FA0B4957C}" dt="2022-08-09T22:28:42.142" v="15"/>
        <pc:sldMkLst>
          <pc:docMk/>
          <pc:sldMk cId="2703285131" sldId="2146847529"/>
        </pc:sldMkLst>
        <pc:spChg chg="del">
          <ac:chgData name="Shanu.Bhargava@ibm.com" userId="" providerId="" clId="Web-{DEA263FB-C1A3-439E-B32D-915FA0B4957C}" dt="2022-08-09T22:28:42.142" v="15"/>
          <ac:spMkLst>
            <pc:docMk/>
            <pc:sldMk cId="2703285131" sldId="2146847529"/>
            <ac:spMk id="4" creationId="{8DA79960-DB56-BD6C-499F-FE2A8749B07D}"/>
          </ac:spMkLst>
        </pc:spChg>
      </pc:sldChg>
    </pc:docChg>
  </pc:docChgLst>
  <pc:docChgLst>
    <pc:chgData name="Tina       J Williams" clId="Web-{E1DC18CD-6A12-43CE-B81F-7D9A6B13D950}"/>
    <pc:docChg chg="modSld sldOrd">
      <pc:chgData name="Tina       J Williams" userId="" providerId="" clId="Web-{E1DC18CD-6A12-43CE-B81F-7D9A6B13D950}" dt="2022-08-05T15:40:31.426" v="731"/>
      <pc:docMkLst>
        <pc:docMk/>
      </pc:docMkLst>
      <pc:sldChg chg="modSp">
        <pc:chgData name="Tina       J Williams" userId="" providerId="" clId="Web-{E1DC18CD-6A12-43CE-B81F-7D9A6B13D950}" dt="2022-08-05T15:32:27.252" v="630" actId="14100"/>
        <pc:sldMkLst>
          <pc:docMk/>
          <pc:sldMk cId="4153602201" sldId="2146847519"/>
        </pc:sldMkLst>
        <pc:spChg chg="mod">
          <ac:chgData name="Tina       J Williams" userId="" providerId="" clId="Web-{E1DC18CD-6A12-43CE-B81F-7D9A6B13D950}" dt="2022-08-05T15:32:22.908" v="629" actId="14100"/>
          <ac:spMkLst>
            <pc:docMk/>
            <pc:sldMk cId="4153602201" sldId="2146847519"/>
            <ac:spMk id="8" creationId="{898996D8-25F2-3076-4294-A2CA24F71320}"/>
          </ac:spMkLst>
        </pc:spChg>
        <pc:spChg chg="mod">
          <ac:chgData name="Tina       J Williams" userId="" providerId="" clId="Web-{E1DC18CD-6A12-43CE-B81F-7D9A6B13D950}" dt="2022-08-05T15:32:27.252" v="630" actId="14100"/>
          <ac:spMkLst>
            <pc:docMk/>
            <pc:sldMk cId="4153602201" sldId="2146847519"/>
            <ac:spMk id="10" creationId="{09BB88D0-9BDC-7414-8F3A-9EE45476970D}"/>
          </ac:spMkLst>
        </pc:spChg>
      </pc:sldChg>
      <pc:sldChg chg="addSp modSp">
        <pc:chgData name="Tina       J Williams" userId="" providerId="" clId="Web-{E1DC18CD-6A12-43CE-B81F-7D9A6B13D950}" dt="2022-08-05T15:37:31.003" v="729" actId="20577"/>
        <pc:sldMkLst>
          <pc:docMk/>
          <pc:sldMk cId="1116131064" sldId="2146847520"/>
        </pc:sldMkLst>
        <pc:spChg chg="add mod">
          <ac:chgData name="Tina       J Williams" userId="" providerId="" clId="Web-{E1DC18CD-6A12-43CE-B81F-7D9A6B13D950}" dt="2022-08-05T15:34:50.455" v="667" actId="1076"/>
          <ac:spMkLst>
            <pc:docMk/>
            <pc:sldMk cId="1116131064" sldId="2146847520"/>
            <ac:spMk id="2" creationId="{58915227-5EA4-1751-4002-10981A2103EF}"/>
          </ac:spMkLst>
        </pc:spChg>
        <pc:spChg chg="mod">
          <ac:chgData name="Tina       J Williams" userId="" providerId="" clId="Web-{E1DC18CD-6A12-43CE-B81F-7D9A6B13D950}" dt="2022-08-05T15:37:31.003" v="729" actId="20577"/>
          <ac:spMkLst>
            <pc:docMk/>
            <pc:sldMk cId="1116131064" sldId="2146847520"/>
            <ac:spMk id="11" creationId="{D8C60BB5-A8AF-8FDC-13AE-7599E0EAF148}"/>
          </ac:spMkLst>
        </pc:spChg>
      </pc:sldChg>
      <pc:sldChg chg="modSp">
        <pc:chgData name="Tina       J Williams" userId="" providerId="" clId="Web-{E1DC18CD-6A12-43CE-B81F-7D9A6B13D950}" dt="2022-08-05T15:29:19.938" v="470" actId="14100"/>
        <pc:sldMkLst>
          <pc:docMk/>
          <pc:sldMk cId="472057797" sldId="2146847523"/>
        </pc:sldMkLst>
        <pc:spChg chg="mod">
          <ac:chgData name="Tina       J Williams" userId="" providerId="" clId="Web-{E1DC18CD-6A12-43CE-B81F-7D9A6B13D950}" dt="2022-08-05T15:29:19.938" v="470" actId="14100"/>
          <ac:spMkLst>
            <pc:docMk/>
            <pc:sldMk cId="472057797" sldId="2146847523"/>
            <ac:spMk id="11" creationId="{637FE190-0D17-1F03-F655-BC2CF984BB65}"/>
          </ac:spMkLst>
        </pc:spChg>
      </pc:sldChg>
      <pc:sldChg chg="modSp">
        <pc:chgData name="Tina       J Williams" userId="" providerId="" clId="Web-{E1DC18CD-6A12-43CE-B81F-7D9A6B13D950}" dt="2022-08-05T15:17:47.732" v="247" actId="20577"/>
        <pc:sldMkLst>
          <pc:docMk/>
          <pc:sldMk cId="650676517" sldId="2146847525"/>
        </pc:sldMkLst>
        <pc:spChg chg="mod">
          <ac:chgData name="Tina       J Williams" userId="" providerId="" clId="Web-{E1DC18CD-6A12-43CE-B81F-7D9A6B13D950}" dt="2022-08-05T15:17:47.732" v="247" actId="20577"/>
          <ac:spMkLst>
            <pc:docMk/>
            <pc:sldMk cId="650676517" sldId="2146847525"/>
            <ac:spMk id="2" creationId="{0F4376BC-A88C-85C6-3569-BE905953C1D0}"/>
          </ac:spMkLst>
        </pc:spChg>
      </pc:sldChg>
      <pc:sldChg chg="modSp ord">
        <pc:chgData name="Tina       J Williams" userId="" providerId="" clId="Web-{E1DC18CD-6A12-43CE-B81F-7D9A6B13D950}" dt="2022-08-05T15:39:00.769" v="730" actId="20577"/>
        <pc:sldMkLst>
          <pc:docMk/>
          <pc:sldMk cId="680539170" sldId="2146847526"/>
        </pc:sldMkLst>
        <pc:spChg chg="mod">
          <ac:chgData name="Tina       J Williams" userId="" providerId="" clId="Web-{E1DC18CD-6A12-43CE-B81F-7D9A6B13D950}" dt="2022-08-05T15:39:00.769" v="730" actId="20577"/>
          <ac:spMkLst>
            <pc:docMk/>
            <pc:sldMk cId="680539170" sldId="2146847526"/>
            <ac:spMk id="2" creationId="{D8B37F5D-0227-A55E-AE27-ECC4155AAF27}"/>
          </ac:spMkLst>
        </pc:spChg>
      </pc:sldChg>
      <pc:sldChg chg="modSp">
        <pc:chgData name="Tina       J Williams" userId="" providerId="" clId="Web-{E1DC18CD-6A12-43CE-B81F-7D9A6B13D950}" dt="2022-08-05T15:26:14.328" v="398" actId="20577"/>
        <pc:sldMkLst>
          <pc:docMk/>
          <pc:sldMk cId="1144598777" sldId="2146847527"/>
        </pc:sldMkLst>
        <pc:spChg chg="mod">
          <ac:chgData name="Tina       J Williams" userId="" providerId="" clId="Web-{E1DC18CD-6A12-43CE-B81F-7D9A6B13D950}" dt="2022-08-05T15:26:14.328" v="398" actId="20577"/>
          <ac:spMkLst>
            <pc:docMk/>
            <pc:sldMk cId="1144598777" sldId="2146847527"/>
            <ac:spMk id="2" creationId="{9A55DED1-FDBB-300B-BFFD-6925E4F3DB66}"/>
          </ac:spMkLst>
        </pc:spChg>
        <pc:spChg chg="mod">
          <ac:chgData name="Tina       J Williams" userId="" providerId="" clId="Web-{E1DC18CD-6A12-43CE-B81F-7D9A6B13D950}" dt="2022-08-05T15:18:01.998" v="248" actId="1076"/>
          <ac:spMkLst>
            <pc:docMk/>
            <pc:sldMk cId="1144598777" sldId="2146847527"/>
            <ac:spMk id="6" creationId="{868C16B5-5C38-C559-75D5-062A4047A9F2}"/>
          </ac:spMkLst>
        </pc:spChg>
        <pc:picChg chg="mod">
          <ac:chgData name="Tina       J Williams" userId="" providerId="" clId="Web-{E1DC18CD-6A12-43CE-B81F-7D9A6B13D950}" dt="2022-08-05T15:18:55.576" v="249" actId="1076"/>
          <ac:picMkLst>
            <pc:docMk/>
            <pc:sldMk cId="1144598777" sldId="2146847527"/>
            <ac:picMk id="13" creationId="{574E47EB-A34D-8445-0B86-3BFF0FDCCE1E}"/>
          </ac:picMkLst>
        </pc:picChg>
      </pc:sldChg>
      <pc:sldChg chg="addSp delSp modSp">
        <pc:chgData name="Tina       J Williams" userId="" providerId="" clId="Web-{E1DC18CD-6A12-43CE-B81F-7D9A6B13D950}" dt="2022-08-05T15:40:31.426" v="731"/>
        <pc:sldMkLst>
          <pc:docMk/>
          <pc:sldMk cId="868603193" sldId="2146847528"/>
        </pc:sldMkLst>
        <pc:spChg chg="del">
          <ac:chgData name="Tina       J Williams" userId="" providerId="" clId="Web-{E1DC18CD-6A12-43CE-B81F-7D9A6B13D950}" dt="2022-08-05T15:40:31.426" v="731"/>
          <ac:spMkLst>
            <pc:docMk/>
            <pc:sldMk cId="868603193" sldId="2146847528"/>
            <ac:spMk id="2" creationId="{81F433F5-76B7-3037-FAE0-5371B87E05E5}"/>
          </ac:spMkLst>
        </pc:spChg>
        <pc:spChg chg="add mod">
          <ac:chgData name="Tina       J Williams" userId="" providerId="" clId="Web-{E1DC18CD-6A12-43CE-B81F-7D9A6B13D950}" dt="2022-08-05T15:40:31.426" v="731"/>
          <ac:spMkLst>
            <pc:docMk/>
            <pc:sldMk cId="868603193" sldId="2146847528"/>
            <ac:spMk id="7" creationId="{13F635F0-E0E7-E004-4225-9E2548BAE84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0B407F-7DC7-DB4E-8237-EB29D6661A8F}" type="doc">
      <dgm:prSet loTypeId="urn:microsoft.com/office/officeart/2005/8/layout/equation1" loCatId="" qsTypeId="urn:microsoft.com/office/officeart/2005/8/quickstyle/simple1" qsCatId="simple" csTypeId="urn:microsoft.com/office/officeart/2005/8/colors/accent1_2" csCatId="accent1" phldr="1"/>
      <dgm:spPr/>
    </dgm:pt>
    <dgm:pt modelId="{A01E1804-B4DC-CA44-8025-16F68ABB6B7C}">
      <dgm:prSet phldrT="[Text]"/>
      <dgm:spPr>
        <a:ln>
          <a:noFill/>
        </a:ln>
      </dgm:spPr>
      <dgm:t>
        <a:bodyPr/>
        <a:lstStyle/>
        <a:p>
          <a:r>
            <a:rPr lang="en-US" dirty="0">
              <a:solidFill>
                <a:schemeClr val="bg1"/>
              </a:solidFill>
            </a:rPr>
            <a:t>Understand and report costs</a:t>
          </a:r>
        </a:p>
      </dgm:t>
    </dgm:pt>
    <dgm:pt modelId="{95DBD246-EB17-DE49-B9D0-35DBF9EF050F}" type="parTrans" cxnId="{4C9B4DF6-1F0C-C84D-AC6D-EB9729EB48CA}">
      <dgm:prSet/>
      <dgm:spPr/>
      <dgm:t>
        <a:bodyPr/>
        <a:lstStyle/>
        <a:p>
          <a:endParaRPr lang="en-US"/>
        </a:p>
      </dgm:t>
    </dgm:pt>
    <dgm:pt modelId="{FCE9330D-C0D4-FC44-8398-B4FAB501FAEF}" type="sibTrans" cxnId="{4C9B4DF6-1F0C-C84D-AC6D-EB9729EB48CA}">
      <dgm:prSet/>
      <dgm:spPr/>
      <dgm:t>
        <a:bodyPr/>
        <a:lstStyle/>
        <a:p>
          <a:endParaRPr lang="en-US"/>
        </a:p>
      </dgm:t>
    </dgm:pt>
    <dgm:pt modelId="{4B29812D-DCFC-E647-A22E-A719474C0730}">
      <dgm:prSet phldrT="[Text]"/>
      <dgm:spPr>
        <a:ln>
          <a:noFill/>
        </a:ln>
      </dgm:spPr>
      <dgm:t>
        <a:bodyPr/>
        <a:lstStyle/>
        <a:p>
          <a:r>
            <a:rPr lang="en-US" dirty="0">
              <a:solidFill>
                <a:schemeClr val="bg1"/>
              </a:solidFill>
            </a:rPr>
            <a:t>Safely minimize consumption</a:t>
          </a:r>
        </a:p>
      </dgm:t>
    </dgm:pt>
    <dgm:pt modelId="{E3D2020E-9CE2-8548-B962-1BB524D06128}" type="parTrans" cxnId="{F04DDEAF-A9F9-8940-8832-249D0DB0BE3C}">
      <dgm:prSet/>
      <dgm:spPr/>
      <dgm:t>
        <a:bodyPr/>
        <a:lstStyle/>
        <a:p>
          <a:endParaRPr lang="en-US"/>
        </a:p>
      </dgm:t>
    </dgm:pt>
    <dgm:pt modelId="{9B63F469-F418-6A4E-842C-23276D4B1864}" type="sibTrans" cxnId="{F04DDEAF-A9F9-8940-8832-249D0DB0BE3C}">
      <dgm:prSet/>
      <dgm:spPr/>
      <dgm:t>
        <a:bodyPr/>
        <a:lstStyle/>
        <a:p>
          <a:endParaRPr lang="en-US"/>
        </a:p>
      </dgm:t>
    </dgm:pt>
    <dgm:pt modelId="{C83EF2D3-6DB8-1B44-AE01-DFCCAB539569}">
      <dgm:prSet phldrT="[Text]"/>
      <dgm:spPr>
        <a:ln>
          <a:noFill/>
        </a:ln>
      </dgm:spPr>
      <dgm:t>
        <a:bodyPr/>
        <a:lstStyle/>
        <a:p>
          <a:pPr rtl="0"/>
          <a:r>
            <a:rPr lang="en-US" dirty="0">
              <a:solidFill>
                <a:schemeClr val="bg1"/>
              </a:solidFill>
              <a:latin typeface="IBM Plex Sans Light"/>
            </a:rPr>
            <a:t>Predictable, Sustainable</a:t>
          </a:r>
          <a:r>
            <a:rPr lang="en-US" dirty="0">
              <a:solidFill>
                <a:schemeClr val="bg1"/>
              </a:solidFill>
            </a:rPr>
            <a:t> Business Value</a:t>
          </a:r>
        </a:p>
      </dgm:t>
    </dgm:pt>
    <dgm:pt modelId="{A52E596D-451E-A94B-BC59-07FDFAECA909}" type="parTrans" cxnId="{499465AC-A318-B24A-B928-31F804FE7CF1}">
      <dgm:prSet/>
      <dgm:spPr/>
      <dgm:t>
        <a:bodyPr/>
        <a:lstStyle/>
        <a:p>
          <a:endParaRPr lang="en-US"/>
        </a:p>
      </dgm:t>
    </dgm:pt>
    <dgm:pt modelId="{B7FEC657-0EC9-7240-9E9E-A489D2903D14}" type="sibTrans" cxnId="{499465AC-A318-B24A-B928-31F804FE7CF1}">
      <dgm:prSet/>
      <dgm:spPr/>
      <dgm:t>
        <a:bodyPr/>
        <a:lstStyle/>
        <a:p>
          <a:endParaRPr lang="en-US"/>
        </a:p>
      </dgm:t>
    </dgm:pt>
    <dgm:pt modelId="{97327CA1-7957-EE48-92D4-9214CCBC7848}" type="pres">
      <dgm:prSet presAssocID="{A30B407F-7DC7-DB4E-8237-EB29D6661A8F}" presName="linearFlow" presStyleCnt="0">
        <dgm:presLayoutVars>
          <dgm:dir/>
          <dgm:resizeHandles val="exact"/>
        </dgm:presLayoutVars>
      </dgm:prSet>
      <dgm:spPr/>
    </dgm:pt>
    <dgm:pt modelId="{FFD8A9B5-AF5B-8E40-88B1-310FAFDD3FAF}" type="pres">
      <dgm:prSet presAssocID="{A01E1804-B4DC-CA44-8025-16F68ABB6B7C}" presName="node" presStyleLbl="node1" presStyleIdx="0" presStyleCnt="3">
        <dgm:presLayoutVars>
          <dgm:bulletEnabled val="1"/>
        </dgm:presLayoutVars>
      </dgm:prSet>
      <dgm:spPr/>
    </dgm:pt>
    <dgm:pt modelId="{42300CD9-4679-1046-B607-74DEEBCA2CA0}" type="pres">
      <dgm:prSet presAssocID="{FCE9330D-C0D4-FC44-8398-B4FAB501FAEF}" presName="spacerL" presStyleCnt="0"/>
      <dgm:spPr/>
    </dgm:pt>
    <dgm:pt modelId="{E651C4C9-2848-6D49-BFD1-CFDE5AE1FA26}" type="pres">
      <dgm:prSet presAssocID="{FCE9330D-C0D4-FC44-8398-B4FAB501FAEF}" presName="sibTrans" presStyleLbl="sibTrans2D1" presStyleIdx="0" presStyleCnt="2"/>
      <dgm:spPr/>
    </dgm:pt>
    <dgm:pt modelId="{F91EB172-D2EC-6542-BDCA-966BB72B14AF}" type="pres">
      <dgm:prSet presAssocID="{FCE9330D-C0D4-FC44-8398-B4FAB501FAEF}" presName="spacerR" presStyleCnt="0"/>
      <dgm:spPr/>
    </dgm:pt>
    <dgm:pt modelId="{E4930233-AB7B-054E-8543-54916E338B28}" type="pres">
      <dgm:prSet presAssocID="{4B29812D-DCFC-E647-A22E-A719474C0730}" presName="node" presStyleLbl="node1" presStyleIdx="1" presStyleCnt="3">
        <dgm:presLayoutVars>
          <dgm:bulletEnabled val="1"/>
        </dgm:presLayoutVars>
      </dgm:prSet>
      <dgm:spPr/>
    </dgm:pt>
    <dgm:pt modelId="{2E8FFCA0-54DF-3645-8703-01D88322EA98}" type="pres">
      <dgm:prSet presAssocID="{9B63F469-F418-6A4E-842C-23276D4B1864}" presName="spacerL" presStyleCnt="0"/>
      <dgm:spPr/>
    </dgm:pt>
    <dgm:pt modelId="{C2078B84-8CF9-7D49-8395-7B6AFD968271}" type="pres">
      <dgm:prSet presAssocID="{9B63F469-F418-6A4E-842C-23276D4B1864}" presName="sibTrans" presStyleLbl="sibTrans2D1" presStyleIdx="1" presStyleCnt="2"/>
      <dgm:spPr/>
    </dgm:pt>
    <dgm:pt modelId="{87CA449D-DCBA-6943-87EB-1A86253C866E}" type="pres">
      <dgm:prSet presAssocID="{9B63F469-F418-6A4E-842C-23276D4B1864}" presName="spacerR" presStyleCnt="0"/>
      <dgm:spPr/>
    </dgm:pt>
    <dgm:pt modelId="{CF6DF9E3-420B-E545-8330-5C3F6E720009}" type="pres">
      <dgm:prSet presAssocID="{C83EF2D3-6DB8-1B44-AE01-DFCCAB539569}" presName="node" presStyleLbl="node1" presStyleIdx="2" presStyleCnt="3">
        <dgm:presLayoutVars>
          <dgm:bulletEnabled val="1"/>
        </dgm:presLayoutVars>
      </dgm:prSet>
      <dgm:spPr/>
    </dgm:pt>
  </dgm:ptLst>
  <dgm:cxnLst>
    <dgm:cxn modelId="{E9F28D01-0EA0-0F4C-B22E-D3DA2D720D83}" type="presOf" srcId="{4B29812D-DCFC-E647-A22E-A719474C0730}" destId="{E4930233-AB7B-054E-8543-54916E338B28}" srcOrd="0" destOrd="0" presId="urn:microsoft.com/office/officeart/2005/8/layout/equation1"/>
    <dgm:cxn modelId="{EEA0E989-74B8-6D4C-8AFA-5380BCC4D808}" type="presOf" srcId="{C83EF2D3-6DB8-1B44-AE01-DFCCAB539569}" destId="{CF6DF9E3-420B-E545-8330-5C3F6E720009}" srcOrd="0" destOrd="0" presId="urn:microsoft.com/office/officeart/2005/8/layout/equation1"/>
    <dgm:cxn modelId="{020DC78E-BD6C-EC4E-B3AC-4892FD431731}" type="presOf" srcId="{A30B407F-7DC7-DB4E-8237-EB29D6661A8F}" destId="{97327CA1-7957-EE48-92D4-9214CCBC7848}" srcOrd="0" destOrd="0" presId="urn:microsoft.com/office/officeart/2005/8/layout/equation1"/>
    <dgm:cxn modelId="{30C282A2-6085-DC4E-9390-35E09A14A28B}" type="presOf" srcId="{A01E1804-B4DC-CA44-8025-16F68ABB6B7C}" destId="{FFD8A9B5-AF5B-8E40-88B1-310FAFDD3FAF}" srcOrd="0" destOrd="0" presId="urn:microsoft.com/office/officeart/2005/8/layout/equation1"/>
    <dgm:cxn modelId="{499465AC-A318-B24A-B928-31F804FE7CF1}" srcId="{A30B407F-7DC7-DB4E-8237-EB29D6661A8F}" destId="{C83EF2D3-6DB8-1B44-AE01-DFCCAB539569}" srcOrd="2" destOrd="0" parTransId="{A52E596D-451E-A94B-BC59-07FDFAECA909}" sibTransId="{B7FEC657-0EC9-7240-9E9E-A489D2903D14}"/>
    <dgm:cxn modelId="{F04DDEAF-A9F9-8940-8832-249D0DB0BE3C}" srcId="{A30B407F-7DC7-DB4E-8237-EB29D6661A8F}" destId="{4B29812D-DCFC-E647-A22E-A719474C0730}" srcOrd="1" destOrd="0" parTransId="{E3D2020E-9CE2-8548-B962-1BB524D06128}" sibTransId="{9B63F469-F418-6A4E-842C-23276D4B1864}"/>
    <dgm:cxn modelId="{8AE826BC-3AC5-8849-BEB2-D3FE99937D65}" type="presOf" srcId="{FCE9330D-C0D4-FC44-8398-B4FAB501FAEF}" destId="{E651C4C9-2848-6D49-BFD1-CFDE5AE1FA26}" srcOrd="0" destOrd="0" presId="urn:microsoft.com/office/officeart/2005/8/layout/equation1"/>
    <dgm:cxn modelId="{430EFFDF-8331-1949-AB87-B94B09AFEDFB}" type="presOf" srcId="{9B63F469-F418-6A4E-842C-23276D4B1864}" destId="{C2078B84-8CF9-7D49-8395-7B6AFD968271}" srcOrd="0" destOrd="0" presId="urn:microsoft.com/office/officeart/2005/8/layout/equation1"/>
    <dgm:cxn modelId="{4C9B4DF6-1F0C-C84D-AC6D-EB9729EB48CA}" srcId="{A30B407F-7DC7-DB4E-8237-EB29D6661A8F}" destId="{A01E1804-B4DC-CA44-8025-16F68ABB6B7C}" srcOrd="0" destOrd="0" parTransId="{95DBD246-EB17-DE49-B9D0-35DBF9EF050F}" sibTransId="{FCE9330D-C0D4-FC44-8398-B4FAB501FAEF}"/>
    <dgm:cxn modelId="{26E542E0-D711-5D4F-B32D-7C6DC702135D}" type="presParOf" srcId="{97327CA1-7957-EE48-92D4-9214CCBC7848}" destId="{FFD8A9B5-AF5B-8E40-88B1-310FAFDD3FAF}" srcOrd="0" destOrd="0" presId="urn:microsoft.com/office/officeart/2005/8/layout/equation1"/>
    <dgm:cxn modelId="{013C93A8-06F0-5147-B099-25D850BFF9BC}" type="presParOf" srcId="{97327CA1-7957-EE48-92D4-9214CCBC7848}" destId="{42300CD9-4679-1046-B607-74DEEBCA2CA0}" srcOrd="1" destOrd="0" presId="urn:microsoft.com/office/officeart/2005/8/layout/equation1"/>
    <dgm:cxn modelId="{EA9A498A-3B20-1640-94DB-FD50BD9857E7}" type="presParOf" srcId="{97327CA1-7957-EE48-92D4-9214CCBC7848}" destId="{E651C4C9-2848-6D49-BFD1-CFDE5AE1FA26}" srcOrd="2" destOrd="0" presId="urn:microsoft.com/office/officeart/2005/8/layout/equation1"/>
    <dgm:cxn modelId="{C207CF54-A1B1-784C-8967-30E20B8A0C18}" type="presParOf" srcId="{97327CA1-7957-EE48-92D4-9214CCBC7848}" destId="{F91EB172-D2EC-6542-BDCA-966BB72B14AF}" srcOrd="3" destOrd="0" presId="urn:microsoft.com/office/officeart/2005/8/layout/equation1"/>
    <dgm:cxn modelId="{1C67AF3E-A912-6D4E-A635-BA621CD08168}" type="presParOf" srcId="{97327CA1-7957-EE48-92D4-9214CCBC7848}" destId="{E4930233-AB7B-054E-8543-54916E338B28}" srcOrd="4" destOrd="0" presId="urn:microsoft.com/office/officeart/2005/8/layout/equation1"/>
    <dgm:cxn modelId="{537A280F-E3FF-6747-9F3F-C5F55D8CA5EB}" type="presParOf" srcId="{97327CA1-7957-EE48-92D4-9214CCBC7848}" destId="{2E8FFCA0-54DF-3645-8703-01D88322EA98}" srcOrd="5" destOrd="0" presId="urn:microsoft.com/office/officeart/2005/8/layout/equation1"/>
    <dgm:cxn modelId="{D9F64C0F-D41B-E642-9D5B-B9642DFAB7CC}" type="presParOf" srcId="{97327CA1-7957-EE48-92D4-9214CCBC7848}" destId="{C2078B84-8CF9-7D49-8395-7B6AFD968271}" srcOrd="6" destOrd="0" presId="urn:microsoft.com/office/officeart/2005/8/layout/equation1"/>
    <dgm:cxn modelId="{456777AB-30D5-9147-A538-64CE279D4C75}" type="presParOf" srcId="{97327CA1-7957-EE48-92D4-9214CCBC7848}" destId="{87CA449D-DCBA-6943-87EB-1A86253C866E}" srcOrd="7" destOrd="0" presId="urn:microsoft.com/office/officeart/2005/8/layout/equation1"/>
    <dgm:cxn modelId="{0CE97178-6EA9-1741-9EFC-7CE9385ACDD5}" type="presParOf" srcId="{97327CA1-7957-EE48-92D4-9214CCBC7848}" destId="{CF6DF9E3-420B-E545-8330-5C3F6E720009}"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0B407F-7DC7-DB4E-8237-EB29D6661A8F}" type="doc">
      <dgm:prSet loTypeId="urn:microsoft.com/office/officeart/2005/8/layout/equation1" loCatId="" qsTypeId="urn:microsoft.com/office/officeart/2005/8/quickstyle/simple1" qsCatId="simple" csTypeId="urn:microsoft.com/office/officeart/2005/8/colors/accent1_2" csCatId="accent1" phldr="1"/>
      <dgm:spPr/>
    </dgm:pt>
    <dgm:pt modelId="{A01E1804-B4DC-CA44-8025-16F68ABB6B7C}">
      <dgm:prSet phldrT="[Text]"/>
      <dgm:spPr>
        <a:ln>
          <a:noFill/>
        </a:ln>
      </dgm:spPr>
      <dgm:t>
        <a:bodyPr/>
        <a:lstStyle/>
        <a:p>
          <a:r>
            <a:rPr lang="en-US" dirty="0">
              <a:solidFill>
                <a:schemeClr val="bg1"/>
              </a:solidFill>
            </a:rPr>
            <a:t>Understand costs</a:t>
          </a:r>
        </a:p>
      </dgm:t>
    </dgm:pt>
    <dgm:pt modelId="{95DBD246-EB17-DE49-B9D0-35DBF9EF050F}" type="parTrans" cxnId="{4C9B4DF6-1F0C-C84D-AC6D-EB9729EB48CA}">
      <dgm:prSet/>
      <dgm:spPr/>
      <dgm:t>
        <a:bodyPr/>
        <a:lstStyle/>
        <a:p>
          <a:endParaRPr lang="en-US"/>
        </a:p>
      </dgm:t>
    </dgm:pt>
    <dgm:pt modelId="{FCE9330D-C0D4-FC44-8398-B4FAB501FAEF}" type="sibTrans" cxnId="{4C9B4DF6-1F0C-C84D-AC6D-EB9729EB48CA}">
      <dgm:prSet/>
      <dgm:spPr/>
      <dgm:t>
        <a:bodyPr/>
        <a:lstStyle/>
        <a:p>
          <a:endParaRPr lang="en-US"/>
        </a:p>
      </dgm:t>
    </dgm:pt>
    <dgm:pt modelId="{4B29812D-DCFC-E647-A22E-A719474C0730}">
      <dgm:prSet phldrT="[Text]"/>
      <dgm:spPr>
        <a:ln>
          <a:noFill/>
        </a:ln>
      </dgm:spPr>
      <dgm:t>
        <a:bodyPr/>
        <a:lstStyle/>
        <a:p>
          <a:pPr rtl="0"/>
          <a:r>
            <a:rPr lang="en-US" dirty="0">
              <a:solidFill>
                <a:schemeClr val="bg1"/>
              </a:solidFill>
            </a:rPr>
            <a:t>Control costs</a:t>
          </a:r>
          <a:r>
            <a:rPr lang="en-US" dirty="0">
              <a:solidFill>
                <a:schemeClr val="bg1"/>
              </a:solidFill>
              <a:latin typeface="IBM Plex Sans Light"/>
            </a:rPr>
            <a:t> </a:t>
          </a:r>
          <a:endParaRPr lang="en-US" dirty="0">
            <a:solidFill>
              <a:schemeClr val="bg1"/>
            </a:solidFill>
          </a:endParaRPr>
        </a:p>
      </dgm:t>
    </dgm:pt>
    <dgm:pt modelId="{E3D2020E-9CE2-8548-B962-1BB524D06128}" type="parTrans" cxnId="{F04DDEAF-A9F9-8940-8832-249D0DB0BE3C}">
      <dgm:prSet/>
      <dgm:spPr/>
      <dgm:t>
        <a:bodyPr/>
        <a:lstStyle/>
        <a:p>
          <a:endParaRPr lang="en-US"/>
        </a:p>
      </dgm:t>
    </dgm:pt>
    <dgm:pt modelId="{9B63F469-F418-6A4E-842C-23276D4B1864}" type="sibTrans" cxnId="{F04DDEAF-A9F9-8940-8832-249D0DB0BE3C}">
      <dgm:prSet/>
      <dgm:spPr/>
      <dgm:t>
        <a:bodyPr/>
        <a:lstStyle/>
        <a:p>
          <a:endParaRPr lang="en-US"/>
        </a:p>
      </dgm:t>
    </dgm:pt>
    <dgm:pt modelId="{C83EF2D3-6DB8-1B44-AE01-DFCCAB539569}">
      <dgm:prSet phldrT="[Text]"/>
      <dgm:spPr>
        <a:ln>
          <a:noFill/>
        </a:ln>
      </dgm:spPr>
      <dgm:t>
        <a:bodyPr/>
        <a:lstStyle/>
        <a:p>
          <a:pPr rtl="0"/>
          <a:r>
            <a:rPr lang="en-US" dirty="0">
              <a:solidFill>
                <a:schemeClr val="bg1"/>
              </a:solidFill>
              <a:latin typeface="IBM Plex Sans Light"/>
            </a:rPr>
            <a:t>Predictable, Sustainable</a:t>
          </a:r>
          <a:r>
            <a:rPr lang="en-US" dirty="0">
              <a:solidFill>
                <a:schemeClr val="bg1"/>
              </a:solidFill>
            </a:rPr>
            <a:t> Business Value</a:t>
          </a:r>
        </a:p>
      </dgm:t>
    </dgm:pt>
    <dgm:pt modelId="{A52E596D-451E-A94B-BC59-07FDFAECA909}" type="parTrans" cxnId="{499465AC-A318-B24A-B928-31F804FE7CF1}">
      <dgm:prSet/>
      <dgm:spPr/>
      <dgm:t>
        <a:bodyPr/>
        <a:lstStyle/>
        <a:p>
          <a:endParaRPr lang="en-US"/>
        </a:p>
      </dgm:t>
    </dgm:pt>
    <dgm:pt modelId="{B7FEC657-0EC9-7240-9E9E-A489D2903D14}" type="sibTrans" cxnId="{499465AC-A318-B24A-B928-31F804FE7CF1}">
      <dgm:prSet/>
      <dgm:spPr/>
      <dgm:t>
        <a:bodyPr/>
        <a:lstStyle/>
        <a:p>
          <a:endParaRPr lang="en-US"/>
        </a:p>
      </dgm:t>
    </dgm:pt>
    <dgm:pt modelId="{97327CA1-7957-EE48-92D4-9214CCBC7848}" type="pres">
      <dgm:prSet presAssocID="{A30B407F-7DC7-DB4E-8237-EB29D6661A8F}" presName="linearFlow" presStyleCnt="0">
        <dgm:presLayoutVars>
          <dgm:dir/>
          <dgm:resizeHandles val="exact"/>
        </dgm:presLayoutVars>
      </dgm:prSet>
      <dgm:spPr/>
    </dgm:pt>
    <dgm:pt modelId="{FFD8A9B5-AF5B-8E40-88B1-310FAFDD3FAF}" type="pres">
      <dgm:prSet presAssocID="{A01E1804-B4DC-CA44-8025-16F68ABB6B7C}" presName="node" presStyleLbl="node1" presStyleIdx="0" presStyleCnt="3">
        <dgm:presLayoutVars>
          <dgm:bulletEnabled val="1"/>
        </dgm:presLayoutVars>
      </dgm:prSet>
      <dgm:spPr/>
    </dgm:pt>
    <dgm:pt modelId="{42300CD9-4679-1046-B607-74DEEBCA2CA0}" type="pres">
      <dgm:prSet presAssocID="{FCE9330D-C0D4-FC44-8398-B4FAB501FAEF}" presName="spacerL" presStyleCnt="0"/>
      <dgm:spPr/>
    </dgm:pt>
    <dgm:pt modelId="{E651C4C9-2848-6D49-BFD1-CFDE5AE1FA26}" type="pres">
      <dgm:prSet presAssocID="{FCE9330D-C0D4-FC44-8398-B4FAB501FAEF}" presName="sibTrans" presStyleLbl="sibTrans2D1" presStyleIdx="0" presStyleCnt="2"/>
      <dgm:spPr/>
    </dgm:pt>
    <dgm:pt modelId="{F91EB172-D2EC-6542-BDCA-966BB72B14AF}" type="pres">
      <dgm:prSet presAssocID="{FCE9330D-C0D4-FC44-8398-B4FAB501FAEF}" presName="spacerR" presStyleCnt="0"/>
      <dgm:spPr/>
    </dgm:pt>
    <dgm:pt modelId="{E4930233-AB7B-054E-8543-54916E338B28}" type="pres">
      <dgm:prSet presAssocID="{4B29812D-DCFC-E647-A22E-A719474C0730}" presName="node" presStyleLbl="node1" presStyleIdx="1" presStyleCnt="3">
        <dgm:presLayoutVars>
          <dgm:bulletEnabled val="1"/>
        </dgm:presLayoutVars>
      </dgm:prSet>
      <dgm:spPr/>
    </dgm:pt>
    <dgm:pt modelId="{2E8FFCA0-54DF-3645-8703-01D88322EA98}" type="pres">
      <dgm:prSet presAssocID="{9B63F469-F418-6A4E-842C-23276D4B1864}" presName="spacerL" presStyleCnt="0"/>
      <dgm:spPr/>
    </dgm:pt>
    <dgm:pt modelId="{C2078B84-8CF9-7D49-8395-7B6AFD968271}" type="pres">
      <dgm:prSet presAssocID="{9B63F469-F418-6A4E-842C-23276D4B1864}" presName="sibTrans" presStyleLbl="sibTrans2D1" presStyleIdx="1" presStyleCnt="2"/>
      <dgm:spPr/>
    </dgm:pt>
    <dgm:pt modelId="{87CA449D-DCBA-6943-87EB-1A86253C866E}" type="pres">
      <dgm:prSet presAssocID="{9B63F469-F418-6A4E-842C-23276D4B1864}" presName="spacerR" presStyleCnt="0"/>
      <dgm:spPr/>
    </dgm:pt>
    <dgm:pt modelId="{CF6DF9E3-420B-E545-8330-5C3F6E720009}" type="pres">
      <dgm:prSet presAssocID="{C83EF2D3-6DB8-1B44-AE01-DFCCAB539569}" presName="node" presStyleLbl="node1" presStyleIdx="2" presStyleCnt="3">
        <dgm:presLayoutVars>
          <dgm:bulletEnabled val="1"/>
        </dgm:presLayoutVars>
      </dgm:prSet>
      <dgm:spPr/>
    </dgm:pt>
  </dgm:ptLst>
  <dgm:cxnLst>
    <dgm:cxn modelId="{E9F28D01-0EA0-0F4C-B22E-D3DA2D720D83}" type="presOf" srcId="{4B29812D-DCFC-E647-A22E-A719474C0730}" destId="{E4930233-AB7B-054E-8543-54916E338B28}" srcOrd="0" destOrd="0" presId="urn:microsoft.com/office/officeart/2005/8/layout/equation1"/>
    <dgm:cxn modelId="{EEA0E989-74B8-6D4C-8AFA-5380BCC4D808}" type="presOf" srcId="{C83EF2D3-6DB8-1B44-AE01-DFCCAB539569}" destId="{CF6DF9E3-420B-E545-8330-5C3F6E720009}" srcOrd="0" destOrd="0" presId="urn:microsoft.com/office/officeart/2005/8/layout/equation1"/>
    <dgm:cxn modelId="{020DC78E-BD6C-EC4E-B3AC-4892FD431731}" type="presOf" srcId="{A30B407F-7DC7-DB4E-8237-EB29D6661A8F}" destId="{97327CA1-7957-EE48-92D4-9214CCBC7848}" srcOrd="0" destOrd="0" presId="urn:microsoft.com/office/officeart/2005/8/layout/equation1"/>
    <dgm:cxn modelId="{30C282A2-6085-DC4E-9390-35E09A14A28B}" type="presOf" srcId="{A01E1804-B4DC-CA44-8025-16F68ABB6B7C}" destId="{FFD8A9B5-AF5B-8E40-88B1-310FAFDD3FAF}" srcOrd="0" destOrd="0" presId="urn:microsoft.com/office/officeart/2005/8/layout/equation1"/>
    <dgm:cxn modelId="{499465AC-A318-B24A-B928-31F804FE7CF1}" srcId="{A30B407F-7DC7-DB4E-8237-EB29D6661A8F}" destId="{C83EF2D3-6DB8-1B44-AE01-DFCCAB539569}" srcOrd="2" destOrd="0" parTransId="{A52E596D-451E-A94B-BC59-07FDFAECA909}" sibTransId="{B7FEC657-0EC9-7240-9E9E-A489D2903D14}"/>
    <dgm:cxn modelId="{F04DDEAF-A9F9-8940-8832-249D0DB0BE3C}" srcId="{A30B407F-7DC7-DB4E-8237-EB29D6661A8F}" destId="{4B29812D-DCFC-E647-A22E-A719474C0730}" srcOrd="1" destOrd="0" parTransId="{E3D2020E-9CE2-8548-B962-1BB524D06128}" sibTransId="{9B63F469-F418-6A4E-842C-23276D4B1864}"/>
    <dgm:cxn modelId="{8AE826BC-3AC5-8849-BEB2-D3FE99937D65}" type="presOf" srcId="{FCE9330D-C0D4-FC44-8398-B4FAB501FAEF}" destId="{E651C4C9-2848-6D49-BFD1-CFDE5AE1FA26}" srcOrd="0" destOrd="0" presId="urn:microsoft.com/office/officeart/2005/8/layout/equation1"/>
    <dgm:cxn modelId="{430EFFDF-8331-1949-AB87-B94B09AFEDFB}" type="presOf" srcId="{9B63F469-F418-6A4E-842C-23276D4B1864}" destId="{C2078B84-8CF9-7D49-8395-7B6AFD968271}" srcOrd="0" destOrd="0" presId="urn:microsoft.com/office/officeart/2005/8/layout/equation1"/>
    <dgm:cxn modelId="{4C9B4DF6-1F0C-C84D-AC6D-EB9729EB48CA}" srcId="{A30B407F-7DC7-DB4E-8237-EB29D6661A8F}" destId="{A01E1804-B4DC-CA44-8025-16F68ABB6B7C}" srcOrd="0" destOrd="0" parTransId="{95DBD246-EB17-DE49-B9D0-35DBF9EF050F}" sibTransId="{FCE9330D-C0D4-FC44-8398-B4FAB501FAEF}"/>
    <dgm:cxn modelId="{26E542E0-D711-5D4F-B32D-7C6DC702135D}" type="presParOf" srcId="{97327CA1-7957-EE48-92D4-9214CCBC7848}" destId="{FFD8A9B5-AF5B-8E40-88B1-310FAFDD3FAF}" srcOrd="0" destOrd="0" presId="urn:microsoft.com/office/officeart/2005/8/layout/equation1"/>
    <dgm:cxn modelId="{013C93A8-06F0-5147-B099-25D850BFF9BC}" type="presParOf" srcId="{97327CA1-7957-EE48-92D4-9214CCBC7848}" destId="{42300CD9-4679-1046-B607-74DEEBCA2CA0}" srcOrd="1" destOrd="0" presId="urn:microsoft.com/office/officeart/2005/8/layout/equation1"/>
    <dgm:cxn modelId="{EA9A498A-3B20-1640-94DB-FD50BD9857E7}" type="presParOf" srcId="{97327CA1-7957-EE48-92D4-9214CCBC7848}" destId="{E651C4C9-2848-6D49-BFD1-CFDE5AE1FA26}" srcOrd="2" destOrd="0" presId="urn:microsoft.com/office/officeart/2005/8/layout/equation1"/>
    <dgm:cxn modelId="{C207CF54-A1B1-784C-8967-30E20B8A0C18}" type="presParOf" srcId="{97327CA1-7957-EE48-92D4-9214CCBC7848}" destId="{F91EB172-D2EC-6542-BDCA-966BB72B14AF}" srcOrd="3" destOrd="0" presId="urn:microsoft.com/office/officeart/2005/8/layout/equation1"/>
    <dgm:cxn modelId="{1C67AF3E-A912-6D4E-A635-BA621CD08168}" type="presParOf" srcId="{97327CA1-7957-EE48-92D4-9214CCBC7848}" destId="{E4930233-AB7B-054E-8543-54916E338B28}" srcOrd="4" destOrd="0" presId="urn:microsoft.com/office/officeart/2005/8/layout/equation1"/>
    <dgm:cxn modelId="{537A280F-E3FF-6747-9F3F-C5F55D8CA5EB}" type="presParOf" srcId="{97327CA1-7957-EE48-92D4-9214CCBC7848}" destId="{2E8FFCA0-54DF-3645-8703-01D88322EA98}" srcOrd="5" destOrd="0" presId="urn:microsoft.com/office/officeart/2005/8/layout/equation1"/>
    <dgm:cxn modelId="{D9F64C0F-D41B-E642-9D5B-B9642DFAB7CC}" type="presParOf" srcId="{97327CA1-7957-EE48-92D4-9214CCBC7848}" destId="{C2078B84-8CF9-7D49-8395-7B6AFD968271}" srcOrd="6" destOrd="0" presId="urn:microsoft.com/office/officeart/2005/8/layout/equation1"/>
    <dgm:cxn modelId="{456777AB-30D5-9147-A538-64CE279D4C75}" type="presParOf" srcId="{97327CA1-7957-EE48-92D4-9214CCBC7848}" destId="{87CA449D-DCBA-6943-87EB-1A86253C866E}" srcOrd="7" destOrd="0" presId="urn:microsoft.com/office/officeart/2005/8/layout/equation1"/>
    <dgm:cxn modelId="{0CE97178-6EA9-1741-9EFC-7CE9385ACDD5}" type="presParOf" srcId="{97327CA1-7957-EE48-92D4-9214CCBC7848}" destId="{CF6DF9E3-420B-E545-8330-5C3F6E720009}"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4FFA09-7333-DD40-99B9-6A5CCC1E7C36}" type="doc">
      <dgm:prSet loTypeId="urn:microsoft.com/office/officeart/2005/8/layout/venn1" loCatId="" qsTypeId="urn:microsoft.com/office/officeart/2005/8/quickstyle/simple1" qsCatId="simple" csTypeId="urn:microsoft.com/office/officeart/2005/8/colors/accent2_2" csCatId="accent2" phldr="1"/>
      <dgm:spPr/>
    </dgm:pt>
    <dgm:pt modelId="{BE8630BF-6815-4244-80AA-DA7AC1D2199C}">
      <dgm:prSet phldrT="[Text]" custT="1"/>
      <dgm:spPr>
        <a:ln w="9525">
          <a:solidFill>
            <a:schemeClr val="bg1"/>
          </a:solidFill>
        </a:ln>
      </dgm:spPr>
      <dgm:t>
        <a:bodyPr/>
        <a:lstStyle/>
        <a:p>
          <a:r>
            <a:rPr lang="en-US" sz="800">
              <a:solidFill>
                <a:schemeClr val="bg1"/>
              </a:solidFill>
            </a:rPr>
            <a:t>Performance</a:t>
          </a:r>
        </a:p>
      </dgm:t>
    </dgm:pt>
    <dgm:pt modelId="{2B69E954-8BD4-9D4B-A4A4-13BDFCFB34C9}" type="parTrans" cxnId="{E05CCDE8-1785-CA40-AD59-FD19ED3022B9}">
      <dgm:prSet/>
      <dgm:spPr/>
      <dgm:t>
        <a:bodyPr/>
        <a:lstStyle/>
        <a:p>
          <a:endParaRPr lang="en-US" sz="800">
            <a:solidFill>
              <a:schemeClr val="bg1"/>
            </a:solidFill>
          </a:endParaRPr>
        </a:p>
      </dgm:t>
    </dgm:pt>
    <dgm:pt modelId="{B7B02634-4CDF-7F48-A327-2A0EA2739295}" type="sibTrans" cxnId="{E05CCDE8-1785-CA40-AD59-FD19ED3022B9}">
      <dgm:prSet/>
      <dgm:spPr/>
      <dgm:t>
        <a:bodyPr/>
        <a:lstStyle/>
        <a:p>
          <a:endParaRPr lang="en-US" sz="800">
            <a:solidFill>
              <a:schemeClr val="bg1"/>
            </a:solidFill>
          </a:endParaRPr>
        </a:p>
      </dgm:t>
    </dgm:pt>
    <dgm:pt modelId="{E5501318-158A-784C-8AB3-90D0DC6E01DB}">
      <dgm:prSet phldrT="[Text]" custT="1"/>
      <dgm:spPr>
        <a:ln w="9525">
          <a:solidFill>
            <a:schemeClr val="bg1"/>
          </a:solidFill>
        </a:ln>
      </dgm:spPr>
      <dgm:t>
        <a:bodyPr/>
        <a:lstStyle/>
        <a:p>
          <a:r>
            <a:rPr lang="en-US" sz="800" dirty="0">
              <a:solidFill>
                <a:schemeClr val="bg1"/>
              </a:solidFill>
            </a:rPr>
            <a:t>Financial Cost</a:t>
          </a:r>
        </a:p>
      </dgm:t>
    </dgm:pt>
    <dgm:pt modelId="{8E2D7749-F295-A448-BB0E-1E417B720E30}" type="parTrans" cxnId="{439C84F9-84AD-804D-BC83-EE64A89D061A}">
      <dgm:prSet/>
      <dgm:spPr/>
      <dgm:t>
        <a:bodyPr/>
        <a:lstStyle/>
        <a:p>
          <a:endParaRPr lang="en-US" sz="800">
            <a:solidFill>
              <a:schemeClr val="bg1"/>
            </a:solidFill>
          </a:endParaRPr>
        </a:p>
      </dgm:t>
    </dgm:pt>
    <dgm:pt modelId="{E5ED4A55-7F9A-C245-8A6A-36A873F0D491}" type="sibTrans" cxnId="{439C84F9-84AD-804D-BC83-EE64A89D061A}">
      <dgm:prSet/>
      <dgm:spPr/>
      <dgm:t>
        <a:bodyPr/>
        <a:lstStyle/>
        <a:p>
          <a:endParaRPr lang="en-US" sz="800">
            <a:solidFill>
              <a:schemeClr val="bg1"/>
            </a:solidFill>
          </a:endParaRPr>
        </a:p>
      </dgm:t>
    </dgm:pt>
    <dgm:pt modelId="{D49F09AD-3F82-984D-A8E3-918FDCE98C66}">
      <dgm:prSet phldrT="[Text]" custT="1"/>
      <dgm:spPr>
        <a:ln w="9525">
          <a:solidFill>
            <a:schemeClr val="bg1"/>
          </a:solidFill>
        </a:ln>
      </dgm:spPr>
      <dgm:t>
        <a:bodyPr/>
        <a:lstStyle/>
        <a:p>
          <a:r>
            <a:rPr lang="en-US" sz="800">
              <a:solidFill>
                <a:schemeClr val="bg1"/>
              </a:solidFill>
            </a:rPr>
            <a:t>Compliance</a:t>
          </a:r>
        </a:p>
      </dgm:t>
    </dgm:pt>
    <dgm:pt modelId="{E23F5A50-4F5A-D440-8774-159447751DE6}" type="parTrans" cxnId="{068AFDA1-3E69-A749-A284-8207DEDEB799}">
      <dgm:prSet/>
      <dgm:spPr/>
      <dgm:t>
        <a:bodyPr/>
        <a:lstStyle/>
        <a:p>
          <a:endParaRPr lang="en-US" sz="800">
            <a:solidFill>
              <a:schemeClr val="bg1"/>
            </a:solidFill>
          </a:endParaRPr>
        </a:p>
      </dgm:t>
    </dgm:pt>
    <dgm:pt modelId="{E09AC035-5994-0F40-BDF5-F35914A988A5}" type="sibTrans" cxnId="{068AFDA1-3E69-A749-A284-8207DEDEB799}">
      <dgm:prSet/>
      <dgm:spPr/>
      <dgm:t>
        <a:bodyPr/>
        <a:lstStyle/>
        <a:p>
          <a:endParaRPr lang="en-US" sz="800">
            <a:solidFill>
              <a:schemeClr val="bg1"/>
            </a:solidFill>
          </a:endParaRPr>
        </a:p>
      </dgm:t>
    </dgm:pt>
    <dgm:pt modelId="{9072693C-3940-7A48-8D40-2D346EC0874B}">
      <dgm:prSet phldrT="[Text]" custT="1"/>
      <dgm:spPr>
        <a:ln w="9525">
          <a:solidFill>
            <a:schemeClr val="bg1"/>
          </a:solidFill>
        </a:ln>
      </dgm:spPr>
      <dgm:t>
        <a:bodyPr/>
        <a:lstStyle/>
        <a:p>
          <a:r>
            <a:rPr lang="en-US" sz="800" dirty="0">
              <a:solidFill>
                <a:schemeClr val="bg1"/>
              </a:solidFill>
            </a:rPr>
            <a:t>Environmental Impact</a:t>
          </a:r>
        </a:p>
      </dgm:t>
    </dgm:pt>
    <dgm:pt modelId="{D70778E1-C07C-C741-8301-BA044C6EBE7B}" type="parTrans" cxnId="{F6A5AEF7-F74D-9949-9386-ACDE3BA3A1A9}">
      <dgm:prSet/>
      <dgm:spPr/>
      <dgm:t>
        <a:bodyPr/>
        <a:lstStyle/>
        <a:p>
          <a:endParaRPr lang="en-US" sz="800">
            <a:solidFill>
              <a:schemeClr val="bg1"/>
            </a:solidFill>
          </a:endParaRPr>
        </a:p>
      </dgm:t>
    </dgm:pt>
    <dgm:pt modelId="{24D63C86-C3DB-FE48-9A54-721036EC99E7}" type="sibTrans" cxnId="{F6A5AEF7-F74D-9949-9386-ACDE3BA3A1A9}">
      <dgm:prSet/>
      <dgm:spPr/>
      <dgm:t>
        <a:bodyPr/>
        <a:lstStyle/>
        <a:p>
          <a:endParaRPr lang="en-US" sz="800">
            <a:solidFill>
              <a:schemeClr val="bg1"/>
            </a:solidFill>
          </a:endParaRPr>
        </a:p>
      </dgm:t>
    </dgm:pt>
    <dgm:pt modelId="{6577DE63-F8E5-C349-84FC-2D28E2DD6D2D}" type="pres">
      <dgm:prSet presAssocID="{7F4FFA09-7333-DD40-99B9-6A5CCC1E7C36}" presName="compositeShape" presStyleCnt="0">
        <dgm:presLayoutVars>
          <dgm:chMax val="7"/>
          <dgm:dir/>
          <dgm:resizeHandles val="exact"/>
        </dgm:presLayoutVars>
      </dgm:prSet>
      <dgm:spPr/>
    </dgm:pt>
    <dgm:pt modelId="{834DC461-2621-FD45-A0C7-89B245D3AF9D}" type="pres">
      <dgm:prSet presAssocID="{BE8630BF-6815-4244-80AA-DA7AC1D2199C}" presName="circ1" presStyleLbl="vennNode1" presStyleIdx="0" presStyleCnt="4"/>
      <dgm:spPr/>
    </dgm:pt>
    <dgm:pt modelId="{CB0D5A96-EC7D-2E42-9058-1099683AADE5}" type="pres">
      <dgm:prSet presAssocID="{BE8630BF-6815-4244-80AA-DA7AC1D2199C}" presName="circ1Tx" presStyleLbl="revTx" presStyleIdx="0" presStyleCnt="0">
        <dgm:presLayoutVars>
          <dgm:chMax val="0"/>
          <dgm:chPref val="0"/>
          <dgm:bulletEnabled val="1"/>
        </dgm:presLayoutVars>
      </dgm:prSet>
      <dgm:spPr/>
    </dgm:pt>
    <dgm:pt modelId="{18D1B7CC-E411-7547-B84E-17B811FD5B24}" type="pres">
      <dgm:prSet presAssocID="{E5501318-158A-784C-8AB3-90D0DC6E01DB}" presName="circ2" presStyleLbl="vennNode1" presStyleIdx="1" presStyleCnt="4"/>
      <dgm:spPr/>
    </dgm:pt>
    <dgm:pt modelId="{5D530E16-0A65-9445-A50D-E38BFC5C55C6}" type="pres">
      <dgm:prSet presAssocID="{E5501318-158A-784C-8AB3-90D0DC6E01DB}" presName="circ2Tx" presStyleLbl="revTx" presStyleIdx="0" presStyleCnt="0">
        <dgm:presLayoutVars>
          <dgm:chMax val="0"/>
          <dgm:chPref val="0"/>
          <dgm:bulletEnabled val="1"/>
        </dgm:presLayoutVars>
      </dgm:prSet>
      <dgm:spPr/>
    </dgm:pt>
    <dgm:pt modelId="{4C1EAF40-0A3D-6B41-AE5E-11E04F802343}" type="pres">
      <dgm:prSet presAssocID="{D49F09AD-3F82-984D-A8E3-918FDCE98C66}" presName="circ3" presStyleLbl="vennNode1" presStyleIdx="2" presStyleCnt="4"/>
      <dgm:spPr/>
    </dgm:pt>
    <dgm:pt modelId="{D4A178D7-83F1-C34A-8DDE-517580B544D5}" type="pres">
      <dgm:prSet presAssocID="{D49F09AD-3F82-984D-A8E3-918FDCE98C66}" presName="circ3Tx" presStyleLbl="revTx" presStyleIdx="0" presStyleCnt="0">
        <dgm:presLayoutVars>
          <dgm:chMax val="0"/>
          <dgm:chPref val="0"/>
          <dgm:bulletEnabled val="1"/>
        </dgm:presLayoutVars>
      </dgm:prSet>
      <dgm:spPr/>
    </dgm:pt>
    <dgm:pt modelId="{9CC2A327-529C-EC4C-B0D5-E93E0E59726A}" type="pres">
      <dgm:prSet presAssocID="{9072693C-3940-7A48-8D40-2D346EC0874B}" presName="circ4" presStyleLbl="vennNode1" presStyleIdx="3" presStyleCnt="4"/>
      <dgm:spPr/>
    </dgm:pt>
    <dgm:pt modelId="{8DB1BFFE-C0B7-5B4B-85F4-BCB06C1AFB23}" type="pres">
      <dgm:prSet presAssocID="{9072693C-3940-7A48-8D40-2D346EC0874B}" presName="circ4Tx" presStyleLbl="revTx" presStyleIdx="0" presStyleCnt="0">
        <dgm:presLayoutVars>
          <dgm:chMax val="0"/>
          <dgm:chPref val="0"/>
          <dgm:bulletEnabled val="1"/>
        </dgm:presLayoutVars>
      </dgm:prSet>
      <dgm:spPr/>
    </dgm:pt>
  </dgm:ptLst>
  <dgm:cxnLst>
    <dgm:cxn modelId="{4D33A727-A890-BA4B-9225-B90216F39313}" type="presOf" srcId="{7F4FFA09-7333-DD40-99B9-6A5CCC1E7C36}" destId="{6577DE63-F8E5-C349-84FC-2D28E2DD6D2D}" srcOrd="0" destOrd="0" presId="urn:microsoft.com/office/officeart/2005/8/layout/venn1"/>
    <dgm:cxn modelId="{1E9AD23F-41C4-9E49-9C03-15476CF98D23}" type="presOf" srcId="{D49F09AD-3F82-984D-A8E3-918FDCE98C66}" destId="{4C1EAF40-0A3D-6B41-AE5E-11E04F802343}" srcOrd="0" destOrd="0" presId="urn:microsoft.com/office/officeart/2005/8/layout/venn1"/>
    <dgm:cxn modelId="{58E3F759-0C9B-DD43-B2BF-2D816228927F}" type="presOf" srcId="{BE8630BF-6815-4244-80AA-DA7AC1D2199C}" destId="{CB0D5A96-EC7D-2E42-9058-1099683AADE5}" srcOrd="1" destOrd="0" presId="urn:microsoft.com/office/officeart/2005/8/layout/venn1"/>
    <dgm:cxn modelId="{5C30A389-F0FA-9246-B17B-1B9E0FECBDB5}" type="presOf" srcId="{E5501318-158A-784C-8AB3-90D0DC6E01DB}" destId="{5D530E16-0A65-9445-A50D-E38BFC5C55C6}" srcOrd="1" destOrd="0" presId="urn:microsoft.com/office/officeart/2005/8/layout/venn1"/>
    <dgm:cxn modelId="{428F0790-3839-0E48-9456-335642E0E12D}" type="presOf" srcId="{9072693C-3940-7A48-8D40-2D346EC0874B}" destId="{9CC2A327-529C-EC4C-B0D5-E93E0E59726A}" srcOrd="0" destOrd="0" presId="urn:microsoft.com/office/officeart/2005/8/layout/venn1"/>
    <dgm:cxn modelId="{B195D99B-EAC5-9A44-B5A7-31905DC8E476}" type="presOf" srcId="{9072693C-3940-7A48-8D40-2D346EC0874B}" destId="{8DB1BFFE-C0B7-5B4B-85F4-BCB06C1AFB23}" srcOrd="1" destOrd="0" presId="urn:microsoft.com/office/officeart/2005/8/layout/venn1"/>
    <dgm:cxn modelId="{068AFDA1-3E69-A749-A284-8207DEDEB799}" srcId="{7F4FFA09-7333-DD40-99B9-6A5CCC1E7C36}" destId="{D49F09AD-3F82-984D-A8E3-918FDCE98C66}" srcOrd="2" destOrd="0" parTransId="{E23F5A50-4F5A-D440-8774-159447751DE6}" sibTransId="{E09AC035-5994-0F40-BDF5-F35914A988A5}"/>
    <dgm:cxn modelId="{091A6CBB-D319-FB49-84E2-F4DA1B14B40C}" type="presOf" srcId="{D49F09AD-3F82-984D-A8E3-918FDCE98C66}" destId="{D4A178D7-83F1-C34A-8DDE-517580B544D5}" srcOrd="1" destOrd="0" presId="urn:microsoft.com/office/officeart/2005/8/layout/venn1"/>
    <dgm:cxn modelId="{BEBE38C3-F11D-6C46-8BC3-7FDA3E2632BA}" type="presOf" srcId="{BE8630BF-6815-4244-80AA-DA7AC1D2199C}" destId="{834DC461-2621-FD45-A0C7-89B245D3AF9D}" srcOrd="0" destOrd="0" presId="urn:microsoft.com/office/officeart/2005/8/layout/venn1"/>
    <dgm:cxn modelId="{E05CCDE8-1785-CA40-AD59-FD19ED3022B9}" srcId="{7F4FFA09-7333-DD40-99B9-6A5CCC1E7C36}" destId="{BE8630BF-6815-4244-80AA-DA7AC1D2199C}" srcOrd="0" destOrd="0" parTransId="{2B69E954-8BD4-9D4B-A4A4-13BDFCFB34C9}" sibTransId="{B7B02634-4CDF-7F48-A327-2A0EA2739295}"/>
    <dgm:cxn modelId="{6920E5E8-9AEC-5946-ADC2-361C5EB98262}" type="presOf" srcId="{E5501318-158A-784C-8AB3-90D0DC6E01DB}" destId="{18D1B7CC-E411-7547-B84E-17B811FD5B24}" srcOrd="0" destOrd="0" presId="urn:microsoft.com/office/officeart/2005/8/layout/venn1"/>
    <dgm:cxn modelId="{F6A5AEF7-F74D-9949-9386-ACDE3BA3A1A9}" srcId="{7F4FFA09-7333-DD40-99B9-6A5CCC1E7C36}" destId="{9072693C-3940-7A48-8D40-2D346EC0874B}" srcOrd="3" destOrd="0" parTransId="{D70778E1-C07C-C741-8301-BA044C6EBE7B}" sibTransId="{24D63C86-C3DB-FE48-9A54-721036EC99E7}"/>
    <dgm:cxn modelId="{439C84F9-84AD-804D-BC83-EE64A89D061A}" srcId="{7F4FFA09-7333-DD40-99B9-6A5CCC1E7C36}" destId="{E5501318-158A-784C-8AB3-90D0DC6E01DB}" srcOrd="1" destOrd="0" parTransId="{8E2D7749-F295-A448-BB0E-1E417B720E30}" sibTransId="{E5ED4A55-7F9A-C245-8A6A-36A873F0D491}"/>
    <dgm:cxn modelId="{06609D52-CC60-444B-88FC-6D8456A680FE}" type="presParOf" srcId="{6577DE63-F8E5-C349-84FC-2D28E2DD6D2D}" destId="{834DC461-2621-FD45-A0C7-89B245D3AF9D}" srcOrd="0" destOrd="0" presId="urn:microsoft.com/office/officeart/2005/8/layout/venn1"/>
    <dgm:cxn modelId="{450E091B-5549-8E49-A7F1-A44BCCC37638}" type="presParOf" srcId="{6577DE63-F8E5-C349-84FC-2D28E2DD6D2D}" destId="{CB0D5A96-EC7D-2E42-9058-1099683AADE5}" srcOrd="1" destOrd="0" presId="urn:microsoft.com/office/officeart/2005/8/layout/venn1"/>
    <dgm:cxn modelId="{F43B8011-11BD-6949-BBE0-783D760DA708}" type="presParOf" srcId="{6577DE63-F8E5-C349-84FC-2D28E2DD6D2D}" destId="{18D1B7CC-E411-7547-B84E-17B811FD5B24}" srcOrd="2" destOrd="0" presId="urn:microsoft.com/office/officeart/2005/8/layout/venn1"/>
    <dgm:cxn modelId="{6B6AA458-74BB-0B44-83C9-22E570A2960C}" type="presParOf" srcId="{6577DE63-F8E5-C349-84FC-2D28E2DD6D2D}" destId="{5D530E16-0A65-9445-A50D-E38BFC5C55C6}" srcOrd="3" destOrd="0" presId="urn:microsoft.com/office/officeart/2005/8/layout/venn1"/>
    <dgm:cxn modelId="{DA321194-4274-EA44-8440-BDA4DD660EAC}" type="presParOf" srcId="{6577DE63-F8E5-C349-84FC-2D28E2DD6D2D}" destId="{4C1EAF40-0A3D-6B41-AE5E-11E04F802343}" srcOrd="4" destOrd="0" presId="urn:microsoft.com/office/officeart/2005/8/layout/venn1"/>
    <dgm:cxn modelId="{1BAA9A50-1969-8A45-B556-757D0AE51DC3}" type="presParOf" srcId="{6577DE63-F8E5-C349-84FC-2D28E2DD6D2D}" destId="{D4A178D7-83F1-C34A-8DDE-517580B544D5}" srcOrd="5" destOrd="0" presId="urn:microsoft.com/office/officeart/2005/8/layout/venn1"/>
    <dgm:cxn modelId="{C2C25AD8-F25E-8040-950F-0C4EC27FF385}" type="presParOf" srcId="{6577DE63-F8E5-C349-84FC-2D28E2DD6D2D}" destId="{9CC2A327-529C-EC4C-B0D5-E93E0E59726A}" srcOrd="6" destOrd="0" presId="urn:microsoft.com/office/officeart/2005/8/layout/venn1"/>
    <dgm:cxn modelId="{24D453EC-EFAB-0141-BE14-C7EE517A51BE}" type="presParOf" srcId="{6577DE63-F8E5-C349-84FC-2D28E2DD6D2D}" destId="{8DB1BFFE-C0B7-5B4B-85F4-BCB06C1AFB23}" srcOrd="7"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0B407F-7DC7-DB4E-8237-EB29D6661A8F}" type="doc">
      <dgm:prSet loTypeId="urn:microsoft.com/office/officeart/2005/8/layout/equation1" loCatId="" qsTypeId="urn:microsoft.com/office/officeart/2005/8/quickstyle/simple1" qsCatId="simple" csTypeId="urn:microsoft.com/office/officeart/2005/8/colors/accent1_2" csCatId="accent1" phldr="1"/>
      <dgm:spPr/>
    </dgm:pt>
    <dgm:pt modelId="{A01E1804-B4DC-CA44-8025-16F68ABB6B7C}">
      <dgm:prSet phldrT="[Text]"/>
      <dgm:spPr>
        <a:ln>
          <a:noFill/>
        </a:ln>
      </dgm:spPr>
      <dgm:t>
        <a:bodyPr/>
        <a:lstStyle/>
        <a:p>
          <a:r>
            <a:rPr lang="en-US" dirty="0">
              <a:solidFill>
                <a:schemeClr val="bg1"/>
              </a:solidFill>
            </a:rPr>
            <a:t>Understand costs</a:t>
          </a:r>
        </a:p>
      </dgm:t>
    </dgm:pt>
    <dgm:pt modelId="{95DBD246-EB17-DE49-B9D0-35DBF9EF050F}" type="parTrans" cxnId="{4C9B4DF6-1F0C-C84D-AC6D-EB9729EB48CA}">
      <dgm:prSet/>
      <dgm:spPr/>
      <dgm:t>
        <a:bodyPr/>
        <a:lstStyle/>
        <a:p>
          <a:endParaRPr lang="en-US"/>
        </a:p>
      </dgm:t>
    </dgm:pt>
    <dgm:pt modelId="{FCE9330D-C0D4-FC44-8398-B4FAB501FAEF}" type="sibTrans" cxnId="{4C9B4DF6-1F0C-C84D-AC6D-EB9729EB48CA}">
      <dgm:prSet/>
      <dgm:spPr>
        <a:solidFill>
          <a:srgbClr val="AAADCB"/>
        </a:solidFill>
      </dgm:spPr>
      <dgm:t>
        <a:bodyPr/>
        <a:lstStyle/>
        <a:p>
          <a:endParaRPr lang="en-US"/>
        </a:p>
      </dgm:t>
    </dgm:pt>
    <dgm:pt modelId="{4B29812D-DCFC-E647-A22E-A719474C0730}">
      <dgm:prSet phldrT="[Text]"/>
      <dgm:spPr>
        <a:ln>
          <a:noFill/>
        </a:ln>
      </dgm:spPr>
      <dgm:t>
        <a:bodyPr/>
        <a:lstStyle/>
        <a:p>
          <a:pPr rtl="0"/>
          <a:r>
            <a:rPr lang="en-US" dirty="0">
              <a:solidFill>
                <a:schemeClr val="bg1"/>
              </a:solidFill>
            </a:rPr>
            <a:t>Control costs</a:t>
          </a:r>
          <a:r>
            <a:rPr lang="en-US" dirty="0">
              <a:solidFill>
                <a:schemeClr val="bg1"/>
              </a:solidFill>
              <a:latin typeface="IBM Plex Sans Light"/>
            </a:rPr>
            <a:t> </a:t>
          </a:r>
          <a:endParaRPr lang="en-US" dirty="0">
            <a:solidFill>
              <a:schemeClr val="bg1"/>
            </a:solidFill>
          </a:endParaRPr>
        </a:p>
      </dgm:t>
    </dgm:pt>
    <dgm:pt modelId="{E3D2020E-9CE2-8548-B962-1BB524D06128}" type="parTrans" cxnId="{F04DDEAF-A9F9-8940-8832-249D0DB0BE3C}">
      <dgm:prSet/>
      <dgm:spPr/>
      <dgm:t>
        <a:bodyPr/>
        <a:lstStyle/>
        <a:p>
          <a:endParaRPr lang="en-US"/>
        </a:p>
      </dgm:t>
    </dgm:pt>
    <dgm:pt modelId="{9B63F469-F418-6A4E-842C-23276D4B1864}" type="sibTrans" cxnId="{F04DDEAF-A9F9-8940-8832-249D0DB0BE3C}">
      <dgm:prSet/>
      <dgm:spPr/>
      <dgm:t>
        <a:bodyPr/>
        <a:lstStyle/>
        <a:p>
          <a:endParaRPr lang="en-US"/>
        </a:p>
      </dgm:t>
    </dgm:pt>
    <dgm:pt modelId="{C83EF2D3-6DB8-1B44-AE01-DFCCAB539569}">
      <dgm:prSet phldrT="[Text]"/>
      <dgm:spPr>
        <a:ln>
          <a:noFill/>
        </a:ln>
      </dgm:spPr>
      <dgm:t>
        <a:bodyPr/>
        <a:lstStyle/>
        <a:p>
          <a:pPr rtl="0"/>
          <a:r>
            <a:rPr lang="en-US" dirty="0">
              <a:solidFill>
                <a:schemeClr val="bg1"/>
              </a:solidFill>
              <a:latin typeface="IBM Plex Sans Light"/>
            </a:rPr>
            <a:t>Predictable, Sustainable</a:t>
          </a:r>
          <a:r>
            <a:rPr lang="en-US" dirty="0">
              <a:solidFill>
                <a:schemeClr val="bg1"/>
              </a:solidFill>
            </a:rPr>
            <a:t> Business Value</a:t>
          </a:r>
        </a:p>
      </dgm:t>
    </dgm:pt>
    <dgm:pt modelId="{A52E596D-451E-A94B-BC59-07FDFAECA909}" type="parTrans" cxnId="{499465AC-A318-B24A-B928-31F804FE7CF1}">
      <dgm:prSet/>
      <dgm:spPr/>
      <dgm:t>
        <a:bodyPr/>
        <a:lstStyle/>
        <a:p>
          <a:endParaRPr lang="en-US"/>
        </a:p>
      </dgm:t>
    </dgm:pt>
    <dgm:pt modelId="{B7FEC657-0EC9-7240-9E9E-A489D2903D14}" type="sibTrans" cxnId="{499465AC-A318-B24A-B928-31F804FE7CF1}">
      <dgm:prSet/>
      <dgm:spPr/>
      <dgm:t>
        <a:bodyPr/>
        <a:lstStyle/>
        <a:p>
          <a:endParaRPr lang="en-US"/>
        </a:p>
      </dgm:t>
    </dgm:pt>
    <dgm:pt modelId="{97327CA1-7957-EE48-92D4-9214CCBC7848}" type="pres">
      <dgm:prSet presAssocID="{A30B407F-7DC7-DB4E-8237-EB29D6661A8F}" presName="linearFlow" presStyleCnt="0">
        <dgm:presLayoutVars>
          <dgm:dir/>
          <dgm:resizeHandles val="exact"/>
        </dgm:presLayoutVars>
      </dgm:prSet>
      <dgm:spPr/>
    </dgm:pt>
    <dgm:pt modelId="{FFD8A9B5-AF5B-8E40-88B1-310FAFDD3FAF}" type="pres">
      <dgm:prSet presAssocID="{A01E1804-B4DC-CA44-8025-16F68ABB6B7C}" presName="node" presStyleLbl="node1" presStyleIdx="0" presStyleCnt="3">
        <dgm:presLayoutVars>
          <dgm:bulletEnabled val="1"/>
        </dgm:presLayoutVars>
      </dgm:prSet>
      <dgm:spPr/>
    </dgm:pt>
    <dgm:pt modelId="{42300CD9-4679-1046-B607-74DEEBCA2CA0}" type="pres">
      <dgm:prSet presAssocID="{FCE9330D-C0D4-FC44-8398-B4FAB501FAEF}" presName="spacerL" presStyleCnt="0"/>
      <dgm:spPr/>
    </dgm:pt>
    <dgm:pt modelId="{E651C4C9-2848-6D49-BFD1-CFDE5AE1FA26}" type="pres">
      <dgm:prSet presAssocID="{FCE9330D-C0D4-FC44-8398-B4FAB501FAEF}" presName="sibTrans" presStyleLbl="sibTrans2D1" presStyleIdx="0" presStyleCnt="2"/>
      <dgm:spPr/>
    </dgm:pt>
    <dgm:pt modelId="{F91EB172-D2EC-6542-BDCA-966BB72B14AF}" type="pres">
      <dgm:prSet presAssocID="{FCE9330D-C0D4-FC44-8398-B4FAB501FAEF}" presName="spacerR" presStyleCnt="0"/>
      <dgm:spPr/>
    </dgm:pt>
    <dgm:pt modelId="{E4930233-AB7B-054E-8543-54916E338B28}" type="pres">
      <dgm:prSet presAssocID="{4B29812D-DCFC-E647-A22E-A719474C0730}" presName="node" presStyleLbl="node1" presStyleIdx="1" presStyleCnt="3">
        <dgm:presLayoutVars>
          <dgm:bulletEnabled val="1"/>
        </dgm:presLayoutVars>
      </dgm:prSet>
      <dgm:spPr/>
    </dgm:pt>
    <dgm:pt modelId="{2E8FFCA0-54DF-3645-8703-01D88322EA98}" type="pres">
      <dgm:prSet presAssocID="{9B63F469-F418-6A4E-842C-23276D4B1864}" presName="spacerL" presStyleCnt="0"/>
      <dgm:spPr/>
    </dgm:pt>
    <dgm:pt modelId="{C2078B84-8CF9-7D49-8395-7B6AFD968271}" type="pres">
      <dgm:prSet presAssocID="{9B63F469-F418-6A4E-842C-23276D4B1864}" presName="sibTrans" presStyleLbl="sibTrans2D1" presStyleIdx="1" presStyleCnt="2"/>
      <dgm:spPr/>
    </dgm:pt>
    <dgm:pt modelId="{87CA449D-DCBA-6943-87EB-1A86253C866E}" type="pres">
      <dgm:prSet presAssocID="{9B63F469-F418-6A4E-842C-23276D4B1864}" presName="spacerR" presStyleCnt="0"/>
      <dgm:spPr/>
    </dgm:pt>
    <dgm:pt modelId="{CF6DF9E3-420B-E545-8330-5C3F6E720009}" type="pres">
      <dgm:prSet presAssocID="{C83EF2D3-6DB8-1B44-AE01-DFCCAB539569}" presName="node" presStyleLbl="node1" presStyleIdx="2" presStyleCnt="3">
        <dgm:presLayoutVars>
          <dgm:bulletEnabled val="1"/>
        </dgm:presLayoutVars>
      </dgm:prSet>
      <dgm:spPr/>
    </dgm:pt>
  </dgm:ptLst>
  <dgm:cxnLst>
    <dgm:cxn modelId="{E9F28D01-0EA0-0F4C-B22E-D3DA2D720D83}" type="presOf" srcId="{4B29812D-DCFC-E647-A22E-A719474C0730}" destId="{E4930233-AB7B-054E-8543-54916E338B28}" srcOrd="0" destOrd="0" presId="urn:microsoft.com/office/officeart/2005/8/layout/equation1"/>
    <dgm:cxn modelId="{EEA0E989-74B8-6D4C-8AFA-5380BCC4D808}" type="presOf" srcId="{C83EF2D3-6DB8-1B44-AE01-DFCCAB539569}" destId="{CF6DF9E3-420B-E545-8330-5C3F6E720009}" srcOrd="0" destOrd="0" presId="urn:microsoft.com/office/officeart/2005/8/layout/equation1"/>
    <dgm:cxn modelId="{020DC78E-BD6C-EC4E-B3AC-4892FD431731}" type="presOf" srcId="{A30B407F-7DC7-DB4E-8237-EB29D6661A8F}" destId="{97327CA1-7957-EE48-92D4-9214CCBC7848}" srcOrd="0" destOrd="0" presId="urn:microsoft.com/office/officeart/2005/8/layout/equation1"/>
    <dgm:cxn modelId="{30C282A2-6085-DC4E-9390-35E09A14A28B}" type="presOf" srcId="{A01E1804-B4DC-CA44-8025-16F68ABB6B7C}" destId="{FFD8A9B5-AF5B-8E40-88B1-310FAFDD3FAF}" srcOrd="0" destOrd="0" presId="urn:microsoft.com/office/officeart/2005/8/layout/equation1"/>
    <dgm:cxn modelId="{499465AC-A318-B24A-B928-31F804FE7CF1}" srcId="{A30B407F-7DC7-DB4E-8237-EB29D6661A8F}" destId="{C83EF2D3-6DB8-1B44-AE01-DFCCAB539569}" srcOrd="2" destOrd="0" parTransId="{A52E596D-451E-A94B-BC59-07FDFAECA909}" sibTransId="{B7FEC657-0EC9-7240-9E9E-A489D2903D14}"/>
    <dgm:cxn modelId="{F04DDEAF-A9F9-8940-8832-249D0DB0BE3C}" srcId="{A30B407F-7DC7-DB4E-8237-EB29D6661A8F}" destId="{4B29812D-DCFC-E647-A22E-A719474C0730}" srcOrd="1" destOrd="0" parTransId="{E3D2020E-9CE2-8548-B962-1BB524D06128}" sibTransId="{9B63F469-F418-6A4E-842C-23276D4B1864}"/>
    <dgm:cxn modelId="{8AE826BC-3AC5-8849-BEB2-D3FE99937D65}" type="presOf" srcId="{FCE9330D-C0D4-FC44-8398-B4FAB501FAEF}" destId="{E651C4C9-2848-6D49-BFD1-CFDE5AE1FA26}" srcOrd="0" destOrd="0" presId="urn:microsoft.com/office/officeart/2005/8/layout/equation1"/>
    <dgm:cxn modelId="{430EFFDF-8331-1949-AB87-B94B09AFEDFB}" type="presOf" srcId="{9B63F469-F418-6A4E-842C-23276D4B1864}" destId="{C2078B84-8CF9-7D49-8395-7B6AFD968271}" srcOrd="0" destOrd="0" presId="urn:microsoft.com/office/officeart/2005/8/layout/equation1"/>
    <dgm:cxn modelId="{4C9B4DF6-1F0C-C84D-AC6D-EB9729EB48CA}" srcId="{A30B407F-7DC7-DB4E-8237-EB29D6661A8F}" destId="{A01E1804-B4DC-CA44-8025-16F68ABB6B7C}" srcOrd="0" destOrd="0" parTransId="{95DBD246-EB17-DE49-B9D0-35DBF9EF050F}" sibTransId="{FCE9330D-C0D4-FC44-8398-B4FAB501FAEF}"/>
    <dgm:cxn modelId="{26E542E0-D711-5D4F-B32D-7C6DC702135D}" type="presParOf" srcId="{97327CA1-7957-EE48-92D4-9214CCBC7848}" destId="{FFD8A9B5-AF5B-8E40-88B1-310FAFDD3FAF}" srcOrd="0" destOrd="0" presId="urn:microsoft.com/office/officeart/2005/8/layout/equation1"/>
    <dgm:cxn modelId="{013C93A8-06F0-5147-B099-25D850BFF9BC}" type="presParOf" srcId="{97327CA1-7957-EE48-92D4-9214CCBC7848}" destId="{42300CD9-4679-1046-B607-74DEEBCA2CA0}" srcOrd="1" destOrd="0" presId="urn:microsoft.com/office/officeart/2005/8/layout/equation1"/>
    <dgm:cxn modelId="{EA9A498A-3B20-1640-94DB-FD50BD9857E7}" type="presParOf" srcId="{97327CA1-7957-EE48-92D4-9214CCBC7848}" destId="{E651C4C9-2848-6D49-BFD1-CFDE5AE1FA26}" srcOrd="2" destOrd="0" presId="urn:microsoft.com/office/officeart/2005/8/layout/equation1"/>
    <dgm:cxn modelId="{C207CF54-A1B1-784C-8967-30E20B8A0C18}" type="presParOf" srcId="{97327CA1-7957-EE48-92D4-9214CCBC7848}" destId="{F91EB172-D2EC-6542-BDCA-966BB72B14AF}" srcOrd="3" destOrd="0" presId="urn:microsoft.com/office/officeart/2005/8/layout/equation1"/>
    <dgm:cxn modelId="{1C67AF3E-A912-6D4E-A635-BA621CD08168}" type="presParOf" srcId="{97327CA1-7957-EE48-92D4-9214CCBC7848}" destId="{E4930233-AB7B-054E-8543-54916E338B28}" srcOrd="4" destOrd="0" presId="urn:microsoft.com/office/officeart/2005/8/layout/equation1"/>
    <dgm:cxn modelId="{537A280F-E3FF-6747-9F3F-C5F55D8CA5EB}" type="presParOf" srcId="{97327CA1-7957-EE48-92D4-9214CCBC7848}" destId="{2E8FFCA0-54DF-3645-8703-01D88322EA98}" srcOrd="5" destOrd="0" presId="urn:microsoft.com/office/officeart/2005/8/layout/equation1"/>
    <dgm:cxn modelId="{D9F64C0F-D41B-E642-9D5B-B9642DFAB7CC}" type="presParOf" srcId="{97327CA1-7957-EE48-92D4-9214CCBC7848}" destId="{C2078B84-8CF9-7D49-8395-7B6AFD968271}" srcOrd="6" destOrd="0" presId="urn:microsoft.com/office/officeart/2005/8/layout/equation1"/>
    <dgm:cxn modelId="{456777AB-30D5-9147-A538-64CE279D4C75}" type="presParOf" srcId="{97327CA1-7957-EE48-92D4-9214CCBC7848}" destId="{87CA449D-DCBA-6943-87EB-1A86253C866E}" srcOrd="7" destOrd="0" presId="urn:microsoft.com/office/officeart/2005/8/layout/equation1"/>
    <dgm:cxn modelId="{0CE97178-6EA9-1741-9EFC-7CE9385ACDD5}" type="presParOf" srcId="{97327CA1-7957-EE48-92D4-9214CCBC7848}" destId="{CF6DF9E3-420B-E545-8330-5C3F6E720009}"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4FFA09-7333-DD40-99B9-6A5CCC1E7C36}" type="doc">
      <dgm:prSet loTypeId="urn:microsoft.com/office/officeart/2005/8/layout/venn1" loCatId="" qsTypeId="urn:microsoft.com/office/officeart/2005/8/quickstyle/simple1" qsCatId="simple" csTypeId="urn:microsoft.com/office/officeart/2005/8/colors/accent2_2" csCatId="accent2" phldr="1"/>
      <dgm:spPr/>
    </dgm:pt>
    <dgm:pt modelId="{BE8630BF-6815-4244-80AA-DA7AC1D2199C}">
      <dgm:prSet phldrT="[Text]" custT="1"/>
      <dgm:spPr>
        <a:ln w="9525">
          <a:solidFill>
            <a:schemeClr val="bg1"/>
          </a:solidFill>
        </a:ln>
      </dgm:spPr>
      <dgm:t>
        <a:bodyPr/>
        <a:lstStyle/>
        <a:p>
          <a:r>
            <a:rPr lang="en-US" sz="800">
              <a:solidFill>
                <a:schemeClr val="bg1"/>
              </a:solidFill>
            </a:rPr>
            <a:t>Performance</a:t>
          </a:r>
        </a:p>
      </dgm:t>
    </dgm:pt>
    <dgm:pt modelId="{2B69E954-8BD4-9D4B-A4A4-13BDFCFB34C9}" type="parTrans" cxnId="{E05CCDE8-1785-CA40-AD59-FD19ED3022B9}">
      <dgm:prSet/>
      <dgm:spPr/>
      <dgm:t>
        <a:bodyPr/>
        <a:lstStyle/>
        <a:p>
          <a:endParaRPr lang="en-US" sz="800">
            <a:solidFill>
              <a:schemeClr val="bg1"/>
            </a:solidFill>
          </a:endParaRPr>
        </a:p>
      </dgm:t>
    </dgm:pt>
    <dgm:pt modelId="{B7B02634-4CDF-7F48-A327-2A0EA2739295}" type="sibTrans" cxnId="{E05CCDE8-1785-CA40-AD59-FD19ED3022B9}">
      <dgm:prSet/>
      <dgm:spPr/>
      <dgm:t>
        <a:bodyPr/>
        <a:lstStyle/>
        <a:p>
          <a:endParaRPr lang="en-US" sz="800">
            <a:solidFill>
              <a:schemeClr val="bg1"/>
            </a:solidFill>
          </a:endParaRPr>
        </a:p>
      </dgm:t>
    </dgm:pt>
    <dgm:pt modelId="{E5501318-158A-784C-8AB3-90D0DC6E01DB}">
      <dgm:prSet phldrT="[Text]" custT="1"/>
      <dgm:spPr>
        <a:ln w="9525">
          <a:solidFill>
            <a:schemeClr val="bg1"/>
          </a:solidFill>
        </a:ln>
      </dgm:spPr>
      <dgm:t>
        <a:bodyPr/>
        <a:lstStyle/>
        <a:p>
          <a:r>
            <a:rPr lang="en-US" sz="800" dirty="0">
              <a:solidFill>
                <a:schemeClr val="bg1"/>
              </a:solidFill>
            </a:rPr>
            <a:t>Financial Cost</a:t>
          </a:r>
        </a:p>
      </dgm:t>
    </dgm:pt>
    <dgm:pt modelId="{8E2D7749-F295-A448-BB0E-1E417B720E30}" type="parTrans" cxnId="{439C84F9-84AD-804D-BC83-EE64A89D061A}">
      <dgm:prSet/>
      <dgm:spPr/>
      <dgm:t>
        <a:bodyPr/>
        <a:lstStyle/>
        <a:p>
          <a:endParaRPr lang="en-US" sz="800">
            <a:solidFill>
              <a:schemeClr val="bg1"/>
            </a:solidFill>
          </a:endParaRPr>
        </a:p>
      </dgm:t>
    </dgm:pt>
    <dgm:pt modelId="{E5ED4A55-7F9A-C245-8A6A-36A873F0D491}" type="sibTrans" cxnId="{439C84F9-84AD-804D-BC83-EE64A89D061A}">
      <dgm:prSet/>
      <dgm:spPr/>
      <dgm:t>
        <a:bodyPr/>
        <a:lstStyle/>
        <a:p>
          <a:endParaRPr lang="en-US" sz="800">
            <a:solidFill>
              <a:schemeClr val="bg1"/>
            </a:solidFill>
          </a:endParaRPr>
        </a:p>
      </dgm:t>
    </dgm:pt>
    <dgm:pt modelId="{D49F09AD-3F82-984D-A8E3-918FDCE98C66}">
      <dgm:prSet phldrT="[Text]" custT="1"/>
      <dgm:spPr>
        <a:ln w="9525">
          <a:solidFill>
            <a:schemeClr val="bg1"/>
          </a:solidFill>
        </a:ln>
      </dgm:spPr>
      <dgm:t>
        <a:bodyPr/>
        <a:lstStyle/>
        <a:p>
          <a:r>
            <a:rPr lang="en-US" sz="800">
              <a:solidFill>
                <a:schemeClr val="bg1"/>
              </a:solidFill>
            </a:rPr>
            <a:t>Compliance</a:t>
          </a:r>
        </a:p>
      </dgm:t>
    </dgm:pt>
    <dgm:pt modelId="{E23F5A50-4F5A-D440-8774-159447751DE6}" type="parTrans" cxnId="{068AFDA1-3E69-A749-A284-8207DEDEB799}">
      <dgm:prSet/>
      <dgm:spPr/>
      <dgm:t>
        <a:bodyPr/>
        <a:lstStyle/>
        <a:p>
          <a:endParaRPr lang="en-US" sz="800">
            <a:solidFill>
              <a:schemeClr val="bg1"/>
            </a:solidFill>
          </a:endParaRPr>
        </a:p>
      </dgm:t>
    </dgm:pt>
    <dgm:pt modelId="{E09AC035-5994-0F40-BDF5-F35914A988A5}" type="sibTrans" cxnId="{068AFDA1-3E69-A749-A284-8207DEDEB799}">
      <dgm:prSet/>
      <dgm:spPr/>
      <dgm:t>
        <a:bodyPr/>
        <a:lstStyle/>
        <a:p>
          <a:endParaRPr lang="en-US" sz="800">
            <a:solidFill>
              <a:schemeClr val="bg1"/>
            </a:solidFill>
          </a:endParaRPr>
        </a:p>
      </dgm:t>
    </dgm:pt>
    <dgm:pt modelId="{9072693C-3940-7A48-8D40-2D346EC0874B}">
      <dgm:prSet phldrT="[Text]" custT="1"/>
      <dgm:spPr>
        <a:ln w="9525">
          <a:solidFill>
            <a:schemeClr val="bg1"/>
          </a:solidFill>
        </a:ln>
      </dgm:spPr>
      <dgm:t>
        <a:bodyPr/>
        <a:lstStyle/>
        <a:p>
          <a:r>
            <a:rPr lang="en-US" sz="800" dirty="0">
              <a:solidFill>
                <a:schemeClr val="bg1"/>
              </a:solidFill>
            </a:rPr>
            <a:t>Environmental Impact</a:t>
          </a:r>
        </a:p>
      </dgm:t>
    </dgm:pt>
    <dgm:pt modelId="{D70778E1-C07C-C741-8301-BA044C6EBE7B}" type="parTrans" cxnId="{F6A5AEF7-F74D-9949-9386-ACDE3BA3A1A9}">
      <dgm:prSet/>
      <dgm:spPr/>
      <dgm:t>
        <a:bodyPr/>
        <a:lstStyle/>
        <a:p>
          <a:endParaRPr lang="en-US" sz="800">
            <a:solidFill>
              <a:schemeClr val="bg1"/>
            </a:solidFill>
          </a:endParaRPr>
        </a:p>
      </dgm:t>
    </dgm:pt>
    <dgm:pt modelId="{24D63C86-C3DB-FE48-9A54-721036EC99E7}" type="sibTrans" cxnId="{F6A5AEF7-F74D-9949-9386-ACDE3BA3A1A9}">
      <dgm:prSet/>
      <dgm:spPr/>
      <dgm:t>
        <a:bodyPr/>
        <a:lstStyle/>
        <a:p>
          <a:endParaRPr lang="en-US" sz="800">
            <a:solidFill>
              <a:schemeClr val="bg1"/>
            </a:solidFill>
          </a:endParaRPr>
        </a:p>
      </dgm:t>
    </dgm:pt>
    <dgm:pt modelId="{6577DE63-F8E5-C349-84FC-2D28E2DD6D2D}" type="pres">
      <dgm:prSet presAssocID="{7F4FFA09-7333-DD40-99B9-6A5CCC1E7C36}" presName="compositeShape" presStyleCnt="0">
        <dgm:presLayoutVars>
          <dgm:chMax val="7"/>
          <dgm:dir/>
          <dgm:resizeHandles val="exact"/>
        </dgm:presLayoutVars>
      </dgm:prSet>
      <dgm:spPr/>
    </dgm:pt>
    <dgm:pt modelId="{834DC461-2621-FD45-A0C7-89B245D3AF9D}" type="pres">
      <dgm:prSet presAssocID="{BE8630BF-6815-4244-80AA-DA7AC1D2199C}" presName="circ1" presStyleLbl="vennNode1" presStyleIdx="0" presStyleCnt="4"/>
      <dgm:spPr/>
    </dgm:pt>
    <dgm:pt modelId="{CB0D5A96-EC7D-2E42-9058-1099683AADE5}" type="pres">
      <dgm:prSet presAssocID="{BE8630BF-6815-4244-80AA-DA7AC1D2199C}" presName="circ1Tx" presStyleLbl="revTx" presStyleIdx="0" presStyleCnt="0">
        <dgm:presLayoutVars>
          <dgm:chMax val="0"/>
          <dgm:chPref val="0"/>
          <dgm:bulletEnabled val="1"/>
        </dgm:presLayoutVars>
      </dgm:prSet>
      <dgm:spPr/>
    </dgm:pt>
    <dgm:pt modelId="{18D1B7CC-E411-7547-B84E-17B811FD5B24}" type="pres">
      <dgm:prSet presAssocID="{E5501318-158A-784C-8AB3-90D0DC6E01DB}" presName="circ2" presStyleLbl="vennNode1" presStyleIdx="1" presStyleCnt="4"/>
      <dgm:spPr/>
    </dgm:pt>
    <dgm:pt modelId="{5D530E16-0A65-9445-A50D-E38BFC5C55C6}" type="pres">
      <dgm:prSet presAssocID="{E5501318-158A-784C-8AB3-90D0DC6E01DB}" presName="circ2Tx" presStyleLbl="revTx" presStyleIdx="0" presStyleCnt="0">
        <dgm:presLayoutVars>
          <dgm:chMax val="0"/>
          <dgm:chPref val="0"/>
          <dgm:bulletEnabled val="1"/>
        </dgm:presLayoutVars>
      </dgm:prSet>
      <dgm:spPr/>
    </dgm:pt>
    <dgm:pt modelId="{4C1EAF40-0A3D-6B41-AE5E-11E04F802343}" type="pres">
      <dgm:prSet presAssocID="{D49F09AD-3F82-984D-A8E3-918FDCE98C66}" presName="circ3" presStyleLbl="vennNode1" presStyleIdx="2" presStyleCnt="4"/>
      <dgm:spPr/>
    </dgm:pt>
    <dgm:pt modelId="{D4A178D7-83F1-C34A-8DDE-517580B544D5}" type="pres">
      <dgm:prSet presAssocID="{D49F09AD-3F82-984D-A8E3-918FDCE98C66}" presName="circ3Tx" presStyleLbl="revTx" presStyleIdx="0" presStyleCnt="0">
        <dgm:presLayoutVars>
          <dgm:chMax val="0"/>
          <dgm:chPref val="0"/>
          <dgm:bulletEnabled val="1"/>
        </dgm:presLayoutVars>
      </dgm:prSet>
      <dgm:spPr/>
    </dgm:pt>
    <dgm:pt modelId="{9CC2A327-529C-EC4C-B0D5-E93E0E59726A}" type="pres">
      <dgm:prSet presAssocID="{9072693C-3940-7A48-8D40-2D346EC0874B}" presName="circ4" presStyleLbl="vennNode1" presStyleIdx="3" presStyleCnt="4"/>
      <dgm:spPr/>
    </dgm:pt>
    <dgm:pt modelId="{8DB1BFFE-C0B7-5B4B-85F4-BCB06C1AFB23}" type="pres">
      <dgm:prSet presAssocID="{9072693C-3940-7A48-8D40-2D346EC0874B}" presName="circ4Tx" presStyleLbl="revTx" presStyleIdx="0" presStyleCnt="0">
        <dgm:presLayoutVars>
          <dgm:chMax val="0"/>
          <dgm:chPref val="0"/>
          <dgm:bulletEnabled val="1"/>
        </dgm:presLayoutVars>
      </dgm:prSet>
      <dgm:spPr/>
    </dgm:pt>
  </dgm:ptLst>
  <dgm:cxnLst>
    <dgm:cxn modelId="{4D33A727-A890-BA4B-9225-B90216F39313}" type="presOf" srcId="{7F4FFA09-7333-DD40-99B9-6A5CCC1E7C36}" destId="{6577DE63-F8E5-C349-84FC-2D28E2DD6D2D}" srcOrd="0" destOrd="0" presId="urn:microsoft.com/office/officeart/2005/8/layout/venn1"/>
    <dgm:cxn modelId="{1E9AD23F-41C4-9E49-9C03-15476CF98D23}" type="presOf" srcId="{D49F09AD-3F82-984D-A8E3-918FDCE98C66}" destId="{4C1EAF40-0A3D-6B41-AE5E-11E04F802343}" srcOrd="0" destOrd="0" presId="urn:microsoft.com/office/officeart/2005/8/layout/venn1"/>
    <dgm:cxn modelId="{58E3F759-0C9B-DD43-B2BF-2D816228927F}" type="presOf" srcId="{BE8630BF-6815-4244-80AA-DA7AC1D2199C}" destId="{CB0D5A96-EC7D-2E42-9058-1099683AADE5}" srcOrd="1" destOrd="0" presId="urn:microsoft.com/office/officeart/2005/8/layout/venn1"/>
    <dgm:cxn modelId="{5C30A389-F0FA-9246-B17B-1B9E0FECBDB5}" type="presOf" srcId="{E5501318-158A-784C-8AB3-90D0DC6E01DB}" destId="{5D530E16-0A65-9445-A50D-E38BFC5C55C6}" srcOrd="1" destOrd="0" presId="urn:microsoft.com/office/officeart/2005/8/layout/venn1"/>
    <dgm:cxn modelId="{428F0790-3839-0E48-9456-335642E0E12D}" type="presOf" srcId="{9072693C-3940-7A48-8D40-2D346EC0874B}" destId="{9CC2A327-529C-EC4C-B0D5-E93E0E59726A}" srcOrd="0" destOrd="0" presId="urn:microsoft.com/office/officeart/2005/8/layout/venn1"/>
    <dgm:cxn modelId="{B195D99B-EAC5-9A44-B5A7-31905DC8E476}" type="presOf" srcId="{9072693C-3940-7A48-8D40-2D346EC0874B}" destId="{8DB1BFFE-C0B7-5B4B-85F4-BCB06C1AFB23}" srcOrd="1" destOrd="0" presId="urn:microsoft.com/office/officeart/2005/8/layout/venn1"/>
    <dgm:cxn modelId="{068AFDA1-3E69-A749-A284-8207DEDEB799}" srcId="{7F4FFA09-7333-DD40-99B9-6A5CCC1E7C36}" destId="{D49F09AD-3F82-984D-A8E3-918FDCE98C66}" srcOrd="2" destOrd="0" parTransId="{E23F5A50-4F5A-D440-8774-159447751DE6}" sibTransId="{E09AC035-5994-0F40-BDF5-F35914A988A5}"/>
    <dgm:cxn modelId="{091A6CBB-D319-FB49-84E2-F4DA1B14B40C}" type="presOf" srcId="{D49F09AD-3F82-984D-A8E3-918FDCE98C66}" destId="{D4A178D7-83F1-C34A-8DDE-517580B544D5}" srcOrd="1" destOrd="0" presId="urn:microsoft.com/office/officeart/2005/8/layout/venn1"/>
    <dgm:cxn modelId="{BEBE38C3-F11D-6C46-8BC3-7FDA3E2632BA}" type="presOf" srcId="{BE8630BF-6815-4244-80AA-DA7AC1D2199C}" destId="{834DC461-2621-FD45-A0C7-89B245D3AF9D}" srcOrd="0" destOrd="0" presId="urn:microsoft.com/office/officeart/2005/8/layout/venn1"/>
    <dgm:cxn modelId="{E05CCDE8-1785-CA40-AD59-FD19ED3022B9}" srcId="{7F4FFA09-7333-DD40-99B9-6A5CCC1E7C36}" destId="{BE8630BF-6815-4244-80AA-DA7AC1D2199C}" srcOrd="0" destOrd="0" parTransId="{2B69E954-8BD4-9D4B-A4A4-13BDFCFB34C9}" sibTransId="{B7B02634-4CDF-7F48-A327-2A0EA2739295}"/>
    <dgm:cxn modelId="{6920E5E8-9AEC-5946-ADC2-361C5EB98262}" type="presOf" srcId="{E5501318-158A-784C-8AB3-90D0DC6E01DB}" destId="{18D1B7CC-E411-7547-B84E-17B811FD5B24}" srcOrd="0" destOrd="0" presId="urn:microsoft.com/office/officeart/2005/8/layout/venn1"/>
    <dgm:cxn modelId="{F6A5AEF7-F74D-9949-9386-ACDE3BA3A1A9}" srcId="{7F4FFA09-7333-DD40-99B9-6A5CCC1E7C36}" destId="{9072693C-3940-7A48-8D40-2D346EC0874B}" srcOrd="3" destOrd="0" parTransId="{D70778E1-C07C-C741-8301-BA044C6EBE7B}" sibTransId="{24D63C86-C3DB-FE48-9A54-721036EC99E7}"/>
    <dgm:cxn modelId="{439C84F9-84AD-804D-BC83-EE64A89D061A}" srcId="{7F4FFA09-7333-DD40-99B9-6A5CCC1E7C36}" destId="{E5501318-158A-784C-8AB3-90D0DC6E01DB}" srcOrd="1" destOrd="0" parTransId="{8E2D7749-F295-A448-BB0E-1E417B720E30}" sibTransId="{E5ED4A55-7F9A-C245-8A6A-36A873F0D491}"/>
    <dgm:cxn modelId="{06609D52-CC60-444B-88FC-6D8456A680FE}" type="presParOf" srcId="{6577DE63-F8E5-C349-84FC-2D28E2DD6D2D}" destId="{834DC461-2621-FD45-A0C7-89B245D3AF9D}" srcOrd="0" destOrd="0" presId="urn:microsoft.com/office/officeart/2005/8/layout/venn1"/>
    <dgm:cxn modelId="{450E091B-5549-8E49-A7F1-A44BCCC37638}" type="presParOf" srcId="{6577DE63-F8E5-C349-84FC-2D28E2DD6D2D}" destId="{CB0D5A96-EC7D-2E42-9058-1099683AADE5}" srcOrd="1" destOrd="0" presId="urn:microsoft.com/office/officeart/2005/8/layout/venn1"/>
    <dgm:cxn modelId="{F43B8011-11BD-6949-BBE0-783D760DA708}" type="presParOf" srcId="{6577DE63-F8E5-C349-84FC-2D28E2DD6D2D}" destId="{18D1B7CC-E411-7547-B84E-17B811FD5B24}" srcOrd="2" destOrd="0" presId="urn:microsoft.com/office/officeart/2005/8/layout/venn1"/>
    <dgm:cxn modelId="{6B6AA458-74BB-0B44-83C9-22E570A2960C}" type="presParOf" srcId="{6577DE63-F8E5-C349-84FC-2D28E2DD6D2D}" destId="{5D530E16-0A65-9445-A50D-E38BFC5C55C6}" srcOrd="3" destOrd="0" presId="urn:microsoft.com/office/officeart/2005/8/layout/venn1"/>
    <dgm:cxn modelId="{DA321194-4274-EA44-8440-BDA4DD660EAC}" type="presParOf" srcId="{6577DE63-F8E5-C349-84FC-2D28E2DD6D2D}" destId="{4C1EAF40-0A3D-6B41-AE5E-11E04F802343}" srcOrd="4" destOrd="0" presId="urn:microsoft.com/office/officeart/2005/8/layout/venn1"/>
    <dgm:cxn modelId="{1BAA9A50-1969-8A45-B556-757D0AE51DC3}" type="presParOf" srcId="{6577DE63-F8E5-C349-84FC-2D28E2DD6D2D}" destId="{D4A178D7-83F1-C34A-8DDE-517580B544D5}" srcOrd="5" destOrd="0" presId="urn:microsoft.com/office/officeart/2005/8/layout/venn1"/>
    <dgm:cxn modelId="{C2C25AD8-F25E-8040-950F-0C4EC27FF385}" type="presParOf" srcId="{6577DE63-F8E5-C349-84FC-2D28E2DD6D2D}" destId="{9CC2A327-529C-EC4C-B0D5-E93E0E59726A}" srcOrd="6" destOrd="0" presId="urn:microsoft.com/office/officeart/2005/8/layout/venn1"/>
    <dgm:cxn modelId="{24D453EC-EFAB-0141-BE14-C7EE517A51BE}" type="presParOf" srcId="{6577DE63-F8E5-C349-84FC-2D28E2DD6D2D}" destId="{8DB1BFFE-C0B7-5B4B-85F4-BCB06C1AFB23}" srcOrd="7"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8A9B5-AF5B-8E40-88B1-310FAFDD3FAF}">
      <dsp:nvSpPr>
        <dsp:cNvPr id="0" name=""/>
        <dsp:cNvSpPr/>
      </dsp:nvSpPr>
      <dsp:spPr>
        <a:xfrm>
          <a:off x="1460" y="965444"/>
          <a:ext cx="1936261" cy="1936261"/>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Understand and report costs</a:t>
          </a:r>
        </a:p>
      </dsp:txBody>
      <dsp:txXfrm>
        <a:off x="285019" y="1249003"/>
        <a:ext cx="1369143" cy="1369143"/>
      </dsp:txXfrm>
    </dsp:sp>
    <dsp:sp modelId="{E651C4C9-2848-6D49-BFD1-CFDE5AE1FA26}">
      <dsp:nvSpPr>
        <dsp:cNvPr id="0" name=""/>
        <dsp:cNvSpPr/>
      </dsp:nvSpPr>
      <dsp:spPr>
        <a:xfrm>
          <a:off x="2094946" y="1372059"/>
          <a:ext cx="1123031" cy="112303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43804" y="1801506"/>
        <a:ext cx="825315" cy="264137"/>
      </dsp:txXfrm>
    </dsp:sp>
    <dsp:sp modelId="{E4930233-AB7B-054E-8543-54916E338B28}">
      <dsp:nvSpPr>
        <dsp:cNvPr id="0" name=""/>
        <dsp:cNvSpPr/>
      </dsp:nvSpPr>
      <dsp:spPr>
        <a:xfrm>
          <a:off x="3375203" y="965444"/>
          <a:ext cx="1936261" cy="1936261"/>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Safely minimize consumption</a:t>
          </a:r>
        </a:p>
      </dsp:txBody>
      <dsp:txXfrm>
        <a:off x="3658762" y="1249003"/>
        <a:ext cx="1369143" cy="1369143"/>
      </dsp:txXfrm>
    </dsp:sp>
    <dsp:sp modelId="{C2078B84-8CF9-7D49-8395-7B6AFD968271}">
      <dsp:nvSpPr>
        <dsp:cNvPr id="0" name=""/>
        <dsp:cNvSpPr/>
      </dsp:nvSpPr>
      <dsp:spPr>
        <a:xfrm>
          <a:off x="5468689" y="1372059"/>
          <a:ext cx="1123031" cy="1123031"/>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617547" y="1603403"/>
        <a:ext cx="825315" cy="660343"/>
      </dsp:txXfrm>
    </dsp:sp>
    <dsp:sp modelId="{CF6DF9E3-420B-E545-8330-5C3F6E720009}">
      <dsp:nvSpPr>
        <dsp:cNvPr id="0" name=""/>
        <dsp:cNvSpPr/>
      </dsp:nvSpPr>
      <dsp:spPr>
        <a:xfrm>
          <a:off x="6748945" y="965444"/>
          <a:ext cx="1936261" cy="1936261"/>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solidFill>
                <a:schemeClr val="bg1"/>
              </a:solidFill>
              <a:latin typeface="IBM Plex Sans Light"/>
            </a:rPr>
            <a:t>Predictable, Sustainable</a:t>
          </a:r>
          <a:r>
            <a:rPr lang="en-US" sz="1700" kern="1200" dirty="0">
              <a:solidFill>
                <a:schemeClr val="bg1"/>
              </a:solidFill>
            </a:rPr>
            <a:t> Business Value</a:t>
          </a:r>
        </a:p>
      </dsp:txBody>
      <dsp:txXfrm>
        <a:off x="7032504" y="1249003"/>
        <a:ext cx="1369143" cy="1369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8A9B5-AF5B-8E40-88B1-310FAFDD3FAF}">
      <dsp:nvSpPr>
        <dsp:cNvPr id="0" name=""/>
        <dsp:cNvSpPr/>
      </dsp:nvSpPr>
      <dsp:spPr>
        <a:xfrm>
          <a:off x="1463" y="963398"/>
          <a:ext cx="1940352" cy="194035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Understand costs</a:t>
          </a:r>
        </a:p>
      </dsp:txBody>
      <dsp:txXfrm>
        <a:off x="285621" y="1247556"/>
        <a:ext cx="1372036" cy="1372036"/>
      </dsp:txXfrm>
    </dsp:sp>
    <dsp:sp modelId="{E651C4C9-2848-6D49-BFD1-CFDE5AE1FA26}">
      <dsp:nvSpPr>
        <dsp:cNvPr id="0" name=""/>
        <dsp:cNvSpPr/>
      </dsp:nvSpPr>
      <dsp:spPr>
        <a:xfrm>
          <a:off x="2099373" y="1370872"/>
          <a:ext cx="1125404" cy="11254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48545" y="1801226"/>
        <a:ext cx="827060" cy="264696"/>
      </dsp:txXfrm>
    </dsp:sp>
    <dsp:sp modelId="{E4930233-AB7B-054E-8543-54916E338B28}">
      <dsp:nvSpPr>
        <dsp:cNvPr id="0" name=""/>
        <dsp:cNvSpPr/>
      </dsp:nvSpPr>
      <dsp:spPr>
        <a:xfrm>
          <a:off x="3382334" y="963398"/>
          <a:ext cx="1940352" cy="194035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rPr>
            <a:t>Control costs</a:t>
          </a:r>
          <a:r>
            <a:rPr lang="en-US" sz="1900" kern="1200" dirty="0">
              <a:solidFill>
                <a:schemeClr val="bg1"/>
              </a:solidFill>
              <a:latin typeface="IBM Plex Sans Light"/>
            </a:rPr>
            <a:t> </a:t>
          </a:r>
          <a:endParaRPr lang="en-US" sz="1900" kern="1200" dirty="0">
            <a:solidFill>
              <a:schemeClr val="bg1"/>
            </a:solidFill>
          </a:endParaRPr>
        </a:p>
      </dsp:txBody>
      <dsp:txXfrm>
        <a:off x="3666492" y="1247556"/>
        <a:ext cx="1372036" cy="1372036"/>
      </dsp:txXfrm>
    </dsp:sp>
    <dsp:sp modelId="{C2078B84-8CF9-7D49-8395-7B6AFD968271}">
      <dsp:nvSpPr>
        <dsp:cNvPr id="0" name=""/>
        <dsp:cNvSpPr/>
      </dsp:nvSpPr>
      <dsp:spPr>
        <a:xfrm>
          <a:off x="5480243" y="1370872"/>
          <a:ext cx="1125404" cy="11254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29415" y="1602705"/>
        <a:ext cx="827060" cy="661738"/>
      </dsp:txXfrm>
    </dsp:sp>
    <dsp:sp modelId="{CF6DF9E3-420B-E545-8330-5C3F6E720009}">
      <dsp:nvSpPr>
        <dsp:cNvPr id="0" name=""/>
        <dsp:cNvSpPr/>
      </dsp:nvSpPr>
      <dsp:spPr>
        <a:xfrm>
          <a:off x="6763204" y="963398"/>
          <a:ext cx="1940352" cy="194035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IBM Plex Sans Light"/>
            </a:rPr>
            <a:t>Predictable, Sustainable</a:t>
          </a:r>
          <a:r>
            <a:rPr lang="en-US" sz="1900" kern="1200" dirty="0">
              <a:solidFill>
                <a:schemeClr val="bg1"/>
              </a:solidFill>
            </a:rPr>
            <a:t> Business Value</a:t>
          </a:r>
        </a:p>
      </dsp:txBody>
      <dsp:txXfrm>
        <a:off x="7047362" y="1247556"/>
        <a:ext cx="1372036" cy="1372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DC461-2621-FD45-A0C7-89B245D3AF9D}">
      <dsp:nvSpPr>
        <dsp:cNvPr id="0" name=""/>
        <dsp:cNvSpPr/>
      </dsp:nvSpPr>
      <dsp:spPr>
        <a:xfrm>
          <a:off x="618358" y="18599"/>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rPr>
            <a:t>Performance</a:t>
          </a:r>
        </a:p>
      </dsp:txBody>
      <dsp:txXfrm>
        <a:off x="729954" y="148794"/>
        <a:ext cx="743973" cy="306888"/>
      </dsp:txXfrm>
    </dsp:sp>
    <dsp:sp modelId="{18D1B7CC-E411-7547-B84E-17B811FD5B24}">
      <dsp:nvSpPr>
        <dsp:cNvPr id="0" name=""/>
        <dsp:cNvSpPr/>
      </dsp:nvSpPr>
      <dsp:spPr>
        <a:xfrm>
          <a:off x="1046143" y="446383"/>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Financial Cost</a:t>
          </a:r>
        </a:p>
      </dsp:txBody>
      <dsp:txXfrm>
        <a:off x="1566924" y="557979"/>
        <a:ext cx="371986" cy="743973"/>
      </dsp:txXfrm>
    </dsp:sp>
    <dsp:sp modelId="{4C1EAF40-0A3D-6B41-AE5E-11E04F802343}">
      <dsp:nvSpPr>
        <dsp:cNvPr id="0" name=""/>
        <dsp:cNvSpPr/>
      </dsp:nvSpPr>
      <dsp:spPr>
        <a:xfrm>
          <a:off x="618358" y="874168"/>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rPr>
            <a:t>Compliance</a:t>
          </a:r>
        </a:p>
      </dsp:txBody>
      <dsp:txXfrm>
        <a:off x="729954" y="1404249"/>
        <a:ext cx="743973" cy="306888"/>
      </dsp:txXfrm>
    </dsp:sp>
    <dsp:sp modelId="{9CC2A327-529C-EC4C-B0D5-E93E0E59726A}">
      <dsp:nvSpPr>
        <dsp:cNvPr id="0" name=""/>
        <dsp:cNvSpPr/>
      </dsp:nvSpPr>
      <dsp:spPr>
        <a:xfrm>
          <a:off x="190573" y="446383"/>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Environmental Impact</a:t>
          </a:r>
        </a:p>
      </dsp:txBody>
      <dsp:txXfrm>
        <a:off x="264971" y="557979"/>
        <a:ext cx="371986" cy="7439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8A9B5-AF5B-8E40-88B1-310FAFDD3FAF}">
      <dsp:nvSpPr>
        <dsp:cNvPr id="0" name=""/>
        <dsp:cNvSpPr/>
      </dsp:nvSpPr>
      <dsp:spPr>
        <a:xfrm>
          <a:off x="1463" y="963398"/>
          <a:ext cx="1940352" cy="194035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Understand costs</a:t>
          </a:r>
        </a:p>
      </dsp:txBody>
      <dsp:txXfrm>
        <a:off x="285621" y="1247556"/>
        <a:ext cx="1372036" cy="1372036"/>
      </dsp:txXfrm>
    </dsp:sp>
    <dsp:sp modelId="{E651C4C9-2848-6D49-BFD1-CFDE5AE1FA26}">
      <dsp:nvSpPr>
        <dsp:cNvPr id="0" name=""/>
        <dsp:cNvSpPr/>
      </dsp:nvSpPr>
      <dsp:spPr>
        <a:xfrm>
          <a:off x="2099373" y="1370872"/>
          <a:ext cx="1125404" cy="1125404"/>
        </a:xfrm>
        <a:prstGeom prst="mathPlus">
          <a:avLst/>
        </a:prstGeom>
        <a:solidFill>
          <a:srgbClr val="AAADC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48545" y="1801226"/>
        <a:ext cx="827060" cy="264696"/>
      </dsp:txXfrm>
    </dsp:sp>
    <dsp:sp modelId="{E4930233-AB7B-054E-8543-54916E338B28}">
      <dsp:nvSpPr>
        <dsp:cNvPr id="0" name=""/>
        <dsp:cNvSpPr/>
      </dsp:nvSpPr>
      <dsp:spPr>
        <a:xfrm>
          <a:off x="3382334" y="963398"/>
          <a:ext cx="1940352" cy="194035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rPr>
            <a:t>Control costs</a:t>
          </a:r>
          <a:r>
            <a:rPr lang="en-US" sz="1900" kern="1200" dirty="0">
              <a:solidFill>
                <a:schemeClr val="bg1"/>
              </a:solidFill>
              <a:latin typeface="IBM Plex Sans Light"/>
            </a:rPr>
            <a:t> </a:t>
          </a:r>
          <a:endParaRPr lang="en-US" sz="1900" kern="1200" dirty="0">
            <a:solidFill>
              <a:schemeClr val="bg1"/>
            </a:solidFill>
          </a:endParaRPr>
        </a:p>
      </dsp:txBody>
      <dsp:txXfrm>
        <a:off x="3666492" y="1247556"/>
        <a:ext cx="1372036" cy="1372036"/>
      </dsp:txXfrm>
    </dsp:sp>
    <dsp:sp modelId="{C2078B84-8CF9-7D49-8395-7B6AFD968271}">
      <dsp:nvSpPr>
        <dsp:cNvPr id="0" name=""/>
        <dsp:cNvSpPr/>
      </dsp:nvSpPr>
      <dsp:spPr>
        <a:xfrm>
          <a:off x="5480243" y="1370872"/>
          <a:ext cx="1125404" cy="11254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29415" y="1602705"/>
        <a:ext cx="827060" cy="661738"/>
      </dsp:txXfrm>
    </dsp:sp>
    <dsp:sp modelId="{CF6DF9E3-420B-E545-8330-5C3F6E720009}">
      <dsp:nvSpPr>
        <dsp:cNvPr id="0" name=""/>
        <dsp:cNvSpPr/>
      </dsp:nvSpPr>
      <dsp:spPr>
        <a:xfrm>
          <a:off x="6763204" y="963398"/>
          <a:ext cx="1940352" cy="1940352"/>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IBM Plex Sans Light"/>
            </a:rPr>
            <a:t>Predictable, Sustainable</a:t>
          </a:r>
          <a:r>
            <a:rPr lang="en-US" sz="1900" kern="1200" dirty="0">
              <a:solidFill>
                <a:schemeClr val="bg1"/>
              </a:solidFill>
            </a:rPr>
            <a:t> Business Value</a:t>
          </a:r>
        </a:p>
      </dsp:txBody>
      <dsp:txXfrm>
        <a:off x="7047362" y="1247556"/>
        <a:ext cx="1372036" cy="13720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DC461-2621-FD45-A0C7-89B245D3AF9D}">
      <dsp:nvSpPr>
        <dsp:cNvPr id="0" name=""/>
        <dsp:cNvSpPr/>
      </dsp:nvSpPr>
      <dsp:spPr>
        <a:xfrm>
          <a:off x="618358" y="18599"/>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rPr>
            <a:t>Performance</a:t>
          </a:r>
        </a:p>
      </dsp:txBody>
      <dsp:txXfrm>
        <a:off x="729954" y="148794"/>
        <a:ext cx="743973" cy="306888"/>
      </dsp:txXfrm>
    </dsp:sp>
    <dsp:sp modelId="{18D1B7CC-E411-7547-B84E-17B811FD5B24}">
      <dsp:nvSpPr>
        <dsp:cNvPr id="0" name=""/>
        <dsp:cNvSpPr/>
      </dsp:nvSpPr>
      <dsp:spPr>
        <a:xfrm>
          <a:off x="1046143" y="446383"/>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Financial Cost</a:t>
          </a:r>
        </a:p>
      </dsp:txBody>
      <dsp:txXfrm>
        <a:off x="1566924" y="557979"/>
        <a:ext cx="371986" cy="743973"/>
      </dsp:txXfrm>
    </dsp:sp>
    <dsp:sp modelId="{4C1EAF40-0A3D-6B41-AE5E-11E04F802343}">
      <dsp:nvSpPr>
        <dsp:cNvPr id="0" name=""/>
        <dsp:cNvSpPr/>
      </dsp:nvSpPr>
      <dsp:spPr>
        <a:xfrm>
          <a:off x="618358" y="874168"/>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rPr>
            <a:t>Compliance</a:t>
          </a:r>
        </a:p>
      </dsp:txBody>
      <dsp:txXfrm>
        <a:off x="729954" y="1404249"/>
        <a:ext cx="743973" cy="306888"/>
      </dsp:txXfrm>
    </dsp:sp>
    <dsp:sp modelId="{9CC2A327-529C-EC4C-B0D5-E93E0E59726A}">
      <dsp:nvSpPr>
        <dsp:cNvPr id="0" name=""/>
        <dsp:cNvSpPr/>
      </dsp:nvSpPr>
      <dsp:spPr>
        <a:xfrm>
          <a:off x="190573" y="446383"/>
          <a:ext cx="967165" cy="967165"/>
        </a:xfrm>
        <a:prstGeom prst="ellipse">
          <a:avLst/>
        </a:prstGeom>
        <a:solidFill>
          <a:schemeClr val="accent2">
            <a:alpha val="50000"/>
            <a:hueOff val="0"/>
            <a:satOff val="0"/>
            <a:lumOff val="0"/>
            <a:alphaOff val="0"/>
          </a:schemeClr>
        </a:solidFill>
        <a:ln w="9525"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Environmental Impact</a:t>
          </a:r>
        </a:p>
      </dsp:txBody>
      <dsp:txXfrm>
        <a:off x="264971" y="557979"/>
        <a:ext cx="371986" cy="74397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a:solidFill>
                  <a:schemeClr val="bg1"/>
                </a:solidFill>
                <a:latin typeface="IBM Plex Sans Light" panose="020B0503050203000203" pitchFamily="34" charset="0"/>
                <a:ea typeface="IBM Plex Sans Light" charset="0"/>
                <a:cs typeface="IBM Plex Sans Light" charset="0"/>
              </a:rPr>
              <a:t>Group Name / DOC ID / Month XX, 2022 / © 2022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22450" y="228600"/>
            <a:ext cx="3213100" cy="1807369"/>
          </a:xfrm>
          <a:prstGeom prst="rect">
            <a:avLst/>
          </a:prstGeom>
          <a:noFill/>
          <a:ln w="12700">
            <a:solidFill>
              <a:prstClr val="black"/>
            </a:solidFill>
          </a:ln>
        </p:spPr>
        <p:txBody>
          <a:bodyPr vert="horz" lIns="91440" tIns="45720" rIns="91440" bIns="45720" rtlCol="0" anchor="ctr"/>
          <a:lstStyle/>
          <a:p>
            <a:endParaRPr lang="en-US"/>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19456" y="2247900"/>
            <a:ext cx="6419088" cy="61595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803275" marR="0" lvl="4" indent="-171450" algn="l" defTabSz="914400" rtl="0" eaLnBrk="1" fontAlgn="base" latinLnBrk="0" hangingPunct="1">
              <a:lnSpc>
                <a:spcPct val="100000"/>
              </a:lnSpc>
              <a:spcBef>
                <a:spcPts val="600"/>
              </a:spcBef>
              <a:spcAft>
                <a:spcPct val="0"/>
              </a:spcAft>
              <a:buClr>
                <a:srgbClr val="000000"/>
              </a:buClr>
              <a:buSzTx/>
              <a:buFont typeface="IBM Plex Sans Light" charset="-120"/>
              <a:buChar char="»"/>
              <a:tabLst/>
              <a:defRPr/>
            </a:pPr>
            <a:r>
              <a:rPr kumimoji="0" lang="en-US" sz="10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rPr>
              <a:t>Fifth level</a:t>
            </a:r>
          </a:p>
        </p:txBody>
      </p:sp>
      <p:sp>
        <p:nvSpPr>
          <p:cNvPr id="7" name="Slide Number Placeholder 6"/>
          <p:cNvSpPr>
            <a:spLocks noGrp="1"/>
          </p:cNvSpPr>
          <p:nvPr>
            <p:ph type="sldNum" sz="quarter" idx="5"/>
          </p:nvPr>
        </p:nvSpPr>
        <p:spPr>
          <a:xfrm>
            <a:off x="219456" y="8705088"/>
            <a:ext cx="338328"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a:p>
        </p:txBody>
      </p:sp>
      <p:sp>
        <p:nvSpPr>
          <p:cNvPr id="6" name="Footer Placeholder 5"/>
          <p:cNvSpPr>
            <a:spLocks noGrp="1"/>
          </p:cNvSpPr>
          <p:nvPr>
            <p:ph type="ftr" sz="quarter" idx="4"/>
          </p:nvPr>
        </p:nvSpPr>
        <p:spPr>
          <a:xfrm>
            <a:off x="63093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a:t>Group Name / DOC ID / Month XX, 2022 / © 2022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000" b="0" i="0" kern="1200">
        <a:solidFill>
          <a:schemeClr val="bg1"/>
        </a:solidFill>
        <a:latin typeface="IBM Plex Sans Light" panose="020B0503050203000203" pitchFamily="34" charset="0"/>
        <a:ea typeface="+mn-ea"/>
        <a:cs typeface="+mn-cs"/>
      </a:defRPr>
    </a:lvl1pPr>
    <a:lvl2pPr marL="174625" indent="-169863" algn="l" defTabSz="914400" rtl="0" eaLnBrk="1" latinLnBrk="0" hangingPunct="1">
      <a:spcBef>
        <a:spcPts val="600"/>
      </a:spcBef>
      <a:buFont typeface="IBM Plex Sans"/>
      <a:buChar char="–"/>
      <a:tabLst/>
      <a:defRPr sz="1000" b="0" i="0" kern="1200">
        <a:solidFill>
          <a:schemeClr val="bg1"/>
        </a:solidFill>
        <a:latin typeface="IBM Plex Sans Light" panose="020B0503050203000203" pitchFamily="34" charset="0"/>
        <a:ea typeface="+mn-ea"/>
        <a:cs typeface="+mn-cs"/>
      </a:defRPr>
    </a:lvl2pPr>
    <a:lvl3pPr marL="347472" indent="-173736" algn="l" defTabSz="914400" rtl="0" eaLnBrk="1" latinLnBrk="0" hangingPunct="1">
      <a:spcBef>
        <a:spcPts val="600"/>
      </a:spcBef>
      <a:buFont typeface="IBM Plex Sans Light" panose="020B0604020202020204" pitchFamily="34" charset="0"/>
      <a:buChar char="•"/>
      <a:tabLst/>
      <a:defRPr sz="1000" b="0" i="0" kern="1200">
        <a:solidFill>
          <a:schemeClr val="bg1"/>
        </a:solidFill>
        <a:latin typeface="IBM Plex Sans Light" panose="020B0503050203000203" pitchFamily="34" charset="0"/>
        <a:ea typeface="+mn-ea"/>
        <a:cs typeface="+mn-cs"/>
      </a:defRPr>
    </a:lvl3pPr>
    <a:lvl4pPr marL="630936" indent="-173736" algn="l" defTabSz="914400" rtl="0" eaLnBrk="1" latinLnBrk="0" hangingPunct="1">
      <a:spcBef>
        <a:spcPts val="600"/>
      </a:spcBef>
      <a:buFont typeface="IBM Plex Sans Light"/>
      <a:buChar char="–"/>
      <a:tabLst/>
      <a:defRPr sz="1000" b="0" i="0" kern="1200">
        <a:solidFill>
          <a:schemeClr val="bg1"/>
        </a:solidFill>
        <a:latin typeface="IBM Plex Sans Light" panose="020B0503050203000203" pitchFamily="34" charset="0"/>
        <a:ea typeface="+mn-ea"/>
        <a:cs typeface="+mn-cs"/>
      </a:defRPr>
    </a:lvl4pPr>
    <a:lvl5pPr marL="174625" marR="0" indent="-169863" algn="l" defTabSz="914400" rtl="0" eaLnBrk="1" fontAlgn="base" latinLnBrk="0" hangingPunct="1">
      <a:lnSpc>
        <a:spcPct val="100000"/>
      </a:lnSpc>
      <a:spcBef>
        <a:spcPts val="600"/>
      </a:spcBef>
      <a:spcAft>
        <a:spcPct val="0"/>
      </a:spcAft>
      <a:buClr>
        <a:srgbClr val="000000"/>
      </a:buClr>
      <a:buSzTx/>
      <a:buFont typeface="IBM Plex Sans Light" charset="-120"/>
      <a:buChar char="»"/>
      <a:tabLst/>
      <a:defRPr sz="1000" b="0" i="0" kern="1200">
        <a:solidFill>
          <a:schemeClr val="bg1"/>
        </a:solidFill>
        <a:latin typeface="IBM Plex Sans Light"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358927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3441630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Set the foundation why the better together makes sense – even if they are taking action…</a:t>
            </a:r>
          </a:p>
          <a:p>
            <a:endParaRPr lang="en-US" dirty="0"/>
          </a:p>
          <a:p>
            <a:r>
              <a:rPr lang="en-US" dirty="0"/>
              <a:t>Turbo + Flexera = full picture – performance / cost / license</a:t>
            </a:r>
          </a:p>
          <a:p>
            <a:endParaRPr lang="en-US" dirty="0"/>
          </a:p>
          <a:p>
            <a:r>
              <a:rPr lang="en-US" dirty="0"/>
              <a:t>to accomplish any of these – emphasis on performance, and trust…giving the full picture to build trust</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326769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8</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135833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9</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145341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10</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290189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b="0" dirty="0"/>
              <a:t>For FinOps side, additional details: </a:t>
            </a:r>
            <a:br>
              <a:rPr lang="en-US" b="0" dirty="0"/>
            </a:br>
            <a:r>
              <a:rPr lang="en-US" sz="800" b="0" i="0" kern="1200" dirty="0">
                <a:solidFill>
                  <a:schemeClr val="accent2"/>
                </a:solidFill>
                <a:latin typeface="IBM Plex Sans Light" panose="020B0503050203000203" pitchFamily="34" charset="0"/>
                <a:ea typeface="+mn-ea"/>
                <a:cs typeface="+mn-cs"/>
              </a:rPr>
              <a:t>Cloud cost and bill management</a:t>
            </a:r>
            <a:r>
              <a:rPr lang="en-US" sz="800" b="0" i="0" kern="1200" dirty="0">
                <a:solidFill>
                  <a:schemeClr val="bg1"/>
                </a:solidFill>
                <a:latin typeface="IBM Plex Sans Light" panose="020B0503050203000203" pitchFamily="34" charset="0"/>
                <a:ea typeface="+mn-ea"/>
                <a:cs typeface="+mn-cs"/>
              </a:rPr>
              <a:t> -Complete multi- and hybrid-cloud cost visibility and </a:t>
            </a:r>
            <a:br>
              <a:rPr lang="en-US" sz="800" b="0" i="0" kern="1200" dirty="0">
                <a:solidFill>
                  <a:schemeClr val="bg1"/>
                </a:solidFill>
                <a:latin typeface="IBM Plex Sans Light" panose="020B0503050203000203" pitchFamily="34" charset="0"/>
                <a:ea typeface="+mn-ea"/>
                <a:cs typeface="+mn-cs"/>
              </a:rPr>
            </a:br>
            <a:r>
              <a:rPr lang="en-US" sz="800" b="0" i="0" kern="1200" dirty="0">
                <a:solidFill>
                  <a:schemeClr val="bg1"/>
                </a:solidFill>
                <a:latin typeface="IBM Plex Sans Light" panose="020B0503050203000203" pitchFamily="34" charset="0"/>
                <a:ea typeface="+mn-ea"/>
                <a:cs typeface="+mn-cs"/>
              </a:rPr>
              <a:t>bill data adjustments ensure you see the full picture in the way you need to report back to the business</a:t>
            </a:r>
          </a:p>
          <a:p>
            <a:r>
              <a:rPr lang="en-US" sz="800" b="0" i="0" kern="1200" dirty="0">
                <a:solidFill>
                  <a:schemeClr val="accent2"/>
                </a:solidFill>
                <a:latin typeface="IBM Plex Sans Light" panose="020B0503050203000203" pitchFamily="34" charset="0"/>
                <a:ea typeface="+mn-ea"/>
                <a:cs typeface="+mn-cs"/>
              </a:rPr>
              <a:t>Cost reporting and dashboarding</a:t>
            </a:r>
            <a:r>
              <a:rPr lang="en-US" sz="800" b="0" i="0" kern="1200" dirty="0">
                <a:solidFill>
                  <a:schemeClr val="bg1"/>
                </a:solidFill>
                <a:latin typeface="IBM Plex Sans Light" panose="020B0503050203000203" pitchFamily="34" charset="0"/>
                <a:ea typeface="+mn-ea"/>
                <a:cs typeface="+mn-cs"/>
              </a:rPr>
              <a:t> - Comprehensive and event-driven reports, budgets, alerts and dashboards provide the most relevant information to the right stakeholders</a:t>
            </a:r>
          </a:p>
          <a:p>
            <a:r>
              <a:rPr lang="en-US" sz="800" b="0" i="0" kern="1200" dirty="0">
                <a:solidFill>
                  <a:schemeClr val="accent2"/>
                </a:solidFill>
                <a:latin typeface="IBM Plex Sans Light" panose="020B0503050203000203" pitchFamily="34" charset="0"/>
                <a:ea typeface="+mn-ea"/>
                <a:cs typeface="+mn-cs"/>
              </a:rPr>
              <a:t>Spend allocation</a:t>
            </a:r>
            <a:r>
              <a:rPr lang="en-US" sz="800" b="0" i="0" kern="1200" dirty="0">
                <a:solidFill>
                  <a:schemeClr val="bg1"/>
                </a:solidFill>
                <a:latin typeface="IBM Plex Sans Light" panose="020B0503050203000203" pitchFamily="34" charset="0"/>
                <a:ea typeface="+mn-ea"/>
                <a:cs typeface="+mn-cs"/>
              </a:rPr>
              <a:t> - Tag management and dynamic cost allocation provide the necessary foundation from which key stakeholders can generate insights and take action</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11</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1168717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13</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1382235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14</a:t>
            </a:fld>
            <a:endParaRPr lang="en-US"/>
          </a:p>
        </p:txBody>
      </p:sp>
      <p:sp>
        <p:nvSpPr>
          <p:cNvPr id="5" name="Footer Placeholder 4"/>
          <p:cNvSpPr>
            <a:spLocks noGrp="1"/>
          </p:cNvSpPr>
          <p:nvPr>
            <p:ph type="ftr" sz="quarter" idx="4"/>
          </p:nvPr>
        </p:nvSpPr>
        <p:spPr/>
        <p:txBody>
          <a:bodyPr/>
          <a:lstStyle/>
          <a:p>
            <a:r>
              <a:rPr lang="en-US"/>
              <a:t>Group Name / DOC ID / Month XX, 2022 / © 2022 IBM Corporation</a:t>
            </a:r>
          </a:p>
        </p:txBody>
      </p:sp>
    </p:spTree>
    <p:extLst>
      <p:ext uri="{BB962C8B-B14F-4D97-AF65-F5344CB8AC3E}">
        <p14:creationId xmlns:p14="http://schemas.microsoft.com/office/powerpoint/2010/main" val="2063500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6" name="Picture"/>
          <p:cNvPicPr>
            <a:picLocks noChangeAspect="1"/>
          </p:cNvPicPr>
          <p:nvPr userDrawn="1"/>
        </p:nvPicPr>
        <p:blipFill>
          <a:blip r:embed="rId2"/>
          <a:srcRect/>
          <a:stretch/>
        </p:blipFill>
        <p:spPr>
          <a:xfrm>
            <a:off x="8393813" y="4705253"/>
            <a:ext cx="521587" cy="208108"/>
          </a:xfrm>
          <a:prstGeom prst="rect">
            <a:avLst/>
          </a:prstGeom>
        </p:spPr>
      </p:pic>
    </p:spTree>
    <p:extLst>
      <p:ext uri="{BB962C8B-B14F-4D97-AF65-F5344CB8AC3E}">
        <p14:creationId xmlns:p14="http://schemas.microsoft.com/office/powerpoint/2010/main" val="179450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67007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lvl1pPr>
              <a:defRPr>
                <a:solidFill>
                  <a:schemeClr val="accent2"/>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5" indent="0">
              <a:buNone/>
              <a:defRPr/>
            </a:lvl3pPr>
            <a:lvl4pPr marL="434981" indent="0">
              <a:buNone/>
              <a:defRPr/>
            </a:lvl4pPr>
            <a:lvl5pPr marL="6318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5" indent="0">
              <a:buNone/>
              <a:defRPr/>
            </a:lvl3pPr>
            <a:lvl4pPr marL="434981" indent="0">
              <a:buNone/>
              <a:defRPr/>
            </a:lvl4pPr>
            <a:lvl5pPr marL="6318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585390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ct, number">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accent2"/>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57260512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b="0" i="0">
                <a:solidFill>
                  <a:schemeClr val="accent2"/>
                </a:solidFill>
                <a:latin typeface="IBM Plex Sans Light" panose="020B0403050203000203" pitchFamily="34" charset="0"/>
              </a:defRPr>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IBM Plex Sans Light" panose="020B0403050203000203" pitchFamily="34" charset="0"/>
              </a:defRPr>
            </a:lvl1pPr>
          </a:lstStyle>
          <a:p>
            <a:pPr lvl="0"/>
            <a:r>
              <a:rPr lang="en-US"/>
              <a:t>Click to edit Master text styles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0" i="0" baseline="0">
                <a:solidFill>
                  <a:schemeClr val="tx1"/>
                </a:solidFill>
                <a:latin typeface="IBM Plex Sans Light" panose="020B0403050203000203" pitchFamily="34" charset="0"/>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513154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i="0">
                <a:solidFill>
                  <a:schemeClr val="accent2"/>
                </a:solidFill>
                <a:latin typeface="IBM Plex Sans Light" panose="020B04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51276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523742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58130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7" y="1243584"/>
            <a:ext cx="4123876"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543752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solidFill>
                  <a:schemeClr val="tx1"/>
                </a:solidFill>
              </a:defRPr>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385785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2726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5"/>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1548977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360574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24687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a:solidFill>
                  <a:schemeClr val="tx1"/>
                </a:solidFill>
              </a:defRPr>
            </a:lvl1pPr>
          </a:lstStyle>
          <a:p>
            <a:r>
              <a:rPr lang="en-US"/>
              <a:t>Click to edit Master title style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a:solidFill>
                <a:schemeClr val="tx1"/>
              </a:solidFill>
              <a:latin typeface="IBM Plex Sans Light" panose="020B0503050203000203" pitchFamily="34" charset="0"/>
              <a:cs typeface="IBM Plex Sans Light"/>
            </a:endParaRPr>
          </a:p>
        </p:txBody>
      </p:sp>
      <p:sp>
        <p:nvSpPr>
          <p:cNvPr id="6" name="Text Placeholder"/>
          <p:cNvSpPr>
            <a:spLocks noGrp="1"/>
          </p:cNvSpPr>
          <p:nvPr>
            <p:ph type="body" sz="quarter" idx="12"/>
          </p:nvPr>
        </p:nvSpPr>
        <p:spPr>
          <a:xfrm>
            <a:off x="4791456" y="201168"/>
            <a:ext cx="4123944" cy="429463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464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90446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803723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73617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2" name="Content Placeholder 3"/>
          <p:cNvSpPr>
            <a:spLocks noGrp="1"/>
          </p:cNvSpPr>
          <p:nvPr>
            <p:ph sz="quarter" idx="19"/>
          </p:nvPr>
        </p:nvSpPr>
        <p:spPr>
          <a:xfrm>
            <a:off x="4572000" y="2570163"/>
            <a:ext cx="4572000" cy="2573337"/>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6854434" y="234951"/>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4792362" y="2570163"/>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2808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no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3"/>
          <p:cNvSpPr>
            <a:spLocks noGrp="1"/>
          </p:cNvSpPr>
          <p:nvPr>
            <p:ph sz="quarter" idx="20"/>
          </p:nvPr>
        </p:nvSpPr>
        <p:spPr>
          <a:xfrm>
            <a:off x="0" y="2570163"/>
            <a:ext cx="4572000" cy="2573337"/>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3"/>
            <a:ext cx="4572000" cy="257333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228600"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4792362"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6855768" y="234951"/>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2773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2569463"/>
          </a:xfrm>
          <a:noFill/>
        </p:spPr>
        <p:txBody>
          <a:bodyPr lIns="182880" tIns="164592" rIns="228600" bIns="228600"/>
          <a:lstStyle>
            <a:lvl1pPr>
              <a:defRPr sz="4800">
                <a:solidFill>
                  <a:schemeClr val="tx1"/>
                </a:solidFill>
              </a:defRPr>
            </a:lvl1pPr>
          </a:lstStyle>
          <a:p>
            <a:r>
              <a:rPr lang="en-US"/>
              <a:t>Click to edit Master title style</a:t>
            </a:r>
            <a:endParaRPr lang="en-US" dirty="0"/>
          </a:p>
        </p:txBody>
      </p:sp>
      <p:sp>
        <p:nvSpPr>
          <p:cNvPr id="13" name="Content Placeholder 1"/>
          <p:cNvSpPr>
            <a:spLocks noGrp="1"/>
          </p:cNvSpPr>
          <p:nvPr>
            <p:ph sz="quarter" idx="20"/>
          </p:nvPr>
        </p:nvSpPr>
        <p:spPr>
          <a:xfrm>
            <a:off x="0" y="2570163"/>
            <a:ext cx="2286000" cy="2573337"/>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2286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4572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6858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228600" y="2571750"/>
            <a:ext cx="868680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3815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69242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3739273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lvl1pPr>
              <a:defRPr>
                <a:solidFill>
                  <a:schemeClr val="tx1"/>
                </a:solidFill>
              </a:defRPr>
            </a:lvl1pPr>
          </a:lstStyle>
          <a:p>
            <a:r>
              <a:rPr lang="en-US"/>
              <a:t>Click icon to add picture</a:t>
            </a:r>
          </a:p>
        </p:txBody>
      </p:sp>
      <p:sp>
        <p:nvSpPr>
          <p:cNvPr id="6" name="Text Placeholder"/>
          <p:cNvSpPr>
            <a:spLocks noGrp="1"/>
          </p:cNvSpPr>
          <p:nvPr>
            <p:ph type="body" sz="quarter" idx="12"/>
          </p:nvPr>
        </p:nvSpPr>
        <p:spPr>
          <a:xfrm>
            <a:off x="-3" y="2571750"/>
            <a:ext cx="2286003" cy="257175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000">
                <a:solidFill>
                  <a:schemeClr val="tx1"/>
                </a:solidFill>
              </a:defRPr>
            </a:lvl2pPr>
            <a:lvl3pPr>
              <a:buClr>
                <a:srgbClr val="001141"/>
              </a:buClr>
              <a:defRPr sz="1000">
                <a:solidFill>
                  <a:schemeClr val="tx1"/>
                </a:solidFill>
              </a:defRPr>
            </a:lvl3pPr>
            <a:lvl4pPr>
              <a:buClr>
                <a:srgbClr val="001141"/>
              </a:buClr>
              <a:defRPr sz="1000">
                <a:solidFill>
                  <a:schemeClr val="tx1"/>
                </a:solidFill>
              </a:defRPr>
            </a:lvl4pPr>
            <a:lvl5pPr>
              <a:buClr>
                <a:srgbClr val="001141"/>
              </a:buCl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931879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2283769"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6855769"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642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036059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589881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solidFill>
                  <a:schemeClr val="tx1"/>
                </a:solidFill>
              </a:defRPr>
            </a:lvl1pPr>
            <a:lvl2pPr>
              <a:spcBef>
                <a:spcPts val="1100"/>
              </a:spcBef>
              <a:defRPr sz="1400">
                <a:solidFill>
                  <a:schemeClr val="tx1"/>
                </a:solidFill>
              </a:defRPr>
            </a:lvl2pPr>
            <a:lvl3pPr>
              <a:spcBef>
                <a:spcPts val="1100"/>
              </a:spcBef>
              <a:defRPr sz="1400">
                <a:solidFill>
                  <a:schemeClr val="tx1"/>
                </a:solidFill>
              </a:defRPr>
            </a:lvl3pPr>
            <a:lvl4pPr>
              <a:spcBef>
                <a:spcPts val="1100"/>
              </a:spcBef>
              <a:defRPr sz="1400">
                <a:solidFill>
                  <a:schemeClr val="tx1"/>
                </a:solidFill>
              </a:defRPr>
            </a:lvl4pPr>
            <a:lvl5pPr>
              <a:spcBef>
                <a:spcPts val="11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66452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solidFill>
                  <a:schemeClr val="tx1"/>
                </a:solidFill>
              </a:defRPr>
            </a:lvl1pPr>
            <a:lvl2pPr>
              <a:spcBef>
                <a:spcPts val="300"/>
              </a:spcBef>
              <a:defRPr sz="1000">
                <a:solidFill>
                  <a:schemeClr val="tx1"/>
                </a:solidFill>
              </a:defRPr>
            </a:lvl2pPr>
            <a:lvl3pPr>
              <a:spcBef>
                <a:spcPts val="300"/>
              </a:spcBef>
              <a:defRPr sz="1000">
                <a:solidFill>
                  <a:schemeClr val="tx1"/>
                </a:solidFill>
              </a:defRPr>
            </a:lvl3pPr>
            <a:lvl4pPr>
              <a:spcBef>
                <a:spcPts val="300"/>
              </a:spcBef>
              <a:defRPr sz="1000">
                <a:solidFill>
                  <a:schemeClr val="tx1"/>
                </a:solidFill>
              </a:defRPr>
            </a:lvl4pPr>
            <a:lvl5pPr>
              <a:spcBef>
                <a:spcPts val="300"/>
              </a:spcBef>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609467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lvl1pPr>
              <a:defRPr>
                <a:solidFill>
                  <a:schemeClr val="tx1"/>
                </a:solidFill>
              </a:defRPr>
            </a:lvl1pPr>
          </a:lstStyle>
          <a:p>
            <a:r>
              <a:rPr lang="en-US"/>
              <a:t>Click icon to add table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110720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836902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1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solidFill>
                  <a:schemeClr val="tx1"/>
                </a:solidFill>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solidFill>
                  <a:schemeClr val="tx1"/>
                </a:solidFill>
              </a:defRPr>
            </a:lvl1pPr>
            <a:lvl2pPr>
              <a:defRPr sz="600"/>
            </a:lvl2pPr>
            <a:lvl3pPr>
              <a:defRPr sz="600"/>
            </a:lvl3pPr>
            <a:lvl4pPr>
              <a:defRPr sz="600"/>
            </a:lvl4pPr>
            <a:lvl5pPr>
              <a:defRPr sz="600"/>
            </a:lvl5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84482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6"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459289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7" y="2312885"/>
            <a:ext cx="1297606" cy="517731"/>
          </a:xfrm>
          <a:prstGeom prst="rect">
            <a:avLst/>
          </a:prstGeom>
        </p:spPr>
      </p:pic>
    </p:spTree>
    <p:extLst>
      <p:ext uri="{BB962C8B-B14F-4D97-AF65-F5344CB8AC3E}">
        <p14:creationId xmlns:p14="http://schemas.microsoft.com/office/powerpoint/2010/main" val="356661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bm sign-off (blue8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8" y="2312885"/>
            <a:ext cx="1297604" cy="517731"/>
          </a:xfrm>
          <a:prstGeom prst="rect">
            <a:avLst/>
          </a:prstGeom>
        </p:spPr>
      </p:pic>
    </p:spTree>
    <p:extLst>
      <p:ext uri="{BB962C8B-B14F-4D97-AF65-F5344CB8AC3E}">
        <p14:creationId xmlns:p14="http://schemas.microsoft.com/office/powerpoint/2010/main" val="455401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bm sign-off (black)">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7" y="2312884"/>
            <a:ext cx="1297606" cy="517732"/>
          </a:xfrm>
          <a:prstGeom prst="rect">
            <a:avLst/>
          </a:prstGeom>
        </p:spPr>
      </p:pic>
    </p:spTree>
    <p:extLst>
      <p:ext uri="{BB962C8B-B14F-4D97-AF65-F5344CB8AC3E}">
        <p14:creationId xmlns:p14="http://schemas.microsoft.com/office/powerpoint/2010/main" val="121893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6" name="Picture"/>
          <p:cNvPicPr>
            <a:picLocks noChangeAspect="1"/>
          </p:cNvPicPr>
          <p:nvPr userDrawn="1"/>
        </p:nvPicPr>
        <p:blipFill>
          <a:blip r:embed="rId2"/>
          <a:srcRect/>
          <a:stretch/>
        </p:blipFill>
        <p:spPr>
          <a:xfrm>
            <a:off x="8393813" y="4705253"/>
            <a:ext cx="521587" cy="208108"/>
          </a:xfrm>
          <a:prstGeom prst="rect">
            <a:avLst/>
          </a:prstGeom>
        </p:spPr>
      </p:pic>
    </p:spTree>
    <p:extLst>
      <p:ext uri="{BB962C8B-B14F-4D97-AF65-F5344CB8AC3E}">
        <p14:creationId xmlns:p14="http://schemas.microsoft.com/office/powerpoint/2010/main" val="1755914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5"/>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795399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518967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6"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871231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6"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4073936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0"/>
            <a:ext cx="9144000" cy="514847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Automation / © 2022 IBM Corporation</a:t>
            </a:r>
          </a:p>
        </p:txBody>
      </p:sp>
      <p:pic>
        <p:nvPicPr>
          <p:cNvPr id="6" name="Picture"/>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135488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11187" y="3810"/>
            <a:ext cx="9128406" cy="513969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805246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6"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933087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5"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3532329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5" cy="5142582"/>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669837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096001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lvl1pPr>
              <a:defRPr>
                <a:solidFill>
                  <a:schemeClr val="accent2"/>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5" indent="0">
              <a:buNone/>
              <a:defRPr/>
            </a:lvl3pPr>
            <a:lvl4pPr marL="434981" indent="0">
              <a:buNone/>
              <a:defRPr/>
            </a:lvl4pPr>
            <a:lvl5pPr marL="6318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5" indent="0">
              <a:buNone/>
              <a:defRPr/>
            </a:lvl3pPr>
            <a:lvl4pPr marL="434981" indent="0">
              <a:buNone/>
              <a:defRPr/>
            </a:lvl4pPr>
            <a:lvl5pPr marL="6318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204705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accent2"/>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638159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b="0" i="0">
                <a:solidFill>
                  <a:schemeClr val="accent2"/>
                </a:solidFill>
                <a:latin typeface="IBM Plex Sans Light" panose="020B0403050203000203" pitchFamily="34" charset="0"/>
              </a:defRPr>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IBM Plex Sans Light" panose="020B0403050203000203" pitchFamily="34" charset="0"/>
              </a:defRPr>
            </a:lvl1pPr>
          </a:lstStyle>
          <a:p>
            <a:pPr lvl="0"/>
            <a:r>
              <a:rPr lang="en-US"/>
              <a:t>Click to edit Master text styles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0" i="0" baseline="0">
                <a:solidFill>
                  <a:schemeClr val="tx1"/>
                </a:solidFill>
                <a:latin typeface="IBM Plex Sans Light" panose="020B0403050203000203" pitchFamily="34" charset="0"/>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848293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i="0">
                <a:solidFill>
                  <a:schemeClr val="accent2"/>
                </a:solidFill>
                <a:latin typeface="IBM Plex Sans Light" panose="020B04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843688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168627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775289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7" y="1243584"/>
            <a:ext cx="4123876"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9096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0"/>
            <a:ext cx="9144000" cy="514847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Automation / © 2022 IBM Corporation</a:t>
            </a:r>
          </a:p>
        </p:txBody>
      </p:sp>
      <p:pic>
        <p:nvPicPr>
          <p:cNvPr id="6" name="Picture"/>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034687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solidFill>
                  <a:schemeClr val="tx1"/>
                </a:solidFill>
              </a:defRPr>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73431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217881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978223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498559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a:solidFill>
                  <a:schemeClr val="tx1"/>
                </a:solidFill>
              </a:defRPr>
            </a:lvl1pPr>
          </a:lstStyle>
          <a:p>
            <a:r>
              <a:rPr lang="en-US"/>
              <a:t>Click to edit Master title style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a:solidFill>
                <a:schemeClr val="tx1"/>
              </a:solidFill>
              <a:latin typeface="IBM Plex Sans Light" panose="020B0503050203000203" pitchFamily="34" charset="0"/>
              <a:cs typeface="IBM Plex Sans Light"/>
            </a:endParaRPr>
          </a:p>
        </p:txBody>
      </p:sp>
      <p:sp>
        <p:nvSpPr>
          <p:cNvPr id="6" name="Text Placeholder"/>
          <p:cNvSpPr>
            <a:spLocks noGrp="1"/>
          </p:cNvSpPr>
          <p:nvPr>
            <p:ph type="body" sz="quarter" idx="12"/>
          </p:nvPr>
        </p:nvSpPr>
        <p:spPr>
          <a:xfrm>
            <a:off x="4791456" y="201168"/>
            <a:ext cx="4123944" cy="429463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251507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184865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589894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585420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2" name="Content Placeholder 3"/>
          <p:cNvSpPr>
            <a:spLocks noGrp="1"/>
          </p:cNvSpPr>
          <p:nvPr>
            <p:ph sz="quarter" idx="19"/>
          </p:nvPr>
        </p:nvSpPr>
        <p:spPr>
          <a:xfrm>
            <a:off x="4572000" y="2570163"/>
            <a:ext cx="4572000" cy="2573337"/>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6854434" y="234951"/>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4792362" y="2570163"/>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6490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no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3"/>
          <p:cNvSpPr>
            <a:spLocks noGrp="1"/>
          </p:cNvSpPr>
          <p:nvPr>
            <p:ph sz="quarter" idx="20"/>
          </p:nvPr>
        </p:nvSpPr>
        <p:spPr>
          <a:xfrm>
            <a:off x="0" y="2570163"/>
            <a:ext cx="4572000" cy="2573337"/>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3"/>
            <a:ext cx="4572000" cy="257333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228600"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4792362"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6855768" y="234951"/>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657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11187" y="3810"/>
            <a:ext cx="9128406" cy="513969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6854072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2569463"/>
          </a:xfrm>
          <a:noFill/>
        </p:spPr>
        <p:txBody>
          <a:bodyPr lIns="182880" tIns="164592" rIns="228600" bIns="228600"/>
          <a:lstStyle>
            <a:lvl1pPr>
              <a:defRPr sz="4800">
                <a:solidFill>
                  <a:schemeClr val="tx1"/>
                </a:solidFill>
              </a:defRPr>
            </a:lvl1pPr>
          </a:lstStyle>
          <a:p>
            <a:r>
              <a:rPr lang="en-US"/>
              <a:t>Click to edit Master title style</a:t>
            </a:r>
            <a:endParaRPr lang="en-US" dirty="0"/>
          </a:p>
        </p:txBody>
      </p:sp>
      <p:sp>
        <p:nvSpPr>
          <p:cNvPr id="13" name="Content Placeholder 1"/>
          <p:cNvSpPr>
            <a:spLocks noGrp="1"/>
          </p:cNvSpPr>
          <p:nvPr>
            <p:ph sz="quarter" idx="20"/>
          </p:nvPr>
        </p:nvSpPr>
        <p:spPr>
          <a:xfrm>
            <a:off x="0" y="2570163"/>
            <a:ext cx="2286000" cy="2573337"/>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2286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4572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6858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228600" y="2571750"/>
            <a:ext cx="868680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5520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699156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lvl1pPr>
              <a:defRPr>
                <a:solidFill>
                  <a:schemeClr val="tx1"/>
                </a:solidFill>
              </a:defRPr>
            </a:lvl1pPr>
          </a:lstStyle>
          <a:p>
            <a:r>
              <a:rPr lang="en-US"/>
              <a:t>Click icon to add picture</a:t>
            </a:r>
          </a:p>
        </p:txBody>
      </p:sp>
      <p:sp>
        <p:nvSpPr>
          <p:cNvPr id="6" name="Text Placeholder"/>
          <p:cNvSpPr>
            <a:spLocks noGrp="1"/>
          </p:cNvSpPr>
          <p:nvPr>
            <p:ph type="body" sz="quarter" idx="12"/>
          </p:nvPr>
        </p:nvSpPr>
        <p:spPr>
          <a:xfrm>
            <a:off x="-3" y="2571750"/>
            <a:ext cx="2286003" cy="257175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000">
                <a:solidFill>
                  <a:schemeClr val="tx1"/>
                </a:solidFill>
              </a:defRPr>
            </a:lvl2pPr>
            <a:lvl3pPr>
              <a:buClr>
                <a:srgbClr val="001141"/>
              </a:buClr>
              <a:defRPr sz="1000">
                <a:solidFill>
                  <a:schemeClr val="tx1"/>
                </a:solidFill>
              </a:defRPr>
            </a:lvl3pPr>
            <a:lvl4pPr>
              <a:buClr>
                <a:srgbClr val="001141"/>
              </a:buClr>
              <a:defRPr sz="1000">
                <a:solidFill>
                  <a:schemeClr val="tx1"/>
                </a:solidFill>
              </a:defRPr>
            </a:lvl4pPr>
            <a:lvl5pPr>
              <a:buClr>
                <a:srgbClr val="001141"/>
              </a:buCl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823650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2283769"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6855769"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05578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312605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198577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solidFill>
                  <a:schemeClr val="tx1"/>
                </a:solidFill>
              </a:defRPr>
            </a:lvl1pPr>
            <a:lvl2pPr>
              <a:spcBef>
                <a:spcPts val="1100"/>
              </a:spcBef>
              <a:defRPr sz="1400">
                <a:solidFill>
                  <a:schemeClr val="tx1"/>
                </a:solidFill>
              </a:defRPr>
            </a:lvl2pPr>
            <a:lvl3pPr>
              <a:spcBef>
                <a:spcPts val="1100"/>
              </a:spcBef>
              <a:defRPr sz="1400">
                <a:solidFill>
                  <a:schemeClr val="tx1"/>
                </a:solidFill>
              </a:defRPr>
            </a:lvl3pPr>
            <a:lvl4pPr>
              <a:spcBef>
                <a:spcPts val="1100"/>
              </a:spcBef>
              <a:defRPr sz="1400">
                <a:solidFill>
                  <a:schemeClr val="tx1"/>
                </a:solidFill>
              </a:defRPr>
            </a:lvl4pPr>
            <a:lvl5pPr>
              <a:spcBef>
                <a:spcPts val="11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2284012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solidFill>
                  <a:schemeClr val="tx1"/>
                </a:solidFill>
              </a:defRPr>
            </a:lvl1pPr>
            <a:lvl2pPr>
              <a:spcBef>
                <a:spcPts val="300"/>
              </a:spcBef>
              <a:defRPr sz="1000">
                <a:solidFill>
                  <a:schemeClr val="tx1"/>
                </a:solidFill>
              </a:defRPr>
            </a:lvl2pPr>
            <a:lvl3pPr>
              <a:spcBef>
                <a:spcPts val="300"/>
              </a:spcBef>
              <a:defRPr sz="1000">
                <a:solidFill>
                  <a:schemeClr val="tx1"/>
                </a:solidFill>
              </a:defRPr>
            </a:lvl3pPr>
            <a:lvl4pPr>
              <a:spcBef>
                <a:spcPts val="300"/>
              </a:spcBef>
              <a:defRPr sz="1000">
                <a:solidFill>
                  <a:schemeClr val="tx1"/>
                </a:solidFill>
              </a:defRPr>
            </a:lvl4pPr>
            <a:lvl5pPr>
              <a:spcBef>
                <a:spcPts val="300"/>
              </a:spcBef>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921219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lvl1pPr>
              <a:defRPr>
                <a:solidFill>
                  <a:schemeClr val="tx1"/>
                </a:solidFill>
              </a:defRPr>
            </a:lvl1pPr>
          </a:lstStyle>
          <a:p>
            <a:r>
              <a:rPr lang="en-US"/>
              <a:t>Click icon to add table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076345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61672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5"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32470101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5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solidFill>
                  <a:schemeClr val="tx1"/>
                </a:solidFill>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solidFill>
                  <a:schemeClr val="tx1"/>
                </a:solidFill>
              </a:defRPr>
            </a:lvl1pPr>
            <a:lvl2pPr>
              <a:defRPr sz="600"/>
            </a:lvl2pPr>
            <a:lvl3pPr>
              <a:defRPr sz="600"/>
            </a:lvl3pPr>
            <a:lvl4pPr>
              <a:defRPr sz="600"/>
            </a:lvl4pPr>
            <a:lvl5pPr>
              <a:defRPr sz="600"/>
            </a:lvl5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02501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7" y="2312885"/>
            <a:ext cx="1297606" cy="517731"/>
          </a:xfrm>
          <a:prstGeom prst="rect">
            <a:avLst/>
          </a:prstGeom>
        </p:spPr>
      </p:pic>
    </p:spTree>
    <p:extLst>
      <p:ext uri="{BB962C8B-B14F-4D97-AF65-F5344CB8AC3E}">
        <p14:creationId xmlns:p14="http://schemas.microsoft.com/office/powerpoint/2010/main" val="2074736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bm sign-off (blue8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8" y="2312885"/>
            <a:ext cx="1297604" cy="517731"/>
          </a:xfrm>
          <a:prstGeom prst="rect">
            <a:avLst/>
          </a:prstGeom>
        </p:spPr>
      </p:pic>
    </p:spTree>
    <p:extLst>
      <p:ext uri="{BB962C8B-B14F-4D97-AF65-F5344CB8AC3E}">
        <p14:creationId xmlns:p14="http://schemas.microsoft.com/office/powerpoint/2010/main" val="1653439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bm sign-off (black)">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7" y="2312884"/>
            <a:ext cx="1297606" cy="517732"/>
          </a:xfrm>
          <a:prstGeom prst="rect">
            <a:avLst/>
          </a:prstGeom>
        </p:spPr>
      </p:pic>
    </p:spTree>
    <p:extLst>
      <p:ext uri="{BB962C8B-B14F-4D97-AF65-F5344CB8AC3E}">
        <p14:creationId xmlns:p14="http://schemas.microsoft.com/office/powerpoint/2010/main" val="39270160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01-DEFAUL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A5CAD5F-E290-3E48-AC81-6586AAA7DB16}"/>
              </a:ext>
            </a:extLst>
          </p:cNvPr>
          <p:cNvSpPr txBox="1">
            <a:spLocks/>
          </p:cNvSpPr>
          <p:nvPr userDrawn="1"/>
        </p:nvSpPr>
        <p:spPr>
          <a:xfrm>
            <a:off x="285750" y="4857750"/>
            <a:ext cx="1714500" cy="285750"/>
          </a:xfrm>
          <a:prstGeom prst="rect">
            <a:avLst/>
          </a:prstGeom>
        </p:spPr>
        <p:txBody>
          <a:bodyPr lIns="0" tIns="0" rIns="0" bIns="0" anchor="t"/>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28608" rtl="0" eaLnBrk="1" fontAlgn="auto" latinLnBrk="0" hangingPunct="1">
              <a:lnSpc>
                <a:spcPct val="100000"/>
              </a:lnSpc>
              <a:spcBef>
                <a:spcPts val="0"/>
              </a:spcBef>
              <a:spcAft>
                <a:spcPts val="0"/>
              </a:spcAft>
              <a:buClrTx/>
              <a:buSzTx/>
              <a:buFontTx/>
              <a:buNone/>
              <a:tabLst/>
              <a:defRPr/>
            </a:pPr>
            <a:endParaRPr lang="en-US" sz="563" b="0" i="0">
              <a:solidFill>
                <a:schemeClr val="tx1"/>
              </a:solidFill>
              <a:latin typeface="IBM Plex Sans Light" panose="020B0403050203000203" pitchFamily="34" charset="77"/>
              <a:ea typeface="IBM Plex Sans" charset="0"/>
              <a:cs typeface="IBM Plex Sans" charset="0"/>
            </a:endParaRPr>
          </a:p>
        </p:txBody>
      </p:sp>
      <p:sp>
        <p:nvSpPr>
          <p:cNvPr id="6" name="Footer Placeholder">
            <a:extLst>
              <a:ext uri="{FF2B5EF4-FFF2-40B4-BE49-F238E27FC236}">
                <a16:creationId xmlns:a16="http://schemas.microsoft.com/office/drawing/2014/main" id="{1396FF8B-A730-4305-BEAE-2490F584E781}"/>
              </a:ext>
            </a:extLst>
          </p:cNvPr>
          <p:cNvSpPr>
            <a:spLocks noGrp="1"/>
          </p:cNvSpPr>
          <p:nvPr>
            <p:ph type="ftr" sz="quarter" idx="3"/>
          </p:nvPr>
        </p:nvSpPr>
        <p:spPr>
          <a:xfrm>
            <a:off x="228667" y="4787902"/>
            <a:ext cx="4114735" cy="166687"/>
          </a:xfrm>
          <a:prstGeom prst="rect">
            <a:avLst/>
          </a:prstGeom>
        </p:spPr>
        <p:txBody>
          <a:bodyPr vert="horz" lIns="0" tIns="0" rIns="0" bIns="0" rtlCol="0" anchor="ctr"/>
          <a:lstStyle>
            <a:lvl1pPr marL="0" marR="0" indent="0" algn="l" defTabSz="685948"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a:t>IBM Automation / © 2022 IBM Corporation</a:t>
            </a:r>
          </a:p>
        </p:txBody>
      </p:sp>
    </p:spTree>
    <p:extLst>
      <p:ext uri="{BB962C8B-B14F-4D97-AF65-F5344CB8AC3E}">
        <p14:creationId xmlns:p14="http://schemas.microsoft.com/office/powerpoint/2010/main" val="25633982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21D0-684C-F14D-BE61-A626163A0B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4512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Centere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96B2-69D1-644A-BB05-D2EFC0ABCED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06B432C-45C1-6E43-995D-8A80513D867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5796005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D3E3-8FAF-1240-87A0-2998573B2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936C8B-84A8-054C-ABC3-6AE2D614B8B5}"/>
              </a:ext>
            </a:extLst>
          </p:cNvPr>
          <p:cNvSpPr>
            <a:spLocks noGrp="1"/>
          </p:cNvSpPr>
          <p:nvPr>
            <p:ph sz="half" idx="1"/>
          </p:nvPr>
        </p:nvSpPr>
        <p:spPr>
          <a:xfrm>
            <a:off x="416670" y="1156649"/>
            <a:ext cx="4098181" cy="3476074"/>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9031B5-7800-6C4E-B0E8-8F5CA1D0DD99}"/>
              </a:ext>
            </a:extLst>
          </p:cNvPr>
          <p:cNvSpPr>
            <a:spLocks noGrp="1"/>
          </p:cNvSpPr>
          <p:nvPr>
            <p:ph sz="half" idx="2"/>
          </p:nvPr>
        </p:nvSpPr>
        <p:spPr>
          <a:xfrm>
            <a:off x="4629150" y="1156649"/>
            <a:ext cx="4098181" cy="3476074"/>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4050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QUESTIONS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5046F9-75E6-A047-9902-BE13EDB86FF4}"/>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2"/>
              </a:solidFill>
            </a:endParaRPr>
          </a:p>
        </p:txBody>
      </p:sp>
      <p:pic>
        <p:nvPicPr>
          <p:cNvPr id="4" name="Picture 3">
            <a:extLst>
              <a:ext uri="{FF2B5EF4-FFF2-40B4-BE49-F238E27FC236}">
                <a16:creationId xmlns:a16="http://schemas.microsoft.com/office/drawing/2014/main" id="{352A0507-4418-2342-A166-E45074963A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383DBB7F-D2F1-2546-AB4D-DDCACBA11D4B}"/>
              </a:ext>
            </a:extLst>
          </p:cNvPr>
          <p:cNvSpPr>
            <a:spLocks noGrp="1"/>
          </p:cNvSpPr>
          <p:nvPr>
            <p:ph type="body" sz="quarter" idx="10" hasCustomPrompt="1"/>
          </p:nvPr>
        </p:nvSpPr>
        <p:spPr>
          <a:xfrm>
            <a:off x="367394" y="2275115"/>
            <a:ext cx="6118281" cy="544286"/>
          </a:xfrm>
        </p:spPr>
        <p:txBody>
          <a:bodyPr/>
          <a:lstStyle>
            <a:lvl1pPr marL="0" indent="0">
              <a:lnSpc>
                <a:spcPct val="75000"/>
              </a:lnSpc>
              <a:buNone/>
              <a:defRPr sz="6000" b="1" i="1" cap="all" baseline="0">
                <a:solidFill>
                  <a:schemeClr val="tx1"/>
                </a:solidFill>
              </a:defRPr>
            </a:lvl1pPr>
            <a:lvl2pPr marL="342900" indent="0">
              <a:buNone/>
              <a:defRPr sz="5400" b="1" i="1">
                <a:solidFill>
                  <a:schemeClr val="bg1"/>
                </a:solidFill>
              </a:defRPr>
            </a:lvl2pPr>
            <a:lvl3pPr marL="685800" indent="0">
              <a:buNone/>
              <a:defRPr sz="5400" b="1" i="1">
                <a:solidFill>
                  <a:schemeClr val="bg1"/>
                </a:solidFill>
              </a:defRPr>
            </a:lvl3pPr>
            <a:lvl4pPr marL="1028700" indent="0">
              <a:buNone/>
              <a:defRPr sz="5400" b="1" i="1">
                <a:solidFill>
                  <a:schemeClr val="bg1"/>
                </a:solidFill>
              </a:defRPr>
            </a:lvl4pPr>
            <a:lvl5pPr marL="1371600" indent="0">
              <a:buNone/>
              <a:defRPr sz="5400" b="1" i="1">
                <a:solidFill>
                  <a:schemeClr val="bg1"/>
                </a:solidFill>
              </a:defRPr>
            </a:lvl5pPr>
          </a:lstStyle>
          <a:p>
            <a:pPr lvl="0"/>
            <a:r>
              <a:rPr lang="en-US"/>
              <a:t>questions</a:t>
            </a:r>
          </a:p>
        </p:txBody>
      </p:sp>
    </p:spTree>
    <p:extLst>
      <p:ext uri="{BB962C8B-B14F-4D97-AF65-F5344CB8AC3E}">
        <p14:creationId xmlns:p14="http://schemas.microsoft.com/office/powerpoint/2010/main" val="499603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5" cy="5142582"/>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Automation / © 2022 IBM Corporation</a:t>
            </a:r>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15311253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 name="Footer Placeholder">
            <a:extLst>
              <a:ext uri="{FF2B5EF4-FFF2-40B4-BE49-F238E27FC236}">
                <a16:creationId xmlns:a16="http://schemas.microsoft.com/office/drawing/2014/main" id="{C263401F-D92B-4034-A3B8-851F9AEF56BF}"/>
              </a:ext>
            </a:extLst>
          </p:cNvPr>
          <p:cNvSpPr>
            <a:spLocks noGrp="1"/>
          </p:cNvSpPr>
          <p:nvPr>
            <p:ph type="ftr" sz="quarter" idx="3"/>
          </p:nvPr>
        </p:nvSpPr>
        <p:spPr>
          <a:xfrm>
            <a:off x="228667" y="4787902"/>
            <a:ext cx="4114735" cy="166687"/>
          </a:xfrm>
          <a:prstGeom prst="rect">
            <a:avLst/>
          </a:prstGeom>
        </p:spPr>
        <p:txBody>
          <a:bodyPr vert="horz" lIns="0" tIns="0" rIns="0" bIns="0" rtlCol="0" anchor="ctr"/>
          <a:lstStyle>
            <a:lvl1pPr marL="0" marR="0" indent="0" algn="l" defTabSz="685948" rtl="0" eaLnBrk="1" fontAlgn="auto" latinLnBrk="0" hangingPunct="1">
              <a:lnSpc>
                <a:spcPct val="100000"/>
              </a:lnSpc>
              <a:spcBef>
                <a:spcPts val="0"/>
              </a:spcBef>
              <a:spcAft>
                <a:spcPts val="0"/>
              </a:spcAft>
              <a:buClrTx/>
              <a:buSzTx/>
              <a:buFontTx/>
              <a:buNone/>
              <a:tabLst/>
              <a:defRPr sz="600">
                <a:solidFill>
                  <a:schemeClr val="bg2"/>
                </a:solidFill>
                <a:latin typeface="IBM Plex Sans" panose="020B0503050203000203" pitchFamily="34" charset="0"/>
              </a:defRPr>
            </a:lvl1pPr>
          </a:lstStyle>
          <a:p>
            <a:r>
              <a:rPr lang="en-US"/>
              <a:t>IBM Automation / © 2022 IBM Corporation</a:t>
            </a:r>
          </a:p>
        </p:txBody>
      </p:sp>
    </p:spTree>
    <p:extLst>
      <p:ext uri="{BB962C8B-B14F-4D97-AF65-F5344CB8AC3E}">
        <p14:creationId xmlns:p14="http://schemas.microsoft.com/office/powerpoint/2010/main" val="3547727898"/>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theme" Target="../theme/theme2.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6" y="48006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203000203" pitchFamily="34" charset="0"/>
              </a:defRPr>
            </a:lvl1pPr>
          </a:lstStyle>
          <a:p>
            <a:r>
              <a:rPr lang="en-US"/>
              <a:t>IBM Automation / © 2022 IBM Corporation</a:t>
            </a:r>
          </a:p>
        </p:txBody>
      </p:sp>
      <p:sp>
        <p:nvSpPr>
          <p:cNvPr id="8" name="Slide Number Placeholder"/>
          <p:cNvSpPr>
            <a:spLocks noGrp="1"/>
          </p:cNvSpPr>
          <p:nvPr>
            <p:ph type="sldNum" sz="quarter" idx="4"/>
          </p:nvPr>
        </p:nvSpPr>
        <p:spPr>
          <a:xfrm>
            <a:off x="7086601" y="4800600"/>
            <a:ext cx="1828732" cy="166687"/>
          </a:xfrm>
          <a:prstGeom prst="rect">
            <a:avLst/>
          </a:prstGeom>
        </p:spPr>
        <p:txBody>
          <a:bodyPr vert="horz" lIns="0" tIns="0" rIns="0" bIns="0" rtlCol="0" anchor="ctr"/>
          <a:lstStyle>
            <a:lvl1pPr algn="r">
              <a:defRPr sz="600" b="0" i="0">
                <a:solidFill>
                  <a:schemeClr val="tx1"/>
                </a:solidFill>
                <a:latin typeface="IBM Plex Sans" panose="020B0503050203000203" pitchFamily="34" charset="0"/>
              </a:defRPr>
            </a:lvl1pPr>
          </a:lstStyle>
          <a:p>
            <a:fld id="{59395FB3-9C97-154F-86B2-7E381B951268}" type="slidenum">
              <a:rPr lang="en-US" smtClean="0"/>
              <a:pPr/>
              <a:t>‹#›</a:t>
            </a:fld>
            <a:endParaRPr lang="en-US"/>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926" r:id="rId2"/>
    <p:sldLayoutId id="2147483935" r:id="rId3"/>
    <p:sldLayoutId id="2147483936" r:id="rId4"/>
    <p:sldLayoutId id="2147483937" r:id="rId5"/>
    <p:sldLayoutId id="2147483925" r:id="rId6"/>
    <p:sldLayoutId id="2147483924" r:id="rId7"/>
    <p:sldLayoutId id="2147483938" r:id="rId8"/>
    <p:sldLayoutId id="2147483939"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33" r:id="rId40"/>
    <p:sldLayoutId id="2147483934" r:id="rId41"/>
    <p:sldLayoutId id="2147483923" r:id="rId42"/>
  </p:sldLayoutIdLst>
  <p:hf sldNum="0" hdr="0" dt="0"/>
  <p:txStyles>
    <p:title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p:titleStyle>
    <p:body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94"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6" y="48006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203000203" pitchFamily="34" charset="0"/>
              </a:defRPr>
            </a:lvl1pPr>
          </a:lstStyle>
          <a:p>
            <a:r>
              <a:rPr lang="en-US"/>
              <a:t>IBM Automation / © 2022 IBM Corporation</a:t>
            </a:r>
          </a:p>
        </p:txBody>
      </p:sp>
      <p:sp>
        <p:nvSpPr>
          <p:cNvPr id="8" name="Slide Number Placeholder"/>
          <p:cNvSpPr>
            <a:spLocks noGrp="1"/>
          </p:cNvSpPr>
          <p:nvPr>
            <p:ph type="sldNum" sz="quarter" idx="4"/>
          </p:nvPr>
        </p:nvSpPr>
        <p:spPr>
          <a:xfrm>
            <a:off x="7086601" y="4800600"/>
            <a:ext cx="1828732" cy="166687"/>
          </a:xfrm>
          <a:prstGeom prst="rect">
            <a:avLst/>
          </a:prstGeom>
        </p:spPr>
        <p:txBody>
          <a:bodyPr vert="horz" lIns="0" tIns="0" rIns="0" bIns="0" rtlCol="0" anchor="ctr"/>
          <a:lstStyle>
            <a:lvl1pPr algn="r">
              <a:defRPr sz="600" b="0" i="0">
                <a:solidFill>
                  <a:schemeClr val="tx1"/>
                </a:solidFill>
                <a:latin typeface="IBM Plex Sans" panose="020B0503050203000203" pitchFamily="34" charset="0"/>
              </a:defRPr>
            </a:lvl1pPr>
          </a:lstStyle>
          <a:p>
            <a:fld id="{59395FB3-9C97-154F-86B2-7E381B951268}" type="slidenum">
              <a:rPr lang="en-US" smtClean="0"/>
              <a:pPr/>
              <a:t>‹#›</a:t>
            </a:fld>
            <a:endParaRPr lang="en-US"/>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78821334"/>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 id="2147483972" r:id="rId31"/>
    <p:sldLayoutId id="2147483973" r:id="rId32"/>
    <p:sldLayoutId id="2147483974" r:id="rId33"/>
    <p:sldLayoutId id="2147483975" r:id="rId34"/>
    <p:sldLayoutId id="2147483976" r:id="rId35"/>
    <p:sldLayoutId id="2147483977" r:id="rId36"/>
    <p:sldLayoutId id="2147483978" r:id="rId37"/>
    <p:sldLayoutId id="2147483979" r:id="rId38"/>
    <p:sldLayoutId id="2147483980" r:id="rId39"/>
    <p:sldLayoutId id="2147483981" r:id="rId40"/>
    <p:sldLayoutId id="2147483982" r:id="rId41"/>
    <p:sldLayoutId id="2147483983" r:id="rId42"/>
    <p:sldLayoutId id="2147483984" r:id="rId43"/>
    <p:sldLayoutId id="2147483985" r:id="rId44"/>
    <p:sldLayoutId id="2147483987" r:id="rId45"/>
    <p:sldLayoutId id="2147483988" r:id="rId46"/>
    <p:sldLayoutId id="2147483990" r:id="rId47"/>
    <p:sldLayoutId id="2147483991" r:id="rId48"/>
  </p:sldLayoutIdLst>
  <p:hf sldNum="0" hdr="0" dt="0"/>
  <p:txStyles>
    <p:title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p:titleStyle>
    <p:body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44">
          <p15:clr>
            <a:srgbClr val="F26B43"/>
          </p15:clr>
        </p15:guide>
        <p15:guide id="3" pos="5616">
          <p15:clr>
            <a:srgbClr val="F26B43"/>
          </p15:clr>
        </p15:guide>
        <p15:guide id="4" orient="horz" pos="2832">
          <p15:clr>
            <a:srgbClr val="F26B43"/>
          </p15:clr>
        </p15:guide>
        <p15:guide id="5" orient="horz" pos="3094">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25.xml"/><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sv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5.png"/><Relationship Id="rId7" Type="http://schemas.openxmlformats.org/officeDocument/2006/relationships/hyperlink" Target="https://www.turbonomic.com/resources/reports/forrester-total-economic-impact-turbonomic/" TargetMode="External"/><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8.svg"/><Relationship Id="rId11" Type="http://schemas.openxmlformats.org/officeDocument/2006/relationships/image" Target="../media/image42.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sv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hyperlink" Target="https://www.flexera.com/blog/cloud/cloud-computing-trends-2022-state-of-the-cloud-report/" TargetMode="External"/><Relationship Id="rId2" Type="http://schemas.openxmlformats.org/officeDocument/2006/relationships/hyperlink" Target="https://www.idc.com/getdoc.jsp?containerId=EUR149137522" TargetMode="External"/><Relationship Id="rId1" Type="http://schemas.openxmlformats.org/officeDocument/2006/relationships/slideLayout" Target="../slideLayouts/slideLayout31.xml"/><Relationship Id="rId5" Type="http://schemas.openxmlformats.org/officeDocument/2006/relationships/image" Target="../media/image25.jp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257186" cy="4294632"/>
          </a:xfrm>
        </p:spPr>
        <p:txBody>
          <a:bodyPr/>
          <a:lstStyle/>
          <a:p>
            <a:r>
              <a:rPr lang="en-US" dirty="0"/>
              <a:t>How to Limit Cloud Cost Waste with FinOps Accountability and Automation</a:t>
            </a:r>
            <a:br>
              <a:rPr lang="en-US" dirty="0"/>
            </a:br>
            <a:r>
              <a:rPr lang="en-US" sz="2800" dirty="0"/>
              <a:t>—</a:t>
            </a:r>
            <a:br>
              <a:rPr lang="en-US" sz="2800" dirty="0"/>
            </a:br>
            <a:r>
              <a:rPr lang="en-US" sz="2000" dirty="0"/>
              <a:t>Flexera One with IBM Observability</a:t>
            </a:r>
            <a:br>
              <a:rPr lang="en-US" sz="2000" dirty="0"/>
            </a:br>
            <a:r>
              <a:rPr lang="en-US" sz="2000" dirty="0"/>
              <a:t>and IBM Turbonomic Application Resource Management </a:t>
            </a:r>
            <a:endParaRPr lang="en-US" dirty="0"/>
          </a:p>
        </p:txBody>
      </p:sp>
      <p:sp>
        <p:nvSpPr>
          <p:cNvPr id="3" name="Footer Placeholder 2">
            <a:extLst>
              <a:ext uri="{FF2B5EF4-FFF2-40B4-BE49-F238E27FC236}">
                <a16:creationId xmlns:a16="http://schemas.microsoft.com/office/drawing/2014/main" id="{394B9DDE-EE74-3DC4-471C-71EAE7F9A17B}"/>
              </a:ext>
            </a:extLst>
          </p:cNvPr>
          <p:cNvSpPr>
            <a:spLocks noGrp="1"/>
          </p:cNvSpPr>
          <p:nvPr>
            <p:ph type="ftr" sz="quarter" idx="10"/>
          </p:nvPr>
        </p:nvSpPr>
        <p:spPr/>
        <p:txBody>
          <a:bodyPr/>
          <a:lstStyle/>
          <a:p>
            <a:r>
              <a:rPr lang="en-US" dirty="0"/>
              <a:t>IBM Automation / © 2022 IBM Corporation</a:t>
            </a:r>
          </a:p>
        </p:txBody>
      </p:sp>
    </p:spTree>
    <p:extLst>
      <p:ext uri="{BB962C8B-B14F-4D97-AF65-F5344CB8AC3E}">
        <p14:creationId xmlns:p14="http://schemas.microsoft.com/office/powerpoint/2010/main" val="110574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37F5D-0227-A55E-AE27-ECC4155AAF27}"/>
              </a:ext>
            </a:extLst>
          </p:cNvPr>
          <p:cNvSpPr>
            <a:spLocks noGrp="1"/>
          </p:cNvSpPr>
          <p:nvPr>
            <p:ph type="title"/>
          </p:nvPr>
        </p:nvSpPr>
        <p:spPr>
          <a:xfrm>
            <a:off x="210311" y="201168"/>
            <a:ext cx="8617875" cy="804672"/>
          </a:xfrm>
        </p:spPr>
        <p:txBody>
          <a:bodyPr/>
          <a:lstStyle/>
          <a:p>
            <a:r>
              <a:rPr lang="en-US" dirty="0">
                <a:solidFill>
                  <a:schemeClr val="accent2"/>
                </a:solidFill>
                <a:latin typeface="IBM Plex Sans Light"/>
              </a:rPr>
              <a:t>Reporting and automation technology platforms</a:t>
            </a:r>
            <a:r>
              <a:rPr lang="en-US" dirty="0">
                <a:latin typeface="IBM Plex Sans Light"/>
              </a:rPr>
              <a:t> provide transparency to accelerate FinOps adoption and collaboration</a:t>
            </a:r>
          </a:p>
        </p:txBody>
      </p:sp>
      <p:sp>
        <p:nvSpPr>
          <p:cNvPr id="3" name="Footer Placeholder 2">
            <a:extLst>
              <a:ext uri="{FF2B5EF4-FFF2-40B4-BE49-F238E27FC236}">
                <a16:creationId xmlns:a16="http://schemas.microsoft.com/office/drawing/2014/main" id="{036EDC9C-131C-30F5-3245-70097B5AD893}"/>
              </a:ext>
            </a:extLst>
          </p:cNvPr>
          <p:cNvSpPr>
            <a:spLocks noGrp="1"/>
          </p:cNvSpPr>
          <p:nvPr>
            <p:ph type="ftr" sz="quarter" idx="10"/>
          </p:nvPr>
        </p:nvSpPr>
        <p:spPr>
          <a:xfrm>
            <a:off x="228667" y="4899699"/>
            <a:ext cx="4114735" cy="166687"/>
          </a:xfrm>
        </p:spPr>
        <p:txBody>
          <a:bodyPr/>
          <a:lstStyle/>
          <a:p>
            <a:r>
              <a:rPr lang="en-US" dirty="0"/>
              <a:t>IBM Automation / © 2022 IBM Corporation</a:t>
            </a:r>
          </a:p>
        </p:txBody>
      </p:sp>
      <p:sp>
        <p:nvSpPr>
          <p:cNvPr id="7" name="Slide Number Placeholder 4">
            <a:extLst>
              <a:ext uri="{FF2B5EF4-FFF2-40B4-BE49-F238E27FC236}">
                <a16:creationId xmlns:a16="http://schemas.microsoft.com/office/drawing/2014/main" id="{2D17F17B-5629-000C-3CA8-C515F8D2EDC5}"/>
              </a:ext>
            </a:extLst>
          </p:cNvPr>
          <p:cNvSpPr>
            <a:spLocks noGrp="1"/>
          </p:cNvSpPr>
          <p:nvPr>
            <p:ph type="sldNum" sz="quarter" idx="11"/>
          </p:nvPr>
        </p:nvSpPr>
        <p:spPr>
          <a:xfrm>
            <a:off x="7086601" y="4800600"/>
            <a:ext cx="1828732" cy="166687"/>
          </a:xfrm>
        </p:spPr>
        <p:txBody>
          <a:bodyPr/>
          <a:lstStyle/>
          <a:p>
            <a:pPr defTabSz="685772">
              <a:defRPr/>
            </a:pPr>
            <a:fld id="{59395FB3-9C97-154F-86B2-7E381B951268}" type="slidenum">
              <a:rPr lang="en-US">
                <a:solidFill>
                  <a:srgbClr val="000000"/>
                </a:solidFill>
              </a:rPr>
              <a:pPr defTabSz="685772">
                <a:defRPr/>
              </a:pPr>
              <a:t>10</a:t>
            </a:fld>
            <a:endParaRPr lang="en-US" dirty="0">
              <a:solidFill>
                <a:srgbClr val="000000"/>
              </a:solidFill>
            </a:endParaRPr>
          </a:p>
        </p:txBody>
      </p:sp>
      <p:sp>
        <p:nvSpPr>
          <p:cNvPr id="8" name="Rounded Rectangle 7">
            <a:extLst>
              <a:ext uri="{FF2B5EF4-FFF2-40B4-BE49-F238E27FC236}">
                <a16:creationId xmlns:a16="http://schemas.microsoft.com/office/drawing/2014/main" id="{F798A4C5-DD54-F449-B490-089D116BE2F1}"/>
              </a:ext>
            </a:extLst>
          </p:cNvPr>
          <p:cNvSpPr/>
          <p:nvPr/>
        </p:nvSpPr>
        <p:spPr bwMode="auto">
          <a:xfrm>
            <a:off x="267931" y="1053211"/>
            <a:ext cx="2038337" cy="2931359"/>
          </a:xfrm>
          <a:prstGeom prst="roundRect">
            <a:avLst/>
          </a:prstGeom>
          <a:solidFill>
            <a:schemeClr val="bg2">
              <a:lumMod val="90000"/>
            </a:schemeClr>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algn="ctr" defTabSz="685956"/>
            <a:endParaRPr lang="en-US" sz="1100" dirty="0">
              <a:solidFill>
                <a:srgbClr val="000000"/>
              </a:solidFill>
              <a:latin typeface="IBM Plex Sans Light"/>
            </a:endParaRPr>
          </a:p>
          <a:p>
            <a:pPr algn="ctr" defTabSz="685956"/>
            <a:endParaRPr lang="en-US" sz="1100" dirty="0">
              <a:solidFill>
                <a:srgbClr val="000000"/>
              </a:solidFill>
              <a:latin typeface="IBM Plex Sans Light"/>
            </a:endParaRPr>
          </a:p>
          <a:p>
            <a:pPr algn="ctr" defTabSz="685956"/>
            <a:endParaRPr lang="en-US" sz="1100" dirty="0">
              <a:solidFill>
                <a:srgbClr val="000000"/>
              </a:solidFill>
              <a:latin typeface="IBM Plex Sans Light"/>
            </a:endParaRPr>
          </a:p>
          <a:p>
            <a:pPr algn="ctr" defTabSz="685956"/>
            <a:endParaRPr lang="en-US" sz="1100" dirty="0">
              <a:solidFill>
                <a:srgbClr val="000000"/>
              </a:solidFill>
              <a:latin typeface="IBM Plex Sans Light"/>
            </a:endParaRPr>
          </a:p>
          <a:p>
            <a:pPr algn="ctr" defTabSz="685956"/>
            <a:endParaRPr lang="en-US" sz="1100" dirty="0">
              <a:solidFill>
                <a:srgbClr val="000000"/>
              </a:solidFill>
              <a:latin typeface="IBM Plex Sans Light"/>
            </a:endParaRPr>
          </a:p>
          <a:p>
            <a:pPr algn="ctr" defTabSz="685956"/>
            <a:endParaRPr lang="en-US" sz="1100" dirty="0">
              <a:solidFill>
                <a:srgbClr val="000000"/>
              </a:solidFill>
              <a:latin typeface="IBM Plex Sans Light"/>
            </a:endParaRPr>
          </a:p>
          <a:p>
            <a:pPr algn="ctr" defTabSz="685956"/>
            <a:endParaRPr lang="en-US" sz="1100" dirty="0">
              <a:solidFill>
                <a:srgbClr val="000000"/>
              </a:solidFill>
              <a:latin typeface="IBM Plex Sans Light"/>
            </a:endParaRPr>
          </a:p>
          <a:p>
            <a:pPr algn="ctr" defTabSz="685956"/>
            <a:endParaRPr lang="en-US" sz="1100" dirty="0">
              <a:solidFill>
                <a:srgbClr val="000000"/>
              </a:solidFill>
              <a:latin typeface="IBM Plex Sans Light"/>
            </a:endParaRPr>
          </a:p>
          <a:p>
            <a:pPr algn="ctr" defTabSz="685956"/>
            <a:r>
              <a:rPr lang="en-US" sz="1100" dirty="0">
                <a:solidFill>
                  <a:srgbClr val="000000"/>
                </a:solidFill>
                <a:latin typeface="IBM Plex Sans Light"/>
              </a:rPr>
              <a:t>Knows exactly what you’re paying for, and who within your organization is incurring those costs.</a:t>
            </a:r>
            <a:endParaRPr lang="en-US" sz="1100" dirty="0">
              <a:solidFill>
                <a:srgbClr val="000000"/>
              </a:solidFill>
              <a:latin typeface="IBM Plex Sans Light"/>
              <a:ea typeface="IBM Plex Sans" charset="0"/>
              <a:cs typeface="IBM Plex Sans" charset="0"/>
              <a:sym typeface="Graphik Compact Regular"/>
            </a:endParaRPr>
          </a:p>
          <a:p>
            <a:pPr algn="ctr" defTabSz="685964">
              <a:defRPr/>
            </a:pPr>
            <a:endParaRPr lang="en-US" sz="1100" dirty="0">
              <a:solidFill>
                <a:srgbClr val="000000"/>
              </a:solidFill>
              <a:latin typeface="IBM Plex Sans Light"/>
              <a:ea typeface="IBM Plex Sans" charset="0"/>
              <a:cs typeface="IBM Plex Sans" charset="0"/>
              <a:sym typeface="Graphik Compact Regular"/>
            </a:endParaRPr>
          </a:p>
          <a:p>
            <a:pPr algn="ctr" defTabSz="685964">
              <a:defRPr/>
            </a:pPr>
            <a:endParaRPr lang="en-US" sz="1200" dirty="0">
              <a:solidFill>
                <a:srgbClr val="000000"/>
              </a:solidFill>
              <a:latin typeface="IBM Plex Sans Light"/>
              <a:ea typeface="IBM Plex Sans" charset="0"/>
              <a:cs typeface="IBM Plex Sans" charset="0"/>
              <a:sym typeface="Graphik Compact Regular"/>
            </a:endParaRPr>
          </a:p>
          <a:p>
            <a:pPr algn="ctr" defTabSz="685964">
              <a:defRPr/>
            </a:pPr>
            <a:endParaRPr lang="en-US" sz="1200" dirty="0">
              <a:solidFill>
                <a:srgbClr val="000000"/>
              </a:solidFill>
              <a:latin typeface="IBM Plex Sans Light"/>
              <a:ea typeface="IBM Plex Sans" charset="0"/>
              <a:cs typeface="IBM Plex Sans" charset="0"/>
              <a:sym typeface="Graphik Compact Regular"/>
            </a:endParaRPr>
          </a:p>
          <a:p>
            <a:pPr algn="ctr" defTabSz="685964">
              <a:defRPr/>
            </a:pPr>
            <a:endParaRPr lang="en-US" sz="1200" dirty="0">
              <a:solidFill>
                <a:srgbClr val="000000"/>
              </a:solidFill>
              <a:latin typeface="IBM Plex Sans Light"/>
              <a:ea typeface="IBM Plex Sans" charset="0"/>
              <a:cs typeface="IBM Plex Sans" charset="0"/>
              <a:sym typeface="Graphik Compact Regular"/>
            </a:endParaRPr>
          </a:p>
          <a:p>
            <a:pPr algn="ctr" defTabSz="685964">
              <a:defRPr/>
            </a:pPr>
            <a:endParaRPr lang="en-US" sz="1200" dirty="0">
              <a:solidFill>
                <a:srgbClr val="000000"/>
              </a:solidFill>
              <a:latin typeface="IBM Plex Sans Light"/>
              <a:ea typeface="IBM Plex Sans" charset="0"/>
              <a:cs typeface="IBM Plex Sans" charset="0"/>
              <a:sym typeface="Graphik Compact Regular"/>
            </a:endParaRPr>
          </a:p>
          <a:p>
            <a:pPr algn="ctr" defTabSz="685964">
              <a:defRPr/>
            </a:pPr>
            <a:endParaRPr lang="en-US" sz="1200" dirty="0">
              <a:solidFill>
                <a:srgbClr val="000000"/>
              </a:solidFill>
              <a:latin typeface="IBM Plex Sans Light"/>
              <a:ea typeface="IBM Plex Sans" charset="0"/>
              <a:cs typeface="IBM Plex Sans" charset="0"/>
              <a:sym typeface="Graphik Compact Regular"/>
            </a:endParaRPr>
          </a:p>
          <a:p>
            <a:pPr algn="ctr" defTabSz="685964">
              <a:defRPr/>
            </a:pPr>
            <a:endParaRPr lang="en-US" sz="1200" dirty="0">
              <a:solidFill>
                <a:srgbClr val="000000"/>
              </a:solidFill>
              <a:latin typeface="IBM Plex Sans Light"/>
              <a:ea typeface="IBM Plex Sans" charset="0"/>
              <a:cs typeface="IBM Plex Sans" charset="0"/>
              <a:sym typeface="Graphik Compact Regular"/>
            </a:endParaRPr>
          </a:p>
        </p:txBody>
      </p:sp>
      <p:pic>
        <p:nvPicPr>
          <p:cNvPr id="9" name="Picture 8">
            <a:extLst>
              <a:ext uri="{FF2B5EF4-FFF2-40B4-BE49-F238E27FC236}">
                <a16:creationId xmlns:a16="http://schemas.microsoft.com/office/drawing/2014/main" id="{F382BA72-A299-FE4B-0922-E2200D38C8F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21554" y="1094100"/>
            <a:ext cx="1053917" cy="1040852"/>
          </a:xfrm>
          <a:prstGeom prst="rect">
            <a:avLst/>
          </a:prstGeom>
        </p:spPr>
      </p:pic>
      <p:sp>
        <p:nvSpPr>
          <p:cNvPr id="10" name="TextBox 9">
            <a:extLst>
              <a:ext uri="{FF2B5EF4-FFF2-40B4-BE49-F238E27FC236}">
                <a16:creationId xmlns:a16="http://schemas.microsoft.com/office/drawing/2014/main" id="{1B5710A6-9F98-868F-7248-D6986AC8F0FB}"/>
              </a:ext>
            </a:extLst>
          </p:cNvPr>
          <p:cNvSpPr txBox="1"/>
          <p:nvPr/>
        </p:nvSpPr>
        <p:spPr>
          <a:xfrm>
            <a:off x="445313" y="2177753"/>
            <a:ext cx="1712328" cy="307777"/>
          </a:xfrm>
          <a:prstGeom prst="rect">
            <a:avLst/>
          </a:prstGeom>
          <a:noFill/>
        </p:spPr>
        <p:txBody>
          <a:bodyPr wrap="none" rtlCol="0">
            <a:spAutoFit/>
          </a:bodyPr>
          <a:lstStyle/>
          <a:p>
            <a:pPr defTabSz="685964">
              <a:defRPr/>
            </a:pPr>
            <a:r>
              <a:rPr lang="en-US" sz="1400" b="1" dirty="0">
                <a:solidFill>
                  <a:srgbClr val="000000"/>
                </a:solidFill>
                <a:latin typeface="IBM Plex Sans Light"/>
                <a:ea typeface="IBM Plex Sans" charset="0"/>
                <a:cs typeface="IBM Plex Sans" charset="0"/>
                <a:sym typeface="Graphik Compact Regular"/>
              </a:rPr>
              <a:t>FinOps Practitioner</a:t>
            </a:r>
          </a:p>
        </p:txBody>
      </p:sp>
      <p:sp>
        <p:nvSpPr>
          <p:cNvPr id="11" name="Rounded Rectangle 10">
            <a:extLst>
              <a:ext uri="{FF2B5EF4-FFF2-40B4-BE49-F238E27FC236}">
                <a16:creationId xmlns:a16="http://schemas.microsoft.com/office/drawing/2014/main" id="{8BEAD5D5-DFCF-EE67-5F3C-B02BF4484ABC}"/>
              </a:ext>
            </a:extLst>
          </p:cNvPr>
          <p:cNvSpPr/>
          <p:nvPr/>
        </p:nvSpPr>
        <p:spPr bwMode="auto">
          <a:xfrm>
            <a:off x="6789849" y="1054142"/>
            <a:ext cx="2038337" cy="2988089"/>
          </a:xfrm>
          <a:prstGeom prst="roundRect">
            <a:avLst/>
          </a:prstGeom>
          <a:solidFill>
            <a:srgbClr val="9EF0F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algn="ctr" defTabSz="685964">
              <a:defRPr/>
            </a:pPr>
            <a:endParaRPr lang="en-US" sz="1200" dirty="0">
              <a:solidFill>
                <a:srgbClr val="000000"/>
              </a:solidFill>
              <a:latin typeface="Arial" panose="020B0604020202020204"/>
              <a:ea typeface="IBM Plex Sans" charset="0"/>
              <a:cs typeface="IBM Plex Sans" charset="0"/>
              <a:sym typeface="Graphik Compact Regular"/>
            </a:endParaRPr>
          </a:p>
          <a:p>
            <a:pPr algn="ctr" defTabSz="685964">
              <a:defRPr/>
            </a:pPr>
            <a:endParaRPr lang="en-US" sz="1100" dirty="0">
              <a:solidFill>
                <a:srgbClr val="000000"/>
              </a:solidFill>
              <a:latin typeface="IBM Plex Sans Light"/>
              <a:ea typeface="IBM Plex Sans" charset="0"/>
              <a:cs typeface="Arial" panose="020B0604020202020204" pitchFamily="34" charset="0"/>
              <a:sym typeface="Graphik Compact Regular"/>
            </a:endParaRPr>
          </a:p>
          <a:p>
            <a:pPr algn="ctr" defTabSz="685964">
              <a:defRPr/>
            </a:pPr>
            <a:endParaRPr lang="en-US" sz="1100" dirty="0">
              <a:solidFill>
                <a:srgbClr val="000000"/>
              </a:solidFill>
              <a:latin typeface="IBM Plex Sans Light"/>
              <a:ea typeface="IBM Plex Sans" charset="0"/>
              <a:cs typeface="Arial" panose="020B0604020202020204" pitchFamily="34" charset="0"/>
              <a:sym typeface="Graphik Compact Regular"/>
            </a:endParaRPr>
          </a:p>
          <a:p>
            <a:pPr algn="ctr" defTabSz="685964">
              <a:defRPr/>
            </a:pPr>
            <a:endParaRPr lang="en-US" sz="1100" dirty="0">
              <a:solidFill>
                <a:srgbClr val="000000"/>
              </a:solidFill>
              <a:latin typeface="IBM Plex Sans Light"/>
              <a:ea typeface="IBM Plex Sans" charset="0"/>
              <a:cs typeface="Arial" panose="020B0604020202020204" pitchFamily="34" charset="0"/>
              <a:sym typeface="Graphik Compact Regular"/>
            </a:endParaRPr>
          </a:p>
          <a:p>
            <a:pPr algn="ctr" defTabSz="685964">
              <a:defRPr/>
            </a:pPr>
            <a:endParaRPr lang="en-US" sz="1100" dirty="0">
              <a:solidFill>
                <a:srgbClr val="000000"/>
              </a:solidFill>
              <a:latin typeface="IBM Plex Sans Light"/>
              <a:ea typeface="IBM Plex Sans" charset="0"/>
              <a:cs typeface="Arial" panose="020B0604020202020204" pitchFamily="34" charset="0"/>
              <a:sym typeface="Graphik Compact Regular"/>
            </a:endParaRPr>
          </a:p>
          <a:p>
            <a:pPr algn="ctr" defTabSz="685964">
              <a:defRPr/>
            </a:pPr>
            <a:endParaRPr lang="en-US" sz="1100" dirty="0">
              <a:solidFill>
                <a:srgbClr val="000000"/>
              </a:solidFill>
              <a:latin typeface="IBM Plex Sans Light"/>
              <a:ea typeface="IBM Plex Sans" charset="0"/>
              <a:cs typeface="Arial" panose="020B0604020202020204" pitchFamily="34" charset="0"/>
              <a:sym typeface="Graphik Compact Regular"/>
            </a:endParaRPr>
          </a:p>
          <a:p>
            <a:pPr algn="ctr" defTabSz="685964">
              <a:defRPr/>
            </a:pPr>
            <a:endParaRPr lang="en-US" sz="1100" dirty="0">
              <a:solidFill>
                <a:srgbClr val="000000"/>
              </a:solidFill>
              <a:latin typeface="IBM Plex Sans Light"/>
              <a:ea typeface="IBM Plex Sans" charset="0"/>
              <a:cs typeface="Arial" panose="020B0604020202020204" pitchFamily="34" charset="0"/>
              <a:sym typeface="Graphik Compact Regular"/>
            </a:endParaRPr>
          </a:p>
          <a:p>
            <a:pPr algn="ctr" defTabSz="685964">
              <a:defRPr/>
            </a:pPr>
            <a:endParaRPr lang="en-US" sz="1100" dirty="0">
              <a:solidFill>
                <a:srgbClr val="000000"/>
              </a:solidFill>
              <a:latin typeface="IBM Plex Sans Light"/>
              <a:ea typeface="IBM Plex Sans" charset="0"/>
              <a:cs typeface="Arial" panose="020B0604020202020204" pitchFamily="34" charset="0"/>
              <a:sym typeface="Graphik Compact Regular"/>
            </a:endParaRPr>
          </a:p>
          <a:p>
            <a:pPr algn="ctr" defTabSz="685964">
              <a:defRPr/>
            </a:pPr>
            <a:r>
              <a:rPr lang="en-US" sz="1100" dirty="0">
                <a:solidFill>
                  <a:srgbClr val="000000"/>
                </a:solidFill>
                <a:latin typeface="IBM Plex Sans Light"/>
                <a:ea typeface="IBM Plex Sans" charset="0"/>
                <a:cs typeface="Arial" panose="020B0604020202020204" pitchFamily="34" charset="0"/>
                <a:sym typeface="Graphik Compact Regular"/>
              </a:rPr>
              <a:t>Automate optimization so apps get exactly the resources they need, when they need them. </a:t>
            </a:r>
          </a:p>
        </p:txBody>
      </p:sp>
      <p:pic>
        <p:nvPicPr>
          <p:cNvPr id="12" name="Picture 12">
            <a:extLst>
              <a:ext uri="{FF2B5EF4-FFF2-40B4-BE49-F238E27FC236}">
                <a16:creationId xmlns:a16="http://schemas.microsoft.com/office/drawing/2014/main" id="{FBBB8C4D-70E9-124E-441B-688EE3A1FFE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337404" y="1006748"/>
            <a:ext cx="1053917" cy="1040852"/>
          </a:xfrm>
          <a:prstGeom prst="rect">
            <a:avLst/>
          </a:prstGeom>
        </p:spPr>
      </p:pic>
      <p:sp>
        <p:nvSpPr>
          <p:cNvPr id="13" name="TextBox 12">
            <a:extLst>
              <a:ext uri="{FF2B5EF4-FFF2-40B4-BE49-F238E27FC236}">
                <a16:creationId xmlns:a16="http://schemas.microsoft.com/office/drawing/2014/main" id="{EE342782-221D-09C6-FD81-41E8EBBC4FA1}"/>
              </a:ext>
            </a:extLst>
          </p:cNvPr>
          <p:cNvSpPr txBox="1"/>
          <p:nvPr/>
        </p:nvSpPr>
        <p:spPr>
          <a:xfrm>
            <a:off x="7008198" y="2178684"/>
            <a:ext cx="1649811" cy="307777"/>
          </a:xfrm>
          <a:prstGeom prst="rect">
            <a:avLst/>
          </a:prstGeom>
          <a:noFill/>
        </p:spPr>
        <p:txBody>
          <a:bodyPr wrap="none" rtlCol="0">
            <a:spAutoFit/>
          </a:bodyPr>
          <a:lstStyle/>
          <a:p>
            <a:pPr defTabSz="685964">
              <a:defRPr/>
            </a:pPr>
            <a:r>
              <a:rPr lang="en-US" sz="1400" b="1" dirty="0">
                <a:solidFill>
                  <a:srgbClr val="000000"/>
                </a:solidFill>
                <a:latin typeface="IBM Plex Sans Light"/>
                <a:ea typeface="IBM Plex Sans" charset="0"/>
                <a:cs typeface="IBM Plex Sans" charset="0"/>
                <a:sym typeface="Graphik Compact Regular"/>
              </a:rPr>
              <a:t>Engineering &amp; Ops</a:t>
            </a:r>
          </a:p>
        </p:txBody>
      </p:sp>
      <p:sp>
        <p:nvSpPr>
          <p:cNvPr id="14" name="TextBox 13">
            <a:extLst>
              <a:ext uri="{FF2B5EF4-FFF2-40B4-BE49-F238E27FC236}">
                <a16:creationId xmlns:a16="http://schemas.microsoft.com/office/drawing/2014/main" id="{B5ADDE35-DA71-8344-5E13-230A1F4FE51D}"/>
              </a:ext>
            </a:extLst>
          </p:cNvPr>
          <p:cNvSpPr txBox="1"/>
          <p:nvPr/>
        </p:nvSpPr>
        <p:spPr>
          <a:xfrm>
            <a:off x="935202" y="4529350"/>
            <a:ext cx="2616278" cy="492443"/>
          </a:xfrm>
          <a:prstGeom prst="rect">
            <a:avLst/>
          </a:prstGeom>
          <a:noFill/>
        </p:spPr>
        <p:txBody>
          <a:bodyPr wrap="square" lIns="91440" tIns="91440" rIns="91440" bIns="91440" rtlCol="0">
            <a:spAutoFit/>
          </a:bodyPr>
          <a:lstStyle/>
          <a:p>
            <a:pPr algn="ctr" defTabSz="685956">
              <a:spcBef>
                <a:spcPts val="1100"/>
              </a:spcBef>
            </a:pPr>
            <a:r>
              <a:rPr lang="en-US" sz="1000" b="1" dirty="0">
                <a:solidFill>
                  <a:srgbClr val="000000"/>
                </a:solidFill>
                <a:latin typeface="IBM Plex Sans Light"/>
                <a:ea typeface="IBM Plex Sans" charset="0"/>
                <a:cs typeface="IBM Plex Sans" charset="0"/>
              </a:rPr>
              <a:t>Flexera One with IBM Observability</a:t>
            </a:r>
            <a:br>
              <a:rPr lang="en-US" sz="1000" b="1" dirty="0">
                <a:solidFill>
                  <a:srgbClr val="000000"/>
                </a:solidFill>
                <a:latin typeface="IBM Plex Sans Light"/>
                <a:ea typeface="IBM Plex Sans" charset="0"/>
                <a:cs typeface="IBM Plex Sans" charset="0"/>
              </a:rPr>
            </a:br>
            <a:r>
              <a:rPr lang="en-US" sz="1000" b="1" dirty="0">
                <a:solidFill>
                  <a:srgbClr val="000000"/>
                </a:solidFill>
                <a:latin typeface="IBM Plex Sans Light"/>
                <a:ea typeface="IBM Plex Sans" charset="0"/>
                <a:cs typeface="IBM Plex Sans" charset="0"/>
              </a:rPr>
              <a:t>Cloud Cost Optimization</a:t>
            </a:r>
          </a:p>
        </p:txBody>
      </p:sp>
      <p:sp>
        <p:nvSpPr>
          <p:cNvPr id="15" name="TextBox 14">
            <a:extLst>
              <a:ext uri="{FF2B5EF4-FFF2-40B4-BE49-F238E27FC236}">
                <a16:creationId xmlns:a16="http://schemas.microsoft.com/office/drawing/2014/main" id="{332581EF-A594-34F5-C571-6C80C42EB1EC}"/>
              </a:ext>
            </a:extLst>
          </p:cNvPr>
          <p:cNvSpPr txBox="1"/>
          <p:nvPr/>
        </p:nvSpPr>
        <p:spPr>
          <a:xfrm>
            <a:off x="5618578" y="4537624"/>
            <a:ext cx="2493278" cy="492443"/>
          </a:xfrm>
          <a:prstGeom prst="rect">
            <a:avLst/>
          </a:prstGeom>
          <a:noFill/>
        </p:spPr>
        <p:txBody>
          <a:bodyPr wrap="square" lIns="91440" tIns="91440" rIns="91440" bIns="91440" rtlCol="0">
            <a:spAutoFit/>
          </a:bodyPr>
          <a:lstStyle/>
          <a:p>
            <a:pPr algn="ctr" defTabSz="685956">
              <a:spcBef>
                <a:spcPts val="1100"/>
              </a:spcBef>
            </a:pPr>
            <a:r>
              <a:rPr lang="en-US" sz="1000" b="1" dirty="0">
                <a:solidFill>
                  <a:srgbClr val="000000"/>
                </a:solidFill>
                <a:latin typeface="IBM Plex Sans Light"/>
                <a:ea typeface="IBM Plex Sans" charset="0"/>
                <a:cs typeface="IBM Plex Sans" charset="0"/>
              </a:rPr>
              <a:t>IBM Turbonomic </a:t>
            </a:r>
            <a:br>
              <a:rPr lang="en-US" sz="1000" b="1" dirty="0">
                <a:solidFill>
                  <a:srgbClr val="000000"/>
                </a:solidFill>
                <a:latin typeface="IBM Plex Sans Light"/>
                <a:ea typeface="IBM Plex Sans" charset="0"/>
                <a:cs typeface="IBM Plex Sans" charset="0"/>
              </a:rPr>
            </a:br>
            <a:r>
              <a:rPr lang="en-US" sz="1000" b="1" dirty="0">
                <a:solidFill>
                  <a:srgbClr val="000000"/>
                </a:solidFill>
                <a:latin typeface="IBM Plex Sans Light"/>
                <a:ea typeface="IBM Plex Sans" charset="0"/>
                <a:cs typeface="IBM Plex Sans" charset="0"/>
              </a:rPr>
              <a:t>Application Resource Management</a:t>
            </a:r>
          </a:p>
        </p:txBody>
      </p:sp>
      <p:sp>
        <p:nvSpPr>
          <p:cNvPr id="16" name="Title 5">
            <a:extLst>
              <a:ext uri="{FF2B5EF4-FFF2-40B4-BE49-F238E27FC236}">
                <a16:creationId xmlns:a16="http://schemas.microsoft.com/office/drawing/2014/main" id="{14A38824-E432-4603-0998-5D49EA9DB312}"/>
              </a:ext>
            </a:extLst>
          </p:cNvPr>
          <p:cNvSpPr txBox="1">
            <a:spLocks/>
          </p:cNvSpPr>
          <p:nvPr/>
        </p:nvSpPr>
        <p:spPr>
          <a:xfrm>
            <a:off x="4036605" y="2212997"/>
            <a:ext cx="1011453" cy="41810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a:lstStyle>
          <a:p>
            <a:pPr algn="ctr" defTabSz="914363"/>
            <a:r>
              <a:rPr lang="en-US" sz="1750" b="1" kern="0" dirty="0">
                <a:solidFill>
                  <a:srgbClr val="E0E0E0">
                    <a:lumMod val="50000"/>
                  </a:srgbClr>
                </a:solidFill>
                <a:latin typeface="IBM Plex Sans SemiBold" panose="020B0503050203000203" pitchFamily="34" charset="0"/>
              </a:rPr>
              <a:t>FinOps</a:t>
            </a:r>
            <a:br>
              <a:rPr lang="en-US" sz="1400" b="1" kern="0" dirty="0">
                <a:solidFill>
                  <a:srgbClr val="E0E0E0">
                    <a:lumMod val="50000"/>
                  </a:srgbClr>
                </a:solidFill>
                <a:latin typeface="IBM Plex Sans SemiBold" panose="020B0503050203000203" pitchFamily="34" charset="0"/>
              </a:rPr>
            </a:br>
            <a:r>
              <a:rPr lang="en-US" sz="1250" b="1" kern="0" dirty="0">
                <a:solidFill>
                  <a:srgbClr val="E0E0E0">
                    <a:lumMod val="50000"/>
                  </a:srgbClr>
                </a:solidFill>
                <a:latin typeface="IBM Plex Sans SemiBold" panose="020B0503050203000203" pitchFamily="34" charset="0"/>
              </a:rPr>
              <a:t>Framework</a:t>
            </a:r>
            <a:endParaRPr lang="en-US" sz="1250" kern="0" dirty="0">
              <a:solidFill>
                <a:srgbClr val="E0E0E0">
                  <a:lumMod val="50000"/>
                </a:srgbClr>
              </a:solidFill>
            </a:endParaRPr>
          </a:p>
        </p:txBody>
      </p:sp>
      <p:pic>
        <p:nvPicPr>
          <p:cNvPr id="19" name="Picture 5">
            <a:extLst>
              <a:ext uri="{FF2B5EF4-FFF2-40B4-BE49-F238E27FC236}">
                <a16:creationId xmlns:a16="http://schemas.microsoft.com/office/drawing/2014/main" id="{D4602362-A83C-D1B0-EEAC-189BDFB895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2485" y="1068044"/>
            <a:ext cx="2751662" cy="27516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AC14F6A-BC4B-C95B-BAAE-37D9D7E9D9C3}"/>
              </a:ext>
            </a:extLst>
          </p:cNvPr>
          <p:cNvSpPr/>
          <p:nvPr/>
        </p:nvSpPr>
        <p:spPr bwMode="auto">
          <a:xfrm>
            <a:off x="5076515" y="2217129"/>
            <a:ext cx="609937" cy="219383"/>
          </a:xfrm>
          <a:prstGeom prst="rect">
            <a:avLst/>
          </a:prstGeom>
          <a:solidFill>
            <a:srgbClr val="78539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7150" tIns="57150" rIns="57150" bIns="57150" numCol="1" rtlCol="0" anchor="t" anchorCtr="0" compatLnSpc="1">
            <a:prstTxWarp prst="textNoShape">
              <a:avLst/>
            </a:prstTxWarp>
          </a:bodyPr>
          <a:lstStyle/>
          <a:p>
            <a:pPr defTabSz="571478" fontAlgn="base">
              <a:spcBef>
                <a:spcPct val="0"/>
              </a:spcBef>
              <a:spcAft>
                <a:spcPct val="0"/>
              </a:spcAft>
            </a:pPr>
            <a:endParaRPr lang="en-US" sz="875" dirty="0">
              <a:solidFill>
                <a:srgbClr val="FFFFFF"/>
              </a:solidFill>
              <a:latin typeface="IBM Plex Sans Light"/>
            </a:endParaRPr>
          </a:p>
        </p:txBody>
      </p:sp>
      <p:sp>
        <p:nvSpPr>
          <p:cNvPr id="21" name="TextBox 20">
            <a:extLst>
              <a:ext uri="{FF2B5EF4-FFF2-40B4-BE49-F238E27FC236}">
                <a16:creationId xmlns:a16="http://schemas.microsoft.com/office/drawing/2014/main" id="{DCA6B9B0-A902-29CD-0589-ED3B13E3EE44}"/>
              </a:ext>
            </a:extLst>
          </p:cNvPr>
          <p:cNvSpPr txBox="1"/>
          <p:nvPr/>
        </p:nvSpPr>
        <p:spPr>
          <a:xfrm>
            <a:off x="5098465" y="2229873"/>
            <a:ext cx="632952" cy="361637"/>
          </a:xfrm>
          <a:prstGeom prst="rect">
            <a:avLst/>
          </a:prstGeom>
          <a:noFill/>
        </p:spPr>
        <p:txBody>
          <a:bodyPr wrap="square">
            <a:spAutoFit/>
          </a:bodyPr>
          <a:lstStyle/>
          <a:p>
            <a:pPr algn="ctr" defTabSz="685772"/>
            <a:r>
              <a:rPr lang="en-US" sz="875" dirty="0">
                <a:solidFill>
                  <a:srgbClr val="FFFFFF"/>
                </a:solidFill>
                <a:latin typeface="IBM Plex Sans" panose="020B0503050203000203" pitchFamily="34" charset="0"/>
              </a:rPr>
              <a:t>Rates </a:t>
            </a:r>
            <a:endParaRPr lang="en-US" sz="1013" dirty="0">
              <a:solidFill>
                <a:srgbClr val="000000"/>
              </a:solidFill>
              <a:latin typeface="IBM Plex Sans" panose="020B0503050203000203" pitchFamily="34" charset="0"/>
            </a:endParaRPr>
          </a:p>
          <a:p>
            <a:pPr algn="ctr" defTabSz="685772"/>
            <a:r>
              <a:rPr lang="en-US" sz="875" dirty="0">
                <a:solidFill>
                  <a:srgbClr val="FFFFFF"/>
                </a:solidFill>
                <a:latin typeface="IBM Plex Sans" panose="020B0503050203000203" pitchFamily="34" charset="0"/>
              </a:rPr>
              <a:t>&amp; Usage</a:t>
            </a:r>
            <a:endParaRPr lang="en-US" sz="1013" dirty="0">
              <a:solidFill>
                <a:srgbClr val="000000"/>
              </a:solidFill>
              <a:latin typeface="IBM Plex Sans" panose="020B0503050203000203" pitchFamily="34" charset="0"/>
            </a:endParaRPr>
          </a:p>
        </p:txBody>
      </p:sp>
      <p:grpSp>
        <p:nvGrpSpPr>
          <p:cNvPr id="22" name="Group 21">
            <a:extLst>
              <a:ext uri="{FF2B5EF4-FFF2-40B4-BE49-F238E27FC236}">
                <a16:creationId xmlns:a16="http://schemas.microsoft.com/office/drawing/2014/main" id="{8AE42954-3AB2-9D5C-F52C-265F1038E61C}"/>
              </a:ext>
            </a:extLst>
          </p:cNvPr>
          <p:cNvGrpSpPr/>
          <p:nvPr/>
        </p:nvGrpSpPr>
        <p:grpSpPr>
          <a:xfrm>
            <a:off x="5282260" y="3278147"/>
            <a:ext cx="3043679" cy="1412846"/>
            <a:chOff x="2083894" y="863600"/>
            <a:chExt cx="8014916" cy="3720444"/>
          </a:xfrm>
        </p:grpSpPr>
        <p:pic>
          <p:nvPicPr>
            <p:cNvPr id="23" name="Picture 22" descr="A picture containing text, monitor, computer, electronics&#10;&#10;Description automatically generated">
              <a:extLst>
                <a:ext uri="{FF2B5EF4-FFF2-40B4-BE49-F238E27FC236}">
                  <a16:creationId xmlns:a16="http://schemas.microsoft.com/office/drawing/2014/main" id="{B5C7F71C-ECD5-FFA9-BD0C-4AEC2C833D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83894" y="863600"/>
              <a:ext cx="8014916" cy="3720444"/>
            </a:xfrm>
            <a:prstGeom prst="rect">
              <a:avLst/>
            </a:prstGeom>
          </p:spPr>
        </p:pic>
        <p:pic>
          <p:nvPicPr>
            <p:cNvPr id="24" name="Screen Recording 2022-05-02 at 2.52.43 PM" descr="Screen Recording 2022-05-02 at 2.52.43 PM">
              <a:hlinkClick r:id="" action="ppaction://media"/>
              <a:extLst>
                <a:ext uri="{FF2B5EF4-FFF2-40B4-BE49-F238E27FC236}">
                  <a16:creationId xmlns:a16="http://schemas.microsoft.com/office/drawing/2014/main" id="{AD733370-44BA-FC4D-526F-3A5CB0B5F67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307601" y="1218326"/>
              <a:ext cx="5648783" cy="2849398"/>
            </a:xfrm>
            <a:prstGeom prst="rect">
              <a:avLst/>
            </a:prstGeom>
          </p:spPr>
        </p:pic>
      </p:grpSp>
      <p:grpSp>
        <p:nvGrpSpPr>
          <p:cNvPr id="25" name="Group 24">
            <a:extLst>
              <a:ext uri="{FF2B5EF4-FFF2-40B4-BE49-F238E27FC236}">
                <a16:creationId xmlns:a16="http://schemas.microsoft.com/office/drawing/2014/main" id="{F50F6F24-37B7-0DC2-2254-40EB2157270D}"/>
              </a:ext>
            </a:extLst>
          </p:cNvPr>
          <p:cNvGrpSpPr/>
          <p:nvPr/>
        </p:nvGrpSpPr>
        <p:grpSpPr>
          <a:xfrm>
            <a:off x="721502" y="3242023"/>
            <a:ext cx="3043679" cy="1412846"/>
            <a:chOff x="2083894" y="863600"/>
            <a:chExt cx="8014916" cy="3720444"/>
          </a:xfrm>
        </p:grpSpPr>
        <p:pic>
          <p:nvPicPr>
            <p:cNvPr id="26" name="Picture 25" descr="A picture containing text, monitor, computer, electronics&#10;&#10;Description automatically generated">
              <a:extLst>
                <a:ext uri="{FF2B5EF4-FFF2-40B4-BE49-F238E27FC236}">
                  <a16:creationId xmlns:a16="http://schemas.microsoft.com/office/drawing/2014/main" id="{9C8448E4-C369-EC02-89C1-EFCE4EB93D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83894" y="863600"/>
              <a:ext cx="8014916" cy="3720444"/>
            </a:xfrm>
            <a:prstGeom prst="rect">
              <a:avLst/>
            </a:prstGeom>
          </p:spPr>
        </p:pic>
        <p:pic>
          <p:nvPicPr>
            <p:cNvPr id="27" name="Screen Recording 2022-05-02 at 2.52.43 PM" descr="Screen Recording 2022-05-02 at 2.52.43 PM">
              <a:hlinkClick r:id="" action="ppaction://media"/>
              <a:extLst>
                <a:ext uri="{FF2B5EF4-FFF2-40B4-BE49-F238E27FC236}">
                  <a16:creationId xmlns:a16="http://schemas.microsoft.com/office/drawing/2014/main" id="{E6F28CFC-2BDB-F8A0-372E-4208F43EC33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307601" y="1218326"/>
              <a:ext cx="5648783" cy="2849398"/>
            </a:xfrm>
            <a:prstGeom prst="rect">
              <a:avLst/>
            </a:prstGeom>
          </p:spPr>
        </p:pic>
      </p:grpSp>
      <p:pic>
        <p:nvPicPr>
          <p:cNvPr id="28" name="Picture 2">
            <a:extLst>
              <a:ext uri="{FF2B5EF4-FFF2-40B4-BE49-F238E27FC236}">
                <a16:creationId xmlns:a16="http://schemas.microsoft.com/office/drawing/2014/main" id="{29C916F0-1674-A97D-1935-E2D12F65B7A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34020" y="3365567"/>
            <a:ext cx="2270267" cy="110439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EEDCA809-7380-1711-605F-2BCCBB2E199E}"/>
              </a:ext>
            </a:extLst>
          </p:cNvPr>
          <p:cNvCxnSpPr>
            <a:cxnSpLocks/>
          </p:cNvCxnSpPr>
          <p:nvPr/>
        </p:nvCxnSpPr>
        <p:spPr bwMode="auto">
          <a:xfrm flipV="1">
            <a:off x="2673802" y="2702647"/>
            <a:ext cx="410389" cy="551669"/>
          </a:xfrm>
          <a:prstGeom prst="line">
            <a:avLst/>
          </a:prstGeom>
          <a:ln w="19050">
            <a:solidFill>
              <a:srgbClr val="AAADCB"/>
            </a:solidFill>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AE22A67-87FA-FA89-3B61-5AFF9510B6D6}"/>
              </a:ext>
            </a:extLst>
          </p:cNvPr>
          <p:cNvCxnSpPr>
            <a:cxnSpLocks/>
          </p:cNvCxnSpPr>
          <p:nvPr/>
        </p:nvCxnSpPr>
        <p:spPr bwMode="auto">
          <a:xfrm flipV="1">
            <a:off x="3607727" y="3848075"/>
            <a:ext cx="298807" cy="414258"/>
          </a:xfrm>
          <a:prstGeom prst="line">
            <a:avLst/>
          </a:prstGeom>
          <a:ln w="19050">
            <a:solidFill>
              <a:srgbClr val="AAADCB"/>
            </a:solidFill>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DB93DD9-FA6A-FECA-F85E-9D45BDB0A304}"/>
              </a:ext>
            </a:extLst>
          </p:cNvPr>
          <p:cNvCxnSpPr>
            <a:cxnSpLocks/>
          </p:cNvCxnSpPr>
          <p:nvPr/>
        </p:nvCxnSpPr>
        <p:spPr bwMode="auto">
          <a:xfrm flipH="1" flipV="1">
            <a:off x="5992441" y="2741178"/>
            <a:ext cx="295161" cy="536969"/>
          </a:xfrm>
          <a:prstGeom prst="line">
            <a:avLst/>
          </a:prstGeom>
          <a:ln w="19050">
            <a:solidFill>
              <a:srgbClr val="AAADCB"/>
            </a:solidFill>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0987DB6-B312-A453-0380-F6656164B6E6}"/>
              </a:ext>
            </a:extLst>
          </p:cNvPr>
          <p:cNvCxnSpPr>
            <a:cxnSpLocks/>
          </p:cNvCxnSpPr>
          <p:nvPr/>
        </p:nvCxnSpPr>
        <p:spPr bwMode="auto">
          <a:xfrm flipH="1" flipV="1">
            <a:off x="5244718" y="3844419"/>
            <a:ext cx="277631" cy="414258"/>
          </a:xfrm>
          <a:prstGeom prst="line">
            <a:avLst/>
          </a:prstGeom>
          <a:ln w="19050">
            <a:solidFill>
              <a:srgbClr val="AAADCB"/>
            </a:solidFill>
            <a:headEnd type="none" w="med" len="med"/>
            <a:tailEnd type="triangl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0539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376BC-A88C-85C6-3569-BE905953C1D0}"/>
              </a:ext>
            </a:extLst>
          </p:cNvPr>
          <p:cNvSpPr>
            <a:spLocks noGrp="1"/>
          </p:cNvSpPr>
          <p:nvPr>
            <p:ph type="title"/>
          </p:nvPr>
        </p:nvSpPr>
        <p:spPr>
          <a:xfrm>
            <a:off x="210312" y="201168"/>
            <a:ext cx="8095488" cy="804672"/>
          </a:xfrm>
        </p:spPr>
        <p:txBody>
          <a:bodyPr/>
          <a:lstStyle/>
          <a:p>
            <a:r>
              <a:rPr lang="en-US" dirty="0" err="1">
                <a:latin typeface="IBM Plex Sans Light"/>
              </a:rPr>
              <a:t>Turbonomic</a:t>
            </a:r>
            <a:r>
              <a:rPr lang="en-US" dirty="0">
                <a:latin typeface="IBM Plex Sans Light"/>
              </a:rPr>
              <a:t> and Flexera One meet the unique needs of finance and engineering with a focus on business outcomes</a:t>
            </a:r>
          </a:p>
        </p:txBody>
      </p:sp>
      <p:sp>
        <p:nvSpPr>
          <p:cNvPr id="3" name="Text Placeholder 2">
            <a:extLst>
              <a:ext uri="{FF2B5EF4-FFF2-40B4-BE49-F238E27FC236}">
                <a16:creationId xmlns:a16="http://schemas.microsoft.com/office/drawing/2014/main" id="{EC8AD1A3-FE0F-7630-C12B-78DD334667BF}"/>
              </a:ext>
            </a:extLst>
          </p:cNvPr>
          <p:cNvSpPr>
            <a:spLocks noGrp="1"/>
          </p:cNvSpPr>
          <p:nvPr>
            <p:ph type="body" sz="quarter" idx="13"/>
          </p:nvPr>
        </p:nvSpPr>
        <p:spPr/>
        <p:txBody>
          <a:bodyPr/>
          <a:lstStyle/>
          <a:p>
            <a:r>
              <a:rPr lang="en-US" b="1" dirty="0">
                <a:latin typeface="+mn-lt"/>
              </a:rPr>
              <a:t>Cloud financial management via FinOps</a:t>
            </a:r>
          </a:p>
          <a:p>
            <a:r>
              <a:rPr lang="en-US" dirty="0">
                <a:latin typeface="+mn-lt"/>
              </a:rPr>
              <a:t>Flexera One with IBM Observability Cloud Cost Optimization helps stakeholders </a:t>
            </a:r>
            <a:r>
              <a:rPr lang="en-US" dirty="0">
                <a:solidFill>
                  <a:schemeClr val="accent2"/>
                </a:solidFill>
                <a:latin typeface="+mn-lt"/>
              </a:rPr>
              <a:t>know what they’re paying for</a:t>
            </a:r>
            <a:r>
              <a:rPr lang="en-US" dirty="0">
                <a:latin typeface="+mn-lt"/>
              </a:rPr>
              <a:t> and </a:t>
            </a:r>
            <a:r>
              <a:rPr lang="en-US" dirty="0">
                <a:solidFill>
                  <a:schemeClr val="accent2"/>
                </a:solidFill>
                <a:latin typeface="+mn-lt"/>
              </a:rPr>
              <a:t>financial impact of recommendations</a:t>
            </a:r>
            <a:r>
              <a:rPr lang="en-US" dirty="0">
                <a:latin typeface="+mn-lt"/>
              </a:rPr>
              <a:t>.</a:t>
            </a:r>
            <a:endParaRPr lang="en-US" b="1" dirty="0">
              <a:latin typeface="+mn-lt"/>
            </a:endParaRPr>
          </a:p>
          <a:p>
            <a:pPr marL="0" lvl="3" indent="0">
              <a:buNone/>
            </a:pPr>
            <a:endParaRPr lang="en-US" dirty="0">
              <a:latin typeface="+mn-lt"/>
            </a:endParaRPr>
          </a:p>
          <a:p>
            <a:pPr marL="582613" lvl="3" indent="0">
              <a:buNone/>
            </a:pPr>
            <a:r>
              <a:rPr lang="en-US" dirty="0">
                <a:latin typeface="+mn-lt"/>
              </a:rPr>
              <a:t>Cloud cost and bill management</a:t>
            </a:r>
            <a:br>
              <a:rPr lang="en-US" dirty="0">
                <a:latin typeface="+mn-lt"/>
              </a:rPr>
            </a:br>
            <a:endParaRPr lang="en-US" dirty="0">
              <a:latin typeface="+mn-lt"/>
            </a:endParaRPr>
          </a:p>
          <a:p>
            <a:pPr marL="582613" lvl="3" indent="0">
              <a:buNone/>
            </a:pPr>
            <a:r>
              <a:rPr lang="en-US" dirty="0">
                <a:latin typeface="+mn-lt"/>
              </a:rPr>
              <a:t>Cost reporting and dashboarding</a:t>
            </a:r>
            <a:br>
              <a:rPr lang="en-US" dirty="0">
                <a:latin typeface="+mn-lt"/>
              </a:rPr>
            </a:br>
            <a:endParaRPr lang="en-US" dirty="0">
              <a:latin typeface="+mn-lt"/>
            </a:endParaRPr>
          </a:p>
          <a:p>
            <a:pPr marL="582613" lvl="3" indent="0">
              <a:buNone/>
            </a:pPr>
            <a:r>
              <a:rPr lang="en-US" dirty="0">
                <a:latin typeface="+mn-lt"/>
              </a:rPr>
              <a:t>Spend allocation and dynamic cost allocation</a:t>
            </a:r>
          </a:p>
          <a:p>
            <a:endParaRPr lang="en-US" dirty="0">
              <a:latin typeface="+mn-lt"/>
            </a:endParaRPr>
          </a:p>
        </p:txBody>
      </p:sp>
      <p:sp>
        <p:nvSpPr>
          <p:cNvPr id="4" name="Text Placeholder 3">
            <a:extLst>
              <a:ext uri="{FF2B5EF4-FFF2-40B4-BE49-F238E27FC236}">
                <a16:creationId xmlns:a16="http://schemas.microsoft.com/office/drawing/2014/main" id="{3D876FF7-DD45-F157-2595-D1EB647D9738}"/>
              </a:ext>
            </a:extLst>
          </p:cNvPr>
          <p:cNvSpPr>
            <a:spLocks noGrp="1"/>
          </p:cNvSpPr>
          <p:nvPr>
            <p:ph type="body" sz="quarter" idx="12"/>
          </p:nvPr>
        </p:nvSpPr>
        <p:spPr>
          <a:xfrm>
            <a:off x="4791457" y="1243584"/>
            <a:ext cx="4123876" cy="3557016"/>
          </a:xfrm>
        </p:spPr>
        <p:txBody>
          <a:bodyPr/>
          <a:lstStyle/>
          <a:p>
            <a:r>
              <a:rPr lang="en-US" b="1" dirty="0">
                <a:latin typeface="+mn-lt"/>
              </a:rPr>
              <a:t>Application Resource Management</a:t>
            </a:r>
          </a:p>
          <a:p>
            <a:r>
              <a:rPr lang="en-US" dirty="0">
                <a:latin typeface="+mn-lt"/>
              </a:rPr>
              <a:t>Turbonomic Application Resource Management provides </a:t>
            </a:r>
            <a:r>
              <a:rPr lang="en-US" dirty="0">
                <a:solidFill>
                  <a:schemeClr val="accent2"/>
                </a:solidFill>
                <a:latin typeface="+mn-lt"/>
              </a:rPr>
              <a:t>continuous cloud optimization </a:t>
            </a:r>
            <a:r>
              <a:rPr lang="en-US" dirty="0">
                <a:latin typeface="+mn-lt"/>
              </a:rPr>
              <a:t>that ensures you </a:t>
            </a:r>
            <a:r>
              <a:rPr lang="en-US" dirty="0">
                <a:solidFill>
                  <a:schemeClr val="accent2"/>
                </a:solidFill>
                <a:latin typeface="+mn-lt"/>
              </a:rPr>
              <a:t>only use what you need</a:t>
            </a:r>
            <a:r>
              <a:rPr lang="en-US" dirty="0">
                <a:latin typeface="+mn-lt"/>
              </a:rPr>
              <a:t>.</a:t>
            </a:r>
          </a:p>
          <a:p>
            <a:endParaRPr lang="en-US" b="1" dirty="0">
              <a:latin typeface="+mn-lt"/>
            </a:endParaRPr>
          </a:p>
          <a:p>
            <a:pPr marL="582613" lvl="3" indent="0">
              <a:buNone/>
            </a:pPr>
            <a:r>
              <a:rPr lang="en-US" dirty="0">
                <a:latin typeface="+mn-lt"/>
              </a:rPr>
              <a:t>Improve application performance</a:t>
            </a:r>
          </a:p>
          <a:p>
            <a:pPr marL="582613" lvl="3" indent="0">
              <a:buNone/>
            </a:pPr>
            <a:br>
              <a:rPr lang="en-US" dirty="0">
                <a:latin typeface="+mn-lt"/>
              </a:rPr>
            </a:br>
            <a:r>
              <a:rPr lang="en-US" dirty="0">
                <a:latin typeface="+mn-lt"/>
              </a:rPr>
              <a:t>Increase IT productivity </a:t>
            </a:r>
          </a:p>
          <a:p>
            <a:pPr marL="582613" lvl="3" indent="0">
              <a:buNone/>
            </a:pPr>
            <a:br>
              <a:rPr lang="en-US" dirty="0">
                <a:latin typeface="+mn-lt"/>
              </a:rPr>
            </a:br>
            <a:r>
              <a:rPr lang="en-US" dirty="0">
                <a:latin typeface="+mn-lt"/>
              </a:rPr>
              <a:t>Reduce public cloud spend due with dynamic scaling and workload resizing</a:t>
            </a:r>
            <a:r>
              <a:rPr lang="en-US" baseline="30000" dirty="0">
                <a:latin typeface="+mn-lt"/>
              </a:rPr>
              <a:t>1</a:t>
            </a:r>
          </a:p>
        </p:txBody>
      </p:sp>
      <p:sp>
        <p:nvSpPr>
          <p:cNvPr id="5" name="Footer Placeholder 4">
            <a:extLst>
              <a:ext uri="{FF2B5EF4-FFF2-40B4-BE49-F238E27FC236}">
                <a16:creationId xmlns:a16="http://schemas.microsoft.com/office/drawing/2014/main" id="{B4DCA92A-CEAB-EF35-5409-537ED5FD5C22}"/>
              </a:ext>
            </a:extLst>
          </p:cNvPr>
          <p:cNvSpPr>
            <a:spLocks noGrp="1"/>
          </p:cNvSpPr>
          <p:nvPr>
            <p:ph type="ftr" sz="quarter" idx="10"/>
          </p:nvPr>
        </p:nvSpPr>
        <p:spPr/>
        <p:txBody>
          <a:bodyPr/>
          <a:lstStyle/>
          <a:p>
            <a:r>
              <a:rPr lang="en-US"/>
              <a:t>IBM Automation / © 2022 IBM Corporation</a:t>
            </a:r>
          </a:p>
        </p:txBody>
      </p:sp>
      <p:sp>
        <p:nvSpPr>
          <p:cNvPr id="6" name="TextBox 5">
            <a:extLst>
              <a:ext uri="{FF2B5EF4-FFF2-40B4-BE49-F238E27FC236}">
                <a16:creationId xmlns:a16="http://schemas.microsoft.com/office/drawing/2014/main" id="{AFD47D0B-496A-DF6F-85B0-7A9263B0DCD2}"/>
              </a:ext>
            </a:extLst>
          </p:cNvPr>
          <p:cNvSpPr txBox="1"/>
          <p:nvPr/>
        </p:nvSpPr>
        <p:spPr>
          <a:xfrm>
            <a:off x="4750685" y="3804868"/>
            <a:ext cx="612148" cy="430887"/>
          </a:xfrm>
          <a:prstGeom prst="rect">
            <a:avLst/>
          </a:prstGeom>
          <a:solidFill>
            <a:schemeClr val="bg1"/>
          </a:solidFill>
        </p:spPr>
        <p:txBody>
          <a:bodyPr wrap="square" lIns="91440" tIns="91440" rIns="91440" bIns="91440" rtlCol="0">
            <a:spAutoFit/>
          </a:bodyPr>
          <a:lstStyle/>
          <a:p>
            <a:pPr algn="l">
              <a:spcBef>
                <a:spcPts val="1100"/>
              </a:spcBef>
            </a:pPr>
            <a:r>
              <a:rPr lang="en-US" sz="1600" b="1" dirty="0">
                <a:solidFill>
                  <a:schemeClr val="accent2"/>
                </a:solidFill>
                <a:latin typeface="+mn-lt"/>
                <a:ea typeface="IBM Plex Sans" charset="0"/>
                <a:cs typeface="IBM Plex Sans" charset="0"/>
              </a:rPr>
              <a:t>33%</a:t>
            </a:r>
          </a:p>
        </p:txBody>
      </p:sp>
      <p:pic>
        <p:nvPicPr>
          <p:cNvPr id="7" name="Graphic 6">
            <a:extLst>
              <a:ext uri="{FF2B5EF4-FFF2-40B4-BE49-F238E27FC236}">
                <a16:creationId xmlns:a16="http://schemas.microsoft.com/office/drawing/2014/main" id="{69569AB4-26A2-EE84-E037-EA0D10689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1868" y="2736478"/>
            <a:ext cx="313061" cy="239400"/>
          </a:xfrm>
          <a:prstGeom prst="rect">
            <a:avLst/>
          </a:prstGeom>
        </p:spPr>
      </p:pic>
      <p:pic>
        <p:nvPicPr>
          <p:cNvPr id="8" name="Graphic 7">
            <a:extLst>
              <a:ext uri="{FF2B5EF4-FFF2-40B4-BE49-F238E27FC236}">
                <a16:creationId xmlns:a16="http://schemas.microsoft.com/office/drawing/2014/main" id="{D7EC9A09-6A30-A8CC-99FA-03D27A505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0255" y="3326896"/>
            <a:ext cx="319200" cy="239400"/>
          </a:xfrm>
          <a:prstGeom prst="rect">
            <a:avLst/>
          </a:prstGeom>
        </p:spPr>
      </p:pic>
      <p:sp>
        <p:nvSpPr>
          <p:cNvPr id="9" name="TextBox 8">
            <a:extLst>
              <a:ext uri="{FF2B5EF4-FFF2-40B4-BE49-F238E27FC236}">
                <a16:creationId xmlns:a16="http://schemas.microsoft.com/office/drawing/2014/main" id="{34CA99F1-F5CF-8F46-3F72-215F7D877062}"/>
              </a:ext>
            </a:extLst>
          </p:cNvPr>
          <p:cNvSpPr txBox="1"/>
          <p:nvPr/>
        </p:nvSpPr>
        <p:spPr>
          <a:xfrm>
            <a:off x="4343401" y="4851112"/>
            <a:ext cx="4800600" cy="323165"/>
          </a:xfrm>
          <a:prstGeom prst="rect">
            <a:avLst/>
          </a:prstGeom>
          <a:noFill/>
        </p:spPr>
        <p:txBody>
          <a:bodyPr wrap="square" lIns="91440" tIns="91440" rIns="91440" bIns="9144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000000"/>
                </a:solidFill>
                <a:effectLst/>
                <a:uLnTx/>
                <a:uFillTx/>
                <a:latin typeface="IBM Plex Sans Light"/>
                <a:ea typeface="+mn-ea"/>
                <a:cs typeface="+mn-cs"/>
              </a:rPr>
              <a:t>1</a:t>
            </a:r>
            <a:r>
              <a:rPr kumimoji="0" lang="en-US" sz="900" b="0" i="0" u="none" strike="noStrike" kern="0" cap="none" spc="0" normalizeH="0" baseline="0" noProof="0" dirty="0">
                <a:ln>
                  <a:noFill/>
                </a:ln>
                <a:solidFill>
                  <a:srgbClr val="000000"/>
                </a:solidFill>
                <a:effectLst/>
                <a:uLnTx/>
                <a:uFillTx/>
                <a:latin typeface="IBM Plex Sans Light"/>
                <a:ea typeface="+mn-ea"/>
                <a:cs typeface="+mn-cs"/>
                <a:hlinkClick r:id="rId7"/>
              </a:rPr>
              <a:t>Forrester Total Economic Impact of IBM Turbonomic Application Resource Management</a:t>
            </a:r>
            <a:endParaRPr kumimoji="0" lang="en-US" sz="900" b="0" i="0" u="none" strike="noStrike" kern="0" cap="none" spc="0" normalizeH="0" baseline="0" noProof="0" dirty="0">
              <a:ln>
                <a:noFill/>
              </a:ln>
              <a:solidFill>
                <a:srgbClr val="000000"/>
              </a:solidFill>
              <a:effectLst/>
              <a:uLnTx/>
              <a:uFillTx/>
              <a:latin typeface="IBM Plex Sans Light"/>
              <a:ea typeface="+mn-ea"/>
              <a:cs typeface="+mn-cs"/>
            </a:endParaRPr>
          </a:p>
        </p:txBody>
      </p:sp>
      <p:pic>
        <p:nvPicPr>
          <p:cNvPr id="11" name="Graphic 10" descr="Money outline">
            <a:extLst>
              <a:ext uri="{FF2B5EF4-FFF2-40B4-BE49-F238E27FC236}">
                <a16:creationId xmlns:a16="http://schemas.microsoft.com/office/drawing/2014/main" id="{1C668309-4981-DFCA-51B8-3111B449C5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666" y="2660712"/>
            <a:ext cx="348424" cy="348424"/>
          </a:xfrm>
          <a:prstGeom prst="rect">
            <a:avLst/>
          </a:prstGeom>
        </p:spPr>
      </p:pic>
      <p:pic>
        <p:nvPicPr>
          <p:cNvPr id="13" name="Graphic 12" descr="Gauge outline">
            <a:extLst>
              <a:ext uri="{FF2B5EF4-FFF2-40B4-BE49-F238E27FC236}">
                <a16:creationId xmlns:a16="http://schemas.microsoft.com/office/drawing/2014/main" id="{F755C289-E9ED-B1FE-0DC3-B372024DF3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8855" y="3230115"/>
            <a:ext cx="348235" cy="348235"/>
          </a:xfrm>
          <a:prstGeom prst="rect">
            <a:avLst/>
          </a:prstGeom>
        </p:spPr>
      </p:pic>
      <p:pic>
        <p:nvPicPr>
          <p:cNvPr id="15" name="Graphic 14" descr="Abacus outline">
            <a:extLst>
              <a:ext uri="{FF2B5EF4-FFF2-40B4-BE49-F238E27FC236}">
                <a16:creationId xmlns:a16="http://schemas.microsoft.com/office/drawing/2014/main" id="{BA303944-FA36-3DCE-E3E8-2B01EC661A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8855" y="3876673"/>
            <a:ext cx="348235" cy="348235"/>
          </a:xfrm>
          <a:prstGeom prst="rect">
            <a:avLst/>
          </a:prstGeom>
        </p:spPr>
      </p:pic>
    </p:spTree>
    <p:extLst>
      <p:ext uri="{BB962C8B-B14F-4D97-AF65-F5344CB8AC3E}">
        <p14:creationId xmlns:p14="http://schemas.microsoft.com/office/powerpoint/2010/main" val="650676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F2035A-0BB8-51A9-87C0-E0E3F5A4EC38}"/>
              </a:ext>
            </a:extLst>
          </p:cNvPr>
          <p:cNvSpPr>
            <a:spLocks noGrp="1"/>
          </p:cNvSpPr>
          <p:nvPr>
            <p:ph type="body" sz="quarter" idx="12"/>
          </p:nvPr>
        </p:nvSpPr>
        <p:spPr>
          <a:xfrm>
            <a:off x="137160" y="110274"/>
            <a:ext cx="4206240" cy="3361944"/>
          </a:xfrm>
        </p:spPr>
        <p:txBody>
          <a:bodyPr/>
          <a:lstStyle/>
          <a:p>
            <a:r>
              <a:rPr lang="en-US" dirty="0"/>
              <a:t>Demo</a:t>
            </a:r>
          </a:p>
        </p:txBody>
      </p:sp>
      <p:sp>
        <p:nvSpPr>
          <p:cNvPr id="4" name="Footer Placeholder 3">
            <a:extLst>
              <a:ext uri="{FF2B5EF4-FFF2-40B4-BE49-F238E27FC236}">
                <a16:creationId xmlns:a16="http://schemas.microsoft.com/office/drawing/2014/main" id="{F71151D5-8C3E-421F-3513-BDAF5A8A5FBA}"/>
              </a:ext>
            </a:extLst>
          </p:cNvPr>
          <p:cNvSpPr>
            <a:spLocks noGrp="1"/>
          </p:cNvSpPr>
          <p:nvPr>
            <p:ph type="ftr" sz="quarter" idx="10"/>
          </p:nvPr>
        </p:nvSpPr>
        <p:spPr/>
        <p:txBody>
          <a:bodyPr/>
          <a:lstStyle/>
          <a:p>
            <a:r>
              <a:rPr lang="en-US"/>
              <a:t>IBM Automation / © 2022 IBM Corporation</a:t>
            </a:r>
          </a:p>
        </p:txBody>
      </p:sp>
    </p:spTree>
    <p:extLst>
      <p:ext uri="{BB962C8B-B14F-4D97-AF65-F5344CB8AC3E}">
        <p14:creationId xmlns:p14="http://schemas.microsoft.com/office/powerpoint/2010/main" val="86860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DED1-FDBB-300B-BFFD-6925E4F3DB66}"/>
              </a:ext>
            </a:extLst>
          </p:cNvPr>
          <p:cNvSpPr>
            <a:spLocks noGrp="1"/>
          </p:cNvSpPr>
          <p:nvPr>
            <p:ph type="title"/>
          </p:nvPr>
        </p:nvSpPr>
        <p:spPr>
          <a:xfrm>
            <a:off x="210311" y="201168"/>
            <a:ext cx="8612413" cy="804672"/>
          </a:xfrm>
        </p:spPr>
        <p:txBody>
          <a:bodyPr/>
          <a:lstStyle/>
          <a:p>
            <a:r>
              <a:rPr lang="en-US" dirty="0">
                <a:latin typeface="IBM Plex Sans Light"/>
              </a:rPr>
              <a:t>Take control to limit cloud cost waste with reporting and automation for accountability and sustained business value</a:t>
            </a:r>
            <a:endParaRPr lang="en-US" dirty="0"/>
          </a:p>
        </p:txBody>
      </p:sp>
      <p:sp>
        <p:nvSpPr>
          <p:cNvPr id="4" name="Footer Placeholder 3">
            <a:extLst>
              <a:ext uri="{FF2B5EF4-FFF2-40B4-BE49-F238E27FC236}">
                <a16:creationId xmlns:a16="http://schemas.microsoft.com/office/drawing/2014/main" id="{01ABEDC9-FDE4-4276-CE48-0FD03016F6CB}"/>
              </a:ext>
            </a:extLst>
          </p:cNvPr>
          <p:cNvSpPr>
            <a:spLocks noGrp="1"/>
          </p:cNvSpPr>
          <p:nvPr>
            <p:ph type="ftr" sz="quarter" idx="10"/>
          </p:nvPr>
        </p:nvSpPr>
        <p:spPr>
          <a:xfrm>
            <a:off x="224060" y="4958707"/>
            <a:ext cx="4114735" cy="166687"/>
          </a:xfrm>
        </p:spPr>
        <p:txBody>
          <a:bodyPr/>
          <a:lstStyle/>
          <a:p>
            <a:r>
              <a:rPr lang="en-US"/>
              <a:t>IBM Automation / © 2022 IBM Corporation</a:t>
            </a:r>
          </a:p>
        </p:txBody>
      </p:sp>
      <p:graphicFrame>
        <p:nvGraphicFramePr>
          <p:cNvPr id="7" name="Diagram 6">
            <a:extLst>
              <a:ext uri="{FF2B5EF4-FFF2-40B4-BE49-F238E27FC236}">
                <a16:creationId xmlns:a16="http://schemas.microsoft.com/office/drawing/2014/main" id="{1257FE33-5C0D-739F-F111-582BB17737B7}"/>
              </a:ext>
            </a:extLst>
          </p:cNvPr>
          <p:cNvGraphicFramePr/>
          <p:nvPr>
            <p:extLst>
              <p:ext uri="{D42A27DB-BD31-4B8C-83A1-F6EECF244321}">
                <p14:modId xmlns:p14="http://schemas.microsoft.com/office/powerpoint/2010/main" val="3681321915"/>
              </p:ext>
            </p:extLst>
          </p:nvPr>
        </p:nvGraphicFramePr>
        <p:xfrm>
          <a:off x="228667" y="807576"/>
          <a:ext cx="8705021" cy="3867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6946FF6E-7EE7-AE76-B39D-BC2285759BF4}"/>
              </a:ext>
            </a:extLst>
          </p:cNvPr>
          <p:cNvSpPr/>
          <p:nvPr/>
        </p:nvSpPr>
        <p:spPr bwMode="auto">
          <a:xfrm>
            <a:off x="228667" y="1757093"/>
            <a:ext cx="1925904" cy="1925904"/>
          </a:xfrm>
          <a:prstGeom prst="ellipse">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L="171450" marR="0" indent="-171450" algn="l" defTabSz="914400" rtl="0" eaLnBrk="1" fontAlgn="base" latinLnBrk="0" hangingPunct="1">
              <a:lnSpc>
                <a:spcPct val="150000"/>
              </a:lnSpc>
              <a:spcBef>
                <a:spcPct val="0"/>
              </a:spcBef>
              <a:spcAft>
                <a:spcPct val="0"/>
              </a:spcAft>
              <a:buClrTx/>
              <a:buSzTx/>
              <a:buFont typeface=".PingFang SC Regular"/>
              <a:buChar char="－"/>
              <a:tabLst/>
            </a:pPr>
            <a:r>
              <a:rPr lang="en-US" sz="1200" b="1" dirty="0">
                <a:solidFill>
                  <a:schemeClr val="bg1"/>
                </a:solidFill>
              </a:rPr>
              <a:t>Chargeback</a:t>
            </a:r>
          </a:p>
          <a:p>
            <a:pPr marL="171450" marR="0" indent="-171450" algn="l" defTabSz="914400" rtl="0" eaLnBrk="1" fontAlgn="base" latinLnBrk="0" hangingPunct="1">
              <a:lnSpc>
                <a:spcPct val="150000"/>
              </a:lnSpc>
              <a:spcBef>
                <a:spcPct val="0"/>
              </a:spcBef>
              <a:spcAft>
                <a:spcPct val="0"/>
              </a:spcAft>
              <a:buClrTx/>
              <a:buSzTx/>
              <a:buFont typeface=".PingFang SC Regular"/>
              <a:buChar char="－"/>
              <a:tabLst/>
            </a:pPr>
            <a:r>
              <a:rPr kumimoji="0" lang="en-US" sz="1200" b="1" i="0" u="none" strike="noStrike" cap="none" normalizeH="0" baseline="0" dirty="0">
                <a:ln>
                  <a:noFill/>
                </a:ln>
                <a:solidFill>
                  <a:schemeClr val="bg1"/>
                </a:solidFill>
                <a:effectLst/>
                <a:latin typeface="+mn-lt"/>
              </a:rPr>
              <a:t>Budgeting</a:t>
            </a:r>
          </a:p>
          <a:p>
            <a:pPr marL="171450" marR="0" indent="-171450" algn="l" defTabSz="914400" rtl="0" eaLnBrk="1" fontAlgn="base" latinLnBrk="0" hangingPunct="1">
              <a:lnSpc>
                <a:spcPct val="150000"/>
              </a:lnSpc>
              <a:spcBef>
                <a:spcPct val="0"/>
              </a:spcBef>
              <a:spcAft>
                <a:spcPct val="0"/>
              </a:spcAft>
              <a:buClrTx/>
              <a:buSzTx/>
              <a:buFont typeface=".PingFang SC Regular"/>
              <a:buChar char="－"/>
              <a:tabLst/>
            </a:pPr>
            <a:r>
              <a:rPr lang="en-US" sz="1200" b="1" dirty="0">
                <a:solidFill>
                  <a:schemeClr val="bg1"/>
                </a:solidFill>
              </a:rPr>
              <a:t>Forecasting</a:t>
            </a:r>
            <a:endParaRPr kumimoji="0" lang="en-US" sz="1200" b="1" i="0" u="none" strike="noStrike" cap="none" normalizeH="0" baseline="0" dirty="0">
              <a:ln>
                <a:noFill/>
              </a:ln>
              <a:solidFill>
                <a:schemeClr val="bg1"/>
              </a:solidFill>
              <a:effectLst/>
              <a:latin typeface="+mn-lt"/>
            </a:endParaRPr>
          </a:p>
        </p:txBody>
      </p:sp>
      <p:sp>
        <p:nvSpPr>
          <p:cNvPr id="9" name="Oval 8">
            <a:extLst>
              <a:ext uri="{FF2B5EF4-FFF2-40B4-BE49-F238E27FC236}">
                <a16:creationId xmlns:a16="http://schemas.microsoft.com/office/drawing/2014/main" id="{A39E10E1-AFBA-8698-E27A-820E47F80F62}"/>
              </a:ext>
            </a:extLst>
          </p:cNvPr>
          <p:cNvSpPr/>
          <p:nvPr/>
        </p:nvSpPr>
        <p:spPr bwMode="auto">
          <a:xfrm>
            <a:off x="3621185" y="1772936"/>
            <a:ext cx="1925904" cy="1925904"/>
          </a:xfrm>
          <a:prstGeom prst="ellipse">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400" fontAlgn="base">
              <a:spcBef>
                <a:spcPct val="0"/>
              </a:spcBef>
              <a:spcAft>
                <a:spcPct val="0"/>
              </a:spcAft>
            </a:pPr>
            <a:endParaRPr lang="en-US" sz="1000">
              <a:solidFill>
                <a:schemeClr val="bg1"/>
              </a:solidFill>
            </a:endParaRPr>
          </a:p>
        </p:txBody>
      </p:sp>
      <p:graphicFrame>
        <p:nvGraphicFramePr>
          <p:cNvPr id="12" name="Diagram 11">
            <a:extLst>
              <a:ext uri="{FF2B5EF4-FFF2-40B4-BE49-F238E27FC236}">
                <a16:creationId xmlns:a16="http://schemas.microsoft.com/office/drawing/2014/main" id="{F57A9C0B-F36F-C4CC-22CB-E8FE6AEA7895}"/>
              </a:ext>
            </a:extLst>
          </p:cNvPr>
          <p:cNvGraphicFramePr/>
          <p:nvPr>
            <p:extLst>
              <p:ext uri="{D42A27DB-BD31-4B8C-83A1-F6EECF244321}">
                <p14:modId xmlns:p14="http://schemas.microsoft.com/office/powerpoint/2010/main" val="3261217387"/>
              </p:ext>
            </p:extLst>
          </p:nvPr>
        </p:nvGraphicFramePr>
        <p:xfrm>
          <a:off x="3485155" y="1800636"/>
          <a:ext cx="2203882" cy="18599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a:extLst>
              <a:ext uri="{FF2B5EF4-FFF2-40B4-BE49-F238E27FC236}">
                <a16:creationId xmlns:a16="http://schemas.microsoft.com/office/drawing/2014/main" id="{6EF84A65-DF35-EF0F-8C78-0F4CFEE8A98E}"/>
              </a:ext>
            </a:extLst>
          </p:cNvPr>
          <p:cNvSpPr txBox="1">
            <a:spLocks/>
          </p:cNvSpPr>
          <p:nvPr/>
        </p:nvSpPr>
        <p:spPr>
          <a:xfrm>
            <a:off x="4162999" y="2343021"/>
            <a:ext cx="842273" cy="752624"/>
          </a:xfrm>
          <a:prstGeom prst="ellipse">
            <a:avLst/>
          </a:prstGeom>
          <a:solidFill>
            <a:schemeClr val="accent2">
              <a:alpha val="96000"/>
            </a:schemeClr>
          </a:solidFill>
        </p:spPr>
        <p:txBody>
          <a:bodyPr wrap="square" lIns="91440" tIns="91440" rIns="91440" bIns="91440" rtlCol="0" anchor="ctr">
            <a:noAutofit/>
          </a:bodyPr>
          <a:lstStyle/>
          <a:p>
            <a:pPr algn="ctr" defTabSz="914400" fontAlgn="base">
              <a:spcBef>
                <a:spcPct val="0"/>
              </a:spcBef>
              <a:spcAft>
                <a:spcPct val="0"/>
              </a:spcAft>
            </a:pPr>
            <a:endParaRPr lang="en-US" sz="700" b="1" dirty="0">
              <a:solidFill>
                <a:schemeClr val="bg1"/>
              </a:solidFill>
              <a:latin typeface="IBM Plex Sans SemiBold" panose="020B0503050203000203" pitchFamily="34" charset="0"/>
            </a:endParaRPr>
          </a:p>
        </p:txBody>
      </p:sp>
      <p:sp>
        <p:nvSpPr>
          <p:cNvPr id="15" name="TextBox 14">
            <a:extLst>
              <a:ext uri="{FF2B5EF4-FFF2-40B4-BE49-F238E27FC236}">
                <a16:creationId xmlns:a16="http://schemas.microsoft.com/office/drawing/2014/main" id="{9E7A0D10-4762-9275-37D9-38B70B83ED43}"/>
              </a:ext>
            </a:extLst>
          </p:cNvPr>
          <p:cNvSpPr txBox="1"/>
          <p:nvPr/>
        </p:nvSpPr>
        <p:spPr>
          <a:xfrm>
            <a:off x="4012817" y="2304750"/>
            <a:ext cx="1164796" cy="738664"/>
          </a:xfrm>
          <a:prstGeom prst="rect">
            <a:avLst/>
          </a:prstGeom>
          <a:noFill/>
        </p:spPr>
        <p:txBody>
          <a:bodyPr wrap="square" lIns="91440" tIns="91440" rIns="91440" bIns="91440" rtlCol="0">
            <a:spAutoFit/>
          </a:bodyPr>
          <a:lstStyle/>
          <a:p>
            <a:pPr algn="ctr">
              <a:spcBef>
                <a:spcPts val="1100"/>
              </a:spcBef>
            </a:pPr>
            <a:r>
              <a:rPr lang="en-US" sz="1200" b="1" dirty="0">
                <a:solidFill>
                  <a:schemeClr val="bg1"/>
                </a:solidFill>
                <a:ea typeface="IBM Plex Sans" charset="0"/>
                <a:cs typeface="IBM Plex Sans" charset="0"/>
              </a:rPr>
              <a:t>Automated resource management</a:t>
            </a:r>
            <a:endParaRPr lang="en-US" sz="1200" b="1" dirty="0">
              <a:solidFill>
                <a:schemeClr val="bg1"/>
              </a:solidFill>
              <a:latin typeface="+mn-lt"/>
              <a:ea typeface="IBM Plex Sans" charset="0"/>
              <a:cs typeface="IBM Plex Sans" charset="0"/>
            </a:endParaRPr>
          </a:p>
        </p:txBody>
      </p:sp>
      <p:sp>
        <p:nvSpPr>
          <p:cNvPr id="3" name="Rounded Rectangle 2">
            <a:extLst>
              <a:ext uri="{FF2B5EF4-FFF2-40B4-BE49-F238E27FC236}">
                <a16:creationId xmlns:a16="http://schemas.microsoft.com/office/drawing/2014/main" id="{DF323AA3-716C-9498-2AC0-8F48119242BF}"/>
              </a:ext>
            </a:extLst>
          </p:cNvPr>
          <p:cNvSpPr/>
          <p:nvPr/>
        </p:nvSpPr>
        <p:spPr>
          <a:xfrm>
            <a:off x="1074691" y="3872549"/>
            <a:ext cx="7259412" cy="1069642"/>
          </a:xfrm>
          <a:prstGeom prst="roundRect">
            <a:avLst>
              <a:gd name="adj" fmla="val 4377"/>
            </a:avLst>
          </a:prstGeom>
          <a:solidFill>
            <a:schemeClr val="bg1">
              <a:alpha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srgbClr val="000000"/>
              </a:solidFill>
              <a:latin typeface="Calibri" panose="020F0502020204030204"/>
            </a:endParaRPr>
          </a:p>
        </p:txBody>
      </p:sp>
      <p:sp>
        <p:nvSpPr>
          <p:cNvPr id="5" name="TextBox 4">
            <a:extLst>
              <a:ext uri="{FF2B5EF4-FFF2-40B4-BE49-F238E27FC236}">
                <a16:creationId xmlns:a16="http://schemas.microsoft.com/office/drawing/2014/main" id="{BAA2A854-21EE-BED8-33A1-BFBFAB372E77}"/>
              </a:ext>
            </a:extLst>
          </p:cNvPr>
          <p:cNvSpPr txBox="1"/>
          <p:nvPr/>
        </p:nvSpPr>
        <p:spPr>
          <a:xfrm>
            <a:off x="2944371" y="1261614"/>
            <a:ext cx="3436958" cy="369332"/>
          </a:xfrm>
          <a:prstGeom prst="rect">
            <a:avLst/>
          </a:prstGeom>
          <a:noFill/>
        </p:spPr>
        <p:txBody>
          <a:bodyPr wrap="square" lIns="0" tIns="0" rIns="0" bIns="0" rtlCol="0" anchor="t">
            <a:spAutoFit/>
          </a:bodyPr>
          <a:lstStyle/>
          <a:p>
            <a:pPr algn="ctr" defTabSz="685800">
              <a:defRPr/>
            </a:pPr>
            <a:r>
              <a:rPr lang="en-US" sz="1200" dirty="0">
                <a:solidFill>
                  <a:srgbClr val="000000"/>
                </a:solidFill>
                <a:latin typeface="Calibri"/>
                <a:cs typeface="Calibri"/>
              </a:rPr>
              <a:t>IBM Turbonomic </a:t>
            </a:r>
            <a:br>
              <a:rPr lang="en-US" sz="1200" dirty="0">
                <a:solidFill>
                  <a:srgbClr val="000000"/>
                </a:solidFill>
                <a:latin typeface="Calibri"/>
                <a:cs typeface="Calibri"/>
              </a:rPr>
            </a:br>
            <a:r>
              <a:rPr lang="en-US" sz="1200" dirty="0">
                <a:solidFill>
                  <a:srgbClr val="000000"/>
                </a:solidFill>
                <a:latin typeface="Calibri"/>
                <a:cs typeface="Calibri"/>
              </a:rPr>
              <a:t>Application Resource Management</a:t>
            </a:r>
            <a:endParaRPr lang="en-US" sz="1200" dirty="0">
              <a:solidFill>
                <a:srgbClr val="000000"/>
              </a:solidFill>
              <a:latin typeface="Calibri" panose="020F0502020204030204"/>
            </a:endParaRPr>
          </a:p>
        </p:txBody>
      </p:sp>
      <p:sp>
        <p:nvSpPr>
          <p:cNvPr id="6" name="TextBox 5">
            <a:extLst>
              <a:ext uri="{FF2B5EF4-FFF2-40B4-BE49-F238E27FC236}">
                <a16:creationId xmlns:a16="http://schemas.microsoft.com/office/drawing/2014/main" id="{868C16B5-5C38-C559-75D5-062A4047A9F2}"/>
              </a:ext>
            </a:extLst>
          </p:cNvPr>
          <p:cNvSpPr txBox="1"/>
          <p:nvPr/>
        </p:nvSpPr>
        <p:spPr>
          <a:xfrm>
            <a:off x="-444218" y="1266499"/>
            <a:ext cx="3576474" cy="369332"/>
          </a:xfrm>
          <a:prstGeom prst="rect">
            <a:avLst/>
          </a:prstGeom>
          <a:noFill/>
        </p:spPr>
        <p:txBody>
          <a:bodyPr wrap="square" lIns="0" tIns="0" rIns="0" bIns="0" rtlCol="0" anchor="t">
            <a:spAutoFit/>
          </a:bodyPr>
          <a:lstStyle/>
          <a:p>
            <a:pPr algn="ctr" defTabSz="685800">
              <a:defRPr/>
            </a:pPr>
            <a:r>
              <a:rPr lang="en-US" sz="1200" dirty="0">
                <a:solidFill>
                  <a:srgbClr val="000000"/>
                </a:solidFill>
                <a:latin typeface="Calibri"/>
                <a:cs typeface="Calibri"/>
              </a:rPr>
              <a:t>Flexera One with IBM Observability</a:t>
            </a:r>
            <a:br>
              <a:rPr lang="en-US" sz="1200" dirty="0">
                <a:solidFill>
                  <a:srgbClr val="000000"/>
                </a:solidFill>
                <a:latin typeface="Calibri"/>
                <a:cs typeface="Calibri"/>
              </a:rPr>
            </a:br>
            <a:r>
              <a:rPr lang="en-US" sz="1200" dirty="0">
                <a:solidFill>
                  <a:srgbClr val="000000"/>
                </a:solidFill>
                <a:latin typeface="Calibri"/>
                <a:cs typeface="Calibri"/>
              </a:rPr>
              <a:t>Cloud Cost Optimization </a:t>
            </a:r>
            <a:endParaRPr lang="en-US" sz="1200" dirty="0">
              <a:solidFill>
                <a:srgbClr val="000000"/>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74E47EB-A34D-8445-0B86-3BFF0FDCCE1E}"/>
              </a:ext>
            </a:extLst>
          </p:cNvPr>
          <p:cNvPicPr>
            <a:picLocks noChangeAspect="1"/>
          </p:cNvPicPr>
          <p:nvPr/>
        </p:nvPicPr>
        <p:blipFill>
          <a:blip r:embed="rId13"/>
          <a:stretch>
            <a:fillRect/>
          </a:stretch>
        </p:blipFill>
        <p:spPr>
          <a:xfrm>
            <a:off x="1074691" y="3782493"/>
            <a:ext cx="7125198" cy="997527"/>
          </a:xfrm>
          <a:prstGeom prst="rect">
            <a:avLst/>
          </a:prstGeom>
        </p:spPr>
      </p:pic>
      <p:sp>
        <p:nvSpPr>
          <p:cNvPr id="20" name="TextBox 19">
            <a:extLst>
              <a:ext uri="{FF2B5EF4-FFF2-40B4-BE49-F238E27FC236}">
                <a16:creationId xmlns:a16="http://schemas.microsoft.com/office/drawing/2014/main" id="{3AF251B2-D0E9-2A8C-FEC7-C8B25E53E478}"/>
              </a:ext>
            </a:extLst>
          </p:cNvPr>
          <p:cNvSpPr txBox="1"/>
          <p:nvPr/>
        </p:nvSpPr>
        <p:spPr>
          <a:xfrm>
            <a:off x="6809830" y="1297672"/>
            <a:ext cx="2142213" cy="369332"/>
          </a:xfrm>
          <a:prstGeom prst="rect">
            <a:avLst/>
          </a:prstGeom>
          <a:noFill/>
        </p:spPr>
        <p:txBody>
          <a:bodyPr wrap="square" lIns="0" tIns="0" rIns="0" bIns="0" rtlCol="0" anchor="t">
            <a:spAutoFit/>
          </a:bodyPr>
          <a:lstStyle/>
          <a:p>
            <a:pPr algn="ctr" defTabSz="685800">
              <a:defRPr/>
            </a:pPr>
            <a:r>
              <a:rPr lang="en-US" sz="1200" dirty="0">
                <a:solidFill>
                  <a:srgbClr val="000000"/>
                </a:solidFill>
                <a:latin typeface="Calibri"/>
                <a:cs typeface="Calibri"/>
              </a:rPr>
              <a:t>Optimized ROI and ability to accelerate innovation</a:t>
            </a:r>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144598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67BE-E48A-D724-E603-6B77D08CE7D9}"/>
              </a:ext>
            </a:extLst>
          </p:cNvPr>
          <p:cNvSpPr>
            <a:spLocks noGrp="1"/>
          </p:cNvSpPr>
          <p:nvPr>
            <p:ph type="title"/>
          </p:nvPr>
        </p:nvSpPr>
        <p:spPr/>
        <p:txBody>
          <a:bodyPr/>
          <a:lstStyle/>
          <a:p>
            <a:r>
              <a:rPr lang="en-US" dirty="0"/>
              <a:t>Q&amp;A</a:t>
            </a:r>
          </a:p>
        </p:txBody>
      </p:sp>
      <p:sp>
        <p:nvSpPr>
          <p:cNvPr id="3" name="Footer Placeholder 2">
            <a:extLst>
              <a:ext uri="{FF2B5EF4-FFF2-40B4-BE49-F238E27FC236}">
                <a16:creationId xmlns:a16="http://schemas.microsoft.com/office/drawing/2014/main" id="{558D16AF-F8DF-41ED-A861-26E8A5FFBA80}"/>
              </a:ext>
            </a:extLst>
          </p:cNvPr>
          <p:cNvSpPr>
            <a:spLocks noGrp="1"/>
          </p:cNvSpPr>
          <p:nvPr>
            <p:ph type="ftr" sz="quarter" idx="10"/>
          </p:nvPr>
        </p:nvSpPr>
        <p:spPr/>
        <p:txBody>
          <a:bodyPr/>
          <a:lstStyle/>
          <a:p>
            <a:r>
              <a:rPr lang="en-US"/>
              <a:t>IBM Automation / © 2022 IBM Corporation</a:t>
            </a:r>
          </a:p>
        </p:txBody>
      </p:sp>
    </p:spTree>
    <p:extLst>
      <p:ext uri="{BB962C8B-B14F-4D97-AF65-F5344CB8AC3E}">
        <p14:creationId xmlns:p14="http://schemas.microsoft.com/office/powerpoint/2010/main" val="270328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643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7E84-E4E0-852C-6537-89BF8270C674}"/>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03A9994D-B8F4-9D3C-96F9-D5363422538B}"/>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FinOps Overview </a:t>
            </a:r>
          </a:p>
          <a:p>
            <a:pPr marL="285750" indent="-285750">
              <a:buFont typeface="Arial" panose="020B0604020202020204" pitchFamily="34" charset="0"/>
              <a:buChar char="•"/>
            </a:pPr>
            <a:r>
              <a:rPr lang="en-US" dirty="0"/>
              <a:t>Aligning Finance and Engineering </a:t>
            </a:r>
          </a:p>
          <a:p>
            <a:pPr marL="285750" indent="-285750">
              <a:buFont typeface="Arial" panose="020B0604020202020204" pitchFamily="34" charset="0"/>
              <a:buChar char="•"/>
            </a:pPr>
            <a:r>
              <a:rPr lang="en-US" dirty="0"/>
              <a:t>How Flexera One with IBM Observability and IBM Turbonomic can help </a:t>
            </a:r>
          </a:p>
          <a:p>
            <a:pPr marL="285750" indent="-285750">
              <a:buFont typeface="Arial" panose="020B0604020202020204" pitchFamily="34" charset="0"/>
              <a:buChar char="•"/>
            </a:pPr>
            <a:r>
              <a:rPr lang="en-US" dirty="0"/>
              <a:t>Demos </a:t>
            </a:r>
          </a:p>
          <a:p>
            <a:pPr marL="285750" indent="-285750">
              <a:buFont typeface="Arial" panose="020B0604020202020204" pitchFamily="34" charset="0"/>
              <a:buChar char="•"/>
            </a:pPr>
            <a:r>
              <a:rPr lang="en-US" dirty="0"/>
              <a:t>Wrap up with Q&amp;A </a:t>
            </a:r>
          </a:p>
          <a:p>
            <a:pPr marL="285750" indent="-28575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A4278C80-AD05-206C-6909-9312F338BF0E}"/>
              </a:ext>
            </a:extLst>
          </p:cNvPr>
          <p:cNvSpPr>
            <a:spLocks noGrp="1"/>
          </p:cNvSpPr>
          <p:nvPr>
            <p:ph type="ftr" sz="quarter" idx="10"/>
          </p:nvPr>
        </p:nvSpPr>
        <p:spPr/>
        <p:txBody>
          <a:bodyPr/>
          <a:lstStyle/>
          <a:p>
            <a:r>
              <a:rPr lang="en-US"/>
              <a:t>IBM Automation / © 2022 IBM Corporation</a:t>
            </a:r>
          </a:p>
        </p:txBody>
      </p:sp>
      <p:sp>
        <p:nvSpPr>
          <p:cNvPr id="4" name="Text Placeholder 1">
            <a:extLst>
              <a:ext uri="{FF2B5EF4-FFF2-40B4-BE49-F238E27FC236}">
                <a16:creationId xmlns:a16="http://schemas.microsoft.com/office/drawing/2014/main" id="{299C2A75-5162-0DCB-D4E3-791A56B86C34}"/>
              </a:ext>
            </a:extLst>
          </p:cNvPr>
          <p:cNvSpPr>
            <a:spLocks noGrp="1"/>
          </p:cNvSpPr>
          <p:nvPr>
            <p:ph type="body" sz="quarter" idx="12"/>
          </p:nvPr>
        </p:nvSpPr>
        <p:spPr>
          <a:xfrm>
            <a:off x="4679916" y="1706815"/>
            <a:ext cx="1837944" cy="1759106"/>
          </a:xfrm>
        </p:spPr>
        <p:txBody>
          <a:bodyPr/>
          <a:lstStyle/>
          <a:p>
            <a:r>
              <a:rPr lang="en-US" dirty="0"/>
              <a:t>Lee Ditiangkin</a:t>
            </a:r>
          </a:p>
          <a:p>
            <a:r>
              <a:rPr lang="en-US" sz="1000" dirty="0"/>
              <a:t>IBM Automation Product Management, IBM, FinOps Board Member</a:t>
            </a:r>
          </a:p>
        </p:txBody>
      </p:sp>
      <p:sp>
        <p:nvSpPr>
          <p:cNvPr id="6" name="Text Placeholder 2">
            <a:extLst>
              <a:ext uri="{FF2B5EF4-FFF2-40B4-BE49-F238E27FC236}">
                <a16:creationId xmlns:a16="http://schemas.microsoft.com/office/drawing/2014/main" id="{41EE3B7C-FE57-5833-B5C2-684A1FD0A325}"/>
              </a:ext>
            </a:extLst>
          </p:cNvPr>
          <p:cNvSpPr txBox="1">
            <a:spLocks/>
          </p:cNvSpPr>
          <p:nvPr/>
        </p:nvSpPr>
        <p:spPr>
          <a:xfrm>
            <a:off x="7060519" y="1712846"/>
            <a:ext cx="1837944" cy="1759106"/>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a:lstStyle>
          <a:p>
            <a:pPr defTabSz="914400">
              <a:buClr>
                <a:srgbClr val="000000"/>
              </a:buClr>
            </a:pPr>
            <a:r>
              <a:rPr lang="en-US" kern="0" dirty="0">
                <a:solidFill>
                  <a:srgbClr val="000000"/>
                </a:solidFill>
              </a:rPr>
              <a:t>Brian Adler</a:t>
            </a:r>
          </a:p>
          <a:p>
            <a:pPr defTabSz="914400">
              <a:buClr>
                <a:srgbClr val="000000"/>
              </a:buClr>
            </a:pPr>
            <a:r>
              <a:rPr lang="en-US" sz="1000" kern="0" dirty="0">
                <a:solidFill>
                  <a:srgbClr val="000000"/>
                </a:solidFill>
              </a:rPr>
              <a:t>Sr. Director, Cloud Market Strategy, Flexera, FinOps Board Member</a:t>
            </a:r>
          </a:p>
        </p:txBody>
      </p:sp>
      <p:sp>
        <p:nvSpPr>
          <p:cNvPr id="7" name="Text Placeholder 3">
            <a:extLst>
              <a:ext uri="{FF2B5EF4-FFF2-40B4-BE49-F238E27FC236}">
                <a16:creationId xmlns:a16="http://schemas.microsoft.com/office/drawing/2014/main" id="{60DAF995-9445-80CD-38A4-BA6A0837DBE8}"/>
              </a:ext>
            </a:extLst>
          </p:cNvPr>
          <p:cNvSpPr txBox="1">
            <a:spLocks/>
          </p:cNvSpPr>
          <p:nvPr/>
        </p:nvSpPr>
        <p:spPr>
          <a:xfrm>
            <a:off x="4624235" y="4004390"/>
            <a:ext cx="1837944" cy="1759106"/>
          </a:xfrm>
          <a:prstGeom prst="rect">
            <a:avLst/>
          </a:prstGeom>
        </p:spPr>
        <p:txBody>
          <a:bodyPr/>
          <a:lst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a:lstStyle>
          <a:p>
            <a:pPr defTabSz="914400">
              <a:buClr>
                <a:srgbClr val="000000"/>
              </a:buClr>
            </a:pPr>
            <a:r>
              <a:rPr lang="en-US" kern="0" dirty="0">
                <a:solidFill>
                  <a:srgbClr val="000000"/>
                </a:solidFill>
              </a:rPr>
              <a:t>AJ Nish</a:t>
            </a:r>
          </a:p>
          <a:p>
            <a:pPr defTabSz="914400">
              <a:buClr>
                <a:srgbClr val="000000"/>
              </a:buClr>
            </a:pPr>
            <a:r>
              <a:rPr lang="en-US" sz="1000" kern="0" dirty="0">
                <a:solidFill>
                  <a:srgbClr val="000000"/>
                </a:solidFill>
              </a:rPr>
              <a:t>Head of Product, IBM Turbonomic ARM</a:t>
            </a:r>
          </a:p>
        </p:txBody>
      </p:sp>
      <p:sp>
        <p:nvSpPr>
          <p:cNvPr id="8" name="Text Placeholder 4">
            <a:extLst>
              <a:ext uri="{FF2B5EF4-FFF2-40B4-BE49-F238E27FC236}">
                <a16:creationId xmlns:a16="http://schemas.microsoft.com/office/drawing/2014/main" id="{F8499983-2B6C-9E56-8F7F-640157032986}"/>
              </a:ext>
            </a:extLst>
          </p:cNvPr>
          <p:cNvSpPr txBox="1">
            <a:spLocks/>
          </p:cNvSpPr>
          <p:nvPr/>
        </p:nvSpPr>
        <p:spPr>
          <a:xfrm>
            <a:off x="6990098" y="3941841"/>
            <a:ext cx="1837944" cy="1759106"/>
          </a:xfrm>
          <a:prstGeom prst="rect">
            <a:avLst/>
          </a:prstGeom>
        </p:spPr>
        <p:txBody>
          <a:bodyPr/>
          <a:lst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a:lstStyle>
          <a:p>
            <a:pPr defTabSz="914400">
              <a:buClr>
                <a:srgbClr val="000000"/>
              </a:buClr>
            </a:pPr>
            <a:r>
              <a:rPr lang="en-US" kern="0" dirty="0">
                <a:solidFill>
                  <a:srgbClr val="000000"/>
                </a:solidFill>
              </a:rPr>
              <a:t>Josh Fraser</a:t>
            </a:r>
          </a:p>
          <a:p>
            <a:pPr defTabSz="914400">
              <a:buClr>
                <a:srgbClr val="000000"/>
              </a:buClr>
            </a:pPr>
            <a:r>
              <a:rPr lang="en-US" sz="1000" kern="0" dirty="0">
                <a:solidFill>
                  <a:srgbClr val="000000"/>
                </a:solidFill>
              </a:rPr>
              <a:t>Global Lead &amp; VP, Solution Engineering and Executive Advisory</a:t>
            </a:r>
          </a:p>
        </p:txBody>
      </p:sp>
      <p:pic>
        <p:nvPicPr>
          <p:cNvPr id="9" name="Picture 8">
            <a:extLst>
              <a:ext uri="{FF2B5EF4-FFF2-40B4-BE49-F238E27FC236}">
                <a16:creationId xmlns:a16="http://schemas.microsoft.com/office/drawing/2014/main" id="{EE35E1E6-2ED1-3E00-97D8-95B90AB9C680}"/>
              </a:ext>
            </a:extLst>
          </p:cNvPr>
          <p:cNvPicPr>
            <a:picLocks noChangeAspect="1"/>
          </p:cNvPicPr>
          <p:nvPr/>
        </p:nvPicPr>
        <p:blipFill>
          <a:blip r:embed="rId2"/>
          <a:stretch>
            <a:fillRect/>
          </a:stretch>
        </p:blipFill>
        <p:spPr>
          <a:xfrm>
            <a:off x="4679916" y="419479"/>
            <a:ext cx="1261518" cy="1237653"/>
          </a:xfrm>
          <a:prstGeom prst="ellipse">
            <a:avLst/>
          </a:prstGeom>
        </p:spPr>
      </p:pic>
      <p:pic>
        <p:nvPicPr>
          <p:cNvPr id="10" name="Picture 6">
            <a:extLst>
              <a:ext uri="{FF2B5EF4-FFF2-40B4-BE49-F238E27FC236}">
                <a16:creationId xmlns:a16="http://schemas.microsoft.com/office/drawing/2014/main" id="{B498BDBF-2BA2-0022-FACC-F605D1153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091" y="2690566"/>
            <a:ext cx="1247168" cy="124716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98313BA6-C835-4F5F-300A-ED920DC53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7390" y="2690566"/>
            <a:ext cx="1197926" cy="1237653"/>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0" descr="FinOps X - June 20-21, Austin, Texas | FinOps Foundation | Linux Foundation  Events">
            <a:extLst>
              <a:ext uri="{FF2B5EF4-FFF2-40B4-BE49-F238E27FC236}">
                <a16:creationId xmlns:a16="http://schemas.microsoft.com/office/drawing/2014/main" id="{954D9C0F-5B52-ADE3-0801-981C17B0D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390" y="419479"/>
            <a:ext cx="1237653" cy="123765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0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7C8E-F4BF-AA25-4097-D515D2DFA330}"/>
              </a:ext>
            </a:extLst>
          </p:cNvPr>
          <p:cNvSpPr>
            <a:spLocks noGrp="1"/>
          </p:cNvSpPr>
          <p:nvPr>
            <p:ph type="title"/>
          </p:nvPr>
        </p:nvSpPr>
        <p:spPr/>
        <p:txBody>
          <a:bodyPr/>
          <a:lstStyle/>
          <a:p>
            <a:r>
              <a:rPr lang="en-US" b="1" dirty="0">
                <a:latin typeface="IBM Plex Sans" panose="020B0503050203000203" pitchFamily="34" charset="0"/>
              </a:rPr>
              <a:t>FinOps</a:t>
            </a:r>
            <a:r>
              <a:rPr lang="en-US" dirty="0">
                <a:latin typeface="IBM Plex Sans" panose="020B0503050203000203" pitchFamily="34" charset="0"/>
              </a:rPr>
              <a:t> is an </a:t>
            </a:r>
            <a:r>
              <a:rPr lang="en-US" dirty="0">
                <a:solidFill>
                  <a:schemeClr val="accent2"/>
                </a:solidFill>
                <a:latin typeface="IBM Plex Sans" panose="020B0503050203000203" pitchFamily="34" charset="0"/>
              </a:rPr>
              <a:t>evolving cloud financial management discipline</a:t>
            </a:r>
            <a:r>
              <a:rPr lang="en-US" dirty="0">
                <a:latin typeface="IBM Plex Sans" panose="020B0503050203000203" pitchFamily="34" charset="0"/>
              </a:rPr>
              <a:t> and </a:t>
            </a:r>
            <a:r>
              <a:rPr lang="en-US" dirty="0">
                <a:solidFill>
                  <a:schemeClr val="accent2"/>
                </a:solidFill>
                <a:latin typeface="IBM Plex Sans" panose="020B0503050203000203" pitchFamily="34" charset="0"/>
              </a:rPr>
              <a:t>cultural practice</a:t>
            </a:r>
            <a:r>
              <a:rPr lang="en-US" dirty="0">
                <a:latin typeface="IBM Plex Sans" panose="020B0503050203000203" pitchFamily="34" charset="0"/>
              </a:rPr>
              <a:t> that enables organizations to </a:t>
            </a:r>
            <a:r>
              <a:rPr lang="en-US" dirty="0">
                <a:solidFill>
                  <a:schemeClr val="accent2"/>
                </a:solidFill>
                <a:latin typeface="IBM Plex Sans" panose="020B0503050203000203" pitchFamily="34" charset="0"/>
              </a:rPr>
              <a:t>get maximum business value</a:t>
            </a:r>
            <a:r>
              <a:rPr lang="en-US" dirty="0">
                <a:latin typeface="IBM Plex Sans" panose="020B0503050203000203" pitchFamily="34" charset="0"/>
              </a:rPr>
              <a:t> by helping </a:t>
            </a:r>
            <a:r>
              <a:rPr lang="en-US" dirty="0">
                <a:solidFill>
                  <a:schemeClr val="accent2"/>
                </a:solidFill>
                <a:latin typeface="IBM Plex Sans" panose="020B0503050203000203" pitchFamily="34" charset="0"/>
              </a:rPr>
              <a:t>engineering, finance, technology and business teams </a:t>
            </a:r>
            <a:r>
              <a:rPr lang="en-US" dirty="0">
                <a:latin typeface="IBM Plex Sans" panose="020B0503050203000203" pitchFamily="34" charset="0"/>
              </a:rPr>
              <a:t>to </a:t>
            </a:r>
            <a:r>
              <a:rPr lang="en-US" dirty="0">
                <a:solidFill>
                  <a:schemeClr val="accent2"/>
                </a:solidFill>
                <a:latin typeface="IBM Plex Sans" panose="020B0503050203000203" pitchFamily="34" charset="0"/>
              </a:rPr>
              <a:t>collaborate on data-driven spending decisions</a:t>
            </a:r>
            <a:r>
              <a:rPr lang="en-US" dirty="0">
                <a:latin typeface="IBM Plex Sans" panose="020B0503050203000203" pitchFamily="34" charset="0"/>
              </a:rPr>
              <a:t>.</a:t>
            </a:r>
            <a:br>
              <a:rPr lang="en-US" dirty="0">
                <a:latin typeface="IBM Plex Sans" panose="020B0503050203000203" pitchFamily="34" charset="0"/>
              </a:rPr>
            </a:br>
            <a:br>
              <a:rPr lang="en-US" dirty="0">
                <a:latin typeface="IBM Plex Sans" panose="020B0503050203000203" pitchFamily="34" charset="0"/>
              </a:rPr>
            </a:br>
            <a:br>
              <a:rPr lang="en-US" dirty="0">
                <a:latin typeface="IBM Plex Sans" panose="020B0503050203000203" pitchFamily="34" charset="0"/>
              </a:rPr>
            </a:br>
            <a:r>
              <a:rPr lang="en-US" sz="2000" dirty="0">
                <a:latin typeface="IBM Plex Sans" panose="020B0503050203000203" pitchFamily="34" charset="0"/>
              </a:rPr>
              <a:t>- </a:t>
            </a:r>
            <a:r>
              <a:rPr lang="en-US" sz="1400" dirty="0"/>
              <a:t>FinOps Foundation </a:t>
            </a:r>
            <a:r>
              <a:rPr lang="en-US" sz="1400" u="sng" dirty="0"/>
              <a:t>Technical Advisory Council</a:t>
            </a:r>
            <a:endParaRPr lang="en-US" sz="1600" dirty="0"/>
          </a:p>
        </p:txBody>
      </p:sp>
      <p:sp>
        <p:nvSpPr>
          <p:cNvPr id="3" name="Text Placeholder 2">
            <a:extLst>
              <a:ext uri="{FF2B5EF4-FFF2-40B4-BE49-F238E27FC236}">
                <a16:creationId xmlns:a16="http://schemas.microsoft.com/office/drawing/2014/main" id="{B9C124B8-1690-BEE6-449D-12A710696EFC}"/>
              </a:ext>
            </a:extLst>
          </p:cNvPr>
          <p:cNvSpPr>
            <a:spLocks noGrp="1"/>
          </p:cNvSpPr>
          <p:nvPr>
            <p:ph type="body" sz="quarter" idx="12"/>
          </p:nvPr>
        </p:nvSpPr>
        <p:spPr>
          <a:xfrm>
            <a:off x="4800601" y="544068"/>
            <a:ext cx="4123944" cy="4599432"/>
          </a:xfrm>
        </p:spPr>
        <p:txBody>
          <a:bodyPr/>
          <a:lstStyle/>
          <a:p>
            <a:pPr algn="ctr"/>
            <a:r>
              <a:rPr lang="en-US" sz="2000" b="1" dirty="0"/>
              <a:t>FinOps Framework Phases </a:t>
            </a:r>
            <a:br>
              <a:rPr lang="en-US" dirty="0"/>
            </a:b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Any company may be in multiple phases at any time</a:t>
            </a:r>
          </a:p>
        </p:txBody>
      </p:sp>
      <p:sp>
        <p:nvSpPr>
          <p:cNvPr id="4" name="Footer Placeholder 3">
            <a:extLst>
              <a:ext uri="{FF2B5EF4-FFF2-40B4-BE49-F238E27FC236}">
                <a16:creationId xmlns:a16="http://schemas.microsoft.com/office/drawing/2014/main" id="{47E8C35D-E117-5941-2CC8-65867DBB94DB}"/>
              </a:ext>
            </a:extLst>
          </p:cNvPr>
          <p:cNvSpPr>
            <a:spLocks noGrp="1"/>
          </p:cNvSpPr>
          <p:nvPr>
            <p:ph type="ftr" sz="quarter" idx="10"/>
          </p:nvPr>
        </p:nvSpPr>
        <p:spPr/>
        <p:txBody>
          <a:bodyPr/>
          <a:lstStyle/>
          <a:p>
            <a:r>
              <a:rPr lang="en-US"/>
              <a:t>IBM Automation / © 2022 IBM Corporation</a:t>
            </a:r>
          </a:p>
        </p:txBody>
      </p:sp>
      <p:pic>
        <p:nvPicPr>
          <p:cNvPr id="7" name="Picture 5">
            <a:extLst>
              <a:ext uri="{FF2B5EF4-FFF2-40B4-BE49-F238E27FC236}">
                <a16:creationId xmlns:a16="http://schemas.microsoft.com/office/drawing/2014/main" id="{73D2CCF1-C775-A045-6C26-5AC9582C1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914" y="907130"/>
            <a:ext cx="3329238" cy="33292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79554D-3EFB-003F-1A81-AA037779665D}"/>
              </a:ext>
            </a:extLst>
          </p:cNvPr>
          <p:cNvSpPr/>
          <p:nvPr/>
        </p:nvSpPr>
        <p:spPr bwMode="auto">
          <a:xfrm>
            <a:off x="7528231" y="2349970"/>
            <a:ext cx="772860" cy="234244"/>
          </a:xfrm>
          <a:prstGeom prst="rect">
            <a:avLst/>
          </a:prstGeom>
          <a:solidFill>
            <a:srgbClr val="78539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7150" tIns="57150" rIns="57150" bIns="57150" numCol="1" rtlCol="0" anchor="t" anchorCtr="0" compatLnSpc="1">
            <a:prstTxWarp prst="textNoShape">
              <a:avLst/>
            </a:prstTxWarp>
          </a:bodyPr>
          <a:lstStyle/>
          <a:p>
            <a:pPr defTabSz="571478" fontAlgn="base">
              <a:spcBef>
                <a:spcPct val="0"/>
              </a:spcBef>
              <a:spcAft>
                <a:spcPct val="0"/>
              </a:spcAft>
            </a:pPr>
            <a:endParaRPr lang="en-US" sz="875" dirty="0">
              <a:solidFill>
                <a:srgbClr val="FFFFFF"/>
              </a:solidFill>
              <a:latin typeface="IBM Plex Sans Light"/>
            </a:endParaRPr>
          </a:p>
        </p:txBody>
      </p:sp>
      <p:sp>
        <p:nvSpPr>
          <p:cNvPr id="9" name="TextBox 8">
            <a:extLst>
              <a:ext uri="{FF2B5EF4-FFF2-40B4-BE49-F238E27FC236}">
                <a16:creationId xmlns:a16="http://schemas.microsoft.com/office/drawing/2014/main" id="{68DC85DF-11C5-9010-B37D-456FF083F699}"/>
              </a:ext>
            </a:extLst>
          </p:cNvPr>
          <p:cNvSpPr txBox="1"/>
          <p:nvPr/>
        </p:nvSpPr>
        <p:spPr>
          <a:xfrm>
            <a:off x="7505215" y="2306771"/>
            <a:ext cx="795875" cy="400110"/>
          </a:xfrm>
          <a:prstGeom prst="rect">
            <a:avLst/>
          </a:prstGeom>
          <a:noFill/>
        </p:spPr>
        <p:txBody>
          <a:bodyPr wrap="square">
            <a:spAutoFit/>
          </a:bodyPr>
          <a:lstStyle/>
          <a:p>
            <a:pPr algn="ctr" defTabSz="685772"/>
            <a:r>
              <a:rPr lang="en-US" sz="1000" dirty="0">
                <a:solidFill>
                  <a:srgbClr val="FFFFFF"/>
                </a:solidFill>
                <a:latin typeface="IBM Plex Sans" panose="020B0503050203000203" pitchFamily="34" charset="0"/>
              </a:rPr>
              <a:t>Rates </a:t>
            </a:r>
            <a:endParaRPr lang="en-US" sz="1100" dirty="0">
              <a:solidFill>
                <a:srgbClr val="000000"/>
              </a:solidFill>
              <a:latin typeface="IBM Plex Sans" panose="020B0503050203000203" pitchFamily="34" charset="0"/>
            </a:endParaRPr>
          </a:p>
          <a:p>
            <a:pPr algn="ctr" defTabSz="685772"/>
            <a:r>
              <a:rPr lang="en-US" sz="1000" dirty="0">
                <a:solidFill>
                  <a:srgbClr val="FFFFFF"/>
                </a:solidFill>
                <a:latin typeface="IBM Plex Sans" panose="020B0503050203000203" pitchFamily="34" charset="0"/>
              </a:rPr>
              <a:t>&amp; Usage</a:t>
            </a:r>
            <a:endParaRPr lang="en-US" sz="1100" dirty="0">
              <a:solidFill>
                <a:srgbClr val="000000"/>
              </a:solidFill>
              <a:latin typeface="IBM Plex Sans" panose="020B0503050203000203" pitchFamily="34" charset="0"/>
            </a:endParaRPr>
          </a:p>
        </p:txBody>
      </p:sp>
      <p:pic>
        <p:nvPicPr>
          <p:cNvPr id="12" name="Graphic 11" descr="Bar chart outline">
            <a:extLst>
              <a:ext uri="{FF2B5EF4-FFF2-40B4-BE49-F238E27FC236}">
                <a16:creationId xmlns:a16="http://schemas.microsoft.com/office/drawing/2014/main" id="{6E2E2979-8539-3D72-53A6-AF3AEC634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2615" y="1106072"/>
            <a:ext cx="420623" cy="420623"/>
          </a:xfrm>
          <a:prstGeom prst="rect">
            <a:avLst/>
          </a:prstGeom>
        </p:spPr>
      </p:pic>
      <p:pic>
        <p:nvPicPr>
          <p:cNvPr id="13" name="Graphic 12" descr="Gears outline">
            <a:extLst>
              <a:ext uri="{FF2B5EF4-FFF2-40B4-BE49-F238E27FC236}">
                <a16:creationId xmlns:a16="http://schemas.microsoft.com/office/drawing/2014/main" id="{A7F1B8B8-36F5-D4D6-6997-605871768F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6400" y="2682187"/>
            <a:ext cx="488127" cy="488127"/>
          </a:xfrm>
          <a:prstGeom prst="rect">
            <a:avLst/>
          </a:prstGeom>
        </p:spPr>
      </p:pic>
      <p:pic>
        <p:nvPicPr>
          <p:cNvPr id="14" name="Graphic 13" descr="Social network outline">
            <a:extLst>
              <a:ext uri="{FF2B5EF4-FFF2-40B4-BE49-F238E27FC236}">
                <a16:creationId xmlns:a16="http://schemas.microsoft.com/office/drawing/2014/main" id="{B2F5C706-8A71-70A2-2A9B-3F688B22AD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6311" y="3073624"/>
            <a:ext cx="445734" cy="445734"/>
          </a:xfrm>
          <a:prstGeom prst="rect">
            <a:avLst/>
          </a:prstGeom>
        </p:spPr>
      </p:pic>
    </p:spTree>
    <p:extLst>
      <p:ext uri="{BB962C8B-B14F-4D97-AF65-F5344CB8AC3E}">
        <p14:creationId xmlns:p14="http://schemas.microsoft.com/office/powerpoint/2010/main" val="209621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3DB60F-DF15-3ABB-BB54-A656BE36D3D2}"/>
              </a:ext>
            </a:extLst>
          </p:cNvPr>
          <p:cNvSpPr>
            <a:spLocks noGrp="1"/>
          </p:cNvSpPr>
          <p:nvPr>
            <p:ph sz="quarter" idx="12"/>
          </p:nvPr>
        </p:nvSpPr>
        <p:spPr/>
        <p:txBody>
          <a:bodyPr/>
          <a:lstStyle/>
          <a:p>
            <a:r>
              <a:rPr lang="en-US" sz="2000" dirty="0"/>
              <a:t>Overallocation in the cloud </a:t>
            </a:r>
            <a:br>
              <a:rPr lang="en-US" sz="2000" dirty="0"/>
            </a:br>
            <a:r>
              <a:rPr lang="en-US" sz="2000" dirty="0"/>
              <a:t>is an unsustainable method of mitigating risk.</a:t>
            </a:r>
          </a:p>
          <a:p>
            <a:endParaRPr lang="en-US" dirty="0"/>
          </a:p>
        </p:txBody>
      </p:sp>
      <p:sp>
        <p:nvSpPr>
          <p:cNvPr id="3" name="Content Placeholder 2">
            <a:extLst>
              <a:ext uri="{FF2B5EF4-FFF2-40B4-BE49-F238E27FC236}">
                <a16:creationId xmlns:a16="http://schemas.microsoft.com/office/drawing/2014/main" id="{A22D7A1B-3FBC-9636-24BB-59AC122EB4F8}"/>
              </a:ext>
            </a:extLst>
          </p:cNvPr>
          <p:cNvSpPr>
            <a:spLocks noGrp="1"/>
          </p:cNvSpPr>
          <p:nvPr>
            <p:ph sz="quarter" idx="13"/>
          </p:nvPr>
        </p:nvSpPr>
        <p:spPr/>
        <p:txBody>
          <a:bodyPr/>
          <a:lstStyle/>
          <a:p>
            <a:endParaRPr lang="en-US"/>
          </a:p>
        </p:txBody>
      </p:sp>
      <p:sp>
        <p:nvSpPr>
          <p:cNvPr id="4" name="Content Placeholder 3">
            <a:extLst>
              <a:ext uri="{FF2B5EF4-FFF2-40B4-BE49-F238E27FC236}">
                <a16:creationId xmlns:a16="http://schemas.microsoft.com/office/drawing/2014/main" id="{819CBD1B-05C4-FF4D-9E7A-074D96DE1CBE}"/>
              </a:ext>
            </a:extLst>
          </p:cNvPr>
          <p:cNvSpPr>
            <a:spLocks noGrp="1"/>
          </p:cNvSpPr>
          <p:nvPr>
            <p:ph sz="quarter" idx="14"/>
          </p:nvPr>
        </p:nvSpPr>
        <p:spPr/>
        <p:txBody>
          <a:bodyPr/>
          <a:lstStyle/>
          <a:p>
            <a:endParaRPr lang="en-US"/>
          </a:p>
        </p:txBody>
      </p:sp>
      <p:sp>
        <p:nvSpPr>
          <p:cNvPr id="5" name="Content Placeholder 4">
            <a:extLst>
              <a:ext uri="{FF2B5EF4-FFF2-40B4-BE49-F238E27FC236}">
                <a16:creationId xmlns:a16="http://schemas.microsoft.com/office/drawing/2014/main" id="{E7647EF1-D936-9657-D502-9D0FC24E406D}"/>
              </a:ext>
            </a:extLst>
          </p:cNvPr>
          <p:cNvSpPr>
            <a:spLocks noGrp="1"/>
          </p:cNvSpPr>
          <p:nvPr>
            <p:ph sz="quarter" idx="15"/>
          </p:nvPr>
        </p:nvSpPr>
        <p:spPr/>
        <p:txBody>
          <a:bodyPr/>
          <a:lstStyle/>
          <a:p>
            <a:pPr fontAlgn="auto">
              <a:spcBef>
                <a:spcPts val="0"/>
              </a:spcBef>
              <a:spcAft>
                <a:spcPts val="0"/>
              </a:spcAft>
              <a:buClrTx/>
              <a:buSzTx/>
            </a:pPr>
            <a:r>
              <a:rPr lang="en-US" sz="5400" dirty="0">
                <a:solidFill>
                  <a:srgbClr val="000000"/>
                </a:solidFill>
                <a:latin typeface="IBM Plex Sans Light"/>
              </a:rPr>
              <a:t>38%</a:t>
            </a:r>
          </a:p>
          <a:p>
            <a:pPr fontAlgn="auto">
              <a:spcBef>
                <a:spcPts val="0"/>
              </a:spcBef>
              <a:spcAft>
                <a:spcPts val="0"/>
              </a:spcAft>
              <a:buClrTx/>
              <a:buSzTx/>
            </a:pPr>
            <a:r>
              <a:rPr lang="en-US" sz="1200" dirty="0">
                <a:solidFill>
                  <a:schemeClr val="accent2"/>
                </a:solidFill>
                <a:latin typeface="IBM Plex Sans Light"/>
              </a:rPr>
              <a:t>Optimizing cloud spend </a:t>
            </a:r>
            <a:r>
              <a:rPr lang="en-US" sz="1200" dirty="0">
                <a:solidFill>
                  <a:srgbClr val="000000"/>
                </a:solidFill>
                <a:latin typeface="IBM Plex Sans Light"/>
              </a:rPr>
              <a:t>was cited by 38% as the </a:t>
            </a:r>
            <a:r>
              <a:rPr lang="en-US" sz="1200" dirty="0">
                <a:solidFill>
                  <a:schemeClr val="accent2"/>
                </a:solidFill>
                <a:latin typeface="IBM Plex Sans Light"/>
              </a:rPr>
              <a:t>top FinOps challenge </a:t>
            </a:r>
            <a:r>
              <a:rPr lang="en-US" sz="1200" dirty="0">
                <a:solidFill>
                  <a:srgbClr val="000000"/>
                </a:solidFill>
                <a:latin typeface="IBM Plex Sans Light"/>
              </a:rPr>
              <a:t>when it comes to cloud operations.</a:t>
            </a:r>
          </a:p>
          <a:p>
            <a:pPr marL="171450" indent="-171450" fontAlgn="auto">
              <a:spcBef>
                <a:spcPts val="0"/>
              </a:spcBef>
              <a:spcAft>
                <a:spcPts val="0"/>
              </a:spcAft>
              <a:buClrTx/>
              <a:buSzTx/>
              <a:buFontTx/>
              <a:buChar char="-"/>
            </a:pPr>
            <a:r>
              <a:rPr lang="en-US" sz="1200" dirty="0">
                <a:solidFill>
                  <a:srgbClr val="000000"/>
                </a:solidFill>
                <a:latin typeface="IBM Plex Sans Light"/>
                <a:hlinkClick r:id="rId2"/>
              </a:rPr>
              <a:t>IDC</a:t>
            </a:r>
            <a:endParaRPr lang="en-US" sz="1200" dirty="0">
              <a:solidFill>
                <a:srgbClr val="000000"/>
              </a:solidFill>
              <a:latin typeface="IBM Plex Sans Light"/>
            </a:endParaRPr>
          </a:p>
          <a:p>
            <a:pPr marL="171450" indent="-171450" fontAlgn="auto">
              <a:spcBef>
                <a:spcPts val="0"/>
              </a:spcBef>
              <a:spcAft>
                <a:spcPts val="0"/>
              </a:spcAft>
              <a:buClrTx/>
              <a:buSzTx/>
              <a:buFontTx/>
              <a:buChar char="-"/>
            </a:pPr>
            <a:endParaRPr lang="en-US" sz="1200" dirty="0">
              <a:solidFill>
                <a:srgbClr val="000000"/>
              </a:solidFill>
              <a:latin typeface="IBM Plex Sans Light"/>
            </a:endParaRPr>
          </a:p>
          <a:p>
            <a:pPr marL="171450" indent="-171450" fontAlgn="auto">
              <a:spcBef>
                <a:spcPts val="0"/>
              </a:spcBef>
              <a:spcAft>
                <a:spcPts val="0"/>
              </a:spcAft>
              <a:buClrTx/>
              <a:buSzTx/>
              <a:buFontTx/>
              <a:buChar char="-"/>
            </a:pPr>
            <a:endParaRPr lang="en-US" sz="1200" dirty="0">
              <a:solidFill>
                <a:srgbClr val="000000"/>
              </a:solidFill>
              <a:latin typeface="IBM Plex Sans Light"/>
            </a:endParaRPr>
          </a:p>
          <a:p>
            <a:pPr lvl="0" fontAlgn="auto">
              <a:spcBef>
                <a:spcPts val="0"/>
              </a:spcBef>
              <a:spcAft>
                <a:spcPts val="0"/>
              </a:spcAft>
              <a:buClrTx/>
              <a:buSzTx/>
            </a:pPr>
            <a:r>
              <a:rPr lang="en-US" sz="5400" dirty="0">
                <a:solidFill>
                  <a:srgbClr val="000000"/>
                </a:solidFill>
                <a:latin typeface="IBM Plex Sans Light"/>
              </a:rPr>
              <a:t>32%</a:t>
            </a:r>
          </a:p>
          <a:p>
            <a:pPr lvl="0" fontAlgn="auto">
              <a:spcBef>
                <a:spcPts val="0"/>
              </a:spcBef>
              <a:spcAft>
                <a:spcPts val="0"/>
              </a:spcAft>
              <a:buClrTx/>
              <a:buSzTx/>
            </a:pPr>
            <a:r>
              <a:rPr lang="en-US" sz="1200" dirty="0">
                <a:latin typeface="IBM Plex Sans Light"/>
              </a:rPr>
              <a:t>Organizations estimate that 32% of their cloud consumption is wasted spend.</a:t>
            </a:r>
          </a:p>
          <a:p>
            <a:pPr lvl="0" fontAlgn="auto">
              <a:spcBef>
                <a:spcPts val="0"/>
              </a:spcBef>
              <a:spcAft>
                <a:spcPts val="0"/>
              </a:spcAft>
              <a:buClrTx/>
              <a:buSzTx/>
            </a:pPr>
            <a:r>
              <a:rPr lang="en-US" sz="1200" dirty="0">
                <a:latin typeface="IBM Plex Sans Light"/>
                <a:hlinkClick r:id="rId3"/>
              </a:rPr>
              <a:t>- Flexera 2022 State of Cloud</a:t>
            </a:r>
            <a:endParaRPr lang="en-US" sz="1200" dirty="0">
              <a:latin typeface="IBM Plex Sans Light"/>
            </a:endParaRPr>
          </a:p>
          <a:p>
            <a:pPr fontAlgn="auto">
              <a:spcBef>
                <a:spcPts val="0"/>
              </a:spcBef>
              <a:spcAft>
                <a:spcPts val="0"/>
              </a:spcAft>
              <a:buClrTx/>
              <a:buSzTx/>
            </a:pPr>
            <a:endParaRPr lang="en-US" sz="2800" dirty="0">
              <a:solidFill>
                <a:srgbClr val="000000"/>
              </a:solidFill>
              <a:latin typeface="IBM Plex Sans Light"/>
            </a:endParaRPr>
          </a:p>
          <a:p>
            <a:endParaRPr lang="en-US" sz="900" dirty="0"/>
          </a:p>
        </p:txBody>
      </p:sp>
      <p:sp>
        <p:nvSpPr>
          <p:cNvPr id="6" name="Footer Placeholder 5">
            <a:extLst>
              <a:ext uri="{FF2B5EF4-FFF2-40B4-BE49-F238E27FC236}">
                <a16:creationId xmlns:a16="http://schemas.microsoft.com/office/drawing/2014/main" id="{7D2604B1-26EF-7FE6-B47C-141325007B7E}"/>
              </a:ext>
            </a:extLst>
          </p:cNvPr>
          <p:cNvSpPr>
            <a:spLocks noGrp="1"/>
          </p:cNvSpPr>
          <p:nvPr>
            <p:ph type="ftr" sz="quarter" idx="10"/>
          </p:nvPr>
        </p:nvSpPr>
        <p:spPr/>
        <p:txBody>
          <a:bodyPr/>
          <a:lstStyle/>
          <a:p>
            <a:r>
              <a:rPr lang="en-US"/>
              <a:t>IBM Automation / © 2022 IBM Corporation</a:t>
            </a:r>
          </a:p>
        </p:txBody>
      </p:sp>
      <p:pic>
        <p:nvPicPr>
          <p:cNvPr id="7" name="Content Placeholder 14">
            <a:extLst>
              <a:ext uri="{FF2B5EF4-FFF2-40B4-BE49-F238E27FC236}">
                <a16:creationId xmlns:a16="http://schemas.microsoft.com/office/drawing/2014/main" id="{97BD3488-1293-87CC-EBFC-0587134A448F}"/>
              </a:ext>
            </a:extLst>
          </p:cNvPr>
          <p:cNvPicPr>
            <a:picLocks noChangeAspect="1"/>
          </p:cNvPicPr>
          <p:nvPr/>
        </p:nvPicPr>
        <p:blipFill rotWithShape="1">
          <a:blip r:embed="rId4"/>
          <a:srcRect l="62874" t="-2" r="7496"/>
          <a:stretch/>
        </p:blipFill>
        <p:spPr>
          <a:xfrm>
            <a:off x="2286000" y="0"/>
            <a:ext cx="2286000" cy="5143500"/>
          </a:xfrm>
          <a:prstGeom prst="rect">
            <a:avLst/>
          </a:prstGeom>
          <a:noFill/>
        </p:spPr>
      </p:pic>
      <p:sp>
        <p:nvSpPr>
          <p:cNvPr id="8" name="TextBox 7">
            <a:extLst>
              <a:ext uri="{FF2B5EF4-FFF2-40B4-BE49-F238E27FC236}">
                <a16:creationId xmlns:a16="http://schemas.microsoft.com/office/drawing/2014/main" id="{898996D8-25F2-3076-4294-A2CA24F71320}"/>
              </a:ext>
            </a:extLst>
          </p:cNvPr>
          <p:cNvSpPr txBox="1"/>
          <p:nvPr/>
        </p:nvSpPr>
        <p:spPr>
          <a:xfrm>
            <a:off x="2282345" y="3829168"/>
            <a:ext cx="1819475" cy="461665"/>
          </a:xfrm>
          <a:prstGeom prst="rect">
            <a:avLst/>
          </a:prstGeom>
          <a:solidFill>
            <a:schemeClr val="tx1"/>
          </a:solidFill>
        </p:spPr>
        <p:txBody>
          <a:bodyPr wrap="square" lIns="68580" tIns="68580" rIns="68580" bIns="68580" rtlCol="0">
            <a:spAutoFit/>
          </a:bodyPr>
          <a:lstStyle/>
          <a:p>
            <a:pPr algn="r">
              <a:spcBef>
                <a:spcPts val="825"/>
              </a:spcBef>
            </a:pPr>
            <a:r>
              <a:rPr lang="en-US" sz="2100" dirty="0">
                <a:solidFill>
                  <a:schemeClr val="bg1"/>
                </a:solidFill>
                <a:ea typeface="IBM Plex Sans" charset="0"/>
                <a:cs typeface="IBM Plex Sans" charset="0"/>
              </a:rPr>
              <a:t>Performance</a:t>
            </a:r>
          </a:p>
        </p:txBody>
      </p:sp>
      <p:pic>
        <p:nvPicPr>
          <p:cNvPr id="9" name="Content Placeholder 33" descr="A person walking through a server room&#10;&#10;Description automatically generated with low confidence">
            <a:extLst>
              <a:ext uri="{FF2B5EF4-FFF2-40B4-BE49-F238E27FC236}">
                <a16:creationId xmlns:a16="http://schemas.microsoft.com/office/drawing/2014/main" id="{8FF1204C-FDD0-7D0B-83AB-5893F09AD6ED}"/>
              </a:ext>
            </a:extLst>
          </p:cNvPr>
          <p:cNvPicPr>
            <a:picLocks noChangeAspect="1"/>
          </p:cNvPicPr>
          <p:nvPr/>
        </p:nvPicPr>
        <p:blipFill rotWithShape="1">
          <a:blip r:embed="rId5"/>
          <a:srcRect l="37370" t="89" r="37642" b="-89"/>
          <a:stretch/>
        </p:blipFill>
        <p:spPr bwMode="auto">
          <a:xfrm>
            <a:off x="4572000" y="0"/>
            <a:ext cx="2286000" cy="5143500"/>
          </a:xfrm>
          <a:prstGeom prst="rect">
            <a:avLst/>
          </a:prstGeom>
          <a:solidFill>
            <a:srgbClr val="0F6EFF"/>
          </a:solidFill>
          <a:ln w="19050" cap="flat" cmpd="sng" algn="ctr">
            <a:noFill/>
            <a:prstDash val="solid"/>
            <a:headEnd type="none" w="med" len="med"/>
            <a:tailEnd type="none" w="med" len="med"/>
          </a:ln>
        </p:spPr>
        <p:style>
          <a:lnRef idx="2">
            <a:schemeClr val="accent6"/>
          </a:lnRef>
          <a:fillRef idx="1">
            <a:schemeClr val="lt1"/>
          </a:fillRef>
          <a:effectRef idx="0">
            <a:schemeClr val="accent6"/>
          </a:effectRef>
          <a:fontRef idx="minor">
            <a:schemeClr val="dk1"/>
          </a:fontRef>
        </p:style>
      </p:pic>
      <p:sp>
        <p:nvSpPr>
          <p:cNvPr id="10" name="TextBox 9">
            <a:extLst>
              <a:ext uri="{FF2B5EF4-FFF2-40B4-BE49-F238E27FC236}">
                <a16:creationId xmlns:a16="http://schemas.microsoft.com/office/drawing/2014/main" id="{09BB88D0-9BDC-7414-8F3A-9EE45476970D}"/>
              </a:ext>
            </a:extLst>
          </p:cNvPr>
          <p:cNvSpPr txBox="1"/>
          <p:nvPr/>
        </p:nvSpPr>
        <p:spPr>
          <a:xfrm>
            <a:off x="5042097" y="3829168"/>
            <a:ext cx="1788302" cy="461665"/>
          </a:xfrm>
          <a:prstGeom prst="rect">
            <a:avLst/>
          </a:prstGeom>
          <a:solidFill>
            <a:schemeClr val="tx1"/>
          </a:solidFill>
        </p:spPr>
        <p:txBody>
          <a:bodyPr wrap="square" lIns="68580" tIns="68580" rIns="68580" bIns="68580" rtlCol="0">
            <a:spAutoFit/>
          </a:bodyPr>
          <a:lstStyle/>
          <a:p>
            <a:pPr algn="ctr">
              <a:spcBef>
                <a:spcPts val="825"/>
              </a:spcBef>
            </a:pPr>
            <a:r>
              <a:rPr lang="en-US" sz="2100" dirty="0">
                <a:solidFill>
                  <a:schemeClr val="bg1"/>
                </a:solidFill>
                <a:ea typeface="IBM Plex Sans" charset="0"/>
                <a:cs typeface="IBM Plex Sans" charset="0"/>
              </a:rPr>
              <a:t>Cost</a:t>
            </a:r>
          </a:p>
        </p:txBody>
      </p:sp>
      <p:sp>
        <p:nvSpPr>
          <p:cNvPr id="11" name="TextBox 10">
            <a:extLst>
              <a:ext uri="{FF2B5EF4-FFF2-40B4-BE49-F238E27FC236}">
                <a16:creationId xmlns:a16="http://schemas.microsoft.com/office/drawing/2014/main" id="{3D0EB895-42B2-6E23-AA9A-3F8D6C91F2B7}"/>
              </a:ext>
            </a:extLst>
          </p:cNvPr>
          <p:cNvSpPr txBox="1"/>
          <p:nvPr/>
        </p:nvSpPr>
        <p:spPr>
          <a:xfrm>
            <a:off x="4229623" y="3829168"/>
            <a:ext cx="684671" cy="461665"/>
          </a:xfrm>
          <a:prstGeom prst="rect">
            <a:avLst/>
          </a:prstGeom>
          <a:solidFill>
            <a:schemeClr val="tx1"/>
          </a:solidFill>
        </p:spPr>
        <p:txBody>
          <a:bodyPr wrap="square" lIns="68580" tIns="68580" rIns="68580" bIns="68580" rtlCol="0">
            <a:spAutoFit/>
          </a:bodyPr>
          <a:lstStyle/>
          <a:p>
            <a:pPr algn="ctr">
              <a:spcBef>
                <a:spcPts val="825"/>
              </a:spcBef>
            </a:pPr>
            <a:r>
              <a:rPr lang="en-US" sz="2100" b="1" dirty="0">
                <a:solidFill>
                  <a:schemeClr val="bg1"/>
                </a:solidFill>
                <a:latin typeface="IBM Plex Sans" panose="020B0503050203000203" pitchFamily="34" charset="0"/>
                <a:ea typeface="IBM Plex Sans" charset="0"/>
                <a:cs typeface="IBM Plex Sans" charset="0"/>
              </a:rPr>
              <a:t>VS</a:t>
            </a:r>
          </a:p>
        </p:txBody>
      </p:sp>
    </p:spTree>
    <p:extLst>
      <p:ext uri="{BB962C8B-B14F-4D97-AF65-F5344CB8AC3E}">
        <p14:creationId xmlns:p14="http://schemas.microsoft.com/office/powerpoint/2010/main" val="415360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8C60BB5-A8AF-8FDC-13AE-7599E0EAF148}"/>
              </a:ext>
            </a:extLst>
          </p:cNvPr>
          <p:cNvSpPr>
            <a:spLocks noGrp="1"/>
          </p:cNvSpPr>
          <p:nvPr>
            <p:ph type="title"/>
          </p:nvPr>
        </p:nvSpPr>
        <p:spPr>
          <a:xfrm>
            <a:off x="210312" y="201168"/>
            <a:ext cx="8811768" cy="804672"/>
          </a:xfrm>
        </p:spPr>
        <p:txBody>
          <a:bodyPr/>
          <a:lstStyle/>
          <a:p>
            <a:r>
              <a:rPr lang="en-US" dirty="0">
                <a:latin typeface="IBM Plex Sans Light"/>
              </a:rPr>
              <a:t>Getting engineering to focus on cost, forecasting and automation are the top challenges identified by FinOps survey responders</a:t>
            </a:r>
          </a:p>
        </p:txBody>
      </p:sp>
      <p:sp>
        <p:nvSpPr>
          <p:cNvPr id="13" name="Text Placeholder 2">
            <a:extLst>
              <a:ext uri="{FF2B5EF4-FFF2-40B4-BE49-F238E27FC236}">
                <a16:creationId xmlns:a16="http://schemas.microsoft.com/office/drawing/2014/main" id="{4D6C63B0-6839-0167-7DFB-284809D79FBF}"/>
              </a:ext>
            </a:extLst>
          </p:cNvPr>
          <p:cNvSpPr>
            <a:spLocks noGrp="1"/>
          </p:cNvSpPr>
          <p:nvPr>
            <p:ph type="body" sz="quarter" idx="12"/>
          </p:nvPr>
        </p:nvSpPr>
        <p:spPr>
          <a:xfrm>
            <a:off x="219456" y="1243584"/>
            <a:ext cx="1837944" cy="3252216"/>
          </a:xfrm>
        </p:spPr>
        <p:txBody>
          <a:bodyPr/>
          <a:lstStyle/>
          <a:p>
            <a:br>
              <a:rPr lang="en-US" sz="1600" dirty="0"/>
            </a:br>
            <a:r>
              <a:rPr lang="en-US" sz="1600" dirty="0"/>
              <a:t>Why is this so difficult? </a:t>
            </a:r>
          </a:p>
          <a:p>
            <a:pPr marL="285750" indent="-285750">
              <a:buFont typeface=".PingFang SC Regular"/>
              <a:buChar char="－"/>
            </a:pPr>
            <a:r>
              <a:rPr lang="en-US" sz="1600" dirty="0"/>
              <a:t>Cloud complexity</a:t>
            </a:r>
          </a:p>
          <a:p>
            <a:pPr marL="285750" indent="-285750">
              <a:buFont typeface=".PingFang SC Regular"/>
              <a:buChar char="－"/>
            </a:pPr>
            <a:r>
              <a:rPr lang="en-US" sz="1600" dirty="0"/>
              <a:t>Skills gap</a:t>
            </a:r>
          </a:p>
          <a:p>
            <a:pPr marL="285750" indent="-285750">
              <a:buFont typeface=".PingFang SC Regular"/>
              <a:buChar char="－"/>
            </a:pPr>
            <a:r>
              <a:rPr lang="en-US" sz="1600" dirty="0"/>
              <a:t>On-premises habits</a:t>
            </a:r>
          </a:p>
          <a:p>
            <a:endParaRPr lang="en-US" sz="1600" dirty="0"/>
          </a:p>
        </p:txBody>
      </p:sp>
      <p:pic>
        <p:nvPicPr>
          <p:cNvPr id="6" name="Picture Placeholder 6" descr="Chart, treemap chart&#10;&#10;Description automatically generated">
            <a:extLst>
              <a:ext uri="{FF2B5EF4-FFF2-40B4-BE49-F238E27FC236}">
                <a16:creationId xmlns:a16="http://schemas.microsoft.com/office/drawing/2014/main" id="{7FAA8944-F389-E504-C370-B1DC7BD7DABC}"/>
              </a:ext>
            </a:extLst>
          </p:cNvPr>
          <p:cNvPicPr>
            <a:picLocks noChangeAspect="1"/>
          </p:cNvPicPr>
          <p:nvPr/>
        </p:nvPicPr>
        <p:blipFill>
          <a:blip r:embed="rId3"/>
          <a:stretch>
            <a:fillRect/>
          </a:stretch>
        </p:blipFill>
        <p:spPr>
          <a:xfrm>
            <a:off x="2771817" y="1243584"/>
            <a:ext cx="5886365" cy="3252216"/>
          </a:xfrm>
          <a:prstGeom prst="rect">
            <a:avLst/>
          </a:prstGeom>
          <a:noFill/>
        </p:spPr>
      </p:pic>
      <p:sp>
        <p:nvSpPr>
          <p:cNvPr id="5" name="Footer Placeholder 4">
            <a:extLst>
              <a:ext uri="{FF2B5EF4-FFF2-40B4-BE49-F238E27FC236}">
                <a16:creationId xmlns:a16="http://schemas.microsoft.com/office/drawing/2014/main" id="{3B7428CA-4EDD-1889-50AE-36E10021C2D7}"/>
              </a:ext>
            </a:extLst>
          </p:cNvPr>
          <p:cNvSpPr>
            <a:spLocks noGrp="1"/>
          </p:cNvSpPr>
          <p:nvPr>
            <p:ph type="ftr" sz="quarter" idx="10"/>
          </p:nvPr>
        </p:nvSpPr>
        <p:spPr>
          <a:xfrm>
            <a:off x="228666" y="4800600"/>
            <a:ext cx="4114735" cy="166687"/>
          </a:xfrm>
        </p:spPr>
        <p:txBody>
          <a:bodyPr anchor="ctr">
            <a:normAutofit/>
          </a:bodyPr>
          <a:lstStyle/>
          <a:p>
            <a:pPr>
              <a:spcAft>
                <a:spcPts val="600"/>
              </a:spcAft>
            </a:pPr>
            <a:r>
              <a:rPr lang="en-US"/>
              <a:t>IBM Automation / © 2022 IBM Corporation</a:t>
            </a:r>
          </a:p>
        </p:txBody>
      </p:sp>
      <p:sp>
        <p:nvSpPr>
          <p:cNvPr id="7" name="TextBox 6">
            <a:extLst>
              <a:ext uri="{FF2B5EF4-FFF2-40B4-BE49-F238E27FC236}">
                <a16:creationId xmlns:a16="http://schemas.microsoft.com/office/drawing/2014/main" id="{444192EE-573F-3C9B-B867-D99FD5C34BBF}"/>
              </a:ext>
            </a:extLst>
          </p:cNvPr>
          <p:cNvSpPr txBox="1"/>
          <p:nvPr/>
        </p:nvSpPr>
        <p:spPr>
          <a:xfrm>
            <a:off x="2771003" y="4480667"/>
            <a:ext cx="6144331" cy="461665"/>
          </a:xfrm>
          <a:prstGeom prst="rect">
            <a:avLst/>
          </a:prstGeom>
          <a:no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1100"/>
              </a:spcBef>
            </a:pPr>
            <a:r>
              <a:rPr lang="en-US" sz="900" dirty="0">
                <a:ea typeface="IBM Plex Sans" charset="0"/>
                <a:cs typeface="IBM Plex Sans" charset="0"/>
              </a:rPr>
              <a:t>The State of FinOps 2022 –  </a:t>
            </a:r>
            <a:r>
              <a:rPr lang="en-US" sz="900" dirty="0" err="1">
                <a:ea typeface="IBM Plex Sans" charset="0"/>
                <a:cs typeface="IBM Plex Sans" charset="0"/>
              </a:rPr>
              <a:t>FinOps.org</a:t>
            </a:r>
            <a:br>
              <a:rPr lang="en-US" sz="900" dirty="0">
                <a:ea typeface="IBM Plex Sans" charset="0"/>
                <a:cs typeface="IBM Plex Sans" charset="0"/>
              </a:rPr>
            </a:br>
            <a:r>
              <a:rPr lang="en-US" sz="900" dirty="0"/>
              <a:t>Respondents selected their top two choices of Key FinOps Challenges </a:t>
            </a:r>
            <a:endParaRPr lang="en-US" sz="900" dirty="0">
              <a:latin typeface="+mn-lt"/>
              <a:ea typeface="IBM Plex Sans" charset="0"/>
              <a:cs typeface="IBM Plex Sans" charset="0"/>
            </a:endParaRPr>
          </a:p>
        </p:txBody>
      </p:sp>
      <p:sp>
        <p:nvSpPr>
          <p:cNvPr id="2" name="TextBox 1">
            <a:extLst>
              <a:ext uri="{FF2B5EF4-FFF2-40B4-BE49-F238E27FC236}">
                <a16:creationId xmlns:a16="http://schemas.microsoft.com/office/drawing/2014/main" id="{58915227-5EA4-1751-4002-10981A2103EF}"/>
              </a:ext>
            </a:extLst>
          </p:cNvPr>
          <p:cNvSpPr txBox="1"/>
          <p:nvPr/>
        </p:nvSpPr>
        <p:spPr>
          <a:xfrm>
            <a:off x="4471555" y="912668"/>
            <a:ext cx="2743200" cy="400110"/>
          </a:xfrm>
          <a:prstGeom prst="rect">
            <a:avLst/>
          </a:prstGeom>
          <a:no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lgn="ctr">
              <a:spcBef>
                <a:spcPts val="1100"/>
              </a:spcBef>
            </a:pPr>
            <a:r>
              <a:rPr lang="en-US" sz="1400" dirty="0"/>
              <a:t>Key FinOps Challenges</a:t>
            </a:r>
          </a:p>
        </p:txBody>
      </p:sp>
    </p:spTree>
    <p:extLst>
      <p:ext uri="{BB962C8B-B14F-4D97-AF65-F5344CB8AC3E}">
        <p14:creationId xmlns:p14="http://schemas.microsoft.com/office/powerpoint/2010/main" val="111613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18328E-15B1-4080-1CB8-D64ED9FF39DE}"/>
              </a:ext>
            </a:extLst>
          </p:cNvPr>
          <p:cNvSpPr>
            <a:spLocks noGrp="1"/>
          </p:cNvSpPr>
          <p:nvPr>
            <p:ph sz="quarter" idx="12"/>
          </p:nvPr>
        </p:nvSpPr>
        <p:spPr/>
        <p:txBody>
          <a:bodyPr/>
          <a:lstStyle/>
          <a:p>
            <a:r>
              <a:rPr lang="en-US" sz="2000" dirty="0"/>
              <a:t>Engineering and Finance need to align priorities</a:t>
            </a:r>
          </a:p>
          <a:p>
            <a:endParaRPr lang="en-US" sz="2000" dirty="0"/>
          </a:p>
        </p:txBody>
      </p:sp>
      <p:sp>
        <p:nvSpPr>
          <p:cNvPr id="3" name="Content Placeholder 2">
            <a:extLst>
              <a:ext uri="{FF2B5EF4-FFF2-40B4-BE49-F238E27FC236}">
                <a16:creationId xmlns:a16="http://schemas.microsoft.com/office/drawing/2014/main" id="{E4BB51BC-C440-AA39-1B39-8E963AEB5514}"/>
              </a:ext>
            </a:extLst>
          </p:cNvPr>
          <p:cNvSpPr>
            <a:spLocks noGrp="1"/>
          </p:cNvSpPr>
          <p:nvPr>
            <p:ph sz="quarter" idx="13"/>
          </p:nvPr>
        </p:nvSpPr>
        <p:spPr/>
        <p:txBody>
          <a:bodyPr anchor="ctr"/>
          <a:lstStyle/>
          <a:p>
            <a:r>
              <a:rPr lang="en-US" sz="1600" b="1" dirty="0">
                <a:latin typeface="IBM Plex Sans SemiBold" panose="020B0503050203000203" pitchFamily="34" charset="0"/>
              </a:rPr>
              <a:t>Engineer &amp; Ops Priorities</a:t>
            </a:r>
          </a:p>
          <a:p>
            <a:pPr marL="342900" indent="-342900">
              <a:buFont typeface="+mj-lt"/>
              <a:buAutoNum type="arabicPeriod"/>
            </a:pPr>
            <a:r>
              <a:rPr lang="en-US" sz="1600" dirty="0">
                <a:solidFill>
                  <a:schemeClr val="accent2"/>
                </a:solidFill>
              </a:rPr>
              <a:t>SLO adherence</a:t>
            </a:r>
          </a:p>
          <a:p>
            <a:pPr marL="342900" indent="-342900">
              <a:buFont typeface="+mj-lt"/>
              <a:buAutoNum type="arabicPeriod"/>
            </a:pPr>
            <a:r>
              <a:rPr lang="en-US" sz="1600" dirty="0"/>
              <a:t>Compliance</a:t>
            </a:r>
          </a:p>
          <a:p>
            <a:pPr marL="342900" indent="-342900">
              <a:buFont typeface="+mj-lt"/>
              <a:buAutoNum type="arabicPeriod"/>
            </a:pPr>
            <a:r>
              <a:rPr lang="en-US" sz="1600" dirty="0"/>
              <a:t>Cost</a:t>
            </a:r>
          </a:p>
        </p:txBody>
      </p:sp>
      <p:sp>
        <p:nvSpPr>
          <p:cNvPr id="4" name="Content Placeholder 3">
            <a:extLst>
              <a:ext uri="{FF2B5EF4-FFF2-40B4-BE49-F238E27FC236}">
                <a16:creationId xmlns:a16="http://schemas.microsoft.com/office/drawing/2014/main" id="{95784B97-50EF-66E7-367C-25BC555F5C0A}"/>
              </a:ext>
            </a:extLst>
          </p:cNvPr>
          <p:cNvSpPr>
            <a:spLocks noGrp="1"/>
          </p:cNvSpPr>
          <p:nvPr>
            <p:ph sz="quarter" idx="14"/>
          </p:nvPr>
        </p:nvSpPr>
        <p:spPr/>
        <p:txBody>
          <a:bodyPr anchor="ctr"/>
          <a:lstStyle/>
          <a:p>
            <a:endParaRPr lang="en-US" sz="1600" b="1" dirty="0">
              <a:latin typeface="IBM Plex Sans SemiBold" panose="020B0503050203000203" pitchFamily="34" charset="0"/>
            </a:endParaRPr>
          </a:p>
          <a:p>
            <a:r>
              <a:rPr lang="en-US" sz="1600" b="1" dirty="0">
                <a:latin typeface="IBM Plex Sans SemiBold" panose="020B0503050203000203" pitchFamily="34" charset="0"/>
              </a:rPr>
              <a:t>Finance </a:t>
            </a:r>
            <a:br>
              <a:rPr lang="en-US" sz="1600" b="1" dirty="0">
                <a:latin typeface="IBM Plex Sans SemiBold" panose="020B0503050203000203" pitchFamily="34" charset="0"/>
              </a:rPr>
            </a:br>
            <a:r>
              <a:rPr lang="en-US" sz="1600" b="1" dirty="0">
                <a:latin typeface="IBM Plex Sans SemiBold" panose="020B0503050203000203" pitchFamily="34" charset="0"/>
              </a:rPr>
              <a:t>Priorities</a:t>
            </a:r>
          </a:p>
          <a:p>
            <a:pPr marL="342900" indent="-342900">
              <a:buFont typeface="+mj-lt"/>
              <a:buAutoNum type="arabicPeriod"/>
            </a:pPr>
            <a:r>
              <a:rPr lang="en-US" sz="1600" dirty="0"/>
              <a:t>Cost</a:t>
            </a:r>
          </a:p>
          <a:p>
            <a:pPr marL="342900" indent="-342900">
              <a:buFont typeface="+mj-lt"/>
              <a:buAutoNum type="arabicPeriod"/>
            </a:pPr>
            <a:r>
              <a:rPr lang="en-US" sz="1600" dirty="0"/>
              <a:t>Accountability</a:t>
            </a:r>
          </a:p>
          <a:p>
            <a:pPr marL="342900" indent="-342900">
              <a:buFont typeface="+mj-lt"/>
              <a:buAutoNum type="arabicPeriod"/>
            </a:pPr>
            <a:r>
              <a:rPr lang="en-US" sz="1600" dirty="0">
                <a:solidFill>
                  <a:schemeClr val="accent2"/>
                </a:solidFill>
              </a:rPr>
              <a:t>Business Value</a:t>
            </a:r>
          </a:p>
          <a:p>
            <a:endParaRPr lang="en-US" sz="1600" dirty="0"/>
          </a:p>
        </p:txBody>
      </p:sp>
      <p:sp>
        <p:nvSpPr>
          <p:cNvPr id="6" name="Footer Placeholder 5">
            <a:extLst>
              <a:ext uri="{FF2B5EF4-FFF2-40B4-BE49-F238E27FC236}">
                <a16:creationId xmlns:a16="http://schemas.microsoft.com/office/drawing/2014/main" id="{0A940E55-F4AB-DAFC-1B0C-96439969ABB1}"/>
              </a:ext>
            </a:extLst>
          </p:cNvPr>
          <p:cNvSpPr>
            <a:spLocks noGrp="1"/>
          </p:cNvSpPr>
          <p:nvPr>
            <p:ph type="ftr" sz="quarter" idx="10"/>
          </p:nvPr>
        </p:nvSpPr>
        <p:spPr/>
        <p:txBody>
          <a:bodyPr/>
          <a:lstStyle/>
          <a:p>
            <a:r>
              <a:rPr lang="en-US"/>
              <a:t>IBM Automation / © 2022 IBM Corporation</a:t>
            </a:r>
          </a:p>
        </p:txBody>
      </p:sp>
      <p:pic>
        <p:nvPicPr>
          <p:cNvPr id="7" name="Content Placeholder 16">
            <a:extLst>
              <a:ext uri="{FF2B5EF4-FFF2-40B4-BE49-F238E27FC236}">
                <a16:creationId xmlns:a16="http://schemas.microsoft.com/office/drawing/2014/main" id="{3B7B0AFE-BE7D-51A1-5B74-17C0F5BC2793}"/>
              </a:ext>
            </a:extLst>
          </p:cNvPr>
          <p:cNvPicPr>
            <a:picLocks noGrp="1" noChangeAspect="1"/>
          </p:cNvPicPr>
          <p:nvPr>
            <p:ph sz="quarter" idx="15"/>
          </p:nvPr>
        </p:nvPicPr>
        <p:blipFill rotWithShape="1">
          <a:blip r:embed="rId2"/>
          <a:srcRect l="52368" t="28540" r="23828"/>
          <a:stretch/>
        </p:blipFill>
        <p:spPr>
          <a:xfrm>
            <a:off x="6858000" y="2443"/>
            <a:ext cx="2286000" cy="5143376"/>
          </a:xfrm>
        </p:spPr>
      </p:pic>
    </p:spTree>
    <p:extLst>
      <p:ext uri="{BB962C8B-B14F-4D97-AF65-F5344CB8AC3E}">
        <p14:creationId xmlns:p14="http://schemas.microsoft.com/office/powerpoint/2010/main" val="101118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DED1-FDBB-300B-BFFD-6925E4F3DB66}"/>
              </a:ext>
            </a:extLst>
          </p:cNvPr>
          <p:cNvSpPr>
            <a:spLocks noGrp="1"/>
          </p:cNvSpPr>
          <p:nvPr>
            <p:ph type="title"/>
          </p:nvPr>
        </p:nvSpPr>
        <p:spPr/>
        <p:txBody>
          <a:bodyPr/>
          <a:lstStyle/>
          <a:p>
            <a:r>
              <a:rPr lang="en-US" dirty="0"/>
              <a:t>What is required to address the misaligned priorities? </a:t>
            </a:r>
          </a:p>
        </p:txBody>
      </p:sp>
      <p:sp>
        <p:nvSpPr>
          <p:cNvPr id="4" name="Footer Placeholder 3">
            <a:extLst>
              <a:ext uri="{FF2B5EF4-FFF2-40B4-BE49-F238E27FC236}">
                <a16:creationId xmlns:a16="http://schemas.microsoft.com/office/drawing/2014/main" id="{01ABEDC9-FDE4-4276-CE48-0FD03016F6CB}"/>
              </a:ext>
            </a:extLst>
          </p:cNvPr>
          <p:cNvSpPr>
            <a:spLocks noGrp="1"/>
          </p:cNvSpPr>
          <p:nvPr>
            <p:ph type="ftr" sz="quarter" idx="10"/>
          </p:nvPr>
        </p:nvSpPr>
        <p:spPr/>
        <p:txBody>
          <a:bodyPr/>
          <a:lstStyle/>
          <a:p>
            <a:r>
              <a:rPr lang="en-US"/>
              <a:t>IBM Automation / © 2022 IBM Corporation</a:t>
            </a:r>
          </a:p>
        </p:txBody>
      </p:sp>
      <p:graphicFrame>
        <p:nvGraphicFramePr>
          <p:cNvPr id="6" name="Diagram 5">
            <a:extLst>
              <a:ext uri="{FF2B5EF4-FFF2-40B4-BE49-F238E27FC236}">
                <a16:creationId xmlns:a16="http://schemas.microsoft.com/office/drawing/2014/main" id="{FCC4E218-BE4A-5538-62F5-FB936E5FC52C}"/>
              </a:ext>
            </a:extLst>
          </p:cNvPr>
          <p:cNvGraphicFramePr/>
          <p:nvPr>
            <p:extLst>
              <p:ext uri="{D42A27DB-BD31-4B8C-83A1-F6EECF244321}">
                <p14:modId xmlns:p14="http://schemas.microsoft.com/office/powerpoint/2010/main" val="309823668"/>
              </p:ext>
            </p:extLst>
          </p:nvPr>
        </p:nvGraphicFramePr>
        <p:xfrm>
          <a:off x="228667" y="1276350"/>
          <a:ext cx="8686668" cy="38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361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DED1-FDBB-300B-BFFD-6925E4F3DB66}"/>
              </a:ext>
            </a:extLst>
          </p:cNvPr>
          <p:cNvSpPr>
            <a:spLocks noGrp="1"/>
          </p:cNvSpPr>
          <p:nvPr>
            <p:ph type="title"/>
          </p:nvPr>
        </p:nvSpPr>
        <p:spPr/>
        <p:txBody>
          <a:bodyPr/>
          <a:lstStyle/>
          <a:p>
            <a:r>
              <a:rPr lang="en-US" dirty="0"/>
              <a:t>How is this achieved? </a:t>
            </a:r>
          </a:p>
        </p:txBody>
      </p:sp>
      <p:sp>
        <p:nvSpPr>
          <p:cNvPr id="4" name="Footer Placeholder 3">
            <a:extLst>
              <a:ext uri="{FF2B5EF4-FFF2-40B4-BE49-F238E27FC236}">
                <a16:creationId xmlns:a16="http://schemas.microsoft.com/office/drawing/2014/main" id="{01ABEDC9-FDE4-4276-CE48-0FD03016F6CB}"/>
              </a:ext>
            </a:extLst>
          </p:cNvPr>
          <p:cNvSpPr>
            <a:spLocks noGrp="1"/>
          </p:cNvSpPr>
          <p:nvPr>
            <p:ph type="ftr" sz="quarter" idx="10"/>
          </p:nvPr>
        </p:nvSpPr>
        <p:spPr/>
        <p:txBody>
          <a:bodyPr/>
          <a:lstStyle/>
          <a:p>
            <a:r>
              <a:rPr lang="en-US"/>
              <a:t>IBM Automation / © 2022 IBM Corporation</a:t>
            </a:r>
          </a:p>
        </p:txBody>
      </p:sp>
      <p:graphicFrame>
        <p:nvGraphicFramePr>
          <p:cNvPr id="7" name="Diagram 6">
            <a:extLst>
              <a:ext uri="{FF2B5EF4-FFF2-40B4-BE49-F238E27FC236}">
                <a16:creationId xmlns:a16="http://schemas.microsoft.com/office/drawing/2014/main" id="{1257FE33-5C0D-739F-F111-582BB17737B7}"/>
              </a:ext>
            </a:extLst>
          </p:cNvPr>
          <p:cNvGraphicFramePr/>
          <p:nvPr>
            <p:extLst>
              <p:ext uri="{D42A27DB-BD31-4B8C-83A1-F6EECF244321}">
                <p14:modId xmlns:p14="http://schemas.microsoft.com/office/powerpoint/2010/main" val="199433161"/>
              </p:ext>
            </p:extLst>
          </p:nvPr>
        </p:nvGraphicFramePr>
        <p:xfrm>
          <a:off x="210311" y="1276350"/>
          <a:ext cx="8705021" cy="3867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6946FF6E-7EE7-AE76-B39D-BC2285759BF4}"/>
              </a:ext>
            </a:extLst>
          </p:cNvPr>
          <p:cNvSpPr/>
          <p:nvPr/>
        </p:nvSpPr>
        <p:spPr bwMode="auto">
          <a:xfrm>
            <a:off x="204392" y="2264934"/>
            <a:ext cx="1925904" cy="1925904"/>
          </a:xfrm>
          <a:prstGeom prst="ellipse">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L="171450" marR="0" indent="-171450" algn="l" defTabSz="914400" rtl="0" eaLnBrk="1" fontAlgn="base" latinLnBrk="0" hangingPunct="1">
              <a:lnSpc>
                <a:spcPct val="150000"/>
              </a:lnSpc>
              <a:spcBef>
                <a:spcPct val="0"/>
              </a:spcBef>
              <a:spcAft>
                <a:spcPct val="0"/>
              </a:spcAft>
              <a:buClrTx/>
              <a:buSzTx/>
              <a:buFont typeface=".PingFang SC Regular"/>
              <a:buChar char="－"/>
              <a:tabLst/>
            </a:pPr>
            <a:r>
              <a:rPr lang="en-US" sz="1200" b="1" dirty="0">
                <a:solidFill>
                  <a:schemeClr val="bg1"/>
                </a:solidFill>
              </a:rPr>
              <a:t>Chargeback</a:t>
            </a:r>
          </a:p>
          <a:p>
            <a:pPr marL="171450" marR="0" indent="-171450" algn="l" defTabSz="914400" rtl="0" eaLnBrk="1" fontAlgn="base" latinLnBrk="0" hangingPunct="1">
              <a:lnSpc>
                <a:spcPct val="150000"/>
              </a:lnSpc>
              <a:spcBef>
                <a:spcPct val="0"/>
              </a:spcBef>
              <a:spcAft>
                <a:spcPct val="0"/>
              </a:spcAft>
              <a:buClrTx/>
              <a:buSzTx/>
              <a:buFont typeface=".PingFang SC Regular"/>
              <a:buChar char="－"/>
              <a:tabLst/>
            </a:pPr>
            <a:r>
              <a:rPr kumimoji="0" lang="en-US" sz="1200" b="1" i="0" u="none" strike="noStrike" cap="none" normalizeH="0" baseline="0" dirty="0">
                <a:ln>
                  <a:noFill/>
                </a:ln>
                <a:solidFill>
                  <a:schemeClr val="bg1"/>
                </a:solidFill>
                <a:effectLst/>
                <a:latin typeface="+mn-lt"/>
              </a:rPr>
              <a:t>Budgeting</a:t>
            </a:r>
          </a:p>
          <a:p>
            <a:pPr marL="171450" marR="0" indent="-171450" algn="l" defTabSz="914400" rtl="0" eaLnBrk="1" fontAlgn="base" latinLnBrk="0" hangingPunct="1">
              <a:lnSpc>
                <a:spcPct val="150000"/>
              </a:lnSpc>
              <a:spcBef>
                <a:spcPct val="0"/>
              </a:spcBef>
              <a:spcAft>
                <a:spcPct val="0"/>
              </a:spcAft>
              <a:buClrTx/>
              <a:buSzTx/>
              <a:buFont typeface=".PingFang SC Regular"/>
              <a:buChar char="－"/>
              <a:tabLst/>
            </a:pPr>
            <a:r>
              <a:rPr lang="en-US" sz="1200" b="1" dirty="0">
                <a:solidFill>
                  <a:schemeClr val="bg1"/>
                </a:solidFill>
              </a:rPr>
              <a:t>Forecasting</a:t>
            </a:r>
            <a:endParaRPr kumimoji="0" lang="en-US" sz="1200" b="1" i="0" u="none" strike="noStrike" cap="none" normalizeH="0" baseline="0" dirty="0">
              <a:ln>
                <a:noFill/>
              </a:ln>
              <a:solidFill>
                <a:schemeClr val="bg1"/>
              </a:solidFill>
              <a:effectLst/>
              <a:latin typeface="+mn-lt"/>
            </a:endParaRPr>
          </a:p>
        </p:txBody>
      </p:sp>
      <p:sp>
        <p:nvSpPr>
          <p:cNvPr id="9" name="Oval 8">
            <a:extLst>
              <a:ext uri="{FF2B5EF4-FFF2-40B4-BE49-F238E27FC236}">
                <a16:creationId xmlns:a16="http://schemas.microsoft.com/office/drawing/2014/main" id="{A39E10E1-AFBA-8698-E27A-820E47F80F62}"/>
              </a:ext>
            </a:extLst>
          </p:cNvPr>
          <p:cNvSpPr/>
          <p:nvPr/>
        </p:nvSpPr>
        <p:spPr bwMode="auto">
          <a:xfrm>
            <a:off x="3596910" y="2280777"/>
            <a:ext cx="1925904" cy="1925904"/>
          </a:xfrm>
          <a:prstGeom prst="ellipse">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400" fontAlgn="base">
              <a:spcBef>
                <a:spcPct val="0"/>
              </a:spcBef>
              <a:spcAft>
                <a:spcPct val="0"/>
              </a:spcAft>
            </a:pPr>
            <a:endParaRPr lang="en-US" sz="1000">
              <a:solidFill>
                <a:schemeClr val="bg1"/>
              </a:solidFill>
            </a:endParaRPr>
          </a:p>
        </p:txBody>
      </p:sp>
      <p:sp>
        <p:nvSpPr>
          <p:cNvPr id="10" name="TextBox 9">
            <a:extLst>
              <a:ext uri="{FF2B5EF4-FFF2-40B4-BE49-F238E27FC236}">
                <a16:creationId xmlns:a16="http://schemas.microsoft.com/office/drawing/2014/main" id="{9DDB3186-7EF8-1F34-DCDC-12A4C3BF239D}"/>
              </a:ext>
            </a:extLst>
          </p:cNvPr>
          <p:cNvSpPr txBox="1"/>
          <p:nvPr/>
        </p:nvSpPr>
        <p:spPr>
          <a:xfrm>
            <a:off x="201433" y="1618892"/>
            <a:ext cx="1877352" cy="677108"/>
          </a:xfrm>
          <a:prstGeom prst="rect">
            <a:avLst/>
          </a:prstGeom>
          <a:noFill/>
        </p:spPr>
        <p:txBody>
          <a:bodyPr wrap="square" lIns="91440" tIns="91440" rIns="91440" bIns="91440" rtlCol="0">
            <a:spAutoFit/>
          </a:bodyPr>
          <a:lstStyle/>
          <a:p>
            <a:pPr algn="ctr">
              <a:spcBef>
                <a:spcPts val="1100"/>
              </a:spcBef>
            </a:pPr>
            <a:r>
              <a:rPr lang="en-US" sz="1600" b="1" dirty="0">
                <a:solidFill>
                  <a:schemeClr val="tx1"/>
                </a:solidFill>
                <a:latin typeface="IBM Plex Sans SemiBold" panose="020B0503050203000203" pitchFamily="34" charset="0"/>
                <a:ea typeface="IBM Plex Sans" charset="0"/>
                <a:cs typeface="IBM Plex Sans" charset="0"/>
              </a:rPr>
              <a:t>Reporting</a:t>
            </a:r>
            <a:r>
              <a:rPr lang="en-US" sz="1600" dirty="0">
                <a:solidFill>
                  <a:schemeClr val="tx1"/>
                </a:solidFill>
                <a:latin typeface="+mn-lt"/>
                <a:ea typeface="IBM Plex Sans" charset="0"/>
                <a:cs typeface="IBM Plex Sans" charset="0"/>
              </a:rPr>
              <a:t> Cloud Costs</a:t>
            </a:r>
          </a:p>
        </p:txBody>
      </p:sp>
      <p:sp>
        <p:nvSpPr>
          <p:cNvPr id="11" name="TextBox 10">
            <a:extLst>
              <a:ext uri="{FF2B5EF4-FFF2-40B4-BE49-F238E27FC236}">
                <a16:creationId xmlns:a16="http://schemas.microsoft.com/office/drawing/2014/main" id="{637FE190-0D17-1F03-F655-BC2CF984BB65}"/>
              </a:ext>
            </a:extLst>
          </p:cNvPr>
          <p:cNvSpPr txBox="1"/>
          <p:nvPr/>
        </p:nvSpPr>
        <p:spPr>
          <a:xfrm>
            <a:off x="3596910" y="1618892"/>
            <a:ext cx="2133661" cy="684035"/>
          </a:xfrm>
          <a:prstGeom prst="rect">
            <a:avLst/>
          </a:prstGeom>
          <a:noFill/>
        </p:spPr>
        <p:txBody>
          <a:bodyPr wrap="square" lIns="91440" tIns="91440" rIns="91440" bIns="91440" rtlCol="0">
            <a:spAutoFit/>
          </a:bodyPr>
          <a:lstStyle/>
          <a:p>
            <a:pPr algn="ctr">
              <a:spcBef>
                <a:spcPts val="1100"/>
              </a:spcBef>
            </a:pPr>
            <a:r>
              <a:rPr lang="en-US" sz="1600" b="1">
                <a:solidFill>
                  <a:schemeClr val="tx1"/>
                </a:solidFill>
                <a:latin typeface="IBM Plex Sans SemiBold" panose="020B0503050203000203" pitchFamily="34" charset="0"/>
                <a:ea typeface="IBM Plex Sans" charset="0"/>
                <a:cs typeface="IBM Plex Sans" charset="0"/>
              </a:rPr>
              <a:t>Automating</a:t>
            </a:r>
            <a:r>
              <a:rPr lang="en-US" sz="1600">
                <a:solidFill>
                  <a:schemeClr val="tx1"/>
                </a:solidFill>
                <a:latin typeface="+mn-lt"/>
                <a:ea typeface="IBM Plex Sans" charset="0"/>
                <a:cs typeface="IBM Plex Sans" charset="0"/>
              </a:rPr>
              <a:t> Cloud Optimization</a:t>
            </a:r>
          </a:p>
        </p:txBody>
      </p:sp>
      <p:graphicFrame>
        <p:nvGraphicFramePr>
          <p:cNvPr id="12" name="Diagram 11">
            <a:extLst>
              <a:ext uri="{FF2B5EF4-FFF2-40B4-BE49-F238E27FC236}">
                <a16:creationId xmlns:a16="http://schemas.microsoft.com/office/drawing/2014/main" id="{F57A9C0B-F36F-C4CC-22CB-E8FE6AEA7895}"/>
              </a:ext>
            </a:extLst>
          </p:cNvPr>
          <p:cNvGraphicFramePr/>
          <p:nvPr>
            <p:extLst>
              <p:ext uri="{D42A27DB-BD31-4B8C-83A1-F6EECF244321}">
                <p14:modId xmlns:p14="http://schemas.microsoft.com/office/powerpoint/2010/main" val="2061836187"/>
              </p:ext>
            </p:extLst>
          </p:nvPr>
        </p:nvGraphicFramePr>
        <p:xfrm>
          <a:off x="3460880" y="2308477"/>
          <a:ext cx="2203882" cy="18599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a:extLst>
              <a:ext uri="{FF2B5EF4-FFF2-40B4-BE49-F238E27FC236}">
                <a16:creationId xmlns:a16="http://schemas.microsoft.com/office/drawing/2014/main" id="{6EF84A65-DF35-EF0F-8C78-0F4CFEE8A98E}"/>
              </a:ext>
            </a:extLst>
          </p:cNvPr>
          <p:cNvSpPr txBox="1">
            <a:spLocks/>
          </p:cNvSpPr>
          <p:nvPr/>
        </p:nvSpPr>
        <p:spPr>
          <a:xfrm>
            <a:off x="4138724" y="2850862"/>
            <a:ext cx="842273" cy="752624"/>
          </a:xfrm>
          <a:prstGeom prst="ellipse">
            <a:avLst/>
          </a:prstGeom>
          <a:solidFill>
            <a:schemeClr val="accent2">
              <a:alpha val="96000"/>
            </a:schemeClr>
          </a:solidFill>
        </p:spPr>
        <p:txBody>
          <a:bodyPr wrap="square" lIns="91440" tIns="91440" rIns="91440" bIns="91440" rtlCol="0" anchor="ctr">
            <a:noAutofit/>
          </a:bodyPr>
          <a:lstStyle/>
          <a:p>
            <a:pPr algn="ctr" defTabSz="914400" fontAlgn="base">
              <a:spcBef>
                <a:spcPct val="0"/>
              </a:spcBef>
              <a:spcAft>
                <a:spcPct val="0"/>
              </a:spcAft>
            </a:pPr>
            <a:endParaRPr lang="en-US" sz="700" b="1" dirty="0">
              <a:solidFill>
                <a:schemeClr val="bg1"/>
              </a:solidFill>
              <a:latin typeface="IBM Plex Sans SemiBold" panose="020B0503050203000203" pitchFamily="34" charset="0"/>
            </a:endParaRPr>
          </a:p>
        </p:txBody>
      </p:sp>
      <p:sp>
        <p:nvSpPr>
          <p:cNvPr id="15" name="TextBox 14">
            <a:extLst>
              <a:ext uri="{FF2B5EF4-FFF2-40B4-BE49-F238E27FC236}">
                <a16:creationId xmlns:a16="http://schemas.microsoft.com/office/drawing/2014/main" id="{9E7A0D10-4762-9275-37D9-38B70B83ED43}"/>
              </a:ext>
            </a:extLst>
          </p:cNvPr>
          <p:cNvSpPr txBox="1"/>
          <p:nvPr/>
        </p:nvSpPr>
        <p:spPr>
          <a:xfrm>
            <a:off x="3988542" y="2812591"/>
            <a:ext cx="1164796" cy="738664"/>
          </a:xfrm>
          <a:prstGeom prst="rect">
            <a:avLst/>
          </a:prstGeom>
          <a:noFill/>
        </p:spPr>
        <p:txBody>
          <a:bodyPr wrap="square" lIns="91440" tIns="91440" rIns="91440" bIns="91440" rtlCol="0">
            <a:spAutoFit/>
          </a:bodyPr>
          <a:lstStyle/>
          <a:p>
            <a:pPr algn="ctr">
              <a:spcBef>
                <a:spcPts val="1100"/>
              </a:spcBef>
            </a:pPr>
            <a:r>
              <a:rPr lang="en-US" sz="1200" b="1" dirty="0">
                <a:solidFill>
                  <a:schemeClr val="bg1"/>
                </a:solidFill>
                <a:ea typeface="IBM Plex Sans" charset="0"/>
                <a:cs typeface="IBM Plex Sans" charset="0"/>
              </a:rPr>
              <a:t>Automated resource management</a:t>
            </a:r>
            <a:endParaRPr lang="en-US" sz="1200" b="1" dirty="0">
              <a:solidFill>
                <a:schemeClr val="bg1"/>
              </a:solidFill>
              <a:latin typeface="+mn-lt"/>
              <a:ea typeface="IBM Plex Sans" charset="0"/>
              <a:cs typeface="IBM Plex Sans" charset="0"/>
            </a:endParaRPr>
          </a:p>
        </p:txBody>
      </p:sp>
    </p:spTree>
    <p:extLst>
      <p:ext uri="{BB962C8B-B14F-4D97-AF65-F5344CB8AC3E}">
        <p14:creationId xmlns:p14="http://schemas.microsoft.com/office/powerpoint/2010/main" val="47205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4B137F7-5024-3416-2C03-49E234A41BDB}"/>
              </a:ext>
            </a:extLst>
          </p:cNvPr>
          <p:cNvSpPr/>
          <p:nvPr/>
        </p:nvSpPr>
        <p:spPr bwMode="auto">
          <a:xfrm rot="938705">
            <a:off x="3493479" y="588052"/>
            <a:ext cx="2909147" cy="3573941"/>
          </a:xfrm>
          <a:prstGeom prst="ellipse">
            <a:avLst/>
          </a:prstGeom>
          <a:solidFill>
            <a:schemeClr val="bg1"/>
          </a:solidFill>
          <a:ln w="19050">
            <a:solidFill>
              <a:schemeClr val="accent2"/>
            </a:solidFill>
            <a:prstDash val="sysDot"/>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System Font Regular"/>
              <a:buNone/>
              <a:tabLst/>
            </a:pPr>
            <a:endParaRPr kumimoji="0" lang="en-US" sz="1400" b="0" i="0" u="none" strike="noStrike" cap="none" normalizeH="0" baseline="0" dirty="0">
              <a:ln>
                <a:noFill/>
              </a:ln>
              <a:solidFill>
                <a:schemeClr val="bg1"/>
              </a:solidFill>
              <a:effectLst/>
              <a:latin typeface="+mn-lt"/>
            </a:endParaRPr>
          </a:p>
        </p:txBody>
      </p:sp>
      <p:sp>
        <p:nvSpPr>
          <p:cNvPr id="17" name="Oval 16">
            <a:extLst>
              <a:ext uri="{FF2B5EF4-FFF2-40B4-BE49-F238E27FC236}">
                <a16:creationId xmlns:a16="http://schemas.microsoft.com/office/drawing/2014/main" id="{5B49E466-65E4-E8A8-9C13-3F0CA7B64EE5}"/>
              </a:ext>
            </a:extLst>
          </p:cNvPr>
          <p:cNvSpPr/>
          <p:nvPr/>
        </p:nvSpPr>
        <p:spPr bwMode="auto">
          <a:xfrm>
            <a:off x="4740840" y="320920"/>
            <a:ext cx="2050466" cy="889068"/>
          </a:xfrm>
          <a:prstGeom prst="ellipse">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System Font Regular"/>
              <a:buNone/>
              <a:tabLst/>
            </a:pPr>
            <a:endParaRPr kumimoji="0" lang="en-US" sz="1400" b="0" i="0" u="none" strike="noStrike" cap="none" normalizeH="0" baseline="0" dirty="0">
              <a:ln>
                <a:noFill/>
              </a:ln>
              <a:solidFill>
                <a:schemeClr val="bg1"/>
              </a:solidFill>
              <a:effectLst/>
              <a:latin typeface="+mn-lt"/>
            </a:endParaRPr>
          </a:p>
        </p:txBody>
      </p:sp>
      <p:sp>
        <p:nvSpPr>
          <p:cNvPr id="12" name="Oval 11">
            <a:extLst>
              <a:ext uri="{FF2B5EF4-FFF2-40B4-BE49-F238E27FC236}">
                <a16:creationId xmlns:a16="http://schemas.microsoft.com/office/drawing/2014/main" id="{2101784C-65FE-BC20-A39E-98732DF68F11}"/>
              </a:ext>
            </a:extLst>
          </p:cNvPr>
          <p:cNvSpPr/>
          <p:nvPr/>
        </p:nvSpPr>
        <p:spPr bwMode="auto">
          <a:xfrm>
            <a:off x="2665451" y="621690"/>
            <a:ext cx="3650516" cy="3576045"/>
          </a:xfrm>
          <a:prstGeom prst="ellipse">
            <a:avLst/>
          </a:prstGeom>
          <a:solidFill>
            <a:schemeClr val="bg1"/>
          </a:solidFill>
          <a:ln w="19050">
            <a:solidFill>
              <a:schemeClr val="accent2"/>
            </a:solidFill>
            <a:prstDash val="sysDot"/>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System Font Regular"/>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636864C1-DC86-BEA1-B034-D623B0A346AB}"/>
              </a:ext>
            </a:extLst>
          </p:cNvPr>
          <p:cNvSpPr>
            <a:spLocks noGrp="1"/>
          </p:cNvSpPr>
          <p:nvPr>
            <p:ph type="title"/>
          </p:nvPr>
        </p:nvSpPr>
        <p:spPr>
          <a:xfrm>
            <a:off x="210311" y="201168"/>
            <a:ext cx="8772547" cy="804672"/>
          </a:xfrm>
        </p:spPr>
        <p:txBody>
          <a:bodyPr/>
          <a:lstStyle/>
          <a:p>
            <a:r>
              <a:rPr lang="en-US" dirty="0">
                <a:solidFill>
                  <a:schemeClr val="accent2"/>
                </a:solidFill>
              </a:rPr>
              <a:t>FinOps Practitioners and Engineering </a:t>
            </a:r>
            <a:r>
              <a:rPr lang="en-US" dirty="0"/>
              <a:t>unite in the FinOps lifecycle</a:t>
            </a:r>
          </a:p>
        </p:txBody>
      </p:sp>
      <p:sp>
        <p:nvSpPr>
          <p:cNvPr id="3" name="Footer Placeholder 2">
            <a:extLst>
              <a:ext uri="{FF2B5EF4-FFF2-40B4-BE49-F238E27FC236}">
                <a16:creationId xmlns:a16="http://schemas.microsoft.com/office/drawing/2014/main" id="{F96DE5F6-6251-4411-8CA8-25803EDAD076}"/>
              </a:ext>
            </a:extLst>
          </p:cNvPr>
          <p:cNvSpPr>
            <a:spLocks noGrp="1"/>
          </p:cNvSpPr>
          <p:nvPr>
            <p:ph type="ftr" sz="quarter" idx="10"/>
          </p:nvPr>
        </p:nvSpPr>
        <p:spPr/>
        <p:txBody>
          <a:bodyPr/>
          <a:lstStyle/>
          <a:p>
            <a:r>
              <a:rPr lang="en-US"/>
              <a:t>IBM Automation / © 2022 IBM Corporation</a:t>
            </a:r>
          </a:p>
        </p:txBody>
      </p:sp>
      <p:sp>
        <p:nvSpPr>
          <p:cNvPr id="5" name="TextBox 4">
            <a:extLst>
              <a:ext uri="{FF2B5EF4-FFF2-40B4-BE49-F238E27FC236}">
                <a16:creationId xmlns:a16="http://schemas.microsoft.com/office/drawing/2014/main" id="{286E3FF8-D70A-94CB-A1E7-4728DAD0483F}"/>
              </a:ext>
            </a:extLst>
          </p:cNvPr>
          <p:cNvSpPr txBox="1"/>
          <p:nvPr/>
        </p:nvSpPr>
        <p:spPr>
          <a:xfrm>
            <a:off x="228666" y="1178569"/>
            <a:ext cx="2678715" cy="1508105"/>
          </a:xfrm>
          <a:prstGeom prst="rect">
            <a:avLst/>
          </a:prstGeom>
          <a:noFill/>
        </p:spPr>
        <p:txBody>
          <a:bodyPr wrap="square" rtlCol="0">
            <a:spAutoFit/>
          </a:bodyPr>
          <a:lstStyle/>
          <a:p>
            <a:pPr lvl="0" defTabSz="914400">
              <a:defRPr/>
            </a:pPr>
            <a:r>
              <a:rPr lang="en-US" sz="1200" b="1" dirty="0"/>
              <a:t>FinOps PRACTICE</a:t>
            </a:r>
          </a:p>
          <a:p>
            <a:pPr marL="171450" lvl="0" indent="-171450" defTabSz="914400">
              <a:buFont typeface=".PingFang SC Regular"/>
              <a:buChar char="－"/>
              <a:defRPr/>
            </a:pPr>
            <a:r>
              <a:rPr lang="en-US" sz="1000" dirty="0"/>
              <a:t>Cost visibility across public clouds and on-prem</a:t>
            </a:r>
          </a:p>
          <a:p>
            <a:pPr marL="171450" lvl="0" indent="-171450" defTabSz="914400">
              <a:buFont typeface=".PingFang SC Regular"/>
              <a:buChar char="－"/>
              <a:defRPr/>
            </a:pPr>
            <a:r>
              <a:rPr lang="en-US" sz="1000" dirty="0"/>
              <a:t>Allocation of costs to relevant dimensions (including shared) </a:t>
            </a:r>
          </a:p>
          <a:p>
            <a:pPr marL="171450" lvl="0" indent="-171450" defTabSz="914400">
              <a:buFont typeface=".PingFang SC Regular"/>
              <a:buChar char="－"/>
              <a:defRPr/>
            </a:pPr>
            <a:r>
              <a:rPr lang="en-US" sz="1000" dirty="0"/>
              <a:t>Chargeback / </a:t>
            </a:r>
            <a:r>
              <a:rPr lang="en-US" sz="1000" dirty="0" err="1"/>
              <a:t>showback</a:t>
            </a:r>
            <a:endParaRPr lang="en-US" sz="1000" dirty="0"/>
          </a:p>
          <a:p>
            <a:pPr marL="171450" lvl="0" indent="-171450" defTabSz="914400">
              <a:buFont typeface=".PingFang SC Regular"/>
              <a:buChar char="－"/>
              <a:defRPr/>
            </a:pPr>
            <a:r>
              <a:rPr lang="en-US" sz="1000" dirty="0"/>
              <a:t>Budgeting and forecasting</a:t>
            </a:r>
          </a:p>
          <a:p>
            <a:pPr marL="171450" lvl="0" indent="-171450" defTabSz="914400">
              <a:buFont typeface=".PingFang SC Regular"/>
              <a:buChar char="－"/>
              <a:defRPr/>
            </a:pPr>
            <a:r>
              <a:rPr lang="en-US" sz="1000" dirty="0"/>
              <a:t>Multi-dimension cost reporting</a:t>
            </a:r>
          </a:p>
          <a:p>
            <a:pPr marL="171450" indent="-171450" defTabSz="914400">
              <a:buFont typeface=".PingFang SC Regular"/>
              <a:buChar char="－"/>
              <a:defRPr/>
            </a:pPr>
            <a:r>
              <a:rPr lang="en-US" sz="1000" dirty="0"/>
              <a:t>Currency conversion</a:t>
            </a:r>
          </a:p>
        </p:txBody>
      </p:sp>
      <p:pic>
        <p:nvPicPr>
          <p:cNvPr id="6" name="Picture 5">
            <a:extLst>
              <a:ext uri="{FF2B5EF4-FFF2-40B4-BE49-F238E27FC236}">
                <a16:creationId xmlns:a16="http://schemas.microsoft.com/office/drawing/2014/main" id="{B66D8BF4-9413-564A-8D61-A06003A58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631" y="751580"/>
            <a:ext cx="3329238" cy="33292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56394A5-79CC-4FF7-C84D-8E854DB285AB}"/>
              </a:ext>
            </a:extLst>
          </p:cNvPr>
          <p:cNvSpPr/>
          <p:nvPr/>
        </p:nvSpPr>
        <p:spPr bwMode="auto">
          <a:xfrm>
            <a:off x="5162948" y="2194420"/>
            <a:ext cx="772860" cy="234244"/>
          </a:xfrm>
          <a:prstGeom prst="rect">
            <a:avLst/>
          </a:prstGeom>
          <a:solidFill>
            <a:srgbClr val="78539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7150" tIns="57150" rIns="57150" bIns="57150" numCol="1" rtlCol="0" anchor="t" anchorCtr="0" compatLnSpc="1">
            <a:prstTxWarp prst="textNoShape">
              <a:avLst/>
            </a:prstTxWarp>
          </a:bodyPr>
          <a:lstStyle/>
          <a:p>
            <a:pPr defTabSz="571478" fontAlgn="base">
              <a:spcBef>
                <a:spcPct val="0"/>
              </a:spcBef>
              <a:spcAft>
                <a:spcPct val="0"/>
              </a:spcAft>
            </a:pPr>
            <a:endParaRPr lang="en-US" sz="875" dirty="0">
              <a:solidFill>
                <a:srgbClr val="FFFFFF"/>
              </a:solidFill>
              <a:latin typeface="IBM Plex Sans Light"/>
            </a:endParaRPr>
          </a:p>
        </p:txBody>
      </p:sp>
      <p:sp>
        <p:nvSpPr>
          <p:cNvPr id="8" name="TextBox 7">
            <a:extLst>
              <a:ext uri="{FF2B5EF4-FFF2-40B4-BE49-F238E27FC236}">
                <a16:creationId xmlns:a16="http://schemas.microsoft.com/office/drawing/2014/main" id="{F4BEBA48-2952-E90C-A48F-C08D4AE5CD31}"/>
              </a:ext>
            </a:extLst>
          </p:cNvPr>
          <p:cNvSpPr txBox="1"/>
          <p:nvPr/>
        </p:nvSpPr>
        <p:spPr>
          <a:xfrm>
            <a:off x="5139932" y="2151221"/>
            <a:ext cx="795875" cy="400110"/>
          </a:xfrm>
          <a:prstGeom prst="rect">
            <a:avLst/>
          </a:prstGeom>
          <a:noFill/>
        </p:spPr>
        <p:txBody>
          <a:bodyPr wrap="square">
            <a:spAutoFit/>
          </a:bodyPr>
          <a:lstStyle/>
          <a:p>
            <a:pPr algn="ctr" defTabSz="685772"/>
            <a:r>
              <a:rPr lang="en-US" sz="1000" dirty="0">
                <a:solidFill>
                  <a:srgbClr val="FFFFFF"/>
                </a:solidFill>
                <a:latin typeface="IBM Plex Sans" panose="020B0503050203000203" pitchFamily="34" charset="0"/>
              </a:rPr>
              <a:t>Rates </a:t>
            </a:r>
            <a:endParaRPr lang="en-US" sz="1100" dirty="0">
              <a:solidFill>
                <a:srgbClr val="000000"/>
              </a:solidFill>
              <a:latin typeface="IBM Plex Sans" panose="020B0503050203000203" pitchFamily="34" charset="0"/>
            </a:endParaRPr>
          </a:p>
          <a:p>
            <a:pPr algn="ctr" defTabSz="685772"/>
            <a:r>
              <a:rPr lang="en-US" sz="1000" dirty="0">
                <a:solidFill>
                  <a:srgbClr val="FFFFFF"/>
                </a:solidFill>
                <a:latin typeface="IBM Plex Sans" panose="020B0503050203000203" pitchFamily="34" charset="0"/>
              </a:rPr>
              <a:t>&amp; Usage</a:t>
            </a:r>
            <a:endParaRPr lang="en-US" sz="1100" dirty="0">
              <a:solidFill>
                <a:srgbClr val="000000"/>
              </a:solidFill>
              <a:latin typeface="IBM Plex Sans" panose="020B0503050203000203" pitchFamily="34" charset="0"/>
            </a:endParaRPr>
          </a:p>
        </p:txBody>
      </p:sp>
      <p:sp>
        <p:nvSpPr>
          <p:cNvPr id="9" name="TextBox 8">
            <a:extLst>
              <a:ext uri="{FF2B5EF4-FFF2-40B4-BE49-F238E27FC236}">
                <a16:creationId xmlns:a16="http://schemas.microsoft.com/office/drawing/2014/main" id="{261B6075-D118-2F17-A937-C484FC3BCFD0}"/>
              </a:ext>
            </a:extLst>
          </p:cNvPr>
          <p:cNvSpPr txBox="1"/>
          <p:nvPr/>
        </p:nvSpPr>
        <p:spPr>
          <a:xfrm>
            <a:off x="6478550" y="1209988"/>
            <a:ext cx="2504308" cy="2123658"/>
          </a:xfrm>
          <a:prstGeom prst="rect">
            <a:avLst/>
          </a:prstGeom>
          <a:noFill/>
        </p:spPr>
        <p:txBody>
          <a:bodyPr wrap="square" rtlCol="0">
            <a:spAutoFit/>
          </a:bodyPr>
          <a:lstStyle/>
          <a:p>
            <a:r>
              <a:rPr lang="en-US" sz="1200" b="1" dirty="0"/>
              <a:t>ENGINEERING / OPERATIONS</a:t>
            </a:r>
            <a:endParaRPr lang="en-US" sz="800" dirty="0"/>
          </a:p>
          <a:p>
            <a:r>
              <a:rPr lang="en-US" sz="1000" dirty="0"/>
              <a:t>- Reduce the </a:t>
            </a:r>
            <a:r>
              <a:rPr lang="en-US" sz="1000" b="1" dirty="0"/>
              <a:t>amount</a:t>
            </a:r>
            <a:r>
              <a:rPr lang="en-US" sz="1000" dirty="0"/>
              <a:t> you use</a:t>
            </a:r>
          </a:p>
          <a:p>
            <a:pPr marL="241300" lvl="1" indent="-120650">
              <a:buFont typeface="Arial" panose="020B0604020202020204" pitchFamily="34" charset="0"/>
              <a:buChar char="•"/>
            </a:pPr>
            <a:r>
              <a:rPr lang="en-US" sz="1000" dirty="0"/>
              <a:t>Optimize cloud compute, storage, DBaaS, and Kubernetes</a:t>
            </a:r>
          </a:p>
          <a:p>
            <a:pPr marL="241300" lvl="1" indent="-120650">
              <a:buFont typeface="Arial" panose="020B0604020202020204" pitchFamily="34" charset="0"/>
              <a:buChar char="•"/>
            </a:pPr>
            <a:r>
              <a:rPr lang="en-US" sz="1000" dirty="0"/>
              <a:t>Identify and suspend unused or unattached volumes</a:t>
            </a:r>
          </a:p>
          <a:p>
            <a:r>
              <a:rPr lang="en-US" sz="1000" dirty="0"/>
              <a:t>- Reduce the </a:t>
            </a:r>
            <a:r>
              <a:rPr lang="en-US" sz="1000" b="1" dirty="0"/>
              <a:t>price</a:t>
            </a:r>
            <a:r>
              <a:rPr lang="en-US" sz="1000" dirty="0"/>
              <a:t> you pay</a:t>
            </a:r>
          </a:p>
          <a:p>
            <a:pPr marL="241300" lvl="1" indent="-120650">
              <a:buFont typeface="Arial" panose="020B0604020202020204" pitchFamily="34" charset="0"/>
              <a:buChar char="•"/>
            </a:pPr>
            <a:r>
              <a:rPr lang="en-US" sz="1000" b="1" dirty="0"/>
              <a:t>RI-aware compute scaling actions </a:t>
            </a:r>
            <a:r>
              <a:rPr lang="en-US" sz="1000" dirty="0"/>
              <a:t>increase existing RI inventory utilization. </a:t>
            </a:r>
          </a:p>
          <a:p>
            <a:pPr marL="241300" lvl="1" indent="-120650">
              <a:buFont typeface="Arial" panose="020B0604020202020204" pitchFamily="34" charset="0"/>
              <a:buChar char="•"/>
            </a:pPr>
            <a:r>
              <a:rPr lang="en-US" sz="1000" b="1" dirty="0"/>
              <a:t>Demand-based RI purchasing actions </a:t>
            </a:r>
            <a:r>
              <a:rPr lang="en-US" sz="1000" dirty="0"/>
              <a:t>maximize reservation-to-VM coverage.</a:t>
            </a:r>
          </a:p>
        </p:txBody>
      </p:sp>
      <p:sp>
        <p:nvSpPr>
          <p:cNvPr id="10" name="TextBox 9">
            <a:extLst>
              <a:ext uri="{FF2B5EF4-FFF2-40B4-BE49-F238E27FC236}">
                <a16:creationId xmlns:a16="http://schemas.microsoft.com/office/drawing/2014/main" id="{95193C09-A801-0571-AF13-B41E1EC6D9F6}"/>
              </a:ext>
            </a:extLst>
          </p:cNvPr>
          <p:cNvSpPr txBox="1"/>
          <p:nvPr/>
        </p:nvSpPr>
        <p:spPr>
          <a:xfrm>
            <a:off x="2530629" y="4062675"/>
            <a:ext cx="6034251" cy="1046440"/>
          </a:xfrm>
          <a:prstGeom prst="rect">
            <a:avLst/>
          </a:prstGeom>
          <a:noFill/>
        </p:spPr>
        <p:txBody>
          <a:bodyPr wrap="square" rtlCol="0">
            <a:spAutoFit/>
          </a:bodyPr>
          <a:lstStyle/>
          <a:p>
            <a:r>
              <a:rPr lang="en-US" sz="1200" b="1" dirty="0"/>
              <a:t>TOGETHER</a:t>
            </a:r>
            <a:endParaRPr lang="en-US" sz="800" dirty="0"/>
          </a:p>
          <a:p>
            <a:r>
              <a:rPr lang="en-US" sz="1000" dirty="0"/>
              <a:t>- Business SLO/metric-driven optimization</a:t>
            </a:r>
          </a:p>
          <a:p>
            <a:r>
              <a:rPr lang="en-US" sz="1000" dirty="0"/>
              <a:t>- Automate cloud optimization actions to unlock performance/efficiency opportunities</a:t>
            </a:r>
          </a:p>
          <a:p>
            <a:r>
              <a:rPr lang="en-US" sz="1000" dirty="0"/>
              <a:t>- Integrate automation with pipelines, processes, and workflows to ensure continuous ROI</a:t>
            </a:r>
          </a:p>
          <a:p>
            <a:r>
              <a:rPr lang="en-US" sz="1000" dirty="0"/>
              <a:t>- Support operational excellence with cloud cost accountability and unit economics (business / app per cloud spend)</a:t>
            </a:r>
          </a:p>
        </p:txBody>
      </p:sp>
      <p:sp>
        <p:nvSpPr>
          <p:cNvPr id="13" name="Triangle 12">
            <a:extLst>
              <a:ext uri="{FF2B5EF4-FFF2-40B4-BE49-F238E27FC236}">
                <a16:creationId xmlns:a16="http://schemas.microsoft.com/office/drawing/2014/main" id="{74B99146-78C4-E30F-B189-33243F9AEAA8}"/>
              </a:ext>
            </a:extLst>
          </p:cNvPr>
          <p:cNvSpPr/>
          <p:nvPr/>
        </p:nvSpPr>
        <p:spPr bwMode="auto">
          <a:xfrm rot="14988219">
            <a:off x="4998203" y="4048365"/>
            <a:ext cx="149124" cy="137324"/>
          </a:xfrm>
          <a:prstGeom prst="triangle">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System Font Regular"/>
              <a:buNone/>
              <a:tabLst/>
            </a:pPr>
            <a:endParaRPr kumimoji="0" lang="en-US" sz="1400" b="0" i="0" u="none" strike="noStrike" cap="none" normalizeH="0" baseline="0" dirty="0">
              <a:ln>
                <a:noFill/>
              </a:ln>
              <a:solidFill>
                <a:schemeClr val="bg1"/>
              </a:solidFill>
              <a:effectLst/>
              <a:latin typeface="+mn-lt"/>
            </a:endParaRPr>
          </a:p>
        </p:txBody>
      </p:sp>
      <p:pic>
        <p:nvPicPr>
          <p:cNvPr id="14" name="Graphic 13" descr="Bar chart outline">
            <a:extLst>
              <a:ext uri="{FF2B5EF4-FFF2-40B4-BE49-F238E27FC236}">
                <a16:creationId xmlns:a16="http://schemas.microsoft.com/office/drawing/2014/main" id="{FC2BE113-7CFD-5311-07DD-C69BB29F90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7040" y="1036007"/>
            <a:ext cx="420623" cy="420623"/>
          </a:xfrm>
          <a:prstGeom prst="rect">
            <a:avLst/>
          </a:prstGeom>
        </p:spPr>
      </p:pic>
      <p:pic>
        <p:nvPicPr>
          <p:cNvPr id="15" name="Graphic 14" descr="Gears outline">
            <a:extLst>
              <a:ext uri="{FF2B5EF4-FFF2-40B4-BE49-F238E27FC236}">
                <a16:creationId xmlns:a16="http://schemas.microsoft.com/office/drawing/2014/main" id="{1C399E17-315D-977C-25AD-A79F1EF97E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0825" y="2612122"/>
            <a:ext cx="488127" cy="488127"/>
          </a:xfrm>
          <a:prstGeom prst="rect">
            <a:avLst/>
          </a:prstGeom>
        </p:spPr>
      </p:pic>
      <p:pic>
        <p:nvPicPr>
          <p:cNvPr id="16" name="Graphic 15" descr="Social network outline">
            <a:extLst>
              <a:ext uri="{FF2B5EF4-FFF2-40B4-BE49-F238E27FC236}">
                <a16:creationId xmlns:a16="http://schemas.microsoft.com/office/drawing/2014/main" id="{011AA131-AC5C-6927-B9BF-8A6AC14536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70736" y="3003559"/>
            <a:ext cx="445734" cy="445734"/>
          </a:xfrm>
          <a:prstGeom prst="rect">
            <a:avLst/>
          </a:prstGeom>
        </p:spPr>
      </p:pic>
    </p:spTree>
    <p:extLst>
      <p:ext uri="{BB962C8B-B14F-4D97-AF65-F5344CB8AC3E}">
        <p14:creationId xmlns:p14="http://schemas.microsoft.com/office/powerpoint/2010/main" val="1361982531"/>
      </p:ext>
    </p:extLst>
  </p:cSld>
  <p:clrMapOvr>
    <a:masterClrMapping/>
  </p:clrMapOvr>
</p:sld>
</file>

<file path=ppt/theme/theme1.xml><?xml version="1.0" encoding="utf-8"?>
<a:theme xmlns:a="http://schemas.openxmlformats.org/drawingml/2006/main" name="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IBM_Presentation_Template_2022_V01_Plex" id="{4C35AED2-0956-0D40-B36D-C06D62725AA8}" vid="{C4BA05BF-74B1-4B4C-B175-992815DE89C6}"/>
    </a:ext>
  </a:extLst>
</a:theme>
</file>

<file path=ppt/theme/theme2.xml><?xml version="1.0" encoding="utf-8"?>
<a:theme xmlns:a="http://schemas.openxmlformats.org/drawingml/2006/main" name="1_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IBM_Presentation_Template_2022_V01_Plex" id="{4C35AED2-0956-0D40-B36D-C06D62725AA8}" vid="{C4BA05BF-74B1-4B4C-B175-992815DE89C6}"/>
    </a:ext>
  </a:extLst>
</a:theme>
</file>

<file path=ppt/theme/theme3.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D02670"/>
      </a:accent3>
      <a:accent4>
        <a:srgbClr val="8A3FFC"/>
      </a:accent4>
      <a:accent5>
        <a:srgbClr val="007D79"/>
      </a:accent5>
      <a:accent6>
        <a:srgbClr val="697077"/>
      </a:accent6>
      <a:hlink>
        <a:srgbClr val="4589FF"/>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IBM Plex Sans"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4.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D02670"/>
      </a:accent3>
      <a:accent4>
        <a:srgbClr val="8A3FFC"/>
      </a:accent4>
      <a:accent5>
        <a:srgbClr val="007D79"/>
      </a:accent5>
      <a:accent6>
        <a:srgbClr val="697077"/>
      </a:accent6>
      <a:hlink>
        <a:srgbClr val="4589FF"/>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IBM Plex Sans"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IBM Brand Template 2022</Template>
  <TotalTime>10256</TotalTime>
  <Words>1144</Words>
  <Application>Microsoft Office PowerPoint</Application>
  <PresentationFormat>On-screen Show (16:9)</PresentationFormat>
  <Paragraphs>216</Paragraphs>
  <Slides>15</Slides>
  <Notes>9</Notes>
  <HiddenSlides>0</HiddenSlides>
  <MMClips>2</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IBM Brand Template 2022</vt:lpstr>
      <vt:lpstr>1_IBM Brand Template 2022</vt:lpstr>
      <vt:lpstr>How to Limit Cloud Cost Waste with FinOps Accountability and Automation — Flexera One with IBM Observability and IBM Turbonomic Application Resource Management </vt:lpstr>
      <vt:lpstr>Agenda</vt:lpstr>
      <vt:lpstr>FinOps is an evolving cloud financial management discipline and cultural practice that enables organizations to get maximum business value by helping engineering, finance, technology and business teams to collaborate on data-driven spending decisions.   - FinOps Foundation Technical Advisory Council</vt:lpstr>
      <vt:lpstr>PowerPoint Presentation</vt:lpstr>
      <vt:lpstr>Getting engineering to focus on cost, forecasting and automation are the top challenges identified by FinOps survey responders</vt:lpstr>
      <vt:lpstr>PowerPoint Presentation</vt:lpstr>
      <vt:lpstr>What is required to address the misaligned priorities? </vt:lpstr>
      <vt:lpstr>How is this achieved? </vt:lpstr>
      <vt:lpstr>FinOps Practitioners and Engineering unite in the FinOps lifecycle</vt:lpstr>
      <vt:lpstr>Reporting and automation technology platforms provide transparency to accelerate FinOps adoption and collaboration</vt:lpstr>
      <vt:lpstr>Turbonomic and Flexera One meet the unique needs of finance and engineering with a focus on business outcomes</vt:lpstr>
      <vt:lpstr>PowerPoint Presentation</vt:lpstr>
      <vt:lpstr>Take control to limit cloud cost waste with reporting and automation for accountability and sustained business value</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IBM Presentation Template — IBM Plex® variant</dc:title>
  <dc:creator>Trent Shupe</dc:creator>
  <cp:lastModifiedBy>Tina Williams</cp:lastModifiedBy>
  <cp:revision>215</cp:revision>
  <cp:lastPrinted>2022-07-28T21:50:27Z</cp:lastPrinted>
  <dcterms:created xsi:type="dcterms:W3CDTF">2022-02-16T20:44:30Z</dcterms:created>
  <dcterms:modified xsi:type="dcterms:W3CDTF">2022-08-10T10:39:40Z</dcterms:modified>
</cp:coreProperties>
</file>