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7" r:id="rId1"/>
  </p:sldMasterIdLst>
  <p:notesMasterIdLst>
    <p:notesMasterId r:id="rId26"/>
  </p:notesMasterIdLst>
  <p:handoutMasterIdLst>
    <p:handoutMasterId r:id="rId27"/>
  </p:handoutMasterIdLst>
  <p:sldIdLst>
    <p:sldId id="794" r:id="rId2"/>
    <p:sldId id="603" r:id="rId3"/>
    <p:sldId id="1157" r:id="rId4"/>
    <p:sldId id="1173" r:id="rId5"/>
    <p:sldId id="984" r:id="rId6"/>
    <p:sldId id="1197" r:id="rId7"/>
    <p:sldId id="990" r:id="rId8"/>
    <p:sldId id="373" r:id="rId9"/>
    <p:sldId id="1098" r:id="rId10"/>
    <p:sldId id="1100" r:id="rId11"/>
    <p:sldId id="1101" r:id="rId12"/>
    <p:sldId id="1102" r:id="rId13"/>
    <p:sldId id="1106" r:id="rId14"/>
    <p:sldId id="1136" r:id="rId15"/>
    <p:sldId id="1135" r:id="rId16"/>
    <p:sldId id="1138" r:id="rId17"/>
    <p:sldId id="1165" r:id="rId18"/>
    <p:sldId id="1158" r:id="rId19"/>
    <p:sldId id="1196" r:id="rId20"/>
    <p:sldId id="1148" r:id="rId21"/>
    <p:sldId id="1116" r:id="rId22"/>
    <p:sldId id="1153" r:id="rId23"/>
    <p:sldId id="1191" r:id="rId24"/>
    <p:sldId id="1192" r:id="rId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CC"/>
    <a:srgbClr val="FFCCFF"/>
    <a:srgbClr val="5274D2"/>
    <a:srgbClr val="99CCFF"/>
    <a:srgbClr val="339933"/>
    <a:srgbClr val="339966"/>
    <a:srgbClr val="6699FF"/>
    <a:srgbClr val="4A70DA"/>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18" autoAdjust="0"/>
    <p:restoredTop sz="92616" autoAdjust="0"/>
  </p:normalViewPr>
  <p:slideViewPr>
    <p:cSldViewPr snapToGrid="0">
      <p:cViewPr varScale="1">
        <p:scale>
          <a:sx n="85" d="100"/>
          <a:sy n="85" d="100"/>
        </p:scale>
        <p:origin x="89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3240"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effectLst>
                  <a:outerShdw blurRad="38100" dist="38100" dir="2700000" algn="tl">
                    <a:srgbClr val="000000">
                      <a:alpha val="43137"/>
                    </a:srgbClr>
                  </a:outerShdw>
                </a:effectLst>
                <a:latin typeface="+mn-lt"/>
                <a:ea typeface="+mn-ea"/>
                <a:cs typeface="+mn-cs"/>
              </a:defRPr>
            </a:pPr>
            <a:r>
              <a:rPr lang="en-US" b="1" baseline="0" dirty="0">
                <a:solidFill>
                  <a:schemeClr val="tx1"/>
                </a:solidFill>
                <a:effectLst>
                  <a:outerShdw blurRad="38100" dist="38100" dir="2700000" algn="tl">
                    <a:srgbClr val="000000">
                      <a:alpha val="43137"/>
                    </a:srgbClr>
                  </a:outerShdw>
                </a:effectLst>
                <a:latin typeface="+mn-lt"/>
                <a:ea typeface="+mn-ea"/>
                <a:cs typeface="+mn-cs"/>
              </a:rPr>
              <a:t>Level of Effort</a:t>
            </a:r>
            <a:endParaRPr lang="en-US" b="1" baseline="0" dirty="0">
              <a:solidFill>
                <a:schemeClr val="tx1"/>
              </a:solidFill>
              <a:effectLst>
                <a:outerShdw blurRad="38100" dist="38100" dir="2700000" algn="tl">
                  <a:srgbClr val="000000">
                    <a:alpha val="43137"/>
                  </a:srgbClr>
                </a:outerShdw>
              </a:effectLst>
            </a:endParaRPr>
          </a:p>
        </c:rich>
      </c:tx>
      <c:layout>
        <c:manualLayout>
          <c:xMode val="edge"/>
          <c:yMode val="edge"/>
          <c:x val="0.43682584322933604"/>
          <c:y val="2.9887920298879204E-2"/>
        </c:manualLayout>
      </c:layout>
      <c:overlay val="0"/>
      <c:spPr>
        <a:solidFill>
          <a:schemeClr val="lt1"/>
        </a:solidFill>
        <a:ln w="25400" cap="flat" cmpd="sng" algn="ctr">
          <a:solidFill>
            <a:schemeClr val="accent3"/>
          </a:solidFill>
          <a:prstDash val="solid"/>
        </a:ln>
        <a:effectLst/>
      </c:spPr>
      <c:txPr>
        <a:bodyPr rot="0" spcFirstLastPara="1" vertOverflow="ellipsis" vert="horz" wrap="square" anchor="ctr" anchorCtr="1"/>
        <a:lstStyle/>
        <a:p>
          <a:pPr>
            <a:defRPr sz="1862" b="0" i="0" u="none" strike="noStrike" kern="1200" spc="0" baseline="0">
              <a:solidFill>
                <a:schemeClr val="tx1"/>
              </a:solidFill>
              <a:effectLst>
                <a:outerShdw blurRad="38100" dist="38100" dir="2700000" algn="tl">
                  <a:srgbClr val="000000">
                    <a:alpha val="43137"/>
                  </a:srgb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Level of Effort Comparison</c:v>
                </c:pt>
              </c:strCache>
            </c:strRef>
          </c:tx>
          <c:spPr>
            <a:solidFill>
              <a:schemeClr val="accent1"/>
            </a:solidFill>
            <a:ln>
              <a:noFill/>
            </a:ln>
            <a:effectLst/>
          </c:spPr>
          <c:invertIfNegative val="0"/>
          <c:dPt>
            <c:idx val="0"/>
            <c:invertIfNegative val="0"/>
            <c:bubble3D val="0"/>
            <c:spPr>
              <a:solidFill>
                <a:schemeClr val="accent2"/>
              </a:solidFill>
              <a:ln>
                <a:noFill/>
              </a:ln>
              <a:effectLst/>
              <a:scene3d>
                <a:camera prst="orthographicFront"/>
                <a:lightRig rig="threePt" dir="t"/>
              </a:scene3d>
              <a:sp3d>
                <a:bevelT/>
              </a:sp3d>
            </c:spPr>
            <c:extLst>
              <c:ext xmlns:c16="http://schemas.microsoft.com/office/drawing/2014/chart" uri="{C3380CC4-5D6E-409C-BE32-E72D297353CC}">
                <c16:uniqueId val="{00000002-EC5E-4DE7-8895-09AEBFDAF5A9}"/>
              </c:ext>
            </c:extLst>
          </c:dPt>
          <c:dPt>
            <c:idx val="1"/>
            <c:invertIfNegative val="0"/>
            <c:bubble3D val="0"/>
            <c:spPr>
              <a:solidFill>
                <a:srgbClr val="FF0000"/>
              </a:solidFill>
              <a:ln>
                <a:solidFill>
                  <a:schemeClr val="tx1">
                    <a:lumMod val="95000"/>
                    <a:lumOff val="5000"/>
                  </a:schemeClr>
                </a:solidFill>
              </a:ln>
              <a:effectLst/>
              <a:scene3d>
                <a:camera prst="orthographicFront"/>
                <a:lightRig rig="threePt" dir="t"/>
              </a:scene3d>
              <a:sp3d>
                <a:bevelT/>
              </a:sp3d>
            </c:spPr>
            <c:extLst>
              <c:ext xmlns:c16="http://schemas.microsoft.com/office/drawing/2014/chart" uri="{C3380CC4-5D6E-409C-BE32-E72D297353CC}">
                <c16:uniqueId val="{00000005-EA39-4960-9B43-B208DDE99ECB}"/>
              </c:ext>
            </c:extLst>
          </c:dPt>
          <c:dPt>
            <c:idx val="2"/>
            <c:invertIfNegative val="0"/>
            <c:bubble3D val="0"/>
            <c:spPr>
              <a:solidFill>
                <a:schemeClr val="accent2"/>
              </a:solidFill>
              <a:ln>
                <a:noFill/>
              </a:ln>
              <a:effectLst/>
              <a:scene3d>
                <a:camera prst="orthographicFront"/>
                <a:lightRig rig="threePt" dir="t"/>
              </a:scene3d>
              <a:sp3d>
                <a:bevelT/>
              </a:sp3d>
            </c:spPr>
            <c:extLst>
              <c:ext xmlns:c16="http://schemas.microsoft.com/office/drawing/2014/chart" uri="{C3380CC4-5D6E-409C-BE32-E72D297353CC}">
                <c16:uniqueId val="{00000003-EC5E-4DE7-8895-09AEBFDAF5A9}"/>
              </c:ext>
            </c:extLst>
          </c:dPt>
          <c:dPt>
            <c:idx val="3"/>
            <c:invertIfNegative val="0"/>
            <c:bubble3D val="0"/>
            <c:spPr>
              <a:solidFill>
                <a:schemeClr val="accent2"/>
              </a:solidFill>
              <a:ln>
                <a:noFill/>
              </a:ln>
              <a:effectLst/>
              <a:scene3d>
                <a:camera prst="orthographicFront"/>
                <a:lightRig rig="threePt" dir="t"/>
              </a:scene3d>
              <a:sp3d>
                <a:bevelT/>
              </a:sp3d>
            </c:spPr>
            <c:extLst>
              <c:ext xmlns:c16="http://schemas.microsoft.com/office/drawing/2014/chart" uri="{C3380CC4-5D6E-409C-BE32-E72D297353CC}">
                <c16:uniqueId val="{00000004-EC5E-4DE7-8895-09AEBFDAF5A9}"/>
              </c:ext>
            </c:extLst>
          </c:dPt>
          <c:dPt>
            <c:idx val="4"/>
            <c:invertIfNegative val="0"/>
            <c:bubble3D val="0"/>
            <c:spPr>
              <a:solidFill>
                <a:schemeClr val="accent2"/>
              </a:solidFill>
              <a:ln>
                <a:noFill/>
              </a:ln>
              <a:effectLst/>
              <a:scene3d>
                <a:camera prst="orthographicFront"/>
                <a:lightRig rig="threePt" dir="t"/>
              </a:scene3d>
              <a:sp3d>
                <a:bevelT/>
              </a:sp3d>
            </c:spPr>
            <c:extLst>
              <c:ext xmlns:c16="http://schemas.microsoft.com/office/drawing/2014/chart" uri="{C3380CC4-5D6E-409C-BE32-E72D297353CC}">
                <c16:uniqueId val="{00000005-EC5E-4DE7-8895-09AEBFDAF5A9}"/>
              </c:ext>
            </c:extLst>
          </c:dPt>
          <c:dPt>
            <c:idx val="5"/>
            <c:invertIfNegative val="0"/>
            <c:bubble3D val="0"/>
            <c:spPr>
              <a:solidFill>
                <a:schemeClr val="accent2"/>
              </a:solidFill>
              <a:ln>
                <a:noFill/>
              </a:ln>
              <a:effectLst/>
              <a:scene3d>
                <a:camera prst="orthographicFront"/>
                <a:lightRig rig="threePt" dir="t"/>
              </a:scene3d>
              <a:sp3d>
                <a:bevelT/>
              </a:sp3d>
            </c:spPr>
            <c:extLst>
              <c:ext xmlns:c16="http://schemas.microsoft.com/office/drawing/2014/chart" uri="{C3380CC4-5D6E-409C-BE32-E72D297353CC}">
                <c16:uniqueId val="{00000006-EC5E-4DE7-8895-09AEBFDAF5A9}"/>
              </c:ext>
            </c:extLst>
          </c:dPt>
          <c:dPt>
            <c:idx val="6"/>
            <c:invertIfNegative val="0"/>
            <c:bubble3D val="0"/>
            <c:spPr>
              <a:solidFill>
                <a:schemeClr val="accent2"/>
              </a:solidFill>
              <a:ln>
                <a:noFill/>
              </a:ln>
              <a:effectLst/>
              <a:scene3d>
                <a:camera prst="orthographicFront"/>
                <a:lightRig rig="threePt" dir="t"/>
              </a:scene3d>
              <a:sp3d>
                <a:bevelT/>
              </a:sp3d>
            </c:spPr>
            <c:extLst>
              <c:ext xmlns:c16="http://schemas.microsoft.com/office/drawing/2014/chart" uri="{C3380CC4-5D6E-409C-BE32-E72D297353CC}">
                <c16:uniqueId val="{00000007-EC5E-4DE7-8895-09AEBFDAF5A9}"/>
              </c:ext>
            </c:extLst>
          </c:dPt>
          <c:cat>
            <c:strRef>
              <c:f>Sheet1!$A$2:$A$8</c:f>
              <c:strCache>
                <c:ptCount val="7"/>
                <c:pt idx="0">
                  <c:v>System and applications</c:v>
                </c:pt>
                <c:pt idx="1">
                  <c:v>Test data</c:v>
                </c:pt>
                <c:pt idx="2">
                  <c:v>Database server</c:v>
                </c:pt>
                <c:pt idx="3">
                  <c:v>Client operating system</c:v>
                </c:pt>
                <c:pt idx="4">
                  <c:v>Browser</c:v>
                </c:pt>
                <c:pt idx="5">
                  <c:v>Hardware and Server O/S</c:v>
                </c:pt>
                <c:pt idx="6">
                  <c:v>Network</c:v>
                </c:pt>
              </c:strCache>
            </c:strRef>
          </c:cat>
          <c:val>
            <c:numRef>
              <c:f>Sheet1!$B$2:$B$8</c:f>
              <c:numCache>
                <c:formatCode>General</c:formatCode>
                <c:ptCount val="7"/>
                <c:pt idx="0">
                  <c:v>2</c:v>
                </c:pt>
                <c:pt idx="1">
                  <c:v>8</c:v>
                </c:pt>
                <c:pt idx="2">
                  <c:v>1.5</c:v>
                </c:pt>
                <c:pt idx="3">
                  <c:v>1.1000000000000001</c:v>
                </c:pt>
                <c:pt idx="4">
                  <c:v>1</c:v>
                </c:pt>
                <c:pt idx="5">
                  <c:v>2.6</c:v>
                </c:pt>
                <c:pt idx="6">
                  <c:v>2</c:v>
                </c:pt>
              </c:numCache>
            </c:numRef>
          </c:val>
          <c:extLst>
            <c:ext xmlns:c16="http://schemas.microsoft.com/office/drawing/2014/chart" uri="{C3380CC4-5D6E-409C-BE32-E72D297353CC}">
              <c16:uniqueId val="{00000000-EA39-4960-9B43-B208DDE99ECB}"/>
            </c:ext>
          </c:extLst>
        </c:ser>
        <c:dLbls>
          <c:showLegendKey val="0"/>
          <c:showVal val="0"/>
          <c:showCatName val="0"/>
          <c:showSerName val="0"/>
          <c:showPercent val="0"/>
          <c:showBubbleSize val="0"/>
        </c:dLbls>
        <c:gapWidth val="219"/>
        <c:overlap val="-27"/>
        <c:axId val="278296792"/>
        <c:axId val="278296464"/>
      </c:barChart>
      <c:catAx>
        <c:axId val="278296792"/>
        <c:scaling>
          <c:orientation val="minMax"/>
        </c:scaling>
        <c:delete val="0"/>
        <c:axPos val="b"/>
        <c:numFmt formatCode="General" sourceLinked="1"/>
        <c:majorTickMark val="none"/>
        <c:minorTickMark val="none"/>
        <c:tickLblPos val="nextTo"/>
        <c:spPr>
          <a:noFill/>
          <a:ln w="19050" cap="flat" cmpd="sng" algn="ctr">
            <a:solidFill>
              <a:schemeClr val="dk1"/>
            </a:solidFill>
            <a:prstDash val="solid"/>
            <a:miter lim="800000"/>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78296464"/>
        <c:crosses val="autoZero"/>
        <c:auto val="1"/>
        <c:lblAlgn val="ctr"/>
        <c:lblOffset val="100"/>
        <c:noMultiLvlLbl val="0"/>
      </c:catAx>
      <c:valAx>
        <c:axId val="278296464"/>
        <c:scaling>
          <c:orientation val="minMax"/>
        </c:scaling>
        <c:delete val="0"/>
        <c:axPos val="l"/>
        <c:majorGridlines>
          <c:spPr>
            <a:ln w="6350" cap="flat" cmpd="sng" algn="ctr">
              <a:solidFill>
                <a:schemeClr val="accent4"/>
              </a:solidFill>
              <a:prstDash val="solid"/>
              <a:miter lim="800000"/>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8296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BA4222-7BF2-4AEE-B40B-04DC4518E7EA}"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5245DC0F-7A6B-4A46-8D6C-AAC0FDC4E240}">
      <dgm:prSet phldrT="[Text]" custT="1">
        <dgm:style>
          <a:lnRef idx="0">
            <a:schemeClr val="accent1"/>
          </a:lnRef>
          <a:fillRef idx="3">
            <a:schemeClr val="accent1"/>
          </a:fillRef>
          <a:effectRef idx="3">
            <a:schemeClr val="accent1"/>
          </a:effectRef>
          <a:fontRef idx="minor">
            <a:schemeClr val="lt1"/>
          </a:fontRef>
        </dgm:style>
      </dgm:prSet>
      <dgm:spPr>
        <a:solidFill>
          <a:srgbClr val="000066"/>
        </a:solidFill>
        <a:scene3d>
          <a:camera prst="orthographicFront"/>
          <a:lightRig rig="threePt" dir="t"/>
        </a:scene3d>
        <a:sp3d>
          <a:bevelT/>
        </a:sp3d>
      </dgm:spPr>
      <dgm:t>
        <a:bodyPr/>
        <a:lstStyle/>
        <a:p>
          <a:endParaRPr lang="en-US" sz="1400" b="0" cap="none" spc="0" dirty="0">
            <a:ln w="0"/>
            <a:solidFill>
              <a:schemeClr val="accent1"/>
            </a:solidFill>
            <a:effectLst>
              <a:outerShdw blurRad="38100" dist="25400" dir="5400000" algn="ctr" rotWithShape="0">
                <a:srgbClr val="6E747A">
                  <a:alpha val="43000"/>
                </a:srgbClr>
              </a:outerShdw>
            </a:effectLst>
          </a:endParaRPr>
        </a:p>
      </dgm:t>
    </dgm:pt>
    <dgm:pt modelId="{B411AE98-0EC8-4AB8-ADFC-55E65C13EFBB}" type="parTrans" cxnId="{CA230F5A-A463-4C96-B481-E911AAC87C89}">
      <dgm:prSet/>
      <dgm:spPr/>
      <dgm:t>
        <a:bodyPr/>
        <a:lstStyle/>
        <a:p>
          <a:endParaRPr lang="en-US" sz="2400" b="0" cap="none" spc="0">
            <a:ln w="0"/>
            <a:solidFill>
              <a:schemeClr val="accent1"/>
            </a:solidFill>
            <a:effectLst>
              <a:outerShdw blurRad="38100" dist="25400" dir="5400000" algn="ctr" rotWithShape="0">
                <a:srgbClr val="6E747A">
                  <a:alpha val="43000"/>
                </a:srgbClr>
              </a:outerShdw>
            </a:effectLst>
          </a:endParaRPr>
        </a:p>
      </dgm:t>
    </dgm:pt>
    <dgm:pt modelId="{854AB685-E212-4986-8F02-C2D4B8364177}" type="sibTrans" cxnId="{CA230F5A-A463-4C96-B481-E911AAC87C89}">
      <dgm:prSet/>
      <dgm:spPr>
        <a:solidFill>
          <a:schemeClr val="accent2">
            <a:lumMod val="75000"/>
          </a:schemeClr>
        </a:solidFill>
        <a:scene3d>
          <a:camera prst="orthographicFront"/>
          <a:lightRig rig="threePt" dir="t"/>
        </a:scene3d>
        <a:sp3d>
          <a:bevelT/>
        </a:sp3d>
      </dgm:spPr>
      <dgm:t>
        <a:bodyPr/>
        <a:lstStyle/>
        <a:p>
          <a:endParaRPr lang="en-US" sz="2400" b="0" cap="none" spc="0">
            <a:ln w="0"/>
            <a:solidFill>
              <a:schemeClr val="accent1"/>
            </a:solidFill>
            <a:effectLst>
              <a:outerShdw blurRad="38100" dist="25400" dir="5400000" algn="ctr" rotWithShape="0">
                <a:srgbClr val="6E747A">
                  <a:alpha val="43000"/>
                </a:srgbClr>
              </a:outerShdw>
            </a:effectLst>
          </a:endParaRPr>
        </a:p>
      </dgm:t>
    </dgm:pt>
    <dgm:pt modelId="{4B10BE17-DE0B-4875-A33C-EA80C6D0B25A}">
      <dgm:prSet phldrT="[Text]" custT="1">
        <dgm:style>
          <a:lnRef idx="0">
            <a:schemeClr val="accent4"/>
          </a:lnRef>
          <a:fillRef idx="3">
            <a:schemeClr val="accent4"/>
          </a:fillRef>
          <a:effectRef idx="3">
            <a:schemeClr val="accent4"/>
          </a:effectRef>
          <a:fontRef idx="minor">
            <a:schemeClr val="lt1"/>
          </a:fontRef>
        </dgm:style>
      </dgm:prSet>
      <dgm:spPr>
        <a:solidFill>
          <a:schemeClr val="accent1">
            <a:lumMod val="75000"/>
          </a:schemeClr>
        </a:solidFill>
        <a:scene3d>
          <a:camera prst="orthographicFront"/>
          <a:lightRig rig="threePt" dir="t"/>
        </a:scene3d>
        <a:sp3d>
          <a:bevelT/>
        </a:sp3d>
      </dgm:spPr>
      <dgm:t>
        <a:bodyPr/>
        <a:lstStyle/>
        <a:p>
          <a:endParaRPr lang="en-US" sz="1400" b="0" cap="none" spc="0" dirty="0">
            <a:ln w="0"/>
            <a:solidFill>
              <a:schemeClr val="accent1"/>
            </a:solidFill>
            <a:effectLst>
              <a:outerShdw blurRad="38100" dist="25400" dir="5400000" algn="ctr" rotWithShape="0">
                <a:srgbClr val="6E747A">
                  <a:alpha val="43000"/>
                </a:srgbClr>
              </a:outerShdw>
            </a:effectLst>
          </a:endParaRPr>
        </a:p>
      </dgm:t>
    </dgm:pt>
    <dgm:pt modelId="{358C81B3-FCA2-4414-9809-CEF6590F2E15}" type="parTrans" cxnId="{8081E9B9-4398-4180-B102-8FD618317944}">
      <dgm:prSet/>
      <dgm:spPr/>
      <dgm:t>
        <a:bodyPr/>
        <a:lstStyle/>
        <a:p>
          <a:endParaRPr lang="en-US" sz="2400" b="0" cap="none" spc="0">
            <a:ln w="0"/>
            <a:solidFill>
              <a:schemeClr val="accent1"/>
            </a:solidFill>
            <a:effectLst>
              <a:outerShdw blurRad="38100" dist="25400" dir="5400000" algn="ctr" rotWithShape="0">
                <a:srgbClr val="6E747A">
                  <a:alpha val="43000"/>
                </a:srgbClr>
              </a:outerShdw>
            </a:effectLst>
          </a:endParaRPr>
        </a:p>
      </dgm:t>
    </dgm:pt>
    <dgm:pt modelId="{69473074-47AC-47BA-9DFB-4A755E1A355A}" type="sibTrans" cxnId="{8081E9B9-4398-4180-B102-8FD618317944}">
      <dgm:prSet/>
      <dgm:spPr>
        <a:solidFill>
          <a:schemeClr val="accent2">
            <a:lumMod val="75000"/>
          </a:schemeClr>
        </a:solidFill>
        <a:scene3d>
          <a:camera prst="orthographicFront"/>
          <a:lightRig rig="threePt" dir="t"/>
        </a:scene3d>
        <a:sp3d>
          <a:bevelT/>
        </a:sp3d>
      </dgm:spPr>
      <dgm:t>
        <a:bodyPr/>
        <a:lstStyle/>
        <a:p>
          <a:endParaRPr lang="en-US" sz="2400" b="0" cap="none" spc="0">
            <a:ln w="0"/>
            <a:solidFill>
              <a:schemeClr val="accent1"/>
            </a:solidFill>
            <a:effectLst>
              <a:outerShdw blurRad="38100" dist="25400" dir="5400000" algn="ctr" rotWithShape="0">
                <a:srgbClr val="6E747A">
                  <a:alpha val="43000"/>
                </a:srgbClr>
              </a:outerShdw>
            </a:effectLst>
          </a:endParaRPr>
        </a:p>
      </dgm:t>
    </dgm:pt>
    <dgm:pt modelId="{32DE4FC3-0437-4D7E-8DD0-1D6B8C88CAB1}">
      <dgm:prSet phldrT="[Text]" custT="1">
        <dgm:style>
          <a:lnRef idx="0">
            <a:schemeClr val="accent3"/>
          </a:lnRef>
          <a:fillRef idx="3">
            <a:schemeClr val="accent3"/>
          </a:fillRef>
          <a:effectRef idx="3">
            <a:schemeClr val="accent3"/>
          </a:effectRef>
          <a:fontRef idx="minor">
            <a:schemeClr val="lt1"/>
          </a:fontRef>
        </dgm:style>
      </dgm:prSet>
      <dgm:spPr>
        <a:solidFill>
          <a:srgbClr val="009900"/>
        </a:solidFill>
        <a:scene3d>
          <a:camera prst="orthographicFront"/>
          <a:lightRig rig="threePt" dir="t"/>
        </a:scene3d>
        <a:sp3d>
          <a:bevelT/>
        </a:sp3d>
      </dgm:spPr>
      <dgm:t>
        <a:bodyPr/>
        <a:lstStyle/>
        <a:p>
          <a:endParaRPr lang="en-US" sz="1400" b="0" cap="none" spc="0" dirty="0">
            <a:ln w="0"/>
            <a:solidFill>
              <a:schemeClr val="accent1"/>
            </a:solidFill>
            <a:effectLst>
              <a:outerShdw blurRad="38100" dist="25400" dir="5400000" algn="ctr" rotWithShape="0">
                <a:srgbClr val="6E747A">
                  <a:alpha val="43000"/>
                </a:srgbClr>
              </a:outerShdw>
            </a:effectLst>
          </a:endParaRPr>
        </a:p>
      </dgm:t>
    </dgm:pt>
    <dgm:pt modelId="{60A9CBF5-8F5A-4090-97EE-07D489652A8A}" type="parTrans" cxnId="{D4CD8D49-7547-427B-A9E5-86854F0B98AD}">
      <dgm:prSet/>
      <dgm:spPr/>
      <dgm:t>
        <a:bodyPr/>
        <a:lstStyle/>
        <a:p>
          <a:endParaRPr lang="en-US" sz="2400" b="0" cap="none" spc="0">
            <a:ln w="0"/>
            <a:solidFill>
              <a:schemeClr val="accent1"/>
            </a:solidFill>
            <a:effectLst>
              <a:outerShdw blurRad="38100" dist="25400" dir="5400000" algn="ctr" rotWithShape="0">
                <a:srgbClr val="6E747A">
                  <a:alpha val="43000"/>
                </a:srgbClr>
              </a:outerShdw>
            </a:effectLst>
          </a:endParaRPr>
        </a:p>
      </dgm:t>
    </dgm:pt>
    <dgm:pt modelId="{7E58579A-98CC-48D3-AD67-525A4097D4EE}" type="sibTrans" cxnId="{D4CD8D49-7547-427B-A9E5-86854F0B98AD}">
      <dgm:prSet/>
      <dgm:spPr>
        <a:solidFill>
          <a:schemeClr val="accent2">
            <a:lumMod val="75000"/>
          </a:schemeClr>
        </a:solidFill>
        <a:scene3d>
          <a:camera prst="orthographicFront"/>
          <a:lightRig rig="threePt" dir="t"/>
        </a:scene3d>
        <a:sp3d>
          <a:bevelT/>
        </a:sp3d>
      </dgm:spPr>
      <dgm:t>
        <a:bodyPr/>
        <a:lstStyle/>
        <a:p>
          <a:endParaRPr lang="en-US" sz="2400" b="0" cap="none" spc="0">
            <a:ln w="0"/>
            <a:solidFill>
              <a:schemeClr val="accent1"/>
            </a:solidFill>
            <a:effectLst>
              <a:outerShdw blurRad="38100" dist="25400" dir="5400000" algn="ctr" rotWithShape="0">
                <a:srgbClr val="6E747A">
                  <a:alpha val="43000"/>
                </a:srgbClr>
              </a:outerShdw>
            </a:effectLst>
          </a:endParaRPr>
        </a:p>
      </dgm:t>
    </dgm:pt>
    <dgm:pt modelId="{846CDBD7-1D4C-4C23-B65E-0C5608ADABB6}">
      <dgm:prSet phldrT="[Text]" custT="1">
        <dgm:style>
          <a:lnRef idx="0">
            <a:schemeClr val="dk1"/>
          </a:lnRef>
          <a:fillRef idx="3">
            <a:schemeClr val="dk1"/>
          </a:fillRef>
          <a:effectRef idx="3">
            <a:schemeClr val="dk1"/>
          </a:effectRef>
          <a:fontRef idx="minor">
            <a:schemeClr val="lt1"/>
          </a:fontRef>
        </dgm:style>
      </dgm:prSet>
      <dgm:spPr>
        <a:solidFill>
          <a:srgbClr val="FF0000"/>
        </a:solidFill>
        <a:scene3d>
          <a:camera prst="orthographicFront"/>
          <a:lightRig rig="threePt" dir="t"/>
        </a:scene3d>
        <a:sp3d>
          <a:bevelT/>
        </a:sp3d>
      </dgm:spPr>
      <dgm:t>
        <a:bodyPr/>
        <a:lstStyle/>
        <a:p>
          <a:endParaRPr lang="en-US" sz="1400" b="0" cap="none" spc="0" dirty="0">
            <a:ln w="0"/>
            <a:solidFill>
              <a:schemeClr val="accent1"/>
            </a:solidFill>
            <a:effectLst>
              <a:outerShdw blurRad="38100" dist="25400" dir="5400000" algn="ctr" rotWithShape="0">
                <a:srgbClr val="6E747A">
                  <a:alpha val="43000"/>
                </a:srgbClr>
              </a:outerShdw>
            </a:effectLst>
          </a:endParaRPr>
        </a:p>
      </dgm:t>
    </dgm:pt>
    <dgm:pt modelId="{12F67183-EE2C-4685-878D-BADCECD94DC1}" type="parTrans" cxnId="{1D122ABA-5ED8-4202-82E5-FC66FF3F860F}">
      <dgm:prSet/>
      <dgm:spPr/>
      <dgm:t>
        <a:bodyPr/>
        <a:lstStyle/>
        <a:p>
          <a:endParaRPr lang="en-US" sz="2400" b="0" cap="none" spc="0">
            <a:ln w="0"/>
            <a:solidFill>
              <a:schemeClr val="accent1"/>
            </a:solidFill>
            <a:effectLst>
              <a:outerShdw blurRad="38100" dist="25400" dir="5400000" algn="ctr" rotWithShape="0">
                <a:srgbClr val="6E747A">
                  <a:alpha val="43000"/>
                </a:srgbClr>
              </a:outerShdw>
            </a:effectLst>
          </a:endParaRPr>
        </a:p>
      </dgm:t>
    </dgm:pt>
    <dgm:pt modelId="{4E9DADE8-85F7-410F-871A-4A7096C22761}" type="sibTrans" cxnId="{1D122ABA-5ED8-4202-82E5-FC66FF3F860F}">
      <dgm:prSet/>
      <dgm:spPr>
        <a:solidFill>
          <a:schemeClr val="accent2">
            <a:lumMod val="75000"/>
          </a:schemeClr>
        </a:solidFill>
        <a:scene3d>
          <a:camera prst="orthographicFront"/>
          <a:lightRig rig="threePt" dir="t"/>
        </a:scene3d>
        <a:sp3d>
          <a:bevelT/>
        </a:sp3d>
      </dgm:spPr>
      <dgm:t>
        <a:bodyPr/>
        <a:lstStyle/>
        <a:p>
          <a:endParaRPr lang="en-US" sz="2400" b="0" cap="none" spc="0">
            <a:ln w="0"/>
            <a:solidFill>
              <a:schemeClr val="accent1"/>
            </a:solidFill>
            <a:effectLst>
              <a:outerShdw blurRad="38100" dist="25400" dir="5400000" algn="ctr" rotWithShape="0">
                <a:srgbClr val="6E747A">
                  <a:alpha val="43000"/>
                </a:srgbClr>
              </a:outerShdw>
            </a:effectLst>
          </a:endParaRPr>
        </a:p>
      </dgm:t>
    </dgm:pt>
    <dgm:pt modelId="{552F1DFF-1320-4B8E-8890-1C437D833FB5}">
      <dgm:prSet phldrT="[Text]" custScaleX="69213" custScaleY="66066" custLinFactNeighborX="-70120" custLinFactNeighborY="-47383"/>
      <dgm:spPr/>
      <dgm:t>
        <a:bodyPr/>
        <a:lstStyle/>
        <a:p>
          <a:endParaRPr lang="en-US" b="0" cap="none" spc="0" dirty="0">
            <a:ln w="0"/>
            <a:solidFill>
              <a:schemeClr val="accent1"/>
            </a:solidFill>
            <a:effectLst>
              <a:outerShdw blurRad="38100" dist="25400" dir="5400000" algn="ctr" rotWithShape="0">
                <a:srgbClr val="6E747A">
                  <a:alpha val="43000"/>
                </a:srgbClr>
              </a:outerShdw>
            </a:effectLst>
          </a:endParaRPr>
        </a:p>
      </dgm:t>
    </dgm:pt>
    <dgm:pt modelId="{0D5ADDE3-C621-4248-A7D5-694CCDF7F954}" type="parTrans" cxnId="{719B87CB-F942-45E5-BE7D-D186381D76A3}">
      <dgm:prSet/>
      <dgm:spPr/>
      <dgm:t>
        <a:bodyPr/>
        <a:lstStyle/>
        <a:p>
          <a:endParaRPr lang="en-US"/>
        </a:p>
      </dgm:t>
    </dgm:pt>
    <dgm:pt modelId="{B0A62AA0-FA5C-427B-8756-CB18FA9B64CC}" type="sibTrans" cxnId="{719B87CB-F942-45E5-BE7D-D186381D76A3}">
      <dgm:prSet/>
      <dgm:spPr/>
      <dgm:t>
        <a:bodyPr/>
        <a:lstStyle/>
        <a:p>
          <a:endParaRPr lang="en-US"/>
        </a:p>
      </dgm:t>
    </dgm:pt>
    <dgm:pt modelId="{972DC8F0-7113-4600-9C66-BE338245919A}">
      <dgm:prSet phldrT="[Text]" custScaleX="69213" custScaleY="66066" custLinFactNeighborX="-70120" custLinFactNeighborY="-47383"/>
      <dgm:spPr/>
      <dgm:t>
        <a:bodyPr/>
        <a:lstStyle/>
        <a:p>
          <a:endParaRPr lang="en-US" b="0" cap="none" spc="0" dirty="0">
            <a:ln w="0"/>
            <a:solidFill>
              <a:schemeClr val="accent1"/>
            </a:solidFill>
            <a:effectLst>
              <a:outerShdw blurRad="38100" dist="25400" dir="5400000" algn="ctr" rotWithShape="0">
                <a:srgbClr val="6E747A">
                  <a:alpha val="43000"/>
                </a:srgbClr>
              </a:outerShdw>
            </a:effectLst>
          </a:endParaRPr>
        </a:p>
      </dgm:t>
    </dgm:pt>
    <dgm:pt modelId="{3ECD9F8D-2C47-48BB-B481-C171521765D9}" type="parTrans" cxnId="{366DEEF9-6E6B-4370-8E1B-870F38FC0DD5}">
      <dgm:prSet/>
      <dgm:spPr/>
      <dgm:t>
        <a:bodyPr/>
        <a:lstStyle/>
        <a:p>
          <a:endParaRPr lang="en-US"/>
        </a:p>
      </dgm:t>
    </dgm:pt>
    <dgm:pt modelId="{034356C0-34F2-4C87-B919-763AC86A306C}" type="sibTrans" cxnId="{366DEEF9-6E6B-4370-8E1B-870F38FC0DD5}">
      <dgm:prSet/>
      <dgm:spPr/>
      <dgm:t>
        <a:bodyPr/>
        <a:lstStyle/>
        <a:p>
          <a:endParaRPr lang="en-US"/>
        </a:p>
      </dgm:t>
    </dgm:pt>
    <dgm:pt modelId="{38406CD1-D4DD-4BF6-B1C3-BDAD0290F66F}">
      <dgm:prSet phldrT="[Text]" custScaleX="69213" custScaleY="66066" custLinFactNeighborX="-70307" custLinFactNeighborY="-45193"/>
      <dgm:spPr/>
      <dgm:t>
        <a:bodyPr/>
        <a:lstStyle/>
        <a:p>
          <a:endParaRPr lang="en-US" b="0" cap="none" spc="0" dirty="0">
            <a:ln w="0"/>
            <a:solidFill>
              <a:schemeClr val="accent1"/>
            </a:solidFill>
            <a:effectLst>
              <a:outerShdw blurRad="38100" dist="25400" dir="5400000" algn="ctr" rotWithShape="0">
                <a:srgbClr val="6E747A">
                  <a:alpha val="43000"/>
                </a:srgbClr>
              </a:outerShdw>
            </a:effectLst>
          </a:endParaRPr>
        </a:p>
      </dgm:t>
    </dgm:pt>
    <dgm:pt modelId="{C457EF55-3811-4F3E-B888-85257B0D83F0}" type="parTrans" cxnId="{871502CE-6EC7-4383-89E9-457231D8AB7E}">
      <dgm:prSet/>
      <dgm:spPr/>
      <dgm:t>
        <a:bodyPr/>
        <a:lstStyle/>
        <a:p>
          <a:endParaRPr lang="en-US"/>
        </a:p>
      </dgm:t>
    </dgm:pt>
    <dgm:pt modelId="{543044F0-21C8-407F-93C0-D226B5056028}" type="sibTrans" cxnId="{871502CE-6EC7-4383-89E9-457231D8AB7E}">
      <dgm:prSet/>
      <dgm:spPr/>
      <dgm:t>
        <a:bodyPr/>
        <a:lstStyle/>
        <a:p>
          <a:endParaRPr lang="en-US"/>
        </a:p>
      </dgm:t>
    </dgm:pt>
    <dgm:pt modelId="{AF2B2D36-1FEE-49F4-836D-740DBC2A0B24}">
      <dgm:prSet phldrT="[Text]" custT="1"/>
      <dgm:spPr>
        <a:noFill/>
      </dgm:spPr>
      <dgm:t>
        <a:bodyPr/>
        <a:lstStyle/>
        <a:p>
          <a:endParaRPr lang="en-US" sz="4000" b="0" cap="none" spc="0" dirty="0">
            <a:ln w="0"/>
            <a:solidFill>
              <a:schemeClr val="accent1"/>
            </a:solidFill>
            <a:effectLst>
              <a:outerShdw blurRad="38100" dist="25400" dir="5400000" algn="ctr" rotWithShape="0">
                <a:srgbClr val="6E747A">
                  <a:alpha val="43000"/>
                </a:srgbClr>
              </a:outerShdw>
            </a:effectLst>
          </a:endParaRPr>
        </a:p>
      </dgm:t>
    </dgm:pt>
    <dgm:pt modelId="{32A74B0A-D51C-49A8-80AB-D2DBE2CE9A0A}" type="sibTrans" cxnId="{7DD0F6D9-9E1A-4B5A-8A84-278D82D48BED}">
      <dgm:prSet/>
      <dgm:spPr/>
      <dgm:t>
        <a:bodyPr/>
        <a:lstStyle/>
        <a:p>
          <a:endParaRPr lang="en-US" sz="2400" b="0" cap="none" spc="0">
            <a:ln w="0"/>
            <a:solidFill>
              <a:schemeClr val="accent1"/>
            </a:solidFill>
            <a:effectLst>
              <a:outerShdw blurRad="38100" dist="25400" dir="5400000" algn="ctr" rotWithShape="0">
                <a:srgbClr val="6E747A">
                  <a:alpha val="43000"/>
                </a:srgbClr>
              </a:outerShdw>
            </a:effectLst>
          </a:endParaRPr>
        </a:p>
      </dgm:t>
    </dgm:pt>
    <dgm:pt modelId="{EB9EFCAB-D8D9-4AF5-816B-BFC9A858CA72}" type="parTrans" cxnId="{7DD0F6D9-9E1A-4B5A-8A84-278D82D48BED}">
      <dgm:prSet/>
      <dgm:spPr/>
      <dgm:t>
        <a:bodyPr/>
        <a:lstStyle/>
        <a:p>
          <a:endParaRPr lang="en-US" sz="2400" b="0" cap="none" spc="0">
            <a:ln w="0"/>
            <a:solidFill>
              <a:schemeClr val="accent1"/>
            </a:solidFill>
            <a:effectLst>
              <a:outerShdw blurRad="38100" dist="25400" dir="5400000" algn="ctr" rotWithShape="0">
                <a:srgbClr val="6E747A">
                  <a:alpha val="43000"/>
                </a:srgbClr>
              </a:outerShdw>
            </a:effectLst>
          </a:endParaRPr>
        </a:p>
      </dgm:t>
    </dgm:pt>
    <dgm:pt modelId="{05EDE1B0-5DF9-47C9-BA7B-DBA9A4EB8BAC}" type="pres">
      <dgm:prSet presAssocID="{FCBA4222-7BF2-4AEE-B40B-04DC4518E7EA}" presName="Name0" presStyleCnt="0">
        <dgm:presLayoutVars>
          <dgm:chMax val="1"/>
          <dgm:dir/>
          <dgm:animLvl val="ctr"/>
          <dgm:resizeHandles val="exact"/>
        </dgm:presLayoutVars>
      </dgm:prSet>
      <dgm:spPr/>
    </dgm:pt>
    <dgm:pt modelId="{81339AE2-2A5A-4A48-826D-88A52811B75B}" type="pres">
      <dgm:prSet presAssocID="{AF2B2D36-1FEE-49F4-836D-740DBC2A0B24}" presName="centerShape" presStyleLbl="node0" presStyleIdx="0" presStyleCnt="1" custFlipVert="1" custScaleX="2281" custScaleY="3629" custLinFactNeighborX="72259" custLinFactNeighborY="-33478"/>
      <dgm:spPr/>
    </dgm:pt>
    <dgm:pt modelId="{675E511E-F7A8-452A-8B0F-EE448168A4B4}" type="pres">
      <dgm:prSet presAssocID="{5245DC0F-7A6B-4A46-8D6C-AAC0FDC4E240}" presName="node" presStyleLbl="node1" presStyleIdx="0" presStyleCnt="4">
        <dgm:presLayoutVars>
          <dgm:bulletEnabled val="1"/>
        </dgm:presLayoutVars>
      </dgm:prSet>
      <dgm:spPr/>
    </dgm:pt>
    <dgm:pt modelId="{3D1C5404-9D01-401B-8A18-7F8DADCA7CBC}" type="pres">
      <dgm:prSet presAssocID="{5245DC0F-7A6B-4A46-8D6C-AAC0FDC4E240}" presName="dummy" presStyleCnt="0"/>
      <dgm:spPr/>
    </dgm:pt>
    <dgm:pt modelId="{9A448350-1E59-4F36-B9A3-98922352FCE9}" type="pres">
      <dgm:prSet presAssocID="{854AB685-E212-4986-8F02-C2D4B8364177}" presName="sibTrans" presStyleLbl="sibTrans2D1" presStyleIdx="0" presStyleCnt="4"/>
      <dgm:spPr/>
    </dgm:pt>
    <dgm:pt modelId="{3DC16C00-CF98-4AC4-8CC8-79F6A8449894}" type="pres">
      <dgm:prSet presAssocID="{4B10BE17-DE0B-4875-A33C-EA80C6D0B25A}" presName="node" presStyleLbl="node1" presStyleIdx="1" presStyleCnt="4">
        <dgm:presLayoutVars>
          <dgm:bulletEnabled val="1"/>
        </dgm:presLayoutVars>
      </dgm:prSet>
      <dgm:spPr/>
    </dgm:pt>
    <dgm:pt modelId="{0E9B6ABF-836D-4202-B372-95B1B671DCAF}" type="pres">
      <dgm:prSet presAssocID="{4B10BE17-DE0B-4875-A33C-EA80C6D0B25A}" presName="dummy" presStyleCnt="0"/>
      <dgm:spPr/>
    </dgm:pt>
    <dgm:pt modelId="{F6B818BE-75C1-4612-AE3C-09D45A7154CD}" type="pres">
      <dgm:prSet presAssocID="{69473074-47AC-47BA-9DFB-4A755E1A355A}" presName="sibTrans" presStyleLbl="sibTrans2D1" presStyleIdx="1" presStyleCnt="4"/>
      <dgm:spPr/>
    </dgm:pt>
    <dgm:pt modelId="{9358B218-C701-4F7C-94EF-763403EB4D73}" type="pres">
      <dgm:prSet presAssocID="{32DE4FC3-0437-4D7E-8DD0-1D6B8C88CAB1}" presName="node" presStyleLbl="node1" presStyleIdx="2" presStyleCnt="4">
        <dgm:presLayoutVars>
          <dgm:bulletEnabled val="1"/>
        </dgm:presLayoutVars>
      </dgm:prSet>
      <dgm:spPr/>
    </dgm:pt>
    <dgm:pt modelId="{6B71B505-4E5D-4C2F-89AB-EBD7A356C53D}" type="pres">
      <dgm:prSet presAssocID="{32DE4FC3-0437-4D7E-8DD0-1D6B8C88CAB1}" presName="dummy" presStyleCnt="0"/>
      <dgm:spPr/>
    </dgm:pt>
    <dgm:pt modelId="{014D573F-11A4-46CB-BC49-65F5AB727073}" type="pres">
      <dgm:prSet presAssocID="{7E58579A-98CC-48D3-AD67-525A4097D4EE}" presName="sibTrans" presStyleLbl="sibTrans2D1" presStyleIdx="2" presStyleCnt="4"/>
      <dgm:spPr/>
    </dgm:pt>
    <dgm:pt modelId="{82E9BF9E-E2E9-401C-B573-65F62C68A058}" type="pres">
      <dgm:prSet presAssocID="{846CDBD7-1D4C-4C23-B65E-0C5608ADABB6}" presName="node" presStyleLbl="node1" presStyleIdx="3" presStyleCnt="4">
        <dgm:presLayoutVars>
          <dgm:bulletEnabled val="1"/>
        </dgm:presLayoutVars>
      </dgm:prSet>
      <dgm:spPr/>
    </dgm:pt>
    <dgm:pt modelId="{B0444DAF-A86D-4B27-8C5A-81B6CEC7683C}" type="pres">
      <dgm:prSet presAssocID="{846CDBD7-1D4C-4C23-B65E-0C5608ADABB6}" presName="dummy" presStyleCnt="0"/>
      <dgm:spPr/>
    </dgm:pt>
    <dgm:pt modelId="{EC3C5F7D-9838-4BED-8A5D-DAA5583ADA76}" type="pres">
      <dgm:prSet presAssocID="{4E9DADE8-85F7-410F-871A-4A7096C22761}" presName="sibTrans" presStyleLbl="sibTrans2D1" presStyleIdx="3" presStyleCnt="4"/>
      <dgm:spPr/>
    </dgm:pt>
  </dgm:ptLst>
  <dgm:cxnLst>
    <dgm:cxn modelId="{9239CA14-4623-4640-80B9-CDDD6F6CEBE1}" type="presOf" srcId="{32DE4FC3-0437-4D7E-8DD0-1D6B8C88CAB1}" destId="{9358B218-C701-4F7C-94EF-763403EB4D73}" srcOrd="0" destOrd="0" presId="urn:microsoft.com/office/officeart/2005/8/layout/radial6"/>
    <dgm:cxn modelId="{1C007027-ADDA-43A9-9F13-50B3E7C7C7AA}" type="presOf" srcId="{5245DC0F-7A6B-4A46-8D6C-AAC0FDC4E240}" destId="{675E511E-F7A8-452A-8B0F-EE448168A4B4}" srcOrd="0" destOrd="0" presId="urn:microsoft.com/office/officeart/2005/8/layout/radial6"/>
    <dgm:cxn modelId="{4484E75E-70F1-4D36-BA12-BF3D8597E8B3}" type="presOf" srcId="{4B10BE17-DE0B-4875-A33C-EA80C6D0B25A}" destId="{3DC16C00-CF98-4AC4-8CC8-79F6A8449894}" srcOrd="0" destOrd="0" presId="urn:microsoft.com/office/officeart/2005/8/layout/radial6"/>
    <dgm:cxn modelId="{B4E34B48-8E6A-417B-9747-663E2A2C3EC9}" type="presOf" srcId="{FCBA4222-7BF2-4AEE-B40B-04DC4518E7EA}" destId="{05EDE1B0-5DF9-47C9-BA7B-DBA9A4EB8BAC}" srcOrd="0" destOrd="0" presId="urn:microsoft.com/office/officeart/2005/8/layout/radial6"/>
    <dgm:cxn modelId="{D4CD8D49-7547-427B-A9E5-86854F0B98AD}" srcId="{AF2B2D36-1FEE-49F4-836D-740DBC2A0B24}" destId="{32DE4FC3-0437-4D7E-8DD0-1D6B8C88CAB1}" srcOrd="2" destOrd="0" parTransId="{60A9CBF5-8F5A-4090-97EE-07D489652A8A}" sibTransId="{7E58579A-98CC-48D3-AD67-525A4097D4EE}"/>
    <dgm:cxn modelId="{CA230F5A-A463-4C96-B481-E911AAC87C89}" srcId="{AF2B2D36-1FEE-49F4-836D-740DBC2A0B24}" destId="{5245DC0F-7A6B-4A46-8D6C-AAC0FDC4E240}" srcOrd="0" destOrd="0" parTransId="{B411AE98-0EC8-4AB8-ADFC-55E65C13EFBB}" sibTransId="{854AB685-E212-4986-8F02-C2D4B8364177}"/>
    <dgm:cxn modelId="{DBF1BC7E-8F62-4895-B391-33DA13ADF692}" type="presOf" srcId="{7E58579A-98CC-48D3-AD67-525A4097D4EE}" destId="{014D573F-11A4-46CB-BC49-65F5AB727073}" srcOrd="0" destOrd="0" presId="urn:microsoft.com/office/officeart/2005/8/layout/radial6"/>
    <dgm:cxn modelId="{6E10BF93-993E-4972-A3A7-CCBC65AEF2F2}" type="presOf" srcId="{4E9DADE8-85F7-410F-871A-4A7096C22761}" destId="{EC3C5F7D-9838-4BED-8A5D-DAA5583ADA76}" srcOrd="0" destOrd="0" presId="urn:microsoft.com/office/officeart/2005/8/layout/radial6"/>
    <dgm:cxn modelId="{797EB9A7-AD8E-44A4-A78E-A02C2A665B32}" type="presOf" srcId="{69473074-47AC-47BA-9DFB-4A755E1A355A}" destId="{F6B818BE-75C1-4612-AE3C-09D45A7154CD}" srcOrd="0" destOrd="0" presId="urn:microsoft.com/office/officeart/2005/8/layout/radial6"/>
    <dgm:cxn modelId="{8081E9B9-4398-4180-B102-8FD618317944}" srcId="{AF2B2D36-1FEE-49F4-836D-740DBC2A0B24}" destId="{4B10BE17-DE0B-4875-A33C-EA80C6D0B25A}" srcOrd="1" destOrd="0" parTransId="{358C81B3-FCA2-4414-9809-CEF6590F2E15}" sibTransId="{69473074-47AC-47BA-9DFB-4A755E1A355A}"/>
    <dgm:cxn modelId="{1D122ABA-5ED8-4202-82E5-FC66FF3F860F}" srcId="{AF2B2D36-1FEE-49F4-836D-740DBC2A0B24}" destId="{846CDBD7-1D4C-4C23-B65E-0C5608ADABB6}" srcOrd="3" destOrd="0" parTransId="{12F67183-EE2C-4685-878D-BADCECD94DC1}" sibTransId="{4E9DADE8-85F7-410F-871A-4A7096C22761}"/>
    <dgm:cxn modelId="{9D04E6C3-1D85-446E-876B-5D918B36DD32}" type="presOf" srcId="{AF2B2D36-1FEE-49F4-836D-740DBC2A0B24}" destId="{81339AE2-2A5A-4A48-826D-88A52811B75B}" srcOrd="0" destOrd="0" presId="urn:microsoft.com/office/officeart/2005/8/layout/radial6"/>
    <dgm:cxn modelId="{719B87CB-F942-45E5-BE7D-D186381D76A3}" srcId="{FCBA4222-7BF2-4AEE-B40B-04DC4518E7EA}" destId="{552F1DFF-1320-4B8E-8890-1C437D833FB5}" srcOrd="2" destOrd="0" parTransId="{0D5ADDE3-C621-4248-A7D5-694CCDF7F954}" sibTransId="{B0A62AA0-FA5C-427B-8756-CB18FA9B64CC}"/>
    <dgm:cxn modelId="{871502CE-6EC7-4383-89E9-457231D8AB7E}" srcId="{FCBA4222-7BF2-4AEE-B40B-04DC4518E7EA}" destId="{38406CD1-D4DD-4BF6-B1C3-BDAD0290F66F}" srcOrd="3" destOrd="0" parTransId="{C457EF55-3811-4F3E-B888-85257B0D83F0}" sibTransId="{543044F0-21C8-407F-93C0-D226B5056028}"/>
    <dgm:cxn modelId="{7DD0F6D9-9E1A-4B5A-8A84-278D82D48BED}" srcId="{FCBA4222-7BF2-4AEE-B40B-04DC4518E7EA}" destId="{AF2B2D36-1FEE-49F4-836D-740DBC2A0B24}" srcOrd="0" destOrd="0" parTransId="{EB9EFCAB-D8D9-4AF5-816B-BFC9A858CA72}" sibTransId="{32A74B0A-D51C-49A8-80AB-D2DBE2CE9A0A}"/>
    <dgm:cxn modelId="{ECD26AF9-FF21-4224-AA6B-1824D40A500B}" type="presOf" srcId="{854AB685-E212-4986-8F02-C2D4B8364177}" destId="{9A448350-1E59-4F36-B9A3-98922352FCE9}" srcOrd="0" destOrd="0" presId="urn:microsoft.com/office/officeart/2005/8/layout/radial6"/>
    <dgm:cxn modelId="{366DEEF9-6E6B-4370-8E1B-870F38FC0DD5}" srcId="{FCBA4222-7BF2-4AEE-B40B-04DC4518E7EA}" destId="{972DC8F0-7113-4600-9C66-BE338245919A}" srcOrd="1" destOrd="0" parTransId="{3ECD9F8D-2C47-48BB-B481-C171521765D9}" sibTransId="{034356C0-34F2-4C87-B919-763AC86A306C}"/>
    <dgm:cxn modelId="{8C6987FF-5634-4E9B-A941-4FC41ECEFA1E}" type="presOf" srcId="{846CDBD7-1D4C-4C23-B65E-0C5608ADABB6}" destId="{82E9BF9E-E2E9-401C-B573-65F62C68A058}" srcOrd="0" destOrd="0" presId="urn:microsoft.com/office/officeart/2005/8/layout/radial6"/>
    <dgm:cxn modelId="{EE4806E7-2D50-4BFE-9559-CEC15704C719}" type="presParOf" srcId="{05EDE1B0-5DF9-47C9-BA7B-DBA9A4EB8BAC}" destId="{81339AE2-2A5A-4A48-826D-88A52811B75B}" srcOrd="0" destOrd="0" presId="urn:microsoft.com/office/officeart/2005/8/layout/radial6"/>
    <dgm:cxn modelId="{138E69B9-048D-4F8C-837D-E8556631203D}" type="presParOf" srcId="{05EDE1B0-5DF9-47C9-BA7B-DBA9A4EB8BAC}" destId="{675E511E-F7A8-452A-8B0F-EE448168A4B4}" srcOrd="1" destOrd="0" presId="urn:microsoft.com/office/officeart/2005/8/layout/radial6"/>
    <dgm:cxn modelId="{DDA7A095-DB25-40AF-9E35-6D47633B37A5}" type="presParOf" srcId="{05EDE1B0-5DF9-47C9-BA7B-DBA9A4EB8BAC}" destId="{3D1C5404-9D01-401B-8A18-7F8DADCA7CBC}" srcOrd="2" destOrd="0" presId="urn:microsoft.com/office/officeart/2005/8/layout/radial6"/>
    <dgm:cxn modelId="{4AC28445-639B-4B35-82B5-8883CFC5B5FA}" type="presParOf" srcId="{05EDE1B0-5DF9-47C9-BA7B-DBA9A4EB8BAC}" destId="{9A448350-1E59-4F36-B9A3-98922352FCE9}" srcOrd="3" destOrd="0" presId="urn:microsoft.com/office/officeart/2005/8/layout/radial6"/>
    <dgm:cxn modelId="{04F5EBC8-B20B-449D-AA31-C286FDA475D3}" type="presParOf" srcId="{05EDE1B0-5DF9-47C9-BA7B-DBA9A4EB8BAC}" destId="{3DC16C00-CF98-4AC4-8CC8-79F6A8449894}" srcOrd="4" destOrd="0" presId="urn:microsoft.com/office/officeart/2005/8/layout/radial6"/>
    <dgm:cxn modelId="{B95EF6EE-AF6F-47C4-9017-1A4D30DF538A}" type="presParOf" srcId="{05EDE1B0-5DF9-47C9-BA7B-DBA9A4EB8BAC}" destId="{0E9B6ABF-836D-4202-B372-95B1B671DCAF}" srcOrd="5" destOrd="0" presId="urn:microsoft.com/office/officeart/2005/8/layout/radial6"/>
    <dgm:cxn modelId="{4A5C5224-D0D4-488C-9570-6CC1A5029454}" type="presParOf" srcId="{05EDE1B0-5DF9-47C9-BA7B-DBA9A4EB8BAC}" destId="{F6B818BE-75C1-4612-AE3C-09D45A7154CD}" srcOrd="6" destOrd="0" presId="urn:microsoft.com/office/officeart/2005/8/layout/radial6"/>
    <dgm:cxn modelId="{D90183F0-9AC2-46FE-8777-7E2D60D8A984}" type="presParOf" srcId="{05EDE1B0-5DF9-47C9-BA7B-DBA9A4EB8BAC}" destId="{9358B218-C701-4F7C-94EF-763403EB4D73}" srcOrd="7" destOrd="0" presId="urn:microsoft.com/office/officeart/2005/8/layout/radial6"/>
    <dgm:cxn modelId="{271B94F3-D2FA-4D40-8AB8-AAA705B1B0EA}" type="presParOf" srcId="{05EDE1B0-5DF9-47C9-BA7B-DBA9A4EB8BAC}" destId="{6B71B505-4E5D-4C2F-89AB-EBD7A356C53D}" srcOrd="8" destOrd="0" presId="urn:microsoft.com/office/officeart/2005/8/layout/radial6"/>
    <dgm:cxn modelId="{126D5D03-A9A7-4700-B628-655056F5B459}" type="presParOf" srcId="{05EDE1B0-5DF9-47C9-BA7B-DBA9A4EB8BAC}" destId="{014D573F-11A4-46CB-BC49-65F5AB727073}" srcOrd="9" destOrd="0" presId="urn:microsoft.com/office/officeart/2005/8/layout/radial6"/>
    <dgm:cxn modelId="{8A7F0174-6FFD-46FD-B767-42B88FE0E903}" type="presParOf" srcId="{05EDE1B0-5DF9-47C9-BA7B-DBA9A4EB8BAC}" destId="{82E9BF9E-E2E9-401C-B573-65F62C68A058}" srcOrd="10" destOrd="0" presId="urn:microsoft.com/office/officeart/2005/8/layout/radial6"/>
    <dgm:cxn modelId="{4BF2C7CD-34C8-4045-A904-ED4B67224AFA}" type="presParOf" srcId="{05EDE1B0-5DF9-47C9-BA7B-DBA9A4EB8BAC}" destId="{B0444DAF-A86D-4B27-8C5A-81B6CEC7683C}" srcOrd="11" destOrd="0" presId="urn:microsoft.com/office/officeart/2005/8/layout/radial6"/>
    <dgm:cxn modelId="{86139D94-DF9C-439E-ABC7-1FFC5A5A9017}" type="presParOf" srcId="{05EDE1B0-5DF9-47C9-BA7B-DBA9A4EB8BAC}" destId="{EC3C5F7D-9838-4BED-8A5D-DAA5583ADA76}" srcOrd="12" destOrd="0" presId="urn:microsoft.com/office/officeart/2005/8/layout/radial6"/>
  </dgm:cxnLst>
  <dgm:bg>
    <a:effectLst>
      <a:innerShdw blurRad="63500" dist="50800">
        <a:prstClr val="black">
          <a:alpha val="50000"/>
        </a:prstClr>
      </a:inn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C5F7D-9838-4BED-8A5D-DAA5583ADA76}">
      <dsp:nvSpPr>
        <dsp:cNvPr id="0" name=""/>
        <dsp:cNvSpPr/>
      </dsp:nvSpPr>
      <dsp:spPr>
        <a:xfrm>
          <a:off x="1508090" y="599155"/>
          <a:ext cx="4003889" cy="4003889"/>
        </a:xfrm>
        <a:prstGeom prst="blockArc">
          <a:avLst>
            <a:gd name="adj1" fmla="val 10800000"/>
            <a:gd name="adj2" fmla="val 16200000"/>
            <a:gd name="adj3" fmla="val 4643"/>
          </a:avLst>
        </a:prstGeom>
        <a:solidFill>
          <a:schemeClr val="accent2">
            <a:lumMod val="7500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 modelId="{014D573F-11A4-46CB-BC49-65F5AB727073}">
      <dsp:nvSpPr>
        <dsp:cNvPr id="0" name=""/>
        <dsp:cNvSpPr/>
      </dsp:nvSpPr>
      <dsp:spPr>
        <a:xfrm>
          <a:off x="1508090" y="599155"/>
          <a:ext cx="4003889" cy="4003889"/>
        </a:xfrm>
        <a:prstGeom prst="blockArc">
          <a:avLst>
            <a:gd name="adj1" fmla="val 5400000"/>
            <a:gd name="adj2" fmla="val 10800000"/>
            <a:gd name="adj3" fmla="val 4643"/>
          </a:avLst>
        </a:prstGeom>
        <a:solidFill>
          <a:schemeClr val="accent2">
            <a:lumMod val="7500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 modelId="{F6B818BE-75C1-4612-AE3C-09D45A7154CD}">
      <dsp:nvSpPr>
        <dsp:cNvPr id="0" name=""/>
        <dsp:cNvSpPr/>
      </dsp:nvSpPr>
      <dsp:spPr>
        <a:xfrm>
          <a:off x="1508090" y="599155"/>
          <a:ext cx="4003889" cy="4003889"/>
        </a:xfrm>
        <a:prstGeom prst="blockArc">
          <a:avLst>
            <a:gd name="adj1" fmla="val 0"/>
            <a:gd name="adj2" fmla="val 5400000"/>
            <a:gd name="adj3" fmla="val 4643"/>
          </a:avLst>
        </a:prstGeom>
        <a:solidFill>
          <a:schemeClr val="accent2">
            <a:lumMod val="7500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 modelId="{9A448350-1E59-4F36-B9A3-98922352FCE9}">
      <dsp:nvSpPr>
        <dsp:cNvPr id="0" name=""/>
        <dsp:cNvSpPr/>
      </dsp:nvSpPr>
      <dsp:spPr>
        <a:xfrm>
          <a:off x="1508090" y="599155"/>
          <a:ext cx="4003889" cy="4003889"/>
        </a:xfrm>
        <a:prstGeom prst="blockArc">
          <a:avLst>
            <a:gd name="adj1" fmla="val 16200000"/>
            <a:gd name="adj2" fmla="val 0"/>
            <a:gd name="adj3" fmla="val 4643"/>
          </a:avLst>
        </a:prstGeom>
        <a:solidFill>
          <a:schemeClr val="accent2">
            <a:lumMod val="7500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 modelId="{81339AE2-2A5A-4A48-826D-88A52811B75B}">
      <dsp:nvSpPr>
        <dsp:cNvPr id="0" name=""/>
        <dsp:cNvSpPr/>
      </dsp:nvSpPr>
      <dsp:spPr>
        <a:xfrm flipV="1">
          <a:off x="6315012" y="1258331"/>
          <a:ext cx="42064" cy="66923"/>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US" sz="4000" b="0" kern="1200" cap="none" spc="0" dirty="0">
            <a:ln w="0"/>
            <a:solidFill>
              <a:schemeClr val="accent1"/>
            </a:solidFill>
            <a:effectLst>
              <a:outerShdw blurRad="38100" dist="25400" dir="5400000" algn="ctr" rotWithShape="0">
                <a:srgbClr val="6E747A">
                  <a:alpha val="43000"/>
                </a:srgbClr>
              </a:outerShdw>
            </a:effectLst>
          </a:endParaRPr>
        </a:p>
      </dsp:txBody>
      <dsp:txXfrm rot="10800000">
        <a:off x="6321172" y="1268132"/>
        <a:ext cx="29744" cy="47321"/>
      </dsp:txXfrm>
    </dsp:sp>
    <dsp:sp modelId="{675E511E-F7A8-452A-8B0F-EE448168A4B4}">
      <dsp:nvSpPr>
        <dsp:cNvPr id="0" name=""/>
        <dsp:cNvSpPr/>
      </dsp:nvSpPr>
      <dsp:spPr>
        <a:xfrm>
          <a:off x="2864586" y="178"/>
          <a:ext cx="1290897" cy="1290897"/>
        </a:xfrm>
        <a:prstGeom prst="ellipse">
          <a:avLst/>
        </a:prstGeom>
        <a:solidFill>
          <a:srgbClr val="000066"/>
        </a:soli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hemeClr val="accent1"/>
        </a:lnRef>
        <a:fillRef idx="3">
          <a:schemeClr val="accent1"/>
        </a:fillRef>
        <a:effectRef idx="3">
          <a:schemeClr val="accent1"/>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0" kern="1200" cap="none" spc="0" dirty="0">
            <a:ln w="0"/>
            <a:solidFill>
              <a:schemeClr val="accent1"/>
            </a:solidFill>
            <a:effectLst>
              <a:outerShdw blurRad="38100" dist="25400" dir="5400000" algn="ctr" rotWithShape="0">
                <a:srgbClr val="6E747A">
                  <a:alpha val="43000"/>
                </a:srgbClr>
              </a:outerShdw>
            </a:effectLst>
          </a:endParaRPr>
        </a:p>
      </dsp:txBody>
      <dsp:txXfrm>
        <a:off x="3053633" y="189225"/>
        <a:ext cx="912803" cy="912803"/>
      </dsp:txXfrm>
    </dsp:sp>
    <dsp:sp modelId="{3DC16C00-CF98-4AC4-8CC8-79F6A8449894}">
      <dsp:nvSpPr>
        <dsp:cNvPr id="0" name=""/>
        <dsp:cNvSpPr/>
      </dsp:nvSpPr>
      <dsp:spPr>
        <a:xfrm>
          <a:off x="4820058" y="1955651"/>
          <a:ext cx="1290897" cy="1290897"/>
        </a:xfrm>
        <a:prstGeom prst="ellipse">
          <a:avLst/>
        </a:prstGeom>
        <a:solidFill>
          <a:schemeClr val="accent1">
            <a:lumMod val="75000"/>
          </a:schemeClr>
        </a:soli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hemeClr val="accent4"/>
        </a:lnRef>
        <a:fillRef idx="3">
          <a:schemeClr val="accent4"/>
        </a:fillRef>
        <a:effectRef idx="3">
          <a:schemeClr val="accent4"/>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0" kern="1200" cap="none" spc="0" dirty="0">
            <a:ln w="0"/>
            <a:solidFill>
              <a:schemeClr val="accent1"/>
            </a:solidFill>
            <a:effectLst>
              <a:outerShdw blurRad="38100" dist="25400" dir="5400000" algn="ctr" rotWithShape="0">
                <a:srgbClr val="6E747A">
                  <a:alpha val="43000"/>
                </a:srgbClr>
              </a:outerShdw>
            </a:effectLst>
          </a:endParaRPr>
        </a:p>
      </dsp:txBody>
      <dsp:txXfrm>
        <a:off x="5009105" y="2144698"/>
        <a:ext cx="912803" cy="912803"/>
      </dsp:txXfrm>
    </dsp:sp>
    <dsp:sp modelId="{9358B218-C701-4F7C-94EF-763403EB4D73}">
      <dsp:nvSpPr>
        <dsp:cNvPr id="0" name=""/>
        <dsp:cNvSpPr/>
      </dsp:nvSpPr>
      <dsp:spPr>
        <a:xfrm>
          <a:off x="2864586" y="3911123"/>
          <a:ext cx="1290897" cy="1290897"/>
        </a:xfrm>
        <a:prstGeom prst="ellipse">
          <a:avLst/>
        </a:prstGeom>
        <a:solidFill>
          <a:srgbClr val="009900"/>
        </a:soli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hemeClr val="accent3"/>
        </a:lnRef>
        <a:fillRef idx="3">
          <a:schemeClr val="accent3"/>
        </a:fillRef>
        <a:effectRef idx="3">
          <a:schemeClr val="accent3"/>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0" kern="1200" cap="none" spc="0" dirty="0">
            <a:ln w="0"/>
            <a:solidFill>
              <a:schemeClr val="accent1"/>
            </a:solidFill>
            <a:effectLst>
              <a:outerShdw blurRad="38100" dist="25400" dir="5400000" algn="ctr" rotWithShape="0">
                <a:srgbClr val="6E747A">
                  <a:alpha val="43000"/>
                </a:srgbClr>
              </a:outerShdw>
            </a:effectLst>
          </a:endParaRPr>
        </a:p>
      </dsp:txBody>
      <dsp:txXfrm>
        <a:off x="3053633" y="4100170"/>
        <a:ext cx="912803" cy="912803"/>
      </dsp:txXfrm>
    </dsp:sp>
    <dsp:sp modelId="{82E9BF9E-E2E9-401C-B573-65F62C68A058}">
      <dsp:nvSpPr>
        <dsp:cNvPr id="0" name=""/>
        <dsp:cNvSpPr/>
      </dsp:nvSpPr>
      <dsp:spPr>
        <a:xfrm>
          <a:off x="909113" y="1955651"/>
          <a:ext cx="1290897" cy="1290897"/>
        </a:xfrm>
        <a:prstGeom prst="ellipse">
          <a:avLst/>
        </a:prstGeom>
        <a:solidFill>
          <a:srgbClr val="FF0000"/>
        </a:soli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hemeClr val="dk1"/>
        </a:lnRef>
        <a:fillRef idx="3">
          <a:schemeClr val="dk1"/>
        </a:fillRef>
        <a:effectRef idx="3">
          <a:schemeClr val="dk1"/>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0" kern="1200" cap="none" spc="0" dirty="0">
            <a:ln w="0"/>
            <a:solidFill>
              <a:schemeClr val="accent1"/>
            </a:solidFill>
            <a:effectLst>
              <a:outerShdw blurRad="38100" dist="25400" dir="5400000" algn="ctr" rotWithShape="0">
                <a:srgbClr val="6E747A">
                  <a:alpha val="43000"/>
                </a:srgbClr>
              </a:outerShdw>
            </a:effectLst>
          </a:endParaRPr>
        </a:p>
      </dsp:txBody>
      <dsp:txXfrm>
        <a:off x="1098160" y="2144698"/>
        <a:ext cx="912803" cy="91280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49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dirty="0"/>
          </a:p>
        </p:txBody>
      </p:sp>
      <p:sp>
        <p:nvSpPr>
          <p:cNvPr id="123494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dirty="0"/>
          </a:p>
        </p:txBody>
      </p:sp>
      <p:sp>
        <p:nvSpPr>
          <p:cNvPr id="123494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dirty="0"/>
          </a:p>
        </p:txBody>
      </p:sp>
      <p:sp>
        <p:nvSpPr>
          <p:cNvPr id="123494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073FF88-9FA0-44F1-851B-69B67A591AAB}" type="slidenum">
              <a:rPr lang="en-US" altLang="en-US"/>
              <a:pPr/>
              <a:t>‹#›</a:t>
            </a:fld>
            <a:endParaRPr lang="en-US" altLang="en-US" dirty="0"/>
          </a:p>
        </p:txBody>
      </p:sp>
    </p:spTree>
    <p:extLst>
      <p:ext uri="{BB962C8B-B14F-4D97-AF65-F5344CB8AC3E}">
        <p14:creationId xmlns:p14="http://schemas.microsoft.com/office/powerpoint/2010/main" val="4273805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dirty="0"/>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dirty="0"/>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dirty="0"/>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C402C3B-1DA0-4ABE-BE5C-174B06F50B84}" type="slidenum">
              <a:rPr lang="en-US" altLang="en-US"/>
              <a:pPr/>
              <a:t>‹#›</a:t>
            </a:fld>
            <a:endParaRPr lang="en-US" altLang="en-US" dirty="0"/>
          </a:p>
        </p:txBody>
      </p:sp>
    </p:spTree>
    <p:extLst>
      <p:ext uri="{BB962C8B-B14F-4D97-AF65-F5344CB8AC3E}">
        <p14:creationId xmlns:p14="http://schemas.microsoft.com/office/powerpoint/2010/main" val="49655436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402C3B-1DA0-4ABE-BE5C-174B06F50B84}" type="slidenum">
              <a:rPr lang="en-US" altLang="en-US" smtClean="0"/>
              <a:pPr/>
              <a:t>1</a:t>
            </a:fld>
            <a:endParaRPr lang="en-US" altLang="en-US" dirty="0"/>
          </a:p>
        </p:txBody>
      </p:sp>
    </p:spTree>
    <p:extLst>
      <p:ext uri="{BB962C8B-B14F-4D97-AF65-F5344CB8AC3E}">
        <p14:creationId xmlns:p14="http://schemas.microsoft.com/office/powerpoint/2010/main" val="571558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ea typeface="MS PGothic" pitchFamily="34" charset="-128"/>
                <a:cs typeface="Arial" pitchFamily="34" charset="0"/>
              </a:defRPr>
            </a:lvl1pPr>
            <a:lvl2pPr marL="754063" indent="-288925" defTabSz="931863" eaLnBrk="0" hangingPunct="0">
              <a:spcBef>
                <a:spcPct val="30000"/>
              </a:spcBef>
              <a:defRPr sz="1200">
                <a:solidFill>
                  <a:schemeClr val="tx1"/>
                </a:solidFill>
                <a:latin typeface="Arial" pitchFamily="34" charset="0"/>
                <a:ea typeface="MS PGothic" pitchFamily="34" charset="-128"/>
                <a:cs typeface="Arial" pitchFamily="34" charset="0"/>
              </a:defRPr>
            </a:lvl2pPr>
            <a:lvl3pPr marL="1162050" indent="-230188" defTabSz="931863" eaLnBrk="0" hangingPunct="0">
              <a:spcBef>
                <a:spcPct val="30000"/>
              </a:spcBef>
              <a:defRPr sz="1200">
                <a:solidFill>
                  <a:schemeClr val="tx1"/>
                </a:solidFill>
                <a:latin typeface="Arial" pitchFamily="34" charset="0"/>
                <a:ea typeface="MS PGothic" pitchFamily="34" charset="-128"/>
                <a:cs typeface="Arial" pitchFamily="34" charset="0"/>
              </a:defRPr>
            </a:lvl3pPr>
            <a:lvl4pPr marL="1628775" indent="-230188" defTabSz="931863" eaLnBrk="0" hangingPunct="0">
              <a:spcBef>
                <a:spcPct val="30000"/>
              </a:spcBef>
              <a:defRPr sz="1200">
                <a:solidFill>
                  <a:schemeClr val="tx1"/>
                </a:solidFill>
                <a:latin typeface="Arial" pitchFamily="34" charset="0"/>
                <a:ea typeface="MS PGothic" pitchFamily="34" charset="-128"/>
                <a:cs typeface="Arial" pitchFamily="34" charset="0"/>
              </a:defRPr>
            </a:lvl4pPr>
            <a:lvl5pPr marL="2093913" indent="-230188" defTabSz="931863" eaLnBrk="0" hangingPunct="0">
              <a:spcBef>
                <a:spcPct val="30000"/>
              </a:spcBef>
              <a:defRPr sz="1200">
                <a:solidFill>
                  <a:schemeClr val="tx1"/>
                </a:solidFill>
                <a:latin typeface="Arial" pitchFamily="34" charset="0"/>
                <a:ea typeface="MS PGothic" pitchFamily="34" charset="-128"/>
                <a:cs typeface="Arial" pitchFamily="34" charset="0"/>
              </a:defRPr>
            </a:lvl5pPr>
            <a:lvl6pPr marL="2551113" indent="-230188" defTabSz="931863" eaLnBrk="0" fontAlgn="base" hangingPunct="0">
              <a:spcBef>
                <a:spcPct val="30000"/>
              </a:spcBef>
              <a:spcAft>
                <a:spcPct val="0"/>
              </a:spcAft>
              <a:defRPr sz="1200">
                <a:solidFill>
                  <a:schemeClr val="tx1"/>
                </a:solidFill>
                <a:latin typeface="Arial" pitchFamily="34" charset="0"/>
                <a:ea typeface="MS PGothic" pitchFamily="34" charset="-128"/>
                <a:cs typeface="Arial" pitchFamily="34" charset="0"/>
              </a:defRPr>
            </a:lvl6pPr>
            <a:lvl7pPr marL="3008313" indent="-230188" defTabSz="931863" eaLnBrk="0" fontAlgn="base" hangingPunct="0">
              <a:spcBef>
                <a:spcPct val="30000"/>
              </a:spcBef>
              <a:spcAft>
                <a:spcPct val="0"/>
              </a:spcAft>
              <a:defRPr sz="1200">
                <a:solidFill>
                  <a:schemeClr val="tx1"/>
                </a:solidFill>
                <a:latin typeface="Arial" pitchFamily="34" charset="0"/>
                <a:ea typeface="MS PGothic" pitchFamily="34" charset="-128"/>
                <a:cs typeface="Arial" pitchFamily="34" charset="0"/>
              </a:defRPr>
            </a:lvl7pPr>
            <a:lvl8pPr marL="3465513" indent="-230188" defTabSz="931863" eaLnBrk="0" fontAlgn="base" hangingPunct="0">
              <a:spcBef>
                <a:spcPct val="30000"/>
              </a:spcBef>
              <a:spcAft>
                <a:spcPct val="0"/>
              </a:spcAft>
              <a:defRPr sz="1200">
                <a:solidFill>
                  <a:schemeClr val="tx1"/>
                </a:solidFill>
                <a:latin typeface="Arial" pitchFamily="34" charset="0"/>
                <a:ea typeface="MS PGothic" pitchFamily="34" charset="-128"/>
                <a:cs typeface="Arial" pitchFamily="34" charset="0"/>
              </a:defRPr>
            </a:lvl8pPr>
            <a:lvl9pPr marL="3922713" indent="-230188" defTabSz="931863" eaLnBrk="0" fontAlgn="base" hangingPunct="0">
              <a:spcBef>
                <a:spcPct val="30000"/>
              </a:spcBef>
              <a:spcAft>
                <a:spcPct val="0"/>
              </a:spcAft>
              <a:defRPr sz="1200">
                <a:solidFill>
                  <a:schemeClr val="tx1"/>
                </a:solidFill>
                <a:latin typeface="Arial" pitchFamily="34" charset="0"/>
                <a:ea typeface="MS PGothic" pitchFamily="34" charset="-128"/>
                <a:cs typeface="Arial" pitchFamily="34" charset="0"/>
              </a:defRPr>
            </a:lvl9pPr>
          </a:lstStyle>
          <a:p>
            <a:pPr eaLnBrk="1" hangingPunct="1">
              <a:spcBef>
                <a:spcPct val="0"/>
              </a:spcBef>
            </a:pPr>
            <a:fld id="{1924FA80-7504-4FB8-89D3-5F55287C3250}" type="slidenum">
              <a:rPr lang="en-US" altLang="en-US" smtClean="0"/>
              <a:pPr eaLnBrk="1" hangingPunct="1">
                <a:spcBef>
                  <a:spcPct val="0"/>
                </a:spcBef>
              </a:pPr>
              <a:t>22</a:t>
            </a:fld>
            <a:endParaRPr lang="en-US" alt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63"/>
              </a:spcBef>
            </a:pPr>
            <a:r>
              <a:rPr lang="en-US" altLang="en-US" dirty="0">
                <a:latin typeface="Arial" pitchFamily="34" charset="0"/>
                <a:ea typeface="MS Gothic" pitchFamily="49" charset="-128"/>
                <a:cs typeface="Arial" pitchFamily="34" charset="0"/>
              </a:rPr>
              <a:t>John – update just the Requirements and Benefits for TDF on right ---- we are just reusing this slide</a:t>
            </a:r>
          </a:p>
        </p:txBody>
      </p:sp>
    </p:spTree>
    <p:extLst>
      <p:ext uri="{BB962C8B-B14F-4D97-AF65-F5344CB8AC3E}">
        <p14:creationId xmlns:p14="http://schemas.microsoft.com/office/powerpoint/2010/main" val="1822237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402C3B-1DA0-4ABE-BE5C-174B06F50B84}" type="slidenum">
              <a:rPr lang="en-US" altLang="en-US" smtClean="0"/>
              <a:pPr/>
              <a:t>24</a:t>
            </a:fld>
            <a:endParaRPr lang="en-US" altLang="en-US" dirty="0"/>
          </a:p>
        </p:txBody>
      </p:sp>
    </p:spTree>
    <p:extLst>
      <p:ext uri="{BB962C8B-B14F-4D97-AF65-F5344CB8AC3E}">
        <p14:creationId xmlns:p14="http://schemas.microsoft.com/office/powerpoint/2010/main" val="3957093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073FA16-CD27-40A8-863E-EAFDBE0533B6}" type="slidenum">
              <a:rPr lang="en-US" altLang="en-US" sz="1200"/>
              <a:pPr/>
              <a:t>2</a:t>
            </a:fld>
            <a:endParaRPr lang="en-US" altLang="en-US" sz="1200" dirty="0"/>
          </a:p>
        </p:txBody>
      </p:sp>
      <p:sp>
        <p:nvSpPr>
          <p:cNvPr id="76802"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64" tIns="45232" rIns="90464" bIns="45232"/>
          <a:lstStyle>
            <a:lvl1pPr defTabSz="901700">
              <a:defRPr sz="2400">
                <a:solidFill>
                  <a:schemeClr val="tx1"/>
                </a:solidFill>
                <a:latin typeface="Arial" panose="020B0604020202020204" pitchFamily="34" charset="0"/>
                <a:ea typeface="MS PGothic" panose="020B0600070205080204" pitchFamily="34" charset="-128"/>
              </a:defRPr>
            </a:lvl1pPr>
            <a:lvl2pPr marL="742950" indent="-285750" defTabSz="901700">
              <a:defRPr sz="2400">
                <a:solidFill>
                  <a:schemeClr val="tx1"/>
                </a:solidFill>
                <a:latin typeface="Arial" panose="020B0604020202020204" pitchFamily="34" charset="0"/>
                <a:ea typeface="MS PGothic" panose="020B0600070205080204" pitchFamily="34" charset="-128"/>
              </a:defRPr>
            </a:lvl2pPr>
            <a:lvl3pPr marL="1143000" indent="-228600" defTabSz="901700">
              <a:defRPr sz="2400">
                <a:solidFill>
                  <a:schemeClr val="tx1"/>
                </a:solidFill>
                <a:latin typeface="Arial" panose="020B0604020202020204" pitchFamily="34" charset="0"/>
                <a:ea typeface="MS PGothic" panose="020B0600070205080204" pitchFamily="34" charset="-128"/>
              </a:defRPr>
            </a:lvl3pPr>
            <a:lvl4pPr marL="1600200" indent="-228600" defTabSz="901700">
              <a:defRPr sz="2400">
                <a:solidFill>
                  <a:schemeClr val="tx1"/>
                </a:solidFill>
                <a:latin typeface="Arial" panose="020B0604020202020204" pitchFamily="34" charset="0"/>
                <a:ea typeface="MS PGothic" panose="020B0600070205080204" pitchFamily="34" charset="-128"/>
              </a:defRPr>
            </a:lvl4pPr>
            <a:lvl5pPr marL="2057400" indent="-228600" defTabSz="901700">
              <a:defRPr sz="2400">
                <a:solidFill>
                  <a:schemeClr val="tx1"/>
                </a:solidFill>
                <a:latin typeface="Arial" panose="020B0604020202020204" pitchFamily="34" charset="0"/>
                <a:ea typeface="MS PGothic" panose="020B0600070205080204" pitchFamily="34" charset="-128"/>
              </a:defRPr>
            </a:lvl5pPr>
            <a:lvl6pPr marL="2514600" indent="-228600" defTabSz="9017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017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017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017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200" dirty="0">
                <a:cs typeface="Arial" panose="020B0604020202020204" pitchFamily="34" charset="0"/>
              </a:rPr>
              <a:t>An IBM Proof of Technology</a:t>
            </a:r>
          </a:p>
        </p:txBody>
      </p:sp>
      <p:sp>
        <p:nvSpPr>
          <p:cNvPr id="76803" name="Rectangle 6"/>
          <p:cNvSpPr txBox="1">
            <a:spLocks noGrp="1" noChangeArrowheads="1"/>
          </p:cNvSpPr>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64" tIns="45232" rIns="90464" bIns="45232" anchor="b"/>
          <a:lstStyle>
            <a:lvl1pPr defTabSz="901700">
              <a:defRPr sz="2400">
                <a:solidFill>
                  <a:schemeClr val="tx1"/>
                </a:solidFill>
                <a:latin typeface="Arial" panose="020B0604020202020204" pitchFamily="34" charset="0"/>
                <a:ea typeface="MS PGothic" panose="020B0600070205080204" pitchFamily="34" charset="-128"/>
              </a:defRPr>
            </a:lvl1pPr>
            <a:lvl2pPr marL="742950" indent="-285750" defTabSz="901700">
              <a:defRPr sz="2400">
                <a:solidFill>
                  <a:schemeClr val="tx1"/>
                </a:solidFill>
                <a:latin typeface="Arial" panose="020B0604020202020204" pitchFamily="34" charset="0"/>
                <a:ea typeface="MS PGothic" panose="020B0600070205080204" pitchFamily="34" charset="-128"/>
              </a:defRPr>
            </a:lvl2pPr>
            <a:lvl3pPr marL="1143000" indent="-228600" defTabSz="901700">
              <a:defRPr sz="2400">
                <a:solidFill>
                  <a:schemeClr val="tx1"/>
                </a:solidFill>
                <a:latin typeface="Arial" panose="020B0604020202020204" pitchFamily="34" charset="0"/>
                <a:ea typeface="MS PGothic" panose="020B0600070205080204" pitchFamily="34" charset="-128"/>
              </a:defRPr>
            </a:lvl3pPr>
            <a:lvl4pPr marL="1600200" indent="-228600" defTabSz="901700">
              <a:defRPr sz="2400">
                <a:solidFill>
                  <a:schemeClr val="tx1"/>
                </a:solidFill>
                <a:latin typeface="Arial" panose="020B0604020202020204" pitchFamily="34" charset="0"/>
                <a:ea typeface="MS PGothic" panose="020B0600070205080204" pitchFamily="34" charset="-128"/>
              </a:defRPr>
            </a:lvl4pPr>
            <a:lvl5pPr marL="2057400" indent="-228600" defTabSz="901700">
              <a:defRPr sz="2400">
                <a:solidFill>
                  <a:schemeClr val="tx1"/>
                </a:solidFill>
                <a:latin typeface="Arial" panose="020B0604020202020204" pitchFamily="34" charset="0"/>
                <a:ea typeface="MS PGothic" panose="020B0600070205080204" pitchFamily="34" charset="-128"/>
              </a:defRPr>
            </a:lvl5pPr>
            <a:lvl6pPr marL="2514600" indent="-228600" defTabSz="9017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017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017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017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200" dirty="0">
                <a:cs typeface="Arial" panose="020B0604020202020204" pitchFamily="34" charset="0"/>
              </a:rPr>
              <a:t>Discovering the Value of Rational Data Architect - Managing the Challenges of Data</a:t>
            </a:r>
          </a:p>
        </p:txBody>
      </p:sp>
      <p:sp>
        <p:nvSpPr>
          <p:cNvPr id="7680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64" tIns="45232" rIns="90464" bIns="45232" anchor="b"/>
          <a:lstStyle>
            <a:lvl1pPr defTabSz="901700">
              <a:defRPr sz="2400">
                <a:solidFill>
                  <a:schemeClr val="tx1"/>
                </a:solidFill>
                <a:latin typeface="Arial" panose="020B0604020202020204" pitchFamily="34" charset="0"/>
                <a:ea typeface="MS PGothic" panose="020B0600070205080204" pitchFamily="34" charset="-128"/>
              </a:defRPr>
            </a:lvl1pPr>
            <a:lvl2pPr marL="742950" indent="-285750" defTabSz="901700">
              <a:defRPr sz="2400">
                <a:solidFill>
                  <a:schemeClr val="tx1"/>
                </a:solidFill>
                <a:latin typeface="Arial" panose="020B0604020202020204" pitchFamily="34" charset="0"/>
                <a:ea typeface="MS PGothic" panose="020B0600070205080204" pitchFamily="34" charset="-128"/>
              </a:defRPr>
            </a:lvl2pPr>
            <a:lvl3pPr marL="1143000" indent="-228600" defTabSz="901700">
              <a:defRPr sz="2400">
                <a:solidFill>
                  <a:schemeClr val="tx1"/>
                </a:solidFill>
                <a:latin typeface="Arial" panose="020B0604020202020204" pitchFamily="34" charset="0"/>
                <a:ea typeface="MS PGothic" panose="020B0600070205080204" pitchFamily="34" charset="-128"/>
              </a:defRPr>
            </a:lvl3pPr>
            <a:lvl4pPr marL="1600200" indent="-228600" defTabSz="901700">
              <a:defRPr sz="2400">
                <a:solidFill>
                  <a:schemeClr val="tx1"/>
                </a:solidFill>
                <a:latin typeface="Arial" panose="020B0604020202020204" pitchFamily="34" charset="0"/>
                <a:ea typeface="MS PGothic" panose="020B0600070205080204" pitchFamily="34" charset="-128"/>
              </a:defRPr>
            </a:lvl4pPr>
            <a:lvl5pPr marL="2057400" indent="-228600" defTabSz="901700">
              <a:defRPr sz="2400">
                <a:solidFill>
                  <a:schemeClr val="tx1"/>
                </a:solidFill>
                <a:latin typeface="Arial" panose="020B0604020202020204" pitchFamily="34" charset="0"/>
                <a:ea typeface="MS PGothic" panose="020B0600070205080204" pitchFamily="34" charset="-128"/>
              </a:defRPr>
            </a:lvl5pPr>
            <a:lvl6pPr marL="2514600" indent="-228600" defTabSz="9017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017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017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017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52EDA86F-4CB8-48BD-8ED2-41BD098877ED}" type="slidenum">
              <a:rPr lang="en-US" altLang="en-US" sz="1200">
                <a:cs typeface="Arial" panose="020B0604020202020204" pitchFamily="34" charset="0"/>
              </a:rPr>
              <a:pPr algn="r"/>
              <a:t>2</a:t>
            </a:fld>
            <a:endParaRPr lang="en-US" altLang="en-US" sz="1200" dirty="0">
              <a:cs typeface="Arial" panose="020B0604020202020204" pitchFamily="34" charset="0"/>
            </a:endParaRPr>
          </a:p>
        </p:txBody>
      </p:sp>
      <p:sp>
        <p:nvSpPr>
          <p:cNvPr id="76805" name="Rectangle 2"/>
          <p:cNvSpPr>
            <a:spLocks noGrp="1" noRot="1" noChangeAspect="1" noChangeArrowheads="1" noTextEdit="1"/>
          </p:cNvSpPr>
          <p:nvPr>
            <p:ph type="sldImg"/>
          </p:nvPr>
        </p:nvSpPr>
        <p:spPr>
          <a:xfrm>
            <a:off x="1144588" y="685800"/>
            <a:ext cx="4572000" cy="3429000"/>
          </a:xfrm>
          <a:ln/>
        </p:spPr>
      </p:sp>
      <p:sp>
        <p:nvSpPr>
          <p:cNvPr id="7680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64" tIns="45232" rIns="90464" bIns="45232"/>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750772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6075" y="642938"/>
            <a:ext cx="3678238" cy="2759075"/>
          </a:xfrm>
        </p:spPr>
      </p:sp>
      <p:sp>
        <p:nvSpPr>
          <p:cNvPr id="3" name="Notes Placeholder 2"/>
          <p:cNvSpPr>
            <a:spLocks noGrp="1"/>
          </p:cNvSpPr>
          <p:nvPr>
            <p:ph type="body" idx="1"/>
          </p:nvPr>
        </p:nvSpPr>
        <p:spPr/>
        <p:txBody>
          <a:bodyPr/>
          <a:lstStyle/>
          <a:p>
            <a:r>
              <a:rPr lang="en-US" dirty="0"/>
              <a:t>Let’s talk about what functionality </a:t>
            </a:r>
            <a:r>
              <a:rPr lang="en-US" dirty="0" err="1"/>
              <a:t>Optim</a:t>
            </a:r>
            <a:r>
              <a:rPr lang="en-US" dirty="0"/>
              <a:t> provides.</a:t>
            </a:r>
          </a:p>
          <a:p>
            <a:endParaRPr lang="en-US" dirty="0"/>
          </a:p>
          <a:p>
            <a:r>
              <a:rPr lang="en-US" dirty="0"/>
              <a:t>At it’s core, </a:t>
            </a:r>
            <a:r>
              <a:rPr lang="en-US" dirty="0" err="1"/>
              <a:t>Optim</a:t>
            </a:r>
            <a:r>
              <a:rPr lang="en-US" dirty="0"/>
              <a:t> is an integrated data management platform.  It has purpose-built functionality to archive inactive data from production databases to keep them lean and running at peak efficiency.  Archived data is move to immutable flat files where it’s still easily accessible by the business, but is moved out of the critical path where it could negatively impact performance and availability of production systems.</a:t>
            </a:r>
          </a:p>
          <a:p>
            <a:endParaRPr lang="en-US" dirty="0"/>
          </a:p>
          <a:p>
            <a:r>
              <a:rPr lang="en-US" dirty="0" err="1"/>
              <a:t>Optim</a:t>
            </a:r>
            <a:r>
              <a:rPr lang="en-US" dirty="0"/>
              <a:t> also has the capability to fully retire a database, usually when an application has been decommissioned, essentially archiving 100% of the data from a database.  The customer still maintains access to their data without cost of maintaining the servers, database and application licenses usually required to allow continued to access important history data.</a:t>
            </a:r>
          </a:p>
          <a:p>
            <a:endParaRPr lang="en-US" dirty="0"/>
          </a:p>
          <a:p>
            <a:r>
              <a:rPr lang="en-US" dirty="0"/>
              <a:t>Beyond archiving, </a:t>
            </a:r>
            <a:r>
              <a:rPr lang="en-US" dirty="0" err="1"/>
              <a:t>Optim</a:t>
            </a:r>
            <a:r>
              <a:rPr lang="en-US" dirty="0"/>
              <a:t> provides a </a:t>
            </a:r>
            <a:r>
              <a:rPr lang="en-US" dirty="0" err="1"/>
              <a:t>subsetting</a:t>
            </a:r>
            <a:r>
              <a:rPr lang="en-US" dirty="0"/>
              <a:t> capability which allows customers to create lean subsets of production databases for test and development purposes.  This not only saves customers lots of storage space, but also help them implement Agile development approaches to reduce the time to benefit for new software capabilities and also create higher quality applications.</a:t>
            </a:r>
          </a:p>
          <a:p>
            <a:endParaRPr lang="en-US" dirty="0"/>
          </a:p>
          <a:p>
            <a:r>
              <a:rPr lang="en-US" dirty="0"/>
              <a:t>The </a:t>
            </a:r>
            <a:r>
              <a:rPr lang="en-US" dirty="0" err="1"/>
              <a:t>Optim</a:t>
            </a:r>
            <a:r>
              <a:rPr lang="en-US" dirty="0"/>
              <a:t> </a:t>
            </a:r>
            <a:r>
              <a:rPr lang="en-US" dirty="0" err="1"/>
              <a:t>subsetting</a:t>
            </a:r>
            <a:r>
              <a:rPr lang="en-US" dirty="0"/>
              <a:t> capability is most often packaged with the </a:t>
            </a:r>
            <a:r>
              <a:rPr lang="en-US" dirty="0" err="1"/>
              <a:t>Optim</a:t>
            </a:r>
            <a:r>
              <a:rPr lang="en-US" dirty="0"/>
              <a:t> data masking solution, called </a:t>
            </a:r>
            <a:r>
              <a:rPr lang="en-US" dirty="0" err="1"/>
              <a:t>Optim</a:t>
            </a:r>
            <a:r>
              <a:rPr lang="en-US" dirty="0"/>
              <a:t> Data Privacy.  </a:t>
            </a:r>
            <a:r>
              <a:rPr lang="en-US" dirty="0" err="1"/>
              <a:t>Optim</a:t>
            </a:r>
            <a:r>
              <a:rPr lang="en-US" dirty="0"/>
              <a:t> Data Privacy has been the leading data masking solution for many years.  It automatically replaces sensitive (PII, PCI, PHI, etc.) data with factious values that are still valid for testing, but safe from hackers or others who might want to steal it.</a:t>
            </a:r>
          </a:p>
          <a:p>
            <a:endParaRPr lang="en-US" dirty="0"/>
          </a:p>
          <a:p>
            <a:r>
              <a:rPr lang="en-US" dirty="0"/>
              <a:t>And of course, today, we are announcing new </a:t>
            </a:r>
            <a:r>
              <a:rPr lang="en-US" dirty="0" err="1"/>
              <a:t>Optim</a:t>
            </a:r>
            <a:r>
              <a:rPr lang="en-US" dirty="0"/>
              <a:t> capabilities that can help you blow out your 2017 numbers.</a:t>
            </a:r>
          </a:p>
          <a:p>
            <a:endParaRPr lang="en-US" dirty="0"/>
          </a:p>
          <a:p>
            <a:r>
              <a:rPr lang="en-US" dirty="0"/>
              <a:t>These include:</a:t>
            </a:r>
          </a:p>
          <a:p>
            <a:endParaRPr lang="en-US" dirty="0"/>
          </a:p>
          <a:p>
            <a:pPr marL="171450" indent="-171450">
              <a:buFont typeface="Arial" panose="020B0604020202020204" pitchFamily="34" charset="0"/>
              <a:buChar char="•"/>
            </a:pPr>
            <a:r>
              <a:rPr lang="en-US" dirty="0" err="1"/>
              <a:t>Optim</a:t>
            </a:r>
            <a:r>
              <a:rPr lang="en-US" dirty="0"/>
              <a:t> TDM for DevOps</a:t>
            </a:r>
          </a:p>
          <a:p>
            <a:pPr marL="171450" indent="-171450">
              <a:buFont typeface="Arial" panose="020B0604020202020204" pitchFamily="34" charset="0"/>
              <a:buChar char="•"/>
            </a:pPr>
            <a:r>
              <a:rPr lang="en-US" dirty="0" err="1"/>
              <a:t>Optim</a:t>
            </a:r>
            <a:r>
              <a:rPr lang="en-US" dirty="0"/>
              <a:t> Test Data Fabrication</a:t>
            </a:r>
          </a:p>
          <a:p>
            <a:pPr marL="171450" indent="-171450">
              <a:buFont typeface="Arial" panose="020B0604020202020204" pitchFamily="34" charset="0"/>
              <a:buChar char="•"/>
            </a:pPr>
            <a:r>
              <a:rPr lang="en-US" dirty="0"/>
              <a:t>And, </a:t>
            </a:r>
            <a:r>
              <a:rPr lang="en-US" dirty="0" err="1"/>
              <a:t>Optim</a:t>
            </a:r>
            <a:r>
              <a:rPr lang="en-US" dirty="0"/>
              <a:t> Archive and Retirement on Cloud</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We will discuss these new offerings in the slides ahead.</a:t>
            </a:r>
          </a:p>
        </p:txBody>
      </p:sp>
      <p:sp>
        <p:nvSpPr>
          <p:cNvPr id="4" name="Footer Placeholder 3"/>
          <p:cNvSpPr>
            <a:spLocks noGrp="1"/>
          </p:cNvSpPr>
          <p:nvPr>
            <p:ph type="ftr" sz="quarter" idx="10"/>
          </p:nvPr>
        </p:nvSpPr>
        <p:spPr/>
        <p:txBody>
          <a:bodyPr/>
          <a:lstStyle/>
          <a:p>
            <a:pPr>
              <a:defRPr/>
            </a:pPr>
            <a:r>
              <a:rPr lang="en-US"/>
              <a:t>IBM Analytics</a:t>
            </a:r>
            <a:br>
              <a:rPr lang="en-US"/>
            </a:br>
            <a:r>
              <a:rPr lang="en-US"/>
              <a:t>© 2017 IBM Corporation</a:t>
            </a:r>
            <a:endParaRPr lang="en-US" dirty="0"/>
          </a:p>
        </p:txBody>
      </p:sp>
      <p:sp>
        <p:nvSpPr>
          <p:cNvPr id="5" name="Slide Number Placeholder 4"/>
          <p:cNvSpPr>
            <a:spLocks noGrp="1"/>
          </p:cNvSpPr>
          <p:nvPr>
            <p:ph type="sldNum" sz="quarter" idx="11"/>
          </p:nvPr>
        </p:nvSpPr>
        <p:spPr/>
        <p:txBody>
          <a:bodyPr/>
          <a:lstStyle/>
          <a:p>
            <a:pPr>
              <a:defRPr/>
            </a:pPr>
            <a:fld id="{040B581C-626E-294F-B722-58DBE953966B}" type="slidenum">
              <a:rPr lang="en-US" smtClean="0"/>
              <a:pPr>
                <a:defRPr/>
              </a:pPr>
              <a:t>3</a:t>
            </a:fld>
            <a:endParaRPr lang="en-US"/>
          </a:p>
        </p:txBody>
      </p:sp>
    </p:spTree>
    <p:extLst>
      <p:ext uri="{BB962C8B-B14F-4D97-AF65-F5344CB8AC3E}">
        <p14:creationId xmlns:p14="http://schemas.microsoft.com/office/powerpoint/2010/main" val="2081576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FC74E56-FEFD-46D5-8206-FA575A2A6B9F}" type="slidenum">
              <a:rPr lang="en-US" altLang="en-US"/>
              <a:pPr/>
              <a:t>5</a:t>
            </a:fld>
            <a:endParaRPr lang="en-US" altLang="en-US"/>
          </a:p>
        </p:txBody>
      </p:sp>
      <p:sp>
        <p:nvSpPr>
          <p:cNvPr id="11776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661E6D13-CE48-495B-9B17-2A0CC0582324}" type="slidenum">
              <a:rPr lang="ar-SA" altLang="en-US" sz="1200"/>
              <a:pPr algn="r"/>
              <a:t>5</a:t>
            </a:fld>
            <a:endParaRPr lang="en-GB" altLang="en-US" sz="1200"/>
          </a:p>
        </p:txBody>
      </p:sp>
      <p:sp>
        <p:nvSpPr>
          <p:cNvPr id="1177603" name="Rectangle 2"/>
          <p:cNvSpPr>
            <a:spLocks noGrp="1" noRot="1" noChangeAspect="1" noChangeArrowheads="1" noTextEdit="1"/>
          </p:cNvSpPr>
          <p:nvPr>
            <p:ph type="sldImg"/>
          </p:nvPr>
        </p:nvSpPr>
        <p:spPr>
          <a:xfrm>
            <a:off x="1144588" y="685800"/>
            <a:ext cx="4570412" cy="3427413"/>
          </a:xfrm>
          <a:ln/>
        </p:spPr>
      </p:sp>
      <p:sp>
        <p:nvSpPr>
          <p:cNvPr id="1177604" name="Rectangle 3"/>
          <p:cNvSpPr>
            <a:spLocks noGrp="1" noChangeArrowheads="1"/>
          </p:cNvSpPr>
          <p:nvPr>
            <p:ph type="body" idx="1"/>
          </p:nvPr>
        </p:nvSpPr>
        <p:spPr>
          <a:xfrm>
            <a:off x="549275" y="4341813"/>
            <a:ext cx="5805488" cy="4114800"/>
          </a:xfrm>
        </p:spPr>
        <p:txBody>
          <a:bodyPr lIns="91432" tIns="45716" rIns="91432" bIns="45716"/>
          <a:lstStyle/>
          <a:p>
            <a:pPr marL="125413" indent="-125413">
              <a:lnSpc>
                <a:spcPct val="80000"/>
              </a:lnSpc>
            </a:pPr>
            <a:r>
              <a:rPr lang="en-US" altLang="en-US" sz="1000"/>
              <a:t>The InfoSphere Optim Data Growth Solution solves the data growth problem at the source - by managing your enterprise application data. IBM Optim enables you to archive historical transaction records, controlling data growth and improving application performance. Historical data is archived securely and cost-effectively, and can be easily accessed for analysis or audit/e-discovery requests. And with less data to sift through, you speed reporting and complete mission-critical business processes on time, every time.   Having a defined policy for managing the retention requirements for historical data is a requirement for enterprise governance frameworks to ensure compliance with regulatory mandates.</a:t>
            </a:r>
          </a:p>
          <a:p>
            <a:pPr marL="125413" indent="-125413">
              <a:lnSpc>
                <a:spcPct val="80000"/>
              </a:lnSpc>
            </a:pPr>
            <a:endParaRPr lang="en-US" altLang="en-US" sz="1000"/>
          </a:p>
          <a:p>
            <a:pPr marL="125413" indent="-125413">
              <a:lnSpc>
                <a:spcPct val="80000"/>
              </a:lnSpc>
            </a:pPr>
            <a:r>
              <a:rPr lang="en-US" altLang="en-US" sz="1000"/>
              <a:t>As a recognized best practice, archiving segregates inactive application data from current activity and safely moves it to a secure archive. Streamlined databases reclaim capacity and help improve application performance and availability. With InfoSphere Optim, you can establish distinct service levels for each class of application data – for example, current data, reporting data and historical data – and consistently achieve performance targets. Policy-driven archive processes allow you to specify the business rules for archiving. For example, you may choose to archive all closed orders that are two years old or more. InfoSphere Optim identifies all transactions that meet these criteria and moves them into an accessible archive. </a:t>
            </a:r>
          </a:p>
          <a:p>
            <a:pPr marL="125413" indent="-125413">
              <a:lnSpc>
                <a:spcPct val="80000"/>
              </a:lnSpc>
            </a:pPr>
            <a:endParaRPr lang="en-US" altLang="en-US" sz="1000"/>
          </a:p>
          <a:p>
            <a:pPr marL="125413" indent="-125413">
              <a:lnSpc>
                <a:spcPct val="80000"/>
              </a:lnSpc>
            </a:pPr>
            <a:r>
              <a:rPr lang="en-US" altLang="en-US" sz="1000"/>
              <a:t>InfoSphere Optim manages application data at the business object level. Business objects are comprised of a group of related columns and tables from one or more application databases, along with their associated metadata. By managing data at the business object level, InfoSphere Optim preserves both the relational integrity of the data and its original business context. Each archived record represents a historical reference snapshot of business activity, regardless of its originating application. </a:t>
            </a:r>
          </a:p>
        </p:txBody>
      </p:sp>
    </p:spTree>
    <p:extLst>
      <p:ext uri="{BB962C8B-B14F-4D97-AF65-F5344CB8AC3E}">
        <p14:creationId xmlns:p14="http://schemas.microsoft.com/office/powerpoint/2010/main" val="526578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37"/>
              </a:spcBef>
              <a:tabLst>
                <a:tab pos="0" algn="l"/>
                <a:tab pos="417743" algn="l"/>
                <a:tab pos="835484" algn="l"/>
                <a:tab pos="1253227" algn="l"/>
                <a:tab pos="1670969" algn="l"/>
                <a:tab pos="2090241" algn="l"/>
                <a:tab pos="2507984" algn="l"/>
                <a:tab pos="2925726" algn="l"/>
                <a:tab pos="3343468" algn="l"/>
                <a:tab pos="3762741" algn="l"/>
                <a:tab pos="4180482" algn="l"/>
                <a:tab pos="4598225" algn="l"/>
                <a:tab pos="5015967" algn="l"/>
                <a:tab pos="5433710" algn="l"/>
                <a:tab pos="5852982" algn="l"/>
                <a:tab pos="6270724" algn="l"/>
                <a:tab pos="6688466" algn="l"/>
                <a:tab pos="7106208" algn="l"/>
                <a:tab pos="7525481" algn="l"/>
                <a:tab pos="7943223" algn="l"/>
                <a:tab pos="8360965" algn="l"/>
              </a:tabLst>
            </a:pPr>
            <a:r>
              <a:rPr lang="en-US" altLang="en-US" sz="1200" dirty="0">
                <a:latin typeface="Arial" pitchFamily="34" charset="0"/>
              </a:rPr>
              <a:t>Application</a:t>
            </a:r>
            <a:r>
              <a:rPr lang="en-US" altLang="en-US" sz="1200" baseline="0" dirty="0">
                <a:latin typeface="Arial" pitchFamily="34" charset="0"/>
              </a:rPr>
              <a:t> Reti</a:t>
            </a:r>
            <a:r>
              <a:rPr lang="en-US" altLang="en-US" sz="1200" dirty="0">
                <a:latin typeface="Arial" pitchFamily="34" charset="0"/>
              </a:rPr>
              <a:t>rement phase.</a:t>
            </a:r>
          </a:p>
          <a:p>
            <a:pPr>
              <a:spcBef>
                <a:spcPts val="337"/>
              </a:spcBef>
              <a:tabLst>
                <a:tab pos="0" algn="l"/>
                <a:tab pos="417743" algn="l"/>
                <a:tab pos="835484" algn="l"/>
                <a:tab pos="1253227" algn="l"/>
                <a:tab pos="1670969" algn="l"/>
                <a:tab pos="2090241" algn="l"/>
                <a:tab pos="2507984" algn="l"/>
                <a:tab pos="2925726" algn="l"/>
                <a:tab pos="3343468" algn="l"/>
                <a:tab pos="3762741" algn="l"/>
                <a:tab pos="4180482" algn="l"/>
                <a:tab pos="4598225" algn="l"/>
                <a:tab pos="5015967" algn="l"/>
                <a:tab pos="5433710" algn="l"/>
                <a:tab pos="5852982" algn="l"/>
                <a:tab pos="6270724" algn="l"/>
                <a:tab pos="6688466" algn="l"/>
                <a:tab pos="7106208" algn="l"/>
                <a:tab pos="7525481" algn="l"/>
                <a:tab pos="7943223" algn="l"/>
                <a:tab pos="8360965" algn="l"/>
              </a:tabLst>
            </a:pPr>
            <a:endParaRPr lang="en-US" altLang="en-US" sz="1200" dirty="0">
              <a:latin typeface="Arial" pitchFamily="34" charset="0"/>
            </a:endParaRPr>
          </a:p>
          <a:p>
            <a:pPr>
              <a:spcBef>
                <a:spcPts val="337"/>
              </a:spcBef>
              <a:tabLst>
                <a:tab pos="0" algn="l"/>
                <a:tab pos="417743" algn="l"/>
                <a:tab pos="835484" algn="l"/>
                <a:tab pos="1253227" algn="l"/>
                <a:tab pos="1670969" algn="l"/>
                <a:tab pos="2090241" algn="l"/>
                <a:tab pos="2507984" algn="l"/>
                <a:tab pos="2925726" algn="l"/>
                <a:tab pos="3343468" algn="l"/>
                <a:tab pos="3762741" algn="l"/>
                <a:tab pos="4180482" algn="l"/>
                <a:tab pos="4598225" algn="l"/>
                <a:tab pos="5015967" algn="l"/>
                <a:tab pos="5433710" algn="l"/>
                <a:tab pos="5852982" algn="l"/>
                <a:tab pos="6270724" algn="l"/>
                <a:tab pos="6688466" algn="l"/>
                <a:tab pos="7106208" algn="l"/>
                <a:tab pos="7525481" algn="l"/>
                <a:tab pos="7943223" algn="l"/>
                <a:tab pos="8360965" algn="l"/>
              </a:tabLst>
            </a:pPr>
            <a:r>
              <a:rPr lang="en-US" altLang="en-US" sz="1200" dirty="0">
                <a:latin typeface="Arial" pitchFamily="34" charset="0"/>
              </a:rPr>
              <a:t>Looking around the data center, there is likely 1 or 2 – or more – systems that are merely “kept alive” because there might be important data stored within – but how will you access it? Have you really looked at what’s in the data there?  How old is that application? Is the system still supported? Does anyone know what it does? Is it redundant to more current systems? How much is this older application costing – licenses, power consumption, extended support agreements, data center footprint, </a:t>
            </a:r>
            <a:r>
              <a:rPr lang="en-US" altLang="en-US" sz="1200" dirty="0" err="1">
                <a:latin typeface="Arial" pitchFamily="34" charset="0"/>
              </a:rPr>
              <a:t>etc</a:t>
            </a:r>
            <a:r>
              <a:rPr lang="en-US" altLang="en-US" sz="1200" dirty="0">
                <a:latin typeface="Arial" pitchFamily="34" charset="0"/>
              </a:rPr>
              <a:t>?</a:t>
            </a:r>
          </a:p>
          <a:p>
            <a:pPr>
              <a:spcBef>
                <a:spcPts val="337"/>
              </a:spcBef>
              <a:tabLst>
                <a:tab pos="0" algn="l"/>
                <a:tab pos="417743" algn="l"/>
                <a:tab pos="835484" algn="l"/>
                <a:tab pos="1253227" algn="l"/>
                <a:tab pos="1670969" algn="l"/>
                <a:tab pos="2090241" algn="l"/>
                <a:tab pos="2507984" algn="l"/>
                <a:tab pos="2925726" algn="l"/>
                <a:tab pos="3343468" algn="l"/>
                <a:tab pos="3762741" algn="l"/>
                <a:tab pos="4180482" algn="l"/>
                <a:tab pos="4598225" algn="l"/>
                <a:tab pos="5015967" algn="l"/>
                <a:tab pos="5433710" algn="l"/>
                <a:tab pos="5852982" algn="l"/>
                <a:tab pos="6270724" algn="l"/>
                <a:tab pos="6688466" algn="l"/>
                <a:tab pos="7106208" algn="l"/>
                <a:tab pos="7525481" algn="l"/>
                <a:tab pos="7943223" algn="l"/>
                <a:tab pos="8360965" algn="l"/>
              </a:tabLst>
            </a:pPr>
            <a:endParaRPr lang="en-US" altLang="en-US" sz="1200" dirty="0">
              <a:latin typeface="Arial" pitchFamily="34" charset="0"/>
            </a:endParaRPr>
          </a:p>
          <a:p>
            <a:pPr>
              <a:spcBef>
                <a:spcPts val="337"/>
              </a:spcBef>
              <a:tabLst>
                <a:tab pos="0" algn="l"/>
                <a:tab pos="417743" algn="l"/>
                <a:tab pos="835484" algn="l"/>
                <a:tab pos="1253227" algn="l"/>
                <a:tab pos="1670969" algn="l"/>
                <a:tab pos="2090241" algn="l"/>
                <a:tab pos="2507984" algn="l"/>
                <a:tab pos="2925726" algn="l"/>
                <a:tab pos="3343468" algn="l"/>
                <a:tab pos="3762741" algn="l"/>
                <a:tab pos="4180482" algn="l"/>
                <a:tab pos="4598225" algn="l"/>
                <a:tab pos="5015967" algn="l"/>
                <a:tab pos="5433710" algn="l"/>
                <a:tab pos="5852982" algn="l"/>
                <a:tab pos="6270724" algn="l"/>
                <a:tab pos="6688466" algn="l"/>
                <a:tab pos="7106208" algn="l"/>
                <a:tab pos="7525481" algn="l"/>
                <a:tab pos="7943223" algn="l"/>
                <a:tab pos="8360965" algn="l"/>
              </a:tabLst>
            </a:pPr>
            <a:r>
              <a:rPr lang="en-US" altLang="en-US" sz="1200" dirty="0">
                <a:latin typeface="Arial" pitchFamily="34" charset="0"/>
              </a:rPr>
              <a:t>If the solution is to consolidate/retire the application, the next big concern is </a:t>
            </a:r>
            <a:r>
              <a:rPr lang="en-US" altLang="en-US" sz="1200" i="1" dirty="0">
                <a:latin typeface="Arial" pitchFamily="34" charset="0"/>
              </a:rPr>
              <a:t>what to do with the data</a:t>
            </a:r>
            <a:r>
              <a:rPr lang="en-US" altLang="en-US" sz="1200" dirty="0">
                <a:latin typeface="Arial" pitchFamily="34" charset="0"/>
              </a:rPr>
              <a:t>.  We don’t want to move it all into the consolidated application, that will cause performance issues, may not all be appropriate in the new context and could grow our data to be too large, but for business, governance and regulatory reasons, we must keep it.  So, the best scenario is to provide access to the data without relying on the cost of database software or servers and doesn’t rely on the application to access it.  All of that said, in most cases, we still need to get to the data.</a:t>
            </a:r>
          </a:p>
          <a:p>
            <a:pPr>
              <a:spcBef>
                <a:spcPts val="337"/>
              </a:spcBef>
              <a:tabLst>
                <a:tab pos="0" algn="l"/>
                <a:tab pos="417743" algn="l"/>
                <a:tab pos="835484" algn="l"/>
                <a:tab pos="1253227" algn="l"/>
                <a:tab pos="1670969" algn="l"/>
                <a:tab pos="2090241" algn="l"/>
                <a:tab pos="2507984" algn="l"/>
                <a:tab pos="2925726" algn="l"/>
                <a:tab pos="3343468" algn="l"/>
                <a:tab pos="3762741" algn="l"/>
                <a:tab pos="4180482" algn="l"/>
                <a:tab pos="4598225" algn="l"/>
                <a:tab pos="5015967" algn="l"/>
                <a:tab pos="5433710" algn="l"/>
                <a:tab pos="5852982" algn="l"/>
                <a:tab pos="6270724" algn="l"/>
                <a:tab pos="6688466" algn="l"/>
                <a:tab pos="7106208" algn="l"/>
                <a:tab pos="7525481" algn="l"/>
                <a:tab pos="7943223" algn="l"/>
                <a:tab pos="8360965" algn="l"/>
              </a:tabLst>
            </a:pPr>
            <a:endParaRPr lang="en-US" altLang="en-US" sz="1200" dirty="0">
              <a:latin typeface="Arial" pitchFamily="34" charset="0"/>
            </a:endParaRPr>
          </a:p>
          <a:p>
            <a:pPr>
              <a:spcBef>
                <a:spcPts val="337"/>
              </a:spcBef>
              <a:tabLst>
                <a:tab pos="0" algn="l"/>
                <a:tab pos="417743" algn="l"/>
                <a:tab pos="835484" algn="l"/>
                <a:tab pos="1253227" algn="l"/>
                <a:tab pos="1670969" algn="l"/>
                <a:tab pos="2090241" algn="l"/>
                <a:tab pos="2507984" algn="l"/>
                <a:tab pos="2925726" algn="l"/>
                <a:tab pos="3343468" algn="l"/>
                <a:tab pos="3762741" algn="l"/>
                <a:tab pos="4180482" algn="l"/>
                <a:tab pos="4598225" algn="l"/>
                <a:tab pos="5015967" algn="l"/>
                <a:tab pos="5433710" algn="l"/>
                <a:tab pos="5852982" algn="l"/>
                <a:tab pos="6270724" algn="l"/>
                <a:tab pos="6688466" algn="l"/>
                <a:tab pos="7106208" algn="l"/>
                <a:tab pos="7525481" algn="l"/>
                <a:tab pos="7943223" algn="l"/>
                <a:tab pos="8360965" algn="l"/>
              </a:tabLst>
            </a:pPr>
            <a:r>
              <a:rPr lang="en-US" altLang="en-US" sz="1200" dirty="0">
                <a:latin typeface="Arial" pitchFamily="34" charset="0"/>
              </a:rPr>
              <a:t>Analyst Quote:</a:t>
            </a:r>
          </a:p>
          <a:p>
            <a:pPr>
              <a:spcBef>
                <a:spcPts val="337"/>
              </a:spcBef>
              <a:tabLst>
                <a:tab pos="0" algn="l"/>
                <a:tab pos="417743" algn="l"/>
                <a:tab pos="835484" algn="l"/>
                <a:tab pos="1253227" algn="l"/>
                <a:tab pos="1670969" algn="l"/>
                <a:tab pos="2090241" algn="l"/>
                <a:tab pos="2507984" algn="l"/>
                <a:tab pos="2925726" algn="l"/>
                <a:tab pos="3343468" algn="l"/>
                <a:tab pos="3762741" algn="l"/>
                <a:tab pos="4180482" algn="l"/>
                <a:tab pos="4598225" algn="l"/>
                <a:tab pos="5015967" algn="l"/>
                <a:tab pos="5433710" algn="l"/>
                <a:tab pos="5852982" algn="l"/>
                <a:tab pos="6270724" algn="l"/>
                <a:tab pos="6688466" algn="l"/>
                <a:tab pos="7106208" algn="l"/>
                <a:tab pos="7525481" algn="l"/>
                <a:tab pos="7943223" algn="l"/>
                <a:tab pos="8360965" algn="l"/>
              </a:tabLst>
            </a:pPr>
            <a:r>
              <a:rPr lang="en-US" altLang="en-US" sz="1200" b="1" i="1" dirty="0">
                <a:latin typeface="Arial" pitchFamily="34" charset="0"/>
              </a:rPr>
              <a:t>Organizations facing application retirement projects should look…to provide a way to get data that must be retained into a format that can be accessed independently of the retired application.</a:t>
            </a:r>
            <a:br>
              <a:rPr lang="en-US" altLang="en-US" sz="1200" b="1" i="1" dirty="0">
                <a:latin typeface="Arial" pitchFamily="34" charset="0"/>
              </a:rPr>
            </a:br>
            <a:r>
              <a:rPr lang="en-US" altLang="en-US" sz="1200" i="1" dirty="0">
                <a:latin typeface="Arial" pitchFamily="34" charset="0"/>
              </a:rPr>
              <a:t>Source: Carolyn </a:t>
            </a:r>
            <a:r>
              <a:rPr lang="en-US" altLang="en-US" sz="1200" i="1" dirty="0" err="1">
                <a:latin typeface="Arial" pitchFamily="34" charset="0"/>
              </a:rPr>
              <a:t>Dicenzo</a:t>
            </a:r>
            <a:r>
              <a:rPr lang="en-US" altLang="en-US" sz="1200" i="1" dirty="0">
                <a:latin typeface="Arial" pitchFamily="34" charset="0"/>
              </a:rPr>
              <a:t>, Gartner</a:t>
            </a:r>
          </a:p>
          <a:p>
            <a:endParaRPr lang="en-US" dirty="0"/>
          </a:p>
        </p:txBody>
      </p:sp>
      <p:sp>
        <p:nvSpPr>
          <p:cNvPr id="4" name="Slide Number Placeholder 3"/>
          <p:cNvSpPr>
            <a:spLocks noGrp="1"/>
          </p:cNvSpPr>
          <p:nvPr>
            <p:ph type="sldNum" sz="quarter" idx="10"/>
          </p:nvPr>
        </p:nvSpPr>
        <p:spPr/>
        <p:txBody>
          <a:bodyPr/>
          <a:lstStyle/>
          <a:p>
            <a:fld id="{46445257-EB36-4EB4-BDD4-7FC8F75E86C2}" type="slidenum">
              <a:rPr lang="en-US" smtClean="0"/>
              <a:t>6</a:t>
            </a:fld>
            <a:endParaRPr lang="en-US"/>
          </a:p>
        </p:txBody>
      </p:sp>
    </p:spTree>
    <p:extLst>
      <p:ext uri="{BB962C8B-B14F-4D97-AF65-F5344CB8AC3E}">
        <p14:creationId xmlns:p14="http://schemas.microsoft.com/office/powerpoint/2010/main" val="2337528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6075" y="642938"/>
            <a:ext cx="3678238" cy="275907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IBM Analytics</a:t>
            </a:r>
            <a:br>
              <a:rPr lang="en-US"/>
            </a:br>
            <a:r>
              <a:rPr lang="en-US"/>
              <a:t>© 2017 IBM Corporation</a:t>
            </a:r>
            <a:endParaRPr lang="en-US" dirty="0"/>
          </a:p>
        </p:txBody>
      </p:sp>
      <p:sp>
        <p:nvSpPr>
          <p:cNvPr id="5" name="Slide Number Placeholder 4"/>
          <p:cNvSpPr>
            <a:spLocks noGrp="1"/>
          </p:cNvSpPr>
          <p:nvPr>
            <p:ph type="sldNum" sz="quarter" idx="11"/>
          </p:nvPr>
        </p:nvSpPr>
        <p:spPr/>
        <p:txBody>
          <a:bodyPr/>
          <a:lstStyle/>
          <a:p>
            <a:pPr>
              <a:defRPr/>
            </a:pPr>
            <a:fld id="{040B581C-626E-294F-B722-58DBE953966B}" type="slidenum">
              <a:rPr lang="en-US" smtClean="0"/>
              <a:pPr>
                <a:defRPr/>
              </a:pPr>
              <a:t>15</a:t>
            </a:fld>
            <a:endParaRPr lang="en-US"/>
          </a:p>
        </p:txBody>
      </p:sp>
    </p:spTree>
    <p:extLst>
      <p:ext uri="{BB962C8B-B14F-4D97-AF65-F5344CB8AC3E}">
        <p14:creationId xmlns:p14="http://schemas.microsoft.com/office/powerpoint/2010/main" val="1880835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6075" y="642938"/>
            <a:ext cx="3678238" cy="275907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IBM Analytics</a:t>
            </a:r>
            <a:br>
              <a:rPr lang="en-US"/>
            </a:br>
            <a:r>
              <a:rPr lang="en-US"/>
              <a:t>© 2017 IBM Corporation</a:t>
            </a:r>
            <a:endParaRPr lang="en-US" dirty="0"/>
          </a:p>
        </p:txBody>
      </p:sp>
      <p:sp>
        <p:nvSpPr>
          <p:cNvPr id="5" name="Slide Number Placeholder 4"/>
          <p:cNvSpPr>
            <a:spLocks noGrp="1"/>
          </p:cNvSpPr>
          <p:nvPr>
            <p:ph type="sldNum" sz="quarter" idx="11"/>
          </p:nvPr>
        </p:nvSpPr>
        <p:spPr/>
        <p:txBody>
          <a:bodyPr/>
          <a:lstStyle/>
          <a:p>
            <a:pPr>
              <a:defRPr/>
            </a:pPr>
            <a:fld id="{040B581C-626E-294F-B722-58DBE953966B}" type="slidenum">
              <a:rPr lang="en-US" smtClean="0"/>
              <a:pPr>
                <a:defRPr/>
              </a:pPr>
              <a:t>19</a:t>
            </a:fld>
            <a:endParaRPr lang="en-US"/>
          </a:p>
        </p:txBody>
      </p:sp>
    </p:spTree>
    <p:extLst>
      <p:ext uri="{BB962C8B-B14F-4D97-AF65-F5344CB8AC3E}">
        <p14:creationId xmlns:p14="http://schemas.microsoft.com/office/powerpoint/2010/main" val="2565454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D69D1F3-2F40-4CB0-A379-4611BB7BC325}" type="slidenum">
              <a:rPr lang="en-US" altLang="en-US" sz="1200"/>
              <a:pPr/>
              <a:t>20</a:t>
            </a:fld>
            <a:endParaRPr lang="en-US" alt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pPr>
            <a:r>
              <a:rPr lang="en-US" altLang="en-US">
                <a:latin typeface="Arial" panose="020B0604020202020204" pitchFamily="34" charset="0"/>
                <a:ea typeface="MS Gothic" panose="020B0609070205080204" pitchFamily="49" charset="-128"/>
              </a:rPr>
              <a:t>Creating realistic application development and testing environments is critical to delivering the right solutions for the business. However, cloning large production databases for development and testing purposes extends cycle times, increases the amount of data propagated across the organization, and significantly raises costs and governance control issues. </a:t>
            </a:r>
          </a:p>
          <a:p>
            <a:pPr>
              <a:spcBef>
                <a:spcPts val="450"/>
              </a:spcBef>
            </a:pPr>
            <a:endParaRPr lang="en-US" altLang="en-US">
              <a:latin typeface="Arial" panose="020B0604020202020204" pitchFamily="34" charset="0"/>
              <a:ea typeface="MS Gothic" panose="020B0609070205080204" pitchFamily="49" charset="-128"/>
            </a:endParaRPr>
          </a:p>
          <a:p>
            <a:pPr>
              <a:spcBef>
                <a:spcPts val="450"/>
              </a:spcBef>
            </a:pPr>
            <a:r>
              <a:rPr lang="en-US" altLang="en-US">
                <a:latin typeface="Arial" panose="020B0604020202020204" pitchFamily="34" charset="0"/>
                <a:ea typeface="MS Gothic" panose="020B0609070205080204" pitchFamily="49" charset="-128"/>
              </a:rPr>
              <a:t>The Optim Test Data Management Solution offers proven technology to optimize and automate processes that create and manage data in non-production (testing, development and training) environments. Development and testing teams can create realistic, “right-sized” test databases, made up of one or more business objects, for targeted test scenarios. The Optim Test Data Management Solution also allows teams to easily compare the data from “before” and “after” testing with speed and accuracy. Optim’s capabilities for creating and managing test data enable organizations to save valuable processing time, ensure consistency and reduce costs throughout the application lifecycle.</a:t>
            </a:r>
          </a:p>
          <a:p>
            <a:pPr>
              <a:spcBef>
                <a:spcPts val="450"/>
              </a:spcBef>
            </a:pPr>
            <a:endParaRPr lang="en-US" altLang="en-US">
              <a:latin typeface="Arial" panose="020B0604020202020204" pitchFamily="34" charset="0"/>
              <a:ea typeface="MS Gothic" panose="020B0609070205080204" pitchFamily="49" charset="-128"/>
            </a:endParaRPr>
          </a:p>
          <a:p>
            <a:pPr>
              <a:spcBef>
                <a:spcPts val="450"/>
              </a:spcBef>
            </a:pPr>
            <a:endParaRPr lang="en-US" altLang="en-US">
              <a:latin typeface="Arial" panose="020B0604020202020204" pitchFamily="34" charset="0"/>
              <a:ea typeface="MS Gothic" panose="020B0609070205080204" pitchFamily="49" charset="-128"/>
            </a:endParaRPr>
          </a:p>
          <a:p>
            <a:pPr>
              <a:spcBef>
                <a:spcPts val="450"/>
              </a:spcBef>
            </a:pPr>
            <a:endParaRPr lang="en-US" altLang="en-US">
              <a:latin typeface="Arial" panose="020B0604020202020204" pitchFamily="34" charset="0"/>
              <a:ea typeface="MS Gothic" panose="020B0609070205080204" pitchFamily="49" charset="-128"/>
            </a:endParaRPr>
          </a:p>
          <a:p>
            <a:pPr>
              <a:spcBef>
                <a:spcPts val="450"/>
              </a:spcBef>
            </a:pPr>
            <a:endParaRPr lang="en-US" altLang="en-US">
              <a:latin typeface="Arial" panose="020B0604020202020204" pitchFamily="34" charset="0"/>
              <a:ea typeface="MS Gothic" panose="020B0609070205080204" pitchFamily="49" charset="-128"/>
            </a:endParaRPr>
          </a:p>
        </p:txBody>
      </p:sp>
    </p:spTree>
    <p:extLst>
      <p:ext uri="{BB962C8B-B14F-4D97-AF65-F5344CB8AC3E}">
        <p14:creationId xmlns:p14="http://schemas.microsoft.com/office/powerpoint/2010/main" val="519296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4BF84D-8AE0-4DA3-950D-CB228B7DC253}" type="slidenum">
              <a:rPr lang="en-US" altLang="en-US"/>
              <a:pPr/>
              <a:t>21</a:t>
            </a:fld>
            <a:endParaRPr lang="en-US" altLang="en-US"/>
          </a:p>
        </p:txBody>
      </p:sp>
      <p:sp>
        <p:nvSpPr>
          <p:cNvPr id="1490946" name="Rectangle 2"/>
          <p:cNvSpPr>
            <a:spLocks noGrp="1" noRot="1" noChangeAspect="1" noChangeArrowheads="1" noTextEdit="1"/>
          </p:cNvSpPr>
          <p:nvPr>
            <p:ph type="sldImg"/>
          </p:nvPr>
        </p:nvSpPr>
        <p:spPr>
          <a:ln/>
        </p:spPr>
      </p:sp>
      <p:sp>
        <p:nvSpPr>
          <p:cNvPr id="1490947" name="Rectangle 3"/>
          <p:cNvSpPr>
            <a:spLocks noGrp="1" noChangeArrowheads="1"/>
          </p:cNvSpPr>
          <p:nvPr>
            <p:ph type="body" idx="1"/>
          </p:nvPr>
        </p:nvSpPr>
        <p:spPr/>
        <p:txBody>
          <a:bodyPr/>
          <a:lstStyle/>
          <a:p>
            <a:pPr marL="228600" indent="-228600"/>
            <a:r>
              <a:rPr lang="en-US" altLang="en-US"/>
              <a:t>InfoSphere Optim Data Masking Solution protects an organization’s data by de-identifying (or masking) sensitive/personal identifiable date.  The InfoSphere Optim solution doesn’t keep the data from being stolen, but rather render the data unusable and of no value if stolen.  This protects the business both financially and from loss of information and provides IT with a simple-to-use solution that supports a common way of protecting data. </a:t>
            </a:r>
          </a:p>
          <a:p>
            <a:pPr marL="228600" indent="-228600"/>
            <a:endParaRPr lang="en-US" altLang="en-US"/>
          </a:p>
          <a:p>
            <a:pPr marL="228600" indent="-228600"/>
            <a:r>
              <a:rPr lang="en-US" altLang="en-US"/>
              <a:t>InfoSphere Optim Data Masking solutions can be leveraged in two ways. </a:t>
            </a:r>
          </a:p>
          <a:p>
            <a:pPr marL="228600" indent="-228600">
              <a:buFontTx/>
              <a:buAutoNum type="arabicParenR"/>
            </a:pPr>
            <a:r>
              <a:rPr lang="en-US" altLang="en-US"/>
              <a:t>Static Data masking to protect non-production (test, development) environments, or by third-party contractors.  This masks data in place or masks data and moves it to another database typically used for testing, Q/A, training or development. </a:t>
            </a:r>
          </a:p>
          <a:p>
            <a:pPr marL="228600" indent="-228600">
              <a:buFontTx/>
              <a:buAutoNum type="arabicParenR"/>
            </a:pPr>
            <a:r>
              <a:rPr lang="en-US" altLang="en-US"/>
              <a:t>Programmatic masking.   InfoSphere Optim Data Masking solutions provide APIs for clients to mask data programmatically in their applications.  This provides application level data masking. </a:t>
            </a:r>
          </a:p>
          <a:p>
            <a:pPr marL="228600" indent="-228600"/>
            <a:endParaRPr lang="en-US" altLang="en-US"/>
          </a:p>
          <a:p>
            <a:pPr marL="228600" indent="-228600"/>
            <a:r>
              <a:rPr lang="en-US" altLang="en-US"/>
              <a:t>The InfoSphere Optim Data Masking Solution comes with a multitude of built in masking functions, as well as the ability to define your own transformations. There is no longer a reason to needlessly expose your sensitive data.</a:t>
            </a:r>
          </a:p>
          <a:p>
            <a:pPr marL="228600" indent="-228600"/>
            <a:endParaRPr lang="en-US" altLang="en-US"/>
          </a:p>
        </p:txBody>
      </p:sp>
    </p:spTree>
    <p:extLst>
      <p:ext uri="{BB962C8B-B14F-4D97-AF65-F5344CB8AC3E}">
        <p14:creationId xmlns:p14="http://schemas.microsoft.com/office/powerpoint/2010/main" val="52167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82691" name="Rectangle 3"/>
          <p:cNvSpPr>
            <a:spLocks noGrp="1" noChangeArrowheads="1"/>
          </p:cNvSpPr>
          <p:nvPr>
            <p:ph type="ctrTitle"/>
          </p:nvPr>
        </p:nvSpPr>
        <p:spPr>
          <a:xfrm>
            <a:off x="139700" y="1417638"/>
            <a:ext cx="8729663" cy="2011362"/>
          </a:xfrm>
        </p:spPr>
        <p:txBody>
          <a:bodyPr anchor="b"/>
          <a:lstStyle>
            <a:lvl1pPr>
              <a:defRPr sz="3500">
                <a:solidFill>
                  <a:schemeClr val="tx1"/>
                </a:solidFill>
              </a:defRPr>
            </a:lvl1pPr>
          </a:lstStyle>
          <a:p>
            <a:pPr lvl="0"/>
            <a:r>
              <a:rPr lang="en-US" altLang="en-US" noProof="0"/>
              <a:t>Click to edit Master title style</a:t>
            </a:r>
          </a:p>
        </p:txBody>
      </p:sp>
      <p:sp>
        <p:nvSpPr>
          <p:cNvPr id="882693" name="Line 5"/>
          <p:cNvSpPr>
            <a:spLocks noChangeShapeType="1"/>
          </p:cNvSpPr>
          <p:nvPr/>
        </p:nvSpPr>
        <p:spPr bwMode="auto">
          <a:xfrm flipV="1">
            <a:off x="274638" y="1050925"/>
            <a:ext cx="8594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 name="Rectangle 6"/>
          <p:cNvSpPr>
            <a:spLocks noChangeArrowheads="1"/>
          </p:cNvSpPr>
          <p:nvPr/>
        </p:nvSpPr>
        <p:spPr bwMode="black">
          <a:xfrm>
            <a:off x="7589838" y="6537325"/>
            <a:ext cx="13716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r"/>
            <a:r>
              <a:rPr lang="en-US" altLang="en-US" sz="800" dirty="0"/>
              <a:t>© 2018 IBM Corporation</a:t>
            </a:r>
            <a:endParaRPr lang="en-US" alt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A93FC3F8-4DD0-44F2-8F42-C939B9300EF1}" type="slidenum">
              <a:rPr lang="en-US" altLang="en-US"/>
              <a:pPr/>
              <a:t>‹#›</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Date Placeholder 5"/>
          <p:cNvSpPr>
            <a:spLocks noGrp="1"/>
          </p:cNvSpPr>
          <p:nvPr>
            <p:ph type="dt" sz="half" idx="12"/>
          </p:nvPr>
        </p:nvSpPr>
        <p:spPr/>
        <p:txBody>
          <a:bodyPr/>
          <a:lstStyle>
            <a:lvl1pPr>
              <a:defRPr/>
            </a:lvl1pPr>
          </a:lstStyle>
          <a:p>
            <a:endParaRPr lang="en-US" altLang="en-US" dirty="0"/>
          </a:p>
        </p:txBody>
      </p:sp>
    </p:spTree>
    <p:extLst>
      <p:ext uri="{BB962C8B-B14F-4D97-AF65-F5344CB8AC3E}">
        <p14:creationId xmlns:p14="http://schemas.microsoft.com/office/powerpoint/2010/main" val="34354827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593725"/>
            <a:ext cx="2171700" cy="57610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563" y="593725"/>
            <a:ext cx="6362700" cy="57610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22367095-9657-4B61-8BC8-CE196ECE2378}" type="slidenum">
              <a:rPr lang="en-US" altLang="en-US"/>
              <a:pPr/>
              <a:t>‹#›</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Date Placeholder 5"/>
          <p:cNvSpPr>
            <a:spLocks noGrp="1"/>
          </p:cNvSpPr>
          <p:nvPr>
            <p:ph type="dt" sz="half" idx="12"/>
          </p:nvPr>
        </p:nvSpPr>
        <p:spPr/>
        <p:txBody>
          <a:bodyPr/>
          <a:lstStyle>
            <a:lvl1pPr>
              <a:defRPr/>
            </a:lvl1pPr>
          </a:lstStyle>
          <a:p>
            <a:endParaRPr lang="en-US" altLang="en-US" dirty="0"/>
          </a:p>
        </p:txBody>
      </p:sp>
    </p:spTree>
    <p:extLst>
      <p:ext uri="{BB962C8B-B14F-4D97-AF65-F5344CB8AC3E}">
        <p14:creationId xmlns:p14="http://schemas.microsoft.com/office/powerpoint/2010/main" val="397272287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004F23-E674-4F2A-A531-4B153670BC11}"/>
              </a:ext>
            </a:extLst>
          </p:cNvPr>
          <p:cNvSpPr/>
          <p:nvPr userDrawn="1"/>
        </p:nvSpPr>
        <p:spPr>
          <a:xfrm>
            <a:off x="0" y="0"/>
            <a:ext cx="9144000"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 name="Picture 8" descr="ibm_sp_lockup_western-02"/>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7889875" y="511175"/>
            <a:ext cx="10604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4"/>
          <p:cNvSpPr>
            <a:spLocks noChangeShapeType="1"/>
          </p:cNvSpPr>
          <p:nvPr/>
        </p:nvSpPr>
        <p:spPr bwMode="auto">
          <a:xfrm flipH="1">
            <a:off x="260350" y="906463"/>
            <a:ext cx="8621713"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Rectangle 6"/>
          <p:cNvSpPr>
            <a:spLocks noChangeArrowheads="1"/>
          </p:cNvSpPr>
          <p:nvPr/>
        </p:nvSpPr>
        <p:spPr bwMode="black">
          <a:xfrm>
            <a:off x="5946775" y="6481763"/>
            <a:ext cx="30543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900" dirty="0">
                <a:solidFill>
                  <a:schemeClr val="bg1"/>
                </a:solidFill>
              </a:rPr>
              <a:t>© 2018 IBM Corporation</a:t>
            </a:r>
          </a:p>
        </p:txBody>
      </p:sp>
      <p:pic>
        <p:nvPicPr>
          <p:cNvPr id="8" name="Picture 13" descr="Analytics-pos-inline.png"/>
          <p:cNvPicPr>
            <a:picLocks noChangeAspect="1"/>
          </p:cNvPicPr>
          <p:nvPr userDrawn="1"/>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150813" y="606425"/>
            <a:ext cx="12096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2"/>
          <p:cNvSpPr>
            <a:spLocks noGrp="1" noChangeArrowheads="1"/>
          </p:cNvSpPr>
          <p:nvPr>
            <p:ph type="ctrTitle"/>
          </p:nvPr>
        </p:nvSpPr>
        <p:spPr>
          <a:xfrm>
            <a:off x="227013" y="2343150"/>
            <a:ext cx="8181975" cy="1077913"/>
          </a:xfrm>
        </p:spPr>
        <p:txBody>
          <a:bodyPr anchor="b"/>
          <a:lstStyle>
            <a:lvl1pPr>
              <a:defRPr sz="3500">
                <a:solidFill>
                  <a:schemeClr val="bg1"/>
                </a:solidFill>
              </a:defRPr>
            </a:lvl1pPr>
          </a:lstStyle>
          <a:p>
            <a:pPr lvl="0"/>
            <a:r>
              <a:rPr lang="en-US" noProof="0" dirty="0"/>
              <a:t>Click to edit master title style</a:t>
            </a:r>
          </a:p>
        </p:txBody>
      </p:sp>
      <p:sp>
        <p:nvSpPr>
          <p:cNvPr id="28677" name="Rectangle 5"/>
          <p:cNvSpPr>
            <a:spLocks noGrp="1" noChangeArrowheads="1"/>
          </p:cNvSpPr>
          <p:nvPr>
            <p:ph type="subTitle" sz="quarter" idx="1"/>
          </p:nvPr>
        </p:nvSpPr>
        <p:spPr>
          <a:xfrm>
            <a:off x="249238" y="917575"/>
            <a:ext cx="4805362" cy="492125"/>
          </a:xfrm>
        </p:spPr>
        <p:txBody>
          <a:bodyPr anchor="b"/>
          <a:lstStyle>
            <a:lvl1pPr marL="0" indent="0">
              <a:buFont typeface="Wingdings" charset="0"/>
              <a:buNone/>
              <a:defRPr sz="1100">
                <a:solidFill>
                  <a:schemeClr val="bg1"/>
                </a:solidFill>
              </a:defRPr>
            </a:lvl1pPr>
          </a:lstStyle>
          <a:p>
            <a:pPr lvl="0"/>
            <a:r>
              <a:rPr lang="en-US" noProof="0"/>
              <a:t>Click to edit Master subtitle style</a:t>
            </a:r>
          </a:p>
        </p:txBody>
      </p:sp>
    </p:spTree>
    <p:extLst>
      <p:ext uri="{BB962C8B-B14F-4D97-AF65-F5344CB8AC3E}">
        <p14:creationId xmlns:p14="http://schemas.microsoft.com/office/powerpoint/2010/main" val="51085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9144000" cy="1143000"/>
          </a:xfrm>
          <a:prstGeom prst="rect">
            <a:avLst/>
          </a:prstGeom>
          <a:solidFill>
            <a:schemeClr val="accent2"/>
          </a:solidFill>
          <a:ln>
            <a:noFill/>
          </a:ln>
          <a:extLst/>
        </p:spPr>
        <p:txBody>
          <a:bodyPr/>
          <a:lstStyle>
            <a:lvl1pPr>
              <a:defRPr sz="2200">
                <a:solidFill>
                  <a:schemeClr val="hlink"/>
                </a:solidFill>
                <a:latin typeface="Arial" pitchFamily="34" charset="0"/>
                <a:ea typeface="MS PGothic" pitchFamily="34" charset="-128"/>
              </a:defRPr>
            </a:lvl1pPr>
            <a:lvl2pPr marL="742950" indent="-285750">
              <a:defRPr sz="2200">
                <a:solidFill>
                  <a:schemeClr val="hlink"/>
                </a:solidFill>
                <a:latin typeface="Arial" pitchFamily="34" charset="0"/>
                <a:ea typeface="MS PGothic" pitchFamily="34" charset="-128"/>
              </a:defRPr>
            </a:lvl2pPr>
            <a:lvl3pPr marL="1143000" indent="-228600">
              <a:defRPr sz="2200">
                <a:solidFill>
                  <a:schemeClr val="hlink"/>
                </a:solidFill>
                <a:latin typeface="Arial" pitchFamily="34" charset="0"/>
                <a:ea typeface="MS PGothic" pitchFamily="34" charset="-128"/>
              </a:defRPr>
            </a:lvl3pPr>
            <a:lvl4pPr marL="1600200" indent="-228600">
              <a:defRPr sz="2200">
                <a:solidFill>
                  <a:schemeClr val="hlink"/>
                </a:solidFill>
                <a:latin typeface="Arial" pitchFamily="34" charset="0"/>
                <a:ea typeface="MS PGothic" pitchFamily="34" charset="-128"/>
              </a:defRPr>
            </a:lvl4pPr>
            <a:lvl5pPr marL="2057400" indent="-228600">
              <a:defRPr sz="2200">
                <a:solidFill>
                  <a:schemeClr val="hlink"/>
                </a:solidFill>
                <a:latin typeface="Arial" pitchFamily="34" charset="0"/>
                <a:ea typeface="MS PGothic" pitchFamily="34" charset="-128"/>
              </a:defRPr>
            </a:lvl5pPr>
            <a:lvl6pPr marL="2514600" indent="-228600" eaLnBrk="0" fontAlgn="base" hangingPunct="0">
              <a:spcBef>
                <a:spcPct val="0"/>
              </a:spcBef>
              <a:spcAft>
                <a:spcPct val="0"/>
              </a:spcAft>
              <a:defRPr sz="2200">
                <a:solidFill>
                  <a:schemeClr val="hlink"/>
                </a:solidFill>
                <a:latin typeface="Arial" pitchFamily="34" charset="0"/>
                <a:ea typeface="MS PGothic" pitchFamily="34" charset="-128"/>
              </a:defRPr>
            </a:lvl6pPr>
            <a:lvl7pPr marL="2971800" indent="-228600" eaLnBrk="0" fontAlgn="base" hangingPunct="0">
              <a:spcBef>
                <a:spcPct val="0"/>
              </a:spcBef>
              <a:spcAft>
                <a:spcPct val="0"/>
              </a:spcAft>
              <a:defRPr sz="2200">
                <a:solidFill>
                  <a:schemeClr val="hlink"/>
                </a:solidFill>
                <a:latin typeface="Arial" pitchFamily="34" charset="0"/>
                <a:ea typeface="MS PGothic" pitchFamily="34" charset="-128"/>
              </a:defRPr>
            </a:lvl7pPr>
            <a:lvl8pPr marL="3429000" indent="-228600" eaLnBrk="0" fontAlgn="base" hangingPunct="0">
              <a:spcBef>
                <a:spcPct val="0"/>
              </a:spcBef>
              <a:spcAft>
                <a:spcPct val="0"/>
              </a:spcAft>
              <a:defRPr sz="2200">
                <a:solidFill>
                  <a:schemeClr val="hlink"/>
                </a:solidFill>
                <a:latin typeface="Arial" pitchFamily="34" charset="0"/>
                <a:ea typeface="MS PGothic" pitchFamily="34" charset="-128"/>
              </a:defRPr>
            </a:lvl8pPr>
            <a:lvl9pPr marL="3886200" indent="-228600" eaLnBrk="0" fontAlgn="base" hangingPunct="0">
              <a:spcBef>
                <a:spcPct val="0"/>
              </a:spcBef>
              <a:spcAft>
                <a:spcPct val="0"/>
              </a:spcAft>
              <a:defRPr sz="2200">
                <a:solidFill>
                  <a:schemeClr val="hlink"/>
                </a:solidFill>
                <a:latin typeface="Arial" pitchFamily="34" charset="0"/>
                <a:ea typeface="MS PGothic" pitchFamily="34" charset="-128"/>
              </a:defRPr>
            </a:lvl9pPr>
          </a:lstStyle>
          <a:p>
            <a:pPr eaLnBrk="1" hangingPunct="1">
              <a:lnSpc>
                <a:spcPct val="90000"/>
              </a:lnSpc>
              <a:defRPr/>
            </a:pPr>
            <a:endParaRPr lang="en-US" altLang="en-US" sz="1650">
              <a:solidFill>
                <a:srgbClr val="333333"/>
              </a:solidFill>
              <a:latin typeface="Arial"/>
            </a:endParaRPr>
          </a:p>
        </p:txBody>
      </p:sp>
      <p:sp>
        <p:nvSpPr>
          <p:cNvPr id="6" name="Rectangle 52"/>
          <p:cNvSpPr txBox="1">
            <a:spLocks noChangeArrowheads="1"/>
          </p:cNvSpPr>
          <p:nvPr userDrawn="1"/>
        </p:nvSpPr>
        <p:spPr bwMode="auto">
          <a:xfrm>
            <a:off x="6858001" y="6553200"/>
            <a:ext cx="2124075" cy="171450"/>
          </a:xfrm>
          <a:prstGeom prst="rect">
            <a:avLst/>
          </a:prstGeom>
          <a:noFill/>
          <a:ln w="9525">
            <a:noFill/>
            <a:miter lim="800000"/>
            <a:headEnd/>
            <a:tailEnd/>
          </a:ln>
          <a:effectLst/>
        </p:spPr>
        <p:txBody>
          <a:bodyPr lIns="0" tIns="0" rIns="0" bIns="0"/>
          <a:lstStyle>
            <a:lvl1pPr>
              <a:defRPr sz="2200">
                <a:solidFill>
                  <a:schemeClr val="hlink"/>
                </a:solidFill>
                <a:latin typeface="Arial" charset="0"/>
                <a:ea typeface="MS PGothic" charset="0"/>
                <a:cs typeface="MS PGothic" charset="0"/>
              </a:defRPr>
            </a:lvl1pPr>
            <a:lvl2pPr marL="742950" indent="-285750">
              <a:defRPr sz="2200">
                <a:solidFill>
                  <a:schemeClr val="hlink"/>
                </a:solidFill>
                <a:latin typeface="Arial" charset="0"/>
                <a:ea typeface="MS PGothic" charset="0"/>
                <a:cs typeface="MS PGothic" charset="0"/>
              </a:defRPr>
            </a:lvl2pPr>
            <a:lvl3pPr marL="1143000" indent="-228600">
              <a:defRPr sz="2200">
                <a:solidFill>
                  <a:schemeClr val="hlink"/>
                </a:solidFill>
                <a:latin typeface="Arial" charset="0"/>
                <a:ea typeface="MS PGothic" charset="0"/>
                <a:cs typeface="MS PGothic" charset="0"/>
              </a:defRPr>
            </a:lvl3pPr>
            <a:lvl4pPr marL="1600200" indent="-228600">
              <a:defRPr sz="2200">
                <a:solidFill>
                  <a:schemeClr val="hlink"/>
                </a:solidFill>
                <a:latin typeface="Arial" charset="0"/>
                <a:ea typeface="MS PGothic" charset="0"/>
                <a:cs typeface="MS PGothic" charset="0"/>
              </a:defRPr>
            </a:lvl4pPr>
            <a:lvl5pPr marL="2057400" indent="-228600">
              <a:defRPr sz="2200">
                <a:solidFill>
                  <a:schemeClr val="hlink"/>
                </a:solidFill>
                <a:latin typeface="Arial" charset="0"/>
                <a:ea typeface="MS PGothic" charset="0"/>
                <a:cs typeface="MS PGothic" charset="0"/>
              </a:defRPr>
            </a:lvl5pPr>
            <a:lvl6pPr marL="2514600" indent="-228600" eaLnBrk="0" fontAlgn="base" hangingPunct="0">
              <a:spcBef>
                <a:spcPct val="0"/>
              </a:spcBef>
              <a:spcAft>
                <a:spcPct val="0"/>
              </a:spcAft>
              <a:defRPr sz="2200">
                <a:solidFill>
                  <a:schemeClr val="hlink"/>
                </a:solidFill>
                <a:latin typeface="Arial" charset="0"/>
                <a:ea typeface="MS PGothic" charset="0"/>
                <a:cs typeface="MS PGothic" charset="0"/>
              </a:defRPr>
            </a:lvl6pPr>
            <a:lvl7pPr marL="2971800" indent="-228600" eaLnBrk="0" fontAlgn="base" hangingPunct="0">
              <a:spcBef>
                <a:spcPct val="0"/>
              </a:spcBef>
              <a:spcAft>
                <a:spcPct val="0"/>
              </a:spcAft>
              <a:defRPr sz="2200">
                <a:solidFill>
                  <a:schemeClr val="hlink"/>
                </a:solidFill>
                <a:latin typeface="Arial" charset="0"/>
                <a:ea typeface="MS PGothic" charset="0"/>
                <a:cs typeface="MS PGothic" charset="0"/>
              </a:defRPr>
            </a:lvl7pPr>
            <a:lvl8pPr marL="3429000" indent="-228600" eaLnBrk="0" fontAlgn="base" hangingPunct="0">
              <a:spcBef>
                <a:spcPct val="0"/>
              </a:spcBef>
              <a:spcAft>
                <a:spcPct val="0"/>
              </a:spcAft>
              <a:defRPr sz="2200">
                <a:solidFill>
                  <a:schemeClr val="hlink"/>
                </a:solidFill>
                <a:latin typeface="Arial" charset="0"/>
                <a:ea typeface="MS PGothic" charset="0"/>
                <a:cs typeface="MS PGothic" charset="0"/>
              </a:defRPr>
            </a:lvl8pPr>
            <a:lvl9pPr marL="3886200" indent="-228600" eaLnBrk="0" fontAlgn="base" hangingPunct="0">
              <a:spcBef>
                <a:spcPct val="0"/>
              </a:spcBef>
              <a:spcAft>
                <a:spcPct val="0"/>
              </a:spcAft>
              <a:defRPr sz="2200">
                <a:solidFill>
                  <a:schemeClr val="hlink"/>
                </a:solidFill>
                <a:latin typeface="Arial" charset="0"/>
                <a:ea typeface="MS PGothic" charset="0"/>
                <a:cs typeface="MS PGothic" charset="0"/>
              </a:defRPr>
            </a:lvl9pPr>
          </a:lstStyle>
          <a:p>
            <a:pPr algn="r"/>
            <a:fld id="{2AC1DB45-CBD6-4442-B918-6DF855B2760B}" type="slidenum">
              <a:rPr lang="en-US" sz="750">
                <a:solidFill>
                  <a:srgbClr val="7F7F7F"/>
                </a:solidFill>
                <a:cs typeface="Arial" charset="0"/>
              </a:rPr>
              <a:pPr algn="r"/>
              <a:t>‹#›</a:t>
            </a:fld>
            <a:endParaRPr lang="en-US" sz="750">
              <a:solidFill>
                <a:srgbClr val="7F7F7F"/>
              </a:solidFill>
              <a:cs typeface="Arial" charset="0"/>
            </a:endParaRPr>
          </a:p>
        </p:txBody>
      </p:sp>
      <p:sp>
        <p:nvSpPr>
          <p:cNvPr id="53" name="Text Placeholder 52"/>
          <p:cNvSpPr>
            <a:spLocks noGrp="1"/>
          </p:cNvSpPr>
          <p:nvPr>
            <p:ph type="body" sz="quarter" idx="12"/>
          </p:nvPr>
        </p:nvSpPr>
        <p:spPr>
          <a:xfrm>
            <a:off x="228600" y="385477"/>
            <a:ext cx="8686800" cy="681322"/>
          </a:xfrm>
          <a:prstGeom prst="rect">
            <a:avLst/>
          </a:prstGeom>
        </p:spPr>
        <p:txBody>
          <a:bodyPr vert="horz" anchor="ctr" anchorCtr="0"/>
          <a:lstStyle>
            <a:lvl1pPr marL="0" indent="0" algn="l">
              <a:lnSpc>
                <a:spcPct val="92000"/>
              </a:lnSpc>
              <a:buNone/>
              <a:defRPr sz="2250">
                <a:solidFill>
                  <a:schemeClr val="bg1"/>
                </a:solidFill>
                <a:latin typeface="+mj-lt"/>
              </a:defRPr>
            </a:lvl1pPr>
          </a:lstStyle>
          <a:p>
            <a:pPr lvl="0"/>
            <a:r>
              <a:rPr lang="en-US" dirty="0"/>
              <a:t>Click to edit Master text styles</a:t>
            </a:r>
          </a:p>
        </p:txBody>
      </p:sp>
      <p:sp>
        <p:nvSpPr>
          <p:cNvPr id="10" name="TextBox 9"/>
          <p:cNvSpPr txBox="1"/>
          <p:nvPr userDrawn="1"/>
        </p:nvSpPr>
        <p:spPr>
          <a:xfrm>
            <a:off x="158881" y="100785"/>
            <a:ext cx="1047082" cy="236668"/>
          </a:xfrm>
          <a:prstGeom prst="rect">
            <a:avLst/>
          </a:prstGeom>
          <a:noFill/>
        </p:spPr>
        <p:txBody>
          <a:bodyPr wrap="none" rtlCol="0">
            <a:spAutoFit/>
          </a:bodyPr>
          <a:lstStyle/>
          <a:p>
            <a:r>
              <a:rPr lang="en-US" sz="938" dirty="0">
                <a:solidFill>
                  <a:srgbClr val="FFFFFF"/>
                </a:solidFill>
              </a:rPr>
              <a:t>IBM </a:t>
            </a:r>
            <a:r>
              <a:rPr lang="en-US" sz="938" b="1" dirty="0">
                <a:solidFill>
                  <a:srgbClr val="FFFFFF"/>
                </a:solidFill>
                <a:latin typeface="Arial Black" panose="020B0A04020102020204" pitchFamily="34" charset="0"/>
              </a:rPr>
              <a:t>Analytics</a:t>
            </a:r>
          </a:p>
        </p:txBody>
      </p:sp>
      <p:pic>
        <p:nvPicPr>
          <p:cNvPr id="12" name="Picture 2" descr="vector-01 2.png"/>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8153400" y="100784"/>
            <a:ext cx="725488"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998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3" name="THIN BLUE LINE"/>
          <p:cNvSpPr>
            <a:spLocks noChangeShapeType="1"/>
          </p:cNvSpPr>
          <p:nvPr userDrawn="1">
            <p:custDataLst>
              <p:tags r:id="rId1"/>
            </p:custDataLst>
          </p:nvPr>
        </p:nvSpPr>
        <p:spPr bwMode="gray">
          <a:xfrm>
            <a:off x="379413" y="781050"/>
            <a:ext cx="6616700" cy="0"/>
          </a:xfrm>
          <a:prstGeom prst="line">
            <a:avLst/>
          </a:prstGeom>
          <a:noFill/>
          <a:ln w="25400">
            <a:solidFill>
              <a:schemeClr val="tx1"/>
            </a:solidFill>
            <a:round/>
            <a:headEnd type="none" w="sm" len="sm"/>
            <a:tailEnd type="none" w="sm" len="sm"/>
          </a:ln>
          <a:effectLst/>
          <a:extLst/>
        </p:spPr>
        <p:txBody>
          <a:bodyPr wrap="none" lIns="62233" tIns="31118" rIns="62233" bIns="31118" anchor="ctr"/>
          <a:lstStyle/>
          <a:p>
            <a:pPr defTabSz="684706">
              <a:spcAft>
                <a:spcPct val="20000"/>
              </a:spcAft>
              <a:buFontTx/>
              <a:buChar char="•"/>
              <a:defRPr/>
            </a:pPr>
            <a:endParaRPr lang="en-US" sz="1125">
              <a:solidFill>
                <a:srgbClr val="000000"/>
              </a:solidFill>
              <a:ea typeface="ＭＳ Ｐゴシック" charset="0"/>
            </a:endParaRPr>
          </a:p>
        </p:txBody>
      </p:sp>
      <p:pic>
        <p:nvPicPr>
          <p:cNvPr id="4" name="Picture 10" descr="R120_G137_B251-200"/>
          <p:cNvPicPr>
            <a:picLocks noChangeAspect="1" noChangeArrowheads="1"/>
          </p:cNvPicPr>
          <p:nvPr userDrawn="1"/>
        </p:nvPicPr>
        <p:blipFill>
          <a:blip r:embed="rId4"/>
          <a:srcRect/>
          <a:stretch>
            <a:fillRect/>
          </a:stretch>
        </p:blipFill>
        <p:spPr bwMode="auto">
          <a:xfrm>
            <a:off x="8482013" y="225427"/>
            <a:ext cx="534987" cy="214313"/>
          </a:xfrm>
          <a:prstGeom prst="rect">
            <a:avLst/>
          </a:prstGeom>
          <a:noFill/>
          <a:ln w="9525">
            <a:noFill/>
            <a:miter lim="800000"/>
            <a:headEnd/>
            <a:tailEnd/>
          </a:ln>
        </p:spPr>
      </p:pic>
      <p:sp>
        <p:nvSpPr>
          <p:cNvPr id="2" name="Title 1"/>
          <p:cNvSpPr>
            <a:spLocks noGrp="1"/>
          </p:cNvSpPr>
          <p:nvPr>
            <p:ph type="title"/>
          </p:nvPr>
        </p:nvSpPr>
        <p:spPr>
          <a:xfrm>
            <a:off x="484926" y="121477"/>
            <a:ext cx="6719455" cy="607391"/>
          </a:xfrm>
        </p:spPr>
        <p:txBody>
          <a:bodyPr/>
          <a:lstStyle/>
          <a:p>
            <a:r>
              <a:rPr lang="en-US"/>
              <a:t>Click to edit Master title style</a:t>
            </a:r>
            <a:endParaRPr lang="de-CH"/>
          </a:p>
        </p:txBody>
      </p:sp>
      <p:sp>
        <p:nvSpPr>
          <p:cNvPr id="5" name="PAGE NUMBER"/>
          <p:cNvSpPr>
            <a:spLocks noGrp="1" noChangeArrowheads="1"/>
          </p:cNvSpPr>
          <p:nvPr>
            <p:ph type="sldNum" sz="quarter" idx="10"/>
            <p:custDataLst>
              <p:tags r:id="rId2"/>
            </p:custDataLst>
          </p:nvPr>
        </p:nvSpPr>
        <p:spPr>
          <a:xfrm>
            <a:off x="8367714" y="6230940"/>
            <a:ext cx="374650" cy="346075"/>
          </a:xfrm>
          <a:prstGeom prst="rect">
            <a:avLst/>
          </a:prstGeom>
        </p:spPr>
        <p:txBody>
          <a:bodyPr/>
          <a:lstStyle>
            <a:lvl1pPr>
              <a:lnSpc>
                <a:spcPct val="90000"/>
              </a:lnSpc>
              <a:defRPr/>
            </a:lvl1pPr>
          </a:lstStyle>
          <a:p>
            <a:pPr>
              <a:defRPr/>
            </a:pPr>
            <a:fld id="{3730AC8B-32DC-45FC-831D-8CFFF5F93DE3}" type="slidenum">
              <a:rPr lang="zh-TW" altLang="en-US"/>
              <a:pPr>
                <a:defRPr/>
              </a:pPr>
              <a:t>‹#›</a:t>
            </a:fld>
            <a:endParaRPr lang="en-US" altLang="zh-TW"/>
          </a:p>
        </p:txBody>
      </p:sp>
    </p:spTree>
    <p:extLst>
      <p:ext uri="{BB962C8B-B14F-4D97-AF65-F5344CB8AC3E}">
        <p14:creationId xmlns:p14="http://schemas.microsoft.com/office/powerpoint/2010/main" val="225431209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20791" y="199527"/>
            <a:ext cx="2057400" cy="365125"/>
          </a:xfrm>
        </p:spPr>
        <p:txBody>
          <a:bodyPr/>
          <a:lstStyle/>
          <a:p>
            <a:fld id="{3101E096-D6AE-4366-8844-E0878B4F5D7E}" type="datetime1">
              <a:rPr lang="en-US" smtClean="0"/>
              <a:t>6/11/2018</a:t>
            </a:fld>
            <a:endParaRPr lang="en-US"/>
          </a:p>
        </p:txBody>
      </p:sp>
    </p:spTree>
    <p:extLst>
      <p:ext uri="{BB962C8B-B14F-4D97-AF65-F5344CB8AC3E}">
        <p14:creationId xmlns:p14="http://schemas.microsoft.com/office/powerpoint/2010/main" val="2638789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82563" y="593725"/>
            <a:ext cx="8686800" cy="639763"/>
          </a:xfrm>
        </p:spPr>
        <p:txBody>
          <a:bodyPr/>
          <a:lstStyle/>
          <a:p>
            <a:r>
              <a:rPr lang="en-US"/>
              <a:t>Click to edit Master title style</a:t>
            </a:r>
          </a:p>
        </p:txBody>
      </p:sp>
      <p:sp>
        <p:nvSpPr>
          <p:cNvPr id="3" name="Chart Placeholder 2"/>
          <p:cNvSpPr>
            <a:spLocks noGrp="1"/>
          </p:cNvSpPr>
          <p:nvPr>
            <p:ph type="chart" idx="1"/>
          </p:nvPr>
        </p:nvSpPr>
        <p:spPr>
          <a:xfrm>
            <a:off x="182563" y="1466850"/>
            <a:ext cx="8686800" cy="4887913"/>
          </a:xfrm>
        </p:spPr>
        <p:txBody>
          <a:bodyPr/>
          <a:lstStyle/>
          <a:p>
            <a:pPr lvl="0"/>
            <a:endParaRPr lang="en-US" noProof="0"/>
          </a:p>
        </p:txBody>
      </p:sp>
      <p:sp>
        <p:nvSpPr>
          <p:cNvPr id="4" name="Slide Number Placeholder 3"/>
          <p:cNvSpPr>
            <a:spLocks noGrp="1"/>
          </p:cNvSpPr>
          <p:nvPr>
            <p:ph type="sldNum" sz="quarter" idx="10"/>
          </p:nvPr>
        </p:nvSpPr>
        <p:spPr>
          <a:xfrm>
            <a:off x="182563" y="6537325"/>
            <a:ext cx="366712" cy="184150"/>
          </a:xfrm>
          <a:prstGeom prst="rect">
            <a:avLst/>
          </a:prstGeom>
        </p:spPr>
        <p:txBody>
          <a:bodyPr vert="horz" wrap="square" lIns="91440" tIns="45720" rIns="91440" bIns="45720" numCol="1" anchor="t" anchorCtr="0" compatLnSpc="1">
            <a:prstTxWarp prst="textNoShape">
              <a:avLst/>
            </a:prstTxWarp>
          </a:bodyPr>
          <a:lstStyle>
            <a:lvl1pPr>
              <a:defRPr/>
            </a:lvl1pPr>
          </a:lstStyle>
          <a:p>
            <a:fld id="{8FD41A85-77B5-4260-90C8-03CCC3A7EDB4}" type="slidenum">
              <a:rPr lang="en-US" altLang="en-US"/>
              <a:pPr/>
              <a:t>‹#›</a:t>
            </a:fld>
            <a:endParaRPr lang="en-US" altLang="en-US"/>
          </a:p>
        </p:txBody>
      </p:sp>
      <p:sp>
        <p:nvSpPr>
          <p:cNvPr id="5" name="Footer Placeholder 4"/>
          <p:cNvSpPr>
            <a:spLocks noGrp="1"/>
          </p:cNvSpPr>
          <p:nvPr>
            <p:ph type="ftr" sz="quarter" idx="11"/>
          </p:nvPr>
        </p:nvSpPr>
        <p:spPr>
          <a:xfrm>
            <a:off x="1554163" y="6537325"/>
            <a:ext cx="5943600" cy="184150"/>
          </a:xfrm>
          <a:prstGeom prst="rect">
            <a:avLst/>
          </a:prstGeom>
        </p:spPr>
        <p:txBody>
          <a:bodyPr/>
          <a:lstStyle>
            <a:lvl1pPr>
              <a:defRPr>
                <a:latin typeface="Arial" charset="0"/>
                <a:ea typeface="MS PGothic" charset="0"/>
                <a:cs typeface="MS PGothic" charset="0"/>
              </a:defRPr>
            </a:lvl1pPr>
          </a:lstStyle>
          <a:p>
            <a:pPr>
              <a:defRPr/>
            </a:pPr>
            <a:r>
              <a:rPr lang="en-US" altLang="en-US"/>
              <a:t>© 2016 IBM Corporation</a:t>
            </a:r>
          </a:p>
        </p:txBody>
      </p:sp>
      <p:sp>
        <p:nvSpPr>
          <p:cNvPr id="6" name="Date Placeholder 5"/>
          <p:cNvSpPr>
            <a:spLocks noGrp="1"/>
          </p:cNvSpPr>
          <p:nvPr>
            <p:ph type="dt" sz="half" idx="12"/>
          </p:nvPr>
        </p:nvSpPr>
        <p:spPr>
          <a:xfrm>
            <a:off x="549275" y="6537325"/>
            <a:ext cx="1004888" cy="184150"/>
          </a:xfrm>
          <a:prstGeom prst="rect">
            <a:avLst/>
          </a:prstGeom>
        </p:spPr>
        <p:txBody>
          <a:bodyPr/>
          <a:lstStyle>
            <a:lvl1pPr>
              <a:defRPr>
                <a:latin typeface="Arial" charset="0"/>
                <a:ea typeface="MS PGothic" charset="0"/>
                <a:cs typeface="MS PGothic" charset="0"/>
              </a:defRPr>
            </a:lvl1pPr>
          </a:lstStyle>
          <a:p>
            <a:pPr>
              <a:defRPr/>
            </a:pPr>
            <a:fld id="{C2823011-9384-4309-876D-54B1C963EE3A}" type="datetime1">
              <a:rPr lang="en-US" altLang="en-US" smtClean="0"/>
              <a:t>6/11/2018</a:t>
            </a:fld>
            <a:endParaRPr lang="en-US" altLang="en-US"/>
          </a:p>
        </p:txBody>
      </p:sp>
    </p:spTree>
    <p:extLst>
      <p:ext uri="{BB962C8B-B14F-4D97-AF65-F5344CB8AC3E}">
        <p14:creationId xmlns:p14="http://schemas.microsoft.com/office/powerpoint/2010/main" val="313138062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P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baseline="0"/>
            </a:lvl1pPr>
          </a:lstStyle>
          <a:p>
            <a:r>
              <a:rPr lang="en-US" dirty="0"/>
              <a:t>Click to Edit Master Title Style</a:t>
            </a:r>
          </a:p>
        </p:txBody>
      </p:sp>
      <p:sp>
        <p:nvSpPr>
          <p:cNvPr id="3" name="Content Placeholder 2"/>
          <p:cNvSpPr>
            <a:spLocks noGrp="1"/>
          </p:cNvSpPr>
          <p:nvPr>
            <p:ph idx="1" hasCustomPrompt="1"/>
          </p:nvPr>
        </p:nvSpPr>
        <p:spPr/>
        <p:txBody>
          <a:bodyPr/>
          <a:lstStyle>
            <a:lvl1pPr>
              <a:defRPr b="1"/>
            </a:lvl1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32389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68224"/>
            <a:ext cx="41148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Think 2018 / Managing Data the Optim Way / March 19, 2018 / © 2018 IBM Corporation</a:t>
            </a:r>
          </a:p>
        </p:txBody>
      </p:sp>
    </p:spTree>
    <p:extLst>
      <p:ext uri="{BB962C8B-B14F-4D97-AF65-F5344CB8AC3E}">
        <p14:creationId xmlns:p14="http://schemas.microsoft.com/office/powerpoint/2010/main" val="1859213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C978ECB2-637E-4C1A-AA1A-692E4A8CA6F8}" type="slidenum">
              <a:rPr lang="en-US" altLang="en-US" smtClean="0"/>
              <a:pPr/>
              <a:t>‹#›</a:t>
            </a:fld>
            <a:endParaRPr lang="en-US" altLang="en-US" dirty="0"/>
          </a:p>
        </p:txBody>
      </p:sp>
      <p:sp>
        <p:nvSpPr>
          <p:cNvPr id="5" name="Footer Placeholder 4"/>
          <p:cNvSpPr>
            <a:spLocks noGrp="1"/>
          </p:cNvSpPr>
          <p:nvPr>
            <p:ph type="ftr" sz="quarter" idx="11"/>
          </p:nvPr>
        </p:nvSpPr>
        <p:spPr/>
        <p:txBody>
          <a:bodyPr/>
          <a:lstStyle>
            <a:lvl1pPr>
              <a:defRPr/>
            </a:lvl1pPr>
          </a:lstStyle>
          <a:p>
            <a:pPr algn="ctr"/>
            <a:r>
              <a:rPr lang="en-US" altLang="en-US" dirty="0"/>
              <a:t>IBM and Sprint Confidential – Not to be distributed to 3</a:t>
            </a:r>
            <a:r>
              <a:rPr lang="en-US" altLang="en-US" baseline="30000" dirty="0"/>
              <a:t>rd</a:t>
            </a:r>
            <a:r>
              <a:rPr lang="en-US" altLang="en-US" dirty="0"/>
              <a:t> parties</a:t>
            </a:r>
          </a:p>
          <a:p>
            <a:pPr algn="ctr"/>
            <a:endParaRPr lang="en-US" altLang="en-US" dirty="0"/>
          </a:p>
        </p:txBody>
      </p:sp>
      <p:sp>
        <p:nvSpPr>
          <p:cNvPr id="6" name="Date Placeholder 5"/>
          <p:cNvSpPr>
            <a:spLocks noGrp="1"/>
          </p:cNvSpPr>
          <p:nvPr>
            <p:ph type="dt" sz="half" idx="12"/>
          </p:nvPr>
        </p:nvSpPr>
        <p:spPr/>
        <p:txBody>
          <a:bodyPr/>
          <a:lstStyle>
            <a:lvl1pPr>
              <a:defRPr/>
            </a:lvl1pPr>
          </a:lstStyle>
          <a:p>
            <a:endParaRPr lang="en-US" altLang="en-US" dirty="0"/>
          </a:p>
        </p:txBody>
      </p:sp>
    </p:spTree>
    <p:extLst>
      <p:ext uri="{BB962C8B-B14F-4D97-AF65-F5344CB8AC3E}">
        <p14:creationId xmlns:p14="http://schemas.microsoft.com/office/powerpoint/2010/main" val="312456672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E8814A3A-3BD5-4321-9827-5BADCC61BFFC}" type="slidenum">
              <a:rPr lang="en-US" altLang="en-US"/>
              <a:pPr/>
              <a:t>‹#›</a:t>
            </a:fld>
            <a:endParaRPr lang="en-US" altLang="en-US" dirty="0"/>
          </a:p>
        </p:txBody>
      </p:sp>
      <p:sp>
        <p:nvSpPr>
          <p:cNvPr id="5" name="Footer Placeholder 4"/>
          <p:cNvSpPr>
            <a:spLocks noGrp="1"/>
          </p:cNvSpPr>
          <p:nvPr>
            <p:ph type="ftr" sz="quarter" idx="11"/>
          </p:nvPr>
        </p:nvSpPr>
        <p:spPr/>
        <p:txBody>
          <a:bodyPr/>
          <a:lstStyle>
            <a:lvl1pPr>
              <a:defRPr/>
            </a:lvl1pPr>
          </a:lstStyle>
          <a:p>
            <a:pPr algn="ctr"/>
            <a:r>
              <a:rPr lang="en-US" altLang="en-US" dirty="0"/>
              <a:t>IBM and Sprint Confidential – Not to be distributed to 3</a:t>
            </a:r>
            <a:r>
              <a:rPr lang="en-US" altLang="en-US" baseline="30000" dirty="0"/>
              <a:t>rd</a:t>
            </a:r>
            <a:r>
              <a:rPr lang="en-US" altLang="en-US" dirty="0"/>
              <a:t> parties</a:t>
            </a:r>
          </a:p>
          <a:p>
            <a:endParaRPr lang="en-US" altLang="en-US" dirty="0"/>
          </a:p>
        </p:txBody>
      </p:sp>
      <p:sp>
        <p:nvSpPr>
          <p:cNvPr id="6" name="Date Placeholder 5"/>
          <p:cNvSpPr>
            <a:spLocks noGrp="1"/>
          </p:cNvSpPr>
          <p:nvPr>
            <p:ph type="dt" sz="half" idx="12"/>
          </p:nvPr>
        </p:nvSpPr>
        <p:spPr/>
        <p:txBody>
          <a:bodyPr/>
          <a:lstStyle>
            <a:lvl1pPr>
              <a:defRPr/>
            </a:lvl1pPr>
          </a:lstStyle>
          <a:p>
            <a:endParaRPr lang="en-US" altLang="en-US" dirty="0"/>
          </a:p>
        </p:txBody>
      </p:sp>
    </p:spTree>
    <p:extLst>
      <p:ext uri="{BB962C8B-B14F-4D97-AF65-F5344CB8AC3E}">
        <p14:creationId xmlns:p14="http://schemas.microsoft.com/office/powerpoint/2010/main" val="418613203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563" y="1466850"/>
            <a:ext cx="4267200" cy="4887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2163" y="1466850"/>
            <a:ext cx="4267200" cy="4887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1EA84445-FA33-49AB-8B24-AA68C250F987}" type="slidenum">
              <a:rPr lang="en-US" altLang="en-US"/>
              <a:pPr/>
              <a:t>‹#›</a:t>
            </a:fld>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Date Placeholder 6"/>
          <p:cNvSpPr>
            <a:spLocks noGrp="1"/>
          </p:cNvSpPr>
          <p:nvPr>
            <p:ph type="dt" sz="half" idx="12"/>
          </p:nvPr>
        </p:nvSpPr>
        <p:spPr/>
        <p:txBody>
          <a:bodyPr/>
          <a:lstStyle>
            <a:lvl1pPr>
              <a:defRPr/>
            </a:lvl1pPr>
          </a:lstStyle>
          <a:p>
            <a:endParaRPr lang="en-US" altLang="en-US" dirty="0"/>
          </a:p>
        </p:txBody>
      </p:sp>
    </p:spTree>
    <p:extLst>
      <p:ext uri="{BB962C8B-B14F-4D97-AF65-F5344CB8AC3E}">
        <p14:creationId xmlns:p14="http://schemas.microsoft.com/office/powerpoint/2010/main" val="321816111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5D110FB4-9044-43FC-931A-C70C116F5B2F}" type="slidenum">
              <a:rPr lang="en-US" altLang="en-US"/>
              <a:pPr/>
              <a:t>‹#›</a:t>
            </a:fld>
            <a:endParaRPr lang="en-US" altLang="en-US" dirty="0"/>
          </a:p>
        </p:txBody>
      </p:sp>
      <p:sp>
        <p:nvSpPr>
          <p:cNvPr id="8" name="Footer Placeholder 7"/>
          <p:cNvSpPr>
            <a:spLocks noGrp="1"/>
          </p:cNvSpPr>
          <p:nvPr>
            <p:ph type="ftr" sz="quarter" idx="11"/>
          </p:nvPr>
        </p:nvSpPr>
        <p:spPr/>
        <p:txBody>
          <a:bodyPr/>
          <a:lstStyle>
            <a:lvl1pPr>
              <a:defRPr/>
            </a:lvl1pPr>
          </a:lstStyle>
          <a:p>
            <a:pPr algn="ctr"/>
            <a:r>
              <a:rPr lang="en-US" altLang="en-US" dirty="0"/>
              <a:t>IBM and Sprint Confidential – Not to be distributed to 3</a:t>
            </a:r>
            <a:r>
              <a:rPr lang="en-US" altLang="en-US" baseline="30000" dirty="0"/>
              <a:t>rd</a:t>
            </a:r>
            <a:r>
              <a:rPr lang="en-US" altLang="en-US" dirty="0"/>
              <a:t> parties</a:t>
            </a:r>
          </a:p>
          <a:p>
            <a:endParaRPr lang="en-US" altLang="en-US" dirty="0"/>
          </a:p>
        </p:txBody>
      </p:sp>
      <p:sp>
        <p:nvSpPr>
          <p:cNvPr id="9" name="Date Placeholder 8"/>
          <p:cNvSpPr>
            <a:spLocks noGrp="1"/>
          </p:cNvSpPr>
          <p:nvPr>
            <p:ph type="dt" sz="half" idx="12"/>
          </p:nvPr>
        </p:nvSpPr>
        <p:spPr/>
        <p:txBody>
          <a:bodyPr/>
          <a:lstStyle>
            <a:lvl1pPr>
              <a:defRPr/>
            </a:lvl1pPr>
          </a:lstStyle>
          <a:p>
            <a:endParaRPr lang="en-US" altLang="en-US" dirty="0"/>
          </a:p>
        </p:txBody>
      </p:sp>
    </p:spTree>
    <p:extLst>
      <p:ext uri="{BB962C8B-B14F-4D97-AF65-F5344CB8AC3E}">
        <p14:creationId xmlns:p14="http://schemas.microsoft.com/office/powerpoint/2010/main" val="28322085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C6922E47-C8C8-493B-B395-E0F5F4E45FD2}" type="slidenum">
              <a:rPr lang="en-US" altLang="en-US"/>
              <a:pPr/>
              <a:t>‹#›</a:t>
            </a:fld>
            <a:endParaRPr lang="en-US" altLang="en-US" dirty="0"/>
          </a:p>
        </p:txBody>
      </p:sp>
      <p:sp>
        <p:nvSpPr>
          <p:cNvPr id="4" name="Footer Placeholder 3"/>
          <p:cNvSpPr>
            <a:spLocks noGrp="1"/>
          </p:cNvSpPr>
          <p:nvPr>
            <p:ph type="ftr" sz="quarter" idx="11"/>
          </p:nvPr>
        </p:nvSpPr>
        <p:spPr/>
        <p:txBody>
          <a:bodyPr/>
          <a:lstStyle>
            <a:lvl1pPr>
              <a:defRPr/>
            </a:lvl1pPr>
          </a:lstStyle>
          <a:p>
            <a:pPr algn="ctr"/>
            <a:r>
              <a:rPr lang="en-US" altLang="en-US" dirty="0"/>
              <a:t>IBM and Sprint Confidential – Not to be distributed to 3</a:t>
            </a:r>
            <a:r>
              <a:rPr lang="en-US" altLang="en-US" baseline="30000" dirty="0"/>
              <a:t>rd</a:t>
            </a:r>
            <a:r>
              <a:rPr lang="en-US" altLang="en-US" dirty="0"/>
              <a:t> parties</a:t>
            </a:r>
          </a:p>
          <a:p>
            <a:pPr algn="ctr"/>
            <a:endParaRPr lang="en-US" altLang="en-US" dirty="0"/>
          </a:p>
        </p:txBody>
      </p:sp>
      <p:sp>
        <p:nvSpPr>
          <p:cNvPr id="5" name="Date Placeholder 4"/>
          <p:cNvSpPr>
            <a:spLocks noGrp="1"/>
          </p:cNvSpPr>
          <p:nvPr>
            <p:ph type="dt" sz="half" idx="12"/>
          </p:nvPr>
        </p:nvSpPr>
        <p:spPr/>
        <p:txBody>
          <a:bodyPr/>
          <a:lstStyle>
            <a:lvl1pPr>
              <a:defRPr/>
            </a:lvl1pPr>
          </a:lstStyle>
          <a:p>
            <a:endParaRPr lang="en-US" altLang="en-US" dirty="0"/>
          </a:p>
        </p:txBody>
      </p:sp>
    </p:spTree>
    <p:extLst>
      <p:ext uri="{BB962C8B-B14F-4D97-AF65-F5344CB8AC3E}">
        <p14:creationId xmlns:p14="http://schemas.microsoft.com/office/powerpoint/2010/main" val="367809815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25D6B25-BB6E-4272-9AA5-6DA260F0F33B}" type="slidenum">
              <a:rPr lang="en-US" altLang="en-US"/>
              <a:pPr/>
              <a:t>‹#›</a:t>
            </a:fld>
            <a:endParaRPr lang="en-US" altLang="en-US" dirty="0"/>
          </a:p>
        </p:txBody>
      </p:sp>
      <p:sp>
        <p:nvSpPr>
          <p:cNvPr id="3" name="Footer Placeholder 2"/>
          <p:cNvSpPr>
            <a:spLocks noGrp="1"/>
          </p:cNvSpPr>
          <p:nvPr>
            <p:ph type="ftr" sz="quarter" idx="11"/>
          </p:nvPr>
        </p:nvSpPr>
        <p:spPr/>
        <p:txBody>
          <a:bodyPr/>
          <a:lstStyle>
            <a:lvl1pPr>
              <a:defRPr/>
            </a:lvl1pPr>
          </a:lstStyle>
          <a:p>
            <a:pPr algn="ctr"/>
            <a:r>
              <a:rPr lang="en-US" altLang="en-US" dirty="0"/>
              <a:t>IBM and Sprint Confidential – Not to be distributed to 3</a:t>
            </a:r>
            <a:r>
              <a:rPr lang="en-US" altLang="en-US" baseline="30000" dirty="0"/>
              <a:t>rd</a:t>
            </a:r>
            <a:r>
              <a:rPr lang="en-US" altLang="en-US" dirty="0"/>
              <a:t> parties</a:t>
            </a:r>
          </a:p>
          <a:p>
            <a:pPr algn="ctr"/>
            <a:endParaRPr lang="en-US" altLang="en-US" dirty="0"/>
          </a:p>
        </p:txBody>
      </p:sp>
      <p:sp>
        <p:nvSpPr>
          <p:cNvPr id="4" name="Date Placeholder 3"/>
          <p:cNvSpPr>
            <a:spLocks noGrp="1"/>
          </p:cNvSpPr>
          <p:nvPr>
            <p:ph type="dt" sz="half" idx="12"/>
          </p:nvPr>
        </p:nvSpPr>
        <p:spPr/>
        <p:txBody>
          <a:bodyPr/>
          <a:lstStyle>
            <a:lvl1pPr>
              <a:defRPr/>
            </a:lvl1pPr>
          </a:lstStyle>
          <a:p>
            <a:endParaRPr lang="en-US" altLang="en-US" dirty="0"/>
          </a:p>
        </p:txBody>
      </p:sp>
    </p:spTree>
    <p:extLst>
      <p:ext uri="{BB962C8B-B14F-4D97-AF65-F5344CB8AC3E}">
        <p14:creationId xmlns:p14="http://schemas.microsoft.com/office/powerpoint/2010/main" val="117210539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5C4DB2F1-2438-4919-BD83-E549124CC6DE}" type="slidenum">
              <a:rPr lang="en-US" altLang="en-US"/>
              <a:pPr/>
              <a:t>‹#›</a:t>
            </a:fld>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Date Placeholder 6"/>
          <p:cNvSpPr>
            <a:spLocks noGrp="1"/>
          </p:cNvSpPr>
          <p:nvPr>
            <p:ph type="dt" sz="half" idx="12"/>
          </p:nvPr>
        </p:nvSpPr>
        <p:spPr/>
        <p:txBody>
          <a:bodyPr/>
          <a:lstStyle>
            <a:lvl1pPr>
              <a:defRPr/>
            </a:lvl1pPr>
          </a:lstStyle>
          <a:p>
            <a:endParaRPr lang="en-US" altLang="en-US" dirty="0"/>
          </a:p>
        </p:txBody>
      </p:sp>
    </p:spTree>
    <p:extLst>
      <p:ext uri="{BB962C8B-B14F-4D97-AF65-F5344CB8AC3E}">
        <p14:creationId xmlns:p14="http://schemas.microsoft.com/office/powerpoint/2010/main" val="135109984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2CB5AFC2-C781-4C60-95DC-8DDEE5E61FB6}" type="slidenum">
              <a:rPr lang="en-US" altLang="en-US"/>
              <a:pPr/>
              <a:t>‹#›</a:t>
            </a:fld>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Date Placeholder 6"/>
          <p:cNvSpPr>
            <a:spLocks noGrp="1"/>
          </p:cNvSpPr>
          <p:nvPr>
            <p:ph type="dt" sz="half" idx="12"/>
          </p:nvPr>
        </p:nvSpPr>
        <p:spPr/>
        <p:txBody>
          <a:bodyPr/>
          <a:lstStyle>
            <a:lvl1pPr>
              <a:defRPr/>
            </a:lvl1pPr>
          </a:lstStyle>
          <a:p>
            <a:endParaRPr lang="en-US" altLang="en-US" dirty="0"/>
          </a:p>
        </p:txBody>
      </p:sp>
    </p:spTree>
    <p:extLst>
      <p:ext uri="{BB962C8B-B14F-4D97-AF65-F5344CB8AC3E}">
        <p14:creationId xmlns:p14="http://schemas.microsoft.com/office/powerpoint/2010/main" val="346961600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81667" name="Rectangle 3"/>
          <p:cNvSpPr>
            <a:spLocks noGrp="1" noChangeArrowheads="1"/>
          </p:cNvSpPr>
          <p:nvPr>
            <p:ph type="body" idx="1"/>
          </p:nvPr>
        </p:nvSpPr>
        <p:spPr bwMode="auto">
          <a:xfrm>
            <a:off x="182563" y="1466850"/>
            <a:ext cx="8686800" cy="488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881668" name="Line 4"/>
          <p:cNvSpPr>
            <a:spLocks noChangeShapeType="1"/>
          </p:cNvSpPr>
          <p:nvPr/>
        </p:nvSpPr>
        <p:spPr bwMode="auto">
          <a:xfrm flipV="1">
            <a:off x="274638" y="549275"/>
            <a:ext cx="8594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 name="Rectangle 6"/>
          <p:cNvSpPr>
            <a:spLocks noChangeArrowheads="1"/>
          </p:cNvSpPr>
          <p:nvPr/>
        </p:nvSpPr>
        <p:spPr bwMode="black">
          <a:xfrm>
            <a:off x="7589838" y="6537325"/>
            <a:ext cx="13716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r"/>
            <a:r>
              <a:rPr lang="en-US" altLang="en-US" sz="800" dirty="0"/>
              <a:t>© 2018 IBM Corporation</a:t>
            </a:r>
            <a:endParaRPr lang="en-US" altLang="en-US" dirty="0"/>
          </a:p>
        </p:txBody>
      </p:sp>
      <p:sp>
        <p:nvSpPr>
          <p:cNvPr id="881670" name="Rectangle 6"/>
          <p:cNvSpPr>
            <a:spLocks noGrp="1" noChangeArrowheads="1"/>
          </p:cNvSpPr>
          <p:nvPr>
            <p:ph type="sldNum" sz="quarter" idx="4"/>
          </p:nvPr>
        </p:nvSpPr>
        <p:spPr bwMode="black">
          <a:xfrm>
            <a:off x="182563" y="6537325"/>
            <a:ext cx="366712"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a:defRPr sz="800"/>
            </a:lvl1pPr>
          </a:lstStyle>
          <a:p>
            <a:fld id="{201D7800-D3EE-44EC-B00B-D7B36EC3923E}" type="slidenum">
              <a:rPr lang="en-US" altLang="en-US" smtClean="0"/>
              <a:pPr/>
              <a:t>‹#›</a:t>
            </a:fld>
            <a:endParaRPr lang="en-US" altLang="en-US" dirty="0"/>
          </a:p>
        </p:txBody>
      </p:sp>
      <p:sp>
        <p:nvSpPr>
          <p:cNvPr id="881671" name="Rectangle 7"/>
          <p:cNvSpPr>
            <a:spLocks noGrp="1" noChangeArrowheads="1"/>
          </p:cNvSpPr>
          <p:nvPr>
            <p:ph type="ftr" sz="quarter" idx="3"/>
          </p:nvPr>
        </p:nvSpPr>
        <p:spPr bwMode="auto">
          <a:xfrm>
            <a:off x="1554163" y="6537325"/>
            <a:ext cx="594360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a:defRPr sz="800"/>
            </a:lvl1pPr>
          </a:lstStyle>
          <a:p>
            <a:r>
              <a:rPr lang="en-US" altLang="en-US" dirty="0"/>
              <a:t>IBM and Sprint Confidential – Not to be distributed to 3</a:t>
            </a:r>
            <a:r>
              <a:rPr lang="en-US" altLang="en-US" baseline="30000" dirty="0"/>
              <a:t>rd</a:t>
            </a:r>
            <a:r>
              <a:rPr lang="en-US" altLang="en-US" dirty="0"/>
              <a:t> parties</a:t>
            </a:r>
          </a:p>
          <a:p>
            <a:pPr algn="ctr"/>
            <a:endParaRPr lang="en-US" altLang="en-US" dirty="0"/>
          </a:p>
        </p:txBody>
      </p:sp>
      <p:sp>
        <p:nvSpPr>
          <p:cNvPr id="881672" name="Rectangle 8"/>
          <p:cNvSpPr>
            <a:spLocks noGrp="1" noChangeArrowheads="1"/>
          </p:cNvSpPr>
          <p:nvPr>
            <p:ph type="dt" sz="half" idx="2"/>
          </p:nvPr>
        </p:nvSpPr>
        <p:spPr bwMode="auto">
          <a:xfrm>
            <a:off x="549275" y="6537325"/>
            <a:ext cx="10048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a:defRPr sz="800"/>
            </a:lvl1pPr>
          </a:lstStyle>
          <a:p>
            <a:endParaRPr lang="en-US" altLang="en-US" dirty="0"/>
          </a:p>
        </p:txBody>
      </p:sp>
      <p:sp>
        <p:nvSpPr>
          <p:cNvPr id="881674" name="Rectangle 10"/>
          <p:cNvSpPr>
            <a:spLocks noGrp="1" noChangeArrowheads="1"/>
          </p:cNvSpPr>
          <p:nvPr>
            <p:ph type="title"/>
          </p:nvPr>
        </p:nvSpPr>
        <p:spPr bwMode="auto">
          <a:xfrm>
            <a:off x="182563" y="593725"/>
            <a:ext cx="86868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pic>
        <p:nvPicPr>
          <p:cNvPr id="11" name="Picture 8" descr="ibm_sp_lockup_western-02"/>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7889875" y="178663"/>
            <a:ext cx="10604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Analytics-pos-inline.png"/>
          <p:cNvPicPr>
            <a:picLocks noChangeAspect="1"/>
          </p:cNvPicPr>
          <p:nvPr userDrawn="1"/>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0813" y="273913"/>
            <a:ext cx="12096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4" r:id="rId13"/>
    <p:sldLayoutId id="2147483675" r:id="rId14"/>
    <p:sldLayoutId id="2147483677" r:id="rId15"/>
    <p:sldLayoutId id="2147483678" r:id="rId16"/>
    <p:sldLayoutId id="2147483679" r:id="rId17"/>
    <p:sldLayoutId id="2147483680" r:id="rId18"/>
  </p:sldLayoutIdLst>
  <p:transition>
    <p:fade/>
  </p:transition>
  <p:hf hdr="0" ftr="0" dt="0"/>
  <p:txStyles>
    <p:titleStyle>
      <a:lvl1pPr algn="l" rtl="0" fontAlgn="base">
        <a:lnSpc>
          <a:spcPct val="90000"/>
        </a:lnSpc>
        <a:spcBef>
          <a:spcPct val="0"/>
        </a:spcBef>
        <a:spcAft>
          <a:spcPct val="0"/>
        </a:spcAft>
        <a:defRPr sz="2200" kern="1200">
          <a:solidFill>
            <a:schemeClr val="hlink"/>
          </a:solidFill>
          <a:latin typeface="+mj-lt"/>
          <a:ea typeface="+mj-ea"/>
          <a:cs typeface="+mj-cs"/>
        </a:defRPr>
      </a:lvl1pPr>
      <a:lvl2pPr algn="l" rtl="0" fontAlgn="base">
        <a:lnSpc>
          <a:spcPct val="90000"/>
        </a:lnSpc>
        <a:spcBef>
          <a:spcPct val="0"/>
        </a:spcBef>
        <a:spcAft>
          <a:spcPct val="0"/>
        </a:spcAft>
        <a:defRPr sz="2200">
          <a:solidFill>
            <a:schemeClr val="hlink"/>
          </a:solidFill>
          <a:latin typeface="Arial" panose="020B0604020202020204" pitchFamily="34" charset="0"/>
          <a:cs typeface="Arial" panose="020B0604020202020204" pitchFamily="34" charset="0"/>
        </a:defRPr>
      </a:lvl2pPr>
      <a:lvl3pPr algn="l" rtl="0" fontAlgn="base">
        <a:lnSpc>
          <a:spcPct val="90000"/>
        </a:lnSpc>
        <a:spcBef>
          <a:spcPct val="0"/>
        </a:spcBef>
        <a:spcAft>
          <a:spcPct val="0"/>
        </a:spcAft>
        <a:defRPr sz="2200">
          <a:solidFill>
            <a:schemeClr val="hlink"/>
          </a:solidFill>
          <a:latin typeface="Arial" panose="020B0604020202020204" pitchFamily="34" charset="0"/>
          <a:cs typeface="Arial" panose="020B0604020202020204" pitchFamily="34" charset="0"/>
        </a:defRPr>
      </a:lvl3pPr>
      <a:lvl4pPr algn="l" rtl="0" fontAlgn="base">
        <a:lnSpc>
          <a:spcPct val="90000"/>
        </a:lnSpc>
        <a:spcBef>
          <a:spcPct val="0"/>
        </a:spcBef>
        <a:spcAft>
          <a:spcPct val="0"/>
        </a:spcAft>
        <a:defRPr sz="2200">
          <a:solidFill>
            <a:schemeClr val="hlink"/>
          </a:solidFill>
          <a:latin typeface="Arial" panose="020B0604020202020204" pitchFamily="34" charset="0"/>
          <a:cs typeface="Arial" panose="020B0604020202020204" pitchFamily="34" charset="0"/>
        </a:defRPr>
      </a:lvl4pPr>
      <a:lvl5pPr algn="l" rtl="0" fontAlgn="base">
        <a:lnSpc>
          <a:spcPct val="90000"/>
        </a:lnSpc>
        <a:spcBef>
          <a:spcPct val="0"/>
        </a:spcBef>
        <a:spcAft>
          <a:spcPct val="0"/>
        </a:spcAft>
        <a:defRPr sz="2200">
          <a:solidFill>
            <a:schemeClr val="hlink"/>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200">
          <a:solidFill>
            <a:schemeClr val="hlink"/>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200">
          <a:solidFill>
            <a:schemeClr val="hlink"/>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200">
          <a:solidFill>
            <a:schemeClr val="hlink"/>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200">
          <a:solidFill>
            <a:schemeClr val="hlink"/>
          </a:solidFill>
          <a:latin typeface="Arial" panose="020B0604020202020204" pitchFamily="34" charset="0"/>
          <a:cs typeface="Arial" panose="020B0604020202020204" pitchFamily="34" charset="0"/>
        </a:defRPr>
      </a:lvl9pPr>
    </p:titleStyle>
    <p:bodyStyle>
      <a:lvl1pPr marL="173038" indent="-173038" algn="l" rtl="0" fontAlgn="base">
        <a:spcBef>
          <a:spcPct val="50000"/>
        </a:spcBef>
        <a:spcAft>
          <a:spcPct val="0"/>
        </a:spcAft>
        <a:buClr>
          <a:schemeClr val="tx1"/>
        </a:buClr>
        <a:buFont typeface="Wingdings" panose="05000000000000000000" pitchFamily="2" charset="2"/>
        <a:buChar char="§"/>
        <a:defRPr kern="1200">
          <a:solidFill>
            <a:srgbClr val="000000"/>
          </a:solidFill>
          <a:latin typeface="+mn-lt"/>
          <a:ea typeface="+mn-ea"/>
          <a:cs typeface="+mn-cs"/>
        </a:defRPr>
      </a:lvl1pPr>
      <a:lvl2pPr marL="509588" indent="-163513" algn="l" rtl="0" fontAlgn="base">
        <a:spcBef>
          <a:spcPct val="0"/>
        </a:spcBef>
        <a:spcAft>
          <a:spcPct val="0"/>
        </a:spcAft>
        <a:buClr>
          <a:schemeClr val="tx1"/>
        </a:buClr>
        <a:buFont typeface="Arial" panose="020B0604020202020204" pitchFamily="34" charset="0"/>
        <a:buChar char="–"/>
        <a:defRPr kern="1200">
          <a:solidFill>
            <a:schemeClr val="tx1"/>
          </a:solidFill>
          <a:latin typeface="+mn-lt"/>
          <a:ea typeface="+mn-ea"/>
          <a:cs typeface="+mn-cs"/>
        </a:defRPr>
      </a:lvl2pPr>
      <a:lvl3pPr marL="855663" indent="-173038" algn="l" rtl="0" fontAlgn="base">
        <a:spcBef>
          <a:spcPct val="0"/>
        </a:spcBef>
        <a:spcAft>
          <a:spcPct val="0"/>
        </a:spcAft>
        <a:buClr>
          <a:schemeClr val="tx1"/>
        </a:buClr>
        <a:buChar char="•"/>
        <a:defRPr kern="1200">
          <a:solidFill>
            <a:schemeClr val="tx1"/>
          </a:solidFill>
          <a:latin typeface="+mn-lt"/>
          <a:ea typeface="+mn-ea"/>
          <a:cs typeface="+mn-cs"/>
        </a:defRPr>
      </a:lvl3pPr>
      <a:lvl4pPr marL="1203325" indent="-173038" algn="l" rtl="0" fontAlgn="base">
        <a:spcBef>
          <a:spcPct val="20000"/>
        </a:spcBef>
        <a:spcAft>
          <a:spcPct val="0"/>
        </a:spcAft>
        <a:buClr>
          <a:schemeClr val="bg1"/>
        </a:buClr>
        <a:defRPr sz="1600" kern="1200">
          <a:solidFill>
            <a:schemeClr val="bg1"/>
          </a:solidFill>
          <a:latin typeface="+mn-lt"/>
          <a:ea typeface="+mn-ea"/>
          <a:cs typeface="+mn-cs"/>
        </a:defRPr>
      </a:lvl4pPr>
      <a:lvl5pPr marL="1539875" indent="-163513" algn="l" rtl="0" fontAlgn="base">
        <a:spcBef>
          <a:spcPct val="20000"/>
        </a:spcBef>
        <a:spcAft>
          <a:spcPct val="0"/>
        </a:spcAft>
        <a:buClr>
          <a:schemeClr val="bg1"/>
        </a:buClr>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50.jpeg"/><Relationship Id="rId2" Type="http://schemas.openxmlformats.org/officeDocument/2006/relationships/image" Target="../media/image46.png"/><Relationship Id="rId1" Type="http://schemas.openxmlformats.org/officeDocument/2006/relationships/slideLayout" Target="../slideLayouts/slideLayout13.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51.jpeg"/></Relationships>
</file>

<file path=ppt/slides/_rels/slide19.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png"/><Relationship Id="rId18" Type="http://schemas.openxmlformats.org/officeDocument/2006/relationships/image" Target="../media/image61.png"/><Relationship Id="rId26" Type="http://schemas.openxmlformats.org/officeDocument/2006/relationships/image" Target="../media/image69.jpeg"/><Relationship Id="rId3" Type="http://schemas.openxmlformats.org/officeDocument/2006/relationships/image" Target="../media/image52.jpeg"/><Relationship Id="rId21" Type="http://schemas.openxmlformats.org/officeDocument/2006/relationships/image" Target="../media/image64.png"/><Relationship Id="rId7" Type="http://schemas.openxmlformats.org/officeDocument/2006/relationships/image" Target="../media/image50.jpeg"/><Relationship Id="rId12" Type="http://schemas.openxmlformats.org/officeDocument/2006/relationships/image" Target="../media/image55.jpeg"/><Relationship Id="rId17" Type="http://schemas.openxmlformats.org/officeDocument/2006/relationships/image" Target="../media/image60.png"/><Relationship Id="rId25" Type="http://schemas.openxmlformats.org/officeDocument/2006/relationships/image" Target="../media/image68.png"/><Relationship Id="rId2" Type="http://schemas.openxmlformats.org/officeDocument/2006/relationships/notesSlide" Target="../notesSlides/notesSlide7.xml"/><Relationship Id="rId16" Type="http://schemas.openxmlformats.org/officeDocument/2006/relationships/image" Target="../media/image59.png"/><Relationship Id="rId20" Type="http://schemas.openxmlformats.org/officeDocument/2006/relationships/image" Target="../media/image63.png"/><Relationship Id="rId29"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image" Target="../media/image49.jpeg"/><Relationship Id="rId11" Type="http://schemas.openxmlformats.org/officeDocument/2006/relationships/image" Target="../media/image54.jpeg"/><Relationship Id="rId24" Type="http://schemas.openxmlformats.org/officeDocument/2006/relationships/image" Target="../media/image67.png"/><Relationship Id="rId5" Type="http://schemas.microsoft.com/office/2007/relationships/hdphoto" Target="../media/hdphoto5.wdp"/><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71.png"/><Relationship Id="rId10" Type="http://schemas.openxmlformats.org/officeDocument/2006/relationships/image" Target="../media/image48.png"/><Relationship Id="rId19" Type="http://schemas.openxmlformats.org/officeDocument/2006/relationships/image" Target="../media/image62.png"/><Relationship Id="rId31" Type="http://schemas.microsoft.com/office/2007/relationships/hdphoto" Target="../media/hdphoto6.wdp"/><Relationship Id="rId4" Type="http://schemas.openxmlformats.org/officeDocument/2006/relationships/image" Target="../media/image53.png"/><Relationship Id="rId9" Type="http://schemas.openxmlformats.org/officeDocument/2006/relationships/image" Target="../media/image47.jpeg"/><Relationship Id="rId14" Type="http://schemas.openxmlformats.org/officeDocument/2006/relationships/image" Target="../media/image57.png"/><Relationship Id="rId22" Type="http://schemas.openxmlformats.org/officeDocument/2006/relationships/image" Target="../media/image65.png"/><Relationship Id="rId27" Type="http://schemas.openxmlformats.org/officeDocument/2006/relationships/image" Target="../media/image70.png"/><Relationship Id="rId30"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hyperlink" Target="http://fortune.com/2015/06/20/fortune-500-biggest-healthcare-companies/" TargetMode="External"/><Relationship Id="rId3" Type="http://schemas.openxmlformats.org/officeDocument/2006/relationships/image" Target="../media/image6.png"/><Relationship Id="rId7" Type="http://schemas.openxmlformats.org/officeDocument/2006/relationships/hyperlink" Target="https://nrf.com/2015/top100-table"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relbanks.com/top-insurance-companies/usa" TargetMode="External"/><Relationship Id="rId5" Type="http://schemas.openxmlformats.org/officeDocument/2006/relationships/hyperlink" Target="http://www.relbanks.com/worlds-top-banks/assets" TargetMode="External"/><Relationship Id="rId10" Type="http://schemas.openxmlformats.org/officeDocument/2006/relationships/hyperlink" Target="http://www.pmlive.com/top_pharma_list/global_revenues" TargetMode="External"/><Relationship Id="rId4" Type="http://schemas.microsoft.com/office/2007/relationships/hdphoto" Target="../media/hdphoto1.wdp"/><Relationship Id="rId9" Type="http://schemas.openxmlformats.org/officeDocument/2006/relationships/hyperlink" Target="https://en.wikipedia.org/wiki/List_of_telephone_operating_companies"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1.png"/><Relationship Id="rId7" Type="http://schemas.openxmlformats.org/officeDocument/2006/relationships/image" Target="../media/image77.png"/><Relationship Id="rId12" Type="http://schemas.openxmlformats.org/officeDocument/2006/relationships/image" Target="../media/image82.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76.png"/><Relationship Id="rId11" Type="http://schemas.openxmlformats.org/officeDocument/2006/relationships/image" Target="../media/image81.jpeg"/><Relationship Id="rId5" Type="http://schemas.openxmlformats.org/officeDocument/2006/relationships/image" Target="../media/image75.png"/><Relationship Id="rId10" Type="http://schemas.openxmlformats.org/officeDocument/2006/relationships/image" Target="../media/image80.jpeg"/><Relationship Id="rId4" Type="http://schemas.openxmlformats.org/officeDocument/2006/relationships/image" Target="../media/image74.png"/><Relationship Id="rId9"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8.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88.png"/><Relationship Id="rId11" Type="http://schemas.openxmlformats.org/officeDocument/2006/relationships/image" Target="../media/image77.png"/><Relationship Id="rId5" Type="http://schemas.openxmlformats.org/officeDocument/2006/relationships/image" Target="../media/image87.png"/><Relationship Id="rId10" Type="http://schemas.openxmlformats.org/officeDocument/2006/relationships/image" Target="../media/image76.png"/><Relationship Id="rId4" Type="http://schemas.openxmlformats.org/officeDocument/2006/relationships/image" Target="../media/image86.png"/><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1.png"/><Relationship Id="rId2" Type="http://schemas.openxmlformats.org/officeDocument/2006/relationships/image" Target="../media/image89.jpeg"/><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microsoft.com/office/2007/relationships/hdphoto" Target="../media/hdphoto3.wdp"/><Relationship Id="rId5" Type="http://schemas.openxmlformats.org/officeDocument/2006/relationships/diagramQuickStyle" Target="../diagrams/quickStyle1.xml"/><Relationship Id="rId10" Type="http://schemas.openxmlformats.org/officeDocument/2006/relationships/image" Target="../media/image8.png"/><Relationship Id="rId4" Type="http://schemas.openxmlformats.org/officeDocument/2006/relationships/diagramLayout" Target="../diagrams/layout1.xml"/><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ctrTitle"/>
          </p:nvPr>
        </p:nvSpPr>
        <p:spPr>
          <a:xfrm>
            <a:off x="481011" y="3014132"/>
            <a:ext cx="8181975" cy="1332089"/>
          </a:xfrm>
        </p:spPr>
        <p:txBody>
          <a:bodyPr/>
          <a:lstStyle/>
          <a:p>
            <a:pPr algn="ctr"/>
            <a:r>
              <a:rPr lang="en-US" sz="6000" b="1" dirty="0" err="1">
                <a:ln w="12700">
                  <a:solidFill>
                    <a:schemeClr val="accent1"/>
                  </a:solidFill>
                  <a:prstDash val="solid"/>
                </a:ln>
                <a:effectLst>
                  <a:outerShdw dist="38100" dir="2640000" algn="bl" rotWithShape="0">
                    <a:schemeClr val="accent1"/>
                  </a:outerShdw>
                </a:effectLst>
              </a:rPr>
              <a:t>Optim</a:t>
            </a:r>
            <a:r>
              <a:rPr lang="en-US" sz="6000" b="1" dirty="0">
                <a:ln w="12700">
                  <a:solidFill>
                    <a:schemeClr val="accent1"/>
                  </a:solidFill>
                  <a:prstDash val="solid"/>
                </a:ln>
                <a:effectLst>
                  <a:outerShdw dist="38100" dir="2640000" algn="bl" rotWithShape="0">
                    <a:schemeClr val="accent1"/>
                  </a:outerShdw>
                </a:effectLst>
              </a:rPr>
              <a:t> Product Family Overview</a:t>
            </a:r>
          </a:p>
        </p:txBody>
      </p:sp>
      <p:sp>
        <p:nvSpPr>
          <p:cNvPr id="2" name="TextBox 1">
            <a:extLst>
              <a:ext uri="{FF2B5EF4-FFF2-40B4-BE49-F238E27FC236}">
                <a16:creationId xmlns:a16="http://schemas.microsoft.com/office/drawing/2014/main" id="{CC0425CD-C023-40C5-87DC-C2FF5443FA89}"/>
              </a:ext>
            </a:extLst>
          </p:cNvPr>
          <p:cNvSpPr txBox="1"/>
          <p:nvPr/>
        </p:nvSpPr>
        <p:spPr>
          <a:xfrm>
            <a:off x="135463" y="5768630"/>
            <a:ext cx="2353465" cy="954107"/>
          </a:xfrm>
          <a:prstGeom prst="rect">
            <a:avLst/>
          </a:prstGeom>
          <a:noFill/>
        </p:spPr>
        <p:txBody>
          <a:bodyPr wrap="none" rtlCol="0">
            <a:spAutoFit/>
          </a:bodyPr>
          <a:lstStyle/>
          <a:p>
            <a:r>
              <a:rPr lang="en-US" sz="1400" dirty="0">
                <a:solidFill>
                  <a:schemeClr val="bg1"/>
                </a:solidFill>
              </a:rPr>
              <a:t>Ken </a:t>
            </a:r>
            <a:r>
              <a:rPr lang="en-US" sz="1400" dirty="0" err="1">
                <a:solidFill>
                  <a:schemeClr val="bg1"/>
                </a:solidFill>
              </a:rPr>
              <a:t>Berridge</a:t>
            </a:r>
            <a:endParaRPr lang="en-US" sz="1400" dirty="0">
              <a:solidFill>
                <a:schemeClr val="bg1"/>
              </a:solidFill>
            </a:endParaRPr>
          </a:p>
          <a:p>
            <a:r>
              <a:rPr lang="en-US" sz="1400" dirty="0">
                <a:solidFill>
                  <a:schemeClr val="bg1"/>
                </a:solidFill>
              </a:rPr>
              <a:t>Worldwide IBM </a:t>
            </a:r>
            <a:r>
              <a:rPr lang="en-US" sz="1400" dirty="0" err="1">
                <a:solidFill>
                  <a:schemeClr val="bg1"/>
                </a:solidFill>
              </a:rPr>
              <a:t>Optim</a:t>
            </a:r>
            <a:r>
              <a:rPr lang="en-US" sz="1400" dirty="0">
                <a:solidFill>
                  <a:schemeClr val="bg1"/>
                </a:solidFill>
              </a:rPr>
              <a:t> SME</a:t>
            </a:r>
          </a:p>
          <a:p>
            <a:r>
              <a:rPr lang="en-US" sz="1400" dirty="0">
                <a:solidFill>
                  <a:schemeClr val="bg1"/>
                </a:solidFill>
              </a:rPr>
              <a:t>and Sales Leader</a:t>
            </a:r>
          </a:p>
          <a:p>
            <a:r>
              <a:rPr lang="en-US" sz="1400" dirty="0">
                <a:solidFill>
                  <a:schemeClr val="bg1"/>
                </a:solidFill>
              </a:rPr>
              <a:t>klberrid@us.ibm.com</a:t>
            </a:r>
          </a:p>
        </p:txBody>
      </p:sp>
      <p:sp>
        <p:nvSpPr>
          <p:cNvPr id="3" name="Rectangle 2">
            <a:extLst>
              <a:ext uri="{FF2B5EF4-FFF2-40B4-BE49-F238E27FC236}">
                <a16:creationId xmlns:a16="http://schemas.microsoft.com/office/drawing/2014/main" id="{3B4C3CB6-00B3-43FB-9CED-7EE723B887DA}"/>
              </a:ext>
            </a:extLst>
          </p:cNvPr>
          <p:cNvSpPr/>
          <p:nvPr/>
        </p:nvSpPr>
        <p:spPr>
          <a:xfrm>
            <a:off x="135463" y="1062329"/>
            <a:ext cx="3886833" cy="461665"/>
          </a:xfrm>
          <a:prstGeom prst="rect">
            <a:avLst/>
          </a:prstGeom>
          <a:noFill/>
        </p:spPr>
        <p:txBody>
          <a:bodyPr wrap="none" lIns="91440" tIns="45720" rIns="91440" bIns="45720">
            <a:spAutoFit/>
          </a:bodyPr>
          <a:lstStyle/>
          <a:p>
            <a:pPr algn="ct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Optim</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Virtual User Group</a:t>
            </a:r>
          </a:p>
        </p:txBody>
      </p:sp>
    </p:spTree>
    <p:extLst>
      <p:ext uri="{BB962C8B-B14F-4D97-AF65-F5344CB8AC3E}">
        <p14:creationId xmlns:p14="http://schemas.microsoft.com/office/powerpoint/2010/main" val="3042857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Evolution of Software Development Methods</a:t>
            </a:r>
          </a:p>
        </p:txBody>
      </p:sp>
      <p:pic>
        <p:nvPicPr>
          <p:cNvPr id="3" name="Picture 2"/>
          <p:cNvPicPr>
            <a:picLocks noChangeAspect="1"/>
          </p:cNvPicPr>
          <p:nvPr/>
        </p:nvPicPr>
        <p:blipFill rotWithShape="1">
          <a:blip r:embed="rId2"/>
          <a:srcRect l="5114" t="6456" r="4358" b="4254"/>
          <a:stretch/>
        </p:blipFill>
        <p:spPr>
          <a:xfrm>
            <a:off x="448186" y="1823598"/>
            <a:ext cx="2779957" cy="1726827"/>
          </a:xfrm>
          <a:prstGeom prst="rect">
            <a:avLst/>
          </a:prstGeom>
        </p:spPr>
      </p:pic>
      <p:sp>
        <p:nvSpPr>
          <p:cNvPr id="4" name="Rectangle 3"/>
          <p:cNvSpPr/>
          <p:nvPr/>
        </p:nvSpPr>
        <p:spPr>
          <a:xfrm>
            <a:off x="348869" y="1413508"/>
            <a:ext cx="1950456" cy="369332"/>
          </a:xfrm>
          <a:prstGeom prst="rect">
            <a:avLst/>
          </a:prstGeom>
        </p:spPr>
        <p:txBody>
          <a:bodyPr wrap="square">
            <a:spAutoFit/>
          </a:bodyPr>
          <a:lstStyle/>
          <a:p>
            <a:r>
              <a:rPr lang="en-US" dirty="0"/>
              <a:t>Waterfall Model</a:t>
            </a:r>
          </a:p>
        </p:txBody>
      </p:sp>
      <p:pic>
        <p:nvPicPr>
          <p:cNvPr id="5" name="Picture 4"/>
          <p:cNvPicPr>
            <a:picLocks noChangeAspect="1"/>
          </p:cNvPicPr>
          <p:nvPr/>
        </p:nvPicPr>
        <p:blipFill>
          <a:blip r:embed="rId3"/>
          <a:stretch>
            <a:fillRect/>
          </a:stretch>
        </p:blipFill>
        <p:spPr>
          <a:xfrm>
            <a:off x="3754777" y="1916752"/>
            <a:ext cx="1823377" cy="1513747"/>
          </a:xfrm>
          <a:prstGeom prst="rect">
            <a:avLst/>
          </a:prstGeom>
        </p:spPr>
      </p:pic>
      <p:sp>
        <p:nvSpPr>
          <p:cNvPr id="6" name="Rectangle 5"/>
          <p:cNvSpPr/>
          <p:nvPr/>
        </p:nvSpPr>
        <p:spPr>
          <a:xfrm>
            <a:off x="3783734" y="1454266"/>
            <a:ext cx="1864613" cy="369332"/>
          </a:xfrm>
          <a:prstGeom prst="rect">
            <a:avLst/>
          </a:prstGeom>
        </p:spPr>
        <p:txBody>
          <a:bodyPr wrap="none">
            <a:spAutoFit/>
          </a:bodyPr>
          <a:lstStyle/>
          <a:p>
            <a:r>
              <a:rPr lang="en-US" dirty="0"/>
              <a:t>Prototype Model</a:t>
            </a:r>
          </a:p>
        </p:txBody>
      </p:sp>
      <p:sp>
        <p:nvSpPr>
          <p:cNvPr id="7" name="Rectangle 6"/>
          <p:cNvSpPr/>
          <p:nvPr/>
        </p:nvSpPr>
        <p:spPr>
          <a:xfrm>
            <a:off x="838070" y="4049317"/>
            <a:ext cx="2082621" cy="369332"/>
          </a:xfrm>
          <a:prstGeom prst="rect">
            <a:avLst/>
          </a:prstGeom>
        </p:spPr>
        <p:txBody>
          <a:bodyPr wrap="none">
            <a:spAutoFit/>
          </a:bodyPr>
          <a:lstStyle/>
          <a:p>
            <a:r>
              <a:rPr lang="en-US" dirty="0"/>
              <a:t>Incremental Model</a:t>
            </a:r>
          </a:p>
        </p:txBody>
      </p:sp>
      <p:pic>
        <p:nvPicPr>
          <p:cNvPr id="8" name="Picture 7"/>
          <p:cNvPicPr>
            <a:picLocks noChangeAspect="1"/>
          </p:cNvPicPr>
          <p:nvPr/>
        </p:nvPicPr>
        <p:blipFill rotWithShape="1">
          <a:blip r:embed="rId4"/>
          <a:srcRect b="31298"/>
          <a:stretch/>
        </p:blipFill>
        <p:spPr>
          <a:xfrm>
            <a:off x="838070" y="4418649"/>
            <a:ext cx="4321574" cy="1478369"/>
          </a:xfrm>
          <a:prstGeom prst="rect">
            <a:avLst/>
          </a:prstGeom>
        </p:spPr>
      </p:pic>
      <p:sp>
        <p:nvSpPr>
          <p:cNvPr id="9" name="Rectangle 8"/>
          <p:cNvSpPr/>
          <p:nvPr/>
        </p:nvSpPr>
        <p:spPr>
          <a:xfrm>
            <a:off x="6872937" y="1457947"/>
            <a:ext cx="1467068" cy="369332"/>
          </a:xfrm>
          <a:prstGeom prst="rect">
            <a:avLst/>
          </a:prstGeom>
        </p:spPr>
        <p:txBody>
          <a:bodyPr wrap="none">
            <a:spAutoFit/>
          </a:bodyPr>
          <a:lstStyle/>
          <a:p>
            <a:r>
              <a:rPr lang="en-US" dirty="0"/>
              <a:t>Spiral Model</a:t>
            </a:r>
          </a:p>
        </p:txBody>
      </p:sp>
      <p:pic>
        <p:nvPicPr>
          <p:cNvPr id="10" name="Picture 9"/>
          <p:cNvPicPr>
            <a:picLocks noChangeAspect="1"/>
          </p:cNvPicPr>
          <p:nvPr/>
        </p:nvPicPr>
        <p:blipFill>
          <a:blip r:embed="rId5"/>
          <a:stretch>
            <a:fillRect/>
          </a:stretch>
        </p:blipFill>
        <p:spPr>
          <a:xfrm>
            <a:off x="6598428" y="1916752"/>
            <a:ext cx="2016086" cy="1680072"/>
          </a:xfrm>
          <a:prstGeom prst="rect">
            <a:avLst/>
          </a:prstGeom>
        </p:spPr>
      </p:pic>
      <p:pic>
        <p:nvPicPr>
          <p:cNvPr id="11" name="Picture 10"/>
          <p:cNvPicPr>
            <a:picLocks noChangeAspect="1"/>
          </p:cNvPicPr>
          <p:nvPr/>
        </p:nvPicPr>
        <p:blipFill>
          <a:blip r:embed="rId6"/>
          <a:stretch>
            <a:fillRect/>
          </a:stretch>
        </p:blipFill>
        <p:spPr>
          <a:xfrm>
            <a:off x="5433240" y="4537996"/>
            <a:ext cx="3280693" cy="1491224"/>
          </a:xfrm>
          <a:prstGeom prst="rect">
            <a:avLst/>
          </a:prstGeom>
        </p:spPr>
      </p:pic>
      <p:sp>
        <p:nvSpPr>
          <p:cNvPr id="12" name="Rectangle 11"/>
          <p:cNvSpPr/>
          <p:nvPr/>
        </p:nvSpPr>
        <p:spPr>
          <a:xfrm>
            <a:off x="6402823" y="4049317"/>
            <a:ext cx="1364476" cy="369332"/>
          </a:xfrm>
          <a:prstGeom prst="rect">
            <a:avLst/>
          </a:prstGeom>
        </p:spPr>
        <p:txBody>
          <a:bodyPr wrap="none">
            <a:spAutoFit/>
          </a:bodyPr>
          <a:lstStyle/>
          <a:p>
            <a:r>
              <a:rPr lang="en-US" dirty="0"/>
              <a:t>RAD Model</a:t>
            </a:r>
          </a:p>
        </p:txBody>
      </p:sp>
    </p:spTree>
    <p:extLst>
      <p:ext uri="{BB962C8B-B14F-4D97-AF65-F5344CB8AC3E}">
        <p14:creationId xmlns:p14="http://schemas.microsoft.com/office/powerpoint/2010/main" val="1807746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780984" y="4181688"/>
            <a:ext cx="2856740" cy="2079706"/>
          </a:xfrm>
          <a:prstGeom prst="rect">
            <a:avLst/>
          </a:prstGeom>
        </p:spPr>
      </p:pic>
      <p:sp>
        <p:nvSpPr>
          <p:cNvPr id="14" name="Rectangle 13"/>
          <p:cNvSpPr/>
          <p:nvPr/>
        </p:nvSpPr>
        <p:spPr>
          <a:xfrm>
            <a:off x="1412617" y="3995327"/>
            <a:ext cx="1736373" cy="369332"/>
          </a:xfrm>
          <a:prstGeom prst="rect">
            <a:avLst/>
          </a:prstGeom>
        </p:spPr>
        <p:txBody>
          <a:bodyPr wrap="none">
            <a:spAutoFit/>
          </a:bodyPr>
          <a:lstStyle/>
          <a:p>
            <a:r>
              <a:rPr lang="en-US" dirty="0">
                <a:solidFill>
                  <a:srgbClr val="000000"/>
                </a:solidFill>
              </a:rPr>
              <a:t>Crystal Method</a:t>
            </a:r>
            <a:endParaRPr lang="en-US" dirty="0"/>
          </a:p>
        </p:txBody>
      </p:sp>
      <p:pic>
        <p:nvPicPr>
          <p:cNvPr id="3" name="Picture 2"/>
          <p:cNvPicPr>
            <a:picLocks noChangeAspect="1"/>
          </p:cNvPicPr>
          <p:nvPr/>
        </p:nvPicPr>
        <p:blipFill>
          <a:blip r:embed="rId3"/>
          <a:stretch>
            <a:fillRect/>
          </a:stretch>
        </p:blipFill>
        <p:spPr>
          <a:xfrm>
            <a:off x="265113" y="1691641"/>
            <a:ext cx="3540722" cy="1720413"/>
          </a:xfrm>
          <a:prstGeom prst="rect">
            <a:avLst/>
          </a:prstGeom>
        </p:spPr>
      </p:pic>
      <p:sp>
        <p:nvSpPr>
          <p:cNvPr id="4" name="Rectangle 3"/>
          <p:cNvSpPr/>
          <p:nvPr/>
        </p:nvSpPr>
        <p:spPr>
          <a:xfrm>
            <a:off x="1024625" y="1311633"/>
            <a:ext cx="1864613" cy="369332"/>
          </a:xfrm>
          <a:prstGeom prst="rect">
            <a:avLst/>
          </a:prstGeom>
        </p:spPr>
        <p:txBody>
          <a:bodyPr wrap="none">
            <a:spAutoFit/>
          </a:bodyPr>
          <a:lstStyle/>
          <a:p>
            <a:r>
              <a:rPr lang="en-US" dirty="0"/>
              <a:t>Kanban Method</a:t>
            </a:r>
          </a:p>
        </p:txBody>
      </p:sp>
      <p:sp>
        <p:nvSpPr>
          <p:cNvPr id="6" name="Rectangle 5"/>
          <p:cNvSpPr/>
          <p:nvPr/>
        </p:nvSpPr>
        <p:spPr>
          <a:xfrm>
            <a:off x="6377359" y="1143834"/>
            <a:ext cx="2377574" cy="646331"/>
          </a:xfrm>
          <a:prstGeom prst="rect">
            <a:avLst/>
          </a:prstGeom>
        </p:spPr>
        <p:txBody>
          <a:bodyPr wrap="none">
            <a:spAutoFit/>
          </a:bodyPr>
          <a:lstStyle/>
          <a:p>
            <a:pPr algn="ctr"/>
            <a:r>
              <a:rPr lang="en-US" dirty="0"/>
              <a:t>Dynamic Systems </a:t>
            </a:r>
          </a:p>
          <a:p>
            <a:pPr algn="ctr"/>
            <a:r>
              <a:rPr lang="en-US" dirty="0"/>
              <a:t>Development Method</a:t>
            </a:r>
          </a:p>
        </p:txBody>
      </p:sp>
      <p:pic>
        <p:nvPicPr>
          <p:cNvPr id="8" name="Picture 7"/>
          <p:cNvPicPr>
            <a:picLocks noChangeAspect="1"/>
          </p:cNvPicPr>
          <p:nvPr/>
        </p:nvPicPr>
        <p:blipFill>
          <a:blip r:embed="rId4"/>
          <a:stretch>
            <a:fillRect/>
          </a:stretch>
        </p:blipFill>
        <p:spPr>
          <a:xfrm>
            <a:off x="4194558" y="4449537"/>
            <a:ext cx="4616067" cy="1811857"/>
          </a:xfrm>
          <a:prstGeom prst="rect">
            <a:avLst/>
          </a:prstGeom>
        </p:spPr>
      </p:pic>
      <p:sp>
        <p:nvSpPr>
          <p:cNvPr id="9" name="Rectangle 8"/>
          <p:cNvSpPr/>
          <p:nvPr/>
        </p:nvSpPr>
        <p:spPr>
          <a:xfrm>
            <a:off x="4838687" y="4427504"/>
            <a:ext cx="1685077" cy="369332"/>
          </a:xfrm>
          <a:prstGeom prst="rect">
            <a:avLst/>
          </a:prstGeom>
        </p:spPr>
        <p:txBody>
          <a:bodyPr wrap="none">
            <a:spAutoFit/>
          </a:bodyPr>
          <a:lstStyle/>
          <a:p>
            <a:r>
              <a:rPr lang="en-US" dirty="0"/>
              <a:t>Scrum Method</a:t>
            </a:r>
          </a:p>
        </p:txBody>
      </p:sp>
      <p:pic>
        <p:nvPicPr>
          <p:cNvPr id="11" name="Picture 10"/>
          <p:cNvPicPr>
            <a:picLocks noChangeAspect="1"/>
          </p:cNvPicPr>
          <p:nvPr/>
        </p:nvPicPr>
        <p:blipFill>
          <a:blip r:embed="rId5"/>
          <a:stretch>
            <a:fillRect/>
          </a:stretch>
        </p:blipFill>
        <p:spPr>
          <a:xfrm>
            <a:off x="6586820" y="1904316"/>
            <a:ext cx="2279921" cy="1990625"/>
          </a:xfrm>
          <a:prstGeom prst="rect">
            <a:avLst/>
          </a:prstGeom>
        </p:spPr>
      </p:pic>
      <p:pic>
        <p:nvPicPr>
          <p:cNvPr id="16" name="Picture 15"/>
          <p:cNvPicPr>
            <a:picLocks noChangeAspect="1"/>
          </p:cNvPicPr>
          <p:nvPr/>
        </p:nvPicPr>
        <p:blipFill>
          <a:blip r:embed="rId6"/>
          <a:stretch>
            <a:fillRect/>
          </a:stretch>
        </p:blipFill>
        <p:spPr>
          <a:xfrm>
            <a:off x="4091359" y="1949777"/>
            <a:ext cx="2286000" cy="2095500"/>
          </a:xfrm>
          <a:prstGeom prst="rect">
            <a:avLst/>
          </a:prstGeom>
        </p:spPr>
      </p:pic>
      <p:sp>
        <p:nvSpPr>
          <p:cNvPr id="17" name="Rectangle 16"/>
          <p:cNvSpPr/>
          <p:nvPr/>
        </p:nvSpPr>
        <p:spPr>
          <a:xfrm>
            <a:off x="4326873" y="1116647"/>
            <a:ext cx="1633781" cy="923330"/>
          </a:xfrm>
          <a:prstGeom prst="rect">
            <a:avLst/>
          </a:prstGeom>
        </p:spPr>
        <p:txBody>
          <a:bodyPr wrap="none">
            <a:spAutoFit/>
          </a:bodyPr>
          <a:lstStyle/>
          <a:p>
            <a:pPr algn="ctr"/>
            <a:r>
              <a:rPr lang="en-US" dirty="0" err="1"/>
              <a:t>eXtreme</a:t>
            </a:r>
            <a:endParaRPr lang="en-US" dirty="0"/>
          </a:p>
          <a:p>
            <a:pPr algn="ctr"/>
            <a:r>
              <a:rPr lang="en-US" dirty="0"/>
              <a:t> Programming</a:t>
            </a:r>
          </a:p>
          <a:p>
            <a:pPr algn="ctr"/>
            <a:r>
              <a:rPr lang="en-US" dirty="0"/>
              <a:t>Method</a:t>
            </a:r>
          </a:p>
        </p:txBody>
      </p:sp>
      <p:sp>
        <p:nvSpPr>
          <p:cNvPr id="10" name="Text Placeholder 9"/>
          <p:cNvSpPr>
            <a:spLocks noGrp="1"/>
          </p:cNvSpPr>
          <p:nvPr>
            <p:ph type="body" sz="quarter" idx="12"/>
          </p:nvPr>
        </p:nvSpPr>
        <p:spPr/>
        <p:txBody>
          <a:bodyPr/>
          <a:lstStyle/>
          <a:p>
            <a:r>
              <a:rPr lang="en-US" dirty="0"/>
              <a:t>Agile Development Methods</a:t>
            </a:r>
          </a:p>
        </p:txBody>
      </p:sp>
    </p:spTree>
    <p:extLst>
      <p:ext uri="{BB962C8B-B14F-4D97-AF65-F5344CB8AC3E}">
        <p14:creationId xmlns:p14="http://schemas.microsoft.com/office/powerpoint/2010/main" val="200507756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dirty="0"/>
              <a:t>Agile Development </a:t>
            </a:r>
            <a:r>
              <a:rPr lang="en-US" sz="2400" dirty="0"/>
              <a:t>Value Proposition</a:t>
            </a:r>
            <a:endParaRPr lang="en-US" dirty="0"/>
          </a:p>
        </p:txBody>
      </p:sp>
      <p:pic>
        <p:nvPicPr>
          <p:cNvPr id="3" name="Picture 2"/>
          <p:cNvPicPr>
            <a:picLocks noChangeAspect="1"/>
          </p:cNvPicPr>
          <p:nvPr/>
        </p:nvPicPr>
        <p:blipFill>
          <a:blip r:embed="rId2"/>
          <a:stretch>
            <a:fillRect/>
          </a:stretch>
        </p:blipFill>
        <p:spPr>
          <a:xfrm>
            <a:off x="2446832" y="1372016"/>
            <a:ext cx="6356732" cy="4673505"/>
          </a:xfrm>
          <a:prstGeom prst="rect">
            <a:avLst/>
          </a:prstGeom>
        </p:spPr>
      </p:pic>
      <p:cxnSp>
        <p:nvCxnSpPr>
          <p:cNvPr id="5" name="Straight Connector 4"/>
          <p:cNvCxnSpPr/>
          <p:nvPr/>
        </p:nvCxnSpPr>
        <p:spPr>
          <a:xfrm>
            <a:off x="2580943" y="6336059"/>
            <a:ext cx="828514" cy="0"/>
          </a:xfrm>
          <a:prstGeom prst="line">
            <a:avLst/>
          </a:prstGeom>
          <a:ln w="57150">
            <a:solidFill>
              <a:srgbClr val="FFC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440257" y="6173427"/>
            <a:ext cx="1903085" cy="338554"/>
          </a:xfrm>
          <a:prstGeom prst="rect">
            <a:avLst/>
          </a:prstGeom>
          <a:noFill/>
        </p:spPr>
        <p:txBody>
          <a:bodyPr wrap="none" rtlCol="0">
            <a:spAutoFit/>
          </a:bodyPr>
          <a:lstStyle/>
          <a:p>
            <a:r>
              <a:rPr lang="en-US" sz="1600" dirty="0"/>
              <a:t>Agile Development</a:t>
            </a:r>
          </a:p>
        </p:txBody>
      </p:sp>
      <p:cxnSp>
        <p:nvCxnSpPr>
          <p:cNvPr id="7" name="Straight Connector 6"/>
          <p:cNvCxnSpPr/>
          <p:nvPr/>
        </p:nvCxnSpPr>
        <p:spPr>
          <a:xfrm>
            <a:off x="5641794" y="6336059"/>
            <a:ext cx="828514" cy="0"/>
          </a:xfrm>
          <a:prstGeom prst="line">
            <a:avLst/>
          </a:prstGeom>
          <a:ln w="28575">
            <a:solidFill>
              <a:srgbClr val="AB1A86"/>
            </a:solidFill>
            <a:prstDash val="dash"/>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435014" y="6160572"/>
            <a:ext cx="2454903" cy="338554"/>
          </a:xfrm>
          <a:prstGeom prst="rect">
            <a:avLst/>
          </a:prstGeom>
          <a:noFill/>
        </p:spPr>
        <p:txBody>
          <a:bodyPr wrap="none" rtlCol="0">
            <a:spAutoFit/>
          </a:bodyPr>
          <a:lstStyle/>
          <a:p>
            <a:r>
              <a:rPr lang="en-US" sz="1600" dirty="0"/>
              <a:t>Traditional Development</a:t>
            </a:r>
          </a:p>
        </p:txBody>
      </p:sp>
      <p:sp>
        <p:nvSpPr>
          <p:cNvPr id="2" name="Rectangle 1"/>
          <p:cNvSpPr/>
          <p:nvPr/>
        </p:nvSpPr>
        <p:spPr>
          <a:xfrm>
            <a:off x="0" y="1120268"/>
            <a:ext cx="2099733" cy="590931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endParaRPr lang="en-US" dirty="0">
              <a:solidFill>
                <a:schemeClr val="bg1"/>
              </a:solidFill>
            </a:endParaRPr>
          </a:p>
          <a:p>
            <a:pPr algn="ctr"/>
            <a:r>
              <a:rPr lang="en-US" sz="2000" b="1" dirty="0">
                <a:solidFill>
                  <a:schemeClr val="bg1"/>
                </a:solidFill>
                <a:effectLst>
                  <a:outerShdw blurRad="38100" dist="38100" dir="2700000" algn="tl">
                    <a:srgbClr val="000000">
                      <a:alpha val="43137"/>
                    </a:srgbClr>
                  </a:outerShdw>
                </a:effectLst>
              </a:rPr>
              <a:t>50%</a:t>
            </a:r>
          </a:p>
          <a:p>
            <a:pPr algn="ctr"/>
            <a:r>
              <a:rPr lang="en-US" sz="2000" dirty="0">
                <a:solidFill>
                  <a:schemeClr val="bg1"/>
                </a:solidFill>
                <a:effectLst>
                  <a:outerShdw blurRad="38100" dist="38100" dir="2700000" algn="tl">
                    <a:srgbClr val="000000">
                      <a:alpha val="43137"/>
                    </a:srgbClr>
                  </a:outerShdw>
                </a:effectLst>
              </a:rPr>
              <a:t>Improvement in</a:t>
            </a:r>
          </a:p>
          <a:p>
            <a:pPr algn="ctr"/>
            <a:r>
              <a:rPr lang="en-US" sz="2000" dirty="0">
                <a:solidFill>
                  <a:schemeClr val="bg1"/>
                </a:solidFill>
                <a:effectLst>
                  <a:outerShdw blurRad="38100" dist="38100" dir="2700000" algn="tl">
                    <a:srgbClr val="000000">
                      <a:alpha val="43137"/>
                    </a:srgbClr>
                  </a:outerShdw>
                </a:effectLst>
              </a:rPr>
              <a:t>code quality</a:t>
            </a:r>
          </a:p>
          <a:p>
            <a:pPr algn="ctr"/>
            <a:endParaRPr lang="en-US" sz="2000" b="1" dirty="0">
              <a:solidFill>
                <a:schemeClr val="bg1"/>
              </a:solidFill>
              <a:effectLst>
                <a:outerShdw blurRad="38100" dist="38100" dir="2700000" algn="tl">
                  <a:srgbClr val="000000">
                    <a:alpha val="43137"/>
                  </a:srgbClr>
                </a:outerShdw>
              </a:effectLst>
            </a:endParaRPr>
          </a:p>
          <a:p>
            <a:pPr algn="ctr"/>
            <a:endParaRPr lang="en-US" sz="2000" b="1" dirty="0">
              <a:solidFill>
                <a:schemeClr val="bg1"/>
              </a:solidFill>
              <a:effectLst>
                <a:outerShdw blurRad="38100" dist="38100" dir="2700000" algn="tl">
                  <a:srgbClr val="000000">
                    <a:alpha val="43137"/>
                  </a:srgbClr>
                </a:outerShdw>
              </a:effectLst>
            </a:endParaRPr>
          </a:p>
          <a:p>
            <a:pPr algn="ctr"/>
            <a:r>
              <a:rPr lang="en-US" sz="2000" b="1" dirty="0">
                <a:solidFill>
                  <a:schemeClr val="bg1"/>
                </a:solidFill>
                <a:effectLst>
                  <a:outerShdw blurRad="38100" dist="38100" dir="2700000" algn="tl">
                    <a:srgbClr val="000000">
                      <a:alpha val="43137"/>
                    </a:srgbClr>
                  </a:outerShdw>
                </a:effectLst>
              </a:rPr>
              <a:t>7.5x</a:t>
            </a:r>
          </a:p>
          <a:p>
            <a:pPr algn="ctr"/>
            <a:r>
              <a:rPr lang="en-US" sz="2000" dirty="0">
                <a:solidFill>
                  <a:schemeClr val="bg1"/>
                </a:solidFill>
                <a:effectLst>
                  <a:outerShdw blurRad="38100" dist="38100" dir="2700000" algn="tl">
                    <a:srgbClr val="000000">
                      <a:alpha val="43137"/>
                    </a:srgbClr>
                  </a:outerShdw>
                </a:effectLst>
              </a:rPr>
              <a:t>More releases per year</a:t>
            </a:r>
          </a:p>
          <a:p>
            <a:pPr algn="ctr"/>
            <a:endParaRPr lang="en-US" sz="2000" b="1" dirty="0">
              <a:solidFill>
                <a:schemeClr val="bg1"/>
              </a:solidFill>
              <a:effectLst>
                <a:outerShdw blurRad="38100" dist="38100" dir="2700000" algn="tl">
                  <a:srgbClr val="000000">
                    <a:alpha val="43137"/>
                  </a:srgbClr>
                </a:outerShdw>
              </a:effectLst>
            </a:endParaRPr>
          </a:p>
          <a:p>
            <a:pPr algn="ctr"/>
            <a:endParaRPr lang="en-US" sz="2000" b="1" dirty="0">
              <a:solidFill>
                <a:schemeClr val="bg1"/>
              </a:solidFill>
              <a:effectLst>
                <a:outerShdw blurRad="38100" dist="38100" dir="2700000" algn="tl">
                  <a:srgbClr val="000000">
                    <a:alpha val="43137"/>
                  </a:srgbClr>
                </a:outerShdw>
              </a:effectLst>
            </a:endParaRPr>
          </a:p>
          <a:p>
            <a:pPr algn="ctr"/>
            <a:r>
              <a:rPr lang="en-US" sz="2000" b="1" dirty="0">
                <a:solidFill>
                  <a:schemeClr val="bg1"/>
                </a:solidFill>
                <a:effectLst>
                  <a:outerShdw blurRad="38100" dist="38100" dir="2700000" algn="tl">
                    <a:srgbClr val="000000">
                      <a:alpha val="43137"/>
                    </a:srgbClr>
                  </a:outerShdw>
                </a:effectLst>
              </a:rPr>
              <a:t>25%</a:t>
            </a:r>
          </a:p>
          <a:p>
            <a:pPr algn="ctr"/>
            <a:r>
              <a:rPr lang="en-US" sz="2000" dirty="0">
                <a:solidFill>
                  <a:schemeClr val="bg1"/>
                </a:solidFill>
                <a:effectLst>
                  <a:outerShdw blurRad="38100" dist="38100" dir="2700000" algn="tl">
                    <a:srgbClr val="000000">
                      <a:alpha val="43137"/>
                    </a:srgbClr>
                  </a:outerShdw>
                </a:effectLst>
              </a:rPr>
              <a:t>Faster to market</a:t>
            </a:r>
          </a:p>
          <a:p>
            <a:pPr algn="ctr"/>
            <a:endParaRPr lang="en-US" sz="2000" b="1" dirty="0">
              <a:solidFill>
                <a:schemeClr val="bg1"/>
              </a:solidFill>
              <a:effectLst>
                <a:outerShdw blurRad="38100" dist="38100" dir="2700000" algn="tl">
                  <a:srgbClr val="000000">
                    <a:alpha val="43137"/>
                  </a:srgbClr>
                </a:outerShdw>
              </a:effectLst>
            </a:endParaRPr>
          </a:p>
          <a:p>
            <a:pPr algn="ctr"/>
            <a:endParaRPr lang="en-US" sz="2000" b="1" dirty="0">
              <a:solidFill>
                <a:schemeClr val="bg1"/>
              </a:solidFill>
              <a:effectLst>
                <a:outerShdw blurRad="38100" dist="38100" dir="2700000" algn="tl">
                  <a:srgbClr val="000000">
                    <a:alpha val="43137"/>
                  </a:srgbClr>
                </a:outerShdw>
              </a:effectLst>
            </a:endParaRPr>
          </a:p>
          <a:p>
            <a:pPr algn="ctr"/>
            <a:r>
              <a:rPr lang="en-US" sz="2000" b="1" dirty="0">
                <a:solidFill>
                  <a:schemeClr val="bg1"/>
                </a:solidFill>
                <a:effectLst>
                  <a:outerShdw blurRad="38100" dist="38100" dir="2700000" algn="tl">
                    <a:srgbClr val="000000">
                      <a:alpha val="43137"/>
                    </a:srgbClr>
                  </a:outerShdw>
                </a:effectLst>
              </a:rPr>
              <a:t>Fewer</a:t>
            </a:r>
          </a:p>
          <a:p>
            <a:pPr algn="ctr"/>
            <a:r>
              <a:rPr lang="en-US" sz="2000" dirty="0">
                <a:solidFill>
                  <a:schemeClr val="bg1"/>
                </a:solidFill>
                <a:effectLst>
                  <a:outerShdw blurRad="38100" dist="38100" dir="2700000" algn="tl">
                    <a:srgbClr val="000000">
                      <a:alpha val="43137"/>
                    </a:srgbClr>
                  </a:outerShdw>
                </a:effectLst>
              </a:rPr>
              <a:t>Mistakes</a:t>
            </a:r>
          </a:p>
          <a:p>
            <a:pPr algn="ctr"/>
            <a:endParaRPr lang="en-US" sz="2000" dirty="0">
              <a:solidFill>
                <a:schemeClr val="bg1"/>
              </a:solidFill>
              <a:effectLst/>
            </a:endParaRPr>
          </a:p>
          <a:p>
            <a:pPr algn="ctr"/>
            <a:endParaRPr lang="en-US" sz="2000" dirty="0">
              <a:solidFill>
                <a:schemeClr val="bg1"/>
              </a:solidFill>
              <a:effectLst/>
            </a:endParaRPr>
          </a:p>
        </p:txBody>
      </p:sp>
    </p:spTree>
    <p:extLst>
      <p:ext uri="{BB962C8B-B14F-4D97-AF65-F5344CB8AC3E}">
        <p14:creationId xmlns:p14="http://schemas.microsoft.com/office/powerpoint/2010/main" val="126990318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2"/>
          <a:stretch>
            <a:fillRect/>
          </a:stretch>
        </p:blipFill>
        <p:spPr>
          <a:xfrm>
            <a:off x="991517" y="1197348"/>
            <a:ext cx="6876839" cy="4946927"/>
          </a:xfrm>
          <a:prstGeom prst="rect">
            <a:avLst/>
          </a:prstGeom>
        </p:spPr>
      </p:pic>
      <p:sp>
        <p:nvSpPr>
          <p:cNvPr id="47" name="TextBox 46"/>
          <p:cNvSpPr txBox="1"/>
          <p:nvPr/>
        </p:nvSpPr>
        <p:spPr>
          <a:xfrm>
            <a:off x="6416317" y="1334374"/>
            <a:ext cx="2281394" cy="861774"/>
          </a:xfrm>
          <a:prstGeom prst="rect">
            <a:avLst/>
          </a:prstGeom>
          <a:noFill/>
        </p:spPr>
        <p:txBody>
          <a:bodyPr wrap="none" rtlCol="0">
            <a:spAutoFit/>
          </a:bodyPr>
          <a:lstStyle/>
          <a:p>
            <a:pPr>
              <a:lnSpc>
                <a:spcPts val="3000"/>
              </a:lnSpc>
            </a:pPr>
            <a:r>
              <a:rPr lang="en-US" sz="2800" b="1" dirty="0">
                <a:effectLst>
                  <a:outerShdw blurRad="38100" dist="38100" dir="2700000" algn="tl">
                    <a:srgbClr val="000000">
                      <a:alpha val="43137"/>
                    </a:srgbClr>
                  </a:outerShdw>
                </a:effectLst>
              </a:rPr>
              <a:t>Continuous </a:t>
            </a:r>
          </a:p>
          <a:p>
            <a:pPr>
              <a:lnSpc>
                <a:spcPts val="3000"/>
              </a:lnSpc>
            </a:pPr>
            <a:r>
              <a:rPr lang="en-US" sz="2800" b="1" dirty="0">
                <a:effectLst>
                  <a:outerShdw blurRad="38100" dist="38100" dir="2700000" algn="tl">
                    <a:srgbClr val="000000">
                      <a:alpha val="43137"/>
                    </a:srgbClr>
                  </a:outerShdw>
                </a:effectLst>
              </a:rPr>
              <a:t>Testing</a:t>
            </a:r>
          </a:p>
        </p:txBody>
      </p:sp>
      <p:sp>
        <p:nvSpPr>
          <p:cNvPr id="49" name="Rectangle 48"/>
          <p:cNvSpPr/>
          <p:nvPr/>
        </p:nvSpPr>
        <p:spPr>
          <a:xfrm>
            <a:off x="655309" y="5977728"/>
            <a:ext cx="7744858" cy="523220"/>
          </a:xfrm>
          <a:prstGeom prst="rect">
            <a:avLst/>
          </a:prstGeom>
        </p:spPr>
        <p:txBody>
          <a:bodyPr wrap="square">
            <a:spAutoFit/>
          </a:bodyPr>
          <a:lstStyle/>
          <a:p>
            <a:r>
              <a:rPr lang="en-US" sz="1400" dirty="0">
                <a:effectLst>
                  <a:outerShdw blurRad="38100" dist="38100" dir="2700000" algn="tl">
                    <a:srgbClr val="000000">
                      <a:alpha val="43137"/>
                    </a:srgbClr>
                  </a:outerShdw>
                </a:effectLst>
              </a:rPr>
              <a:t>In the waterfall model, there is always a separate testing phase after a build phase; however, in agile software development testing is completed in the same iteration as programming.</a:t>
            </a:r>
          </a:p>
        </p:txBody>
      </p:sp>
      <p:sp>
        <p:nvSpPr>
          <p:cNvPr id="2" name="Text Placeholder 1"/>
          <p:cNvSpPr>
            <a:spLocks noGrp="1"/>
          </p:cNvSpPr>
          <p:nvPr>
            <p:ph type="body" sz="quarter" idx="12"/>
          </p:nvPr>
        </p:nvSpPr>
        <p:spPr/>
        <p:txBody>
          <a:bodyPr/>
          <a:lstStyle/>
          <a:p>
            <a:r>
              <a:rPr lang="en-US" dirty="0"/>
              <a:t>Agile Development</a:t>
            </a:r>
          </a:p>
        </p:txBody>
      </p:sp>
    </p:spTree>
    <p:extLst>
      <p:ext uri="{BB962C8B-B14F-4D97-AF65-F5344CB8AC3E}">
        <p14:creationId xmlns:p14="http://schemas.microsoft.com/office/powerpoint/2010/main" val="156496831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p:txBody>
          <a:bodyPr/>
          <a:lstStyle/>
          <a:p>
            <a:r>
              <a:rPr lang="en-US" dirty="0"/>
              <a:t>Continuous Testing Requires Continuous Data</a:t>
            </a:r>
          </a:p>
        </p:txBody>
      </p:sp>
      <p:pic>
        <p:nvPicPr>
          <p:cNvPr id="4" name="Content Placeholder 3"/>
          <p:cNvPicPr>
            <a:picLocks noGrp="1" noChangeAspect="1"/>
          </p:cNvPicPr>
          <p:nvPr>
            <p:ph idx="4294967295"/>
          </p:nvPr>
        </p:nvPicPr>
        <p:blipFill>
          <a:blip r:embed="rId2"/>
          <a:srcRect t="1702" b="1702"/>
          <a:stretch>
            <a:fillRect/>
          </a:stretch>
        </p:blipFill>
        <p:spPr>
          <a:xfrm>
            <a:off x="0" y="1143395"/>
            <a:ext cx="9144000" cy="5245234"/>
          </a:xfrm>
        </p:spPr>
      </p:pic>
      <p:sp>
        <p:nvSpPr>
          <p:cNvPr id="3" name="Slide Number Placeholder 2"/>
          <p:cNvSpPr>
            <a:spLocks noGrp="1"/>
          </p:cNvSpPr>
          <p:nvPr>
            <p:ph type="sldNum" sz="quarter" idx="4294967295"/>
          </p:nvPr>
        </p:nvSpPr>
        <p:spPr/>
        <p:txBody>
          <a:bodyPr/>
          <a:lstStyle/>
          <a:p>
            <a:pPr marL="25400">
              <a:lnSpc>
                <a:spcPts val="1110"/>
              </a:lnSpc>
            </a:pPr>
            <a:fld id="{81D60167-4931-47E6-BA6A-407CBD079E47}" type="slidenum">
              <a:rPr lang="en-US" smtClean="0"/>
              <a:t>14</a:t>
            </a:fld>
            <a:endParaRPr lang="en-US" dirty="0"/>
          </a:p>
        </p:txBody>
      </p:sp>
      <p:sp>
        <p:nvSpPr>
          <p:cNvPr id="5" name="Title 1"/>
          <p:cNvSpPr txBox="1">
            <a:spLocks/>
          </p:cNvSpPr>
          <p:nvPr/>
        </p:nvSpPr>
        <p:spPr>
          <a:xfrm>
            <a:off x="468000" y="494472"/>
            <a:ext cx="7200000" cy="648528"/>
          </a:xfrm>
          <a:prstGeom prst="rect">
            <a:avLst/>
          </a:prstGeom>
          <a:ln>
            <a:noFill/>
          </a:ln>
        </p:spPr>
        <p:txBody>
          <a:bodyPr vert="horz" lIns="82296" tIns="45720" rIns="82296" bIns="45720" rtlCol="0" anchor="ctr" anchorCtr="0">
            <a:noAutofit/>
          </a:bodyPr>
          <a:lstStyle>
            <a:lvl1pPr algn="l" defTabSz="914400" rtl="0" eaLnBrk="1" latinLnBrk="0" hangingPunct="1">
              <a:lnSpc>
                <a:spcPct val="80000"/>
              </a:lnSpc>
              <a:spcBef>
                <a:spcPct val="0"/>
              </a:spcBef>
              <a:buNone/>
              <a:defRPr lang="en-US" sz="2800" b="0" i="0" kern="1200" spc="0" baseline="0" dirty="0">
                <a:solidFill>
                  <a:schemeClr val="tx2"/>
                </a:solidFill>
                <a:latin typeface="Calibri" pitchFamily="34" charset="0"/>
                <a:ea typeface="+mj-ea"/>
                <a:cs typeface="Calibri" pitchFamily="34" charset="0"/>
              </a:defRPr>
            </a:lvl1pPr>
          </a:lstStyle>
          <a:p>
            <a:pPr indent="-342900">
              <a:buClr>
                <a:schemeClr val="tx1">
                  <a:lumMod val="50000"/>
                </a:schemeClr>
              </a:buClr>
              <a:defRPr/>
            </a:pPr>
            <a:endParaRPr lang="en-GB" b="1" dirty="0">
              <a:solidFill>
                <a:schemeClr val="accent6">
                  <a:lumMod val="10000"/>
                </a:schemeClr>
              </a:solidFill>
              <a:latin typeface="+mn-lt"/>
              <a:ea typeface="+mn-ea"/>
              <a:cs typeface="+mn-cs"/>
            </a:endParaRPr>
          </a:p>
        </p:txBody>
      </p:sp>
    </p:spTree>
    <p:extLst>
      <p:ext uri="{BB962C8B-B14F-4D97-AF65-F5344CB8AC3E}">
        <p14:creationId xmlns:p14="http://schemas.microsoft.com/office/powerpoint/2010/main" val="130697530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a:t>Test Environment Setup</a:t>
            </a:r>
          </a:p>
        </p:txBody>
      </p:sp>
      <p:graphicFrame>
        <p:nvGraphicFramePr>
          <p:cNvPr id="6" name="Content Placeholder 5"/>
          <p:cNvGraphicFramePr>
            <a:graphicFrameLocks noGrp="1"/>
          </p:cNvGraphicFramePr>
          <p:nvPr>
            <p:ph idx="4294967295"/>
            <p:extLst/>
          </p:nvPr>
        </p:nvGraphicFramePr>
        <p:xfrm>
          <a:off x="0" y="1270000"/>
          <a:ext cx="8542338" cy="509905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2C9E194E-C5A4-4BA2-8CDA-5B3C11AED808}"/>
              </a:ext>
            </a:extLst>
          </p:cNvPr>
          <p:cNvSpPr txBox="1"/>
          <p:nvPr/>
        </p:nvSpPr>
        <p:spPr>
          <a:xfrm>
            <a:off x="2190044" y="2302938"/>
            <a:ext cx="2461700" cy="338554"/>
          </a:xfrm>
          <a:prstGeom prst="rect">
            <a:avLst/>
          </a:prstGeom>
          <a:noFill/>
        </p:spPr>
        <p:txBody>
          <a:bodyPr wrap="none" rtlCol="0">
            <a:spAutoFit/>
          </a:bodyPr>
          <a:lstStyle/>
          <a:p>
            <a:r>
              <a:rPr lang="en-US" sz="1600" b="1" dirty="0">
                <a:solidFill>
                  <a:schemeClr val="accent6"/>
                </a:solidFill>
              </a:rPr>
              <a:t>“Long Pole” in the Tent</a:t>
            </a:r>
          </a:p>
        </p:txBody>
      </p:sp>
      <p:sp>
        <p:nvSpPr>
          <p:cNvPr id="4" name="Rectangle 3">
            <a:extLst>
              <a:ext uri="{FF2B5EF4-FFF2-40B4-BE49-F238E27FC236}">
                <a16:creationId xmlns:a16="http://schemas.microsoft.com/office/drawing/2014/main" id="{1AADF60A-95F4-40AC-B54C-88A2CBD59DD0}"/>
              </a:ext>
            </a:extLst>
          </p:cNvPr>
          <p:cNvSpPr/>
          <p:nvPr/>
        </p:nvSpPr>
        <p:spPr>
          <a:xfrm>
            <a:off x="4271169" y="2844693"/>
            <a:ext cx="2031278" cy="8466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50% of Overall Testing Time</a:t>
            </a:r>
          </a:p>
        </p:txBody>
      </p:sp>
    </p:spTree>
    <p:extLst>
      <p:ext uri="{BB962C8B-B14F-4D97-AF65-F5344CB8AC3E}">
        <p14:creationId xmlns:p14="http://schemas.microsoft.com/office/powerpoint/2010/main" val="307707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3000"/>
                                        <p:tgtEl>
                                          <p:spTgt spid="6"/>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3500"/>
                            </p:stCondLst>
                            <p:childTnLst>
                              <p:par>
                                <p:cTn id="13" presetID="53"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AC194C-693A-469F-8AF6-B0614A027B15}"/>
              </a:ext>
            </a:extLst>
          </p:cNvPr>
          <p:cNvSpPr>
            <a:spLocks noGrp="1"/>
          </p:cNvSpPr>
          <p:nvPr>
            <p:ph type="body" sz="quarter" idx="12"/>
          </p:nvPr>
        </p:nvSpPr>
        <p:spPr/>
        <p:txBody>
          <a:bodyPr/>
          <a:lstStyle/>
          <a:p>
            <a:r>
              <a:rPr lang="en-US" dirty="0"/>
              <a:t>Continuous Testing Requires Continuous Data</a:t>
            </a:r>
          </a:p>
        </p:txBody>
      </p:sp>
      <p:sp>
        <p:nvSpPr>
          <p:cNvPr id="4" name="Rectangle 3">
            <a:extLst>
              <a:ext uri="{FF2B5EF4-FFF2-40B4-BE49-F238E27FC236}">
                <a16:creationId xmlns:a16="http://schemas.microsoft.com/office/drawing/2014/main" id="{6F52D9DA-5395-4860-A3D7-2A1DEB51E96F}"/>
              </a:ext>
            </a:extLst>
          </p:cNvPr>
          <p:cNvSpPr/>
          <p:nvPr/>
        </p:nvSpPr>
        <p:spPr>
          <a:xfrm>
            <a:off x="778930" y="1411108"/>
            <a:ext cx="2302933" cy="914400"/>
          </a:xfrm>
          <a:prstGeom prst="rect">
            <a:avLst/>
          </a:prstGeom>
          <a:solidFill>
            <a:schemeClr val="accent2"/>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Right Data</a:t>
            </a:r>
          </a:p>
        </p:txBody>
      </p:sp>
      <p:sp>
        <p:nvSpPr>
          <p:cNvPr id="5" name="TextBox 4">
            <a:extLst>
              <a:ext uri="{FF2B5EF4-FFF2-40B4-BE49-F238E27FC236}">
                <a16:creationId xmlns:a16="http://schemas.microsoft.com/office/drawing/2014/main" id="{E09995EB-6A5E-49BD-ADD3-0B00FB7A0AAA}"/>
              </a:ext>
            </a:extLst>
          </p:cNvPr>
          <p:cNvSpPr txBox="1"/>
          <p:nvPr/>
        </p:nvSpPr>
        <p:spPr>
          <a:xfrm>
            <a:off x="745063" y="2404528"/>
            <a:ext cx="6389515" cy="1862048"/>
          </a:xfrm>
          <a:prstGeom prst="rect">
            <a:avLst/>
          </a:prstGeom>
          <a:noFill/>
        </p:spPr>
        <p:txBody>
          <a:bodyPr wrap="square" rtlCol="0">
            <a:spAutoFit/>
          </a:bodyPr>
          <a:lstStyle/>
          <a:p>
            <a:pPr marL="285750" indent="-285750">
              <a:buFont typeface="Arial" panose="020B0604020202020204" pitchFamily="34" charset="0"/>
              <a:buChar char="•"/>
            </a:pPr>
            <a:r>
              <a:rPr lang="en-US" sz="2000" dirty="0"/>
              <a:t>Related (Employees, Customers, Orders, Products)</a:t>
            </a:r>
          </a:p>
          <a:p>
            <a:pPr marL="285750" indent="-285750">
              <a:spcBef>
                <a:spcPts val="600"/>
              </a:spcBef>
              <a:buFont typeface="Arial" panose="020B0604020202020204" pitchFamily="34" charset="0"/>
              <a:buChar char="•"/>
            </a:pPr>
            <a:r>
              <a:rPr lang="en-US" sz="2000" dirty="0"/>
              <a:t>Meets requirements of “Test Cases”</a:t>
            </a:r>
          </a:p>
          <a:p>
            <a:pPr marL="742950" lvl="1" indent="-285750">
              <a:spcBef>
                <a:spcPts val="600"/>
              </a:spcBef>
              <a:buFont typeface="Andalus" panose="02020603050405020304" pitchFamily="18" charset="-78"/>
              <a:buChar char="–"/>
            </a:pPr>
            <a:r>
              <a:rPr lang="en-US" sz="2000" dirty="0"/>
              <a:t>Contains proper mix of data conditions</a:t>
            </a:r>
          </a:p>
          <a:p>
            <a:pPr marL="285750" indent="-285750">
              <a:spcBef>
                <a:spcPts val="600"/>
              </a:spcBef>
              <a:buFont typeface="Arial" panose="020B0604020202020204" pitchFamily="34" charset="0"/>
              <a:buChar char="•"/>
            </a:pPr>
            <a:r>
              <a:rPr lang="en-US" sz="2000" dirty="0"/>
              <a:t>Executes the most test cases with the smallest amount of data possible</a:t>
            </a:r>
          </a:p>
        </p:txBody>
      </p:sp>
      <p:sp>
        <p:nvSpPr>
          <p:cNvPr id="6" name="Rectangle 5">
            <a:extLst>
              <a:ext uri="{FF2B5EF4-FFF2-40B4-BE49-F238E27FC236}">
                <a16:creationId xmlns:a16="http://schemas.microsoft.com/office/drawing/2014/main" id="{73B0738C-D74A-4E54-A84E-4B1780EEF003}"/>
              </a:ext>
            </a:extLst>
          </p:cNvPr>
          <p:cNvSpPr/>
          <p:nvPr/>
        </p:nvSpPr>
        <p:spPr>
          <a:xfrm>
            <a:off x="2906886" y="4442181"/>
            <a:ext cx="2302933" cy="914400"/>
          </a:xfrm>
          <a:prstGeom prst="rect">
            <a:avLst/>
          </a:prstGeom>
          <a:solidFill>
            <a:schemeClr val="accent2"/>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Right Time</a:t>
            </a:r>
          </a:p>
        </p:txBody>
      </p:sp>
      <p:sp>
        <p:nvSpPr>
          <p:cNvPr id="7" name="TextBox 6">
            <a:extLst>
              <a:ext uri="{FF2B5EF4-FFF2-40B4-BE49-F238E27FC236}">
                <a16:creationId xmlns:a16="http://schemas.microsoft.com/office/drawing/2014/main" id="{CBDEDDFA-2150-4CAB-820C-0098114975F8}"/>
              </a:ext>
            </a:extLst>
          </p:cNvPr>
          <p:cNvSpPr txBox="1"/>
          <p:nvPr/>
        </p:nvSpPr>
        <p:spPr>
          <a:xfrm>
            <a:off x="2873019" y="5435601"/>
            <a:ext cx="4793300" cy="1169551"/>
          </a:xfrm>
          <a:prstGeom prst="rect">
            <a:avLst/>
          </a:prstGeom>
          <a:noFill/>
        </p:spPr>
        <p:txBody>
          <a:bodyPr wrap="none" rtlCol="0">
            <a:spAutoFit/>
          </a:bodyPr>
          <a:lstStyle/>
          <a:p>
            <a:pPr marL="285750" indent="-285750">
              <a:buFont typeface="Arial" panose="020B0604020202020204" pitchFamily="34" charset="0"/>
              <a:buChar char="•"/>
            </a:pPr>
            <a:r>
              <a:rPr lang="en-US" sz="2000" dirty="0"/>
              <a:t>Quickly provisioned during agile sprint</a:t>
            </a:r>
          </a:p>
          <a:p>
            <a:pPr marL="285750" indent="-285750">
              <a:spcBef>
                <a:spcPts val="600"/>
              </a:spcBef>
              <a:buFont typeface="Arial" panose="020B0604020202020204" pitchFamily="34" charset="0"/>
              <a:buChar char="•"/>
            </a:pPr>
            <a:r>
              <a:rPr lang="en-US" sz="2000" dirty="0"/>
              <a:t>Test data versioning (R1, R2, etc.)</a:t>
            </a:r>
          </a:p>
          <a:p>
            <a:pPr marL="285750" indent="-285750">
              <a:spcBef>
                <a:spcPts val="600"/>
              </a:spcBef>
              <a:buFont typeface="Arial" panose="020B0604020202020204" pitchFamily="34" charset="0"/>
              <a:buChar char="•"/>
            </a:pPr>
            <a:r>
              <a:rPr lang="en-US" sz="2000" dirty="0"/>
              <a:t>Easily/quickly refreshed</a:t>
            </a:r>
          </a:p>
        </p:txBody>
      </p:sp>
    </p:spTree>
    <p:extLst>
      <p:ext uri="{BB962C8B-B14F-4D97-AF65-F5344CB8AC3E}">
        <p14:creationId xmlns:p14="http://schemas.microsoft.com/office/powerpoint/2010/main" val="2247036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626845-A00E-4CE5-8A12-3F5A3771C5AF}"/>
              </a:ext>
            </a:extLst>
          </p:cNvPr>
          <p:cNvSpPr>
            <a:spLocks noGrp="1"/>
          </p:cNvSpPr>
          <p:nvPr>
            <p:ph type="body" sz="quarter" idx="12"/>
          </p:nvPr>
        </p:nvSpPr>
        <p:spPr/>
        <p:txBody>
          <a:bodyPr/>
          <a:lstStyle/>
          <a:p>
            <a:r>
              <a:rPr lang="en-US" sz="2800" dirty="0"/>
              <a:t>Continuous Testing Requires Continuous Data</a:t>
            </a:r>
          </a:p>
        </p:txBody>
      </p:sp>
      <p:pic>
        <p:nvPicPr>
          <p:cNvPr id="12" name="Picture 11">
            <a:extLst>
              <a:ext uri="{FF2B5EF4-FFF2-40B4-BE49-F238E27FC236}">
                <a16:creationId xmlns:a16="http://schemas.microsoft.com/office/drawing/2014/main" id="{A2385BE0-AC0A-4A9E-A44D-C7717D372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437" y="1225178"/>
            <a:ext cx="6676190" cy="5333333"/>
          </a:xfrm>
          <a:prstGeom prst="rect">
            <a:avLst/>
          </a:prstGeom>
        </p:spPr>
      </p:pic>
      <p:sp>
        <p:nvSpPr>
          <p:cNvPr id="15" name="Rectangle 14">
            <a:extLst>
              <a:ext uri="{FF2B5EF4-FFF2-40B4-BE49-F238E27FC236}">
                <a16:creationId xmlns:a16="http://schemas.microsoft.com/office/drawing/2014/main" id="{889378C1-3ED9-469E-B98A-8B089BF10F87}"/>
              </a:ext>
            </a:extLst>
          </p:cNvPr>
          <p:cNvSpPr/>
          <p:nvPr/>
        </p:nvSpPr>
        <p:spPr>
          <a:xfrm>
            <a:off x="5610306" y="1225177"/>
            <a:ext cx="2141471" cy="533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ED69F9DF-6258-46E2-9747-3FA08DACAF65}"/>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Photocopy/>
                    </a14:imgEffect>
                    <a14:imgEffect>
                      <a14:colorTemperature colorTemp="4700"/>
                    </a14:imgEffect>
                  </a14:imgLayer>
                </a14:imgProps>
              </a:ext>
              <a:ext uri="{28A0092B-C50C-407E-A947-70E740481C1C}">
                <a14:useLocalDpi xmlns:a14="http://schemas.microsoft.com/office/drawing/2010/main" val="0"/>
              </a:ext>
            </a:extLst>
          </a:blip>
          <a:srcRect l="67670" b="26346"/>
          <a:stretch/>
        </p:blipFill>
        <p:spPr>
          <a:xfrm>
            <a:off x="5599280" y="1230821"/>
            <a:ext cx="2158402" cy="3928201"/>
          </a:xfrm>
          <a:prstGeom prst="rect">
            <a:avLst/>
          </a:prstGeom>
        </p:spPr>
      </p:pic>
      <p:grpSp>
        <p:nvGrpSpPr>
          <p:cNvPr id="49" name="Group 48">
            <a:extLst>
              <a:ext uri="{FF2B5EF4-FFF2-40B4-BE49-F238E27FC236}">
                <a16:creationId xmlns:a16="http://schemas.microsoft.com/office/drawing/2014/main" id="{54A8C401-8AAA-436B-93A9-4DB280AEA7CF}"/>
              </a:ext>
            </a:extLst>
          </p:cNvPr>
          <p:cNvGrpSpPr/>
          <p:nvPr/>
        </p:nvGrpSpPr>
        <p:grpSpPr>
          <a:xfrm>
            <a:off x="1557861" y="3104445"/>
            <a:ext cx="3939828" cy="2794004"/>
            <a:chOff x="1557861" y="3104445"/>
            <a:chExt cx="3939828" cy="2794004"/>
          </a:xfrm>
        </p:grpSpPr>
        <p:cxnSp>
          <p:nvCxnSpPr>
            <p:cNvPr id="22" name="Straight Connector 21">
              <a:extLst>
                <a:ext uri="{FF2B5EF4-FFF2-40B4-BE49-F238E27FC236}">
                  <a16:creationId xmlns:a16="http://schemas.microsoft.com/office/drawing/2014/main" id="{F23687D4-5811-4B50-91A9-C685378DA1D4}"/>
                </a:ext>
              </a:extLst>
            </p:cNvPr>
            <p:cNvCxnSpPr/>
            <p:nvPr/>
          </p:nvCxnSpPr>
          <p:spPr>
            <a:xfrm>
              <a:off x="1569156" y="3104445"/>
              <a:ext cx="99342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C05CF9-309E-4E35-888D-6B079189C472}"/>
                </a:ext>
              </a:extLst>
            </p:cNvPr>
            <p:cNvCxnSpPr>
              <a:cxnSpLocks/>
            </p:cNvCxnSpPr>
            <p:nvPr/>
          </p:nvCxnSpPr>
          <p:spPr>
            <a:xfrm>
              <a:off x="1563510" y="3268134"/>
              <a:ext cx="5813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877CF02-A609-4677-898D-F255AFA5DA0C}"/>
                </a:ext>
              </a:extLst>
            </p:cNvPr>
            <p:cNvCxnSpPr>
              <a:cxnSpLocks/>
            </p:cNvCxnSpPr>
            <p:nvPr/>
          </p:nvCxnSpPr>
          <p:spPr>
            <a:xfrm>
              <a:off x="1557864" y="3431823"/>
              <a:ext cx="587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85A4C7A-0E95-4974-99BA-D06A1EA09BC4}"/>
                </a:ext>
              </a:extLst>
            </p:cNvPr>
            <p:cNvCxnSpPr>
              <a:cxnSpLocks/>
            </p:cNvCxnSpPr>
            <p:nvPr/>
          </p:nvCxnSpPr>
          <p:spPr>
            <a:xfrm>
              <a:off x="1563507" y="3776136"/>
              <a:ext cx="2991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C070977-E776-4F53-9DB0-6B30116A2272}"/>
                </a:ext>
              </a:extLst>
            </p:cNvPr>
            <p:cNvCxnSpPr>
              <a:cxnSpLocks/>
            </p:cNvCxnSpPr>
            <p:nvPr/>
          </p:nvCxnSpPr>
          <p:spPr>
            <a:xfrm>
              <a:off x="1557861" y="4109160"/>
              <a:ext cx="5870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ABB6AD9-FC3B-48E1-B4CE-C108FC978558}"/>
                </a:ext>
              </a:extLst>
            </p:cNvPr>
            <p:cNvCxnSpPr>
              <a:cxnSpLocks/>
            </p:cNvCxnSpPr>
            <p:nvPr/>
          </p:nvCxnSpPr>
          <p:spPr>
            <a:xfrm>
              <a:off x="3984977" y="4216400"/>
              <a:ext cx="8466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A11E0A6-2A1C-49D8-A707-95AB8E2BD83F}"/>
                </a:ext>
              </a:extLst>
            </p:cNvPr>
            <p:cNvCxnSpPr/>
            <p:nvPr/>
          </p:nvCxnSpPr>
          <p:spPr>
            <a:xfrm>
              <a:off x="3990620" y="4380089"/>
              <a:ext cx="99342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0ADDBFF-6789-4FC7-BD22-28C87B20EBEF}"/>
                </a:ext>
              </a:extLst>
            </p:cNvPr>
            <p:cNvCxnSpPr/>
            <p:nvPr/>
          </p:nvCxnSpPr>
          <p:spPr>
            <a:xfrm>
              <a:off x="3984974" y="4543778"/>
              <a:ext cx="99342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8C75A2D-A46B-4D42-9FC8-069F11C4DD88}"/>
                </a:ext>
              </a:extLst>
            </p:cNvPr>
            <p:cNvCxnSpPr>
              <a:cxnSpLocks/>
            </p:cNvCxnSpPr>
            <p:nvPr/>
          </p:nvCxnSpPr>
          <p:spPr>
            <a:xfrm>
              <a:off x="3979328" y="4718756"/>
              <a:ext cx="35560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E1A31E6-7AC7-4718-B7B0-55FBB1E7C5E4}"/>
                </a:ext>
              </a:extLst>
            </p:cNvPr>
            <p:cNvCxnSpPr>
              <a:cxnSpLocks/>
            </p:cNvCxnSpPr>
            <p:nvPr/>
          </p:nvCxnSpPr>
          <p:spPr>
            <a:xfrm>
              <a:off x="3962393" y="4882445"/>
              <a:ext cx="778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2C1B90E-4FC9-4007-9FBA-8925157CDF99}"/>
                </a:ext>
              </a:extLst>
            </p:cNvPr>
            <p:cNvCxnSpPr>
              <a:cxnSpLocks/>
            </p:cNvCxnSpPr>
            <p:nvPr/>
          </p:nvCxnSpPr>
          <p:spPr>
            <a:xfrm>
              <a:off x="3967754" y="5046134"/>
              <a:ext cx="7507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F82EC42-1CF4-401E-AEEC-77B995F48A29}"/>
                </a:ext>
              </a:extLst>
            </p:cNvPr>
            <p:cNvCxnSpPr>
              <a:cxnSpLocks/>
            </p:cNvCxnSpPr>
            <p:nvPr/>
          </p:nvCxnSpPr>
          <p:spPr>
            <a:xfrm>
              <a:off x="3984968" y="5209823"/>
              <a:ext cx="1721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33D7D02-C1FA-4A14-A74C-E2E8CEC27386}"/>
                </a:ext>
              </a:extLst>
            </p:cNvPr>
            <p:cNvCxnSpPr>
              <a:cxnSpLocks/>
            </p:cNvCxnSpPr>
            <p:nvPr/>
          </p:nvCxnSpPr>
          <p:spPr>
            <a:xfrm>
              <a:off x="3979322" y="5384801"/>
              <a:ext cx="3556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1223830-0343-4555-BD81-95FF0478E59C}"/>
                </a:ext>
              </a:extLst>
            </p:cNvPr>
            <p:cNvCxnSpPr>
              <a:cxnSpLocks/>
            </p:cNvCxnSpPr>
            <p:nvPr/>
          </p:nvCxnSpPr>
          <p:spPr>
            <a:xfrm>
              <a:off x="3973676" y="5898449"/>
              <a:ext cx="15240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5385BAC3-46BF-4730-829C-0CF0202920DB}"/>
              </a:ext>
            </a:extLst>
          </p:cNvPr>
          <p:cNvSpPr/>
          <p:nvPr/>
        </p:nvSpPr>
        <p:spPr>
          <a:xfrm>
            <a:off x="936978" y="4543778"/>
            <a:ext cx="2077155" cy="2014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07F3905-C973-434A-A098-FF52673BB076}"/>
              </a:ext>
            </a:extLst>
          </p:cNvPr>
          <p:cNvSpPr/>
          <p:nvPr/>
        </p:nvSpPr>
        <p:spPr>
          <a:xfrm>
            <a:off x="869245" y="2878667"/>
            <a:ext cx="474133" cy="1840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6826ADA-B30B-4163-B024-3E02966258CE}"/>
              </a:ext>
            </a:extLst>
          </p:cNvPr>
          <p:cNvSpPr/>
          <p:nvPr/>
        </p:nvSpPr>
        <p:spPr>
          <a:xfrm>
            <a:off x="1369373" y="1280350"/>
            <a:ext cx="1520058" cy="1105075"/>
          </a:xfrm>
          <a:prstGeom prst="rect">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4BF43D19-24E0-4960-91D7-5DB76C53171D}"/>
              </a:ext>
            </a:extLst>
          </p:cNvPr>
          <p:cNvSpPr/>
          <p:nvPr/>
        </p:nvSpPr>
        <p:spPr>
          <a:xfrm>
            <a:off x="3778942" y="1307283"/>
            <a:ext cx="1797487" cy="1893111"/>
          </a:xfrm>
          <a:prstGeom prst="rect">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4E41384-C877-4A5D-B55D-66335E3F4702}"/>
              </a:ext>
            </a:extLst>
          </p:cNvPr>
          <p:cNvSpPr/>
          <p:nvPr/>
        </p:nvSpPr>
        <p:spPr>
          <a:xfrm>
            <a:off x="3790785" y="3597222"/>
            <a:ext cx="1797487" cy="2684287"/>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32F4054C-7186-441C-B3CB-19844AAFACED}"/>
              </a:ext>
            </a:extLst>
          </p:cNvPr>
          <p:cNvSpPr/>
          <p:nvPr/>
        </p:nvSpPr>
        <p:spPr>
          <a:xfrm>
            <a:off x="1369373" y="2682619"/>
            <a:ext cx="1520058" cy="1778940"/>
          </a:xfrm>
          <a:prstGeom prst="rect">
            <a:avLst/>
          </a:prstGeom>
          <a:noFill/>
          <a:ln w="57150">
            <a:solidFill>
              <a:srgbClr val="99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38F5DCEE-ADE5-4A27-B185-1536DEFC582A}"/>
              </a:ext>
            </a:extLst>
          </p:cNvPr>
          <p:cNvPicPr>
            <a:picLocks noChangeAspect="1"/>
          </p:cNvPicPr>
          <p:nvPr/>
        </p:nvPicPr>
        <p:blipFill>
          <a:blip r:embed="rId5"/>
          <a:stretch>
            <a:fillRect/>
          </a:stretch>
        </p:blipFill>
        <p:spPr>
          <a:xfrm>
            <a:off x="4157127" y="6360710"/>
            <a:ext cx="906809" cy="127591"/>
          </a:xfrm>
          <a:prstGeom prst="rect">
            <a:avLst/>
          </a:prstGeom>
        </p:spPr>
      </p:pic>
      <p:pic>
        <p:nvPicPr>
          <p:cNvPr id="9" name="Picture 8">
            <a:extLst>
              <a:ext uri="{FF2B5EF4-FFF2-40B4-BE49-F238E27FC236}">
                <a16:creationId xmlns:a16="http://schemas.microsoft.com/office/drawing/2014/main" id="{D8BC983B-73CA-4631-8173-388FCFFB72B3}"/>
              </a:ext>
            </a:extLst>
          </p:cNvPr>
          <p:cNvPicPr>
            <a:picLocks noChangeAspect="1"/>
          </p:cNvPicPr>
          <p:nvPr/>
        </p:nvPicPr>
        <p:blipFill>
          <a:blip r:embed="rId6"/>
          <a:stretch>
            <a:fillRect/>
          </a:stretch>
        </p:blipFill>
        <p:spPr>
          <a:xfrm>
            <a:off x="2951283" y="1280350"/>
            <a:ext cx="768357" cy="236418"/>
          </a:xfrm>
          <a:prstGeom prst="rect">
            <a:avLst/>
          </a:prstGeom>
        </p:spPr>
      </p:pic>
      <p:pic>
        <p:nvPicPr>
          <p:cNvPr id="10" name="Picture 9">
            <a:extLst>
              <a:ext uri="{FF2B5EF4-FFF2-40B4-BE49-F238E27FC236}">
                <a16:creationId xmlns:a16="http://schemas.microsoft.com/office/drawing/2014/main" id="{4D61297E-6C1C-4EC4-BA53-016F7FD11980}"/>
              </a:ext>
            </a:extLst>
          </p:cNvPr>
          <p:cNvPicPr>
            <a:picLocks noChangeAspect="1"/>
          </p:cNvPicPr>
          <p:nvPr/>
        </p:nvPicPr>
        <p:blipFill rotWithShape="1">
          <a:blip r:embed="rId7"/>
          <a:srcRect t="28231" b="27693"/>
          <a:stretch/>
        </p:blipFill>
        <p:spPr>
          <a:xfrm>
            <a:off x="1560119" y="4513897"/>
            <a:ext cx="1009425" cy="266953"/>
          </a:xfrm>
          <a:prstGeom prst="rect">
            <a:avLst/>
          </a:prstGeom>
        </p:spPr>
      </p:pic>
      <p:grpSp>
        <p:nvGrpSpPr>
          <p:cNvPr id="59" name="Group 58">
            <a:extLst>
              <a:ext uri="{FF2B5EF4-FFF2-40B4-BE49-F238E27FC236}">
                <a16:creationId xmlns:a16="http://schemas.microsoft.com/office/drawing/2014/main" id="{2F33B959-CB3E-4ACD-9330-2D7A1ED54AFE}"/>
              </a:ext>
            </a:extLst>
          </p:cNvPr>
          <p:cNvGrpSpPr/>
          <p:nvPr/>
        </p:nvGrpSpPr>
        <p:grpSpPr>
          <a:xfrm>
            <a:off x="1595813" y="5720220"/>
            <a:ext cx="1881944" cy="276999"/>
            <a:chOff x="1275773" y="6440310"/>
            <a:chExt cx="1881944" cy="276999"/>
          </a:xfrm>
        </p:grpSpPr>
        <p:cxnSp>
          <p:nvCxnSpPr>
            <p:cNvPr id="53" name="Straight Connector 52">
              <a:extLst>
                <a:ext uri="{FF2B5EF4-FFF2-40B4-BE49-F238E27FC236}">
                  <a16:creationId xmlns:a16="http://schemas.microsoft.com/office/drawing/2014/main" id="{ED070300-4862-4911-AC0E-A852018CA3F0}"/>
                </a:ext>
              </a:extLst>
            </p:cNvPr>
            <p:cNvCxnSpPr>
              <a:cxnSpLocks/>
            </p:cNvCxnSpPr>
            <p:nvPr/>
          </p:nvCxnSpPr>
          <p:spPr>
            <a:xfrm>
              <a:off x="1275773" y="6567657"/>
              <a:ext cx="4724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C9F2E106-F0CB-4F58-B0BA-920A627223A4}"/>
                </a:ext>
              </a:extLst>
            </p:cNvPr>
            <p:cNvSpPr txBox="1"/>
            <p:nvPr/>
          </p:nvSpPr>
          <p:spPr>
            <a:xfrm>
              <a:off x="1690649" y="6440310"/>
              <a:ext cx="1467068" cy="276999"/>
            </a:xfrm>
            <a:prstGeom prst="rect">
              <a:avLst/>
            </a:prstGeom>
            <a:noFill/>
          </p:spPr>
          <p:txBody>
            <a:bodyPr wrap="square" rtlCol="0">
              <a:spAutoFit/>
            </a:bodyPr>
            <a:lstStyle/>
            <a:p>
              <a:r>
                <a:rPr lang="en-US" sz="1200" b="1" dirty="0"/>
                <a:t>PII Data</a:t>
              </a:r>
            </a:p>
          </p:txBody>
        </p:sp>
      </p:grpSp>
      <p:sp>
        <p:nvSpPr>
          <p:cNvPr id="14" name="Rectangle 13">
            <a:extLst>
              <a:ext uri="{FF2B5EF4-FFF2-40B4-BE49-F238E27FC236}">
                <a16:creationId xmlns:a16="http://schemas.microsoft.com/office/drawing/2014/main" id="{E51D9BF0-77A9-49AE-97C1-AD0E070BE27B}"/>
              </a:ext>
            </a:extLst>
          </p:cNvPr>
          <p:cNvSpPr/>
          <p:nvPr/>
        </p:nvSpPr>
        <p:spPr>
          <a:xfrm>
            <a:off x="845820" y="1257490"/>
            <a:ext cx="481639" cy="51921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200" dirty="0">
                <a:ln w="0">
                  <a:solidFill>
                    <a:schemeClr val="tx1"/>
                  </a:solidFill>
                </a:ln>
                <a:effectLst>
                  <a:outerShdw blurRad="38100" dist="19050" dir="2700000" algn="tl" rotWithShape="0">
                    <a:schemeClr val="dk1">
                      <a:alpha val="40000"/>
                    </a:schemeClr>
                  </a:outerShdw>
                </a:effectLst>
              </a:rPr>
              <a:t>Production Data Available</a:t>
            </a:r>
          </a:p>
        </p:txBody>
      </p:sp>
      <p:pic>
        <p:nvPicPr>
          <p:cNvPr id="41" name="Picture 40">
            <a:extLst>
              <a:ext uri="{FF2B5EF4-FFF2-40B4-BE49-F238E27FC236}">
                <a16:creationId xmlns:a16="http://schemas.microsoft.com/office/drawing/2014/main" id="{1EA12A87-6998-4436-8FF4-0E093F0971CC}"/>
              </a:ext>
            </a:extLst>
          </p:cNvPr>
          <p:cNvPicPr>
            <a:picLocks noChangeAspect="1"/>
          </p:cNvPicPr>
          <p:nvPr/>
        </p:nvPicPr>
        <p:blipFill rotWithShape="1">
          <a:blip r:embed="rId8">
            <a:duotone>
              <a:prstClr val="black"/>
              <a:schemeClr val="tx2">
                <a:tint val="45000"/>
                <a:satMod val="400000"/>
              </a:schemeClr>
            </a:duotone>
            <a:extLst>
              <a:ext uri="{BEBA8EAE-BF5A-486C-A8C5-ECC9F3942E4B}">
                <a14:imgProps xmlns:a14="http://schemas.microsoft.com/office/drawing/2010/main">
                  <a14:imgLayer r:embed="rId4">
                    <a14:imgEffect>
                      <a14:artisticPhotocopy/>
                    </a14:imgEffect>
                    <a14:imgEffect>
                      <a14:colorTemperature colorTemp="11200"/>
                    </a14:imgEffect>
                  </a14:imgLayer>
                </a14:imgProps>
              </a:ext>
              <a:ext uri="{28A0092B-C50C-407E-A947-70E740481C1C}">
                <a14:useLocalDpi xmlns:a14="http://schemas.microsoft.com/office/drawing/2010/main" val="0"/>
              </a:ext>
            </a:extLst>
          </a:blip>
          <a:srcRect l="67670" b="26346"/>
          <a:stretch/>
        </p:blipFill>
        <p:spPr>
          <a:xfrm>
            <a:off x="5603090" y="1234631"/>
            <a:ext cx="2158402" cy="3928201"/>
          </a:xfrm>
          <a:prstGeom prst="rect">
            <a:avLst/>
          </a:prstGeom>
        </p:spPr>
      </p:pic>
      <p:sp>
        <p:nvSpPr>
          <p:cNvPr id="42" name="Rectangle 41">
            <a:extLst>
              <a:ext uri="{FF2B5EF4-FFF2-40B4-BE49-F238E27FC236}">
                <a16:creationId xmlns:a16="http://schemas.microsoft.com/office/drawing/2014/main" id="{B8DE489A-7BE0-4C58-B7A2-CC9106DA7BFC}"/>
              </a:ext>
            </a:extLst>
          </p:cNvPr>
          <p:cNvSpPr/>
          <p:nvPr/>
        </p:nvSpPr>
        <p:spPr>
          <a:xfrm>
            <a:off x="7766448" y="1234631"/>
            <a:ext cx="481639" cy="39243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3200" dirty="0">
                <a:ln w="0">
                  <a:solidFill>
                    <a:schemeClr val="tx1"/>
                  </a:solidFill>
                </a:ln>
                <a:effectLst>
                  <a:outerShdw blurRad="38100" dist="19050" dir="2700000" algn="tl" rotWithShape="0">
                    <a:schemeClr val="dk1">
                      <a:alpha val="40000"/>
                    </a:schemeClr>
                  </a:outerShdw>
                </a:effectLst>
              </a:rPr>
              <a:t>No Data Available</a:t>
            </a:r>
          </a:p>
        </p:txBody>
      </p:sp>
    </p:spTree>
    <p:extLst>
      <p:ext uri="{BB962C8B-B14F-4D97-AF65-F5344CB8AC3E}">
        <p14:creationId xmlns:p14="http://schemas.microsoft.com/office/powerpoint/2010/main" val="276052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53" presetClass="entr" presetSubtype="16"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p:cTn id="45" dur="500" fill="hold"/>
                                        <p:tgtEl>
                                          <p:spTgt spid="42"/>
                                        </p:tgtEl>
                                        <p:attrNameLst>
                                          <p:attrName>ppt_w</p:attrName>
                                        </p:attrNameLst>
                                      </p:cBhvr>
                                      <p:tavLst>
                                        <p:tav tm="0">
                                          <p:val>
                                            <p:fltVal val="0"/>
                                          </p:val>
                                        </p:tav>
                                        <p:tav tm="100000">
                                          <p:val>
                                            <p:strVal val="#ppt_w"/>
                                          </p:val>
                                        </p:tav>
                                      </p:tavLst>
                                    </p:anim>
                                    <p:anim calcmode="lin" valueType="num">
                                      <p:cBhvr>
                                        <p:cTn id="46" dur="500" fill="hold"/>
                                        <p:tgtEl>
                                          <p:spTgt spid="42"/>
                                        </p:tgtEl>
                                        <p:attrNameLst>
                                          <p:attrName>ppt_h</p:attrName>
                                        </p:attrNameLst>
                                      </p:cBhvr>
                                      <p:tavLst>
                                        <p:tav tm="0">
                                          <p:val>
                                            <p:fltVal val="0"/>
                                          </p:val>
                                        </p:tav>
                                        <p:tav tm="100000">
                                          <p:val>
                                            <p:strVal val="#ppt_h"/>
                                          </p:val>
                                        </p:tav>
                                      </p:tavLst>
                                    </p:anim>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left)">
                                      <p:cBhvr>
                                        <p:cTn id="52" dur="2000"/>
                                        <p:tgtEl>
                                          <p:spTgt spid="49"/>
                                        </p:tgtEl>
                                      </p:cBhvr>
                                    </p:animEffect>
                                  </p:childTnLst>
                                </p:cTn>
                              </p:par>
                              <p:par>
                                <p:cTn id="53" presetID="1" presetClass="entr" presetSubtype="0"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8" grpId="0" animBg="1"/>
      <p:bldP spid="29" grpId="0" animBg="1"/>
      <p:bldP spid="30" grpId="0" animBg="1"/>
      <p:bldP spid="14" grpId="0" animBg="1"/>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B0D310-B2DC-4909-A317-58E85C2DD16F}"/>
              </a:ext>
            </a:extLst>
          </p:cNvPr>
          <p:cNvSpPr>
            <a:spLocks noGrp="1"/>
          </p:cNvSpPr>
          <p:nvPr>
            <p:ph type="body" sz="quarter" idx="12"/>
          </p:nvPr>
        </p:nvSpPr>
        <p:spPr>
          <a:xfrm>
            <a:off x="228600" y="385477"/>
            <a:ext cx="8686800" cy="681322"/>
          </a:xfrm>
        </p:spPr>
        <p:txBody>
          <a:bodyPr/>
          <a:lstStyle/>
          <a:p>
            <a:r>
              <a:rPr lang="en-US" altLang="en-US" sz="2400" b="1" dirty="0"/>
              <a:t>IBM</a:t>
            </a:r>
            <a:r>
              <a:rPr lang="en-US" altLang="en-US" sz="400" b="1" dirty="0"/>
              <a:t> </a:t>
            </a:r>
            <a:r>
              <a:rPr lang="en-US" altLang="en-US" sz="1800" b="1" baseline="50000" dirty="0"/>
              <a:t>®</a:t>
            </a:r>
            <a:r>
              <a:rPr lang="en-US" altLang="en-US" sz="2400" b="1" dirty="0"/>
              <a:t> </a:t>
            </a:r>
            <a:r>
              <a:rPr lang="en-US" altLang="en-US" sz="2400" b="1" dirty="0" err="1"/>
              <a:t>InfoSphere</a:t>
            </a:r>
            <a:r>
              <a:rPr lang="en-US" altLang="en-US" sz="400" b="1" dirty="0"/>
              <a:t> </a:t>
            </a:r>
            <a:r>
              <a:rPr lang="en-US" altLang="en-US" sz="1800" b="1" baseline="50000" dirty="0"/>
              <a:t>®</a:t>
            </a:r>
            <a:r>
              <a:rPr lang="en-US" altLang="en-US" sz="2400" b="1" dirty="0"/>
              <a:t> </a:t>
            </a:r>
            <a:r>
              <a:rPr lang="en-US" altLang="en-US" sz="2400" b="1" dirty="0" err="1"/>
              <a:t>Optim</a:t>
            </a:r>
            <a:r>
              <a:rPr lang="en-US" altLang="en-US" sz="400" b="1" dirty="0"/>
              <a:t> </a:t>
            </a:r>
            <a:r>
              <a:rPr lang="en-US" altLang="en-US" sz="1600" b="1" baseline="50000" dirty="0"/>
              <a:t>TM</a:t>
            </a:r>
            <a:endParaRPr lang="en-US" dirty="0"/>
          </a:p>
          <a:p>
            <a:pPr>
              <a:spcBef>
                <a:spcPts val="0"/>
              </a:spcBef>
            </a:pPr>
            <a:r>
              <a:rPr lang="en-US" dirty="0"/>
              <a:t>Continuous Data for Continuous Testing </a:t>
            </a:r>
          </a:p>
        </p:txBody>
      </p:sp>
      <p:sp>
        <p:nvSpPr>
          <p:cNvPr id="2" name="Slide Number Placeholder 1">
            <a:extLst>
              <a:ext uri="{FF2B5EF4-FFF2-40B4-BE49-F238E27FC236}">
                <a16:creationId xmlns:a16="http://schemas.microsoft.com/office/drawing/2014/main" id="{F0B71B5C-3AD4-4485-AF27-1FE159537E0C}"/>
              </a:ext>
            </a:extLst>
          </p:cNvPr>
          <p:cNvSpPr>
            <a:spLocks noGrp="1"/>
          </p:cNvSpPr>
          <p:nvPr>
            <p:ph type="sldNum" sz="quarter" idx="4294967295"/>
          </p:nvPr>
        </p:nvSpPr>
        <p:spPr>
          <a:xfrm>
            <a:off x="0" y="6537325"/>
            <a:ext cx="366713" cy="184150"/>
          </a:xfrm>
        </p:spPr>
        <p:txBody>
          <a:bodyPr/>
          <a:lstStyle/>
          <a:p>
            <a:fld id="{525D6B25-BB6E-4272-9AA5-6DA260F0F33B}" type="slidenum">
              <a:rPr lang="en-US" altLang="en-US" smtClean="0"/>
              <a:pPr/>
              <a:t>18</a:t>
            </a:fld>
            <a:endParaRPr lang="en-US" altLang="en-US" dirty="0"/>
          </a:p>
        </p:txBody>
      </p:sp>
      <p:pic>
        <p:nvPicPr>
          <p:cNvPr id="5" name="Picture 4">
            <a:extLst>
              <a:ext uri="{FF2B5EF4-FFF2-40B4-BE49-F238E27FC236}">
                <a16:creationId xmlns:a16="http://schemas.microsoft.com/office/drawing/2014/main" id="{253EBF19-AD17-4456-A77F-B6531222AD1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300000"/>
                    </a14:imgEffect>
                    <a14:imgEffect>
                      <a14:brightnessContrast bright="-40000" contrast="40000"/>
                    </a14:imgEffect>
                  </a14:imgLayer>
                </a14:imgProps>
              </a:ext>
            </a:extLst>
          </a:blip>
          <a:stretch>
            <a:fillRect/>
          </a:stretch>
        </p:blipFill>
        <p:spPr>
          <a:xfrm>
            <a:off x="414197" y="1582884"/>
            <a:ext cx="1453826" cy="1453826"/>
          </a:xfrm>
          <a:prstGeom prst="rect">
            <a:avLst/>
          </a:prstGeom>
        </p:spPr>
      </p:pic>
      <p:sp>
        <p:nvSpPr>
          <p:cNvPr id="9" name="TextBox 8">
            <a:extLst>
              <a:ext uri="{FF2B5EF4-FFF2-40B4-BE49-F238E27FC236}">
                <a16:creationId xmlns:a16="http://schemas.microsoft.com/office/drawing/2014/main" id="{223C033E-DAAF-4545-AD38-F06DD6A83D3A}"/>
              </a:ext>
            </a:extLst>
          </p:cNvPr>
          <p:cNvSpPr txBox="1"/>
          <p:nvPr/>
        </p:nvSpPr>
        <p:spPr>
          <a:xfrm>
            <a:off x="790489" y="2281020"/>
            <a:ext cx="699230" cy="400110"/>
          </a:xfrm>
          <a:prstGeom prst="rect">
            <a:avLst/>
          </a:prstGeom>
          <a:noFill/>
        </p:spPr>
        <p:txBody>
          <a:bodyPr wrap="none" rtlCol="0">
            <a:spAutoFit/>
          </a:bodyPr>
          <a:lstStyle/>
          <a:p>
            <a:r>
              <a:rPr lang="en-US" sz="2000" b="1" dirty="0">
                <a:solidFill>
                  <a:schemeClr val="bg1"/>
                </a:solidFill>
              </a:rPr>
              <a:t>DB2</a:t>
            </a:r>
          </a:p>
        </p:txBody>
      </p:sp>
      <p:pic>
        <p:nvPicPr>
          <p:cNvPr id="10" name="Picture 9">
            <a:extLst>
              <a:ext uri="{FF2B5EF4-FFF2-40B4-BE49-F238E27FC236}">
                <a16:creationId xmlns:a16="http://schemas.microsoft.com/office/drawing/2014/main" id="{57E4B967-4517-432F-B5C3-D0479EABF867}"/>
              </a:ext>
            </a:extLst>
          </p:cNvPr>
          <p:cNvPicPr>
            <a:picLocks noChangeAspect="1"/>
          </p:cNvPicPr>
          <p:nvPr/>
        </p:nvPicPr>
        <p:blipFill>
          <a:blip r:embed="rId2">
            <a:duotone>
              <a:prstClr val="black"/>
              <a:srgbClr val="FF0000">
                <a:tint val="45000"/>
                <a:satMod val="400000"/>
              </a:srgbClr>
            </a:duotone>
            <a:extLst>
              <a:ext uri="{BEBA8EAE-BF5A-486C-A8C5-ECC9F3942E4B}">
                <a14:imgProps xmlns:a14="http://schemas.microsoft.com/office/drawing/2010/main">
                  <a14:imgLayer r:embed="rId3">
                    <a14:imgEffect>
                      <a14:colorTemperature colorTemp="4700"/>
                    </a14:imgEffect>
                    <a14:imgEffect>
                      <a14:saturation sat="300000"/>
                    </a14:imgEffect>
                    <a14:imgEffect>
                      <a14:brightnessContrast bright="-40000" contrast="40000"/>
                    </a14:imgEffect>
                  </a14:imgLayer>
                </a14:imgProps>
              </a:ext>
            </a:extLst>
          </a:blip>
          <a:stretch>
            <a:fillRect/>
          </a:stretch>
        </p:blipFill>
        <p:spPr>
          <a:xfrm>
            <a:off x="2085113" y="1614885"/>
            <a:ext cx="1453826" cy="1453826"/>
          </a:xfrm>
          <a:prstGeom prst="rect">
            <a:avLst/>
          </a:prstGeom>
        </p:spPr>
      </p:pic>
      <p:sp>
        <p:nvSpPr>
          <p:cNvPr id="11" name="TextBox 10">
            <a:extLst>
              <a:ext uri="{FF2B5EF4-FFF2-40B4-BE49-F238E27FC236}">
                <a16:creationId xmlns:a16="http://schemas.microsoft.com/office/drawing/2014/main" id="{22F4DBC1-B347-44A1-B9CE-4A86390D8B0F}"/>
              </a:ext>
            </a:extLst>
          </p:cNvPr>
          <p:cNvSpPr txBox="1"/>
          <p:nvPr/>
        </p:nvSpPr>
        <p:spPr>
          <a:xfrm>
            <a:off x="2348515" y="2290443"/>
            <a:ext cx="981359" cy="400110"/>
          </a:xfrm>
          <a:prstGeom prst="rect">
            <a:avLst/>
          </a:prstGeom>
          <a:noFill/>
        </p:spPr>
        <p:txBody>
          <a:bodyPr wrap="none" rtlCol="0">
            <a:spAutoFit/>
          </a:bodyPr>
          <a:lstStyle/>
          <a:p>
            <a:r>
              <a:rPr lang="en-US" sz="2000" b="1" dirty="0">
                <a:solidFill>
                  <a:schemeClr val="bg1"/>
                </a:solidFill>
              </a:rPr>
              <a:t>Oracle</a:t>
            </a:r>
          </a:p>
        </p:txBody>
      </p:sp>
      <p:pic>
        <p:nvPicPr>
          <p:cNvPr id="13" name="Picture 12">
            <a:extLst>
              <a:ext uri="{FF2B5EF4-FFF2-40B4-BE49-F238E27FC236}">
                <a16:creationId xmlns:a16="http://schemas.microsoft.com/office/drawing/2014/main" id="{B708618D-4B74-4A10-86A1-8B2ABEC9FFA2}"/>
              </a:ext>
            </a:extLst>
          </p:cNvPr>
          <p:cNvPicPr>
            <a:picLocks noChangeAspect="1"/>
          </p:cNvPicPr>
          <p:nvPr/>
        </p:nvPicPr>
        <p:blipFill>
          <a:blip r:embed="rId2">
            <a:duotone>
              <a:prstClr val="black"/>
              <a:srgbClr val="FFC000">
                <a:tint val="45000"/>
                <a:satMod val="400000"/>
              </a:srgbClr>
            </a:duotone>
            <a:extLst>
              <a:ext uri="{BEBA8EAE-BF5A-486C-A8C5-ECC9F3942E4B}">
                <a14:imgProps xmlns:a14="http://schemas.microsoft.com/office/drawing/2010/main">
                  <a14:imgLayer r:embed="rId3">
                    <a14:imgEffect>
                      <a14:colorTemperature colorTemp="4700"/>
                    </a14:imgEffect>
                    <a14:imgEffect>
                      <a14:saturation sat="300000"/>
                    </a14:imgEffect>
                    <a14:imgEffect>
                      <a14:brightnessContrast bright="-40000" contrast="40000"/>
                    </a14:imgEffect>
                  </a14:imgLayer>
                </a14:imgProps>
              </a:ext>
            </a:extLst>
          </a:blip>
          <a:stretch>
            <a:fillRect/>
          </a:stretch>
        </p:blipFill>
        <p:spPr>
          <a:xfrm>
            <a:off x="3802341" y="1608167"/>
            <a:ext cx="1453826" cy="1453826"/>
          </a:xfrm>
          <a:prstGeom prst="rect">
            <a:avLst/>
          </a:prstGeom>
        </p:spPr>
      </p:pic>
      <p:sp>
        <p:nvSpPr>
          <p:cNvPr id="14" name="TextBox 13">
            <a:extLst>
              <a:ext uri="{FF2B5EF4-FFF2-40B4-BE49-F238E27FC236}">
                <a16:creationId xmlns:a16="http://schemas.microsoft.com/office/drawing/2014/main" id="{63B51C49-BDDE-4195-8A9F-43F369E248E0}"/>
              </a:ext>
            </a:extLst>
          </p:cNvPr>
          <p:cNvSpPr txBox="1"/>
          <p:nvPr/>
        </p:nvSpPr>
        <p:spPr>
          <a:xfrm>
            <a:off x="4178633" y="2295014"/>
            <a:ext cx="712054" cy="400110"/>
          </a:xfrm>
          <a:prstGeom prst="rect">
            <a:avLst/>
          </a:prstGeom>
          <a:noFill/>
        </p:spPr>
        <p:txBody>
          <a:bodyPr wrap="none" rtlCol="0">
            <a:spAutoFit/>
          </a:bodyPr>
          <a:lstStyle/>
          <a:p>
            <a:r>
              <a:rPr lang="en-US" sz="2000" b="1" dirty="0">
                <a:solidFill>
                  <a:schemeClr val="bg1"/>
                </a:solidFill>
              </a:rPr>
              <a:t>SQL</a:t>
            </a:r>
          </a:p>
        </p:txBody>
      </p:sp>
      <p:sp>
        <p:nvSpPr>
          <p:cNvPr id="15" name="TextBox 14">
            <a:extLst>
              <a:ext uri="{FF2B5EF4-FFF2-40B4-BE49-F238E27FC236}">
                <a16:creationId xmlns:a16="http://schemas.microsoft.com/office/drawing/2014/main" id="{569A5314-1F53-437A-99CF-8D3B2720BCDE}"/>
              </a:ext>
            </a:extLst>
          </p:cNvPr>
          <p:cNvSpPr txBox="1"/>
          <p:nvPr/>
        </p:nvSpPr>
        <p:spPr>
          <a:xfrm>
            <a:off x="606110" y="1651957"/>
            <a:ext cx="1072730" cy="273665"/>
          </a:xfrm>
          <a:prstGeom prst="rect">
            <a:avLst/>
          </a:prstGeom>
          <a:noFill/>
        </p:spPr>
        <p:txBody>
          <a:bodyPr wrap="none" rtlCol="0">
            <a:spAutoFit/>
          </a:bodyPr>
          <a:lstStyle/>
          <a:p>
            <a:pPr algn="ctr">
              <a:lnSpc>
                <a:spcPts val="1400"/>
              </a:lnSpc>
            </a:pPr>
            <a:r>
              <a:rPr lang="en-US" sz="1600" b="1" dirty="0">
                <a:solidFill>
                  <a:schemeClr val="bg1"/>
                </a:solidFill>
                <a:effectLst>
                  <a:outerShdw blurRad="38100" dist="38100" dir="2700000" algn="tl">
                    <a:srgbClr val="000000">
                      <a:alpha val="43137"/>
                    </a:srgbClr>
                  </a:outerShdw>
                </a:effectLst>
              </a:rPr>
              <a:t>Products</a:t>
            </a:r>
          </a:p>
        </p:txBody>
      </p:sp>
      <p:sp>
        <p:nvSpPr>
          <p:cNvPr id="16" name="TextBox 15">
            <a:extLst>
              <a:ext uri="{FF2B5EF4-FFF2-40B4-BE49-F238E27FC236}">
                <a16:creationId xmlns:a16="http://schemas.microsoft.com/office/drawing/2014/main" id="{2F6EF112-58E7-4E7D-ABF8-D3B6ECE5C4A1}"/>
              </a:ext>
            </a:extLst>
          </p:cNvPr>
          <p:cNvSpPr txBox="1"/>
          <p:nvPr/>
        </p:nvSpPr>
        <p:spPr>
          <a:xfrm>
            <a:off x="2200701" y="1685007"/>
            <a:ext cx="1255472" cy="273665"/>
          </a:xfrm>
          <a:prstGeom prst="rect">
            <a:avLst/>
          </a:prstGeom>
          <a:noFill/>
        </p:spPr>
        <p:txBody>
          <a:bodyPr wrap="none" rtlCol="0">
            <a:spAutoFit/>
          </a:bodyPr>
          <a:lstStyle/>
          <a:p>
            <a:pPr algn="ctr">
              <a:lnSpc>
                <a:spcPts val="1400"/>
              </a:lnSpc>
            </a:pPr>
            <a:r>
              <a:rPr lang="en-US" sz="1600" b="1" dirty="0">
                <a:solidFill>
                  <a:schemeClr val="bg1"/>
                </a:solidFill>
                <a:effectLst>
                  <a:outerShdw blurRad="38100" dist="38100" dir="2700000" algn="tl">
                    <a:srgbClr val="000000">
                      <a:alpha val="43137"/>
                    </a:srgbClr>
                  </a:outerShdw>
                </a:effectLst>
              </a:rPr>
              <a:t>Customers</a:t>
            </a:r>
          </a:p>
        </p:txBody>
      </p:sp>
      <p:sp>
        <p:nvSpPr>
          <p:cNvPr id="17" name="TextBox 16">
            <a:extLst>
              <a:ext uri="{FF2B5EF4-FFF2-40B4-BE49-F238E27FC236}">
                <a16:creationId xmlns:a16="http://schemas.microsoft.com/office/drawing/2014/main" id="{056DDE1D-87A7-498A-A586-F27269E2E7D8}"/>
              </a:ext>
            </a:extLst>
          </p:cNvPr>
          <p:cNvSpPr txBox="1"/>
          <p:nvPr/>
        </p:nvSpPr>
        <p:spPr>
          <a:xfrm>
            <a:off x="3938656" y="1685007"/>
            <a:ext cx="1266693" cy="273665"/>
          </a:xfrm>
          <a:prstGeom prst="rect">
            <a:avLst/>
          </a:prstGeom>
          <a:noFill/>
        </p:spPr>
        <p:txBody>
          <a:bodyPr wrap="none" rtlCol="0">
            <a:spAutoFit/>
          </a:bodyPr>
          <a:lstStyle/>
          <a:p>
            <a:pPr algn="ctr">
              <a:lnSpc>
                <a:spcPts val="1400"/>
              </a:lnSpc>
            </a:pPr>
            <a:r>
              <a:rPr lang="en-US" sz="1600" b="1" dirty="0">
                <a:solidFill>
                  <a:schemeClr val="bg1"/>
                </a:solidFill>
                <a:effectLst>
                  <a:outerShdw blurRad="38100" dist="38100" dir="2700000" algn="tl">
                    <a:srgbClr val="000000">
                      <a:alpha val="43137"/>
                    </a:srgbClr>
                  </a:outerShdw>
                </a:effectLst>
              </a:rPr>
              <a:t>Employees</a:t>
            </a:r>
          </a:p>
        </p:txBody>
      </p:sp>
      <p:grpSp>
        <p:nvGrpSpPr>
          <p:cNvPr id="53" name="Group 52">
            <a:extLst>
              <a:ext uri="{FF2B5EF4-FFF2-40B4-BE49-F238E27FC236}">
                <a16:creationId xmlns:a16="http://schemas.microsoft.com/office/drawing/2014/main" id="{9CFD1460-CB9C-48BE-B441-56DB32519640}"/>
              </a:ext>
            </a:extLst>
          </p:cNvPr>
          <p:cNvGrpSpPr/>
          <p:nvPr/>
        </p:nvGrpSpPr>
        <p:grpSpPr>
          <a:xfrm>
            <a:off x="5725009" y="2481075"/>
            <a:ext cx="1441271" cy="2109232"/>
            <a:chOff x="5725009" y="2481075"/>
            <a:chExt cx="1441271" cy="2109232"/>
          </a:xfrm>
        </p:grpSpPr>
        <p:pic>
          <p:nvPicPr>
            <p:cNvPr id="20" name="Picture 19">
              <a:extLst>
                <a:ext uri="{FF2B5EF4-FFF2-40B4-BE49-F238E27FC236}">
                  <a16:creationId xmlns:a16="http://schemas.microsoft.com/office/drawing/2014/main" id="{3BA87F2B-EFD8-488E-A882-29BF1A71A1AE}"/>
                </a:ext>
              </a:extLst>
            </p:cNvPr>
            <p:cNvPicPr>
              <a:picLocks noChangeAspect="1"/>
            </p:cNvPicPr>
            <p:nvPr/>
          </p:nvPicPr>
          <p:blipFill rotWithShape="1">
            <a:blip r:embed="rId4"/>
            <a:srcRect l="8463" b="7963"/>
            <a:stretch/>
          </p:blipFill>
          <p:spPr>
            <a:xfrm>
              <a:off x="5725009" y="3819340"/>
              <a:ext cx="1441271" cy="770967"/>
            </a:xfrm>
            <a:prstGeom prst="rect">
              <a:avLst/>
            </a:prstGeom>
          </p:spPr>
        </p:pic>
        <p:pic>
          <p:nvPicPr>
            <p:cNvPr id="31" name="Picture 30">
              <a:extLst>
                <a:ext uri="{FF2B5EF4-FFF2-40B4-BE49-F238E27FC236}">
                  <a16:creationId xmlns:a16="http://schemas.microsoft.com/office/drawing/2014/main" id="{E957863F-2C3A-4AD0-A4B2-14A073F5B19B}"/>
                </a:ext>
              </a:extLst>
            </p:cNvPr>
            <p:cNvPicPr>
              <a:picLocks noChangeAspect="1"/>
            </p:cNvPicPr>
            <p:nvPr/>
          </p:nvPicPr>
          <p:blipFill>
            <a:blip r:embed="rId5"/>
            <a:stretch>
              <a:fillRect/>
            </a:stretch>
          </p:blipFill>
          <p:spPr>
            <a:xfrm flipH="1">
              <a:off x="5919516" y="2481075"/>
              <a:ext cx="1197085" cy="1314556"/>
            </a:xfrm>
            <a:prstGeom prst="rect">
              <a:avLst/>
            </a:prstGeom>
          </p:spPr>
        </p:pic>
      </p:grpSp>
      <p:grpSp>
        <p:nvGrpSpPr>
          <p:cNvPr id="52" name="Group 51">
            <a:extLst>
              <a:ext uri="{FF2B5EF4-FFF2-40B4-BE49-F238E27FC236}">
                <a16:creationId xmlns:a16="http://schemas.microsoft.com/office/drawing/2014/main" id="{BC38EA60-9C7D-479D-9E95-D4DD02ADF099}"/>
              </a:ext>
            </a:extLst>
          </p:cNvPr>
          <p:cNvGrpSpPr/>
          <p:nvPr/>
        </p:nvGrpSpPr>
        <p:grpSpPr>
          <a:xfrm>
            <a:off x="566597" y="3036710"/>
            <a:ext cx="4318764" cy="3254977"/>
            <a:chOff x="566597" y="3036710"/>
            <a:chExt cx="4318764" cy="3254977"/>
          </a:xfrm>
        </p:grpSpPr>
        <p:pic>
          <p:nvPicPr>
            <p:cNvPr id="18" name="Picture 17">
              <a:extLst>
                <a:ext uri="{FF2B5EF4-FFF2-40B4-BE49-F238E27FC236}">
                  <a16:creationId xmlns:a16="http://schemas.microsoft.com/office/drawing/2014/main" id="{A2440E64-CF47-4B44-9EC2-D1194BC577BB}"/>
                </a:ext>
              </a:extLst>
            </p:cNvPr>
            <p:cNvPicPr>
              <a:picLocks noChangeAspect="1"/>
            </p:cNvPicPr>
            <p:nvPr/>
          </p:nvPicPr>
          <p:blipFill rotWithShape="1">
            <a:blip r:embed="rId6"/>
            <a:srcRect l="10162" b="8537"/>
            <a:stretch/>
          </p:blipFill>
          <p:spPr>
            <a:xfrm>
              <a:off x="2115583" y="4205915"/>
              <a:ext cx="1374816" cy="768785"/>
            </a:xfrm>
            <a:prstGeom prst="rect">
              <a:avLst/>
            </a:prstGeom>
          </p:spPr>
        </p:pic>
        <p:pic>
          <p:nvPicPr>
            <p:cNvPr id="19" name="Picture 18">
              <a:extLst>
                <a:ext uri="{FF2B5EF4-FFF2-40B4-BE49-F238E27FC236}">
                  <a16:creationId xmlns:a16="http://schemas.microsoft.com/office/drawing/2014/main" id="{213AAE00-46BA-4C3B-9C8B-8BE07D574942}"/>
                </a:ext>
              </a:extLst>
            </p:cNvPr>
            <p:cNvPicPr>
              <a:picLocks noChangeAspect="1"/>
            </p:cNvPicPr>
            <p:nvPr/>
          </p:nvPicPr>
          <p:blipFill rotWithShape="1">
            <a:blip r:embed="rId7"/>
            <a:srcRect l="9821" b="11687"/>
            <a:stretch/>
          </p:blipFill>
          <p:spPr>
            <a:xfrm>
              <a:off x="2110389" y="3534229"/>
              <a:ext cx="1391492" cy="719669"/>
            </a:xfrm>
            <a:prstGeom prst="rect">
              <a:avLst/>
            </a:prstGeom>
          </p:spPr>
        </p:pic>
        <p:sp>
          <p:nvSpPr>
            <p:cNvPr id="21" name="Arrow: Right 20">
              <a:extLst>
                <a:ext uri="{FF2B5EF4-FFF2-40B4-BE49-F238E27FC236}">
                  <a16:creationId xmlns:a16="http://schemas.microsoft.com/office/drawing/2014/main" id="{FF552B64-0BB8-48A7-9553-791199A9C110}"/>
                </a:ext>
              </a:extLst>
            </p:cNvPr>
            <p:cNvSpPr/>
            <p:nvPr/>
          </p:nvSpPr>
          <p:spPr>
            <a:xfrm rot="5400000">
              <a:off x="3198966" y="4229333"/>
              <a:ext cx="275879" cy="270563"/>
            </a:xfrm>
            <a:prstGeom prst="rightArrow">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802DCA9-2097-42D5-9E03-BADEBAC8EC9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300000"/>
                      </a14:imgEffect>
                      <a14:imgEffect>
                        <a14:brightnessContrast bright="-40000" contrast="40000"/>
                      </a14:imgEffect>
                    </a14:imgLayer>
                  </a14:imgProps>
                </a:ext>
              </a:extLst>
            </a:blip>
            <a:stretch>
              <a:fillRect/>
            </a:stretch>
          </p:blipFill>
          <p:spPr>
            <a:xfrm>
              <a:off x="566597" y="5341923"/>
              <a:ext cx="917763" cy="917763"/>
            </a:xfrm>
            <a:prstGeom prst="rect">
              <a:avLst/>
            </a:prstGeom>
          </p:spPr>
        </p:pic>
        <p:sp>
          <p:nvSpPr>
            <p:cNvPr id="23" name="TextBox 22">
              <a:extLst>
                <a:ext uri="{FF2B5EF4-FFF2-40B4-BE49-F238E27FC236}">
                  <a16:creationId xmlns:a16="http://schemas.microsoft.com/office/drawing/2014/main" id="{108BBDA5-FA0A-4D62-BAE2-3CB6830BE302}"/>
                </a:ext>
              </a:extLst>
            </p:cNvPr>
            <p:cNvSpPr txBox="1"/>
            <p:nvPr/>
          </p:nvSpPr>
          <p:spPr>
            <a:xfrm>
              <a:off x="796132" y="5793635"/>
              <a:ext cx="502090" cy="253916"/>
            </a:xfrm>
            <a:prstGeom prst="rect">
              <a:avLst/>
            </a:prstGeom>
            <a:noFill/>
          </p:spPr>
          <p:txBody>
            <a:bodyPr wrap="square" rtlCol="0">
              <a:spAutoFit/>
            </a:bodyPr>
            <a:lstStyle/>
            <a:p>
              <a:r>
                <a:rPr lang="en-US" sz="1050" b="1" dirty="0">
                  <a:solidFill>
                    <a:schemeClr val="bg1"/>
                  </a:solidFill>
                </a:rPr>
                <a:t>DB2</a:t>
              </a:r>
            </a:p>
          </p:txBody>
        </p:sp>
        <p:pic>
          <p:nvPicPr>
            <p:cNvPr id="24" name="Picture 23">
              <a:extLst>
                <a:ext uri="{FF2B5EF4-FFF2-40B4-BE49-F238E27FC236}">
                  <a16:creationId xmlns:a16="http://schemas.microsoft.com/office/drawing/2014/main" id="{06E460F3-D0A3-4061-B7B7-B729C0AA7EB7}"/>
                </a:ext>
              </a:extLst>
            </p:cNvPr>
            <p:cNvPicPr>
              <a:picLocks noChangeAspect="1"/>
            </p:cNvPicPr>
            <p:nvPr/>
          </p:nvPicPr>
          <p:blipFill>
            <a:blip r:embed="rId2">
              <a:duotone>
                <a:prstClr val="black"/>
                <a:srgbClr val="FF0000">
                  <a:tint val="45000"/>
                  <a:satMod val="400000"/>
                </a:srgbClr>
              </a:duotone>
              <a:extLst>
                <a:ext uri="{BEBA8EAE-BF5A-486C-A8C5-ECC9F3942E4B}">
                  <a14:imgProps xmlns:a14="http://schemas.microsoft.com/office/drawing/2010/main">
                    <a14:imgLayer r:embed="rId3">
                      <a14:imgEffect>
                        <a14:colorTemperature colorTemp="4700"/>
                      </a14:imgEffect>
                      <a14:imgEffect>
                        <a14:saturation sat="300000"/>
                      </a14:imgEffect>
                      <a14:imgEffect>
                        <a14:brightnessContrast bright="-40000" contrast="40000"/>
                      </a14:imgEffect>
                    </a14:imgLayer>
                  </a14:imgProps>
                </a:ext>
              </a:extLst>
            </a:blip>
            <a:stretch>
              <a:fillRect/>
            </a:stretch>
          </p:blipFill>
          <p:spPr>
            <a:xfrm>
              <a:off x="2305247" y="5373924"/>
              <a:ext cx="917763" cy="917763"/>
            </a:xfrm>
            <a:prstGeom prst="rect">
              <a:avLst/>
            </a:prstGeom>
          </p:spPr>
        </p:pic>
        <p:sp>
          <p:nvSpPr>
            <p:cNvPr id="25" name="TextBox 24">
              <a:extLst>
                <a:ext uri="{FF2B5EF4-FFF2-40B4-BE49-F238E27FC236}">
                  <a16:creationId xmlns:a16="http://schemas.microsoft.com/office/drawing/2014/main" id="{A3612B53-48DB-44C2-BC06-A57061743844}"/>
                </a:ext>
              </a:extLst>
            </p:cNvPr>
            <p:cNvSpPr txBox="1"/>
            <p:nvPr/>
          </p:nvSpPr>
          <p:spPr>
            <a:xfrm>
              <a:off x="2478337" y="5803058"/>
              <a:ext cx="619507" cy="253916"/>
            </a:xfrm>
            <a:prstGeom prst="rect">
              <a:avLst/>
            </a:prstGeom>
            <a:noFill/>
          </p:spPr>
          <p:txBody>
            <a:bodyPr wrap="square" rtlCol="0">
              <a:spAutoFit/>
            </a:bodyPr>
            <a:lstStyle/>
            <a:p>
              <a:r>
                <a:rPr lang="en-US" sz="1050" b="1" dirty="0">
                  <a:solidFill>
                    <a:schemeClr val="bg1"/>
                  </a:solidFill>
                </a:rPr>
                <a:t>Oracle</a:t>
              </a:r>
            </a:p>
          </p:txBody>
        </p:sp>
        <p:pic>
          <p:nvPicPr>
            <p:cNvPr id="26" name="Picture 25">
              <a:extLst>
                <a:ext uri="{FF2B5EF4-FFF2-40B4-BE49-F238E27FC236}">
                  <a16:creationId xmlns:a16="http://schemas.microsoft.com/office/drawing/2014/main" id="{09A09613-CD24-4493-8520-F0080F66EE05}"/>
                </a:ext>
              </a:extLst>
            </p:cNvPr>
            <p:cNvPicPr>
              <a:picLocks noChangeAspect="1"/>
            </p:cNvPicPr>
            <p:nvPr/>
          </p:nvPicPr>
          <p:blipFill>
            <a:blip r:embed="rId2">
              <a:duotone>
                <a:prstClr val="black"/>
                <a:srgbClr val="FFC000">
                  <a:tint val="45000"/>
                  <a:satMod val="400000"/>
                </a:srgbClr>
              </a:duotone>
              <a:extLst>
                <a:ext uri="{BEBA8EAE-BF5A-486C-A8C5-ECC9F3942E4B}">
                  <a14:imgProps xmlns:a14="http://schemas.microsoft.com/office/drawing/2010/main">
                    <a14:imgLayer r:embed="rId3">
                      <a14:imgEffect>
                        <a14:colorTemperature colorTemp="4700"/>
                      </a14:imgEffect>
                      <a14:imgEffect>
                        <a14:saturation sat="300000"/>
                      </a14:imgEffect>
                      <a14:imgEffect>
                        <a14:brightnessContrast bright="-40000" contrast="40000"/>
                      </a14:imgEffect>
                    </a14:imgLayer>
                  </a14:imgProps>
                </a:ext>
              </a:extLst>
            </a:blip>
            <a:stretch>
              <a:fillRect/>
            </a:stretch>
          </p:blipFill>
          <p:spPr>
            <a:xfrm>
              <a:off x="3954741" y="5367206"/>
              <a:ext cx="917763" cy="917763"/>
            </a:xfrm>
            <a:prstGeom prst="rect">
              <a:avLst/>
            </a:prstGeom>
          </p:spPr>
        </p:pic>
        <p:sp>
          <p:nvSpPr>
            <p:cNvPr id="27" name="TextBox 26">
              <a:extLst>
                <a:ext uri="{FF2B5EF4-FFF2-40B4-BE49-F238E27FC236}">
                  <a16:creationId xmlns:a16="http://schemas.microsoft.com/office/drawing/2014/main" id="{326932D8-C06B-40A7-8DA3-F5537E54BC44}"/>
                </a:ext>
              </a:extLst>
            </p:cNvPr>
            <p:cNvSpPr txBox="1"/>
            <p:nvPr/>
          </p:nvSpPr>
          <p:spPr>
            <a:xfrm>
              <a:off x="4172986" y="5796340"/>
              <a:ext cx="511901" cy="253916"/>
            </a:xfrm>
            <a:prstGeom prst="rect">
              <a:avLst/>
            </a:prstGeom>
            <a:noFill/>
          </p:spPr>
          <p:txBody>
            <a:bodyPr wrap="square" rtlCol="0">
              <a:spAutoFit/>
            </a:bodyPr>
            <a:lstStyle/>
            <a:p>
              <a:r>
                <a:rPr lang="en-US" sz="1050" b="1" dirty="0">
                  <a:solidFill>
                    <a:schemeClr val="bg1"/>
                  </a:solidFill>
                </a:rPr>
                <a:t>SQL</a:t>
              </a:r>
            </a:p>
          </p:txBody>
        </p:sp>
        <p:sp>
          <p:nvSpPr>
            <p:cNvPr id="28" name="TextBox 27">
              <a:extLst>
                <a:ext uri="{FF2B5EF4-FFF2-40B4-BE49-F238E27FC236}">
                  <a16:creationId xmlns:a16="http://schemas.microsoft.com/office/drawing/2014/main" id="{7939DD24-2271-4965-9497-E9A6A12556EC}"/>
                </a:ext>
              </a:extLst>
            </p:cNvPr>
            <p:cNvSpPr txBox="1"/>
            <p:nvPr/>
          </p:nvSpPr>
          <p:spPr>
            <a:xfrm>
              <a:off x="656909" y="5332686"/>
              <a:ext cx="762920" cy="271869"/>
            </a:xfrm>
            <a:prstGeom prst="rect">
              <a:avLst/>
            </a:prstGeom>
            <a:noFill/>
          </p:spPr>
          <p:txBody>
            <a:bodyPr wrap="square" rtlCol="0">
              <a:spAutoFit/>
            </a:bodyPr>
            <a:lstStyle/>
            <a:p>
              <a:pPr algn="ctr">
                <a:lnSpc>
                  <a:spcPts val="1400"/>
                </a:lnSpc>
              </a:pPr>
              <a:r>
                <a:rPr lang="en-US" sz="1050" b="1" dirty="0">
                  <a:solidFill>
                    <a:schemeClr val="bg1"/>
                  </a:solidFill>
                  <a:effectLst>
                    <a:outerShdw blurRad="38100" dist="38100" dir="2700000" algn="tl">
                      <a:srgbClr val="000000">
                        <a:alpha val="43137"/>
                      </a:srgbClr>
                    </a:outerShdw>
                  </a:effectLst>
                </a:rPr>
                <a:t>Products</a:t>
              </a:r>
            </a:p>
          </p:txBody>
        </p:sp>
        <p:sp>
          <p:nvSpPr>
            <p:cNvPr id="29" name="TextBox 28">
              <a:extLst>
                <a:ext uri="{FF2B5EF4-FFF2-40B4-BE49-F238E27FC236}">
                  <a16:creationId xmlns:a16="http://schemas.microsoft.com/office/drawing/2014/main" id="{07C5B3DD-0BC0-47D1-95FF-1BD77083001A}"/>
                </a:ext>
              </a:extLst>
            </p:cNvPr>
            <p:cNvSpPr txBox="1"/>
            <p:nvPr/>
          </p:nvSpPr>
          <p:spPr>
            <a:xfrm>
              <a:off x="2353101" y="5354447"/>
              <a:ext cx="905344" cy="271869"/>
            </a:xfrm>
            <a:prstGeom prst="rect">
              <a:avLst/>
            </a:prstGeom>
            <a:noFill/>
          </p:spPr>
          <p:txBody>
            <a:bodyPr wrap="square" rtlCol="0">
              <a:spAutoFit/>
            </a:bodyPr>
            <a:lstStyle/>
            <a:p>
              <a:pPr algn="ctr">
                <a:lnSpc>
                  <a:spcPts val="1400"/>
                </a:lnSpc>
              </a:pPr>
              <a:r>
                <a:rPr lang="en-US" sz="1050" b="1" dirty="0">
                  <a:solidFill>
                    <a:schemeClr val="bg1"/>
                  </a:solidFill>
                  <a:effectLst>
                    <a:outerShdw blurRad="38100" dist="38100" dir="2700000" algn="tl">
                      <a:srgbClr val="000000">
                        <a:alpha val="43137"/>
                      </a:srgbClr>
                    </a:outerShdw>
                  </a:effectLst>
                </a:rPr>
                <a:t>Customers</a:t>
              </a:r>
            </a:p>
          </p:txBody>
        </p:sp>
        <p:sp>
          <p:nvSpPr>
            <p:cNvPr id="30" name="TextBox 29">
              <a:extLst>
                <a:ext uri="{FF2B5EF4-FFF2-40B4-BE49-F238E27FC236}">
                  <a16:creationId xmlns:a16="http://schemas.microsoft.com/office/drawing/2014/main" id="{B6D40EBB-11C7-4C59-9485-2EE009C92D96}"/>
                </a:ext>
              </a:extLst>
            </p:cNvPr>
            <p:cNvSpPr txBox="1"/>
            <p:nvPr/>
          </p:nvSpPr>
          <p:spPr>
            <a:xfrm>
              <a:off x="3955588" y="5343158"/>
              <a:ext cx="929773" cy="271869"/>
            </a:xfrm>
            <a:prstGeom prst="rect">
              <a:avLst/>
            </a:prstGeom>
            <a:noFill/>
          </p:spPr>
          <p:txBody>
            <a:bodyPr wrap="square" rtlCol="0">
              <a:spAutoFit/>
            </a:bodyPr>
            <a:lstStyle/>
            <a:p>
              <a:pPr algn="ctr">
                <a:lnSpc>
                  <a:spcPts val="1400"/>
                </a:lnSpc>
              </a:pPr>
              <a:r>
                <a:rPr lang="en-US" sz="1050" b="1" dirty="0">
                  <a:solidFill>
                    <a:schemeClr val="bg1"/>
                  </a:solidFill>
                  <a:effectLst>
                    <a:outerShdw blurRad="38100" dist="38100" dir="2700000" algn="tl">
                      <a:srgbClr val="000000">
                        <a:alpha val="43137"/>
                      </a:srgbClr>
                    </a:outerShdw>
                  </a:effectLst>
                </a:rPr>
                <a:t>Employees</a:t>
              </a:r>
            </a:p>
          </p:txBody>
        </p:sp>
        <p:cxnSp>
          <p:nvCxnSpPr>
            <p:cNvPr id="33" name="Straight Arrow Connector 32">
              <a:extLst>
                <a:ext uri="{FF2B5EF4-FFF2-40B4-BE49-F238E27FC236}">
                  <a16:creationId xmlns:a16="http://schemas.microsoft.com/office/drawing/2014/main" id="{63E83028-1EDD-40F8-AC3B-C9B7DE1D8944}"/>
                </a:ext>
              </a:extLst>
            </p:cNvPr>
            <p:cNvCxnSpPr>
              <a:stCxn id="13" idx="2"/>
            </p:cNvCxnSpPr>
            <p:nvPr/>
          </p:nvCxnSpPr>
          <p:spPr>
            <a:xfrm flipH="1">
              <a:off x="3551210" y="3061993"/>
              <a:ext cx="978044" cy="4722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E67490B-224A-4D76-90D3-55BE5E33F1AA}"/>
                </a:ext>
              </a:extLst>
            </p:cNvPr>
            <p:cNvCxnSpPr>
              <a:stCxn id="10" idx="2"/>
              <a:endCxn id="19" idx="0"/>
            </p:cNvCxnSpPr>
            <p:nvPr/>
          </p:nvCxnSpPr>
          <p:spPr>
            <a:xfrm flipH="1">
              <a:off x="2806135" y="3068711"/>
              <a:ext cx="5891" cy="4655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4DD76C5-A810-4C5D-AE08-BC6B1EDB5AF5}"/>
                </a:ext>
              </a:extLst>
            </p:cNvPr>
            <p:cNvCxnSpPr>
              <a:stCxn id="5" idx="2"/>
            </p:cNvCxnSpPr>
            <p:nvPr/>
          </p:nvCxnSpPr>
          <p:spPr>
            <a:xfrm>
              <a:off x="1141110" y="3036710"/>
              <a:ext cx="1096403" cy="53259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6E2F4B7-DC35-4361-8F6C-F8436AA1DF50}"/>
                </a:ext>
              </a:extLst>
            </p:cNvPr>
            <p:cNvCxnSpPr>
              <a:endCxn id="28" idx="0"/>
            </p:cNvCxnSpPr>
            <p:nvPr/>
          </p:nvCxnSpPr>
          <p:spPr>
            <a:xfrm flipH="1">
              <a:off x="1038369" y="4974700"/>
              <a:ext cx="1083310" cy="35798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5885125-F6F4-4784-8824-624B06C8A1CF}"/>
                </a:ext>
              </a:extLst>
            </p:cNvPr>
            <p:cNvCxnSpPr>
              <a:cxnSpLocks/>
              <a:stCxn id="18" idx="2"/>
              <a:endCxn id="29" idx="0"/>
            </p:cNvCxnSpPr>
            <p:nvPr/>
          </p:nvCxnSpPr>
          <p:spPr>
            <a:xfrm>
              <a:off x="2802991" y="4974700"/>
              <a:ext cx="2782" cy="37974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5798331-B42E-4ECD-8A24-273F661E6AE5}"/>
                </a:ext>
              </a:extLst>
            </p:cNvPr>
            <p:cNvCxnSpPr>
              <a:cxnSpLocks/>
              <a:endCxn id="30" idx="0"/>
            </p:cNvCxnSpPr>
            <p:nvPr/>
          </p:nvCxnSpPr>
          <p:spPr>
            <a:xfrm>
              <a:off x="3404453" y="4974700"/>
              <a:ext cx="1016022" cy="36845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D2DD8811-43B6-4B3E-B40A-491DC3040C42}"/>
              </a:ext>
            </a:extLst>
          </p:cNvPr>
          <p:cNvGrpSpPr/>
          <p:nvPr/>
        </p:nvGrpSpPr>
        <p:grpSpPr>
          <a:xfrm>
            <a:off x="5986764" y="4590307"/>
            <a:ext cx="917763" cy="1701379"/>
            <a:chOff x="5986764" y="4590307"/>
            <a:chExt cx="917763" cy="1701379"/>
          </a:xfrm>
        </p:grpSpPr>
        <p:pic>
          <p:nvPicPr>
            <p:cNvPr id="7" name="Picture 6">
              <a:extLst>
                <a:ext uri="{FF2B5EF4-FFF2-40B4-BE49-F238E27FC236}">
                  <a16:creationId xmlns:a16="http://schemas.microsoft.com/office/drawing/2014/main" id="{AA0D383D-9C2E-4EAC-BE30-5175EFD5F306}"/>
                </a:ext>
              </a:extLst>
            </p:cNvPr>
            <p:cNvPicPr>
              <a:picLocks noChangeAspect="1"/>
            </p:cNvPicPr>
            <p:nvPr/>
          </p:nvPicPr>
          <p:blipFill>
            <a:blip r:embed="rId8">
              <a:duotone>
                <a:prstClr val="black"/>
                <a:schemeClr val="tx2">
                  <a:tint val="45000"/>
                  <a:satMod val="400000"/>
                </a:schemeClr>
              </a:duotone>
              <a:extLst>
                <a:ext uri="{BEBA8EAE-BF5A-486C-A8C5-ECC9F3942E4B}">
                  <a14:imgProps xmlns:a14="http://schemas.microsoft.com/office/drawing/2010/main">
                    <a14:imgLayer r:embed="rId3">
                      <a14:imgEffect>
                        <a14:colorTemperature colorTemp="4700"/>
                      </a14:imgEffect>
                      <a14:imgEffect>
                        <a14:brightnessContrast bright="-40000" contrast="40000"/>
                      </a14:imgEffect>
                    </a14:imgLayer>
                  </a14:imgProps>
                </a:ext>
              </a:extLst>
            </a:blip>
            <a:stretch>
              <a:fillRect/>
            </a:stretch>
          </p:blipFill>
          <p:spPr>
            <a:xfrm>
              <a:off x="5986764" y="5373923"/>
              <a:ext cx="917763" cy="917763"/>
            </a:xfrm>
            <a:prstGeom prst="rect">
              <a:avLst/>
            </a:prstGeom>
          </p:spPr>
        </p:pic>
        <p:sp>
          <p:nvSpPr>
            <p:cNvPr id="46" name="TextBox 45">
              <a:extLst>
                <a:ext uri="{FF2B5EF4-FFF2-40B4-BE49-F238E27FC236}">
                  <a16:creationId xmlns:a16="http://schemas.microsoft.com/office/drawing/2014/main" id="{6D58C803-4152-4B85-9B56-1F6FB509BCEA}"/>
                </a:ext>
              </a:extLst>
            </p:cNvPr>
            <p:cNvSpPr txBox="1"/>
            <p:nvPr/>
          </p:nvSpPr>
          <p:spPr>
            <a:xfrm>
              <a:off x="6056066" y="5350784"/>
              <a:ext cx="799631" cy="271869"/>
            </a:xfrm>
            <a:prstGeom prst="rect">
              <a:avLst/>
            </a:prstGeom>
            <a:noFill/>
          </p:spPr>
          <p:txBody>
            <a:bodyPr wrap="square" rtlCol="0">
              <a:spAutoFit/>
            </a:bodyPr>
            <a:lstStyle/>
            <a:p>
              <a:pPr algn="ctr">
                <a:lnSpc>
                  <a:spcPts val="1400"/>
                </a:lnSpc>
              </a:pPr>
              <a:r>
                <a:rPr lang="en-US" sz="1200" b="1" dirty="0">
                  <a:solidFill>
                    <a:schemeClr val="bg1"/>
                  </a:solidFill>
                  <a:effectLst>
                    <a:outerShdw blurRad="38100" dist="38100" dir="2700000" algn="tl">
                      <a:srgbClr val="000000">
                        <a:alpha val="43137"/>
                      </a:srgbClr>
                    </a:outerShdw>
                  </a:effectLst>
                </a:rPr>
                <a:t>Orders</a:t>
              </a:r>
            </a:p>
          </p:txBody>
        </p:sp>
        <p:cxnSp>
          <p:nvCxnSpPr>
            <p:cNvPr id="49" name="Straight Arrow Connector 48">
              <a:extLst>
                <a:ext uri="{FF2B5EF4-FFF2-40B4-BE49-F238E27FC236}">
                  <a16:creationId xmlns:a16="http://schemas.microsoft.com/office/drawing/2014/main" id="{0C052478-CF3A-44BC-AD3B-3991EB1B204C}"/>
                </a:ext>
              </a:extLst>
            </p:cNvPr>
            <p:cNvCxnSpPr>
              <a:cxnSpLocks/>
              <a:endCxn id="46" idx="0"/>
            </p:cNvCxnSpPr>
            <p:nvPr/>
          </p:nvCxnSpPr>
          <p:spPr>
            <a:xfrm>
              <a:off x="6434356" y="4590307"/>
              <a:ext cx="21526" cy="76047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AAE4F8A-25F9-4D5A-A311-C27792976727}"/>
                </a:ext>
              </a:extLst>
            </p:cNvPr>
            <p:cNvSpPr txBox="1"/>
            <p:nvPr/>
          </p:nvSpPr>
          <p:spPr>
            <a:xfrm>
              <a:off x="6064462" y="5791769"/>
              <a:ext cx="817487" cy="253916"/>
            </a:xfrm>
            <a:prstGeom prst="rect">
              <a:avLst/>
            </a:prstGeom>
            <a:noFill/>
          </p:spPr>
          <p:txBody>
            <a:bodyPr wrap="square" rtlCol="0">
              <a:spAutoFit/>
            </a:bodyPr>
            <a:lstStyle/>
            <a:p>
              <a:r>
                <a:rPr lang="en-US" sz="1050" b="1" dirty="0">
                  <a:solidFill>
                    <a:schemeClr val="bg1"/>
                  </a:solidFill>
                </a:rPr>
                <a:t>Synthetic</a:t>
              </a:r>
            </a:p>
          </p:txBody>
        </p:sp>
      </p:grpSp>
      <p:sp>
        <p:nvSpPr>
          <p:cNvPr id="56" name="TextBox 55">
            <a:extLst>
              <a:ext uri="{FF2B5EF4-FFF2-40B4-BE49-F238E27FC236}">
                <a16:creationId xmlns:a16="http://schemas.microsoft.com/office/drawing/2014/main" id="{0F5E6FF4-CF67-45A2-ABB5-75F0A22C1059}"/>
              </a:ext>
            </a:extLst>
          </p:cNvPr>
          <p:cNvSpPr txBox="1"/>
          <p:nvPr/>
        </p:nvSpPr>
        <p:spPr>
          <a:xfrm>
            <a:off x="7202308" y="5261033"/>
            <a:ext cx="1595309" cy="923330"/>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Integrated</a:t>
            </a:r>
          </a:p>
          <a:p>
            <a:r>
              <a:rPr lang="en-US" b="1" dirty="0">
                <a:effectLst>
                  <a:outerShdw blurRad="38100" dist="38100" dir="2700000" algn="tl">
                    <a:srgbClr val="000000">
                      <a:alpha val="43137"/>
                    </a:srgbClr>
                  </a:outerShdw>
                </a:effectLst>
              </a:rPr>
              <a:t>Test Data</a:t>
            </a:r>
          </a:p>
          <a:p>
            <a:r>
              <a:rPr lang="en-US" b="1" dirty="0">
                <a:effectLst>
                  <a:outerShdw blurRad="38100" dist="38100" dir="2700000" algn="tl">
                    <a:srgbClr val="000000">
                      <a:alpha val="43137"/>
                    </a:srgbClr>
                  </a:outerShdw>
                </a:effectLst>
              </a:rPr>
              <a:t>Environment</a:t>
            </a:r>
          </a:p>
        </p:txBody>
      </p:sp>
      <p:sp>
        <p:nvSpPr>
          <p:cNvPr id="42" name="TextBox 41">
            <a:extLst>
              <a:ext uri="{FF2B5EF4-FFF2-40B4-BE49-F238E27FC236}">
                <a16:creationId xmlns:a16="http://schemas.microsoft.com/office/drawing/2014/main" id="{26843DCA-B736-4247-B0C6-AF40DDC28E26}"/>
              </a:ext>
            </a:extLst>
          </p:cNvPr>
          <p:cNvSpPr txBox="1"/>
          <p:nvPr/>
        </p:nvSpPr>
        <p:spPr>
          <a:xfrm>
            <a:off x="6216862" y="6065305"/>
            <a:ext cx="616257" cy="253916"/>
          </a:xfrm>
          <a:prstGeom prst="rect">
            <a:avLst/>
          </a:prstGeom>
          <a:noFill/>
        </p:spPr>
        <p:txBody>
          <a:bodyPr wrap="square" rtlCol="0">
            <a:spAutoFit/>
          </a:bodyPr>
          <a:lstStyle/>
          <a:p>
            <a:r>
              <a:rPr lang="en-US" sz="1050" b="1" dirty="0">
                <a:solidFill>
                  <a:schemeClr val="bg1"/>
                </a:solidFill>
              </a:rPr>
              <a:t>Data</a:t>
            </a:r>
          </a:p>
        </p:txBody>
      </p:sp>
      <p:grpSp>
        <p:nvGrpSpPr>
          <p:cNvPr id="6" name="Group 5">
            <a:extLst>
              <a:ext uri="{FF2B5EF4-FFF2-40B4-BE49-F238E27FC236}">
                <a16:creationId xmlns:a16="http://schemas.microsoft.com/office/drawing/2014/main" id="{563997B4-3B6C-4A36-AAFC-535794CF180D}"/>
              </a:ext>
            </a:extLst>
          </p:cNvPr>
          <p:cNvGrpSpPr/>
          <p:nvPr/>
        </p:nvGrpSpPr>
        <p:grpSpPr>
          <a:xfrm>
            <a:off x="3499981" y="3731975"/>
            <a:ext cx="1875835" cy="1013336"/>
            <a:chOff x="3499981" y="3731975"/>
            <a:chExt cx="1875835" cy="1013336"/>
          </a:xfrm>
        </p:grpSpPr>
        <p:sp>
          <p:nvSpPr>
            <p:cNvPr id="4" name="TextBox 3">
              <a:extLst>
                <a:ext uri="{FF2B5EF4-FFF2-40B4-BE49-F238E27FC236}">
                  <a16:creationId xmlns:a16="http://schemas.microsoft.com/office/drawing/2014/main" id="{B45138B3-60BF-4D90-9386-9377139C5ED4}"/>
                </a:ext>
              </a:extLst>
            </p:cNvPr>
            <p:cNvSpPr txBox="1"/>
            <p:nvPr/>
          </p:nvSpPr>
          <p:spPr>
            <a:xfrm>
              <a:off x="3499981" y="3731975"/>
              <a:ext cx="1875835" cy="307777"/>
            </a:xfrm>
            <a:prstGeom prst="rect">
              <a:avLst/>
            </a:prstGeom>
            <a:noFill/>
          </p:spPr>
          <p:txBody>
            <a:bodyPr wrap="none" rtlCol="0">
              <a:spAutoFit/>
            </a:bodyPr>
            <a:lstStyle/>
            <a:p>
              <a:r>
                <a:rPr lang="en-US" sz="1400" b="1" dirty="0">
                  <a:effectLst>
                    <a:outerShdw blurRad="38100" dist="38100" dir="2700000" algn="tl">
                      <a:srgbClr val="000000">
                        <a:alpha val="43137"/>
                      </a:srgbClr>
                    </a:outerShdw>
                  </a:effectLst>
                </a:rPr>
                <a:t>Extract Data Subset</a:t>
              </a:r>
            </a:p>
          </p:txBody>
        </p:sp>
        <p:sp>
          <p:nvSpPr>
            <p:cNvPr id="44" name="TextBox 43">
              <a:extLst>
                <a:ext uri="{FF2B5EF4-FFF2-40B4-BE49-F238E27FC236}">
                  <a16:creationId xmlns:a16="http://schemas.microsoft.com/office/drawing/2014/main" id="{CC87E3CE-EE3D-4A4D-BDAF-8B0830FF8361}"/>
                </a:ext>
              </a:extLst>
            </p:cNvPr>
            <p:cNvSpPr txBox="1"/>
            <p:nvPr/>
          </p:nvSpPr>
          <p:spPr>
            <a:xfrm>
              <a:off x="3516913" y="4437534"/>
              <a:ext cx="1338828" cy="307777"/>
            </a:xfrm>
            <a:prstGeom prst="rect">
              <a:avLst/>
            </a:prstGeom>
            <a:noFill/>
          </p:spPr>
          <p:txBody>
            <a:bodyPr wrap="none" rtlCol="0">
              <a:spAutoFit/>
            </a:bodyPr>
            <a:lstStyle/>
            <a:p>
              <a:r>
                <a:rPr lang="en-US" sz="1400" b="1" dirty="0">
                  <a:effectLst>
                    <a:outerShdw blurRad="38100" dist="38100" dir="2700000" algn="tl">
                      <a:srgbClr val="000000">
                        <a:alpha val="43137"/>
                      </a:srgbClr>
                    </a:outerShdw>
                  </a:effectLst>
                </a:rPr>
                <a:t>Mask PII Data</a:t>
              </a:r>
            </a:p>
          </p:txBody>
        </p:sp>
      </p:grpSp>
      <p:sp>
        <p:nvSpPr>
          <p:cNvPr id="8" name="TextBox 7">
            <a:extLst>
              <a:ext uri="{FF2B5EF4-FFF2-40B4-BE49-F238E27FC236}">
                <a16:creationId xmlns:a16="http://schemas.microsoft.com/office/drawing/2014/main" id="{2F83E553-B6CD-4C23-874D-0A1C7DD1E04F}"/>
              </a:ext>
            </a:extLst>
          </p:cNvPr>
          <p:cNvSpPr txBox="1"/>
          <p:nvPr/>
        </p:nvSpPr>
        <p:spPr>
          <a:xfrm>
            <a:off x="868961" y="2721001"/>
            <a:ext cx="513282" cy="307777"/>
          </a:xfrm>
          <a:prstGeom prst="rect">
            <a:avLst/>
          </a:prstGeom>
          <a:noFill/>
        </p:spPr>
        <p:txBody>
          <a:bodyPr wrap="none" rtlCol="0">
            <a:spAutoFit/>
          </a:bodyPr>
          <a:lstStyle/>
          <a:p>
            <a:r>
              <a:rPr lang="en-US" sz="1400" dirty="0">
                <a:solidFill>
                  <a:schemeClr val="bg1"/>
                </a:solidFill>
              </a:rPr>
              <a:t>1TB</a:t>
            </a:r>
          </a:p>
        </p:txBody>
      </p:sp>
      <p:sp>
        <p:nvSpPr>
          <p:cNvPr id="47" name="TextBox 46">
            <a:extLst>
              <a:ext uri="{FF2B5EF4-FFF2-40B4-BE49-F238E27FC236}">
                <a16:creationId xmlns:a16="http://schemas.microsoft.com/office/drawing/2014/main" id="{48CE30C7-7087-486B-B402-108FF4F3CF8D}"/>
              </a:ext>
            </a:extLst>
          </p:cNvPr>
          <p:cNvSpPr txBox="1"/>
          <p:nvPr/>
        </p:nvSpPr>
        <p:spPr>
          <a:xfrm>
            <a:off x="2472681" y="2772811"/>
            <a:ext cx="742511" cy="307777"/>
          </a:xfrm>
          <a:prstGeom prst="rect">
            <a:avLst/>
          </a:prstGeom>
          <a:noFill/>
        </p:spPr>
        <p:txBody>
          <a:bodyPr wrap="none" rtlCol="0">
            <a:spAutoFit/>
          </a:bodyPr>
          <a:lstStyle/>
          <a:p>
            <a:r>
              <a:rPr lang="en-US" sz="1400" dirty="0">
                <a:solidFill>
                  <a:schemeClr val="bg1"/>
                </a:solidFill>
              </a:rPr>
              <a:t>800GB</a:t>
            </a:r>
          </a:p>
        </p:txBody>
      </p:sp>
      <p:sp>
        <p:nvSpPr>
          <p:cNvPr id="48" name="TextBox 47">
            <a:extLst>
              <a:ext uri="{FF2B5EF4-FFF2-40B4-BE49-F238E27FC236}">
                <a16:creationId xmlns:a16="http://schemas.microsoft.com/office/drawing/2014/main" id="{0BE96E47-6CC9-4FFC-883F-0B9247270BD1}"/>
              </a:ext>
            </a:extLst>
          </p:cNvPr>
          <p:cNvSpPr txBox="1"/>
          <p:nvPr/>
        </p:nvSpPr>
        <p:spPr>
          <a:xfrm>
            <a:off x="4200337" y="2746405"/>
            <a:ext cx="742511" cy="307777"/>
          </a:xfrm>
          <a:prstGeom prst="rect">
            <a:avLst/>
          </a:prstGeom>
          <a:noFill/>
        </p:spPr>
        <p:txBody>
          <a:bodyPr wrap="none" rtlCol="0">
            <a:spAutoFit/>
          </a:bodyPr>
          <a:lstStyle/>
          <a:p>
            <a:r>
              <a:rPr lang="en-US" sz="1400" dirty="0">
                <a:solidFill>
                  <a:schemeClr val="bg1"/>
                </a:solidFill>
              </a:rPr>
              <a:t>400GB</a:t>
            </a:r>
          </a:p>
        </p:txBody>
      </p:sp>
      <p:sp>
        <p:nvSpPr>
          <p:cNvPr id="50" name="TextBox 49">
            <a:extLst>
              <a:ext uri="{FF2B5EF4-FFF2-40B4-BE49-F238E27FC236}">
                <a16:creationId xmlns:a16="http://schemas.microsoft.com/office/drawing/2014/main" id="{E5827833-84E1-4FF8-98AA-524D4FC85CCC}"/>
              </a:ext>
            </a:extLst>
          </p:cNvPr>
          <p:cNvSpPr txBox="1"/>
          <p:nvPr/>
        </p:nvSpPr>
        <p:spPr>
          <a:xfrm>
            <a:off x="780571" y="6003000"/>
            <a:ext cx="545342" cy="261610"/>
          </a:xfrm>
          <a:prstGeom prst="rect">
            <a:avLst/>
          </a:prstGeom>
          <a:noFill/>
        </p:spPr>
        <p:txBody>
          <a:bodyPr wrap="none" rtlCol="0">
            <a:spAutoFit/>
          </a:bodyPr>
          <a:lstStyle/>
          <a:p>
            <a:r>
              <a:rPr lang="en-US" sz="1100" dirty="0">
                <a:solidFill>
                  <a:schemeClr val="bg1"/>
                </a:solidFill>
              </a:rPr>
              <a:t>30GB</a:t>
            </a:r>
          </a:p>
        </p:txBody>
      </p:sp>
      <p:sp>
        <p:nvSpPr>
          <p:cNvPr id="57" name="TextBox 56">
            <a:extLst>
              <a:ext uri="{FF2B5EF4-FFF2-40B4-BE49-F238E27FC236}">
                <a16:creationId xmlns:a16="http://schemas.microsoft.com/office/drawing/2014/main" id="{CFAA309B-A7E7-4365-BBDC-2D75DA48DC9F}"/>
              </a:ext>
            </a:extLst>
          </p:cNvPr>
          <p:cNvSpPr txBox="1"/>
          <p:nvPr/>
        </p:nvSpPr>
        <p:spPr>
          <a:xfrm>
            <a:off x="2508470" y="6054810"/>
            <a:ext cx="545342" cy="261610"/>
          </a:xfrm>
          <a:prstGeom prst="rect">
            <a:avLst/>
          </a:prstGeom>
          <a:noFill/>
        </p:spPr>
        <p:txBody>
          <a:bodyPr wrap="none" rtlCol="0">
            <a:spAutoFit/>
          </a:bodyPr>
          <a:lstStyle/>
          <a:p>
            <a:r>
              <a:rPr lang="en-US" sz="1100" dirty="0">
                <a:solidFill>
                  <a:schemeClr val="bg1"/>
                </a:solidFill>
              </a:rPr>
              <a:t>50GB</a:t>
            </a:r>
          </a:p>
        </p:txBody>
      </p:sp>
      <p:sp>
        <p:nvSpPr>
          <p:cNvPr id="58" name="TextBox 57">
            <a:extLst>
              <a:ext uri="{FF2B5EF4-FFF2-40B4-BE49-F238E27FC236}">
                <a16:creationId xmlns:a16="http://schemas.microsoft.com/office/drawing/2014/main" id="{D51E421D-7111-465C-92A8-436F187406B1}"/>
              </a:ext>
            </a:extLst>
          </p:cNvPr>
          <p:cNvSpPr txBox="1"/>
          <p:nvPr/>
        </p:nvSpPr>
        <p:spPr>
          <a:xfrm>
            <a:off x="4134525" y="6028404"/>
            <a:ext cx="545342" cy="261610"/>
          </a:xfrm>
          <a:prstGeom prst="rect">
            <a:avLst/>
          </a:prstGeom>
          <a:noFill/>
        </p:spPr>
        <p:txBody>
          <a:bodyPr wrap="none" rtlCol="0">
            <a:spAutoFit/>
          </a:bodyPr>
          <a:lstStyle/>
          <a:p>
            <a:r>
              <a:rPr lang="en-US" sz="1100" dirty="0">
                <a:solidFill>
                  <a:schemeClr val="bg1"/>
                </a:solidFill>
              </a:rPr>
              <a:t>20GB</a:t>
            </a:r>
          </a:p>
        </p:txBody>
      </p:sp>
      <p:grpSp>
        <p:nvGrpSpPr>
          <p:cNvPr id="32" name="Group 31">
            <a:extLst>
              <a:ext uri="{FF2B5EF4-FFF2-40B4-BE49-F238E27FC236}">
                <a16:creationId xmlns:a16="http://schemas.microsoft.com/office/drawing/2014/main" id="{E2D6F896-8684-4BBE-95D9-7D5AB2132DF3}"/>
              </a:ext>
            </a:extLst>
          </p:cNvPr>
          <p:cNvGrpSpPr/>
          <p:nvPr/>
        </p:nvGrpSpPr>
        <p:grpSpPr>
          <a:xfrm>
            <a:off x="62229" y="3533752"/>
            <a:ext cx="2025582" cy="754355"/>
            <a:chOff x="62229" y="3533752"/>
            <a:chExt cx="2025582" cy="754355"/>
          </a:xfrm>
        </p:grpSpPr>
        <p:pic>
          <p:nvPicPr>
            <p:cNvPr id="59" name="Picture 58">
              <a:extLst>
                <a:ext uri="{FF2B5EF4-FFF2-40B4-BE49-F238E27FC236}">
                  <a16:creationId xmlns:a16="http://schemas.microsoft.com/office/drawing/2014/main" id="{8EA8DECB-867C-4E74-BD43-83A7F944D808}"/>
                </a:ext>
              </a:extLst>
            </p:cNvPr>
            <p:cNvPicPr>
              <a:picLocks noChangeAspect="1"/>
            </p:cNvPicPr>
            <p:nvPr/>
          </p:nvPicPr>
          <p:blipFill rotWithShape="1">
            <a:blip r:embed="rId9"/>
            <a:srcRect l="7074" b="8691"/>
            <a:stretch/>
          </p:blipFill>
          <p:spPr>
            <a:xfrm>
              <a:off x="62229" y="3533752"/>
              <a:ext cx="1443020" cy="754355"/>
            </a:xfrm>
            <a:prstGeom prst="rect">
              <a:avLst/>
            </a:prstGeom>
          </p:spPr>
        </p:pic>
        <p:sp>
          <p:nvSpPr>
            <p:cNvPr id="12" name="Arrow: Right 11">
              <a:extLst>
                <a:ext uri="{FF2B5EF4-FFF2-40B4-BE49-F238E27FC236}">
                  <a16:creationId xmlns:a16="http://schemas.microsoft.com/office/drawing/2014/main" id="{B14F41D3-C6DA-41D1-9574-9BC438F57AE5}"/>
                </a:ext>
              </a:extLst>
            </p:cNvPr>
            <p:cNvSpPr/>
            <p:nvPr/>
          </p:nvSpPr>
          <p:spPr>
            <a:xfrm>
              <a:off x="1541860" y="3763492"/>
              <a:ext cx="545951" cy="3052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4C8B4DDC-4626-4E51-A758-F62D4085619B}"/>
              </a:ext>
            </a:extLst>
          </p:cNvPr>
          <p:cNvSpPr/>
          <p:nvPr/>
        </p:nvSpPr>
        <p:spPr>
          <a:xfrm>
            <a:off x="5486400" y="2281020"/>
            <a:ext cx="1983605" cy="1514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B40E5945-A299-41CF-B1C5-447FB8B70B62}"/>
              </a:ext>
            </a:extLst>
          </p:cNvPr>
          <p:cNvGrpSpPr/>
          <p:nvPr/>
        </p:nvGrpSpPr>
        <p:grpSpPr>
          <a:xfrm>
            <a:off x="4998975" y="4576351"/>
            <a:ext cx="929052" cy="1724952"/>
            <a:chOff x="4998975" y="4576351"/>
            <a:chExt cx="929052" cy="1724952"/>
          </a:xfrm>
        </p:grpSpPr>
        <p:pic>
          <p:nvPicPr>
            <p:cNvPr id="62" name="Picture 61">
              <a:extLst>
                <a:ext uri="{FF2B5EF4-FFF2-40B4-BE49-F238E27FC236}">
                  <a16:creationId xmlns:a16="http://schemas.microsoft.com/office/drawing/2014/main" id="{C6B8FC4E-9AFA-46C7-9EBD-34F9F595317A}"/>
                </a:ext>
              </a:extLst>
            </p:cNvPr>
            <p:cNvPicPr>
              <a:picLocks noChangeAspect="1"/>
            </p:cNvPicPr>
            <p:nvPr/>
          </p:nvPicPr>
          <p:blipFill>
            <a:blip r:embed="rId8">
              <a:duotone>
                <a:prstClr val="black"/>
                <a:schemeClr val="tx2">
                  <a:tint val="45000"/>
                  <a:satMod val="400000"/>
                </a:schemeClr>
              </a:duotone>
              <a:extLst>
                <a:ext uri="{BEBA8EAE-BF5A-486C-A8C5-ECC9F3942E4B}">
                  <a14:imgProps xmlns:a14="http://schemas.microsoft.com/office/drawing/2010/main">
                    <a14:imgLayer r:embed="rId3">
                      <a14:imgEffect>
                        <a14:colorTemperature colorTemp="4700"/>
                      </a14:imgEffect>
                      <a14:imgEffect>
                        <a14:brightnessContrast bright="-40000" contrast="40000"/>
                      </a14:imgEffect>
                    </a14:imgLayer>
                  </a14:imgProps>
                </a:ext>
              </a:extLst>
            </a:blip>
            <a:stretch>
              <a:fillRect/>
            </a:stretch>
          </p:blipFill>
          <p:spPr>
            <a:xfrm>
              <a:off x="4998975" y="5367206"/>
              <a:ext cx="917763" cy="917763"/>
            </a:xfrm>
            <a:prstGeom prst="rect">
              <a:avLst/>
            </a:prstGeom>
          </p:spPr>
        </p:pic>
        <p:sp>
          <p:nvSpPr>
            <p:cNvPr id="63" name="TextBox 62">
              <a:extLst>
                <a:ext uri="{FF2B5EF4-FFF2-40B4-BE49-F238E27FC236}">
                  <a16:creationId xmlns:a16="http://schemas.microsoft.com/office/drawing/2014/main" id="{D6BBA331-B9B7-4E92-B67F-5EF11BEAF819}"/>
                </a:ext>
              </a:extLst>
            </p:cNvPr>
            <p:cNvSpPr txBox="1"/>
            <p:nvPr/>
          </p:nvSpPr>
          <p:spPr>
            <a:xfrm>
              <a:off x="5011832" y="5344067"/>
              <a:ext cx="916195" cy="257635"/>
            </a:xfrm>
            <a:prstGeom prst="rect">
              <a:avLst/>
            </a:prstGeom>
            <a:noFill/>
          </p:spPr>
          <p:txBody>
            <a:bodyPr wrap="square" rtlCol="0">
              <a:spAutoFit/>
            </a:bodyPr>
            <a:lstStyle/>
            <a:p>
              <a:pPr algn="ctr">
                <a:lnSpc>
                  <a:spcPts val="1400"/>
                </a:lnSpc>
              </a:pPr>
              <a:r>
                <a:rPr lang="en-US" sz="1050" b="1" dirty="0">
                  <a:solidFill>
                    <a:schemeClr val="bg1"/>
                  </a:solidFill>
                  <a:effectLst>
                    <a:outerShdw blurRad="38100" dist="38100" dir="2700000" algn="tl">
                      <a:srgbClr val="000000">
                        <a:alpha val="43137"/>
                      </a:srgbClr>
                    </a:outerShdw>
                  </a:effectLst>
                </a:rPr>
                <a:t>Employees</a:t>
              </a:r>
            </a:p>
          </p:txBody>
        </p:sp>
        <p:cxnSp>
          <p:nvCxnSpPr>
            <p:cNvPr id="64" name="Straight Arrow Connector 63">
              <a:extLst>
                <a:ext uri="{FF2B5EF4-FFF2-40B4-BE49-F238E27FC236}">
                  <a16:creationId xmlns:a16="http://schemas.microsoft.com/office/drawing/2014/main" id="{5B149379-D7DD-4793-B0F0-CEBA7538E54B}"/>
                </a:ext>
              </a:extLst>
            </p:cNvPr>
            <p:cNvCxnSpPr>
              <a:cxnSpLocks/>
              <a:endCxn id="63" idx="0"/>
            </p:cNvCxnSpPr>
            <p:nvPr/>
          </p:nvCxnSpPr>
          <p:spPr>
            <a:xfrm flipH="1">
              <a:off x="5469930" y="4576351"/>
              <a:ext cx="443096" cy="7677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000FAE9D-AC1D-4A05-A8D0-9EEBB2597234}"/>
                </a:ext>
              </a:extLst>
            </p:cNvPr>
            <p:cNvSpPr txBox="1"/>
            <p:nvPr/>
          </p:nvSpPr>
          <p:spPr>
            <a:xfrm>
              <a:off x="5076673" y="5785052"/>
              <a:ext cx="817487" cy="253916"/>
            </a:xfrm>
            <a:prstGeom prst="rect">
              <a:avLst/>
            </a:prstGeom>
            <a:noFill/>
          </p:spPr>
          <p:txBody>
            <a:bodyPr wrap="square" rtlCol="0">
              <a:spAutoFit/>
            </a:bodyPr>
            <a:lstStyle/>
            <a:p>
              <a:r>
                <a:rPr lang="en-US" sz="1050" b="1" dirty="0">
                  <a:solidFill>
                    <a:schemeClr val="bg1"/>
                  </a:solidFill>
                </a:rPr>
                <a:t>Synthetic</a:t>
              </a:r>
            </a:p>
          </p:txBody>
        </p:sp>
        <p:sp>
          <p:nvSpPr>
            <p:cNvPr id="66" name="TextBox 65">
              <a:extLst>
                <a:ext uri="{FF2B5EF4-FFF2-40B4-BE49-F238E27FC236}">
                  <a16:creationId xmlns:a16="http://schemas.microsoft.com/office/drawing/2014/main" id="{3D8914D9-5C34-49A5-A101-FB1FFBF0B859}"/>
                </a:ext>
              </a:extLst>
            </p:cNvPr>
            <p:cNvSpPr txBox="1"/>
            <p:nvPr/>
          </p:nvSpPr>
          <p:spPr>
            <a:xfrm>
              <a:off x="5195246" y="6047387"/>
              <a:ext cx="616257" cy="253916"/>
            </a:xfrm>
            <a:prstGeom prst="rect">
              <a:avLst/>
            </a:prstGeom>
            <a:noFill/>
          </p:spPr>
          <p:txBody>
            <a:bodyPr wrap="square" rtlCol="0">
              <a:spAutoFit/>
            </a:bodyPr>
            <a:lstStyle/>
            <a:p>
              <a:r>
                <a:rPr lang="en-US" sz="1050" b="1" dirty="0">
                  <a:solidFill>
                    <a:schemeClr val="bg1"/>
                  </a:solidFill>
                </a:rPr>
                <a:t>Data</a:t>
              </a:r>
            </a:p>
          </p:txBody>
        </p:sp>
      </p:grpSp>
      <p:sp>
        <p:nvSpPr>
          <p:cNvPr id="43" name="Rectangle 42">
            <a:extLst>
              <a:ext uri="{FF2B5EF4-FFF2-40B4-BE49-F238E27FC236}">
                <a16:creationId xmlns:a16="http://schemas.microsoft.com/office/drawing/2014/main" id="{7E84FB0E-F6F8-4B81-A1A3-62A282A3656B}"/>
              </a:ext>
            </a:extLst>
          </p:cNvPr>
          <p:cNvSpPr/>
          <p:nvPr/>
        </p:nvSpPr>
        <p:spPr>
          <a:xfrm>
            <a:off x="2296940" y="4949334"/>
            <a:ext cx="2602663" cy="1562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5F61074-645F-4E5B-8BE1-D8615FEEDD0F}"/>
              </a:ext>
            </a:extLst>
          </p:cNvPr>
          <p:cNvSpPr/>
          <p:nvPr/>
        </p:nvSpPr>
        <p:spPr>
          <a:xfrm>
            <a:off x="366713" y="5068711"/>
            <a:ext cx="8548687" cy="137724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F871259-D65C-4C2A-8FEB-C96580F2CD01}"/>
              </a:ext>
            </a:extLst>
          </p:cNvPr>
          <p:cNvSpPr txBox="1"/>
          <p:nvPr/>
        </p:nvSpPr>
        <p:spPr>
          <a:xfrm>
            <a:off x="2144324" y="1172807"/>
            <a:ext cx="1287532" cy="369332"/>
          </a:xfrm>
          <a:prstGeom prst="rect">
            <a:avLst/>
          </a:prstGeom>
          <a:noFill/>
        </p:spPr>
        <p:txBody>
          <a:bodyPr wrap="none" rtlCol="0">
            <a:spAutoFit/>
          </a:bodyPr>
          <a:lstStyle/>
          <a:p>
            <a:r>
              <a:rPr lang="en-US" dirty="0"/>
              <a:t>Production</a:t>
            </a:r>
          </a:p>
        </p:txBody>
      </p:sp>
      <p:grpSp>
        <p:nvGrpSpPr>
          <p:cNvPr id="68" name="Group 67">
            <a:extLst>
              <a:ext uri="{FF2B5EF4-FFF2-40B4-BE49-F238E27FC236}">
                <a16:creationId xmlns:a16="http://schemas.microsoft.com/office/drawing/2014/main" id="{C1FEC693-8FD4-4821-A6E2-BA9AFA2B8C08}"/>
              </a:ext>
            </a:extLst>
          </p:cNvPr>
          <p:cNvGrpSpPr/>
          <p:nvPr/>
        </p:nvGrpSpPr>
        <p:grpSpPr>
          <a:xfrm>
            <a:off x="4002514" y="4502554"/>
            <a:ext cx="1754634" cy="1798750"/>
            <a:chOff x="4998975" y="4502553"/>
            <a:chExt cx="1754634" cy="1798750"/>
          </a:xfrm>
        </p:grpSpPr>
        <p:pic>
          <p:nvPicPr>
            <p:cNvPr id="69" name="Picture 68">
              <a:extLst>
                <a:ext uri="{FF2B5EF4-FFF2-40B4-BE49-F238E27FC236}">
                  <a16:creationId xmlns:a16="http://schemas.microsoft.com/office/drawing/2014/main" id="{0AE2978E-BDE5-4109-A8A3-6829C1983A97}"/>
                </a:ext>
              </a:extLst>
            </p:cNvPr>
            <p:cNvPicPr>
              <a:picLocks noChangeAspect="1"/>
            </p:cNvPicPr>
            <p:nvPr/>
          </p:nvPicPr>
          <p:blipFill>
            <a:blip r:embed="rId8">
              <a:duotone>
                <a:prstClr val="black"/>
                <a:schemeClr val="tx2">
                  <a:tint val="45000"/>
                  <a:satMod val="400000"/>
                </a:schemeClr>
              </a:duotone>
              <a:extLst>
                <a:ext uri="{BEBA8EAE-BF5A-486C-A8C5-ECC9F3942E4B}">
                  <a14:imgProps xmlns:a14="http://schemas.microsoft.com/office/drawing/2010/main">
                    <a14:imgLayer r:embed="rId3">
                      <a14:imgEffect>
                        <a14:colorTemperature colorTemp="4700"/>
                      </a14:imgEffect>
                      <a14:imgEffect>
                        <a14:brightnessContrast bright="-40000" contrast="40000"/>
                      </a14:imgEffect>
                    </a14:imgLayer>
                  </a14:imgProps>
                </a:ext>
              </a:extLst>
            </a:blip>
            <a:stretch>
              <a:fillRect/>
            </a:stretch>
          </p:blipFill>
          <p:spPr>
            <a:xfrm>
              <a:off x="4998975" y="5367206"/>
              <a:ext cx="917763" cy="917763"/>
            </a:xfrm>
            <a:prstGeom prst="rect">
              <a:avLst/>
            </a:prstGeom>
          </p:spPr>
        </p:pic>
        <p:sp>
          <p:nvSpPr>
            <p:cNvPr id="70" name="TextBox 69">
              <a:extLst>
                <a:ext uri="{FF2B5EF4-FFF2-40B4-BE49-F238E27FC236}">
                  <a16:creationId xmlns:a16="http://schemas.microsoft.com/office/drawing/2014/main" id="{86C017BE-7586-403F-B5C3-A818BFF50A5A}"/>
                </a:ext>
              </a:extLst>
            </p:cNvPr>
            <p:cNvSpPr txBox="1"/>
            <p:nvPr/>
          </p:nvSpPr>
          <p:spPr>
            <a:xfrm>
              <a:off x="5011832" y="5344067"/>
              <a:ext cx="916195" cy="257635"/>
            </a:xfrm>
            <a:prstGeom prst="rect">
              <a:avLst/>
            </a:prstGeom>
            <a:noFill/>
          </p:spPr>
          <p:txBody>
            <a:bodyPr wrap="square" rtlCol="0">
              <a:spAutoFit/>
            </a:bodyPr>
            <a:lstStyle/>
            <a:p>
              <a:pPr algn="ctr">
                <a:lnSpc>
                  <a:spcPts val="1400"/>
                </a:lnSpc>
              </a:pPr>
              <a:r>
                <a:rPr lang="en-US" sz="1050" b="1" dirty="0">
                  <a:solidFill>
                    <a:schemeClr val="bg1"/>
                  </a:solidFill>
                  <a:effectLst>
                    <a:outerShdw blurRad="38100" dist="38100" dir="2700000" algn="tl">
                      <a:srgbClr val="000000">
                        <a:alpha val="43137"/>
                      </a:srgbClr>
                    </a:outerShdw>
                  </a:effectLst>
                </a:rPr>
                <a:t>Customers</a:t>
              </a:r>
            </a:p>
          </p:txBody>
        </p:sp>
        <p:cxnSp>
          <p:nvCxnSpPr>
            <p:cNvPr id="71" name="Straight Arrow Connector 70">
              <a:extLst>
                <a:ext uri="{FF2B5EF4-FFF2-40B4-BE49-F238E27FC236}">
                  <a16:creationId xmlns:a16="http://schemas.microsoft.com/office/drawing/2014/main" id="{31E82C88-11A3-4CD1-9612-85127660660F}"/>
                </a:ext>
              </a:extLst>
            </p:cNvPr>
            <p:cNvCxnSpPr>
              <a:cxnSpLocks/>
              <a:endCxn id="70" idx="0"/>
            </p:cNvCxnSpPr>
            <p:nvPr/>
          </p:nvCxnSpPr>
          <p:spPr>
            <a:xfrm flipH="1">
              <a:off x="5469930" y="4502553"/>
              <a:ext cx="1283679" cy="8415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6C35DD3A-613B-4B62-93E0-1B8C94AF1100}"/>
                </a:ext>
              </a:extLst>
            </p:cNvPr>
            <p:cNvSpPr txBox="1"/>
            <p:nvPr/>
          </p:nvSpPr>
          <p:spPr>
            <a:xfrm>
              <a:off x="5076673" y="5785052"/>
              <a:ext cx="817487" cy="253916"/>
            </a:xfrm>
            <a:prstGeom prst="rect">
              <a:avLst/>
            </a:prstGeom>
            <a:noFill/>
          </p:spPr>
          <p:txBody>
            <a:bodyPr wrap="square" rtlCol="0">
              <a:spAutoFit/>
            </a:bodyPr>
            <a:lstStyle/>
            <a:p>
              <a:r>
                <a:rPr lang="en-US" sz="1050" b="1" dirty="0">
                  <a:solidFill>
                    <a:schemeClr val="bg1"/>
                  </a:solidFill>
                </a:rPr>
                <a:t>Synthetic</a:t>
              </a:r>
            </a:p>
          </p:txBody>
        </p:sp>
        <p:sp>
          <p:nvSpPr>
            <p:cNvPr id="73" name="TextBox 72">
              <a:extLst>
                <a:ext uri="{FF2B5EF4-FFF2-40B4-BE49-F238E27FC236}">
                  <a16:creationId xmlns:a16="http://schemas.microsoft.com/office/drawing/2014/main" id="{F24BDBA9-FD54-44CA-9B11-76A003A50CFF}"/>
                </a:ext>
              </a:extLst>
            </p:cNvPr>
            <p:cNvSpPr txBox="1"/>
            <p:nvPr/>
          </p:nvSpPr>
          <p:spPr>
            <a:xfrm>
              <a:off x="5195246" y="6047387"/>
              <a:ext cx="616257" cy="253916"/>
            </a:xfrm>
            <a:prstGeom prst="rect">
              <a:avLst/>
            </a:prstGeom>
            <a:noFill/>
          </p:spPr>
          <p:txBody>
            <a:bodyPr wrap="square" rtlCol="0">
              <a:spAutoFit/>
            </a:bodyPr>
            <a:lstStyle/>
            <a:p>
              <a:r>
                <a:rPr lang="en-US" sz="1050" b="1" dirty="0">
                  <a:solidFill>
                    <a:schemeClr val="bg1"/>
                  </a:solidFill>
                </a:rPr>
                <a:t>Data</a:t>
              </a:r>
            </a:p>
          </p:txBody>
        </p:sp>
      </p:grpSp>
    </p:spTree>
    <p:extLst>
      <p:ext uri="{BB962C8B-B14F-4D97-AF65-F5344CB8AC3E}">
        <p14:creationId xmlns:p14="http://schemas.microsoft.com/office/powerpoint/2010/main" val="1282517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up)">
                                      <p:cBhvr>
                                        <p:cTn id="7" dur="2000"/>
                                        <p:tgtEl>
                                          <p:spTgt spid="52"/>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up)">
                                      <p:cBhvr>
                                        <p:cTn id="20" dur="20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checkerboard(across)">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wipe(up)">
                                      <p:cBhvr>
                                        <p:cTn id="30" dur="2000"/>
                                        <p:tgtEl>
                                          <p:spTgt spid="67"/>
                                        </p:tgtEl>
                                      </p:cBhvr>
                                    </p:animEffect>
                                  </p:childTnLst>
                                </p:cTn>
                              </p:par>
                            </p:childTnLst>
                          </p:cTn>
                        </p:par>
                        <p:par>
                          <p:cTn id="31" fill="hold">
                            <p:stCondLst>
                              <p:cond delay="200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2000"/>
                                        <p:tgtEl>
                                          <p:spTgt spid="6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1000"/>
                                        <p:tgtEl>
                                          <p:spTgt spid="55"/>
                                        </p:tgtEl>
                                      </p:cBhvr>
                                    </p:animEffect>
                                    <p:anim calcmode="lin" valueType="num">
                                      <p:cBhvr>
                                        <p:cTn id="40" dur="1000" fill="hold"/>
                                        <p:tgtEl>
                                          <p:spTgt spid="55"/>
                                        </p:tgtEl>
                                        <p:attrNameLst>
                                          <p:attrName>ppt_x</p:attrName>
                                        </p:attrNameLst>
                                      </p:cBhvr>
                                      <p:tavLst>
                                        <p:tav tm="0">
                                          <p:val>
                                            <p:strVal val="#ppt_x"/>
                                          </p:val>
                                        </p:tav>
                                        <p:tav tm="100000">
                                          <p:val>
                                            <p:strVal val="#ppt_x"/>
                                          </p:val>
                                        </p:tav>
                                      </p:tavLst>
                                    </p:anim>
                                    <p:anim calcmode="lin" valueType="num">
                                      <p:cBhvr>
                                        <p:cTn id="41" dur="1000" fill="hold"/>
                                        <p:tgtEl>
                                          <p:spTgt spid="5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1000"/>
                                        <p:tgtEl>
                                          <p:spTgt spid="56"/>
                                        </p:tgtEl>
                                      </p:cBhvr>
                                    </p:animEffect>
                                    <p:anim calcmode="lin" valueType="num">
                                      <p:cBhvr>
                                        <p:cTn id="45" dur="1000" fill="hold"/>
                                        <p:tgtEl>
                                          <p:spTgt spid="56"/>
                                        </p:tgtEl>
                                        <p:attrNameLst>
                                          <p:attrName>ppt_x</p:attrName>
                                        </p:attrNameLst>
                                      </p:cBhvr>
                                      <p:tavLst>
                                        <p:tav tm="0">
                                          <p:val>
                                            <p:strVal val="#ppt_x"/>
                                          </p:val>
                                        </p:tav>
                                        <p:tav tm="100000">
                                          <p:val>
                                            <p:strVal val="#ppt_x"/>
                                          </p:val>
                                        </p:tav>
                                      </p:tavLst>
                                    </p:anim>
                                    <p:anim calcmode="lin" valueType="num">
                                      <p:cBhvr>
                                        <p:cTn id="4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43" grpId="0" animBg="1"/>
      <p:bldP spid="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a:xfrm>
            <a:off x="7572917" y="6387637"/>
            <a:ext cx="1558491" cy="3678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5549813" y="3943207"/>
            <a:ext cx="3253338" cy="2718730"/>
            <a:chOff x="7021999" y="3861484"/>
            <a:chExt cx="1971139" cy="1297931"/>
          </a:xfrm>
        </p:grpSpPr>
        <p:grpSp>
          <p:nvGrpSpPr>
            <p:cNvPr id="274" name="Group 273"/>
            <p:cNvGrpSpPr/>
            <p:nvPr/>
          </p:nvGrpSpPr>
          <p:grpSpPr>
            <a:xfrm>
              <a:off x="7021999" y="3861484"/>
              <a:ext cx="1971139" cy="1297931"/>
              <a:chOff x="2572633" y="3695889"/>
              <a:chExt cx="1971139" cy="1297931"/>
            </a:xfrm>
          </p:grpSpPr>
          <p:sp>
            <p:nvSpPr>
              <p:cNvPr id="275" name="TextBox 274"/>
              <p:cNvSpPr txBox="1"/>
              <p:nvPr/>
            </p:nvSpPr>
            <p:spPr>
              <a:xfrm>
                <a:off x="3051523" y="3695889"/>
                <a:ext cx="1035526" cy="161627"/>
              </a:xfrm>
              <a:prstGeom prst="rect">
                <a:avLst/>
              </a:prstGeom>
              <a:noFill/>
            </p:spPr>
            <p:txBody>
              <a:bodyPr wrap="none" rtlCol="0">
                <a:spAutoFit/>
              </a:bodyPr>
              <a:lstStyle/>
              <a:p>
                <a:pPr algn="ctr"/>
                <a:r>
                  <a:rPr lang="en-US" sz="1600" dirty="0">
                    <a:ln w="0"/>
                    <a:solidFill>
                      <a:schemeClr val="accent1"/>
                    </a:solidFill>
                    <a:effectLst>
                      <a:outerShdw blurRad="38100" dist="25400" dir="5400000" algn="ctr" rotWithShape="0">
                        <a:srgbClr val="6E747A">
                          <a:alpha val="43000"/>
                        </a:srgbClr>
                      </a:outerShdw>
                    </a:effectLst>
                  </a:rPr>
                  <a:t>Masking Policies</a:t>
                </a:r>
              </a:p>
            </p:txBody>
          </p:sp>
          <p:pic>
            <p:nvPicPr>
              <p:cNvPr id="276" name="Picture 275"/>
              <p:cNvPicPr>
                <a:picLocks noChangeAspect="1"/>
              </p:cNvPicPr>
              <p:nvPr/>
            </p:nvPicPr>
            <p:blipFill rotWithShape="1">
              <a:blip r:embed="rId3"/>
              <a:srcRect r="5487"/>
              <a:stretch/>
            </p:blipFill>
            <p:spPr>
              <a:xfrm>
                <a:off x="2572633" y="3835161"/>
                <a:ext cx="1971139" cy="1158659"/>
              </a:xfrm>
              <a:prstGeom prst="rect">
                <a:avLst/>
              </a:prstGeom>
            </p:spPr>
          </p:pic>
        </p:grpSp>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2516" b="95283" l="9615" r="89560">
                          <a14:foregroundMark x1="28846" y1="9119" x2="46703" y2="2830"/>
                          <a14:foregroundMark x1="46703" y1="2830" x2="51923" y2="3459"/>
                          <a14:foregroundMark x1="38187" y1="93396" x2="55495" y2="95283"/>
                          <a14:foregroundMark x1="18132" y1="33019" x2="48901" y2="28931"/>
                          <a14:foregroundMark x1="48901" y1="28931" x2="80220" y2="35849"/>
                          <a14:foregroundMark x1="54670" y1="33962" x2="54670" y2="33962"/>
                          <a14:foregroundMark x1="51648" y1="38365" x2="51648" y2="38365"/>
                          <a14:foregroundMark x1="46703" y1="36164" x2="46703" y2="36164"/>
                          <a14:foregroundMark x1="38187" y1="36164" x2="38187" y2="36164"/>
                          <a14:foregroundMark x1="89286" y1="51572" x2="89286" y2="51572"/>
                          <a14:foregroundMark x1="51648" y1="36792" x2="51648" y2="36792"/>
                        </a14:backgroundRemoval>
                      </a14:imgEffect>
                    </a14:imgLayer>
                  </a14:imgProps>
                </a:ext>
              </a:extLst>
            </a:blip>
            <a:stretch>
              <a:fillRect/>
            </a:stretch>
          </p:blipFill>
          <p:spPr>
            <a:xfrm>
              <a:off x="7690982" y="4406446"/>
              <a:ext cx="598794" cy="359635"/>
            </a:xfrm>
            <a:prstGeom prst="rect">
              <a:avLst/>
            </a:prstGeom>
          </p:spPr>
        </p:pic>
      </p:grpSp>
      <p:sp>
        <p:nvSpPr>
          <p:cNvPr id="44" name="Flowchart: Magnetic Disk 43"/>
          <p:cNvSpPr/>
          <p:nvPr/>
        </p:nvSpPr>
        <p:spPr>
          <a:xfrm>
            <a:off x="4943037" y="4935214"/>
            <a:ext cx="871903" cy="379382"/>
          </a:xfrm>
          <a:prstGeom prst="flowChartMagneticDisk">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a:solidFill>
              <a:schemeClr val="bg2">
                <a:lumMod val="75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effectLst>
                  <a:outerShdw blurRad="38100" dist="38100" dir="2700000" algn="tl">
                    <a:srgbClr val="000000">
                      <a:alpha val="43137"/>
                    </a:srgbClr>
                  </a:outerShdw>
                </a:effectLst>
              </a:rPr>
              <a:t>DB2</a:t>
            </a:r>
          </a:p>
        </p:txBody>
      </p:sp>
      <p:sp>
        <p:nvSpPr>
          <p:cNvPr id="45" name="Flowchart: Magnetic Disk 44"/>
          <p:cNvSpPr/>
          <p:nvPr/>
        </p:nvSpPr>
        <p:spPr>
          <a:xfrm>
            <a:off x="5928977" y="4952558"/>
            <a:ext cx="871903" cy="340910"/>
          </a:xfrm>
          <a:prstGeom prst="flowChartMagneticDisk">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r="100000" b="100000"/>
            </a:path>
            <a:tileRect l="-100000" t="-100000"/>
          </a:gradFill>
          <a:ln>
            <a:solidFill>
              <a:schemeClr val="bg2">
                <a:lumMod val="75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effectLst>
                  <a:outerShdw blurRad="38100" dist="38100" dir="2700000" algn="tl">
                    <a:srgbClr val="000000">
                      <a:alpha val="43137"/>
                    </a:srgbClr>
                  </a:outerShdw>
                </a:effectLst>
              </a:rPr>
              <a:t>Oracle</a:t>
            </a:r>
          </a:p>
        </p:txBody>
      </p:sp>
      <p:sp>
        <p:nvSpPr>
          <p:cNvPr id="46" name="Flowchart: Magnetic Disk 45"/>
          <p:cNvSpPr/>
          <p:nvPr/>
        </p:nvSpPr>
        <p:spPr>
          <a:xfrm>
            <a:off x="6914917" y="4977307"/>
            <a:ext cx="871903" cy="316164"/>
          </a:xfrm>
          <a:prstGeom prst="flowChartMagneticDisk">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r="100000" b="100000"/>
            </a:path>
            <a:tileRect l="-100000" t="-100000"/>
          </a:gradFill>
          <a:ln>
            <a:solidFill>
              <a:schemeClr val="bg2">
                <a:lumMod val="75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effectLst>
                  <a:outerShdw blurRad="38100" dist="38100" dir="2700000" algn="tl">
                    <a:srgbClr val="000000">
                      <a:alpha val="43137"/>
                    </a:srgbClr>
                  </a:outerShdw>
                </a:effectLst>
              </a:rPr>
              <a:t>SQL</a:t>
            </a:r>
          </a:p>
        </p:txBody>
      </p:sp>
      <p:sp>
        <p:nvSpPr>
          <p:cNvPr id="47" name="Flowchart: Magnetic Disk 46"/>
          <p:cNvSpPr/>
          <p:nvPr/>
        </p:nvSpPr>
        <p:spPr>
          <a:xfrm>
            <a:off x="4928010" y="5312920"/>
            <a:ext cx="871903" cy="379382"/>
          </a:xfrm>
          <a:prstGeom prst="flowChartMagneticDisk">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a:solidFill>
              <a:schemeClr val="bg2">
                <a:lumMod val="75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effectLst>
                  <a:outerShdw blurRad="38100" dist="38100" dir="2700000" algn="tl">
                    <a:srgbClr val="000000">
                      <a:alpha val="43137"/>
                    </a:srgbClr>
                  </a:outerShdw>
                </a:effectLst>
              </a:rPr>
              <a:t>DB2</a:t>
            </a:r>
          </a:p>
        </p:txBody>
      </p:sp>
      <p:sp>
        <p:nvSpPr>
          <p:cNvPr id="48" name="Flowchart: Magnetic Disk 47"/>
          <p:cNvSpPr/>
          <p:nvPr/>
        </p:nvSpPr>
        <p:spPr>
          <a:xfrm>
            <a:off x="5913950" y="5330264"/>
            <a:ext cx="871903" cy="340910"/>
          </a:xfrm>
          <a:prstGeom prst="flowChartMagneticDisk">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r="100000" b="100000"/>
            </a:path>
            <a:tileRect l="-100000" t="-100000"/>
          </a:gradFill>
          <a:ln>
            <a:solidFill>
              <a:schemeClr val="bg2">
                <a:lumMod val="75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effectLst>
                  <a:outerShdw blurRad="38100" dist="38100" dir="2700000" algn="tl">
                    <a:srgbClr val="000000">
                      <a:alpha val="43137"/>
                    </a:srgbClr>
                  </a:outerShdw>
                </a:effectLst>
              </a:rPr>
              <a:t>Oracle</a:t>
            </a:r>
          </a:p>
        </p:txBody>
      </p:sp>
      <p:sp>
        <p:nvSpPr>
          <p:cNvPr id="49" name="Flowchart: Magnetic Disk 48"/>
          <p:cNvSpPr/>
          <p:nvPr/>
        </p:nvSpPr>
        <p:spPr>
          <a:xfrm>
            <a:off x="6899890" y="5355013"/>
            <a:ext cx="871903" cy="316164"/>
          </a:xfrm>
          <a:prstGeom prst="flowChartMagneticDisk">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r="100000" b="100000"/>
            </a:path>
            <a:tileRect l="-100000" t="-100000"/>
          </a:gradFill>
          <a:ln>
            <a:solidFill>
              <a:schemeClr val="bg2">
                <a:lumMod val="75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effectLst>
                  <a:outerShdw blurRad="38100" dist="38100" dir="2700000" algn="tl">
                    <a:srgbClr val="000000">
                      <a:alpha val="43137"/>
                    </a:srgbClr>
                  </a:outerShdw>
                </a:effectLst>
              </a:rPr>
              <a:t>SQL</a:t>
            </a:r>
          </a:p>
        </p:txBody>
      </p:sp>
      <p:grpSp>
        <p:nvGrpSpPr>
          <p:cNvPr id="80" name="Group 79"/>
          <p:cNvGrpSpPr/>
          <p:nvPr/>
        </p:nvGrpSpPr>
        <p:grpSpPr>
          <a:xfrm>
            <a:off x="4584496" y="5917113"/>
            <a:ext cx="3688136" cy="744830"/>
            <a:chOff x="4713591" y="6057485"/>
            <a:chExt cx="3345037" cy="744830"/>
          </a:xfrm>
        </p:grpSpPr>
        <p:sp>
          <p:nvSpPr>
            <p:cNvPr id="73" name="Rectangle 72"/>
            <p:cNvSpPr/>
            <p:nvPr/>
          </p:nvSpPr>
          <p:spPr>
            <a:xfrm>
              <a:off x="4713591" y="6068571"/>
              <a:ext cx="3343413" cy="733744"/>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4715215" y="6057485"/>
              <a:ext cx="3343413" cy="237964"/>
            </a:xfrm>
            <a:prstGeom prst="rect">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effectLst>
                    <a:outerShdw blurRad="38100" dist="38100" dir="2700000" algn="tl">
                      <a:srgbClr val="000000">
                        <a:alpha val="43137"/>
                      </a:srgbClr>
                    </a:outerShdw>
                  </a:effectLst>
                </a:rPr>
                <a:t>Test Virtualization Server</a:t>
              </a:r>
            </a:p>
          </p:txBody>
        </p:sp>
      </p:grpSp>
      <p:grpSp>
        <p:nvGrpSpPr>
          <p:cNvPr id="78" name="Group 77"/>
          <p:cNvGrpSpPr/>
          <p:nvPr/>
        </p:nvGrpSpPr>
        <p:grpSpPr>
          <a:xfrm>
            <a:off x="4972344" y="4472840"/>
            <a:ext cx="2843783" cy="438715"/>
            <a:chOff x="4961973" y="4603303"/>
            <a:chExt cx="2843783" cy="438715"/>
          </a:xfrm>
        </p:grpSpPr>
        <p:sp>
          <p:nvSpPr>
            <p:cNvPr id="75" name="Flowchart: Magnetic Disk 74"/>
            <p:cNvSpPr/>
            <p:nvPr/>
          </p:nvSpPr>
          <p:spPr>
            <a:xfrm>
              <a:off x="4961973" y="4603303"/>
              <a:ext cx="871903" cy="438715"/>
            </a:xfrm>
            <a:prstGeom prst="flowChartMagneticDisk">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a:solidFill>
                <a:schemeClr val="bg2">
                  <a:lumMod val="75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effectLst>
                    <a:outerShdw blurRad="38100" dist="38100" dir="2700000" algn="tl">
                      <a:srgbClr val="000000">
                        <a:alpha val="43137"/>
                      </a:srgbClr>
                    </a:outerShdw>
                  </a:effectLst>
                </a:rPr>
                <a:t>DB2</a:t>
              </a:r>
            </a:p>
          </p:txBody>
        </p:sp>
        <p:sp>
          <p:nvSpPr>
            <p:cNvPr id="76" name="Flowchart: Magnetic Disk 75"/>
            <p:cNvSpPr/>
            <p:nvPr/>
          </p:nvSpPr>
          <p:spPr>
            <a:xfrm>
              <a:off x="5947913" y="4603303"/>
              <a:ext cx="871903" cy="417587"/>
            </a:xfrm>
            <a:prstGeom prst="flowChartMagneticDisk">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r="100000" b="100000"/>
              </a:path>
              <a:tileRect l="-100000" t="-100000"/>
            </a:gradFill>
            <a:ln>
              <a:solidFill>
                <a:schemeClr val="bg2">
                  <a:lumMod val="75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effectLst>
                    <a:outerShdw blurRad="38100" dist="38100" dir="2700000" algn="tl">
                      <a:srgbClr val="000000">
                        <a:alpha val="43137"/>
                      </a:srgbClr>
                    </a:outerShdw>
                  </a:effectLst>
                </a:rPr>
                <a:t>Oracle</a:t>
              </a:r>
            </a:p>
          </p:txBody>
        </p:sp>
        <p:sp>
          <p:nvSpPr>
            <p:cNvPr id="77" name="Flowchart: Magnetic Disk 76"/>
            <p:cNvSpPr/>
            <p:nvPr/>
          </p:nvSpPr>
          <p:spPr>
            <a:xfrm>
              <a:off x="6933853" y="4691850"/>
              <a:ext cx="871903" cy="316164"/>
            </a:xfrm>
            <a:prstGeom prst="flowChartMagneticDisk">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r="100000" b="100000"/>
              </a:path>
              <a:tileRect l="-100000" t="-100000"/>
            </a:gradFill>
            <a:ln>
              <a:solidFill>
                <a:schemeClr val="bg2">
                  <a:lumMod val="75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effectLst>
                    <a:outerShdw blurRad="38100" dist="38100" dir="2700000" algn="tl">
                      <a:srgbClr val="000000">
                        <a:alpha val="43137"/>
                      </a:srgbClr>
                    </a:outerShdw>
                  </a:effectLst>
                </a:rPr>
                <a:t>SQL</a:t>
              </a:r>
            </a:p>
          </p:txBody>
        </p:sp>
      </p:grpSp>
      <p:sp>
        <p:nvSpPr>
          <p:cNvPr id="83" name="Arrow: Right 82"/>
          <p:cNvSpPr/>
          <p:nvPr/>
        </p:nvSpPr>
        <p:spPr>
          <a:xfrm rot="2654455">
            <a:off x="1475620" y="4568655"/>
            <a:ext cx="3585464" cy="260973"/>
          </a:xfrm>
          <a:prstGeom prst="rightArrow">
            <a:avLst/>
          </a:prstGeom>
          <a:solidFill>
            <a:schemeClr val="bg2">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rotWithShape="1">
          <a:blip r:embed="rId6"/>
          <a:srcRect l="10162" b="8537"/>
          <a:stretch/>
        </p:blipFill>
        <p:spPr>
          <a:xfrm>
            <a:off x="5674376" y="3235068"/>
            <a:ext cx="1374816" cy="768785"/>
          </a:xfrm>
          <a:prstGeom prst="rect">
            <a:avLst/>
          </a:prstGeom>
        </p:spPr>
      </p:pic>
      <p:pic>
        <p:nvPicPr>
          <p:cNvPr id="14" name="Picture 13"/>
          <p:cNvPicPr>
            <a:picLocks noChangeAspect="1"/>
          </p:cNvPicPr>
          <p:nvPr/>
        </p:nvPicPr>
        <p:blipFill rotWithShape="1">
          <a:blip r:embed="rId7"/>
          <a:srcRect l="9821" b="11687"/>
          <a:stretch/>
        </p:blipFill>
        <p:spPr>
          <a:xfrm>
            <a:off x="5669182" y="2563382"/>
            <a:ext cx="1391492" cy="719669"/>
          </a:xfrm>
          <a:prstGeom prst="rect">
            <a:avLst/>
          </a:prstGeom>
        </p:spPr>
      </p:pic>
      <p:sp>
        <p:nvSpPr>
          <p:cNvPr id="5" name="Arrow: Down 4"/>
          <p:cNvSpPr/>
          <p:nvPr/>
        </p:nvSpPr>
        <p:spPr>
          <a:xfrm>
            <a:off x="6200799" y="2024474"/>
            <a:ext cx="270563" cy="537118"/>
          </a:xfrm>
          <a:prstGeom prst="downArrow">
            <a:avLst/>
          </a:prstGeom>
          <a:solidFill>
            <a:schemeClr val="bg2">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Arrow: Down 25"/>
          <p:cNvSpPr/>
          <p:nvPr/>
        </p:nvSpPr>
        <p:spPr>
          <a:xfrm rot="3431863">
            <a:off x="6832719" y="1744911"/>
            <a:ext cx="264852" cy="1004207"/>
          </a:xfrm>
          <a:prstGeom prst="downArrow">
            <a:avLst/>
          </a:prstGeom>
          <a:solidFill>
            <a:schemeClr val="bg2">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Arrow: Down 26"/>
          <p:cNvSpPr/>
          <p:nvPr/>
        </p:nvSpPr>
        <p:spPr>
          <a:xfrm rot="18287626">
            <a:off x="5614627" y="1759745"/>
            <a:ext cx="264852" cy="1004207"/>
          </a:xfrm>
          <a:prstGeom prst="downArrow">
            <a:avLst/>
          </a:prstGeom>
          <a:solidFill>
            <a:schemeClr val="bg2">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8"/>
          <a:srcRect l="7074" b="8691"/>
          <a:stretch/>
        </p:blipFill>
        <p:spPr>
          <a:xfrm>
            <a:off x="482600" y="2167695"/>
            <a:ext cx="1443020" cy="754355"/>
          </a:xfrm>
          <a:prstGeom prst="rect">
            <a:avLst/>
          </a:prstGeom>
        </p:spPr>
      </p:pic>
      <p:sp>
        <p:nvSpPr>
          <p:cNvPr id="20" name="Rectangle: Rounded Corners 19"/>
          <p:cNvSpPr/>
          <p:nvPr/>
        </p:nvSpPr>
        <p:spPr>
          <a:xfrm>
            <a:off x="638039" y="2920935"/>
            <a:ext cx="1282754" cy="683659"/>
          </a:xfrm>
          <a:prstGeom prst="roundRect">
            <a:avLst/>
          </a:prstGeom>
          <a:solidFill>
            <a:schemeClr val="bg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Test Data Requests</a:t>
            </a:r>
          </a:p>
        </p:txBody>
      </p:sp>
      <p:sp>
        <p:nvSpPr>
          <p:cNvPr id="21" name="Arrow: Right 20"/>
          <p:cNvSpPr/>
          <p:nvPr/>
        </p:nvSpPr>
        <p:spPr>
          <a:xfrm>
            <a:off x="2027928" y="3137959"/>
            <a:ext cx="3593153" cy="260973"/>
          </a:xfrm>
          <a:prstGeom prst="rightArrow">
            <a:avLst/>
          </a:prstGeom>
          <a:solidFill>
            <a:schemeClr val="bg2">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Magnetic Disk 1"/>
          <p:cNvSpPr/>
          <p:nvPr/>
        </p:nvSpPr>
        <p:spPr>
          <a:xfrm>
            <a:off x="4891097" y="1246816"/>
            <a:ext cx="871903" cy="816955"/>
          </a:xfrm>
          <a:prstGeom prst="flowChartMagneticDisk">
            <a:avLst/>
          </a:prstGeom>
          <a:solidFill>
            <a:schemeClr val="accent1"/>
          </a:solidFill>
          <a:ln w="12700">
            <a:solidFill>
              <a:schemeClr val="bg1">
                <a:lumMod val="50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rPr>
              <a:t>DB2</a:t>
            </a:r>
          </a:p>
        </p:txBody>
      </p:sp>
      <p:sp>
        <p:nvSpPr>
          <p:cNvPr id="22" name="Flowchart: Magnetic Disk 21"/>
          <p:cNvSpPr/>
          <p:nvPr/>
        </p:nvSpPr>
        <p:spPr>
          <a:xfrm>
            <a:off x="5877037" y="1246815"/>
            <a:ext cx="871903" cy="816955"/>
          </a:xfrm>
          <a:prstGeom prst="flowChartMagneticDisk">
            <a:avLst/>
          </a:prstGeom>
          <a:solidFill>
            <a:srgbClr val="FF0000"/>
          </a:solidFill>
          <a:ln w="12700">
            <a:solidFill>
              <a:schemeClr val="bg1">
                <a:lumMod val="50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rPr>
              <a:t>Oracle</a:t>
            </a:r>
          </a:p>
        </p:txBody>
      </p:sp>
      <p:sp>
        <p:nvSpPr>
          <p:cNvPr id="23" name="Flowchart: Magnetic Disk 22"/>
          <p:cNvSpPr/>
          <p:nvPr/>
        </p:nvSpPr>
        <p:spPr>
          <a:xfrm>
            <a:off x="6862977" y="1232329"/>
            <a:ext cx="871903" cy="816955"/>
          </a:xfrm>
          <a:prstGeom prst="flowChartMagneticDisk">
            <a:avLst/>
          </a:prstGeom>
          <a:solidFill>
            <a:srgbClr val="FFFF00"/>
          </a:solidFill>
          <a:ln w="12700">
            <a:solidFill>
              <a:schemeClr val="bg1">
                <a:lumMod val="50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rPr>
              <a:t>SQL</a:t>
            </a:r>
          </a:p>
        </p:txBody>
      </p:sp>
      <p:sp>
        <p:nvSpPr>
          <p:cNvPr id="28" name="Arrow: Right 27"/>
          <p:cNvSpPr/>
          <p:nvPr/>
        </p:nvSpPr>
        <p:spPr>
          <a:xfrm rot="5400000">
            <a:off x="706292" y="4078561"/>
            <a:ext cx="1096799" cy="266087"/>
          </a:xfrm>
          <a:prstGeom prst="rightArrow">
            <a:avLst/>
          </a:prstGeom>
          <a:solidFill>
            <a:schemeClr val="bg1">
              <a:lumMod val="95000"/>
            </a:schemeClr>
          </a:solidFill>
          <a:ln w="127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tx1"/>
              </a:solidFill>
            </a:endParaRPr>
          </a:p>
        </p:txBody>
      </p:sp>
      <p:pic>
        <p:nvPicPr>
          <p:cNvPr id="29" name="Picture 28"/>
          <p:cNvPicPr>
            <a:picLocks noChangeAspect="1"/>
          </p:cNvPicPr>
          <p:nvPr/>
        </p:nvPicPr>
        <p:blipFill rotWithShape="1">
          <a:blip r:embed="rId9"/>
          <a:srcRect l="8463" b="7963"/>
          <a:stretch/>
        </p:blipFill>
        <p:spPr>
          <a:xfrm>
            <a:off x="560387" y="4792277"/>
            <a:ext cx="1441271" cy="770967"/>
          </a:xfrm>
          <a:prstGeom prst="rect">
            <a:avLst/>
          </a:prstGeom>
        </p:spPr>
      </p:pic>
      <p:sp>
        <p:nvSpPr>
          <p:cNvPr id="31" name="Flowchart: Magnetic Disk 30"/>
          <p:cNvSpPr/>
          <p:nvPr/>
        </p:nvSpPr>
        <p:spPr>
          <a:xfrm>
            <a:off x="4970943" y="4483175"/>
            <a:ext cx="871903" cy="438715"/>
          </a:xfrm>
          <a:prstGeom prst="flowChartMagneticDisk">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a:solidFill>
              <a:schemeClr val="bg2">
                <a:lumMod val="75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effectLst>
                  <a:outerShdw blurRad="38100" dist="38100" dir="2700000" algn="tl">
                    <a:srgbClr val="000000">
                      <a:alpha val="43137"/>
                    </a:srgbClr>
                  </a:outerShdw>
                </a:effectLst>
              </a:rPr>
              <a:t>DB2</a:t>
            </a:r>
          </a:p>
        </p:txBody>
      </p:sp>
      <p:sp>
        <p:nvSpPr>
          <p:cNvPr id="32" name="Flowchart: Magnetic Disk 31"/>
          <p:cNvSpPr/>
          <p:nvPr/>
        </p:nvSpPr>
        <p:spPr>
          <a:xfrm>
            <a:off x="5956883" y="4483175"/>
            <a:ext cx="871903" cy="417587"/>
          </a:xfrm>
          <a:prstGeom prst="flowChartMagneticDisk">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r="100000" b="100000"/>
            </a:path>
            <a:tileRect l="-100000" t="-100000"/>
          </a:gradFill>
          <a:ln>
            <a:solidFill>
              <a:schemeClr val="bg2">
                <a:lumMod val="75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effectLst>
                  <a:outerShdw blurRad="38100" dist="38100" dir="2700000" algn="tl">
                    <a:srgbClr val="000000">
                      <a:alpha val="43137"/>
                    </a:srgbClr>
                  </a:outerShdw>
                </a:effectLst>
              </a:rPr>
              <a:t>Oracle</a:t>
            </a:r>
          </a:p>
        </p:txBody>
      </p:sp>
      <p:sp>
        <p:nvSpPr>
          <p:cNvPr id="33" name="Flowchart: Magnetic Disk 32"/>
          <p:cNvSpPr/>
          <p:nvPr/>
        </p:nvSpPr>
        <p:spPr>
          <a:xfrm>
            <a:off x="6942823" y="4571722"/>
            <a:ext cx="871903" cy="316164"/>
          </a:xfrm>
          <a:prstGeom prst="flowChartMagneticDisk">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r="100000" b="100000"/>
            </a:path>
            <a:tileRect l="-100000" t="-100000"/>
          </a:gradFill>
          <a:ln>
            <a:solidFill>
              <a:schemeClr val="bg2">
                <a:lumMod val="75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effectLst>
                  <a:outerShdw blurRad="38100" dist="38100" dir="2700000" algn="tl">
                    <a:srgbClr val="000000">
                      <a:alpha val="43137"/>
                    </a:srgbClr>
                  </a:outerShdw>
                </a:effectLst>
              </a:rPr>
              <a:t>SQL</a:t>
            </a:r>
          </a:p>
        </p:txBody>
      </p:sp>
      <p:sp>
        <p:nvSpPr>
          <p:cNvPr id="39" name="Arrow: Down 38"/>
          <p:cNvSpPr/>
          <p:nvPr/>
        </p:nvSpPr>
        <p:spPr>
          <a:xfrm rot="2767848">
            <a:off x="5609521" y="3871087"/>
            <a:ext cx="257847" cy="752648"/>
          </a:xfrm>
          <a:prstGeom prst="downArrow">
            <a:avLst/>
          </a:prstGeom>
          <a:solidFill>
            <a:schemeClr val="bg2">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2" name="Arrow: Right 41"/>
          <p:cNvSpPr/>
          <p:nvPr/>
        </p:nvSpPr>
        <p:spPr>
          <a:xfrm rot="5400000">
            <a:off x="6137958" y="4086532"/>
            <a:ext cx="473520" cy="270563"/>
          </a:xfrm>
          <a:prstGeom prst="rightArrow">
            <a:avLst/>
          </a:prstGeom>
          <a:solidFill>
            <a:schemeClr val="bg2">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3" name="Arrow: Right 42"/>
          <p:cNvSpPr/>
          <p:nvPr/>
        </p:nvSpPr>
        <p:spPr>
          <a:xfrm flipV="1">
            <a:off x="2031762" y="5000361"/>
            <a:ext cx="724949" cy="312558"/>
          </a:xfrm>
          <a:prstGeom prst="rightArrow">
            <a:avLst/>
          </a:prstGeom>
          <a:solidFill>
            <a:schemeClr val="bg2">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TextBox 49"/>
          <p:cNvSpPr txBox="1"/>
          <p:nvPr/>
        </p:nvSpPr>
        <p:spPr>
          <a:xfrm>
            <a:off x="7741504" y="5380771"/>
            <a:ext cx="868699" cy="276999"/>
          </a:xfrm>
          <a:prstGeom prst="rect">
            <a:avLst/>
          </a:prstGeom>
          <a:noFill/>
        </p:spPr>
        <p:txBody>
          <a:bodyPr wrap="none" rtlCol="0">
            <a:spAutoFit/>
          </a:bodyPr>
          <a:lstStyle/>
          <a:p>
            <a:r>
              <a:rPr lang="en-US" sz="1200" b="1" dirty="0">
                <a:solidFill>
                  <a:schemeClr val="tx1">
                    <a:lumMod val="50000"/>
                    <a:lumOff val="50000"/>
                  </a:schemeClr>
                </a:solidFill>
              </a:rPr>
              <a:t>Version 1</a:t>
            </a:r>
          </a:p>
        </p:txBody>
      </p:sp>
      <p:sp>
        <p:nvSpPr>
          <p:cNvPr id="51" name="TextBox 50"/>
          <p:cNvSpPr txBox="1"/>
          <p:nvPr/>
        </p:nvSpPr>
        <p:spPr>
          <a:xfrm>
            <a:off x="7750070" y="5003291"/>
            <a:ext cx="868699" cy="276999"/>
          </a:xfrm>
          <a:prstGeom prst="rect">
            <a:avLst/>
          </a:prstGeom>
          <a:noFill/>
        </p:spPr>
        <p:txBody>
          <a:bodyPr wrap="none" rtlCol="0">
            <a:spAutoFit/>
          </a:bodyPr>
          <a:lstStyle/>
          <a:p>
            <a:r>
              <a:rPr lang="en-US" sz="1200" b="1" dirty="0">
                <a:solidFill>
                  <a:schemeClr val="tx1">
                    <a:lumMod val="50000"/>
                    <a:lumOff val="50000"/>
                  </a:schemeClr>
                </a:solidFill>
              </a:rPr>
              <a:t>Version 2</a:t>
            </a:r>
          </a:p>
        </p:txBody>
      </p:sp>
      <p:sp>
        <p:nvSpPr>
          <p:cNvPr id="52" name="TextBox 51"/>
          <p:cNvSpPr txBox="1"/>
          <p:nvPr/>
        </p:nvSpPr>
        <p:spPr>
          <a:xfrm>
            <a:off x="7760802" y="4604172"/>
            <a:ext cx="868699" cy="276999"/>
          </a:xfrm>
          <a:prstGeom prst="rect">
            <a:avLst/>
          </a:prstGeom>
          <a:noFill/>
        </p:spPr>
        <p:txBody>
          <a:bodyPr wrap="none" rtlCol="0">
            <a:spAutoFit/>
          </a:bodyPr>
          <a:lstStyle/>
          <a:p>
            <a:r>
              <a:rPr lang="en-US" sz="1200" b="1" dirty="0">
                <a:solidFill>
                  <a:schemeClr val="tx1">
                    <a:lumMod val="50000"/>
                    <a:lumOff val="50000"/>
                  </a:schemeClr>
                </a:solidFill>
              </a:rPr>
              <a:t>Version 3</a:t>
            </a:r>
          </a:p>
        </p:txBody>
      </p:sp>
      <p:sp>
        <p:nvSpPr>
          <p:cNvPr id="61" name="TextBox 60"/>
          <p:cNvSpPr txBox="1"/>
          <p:nvPr/>
        </p:nvSpPr>
        <p:spPr>
          <a:xfrm>
            <a:off x="5211996" y="4445014"/>
            <a:ext cx="385042" cy="215444"/>
          </a:xfrm>
          <a:prstGeom prst="rect">
            <a:avLst/>
          </a:prstGeom>
          <a:noFill/>
        </p:spPr>
        <p:txBody>
          <a:bodyPr wrap="none" rtlCol="0">
            <a:spAutoFit/>
          </a:bodyPr>
          <a:lstStyle/>
          <a:p>
            <a:r>
              <a:rPr lang="en-US" sz="800" dirty="0">
                <a:solidFill>
                  <a:schemeClr val="bg1">
                    <a:lumMod val="85000"/>
                  </a:schemeClr>
                </a:solidFill>
                <a:effectLst>
                  <a:outerShdw blurRad="38100" dist="38100" dir="2700000" algn="tl">
                    <a:srgbClr val="000000">
                      <a:alpha val="43137"/>
                    </a:srgbClr>
                  </a:outerShdw>
                </a:effectLst>
              </a:rPr>
              <a:t>Test</a:t>
            </a:r>
          </a:p>
        </p:txBody>
      </p:sp>
      <p:sp>
        <p:nvSpPr>
          <p:cNvPr id="62" name="TextBox 61"/>
          <p:cNvSpPr txBox="1"/>
          <p:nvPr/>
        </p:nvSpPr>
        <p:spPr>
          <a:xfrm>
            <a:off x="6194253" y="4435427"/>
            <a:ext cx="385042" cy="215444"/>
          </a:xfrm>
          <a:prstGeom prst="rect">
            <a:avLst/>
          </a:prstGeom>
          <a:noFill/>
        </p:spPr>
        <p:txBody>
          <a:bodyPr wrap="none" rtlCol="0">
            <a:spAutoFit/>
          </a:bodyPr>
          <a:lstStyle/>
          <a:p>
            <a:r>
              <a:rPr lang="en-US" sz="800" dirty="0">
                <a:solidFill>
                  <a:schemeClr val="bg1">
                    <a:lumMod val="85000"/>
                  </a:schemeClr>
                </a:solidFill>
                <a:effectLst>
                  <a:outerShdw blurRad="38100" dist="38100" dir="2700000" algn="tl">
                    <a:srgbClr val="000000">
                      <a:alpha val="43137"/>
                    </a:srgbClr>
                  </a:outerShdw>
                </a:effectLst>
              </a:rPr>
              <a:t>Test</a:t>
            </a:r>
          </a:p>
        </p:txBody>
      </p:sp>
      <p:sp>
        <p:nvSpPr>
          <p:cNvPr id="63" name="TextBox 62"/>
          <p:cNvSpPr txBox="1"/>
          <p:nvPr/>
        </p:nvSpPr>
        <p:spPr>
          <a:xfrm>
            <a:off x="7185347" y="4491864"/>
            <a:ext cx="385042" cy="215444"/>
          </a:xfrm>
          <a:prstGeom prst="rect">
            <a:avLst/>
          </a:prstGeom>
          <a:noFill/>
        </p:spPr>
        <p:txBody>
          <a:bodyPr wrap="none" rtlCol="0">
            <a:spAutoFit/>
          </a:bodyPr>
          <a:lstStyle/>
          <a:p>
            <a:r>
              <a:rPr lang="en-US" sz="800" dirty="0">
                <a:solidFill>
                  <a:schemeClr val="bg1">
                    <a:lumMod val="85000"/>
                  </a:schemeClr>
                </a:solidFill>
                <a:effectLst>
                  <a:outerShdw blurRad="38100" dist="38100" dir="2700000" algn="tl">
                    <a:srgbClr val="000000">
                      <a:alpha val="43137"/>
                    </a:srgbClr>
                  </a:outerShdw>
                </a:effectLst>
              </a:rPr>
              <a:t>Test</a:t>
            </a:r>
          </a:p>
        </p:txBody>
      </p:sp>
      <p:sp>
        <p:nvSpPr>
          <p:cNvPr id="41" name="Arrow: Down 40"/>
          <p:cNvSpPr/>
          <p:nvPr/>
        </p:nvSpPr>
        <p:spPr>
          <a:xfrm rot="18890375" flipH="1">
            <a:off x="6965666" y="3880961"/>
            <a:ext cx="243804" cy="808666"/>
          </a:xfrm>
          <a:prstGeom prst="downArrow">
            <a:avLst/>
          </a:prstGeom>
          <a:solidFill>
            <a:schemeClr val="bg2">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nvGrpSpPr>
          <p:cNvPr id="60" name="Group 59"/>
          <p:cNvGrpSpPr/>
          <p:nvPr/>
        </p:nvGrpSpPr>
        <p:grpSpPr>
          <a:xfrm>
            <a:off x="4594883" y="4313000"/>
            <a:ext cx="4381692" cy="1483568"/>
            <a:chOff x="4594883" y="5066060"/>
            <a:chExt cx="4381692" cy="1579438"/>
          </a:xfrm>
        </p:grpSpPr>
        <p:sp>
          <p:nvSpPr>
            <p:cNvPr id="53" name="Rectangle 52"/>
            <p:cNvSpPr/>
            <p:nvPr/>
          </p:nvSpPr>
          <p:spPr>
            <a:xfrm>
              <a:off x="4594883" y="5078939"/>
              <a:ext cx="4021083" cy="155368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8629501" y="5066060"/>
              <a:ext cx="347074" cy="1579438"/>
            </a:xfrm>
            <a:prstGeom prst="rect">
              <a:avLst/>
            </a:prstGeom>
            <a:solidFill>
              <a:schemeClr val="accent2"/>
            </a:solidFill>
            <a:ln>
              <a:solidFill>
                <a:schemeClr val="accent2"/>
              </a:solidFill>
            </a:ln>
          </p:spPr>
          <p:txBody>
            <a:bodyPr wrap="square" rtlCol="0">
              <a:spAutoFit/>
            </a:bodyPr>
            <a:lstStyle/>
            <a:p>
              <a:endParaRPr lang="en-US" dirty="0"/>
            </a:p>
          </p:txBody>
        </p:sp>
      </p:grpSp>
      <p:sp>
        <p:nvSpPr>
          <p:cNvPr id="55" name="TextBox 54"/>
          <p:cNvSpPr txBox="1"/>
          <p:nvPr/>
        </p:nvSpPr>
        <p:spPr>
          <a:xfrm>
            <a:off x="8566163" y="4431506"/>
            <a:ext cx="461665" cy="1327671"/>
          </a:xfrm>
          <a:prstGeom prst="rect">
            <a:avLst/>
          </a:prstGeom>
          <a:noFill/>
        </p:spPr>
        <p:txBody>
          <a:bodyPr vert="vert" wrap="none" rtlCol="0">
            <a:spAutoFit/>
          </a:bodyPr>
          <a:lstStyle/>
          <a:p>
            <a:r>
              <a:rPr lang="en-US" b="1" dirty="0">
                <a:solidFill>
                  <a:schemeClr val="bg1"/>
                </a:solidFill>
                <a:effectLst>
                  <a:outerShdw blurRad="38100" dist="38100" dir="2700000" algn="tl">
                    <a:srgbClr val="000000">
                      <a:alpha val="43137"/>
                    </a:srgbClr>
                  </a:outerShdw>
                </a:effectLst>
              </a:rPr>
              <a:t>Warehouse</a:t>
            </a:r>
          </a:p>
        </p:txBody>
      </p:sp>
      <p:sp>
        <p:nvSpPr>
          <p:cNvPr id="36" name="Flowchart: Magnetic Disk 35"/>
          <p:cNvSpPr/>
          <p:nvPr/>
        </p:nvSpPr>
        <p:spPr>
          <a:xfrm>
            <a:off x="2826627" y="4814445"/>
            <a:ext cx="881039" cy="507628"/>
          </a:xfrm>
          <a:prstGeom prst="flowChartMagneticDisk">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a:solidFill>
              <a:schemeClr val="bg2">
                <a:lumMod val="75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rPr>
              <a:t>DB2</a:t>
            </a:r>
          </a:p>
        </p:txBody>
      </p:sp>
      <p:sp>
        <p:nvSpPr>
          <p:cNvPr id="37" name="Flowchart: Magnetic Disk 36"/>
          <p:cNvSpPr/>
          <p:nvPr/>
        </p:nvSpPr>
        <p:spPr>
          <a:xfrm>
            <a:off x="2950445" y="4968046"/>
            <a:ext cx="881039" cy="507629"/>
          </a:xfrm>
          <a:prstGeom prst="flowChartMagneticDisk">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r="100000" b="100000"/>
            </a:path>
            <a:tileRect l="-100000" t="-100000"/>
          </a:gradFill>
          <a:ln>
            <a:solidFill>
              <a:schemeClr val="bg2">
                <a:lumMod val="75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rPr>
              <a:t>Oracle</a:t>
            </a:r>
          </a:p>
        </p:txBody>
      </p:sp>
      <p:sp>
        <p:nvSpPr>
          <p:cNvPr id="38" name="Flowchart: Magnetic Disk 37"/>
          <p:cNvSpPr/>
          <p:nvPr/>
        </p:nvSpPr>
        <p:spPr>
          <a:xfrm>
            <a:off x="3068395" y="5118604"/>
            <a:ext cx="881039" cy="507629"/>
          </a:xfrm>
          <a:prstGeom prst="flowChartMagneticDisk">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r="100000" b="100000"/>
            </a:path>
            <a:tileRect l="-100000" t="-100000"/>
          </a:gradFill>
          <a:ln>
            <a:solidFill>
              <a:schemeClr val="bg2">
                <a:lumMod val="75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rPr>
              <a:t>SQL</a:t>
            </a:r>
          </a:p>
        </p:txBody>
      </p:sp>
      <p:sp>
        <p:nvSpPr>
          <p:cNvPr id="81" name="Arrow: Right 80"/>
          <p:cNvSpPr/>
          <p:nvPr/>
        </p:nvSpPr>
        <p:spPr>
          <a:xfrm rot="5400000">
            <a:off x="6757759" y="3258486"/>
            <a:ext cx="275879" cy="270563"/>
          </a:xfrm>
          <a:prstGeom prst="rightArrow">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Arrow: Right 81"/>
          <p:cNvSpPr/>
          <p:nvPr/>
        </p:nvSpPr>
        <p:spPr>
          <a:xfrm rot="5400000">
            <a:off x="633487" y="2874665"/>
            <a:ext cx="275879" cy="270563"/>
          </a:xfrm>
          <a:prstGeom prst="rightArrow">
            <a:avLst/>
          </a:prstGeom>
          <a:solidFill>
            <a:schemeClr val="tx2">
              <a:lumMod val="40000"/>
              <a:lumOff val="60000"/>
            </a:schemeClr>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Arrow: Right 84"/>
          <p:cNvSpPr/>
          <p:nvPr/>
        </p:nvSpPr>
        <p:spPr>
          <a:xfrm rot="1299889">
            <a:off x="1916838" y="3691172"/>
            <a:ext cx="2759212" cy="260973"/>
          </a:xfrm>
          <a:prstGeom prst="rightArrow">
            <a:avLst/>
          </a:prstGeom>
          <a:solidFill>
            <a:schemeClr val="bg2">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extBox 86"/>
          <p:cNvSpPr txBox="1"/>
          <p:nvPr/>
        </p:nvSpPr>
        <p:spPr>
          <a:xfrm>
            <a:off x="7070698" y="2176842"/>
            <a:ext cx="1704762" cy="292388"/>
          </a:xfrm>
          <a:prstGeom prst="rect">
            <a:avLst/>
          </a:prstGeom>
          <a:noFill/>
        </p:spPr>
        <p:txBody>
          <a:bodyPr wrap="none" rtlCol="0">
            <a:spAutoFit/>
          </a:bodyPr>
          <a:lstStyle/>
          <a:p>
            <a:r>
              <a:rPr lang="en-US" sz="1300" b="1" dirty="0">
                <a:ln w="0"/>
                <a:effectLst>
                  <a:outerShdw blurRad="38100" dist="19050" dir="2700000" algn="tl" rotWithShape="0">
                    <a:schemeClr val="dk1">
                      <a:alpha val="40000"/>
                    </a:schemeClr>
                  </a:outerShdw>
                </a:effectLst>
              </a:rPr>
              <a:t>Extract Target Data</a:t>
            </a:r>
          </a:p>
        </p:txBody>
      </p:sp>
      <p:sp>
        <p:nvSpPr>
          <p:cNvPr id="88" name="TextBox 87"/>
          <p:cNvSpPr txBox="1"/>
          <p:nvPr/>
        </p:nvSpPr>
        <p:spPr>
          <a:xfrm>
            <a:off x="7126276" y="3440005"/>
            <a:ext cx="1792478" cy="292388"/>
          </a:xfrm>
          <a:prstGeom prst="rect">
            <a:avLst/>
          </a:prstGeom>
          <a:noFill/>
        </p:spPr>
        <p:txBody>
          <a:bodyPr wrap="none" rtlCol="0">
            <a:spAutoFit/>
          </a:bodyPr>
          <a:lstStyle/>
          <a:p>
            <a:r>
              <a:rPr lang="en-US" sz="1300" b="1" dirty="0">
                <a:ln w="0"/>
                <a:effectLst>
                  <a:outerShdw blurRad="38100" dist="19050" dir="2700000" algn="tl" rotWithShape="0">
                    <a:schemeClr val="dk1">
                      <a:alpha val="40000"/>
                    </a:schemeClr>
                  </a:outerShdw>
                </a:effectLst>
              </a:rPr>
              <a:t>Mask Sensitive Data</a:t>
            </a:r>
          </a:p>
        </p:txBody>
      </p:sp>
      <p:sp>
        <p:nvSpPr>
          <p:cNvPr id="97" name="TextBox 96"/>
          <p:cNvSpPr txBox="1"/>
          <p:nvPr/>
        </p:nvSpPr>
        <p:spPr>
          <a:xfrm>
            <a:off x="7117306" y="3990442"/>
            <a:ext cx="1970219" cy="276999"/>
          </a:xfrm>
          <a:prstGeom prst="rect">
            <a:avLst/>
          </a:prstGeom>
          <a:noFill/>
        </p:spPr>
        <p:txBody>
          <a:bodyPr wrap="none" rtlCol="0">
            <a:spAutoFit/>
          </a:bodyPr>
          <a:lstStyle/>
          <a:p>
            <a:r>
              <a:rPr lang="en-US" sz="1200" b="1" dirty="0">
                <a:ln w="0"/>
                <a:effectLst>
                  <a:outerShdw blurRad="38100" dist="19050" dir="2700000" algn="tl" rotWithShape="0">
                    <a:schemeClr val="dk1">
                      <a:alpha val="40000"/>
                    </a:schemeClr>
                  </a:outerShdw>
                </a:effectLst>
              </a:rPr>
              <a:t>Load Test Environments</a:t>
            </a:r>
          </a:p>
        </p:txBody>
      </p:sp>
      <p:sp>
        <p:nvSpPr>
          <p:cNvPr id="98" name="TextBox 97"/>
          <p:cNvSpPr txBox="1"/>
          <p:nvPr/>
        </p:nvSpPr>
        <p:spPr>
          <a:xfrm>
            <a:off x="2826627" y="5663641"/>
            <a:ext cx="1252266" cy="276999"/>
          </a:xfrm>
          <a:prstGeom prst="rect">
            <a:avLst/>
          </a:prstGeom>
          <a:noFill/>
        </p:spPr>
        <p:txBody>
          <a:bodyPr wrap="none" rtlCol="0">
            <a:spAutoFit/>
          </a:bodyPr>
          <a:lstStyle/>
          <a:p>
            <a:r>
              <a:rPr lang="en-US" sz="1200" b="1" dirty="0">
                <a:ln w="0"/>
                <a:effectLst>
                  <a:outerShdw blurRad="38100" dist="19050" dir="2700000" algn="tl" rotWithShape="0">
                    <a:schemeClr val="dk1">
                      <a:alpha val="40000"/>
                    </a:schemeClr>
                  </a:outerShdw>
                </a:effectLst>
              </a:rPr>
              <a:t>Synthetic Data</a:t>
            </a:r>
          </a:p>
        </p:txBody>
      </p:sp>
      <p:sp>
        <p:nvSpPr>
          <p:cNvPr id="99" name="TextBox 98"/>
          <p:cNvSpPr txBox="1"/>
          <p:nvPr/>
        </p:nvSpPr>
        <p:spPr>
          <a:xfrm>
            <a:off x="2914753" y="2944798"/>
            <a:ext cx="1773242" cy="276999"/>
          </a:xfrm>
          <a:prstGeom prst="rect">
            <a:avLst/>
          </a:prstGeom>
          <a:noFill/>
        </p:spPr>
        <p:txBody>
          <a:bodyPr wrap="none" rtlCol="0">
            <a:spAutoFit/>
          </a:bodyPr>
          <a:lstStyle/>
          <a:p>
            <a:r>
              <a:rPr lang="en-US" sz="1200" b="1" dirty="0">
                <a:ln w="0"/>
                <a:effectLst>
                  <a:outerShdw blurRad="38100" dist="19050" dir="2700000" algn="tl" rotWithShape="0">
                    <a:schemeClr val="dk1">
                      <a:alpha val="40000"/>
                    </a:schemeClr>
                  </a:outerShdw>
                </a:effectLst>
              </a:rPr>
              <a:t>Data Extraction Rules</a:t>
            </a:r>
          </a:p>
        </p:txBody>
      </p:sp>
      <p:sp>
        <p:nvSpPr>
          <p:cNvPr id="100" name="TextBox 99"/>
          <p:cNvSpPr txBox="1"/>
          <p:nvPr/>
        </p:nvSpPr>
        <p:spPr>
          <a:xfrm rot="2687409">
            <a:off x="2180113" y="4441578"/>
            <a:ext cx="2429127" cy="276999"/>
          </a:xfrm>
          <a:prstGeom prst="rect">
            <a:avLst/>
          </a:prstGeom>
          <a:noFill/>
        </p:spPr>
        <p:txBody>
          <a:bodyPr wrap="none" rtlCol="0">
            <a:spAutoFit/>
          </a:bodyPr>
          <a:lstStyle/>
          <a:p>
            <a:r>
              <a:rPr lang="en-US" sz="1200" b="1" dirty="0">
                <a:ln w="0"/>
                <a:effectLst>
                  <a:outerShdw blurRad="38100" dist="19050" dir="2700000" algn="tl" rotWithShape="0">
                    <a:schemeClr val="dk1">
                      <a:alpha val="40000"/>
                    </a:schemeClr>
                  </a:outerShdw>
                </a:effectLst>
              </a:rPr>
              <a:t>Load Test Virtualization Server</a:t>
            </a:r>
          </a:p>
        </p:txBody>
      </p:sp>
      <p:sp>
        <p:nvSpPr>
          <p:cNvPr id="101" name="TextBox 100"/>
          <p:cNvSpPr txBox="1"/>
          <p:nvPr/>
        </p:nvSpPr>
        <p:spPr>
          <a:xfrm rot="1286127">
            <a:off x="2615820" y="3507801"/>
            <a:ext cx="1463221" cy="276999"/>
          </a:xfrm>
          <a:prstGeom prst="rect">
            <a:avLst/>
          </a:prstGeom>
          <a:noFill/>
        </p:spPr>
        <p:txBody>
          <a:bodyPr wrap="none" rtlCol="0">
            <a:spAutoFit/>
          </a:bodyPr>
          <a:lstStyle/>
          <a:p>
            <a:r>
              <a:rPr lang="en-US" sz="1200" b="1" dirty="0">
                <a:ln w="0"/>
                <a:effectLst>
                  <a:outerShdw blurRad="38100" dist="19050" dir="2700000" algn="tl" rotWithShape="0">
                    <a:schemeClr val="dk1">
                      <a:alpha val="40000"/>
                    </a:schemeClr>
                  </a:outerShdw>
                </a:effectLst>
              </a:rPr>
              <a:t>Version Test Data</a:t>
            </a:r>
          </a:p>
        </p:txBody>
      </p:sp>
      <p:grpSp>
        <p:nvGrpSpPr>
          <p:cNvPr id="360" name="Group 359"/>
          <p:cNvGrpSpPr/>
          <p:nvPr/>
        </p:nvGrpSpPr>
        <p:grpSpPr>
          <a:xfrm>
            <a:off x="4939027" y="1341727"/>
            <a:ext cx="2717317" cy="626228"/>
            <a:chOff x="4947068" y="1352181"/>
            <a:chExt cx="2717317" cy="626228"/>
          </a:xfrm>
          <a:solidFill>
            <a:schemeClr val="bg1">
              <a:lumMod val="65000"/>
            </a:schemeClr>
          </a:solidFill>
        </p:grpSpPr>
        <p:grpSp>
          <p:nvGrpSpPr>
            <p:cNvPr id="361" name="Group 97"/>
            <p:cNvGrpSpPr>
              <a:grpSpLocks/>
            </p:cNvGrpSpPr>
            <p:nvPr/>
          </p:nvGrpSpPr>
          <p:grpSpPr bwMode="auto">
            <a:xfrm>
              <a:off x="4947068" y="1359720"/>
              <a:ext cx="734139" cy="601314"/>
              <a:chOff x="1659" y="2222"/>
              <a:chExt cx="528" cy="457"/>
            </a:xfrm>
            <a:grpFill/>
          </p:grpSpPr>
          <p:sp>
            <p:nvSpPr>
              <p:cNvPr id="444" name="Rectangle 98"/>
              <p:cNvSpPr>
                <a:spLocks noChangeArrowheads="1"/>
              </p:cNvSpPr>
              <p:nvPr/>
            </p:nvSpPr>
            <p:spPr bwMode="auto">
              <a:xfrm>
                <a:off x="1879" y="2317"/>
                <a:ext cx="86" cy="45"/>
              </a:xfrm>
              <a:prstGeom prst="rect">
                <a:avLst/>
              </a:prstGeom>
              <a:grpFill/>
              <a:ln w="9525">
                <a:solidFill>
                  <a:schemeClr val="tx1"/>
                </a:solidFill>
                <a:miter lim="800000"/>
                <a:headEnd/>
                <a:tailEnd/>
              </a:ln>
              <a:extLst/>
            </p:spPr>
            <p:txBody>
              <a:bodyPr anchor="b"/>
              <a:lstStyle/>
              <a:p>
                <a:endParaRPr lang="en-US" dirty="0"/>
              </a:p>
            </p:txBody>
          </p:sp>
          <p:sp>
            <p:nvSpPr>
              <p:cNvPr id="445" name="Rectangle 99"/>
              <p:cNvSpPr>
                <a:spLocks noChangeArrowheads="1"/>
              </p:cNvSpPr>
              <p:nvPr/>
            </p:nvSpPr>
            <p:spPr bwMode="auto">
              <a:xfrm>
                <a:off x="1659" y="2304"/>
                <a:ext cx="85" cy="46"/>
              </a:xfrm>
              <a:prstGeom prst="rect">
                <a:avLst/>
              </a:prstGeom>
              <a:grpFill/>
              <a:ln w="9525">
                <a:solidFill>
                  <a:schemeClr val="tx1"/>
                </a:solidFill>
                <a:miter lim="800000"/>
                <a:headEnd/>
                <a:tailEnd/>
              </a:ln>
              <a:extLst/>
            </p:spPr>
            <p:txBody>
              <a:bodyPr anchor="b"/>
              <a:lstStyle/>
              <a:p>
                <a:endParaRPr lang="en-US" dirty="0"/>
              </a:p>
            </p:txBody>
          </p:sp>
          <p:sp>
            <p:nvSpPr>
              <p:cNvPr id="446" name="Rectangle 100"/>
              <p:cNvSpPr>
                <a:spLocks noChangeArrowheads="1"/>
              </p:cNvSpPr>
              <p:nvPr/>
            </p:nvSpPr>
            <p:spPr bwMode="auto">
              <a:xfrm>
                <a:off x="1676" y="2422"/>
                <a:ext cx="85" cy="46"/>
              </a:xfrm>
              <a:prstGeom prst="rect">
                <a:avLst/>
              </a:prstGeom>
              <a:grpFill/>
              <a:ln w="9525">
                <a:solidFill>
                  <a:schemeClr val="tx1"/>
                </a:solidFill>
                <a:miter lim="800000"/>
                <a:headEnd/>
                <a:tailEnd/>
              </a:ln>
              <a:extLst/>
            </p:spPr>
            <p:txBody>
              <a:bodyPr anchor="b"/>
              <a:lstStyle/>
              <a:p>
                <a:endParaRPr lang="en-US" dirty="0"/>
              </a:p>
            </p:txBody>
          </p:sp>
          <p:sp>
            <p:nvSpPr>
              <p:cNvPr id="447" name="Rectangle 101"/>
              <p:cNvSpPr>
                <a:spLocks noChangeArrowheads="1"/>
              </p:cNvSpPr>
              <p:nvPr/>
            </p:nvSpPr>
            <p:spPr bwMode="auto">
              <a:xfrm>
                <a:off x="1981" y="2232"/>
                <a:ext cx="86" cy="46"/>
              </a:xfrm>
              <a:prstGeom prst="rect">
                <a:avLst/>
              </a:prstGeom>
              <a:grpFill/>
              <a:ln w="9525">
                <a:solidFill>
                  <a:schemeClr val="tx1"/>
                </a:solidFill>
                <a:miter lim="800000"/>
                <a:headEnd/>
                <a:tailEnd/>
              </a:ln>
              <a:extLst/>
            </p:spPr>
            <p:txBody>
              <a:bodyPr anchor="b"/>
              <a:lstStyle/>
              <a:p>
                <a:endParaRPr lang="en-US" dirty="0"/>
              </a:p>
            </p:txBody>
          </p:sp>
          <p:sp>
            <p:nvSpPr>
              <p:cNvPr id="448" name="Rectangle 102"/>
              <p:cNvSpPr>
                <a:spLocks noChangeArrowheads="1"/>
              </p:cNvSpPr>
              <p:nvPr/>
            </p:nvSpPr>
            <p:spPr bwMode="auto">
              <a:xfrm>
                <a:off x="1998" y="2359"/>
                <a:ext cx="86" cy="46"/>
              </a:xfrm>
              <a:prstGeom prst="rect">
                <a:avLst/>
              </a:prstGeom>
              <a:grpFill/>
              <a:ln w="9525">
                <a:solidFill>
                  <a:schemeClr val="tx1"/>
                </a:solidFill>
                <a:miter lim="800000"/>
                <a:headEnd/>
                <a:tailEnd/>
              </a:ln>
              <a:extLst/>
            </p:spPr>
            <p:txBody>
              <a:bodyPr anchor="b"/>
              <a:lstStyle/>
              <a:p>
                <a:endParaRPr lang="en-US" dirty="0"/>
              </a:p>
            </p:txBody>
          </p:sp>
          <p:sp>
            <p:nvSpPr>
              <p:cNvPr id="449" name="Rectangle 103"/>
              <p:cNvSpPr>
                <a:spLocks noChangeArrowheads="1"/>
              </p:cNvSpPr>
              <p:nvPr/>
            </p:nvSpPr>
            <p:spPr bwMode="auto">
              <a:xfrm>
                <a:off x="1744" y="2222"/>
                <a:ext cx="86" cy="46"/>
              </a:xfrm>
              <a:prstGeom prst="rect">
                <a:avLst/>
              </a:prstGeom>
              <a:grpFill/>
              <a:ln w="9525">
                <a:solidFill>
                  <a:schemeClr val="tx1"/>
                </a:solidFill>
                <a:miter lim="800000"/>
                <a:headEnd/>
                <a:tailEnd/>
              </a:ln>
              <a:extLst/>
            </p:spPr>
            <p:txBody>
              <a:bodyPr anchor="b"/>
              <a:lstStyle/>
              <a:p>
                <a:pPr eaLnBrk="0" hangingPunct="0"/>
                <a:endParaRPr lang="en-US" altLang="en-US" sz="2400" dirty="0"/>
              </a:p>
            </p:txBody>
          </p:sp>
          <p:sp>
            <p:nvSpPr>
              <p:cNvPr id="450" name="Rectangle 104"/>
              <p:cNvSpPr>
                <a:spLocks noChangeArrowheads="1"/>
              </p:cNvSpPr>
              <p:nvPr/>
            </p:nvSpPr>
            <p:spPr bwMode="auto">
              <a:xfrm>
                <a:off x="2102" y="2349"/>
                <a:ext cx="85" cy="46"/>
              </a:xfrm>
              <a:prstGeom prst="rect">
                <a:avLst/>
              </a:prstGeom>
              <a:grpFill/>
              <a:ln w="9525">
                <a:solidFill>
                  <a:schemeClr val="tx1"/>
                </a:solidFill>
                <a:miter lim="800000"/>
                <a:headEnd/>
                <a:tailEnd/>
              </a:ln>
              <a:extLst/>
            </p:spPr>
            <p:txBody>
              <a:bodyPr anchor="b"/>
              <a:lstStyle/>
              <a:p>
                <a:endParaRPr lang="en-US" dirty="0"/>
              </a:p>
            </p:txBody>
          </p:sp>
          <p:sp>
            <p:nvSpPr>
              <p:cNvPr id="451" name="Rectangle 105"/>
              <p:cNvSpPr>
                <a:spLocks noChangeArrowheads="1"/>
              </p:cNvSpPr>
              <p:nvPr/>
            </p:nvSpPr>
            <p:spPr bwMode="auto">
              <a:xfrm>
                <a:off x="1845" y="2401"/>
                <a:ext cx="86" cy="46"/>
              </a:xfrm>
              <a:prstGeom prst="rect">
                <a:avLst/>
              </a:prstGeom>
              <a:grpFill/>
              <a:ln w="9525">
                <a:solidFill>
                  <a:schemeClr val="tx1"/>
                </a:solidFill>
                <a:miter lim="800000"/>
                <a:headEnd/>
                <a:tailEnd/>
              </a:ln>
              <a:extLst/>
            </p:spPr>
            <p:txBody>
              <a:bodyPr anchor="b"/>
              <a:lstStyle/>
              <a:p>
                <a:endParaRPr lang="en-US" dirty="0"/>
              </a:p>
            </p:txBody>
          </p:sp>
          <p:sp>
            <p:nvSpPr>
              <p:cNvPr id="452" name="Rectangle 106"/>
              <p:cNvSpPr>
                <a:spLocks noChangeArrowheads="1"/>
              </p:cNvSpPr>
              <p:nvPr/>
            </p:nvSpPr>
            <p:spPr bwMode="auto">
              <a:xfrm>
                <a:off x="1930" y="2475"/>
                <a:ext cx="86" cy="46"/>
              </a:xfrm>
              <a:prstGeom prst="rect">
                <a:avLst/>
              </a:prstGeom>
              <a:grpFill/>
              <a:ln w="9525">
                <a:solidFill>
                  <a:schemeClr val="tx1"/>
                </a:solidFill>
                <a:miter lim="800000"/>
                <a:headEnd/>
                <a:tailEnd/>
              </a:ln>
              <a:extLst/>
            </p:spPr>
            <p:txBody>
              <a:bodyPr anchor="b"/>
              <a:lstStyle/>
              <a:p>
                <a:endParaRPr lang="en-US" dirty="0"/>
              </a:p>
            </p:txBody>
          </p:sp>
          <p:sp>
            <p:nvSpPr>
              <p:cNvPr id="453" name="Rectangle 107"/>
              <p:cNvSpPr>
                <a:spLocks noChangeArrowheads="1"/>
              </p:cNvSpPr>
              <p:nvPr/>
            </p:nvSpPr>
            <p:spPr bwMode="auto">
              <a:xfrm>
                <a:off x="1693" y="2612"/>
                <a:ext cx="85" cy="46"/>
              </a:xfrm>
              <a:prstGeom prst="rect">
                <a:avLst/>
              </a:prstGeom>
              <a:grpFill/>
              <a:ln w="9525">
                <a:solidFill>
                  <a:schemeClr val="tx1"/>
                </a:solidFill>
                <a:miter lim="800000"/>
                <a:headEnd/>
                <a:tailEnd/>
              </a:ln>
              <a:extLst/>
            </p:spPr>
            <p:txBody>
              <a:bodyPr anchor="b"/>
              <a:lstStyle/>
              <a:p>
                <a:endParaRPr lang="en-US" dirty="0"/>
              </a:p>
            </p:txBody>
          </p:sp>
          <p:sp>
            <p:nvSpPr>
              <p:cNvPr id="454" name="Rectangle 108"/>
              <p:cNvSpPr>
                <a:spLocks noChangeArrowheads="1"/>
              </p:cNvSpPr>
              <p:nvPr/>
            </p:nvSpPr>
            <p:spPr bwMode="auto">
              <a:xfrm>
                <a:off x="1862" y="2633"/>
                <a:ext cx="86" cy="46"/>
              </a:xfrm>
              <a:prstGeom prst="rect">
                <a:avLst/>
              </a:prstGeom>
              <a:grpFill/>
              <a:ln w="9525">
                <a:solidFill>
                  <a:schemeClr val="tx1"/>
                </a:solidFill>
                <a:miter lim="800000"/>
                <a:headEnd/>
                <a:tailEnd/>
              </a:ln>
              <a:extLst/>
            </p:spPr>
            <p:txBody>
              <a:bodyPr anchor="b"/>
              <a:lstStyle/>
              <a:p>
                <a:endParaRPr lang="en-US" dirty="0"/>
              </a:p>
            </p:txBody>
          </p:sp>
          <p:sp>
            <p:nvSpPr>
              <p:cNvPr id="455" name="Rectangle 109"/>
              <p:cNvSpPr>
                <a:spLocks noChangeArrowheads="1"/>
              </p:cNvSpPr>
              <p:nvPr/>
            </p:nvSpPr>
            <p:spPr bwMode="auto">
              <a:xfrm>
                <a:off x="1761" y="2517"/>
                <a:ext cx="86" cy="46"/>
              </a:xfrm>
              <a:prstGeom prst="rect">
                <a:avLst/>
              </a:prstGeom>
              <a:grpFill/>
              <a:ln w="9525">
                <a:solidFill>
                  <a:schemeClr val="tx1"/>
                </a:solidFill>
                <a:miter lim="800000"/>
                <a:headEnd/>
                <a:tailEnd/>
              </a:ln>
              <a:extLst/>
            </p:spPr>
            <p:txBody>
              <a:bodyPr anchor="b"/>
              <a:lstStyle/>
              <a:p>
                <a:endParaRPr lang="en-US" dirty="0"/>
              </a:p>
            </p:txBody>
          </p:sp>
          <p:sp>
            <p:nvSpPr>
              <p:cNvPr id="456" name="Freeform 110"/>
              <p:cNvSpPr>
                <a:spLocks/>
              </p:cNvSpPr>
              <p:nvPr/>
            </p:nvSpPr>
            <p:spPr bwMode="auto">
              <a:xfrm>
                <a:off x="1849" y="2245"/>
                <a:ext cx="132" cy="10"/>
              </a:xfrm>
              <a:custGeom>
                <a:avLst/>
                <a:gdLst>
                  <a:gd name="T0" fmla="*/ 390 w 390"/>
                  <a:gd name="T1" fmla="*/ 25 h 25"/>
                  <a:gd name="T2" fmla="*/ 167 w 390"/>
                  <a:gd name="T3" fmla="*/ 25 h 25"/>
                  <a:gd name="T4" fmla="*/ 167 w 390"/>
                  <a:gd name="T5" fmla="*/ 0 h 25"/>
                  <a:gd name="T6" fmla="*/ 0 w 390"/>
                  <a:gd name="T7" fmla="*/ 0 h 25"/>
                </a:gdLst>
                <a:ahLst/>
                <a:cxnLst>
                  <a:cxn ang="0">
                    <a:pos x="T0" y="T1"/>
                  </a:cxn>
                  <a:cxn ang="0">
                    <a:pos x="T2" y="T3"/>
                  </a:cxn>
                  <a:cxn ang="0">
                    <a:pos x="T4" y="T5"/>
                  </a:cxn>
                  <a:cxn ang="0">
                    <a:pos x="T6" y="T7"/>
                  </a:cxn>
                </a:cxnLst>
                <a:rect l="0" t="0" r="r" b="b"/>
                <a:pathLst>
                  <a:path w="390" h="25">
                    <a:moveTo>
                      <a:pt x="390" y="25"/>
                    </a:moveTo>
                    <a:lnTo>
                      <a:pt x="167" y="25"/>
                    </a:lnTo>
                    <a:lnTo>
                      <a:pt x="167" y="0"/>
                    </a:lnTo>
                    <a:lnTo>
                      <a:pt x="0" y="0"/>
                    </a:lnTo>
                  </a:path>
                </a:pathLst>
              </a:custGeom>
              <a:grpFill/>
              <a:ln w="9525" cmpd="sng">
                <a:solidFill>
                  <a:schemeClr val="tx1"/>
                </a:solidFill>
                <a:prstDash val="solid"/>
                <a:round/>
                <a:headEnd/>
                <a:tailEnd/>
              </a:ln>
              <a:extLst/>
            </p:spPr>
            <p:txBody>
              <a:bodyPr anchor="b"/>
              <a:lstStyle/>
              <a:p>
                <a:endParaRPr lang="en-US" dirty="0"/>
              </a:p>
            </p:txBody>
          </p:sp>
          <p:sp>
            <p:nvSpPr>
              <p:cNvPr id="457" name="Freeform 111"/>
              <p:cNvSpPr>
                <a:spLocks/>
              </p:cNvSpPr>
              <p:nvPr/>
            </p:nvSpPr>
            <p:spPr bwMode="auto">
              <a:xfrm>
                <a:off x="1830" y="2236"/>
                <a:ext cx="21" cy="18"/>
              </a:xfrm>
              <a:custGeom>
                <a:avLst/>
                <a:gdLst>
                  <a:gd name="T0" fmla="*/ 65 w 65"/>
                  <a:gd name="T1" fmla="*/ 43 h 43"/>
                  <a:gd name="T2" fmla="*/ 0 w 65"/>
                  <a:gd name="T3" fmla="*/ 21 h 43"/>
                  <a:gd name="T4" fmla="*/ 65 w 65"/>
                  <a:gd name="T5" fmla="*/ 0 h 43"/>
                  <a:gd name="T6" fmla="*/ 65 w 65"/>
                  <a:gd name="T7" fmla="*/ 43 h 43"/>
                </a:gdLst>
                <a:ahLst/>
                <a:cxnLst>
                  <a:cxn ang="0">
                    <a:pos x="T0" y="T1"/>
                  </a:cxn>
                  <a:cxn ang="0">
                    <a:pos x="T2" y="T3"/>
                  </a:cxn>
                  <a:cxn ang="0">
                    <a:pos x="T4" y="T5"/>
                  </a:cxn>
                  <a:cxn ang="0">
                    <a:pos x="T6" y="T7"/>
                  </a:cxn>
                </a:cxnLst>
                <a:rect l="0" t="0" r="r" b="b"/>
                <a:pathLst>
                  <a:path w="65" h="43">
                    <a:moveTo>
                      <a:pt x="65" y="43"/>
                    </a:moveTo>
                    <a:lnTo>
                      <a:pt x="0" y="21"/>
                    </a:lnTo>
                    <a:lnTo>
                      <a:pt x="65" y="0"/>
                    </a:lnTo>
                    <a:lnTo>
                      <a:pt x="65" y="43"/>
                    </a:lnTo>
                    <a:close/>
                  </a:path>
                </a:pathLst>
              </a:custGeom>
              <a:grpFill/>
              <a:ln w="9525" cmpd="sng">
                <a:solidFill>
                  <a:schemeClr val="tx1"/>
                </a:solidFill>
                <a:round/>
                <a:headEnd/>
                <a:tailEnd/>
              </a:ln>
              <a:extLst/>
            </p:spPr>
            <p:txBody>
              <a:bodyPr anchor="b"/>
              <a:lstStyle/>
              <a:p>
                <a:endParaRPr lang="en-US" dirty="0"/>
              </a:p>
            </p:txBody>
          </p:sp>
          <p:sp>
            <p:nvSpPr>
              <p:cNvPr id="458" name="Freeform 112"/>
              <p:cNvSpPr>
                <a:spLocks/>
              </p:cNvSpPr>
              <p:nvPr/>
            </p:nvSpPr>
            <p:spPr bwMode="auto">
              <a:xfrm>
                <a:off x="1925" y="2521"/>
                <a:ext cx="48" cy="112"/>
              </a:xfrm>
              <a:custGeom>
                <a:avLst/>
                <a:gdLst>
                  <a:gd name="T0" fmla="*/ 142 w 142"/>
                  <a:gd name="T1" fmla="*/ 0 h 266"/>
                  <a:gd name="T2" fmla="*/ 43 w 142"/>
                  <a:gd name="T3" fmla="*/ 0 h 266"/>
                  <a:gd name="T4" fmla="*/ 43 w 142"/>
                  <a:gd name="T5" fmla="*/ 266 h 266"/>
                  <a:gd name="T6" fmla="*/ 0 w 142"/>
                  <a:gd name="T7" fmla="*/ 266 h 266"/>
                </a:gdLst>
                <a:ahLst/>
                <a:cxnLst>
                  <a:cxn ang="0">
                    <a:pos x="T0" y="T1"/>
                  </a:cxn>
                  <a:cxn ang="0">
                    <a:pos x="T2" y="T3"/>
                  </a:cxn>
                  <a:cxn ang="0">
                    <a:pos x="T4" y="T5"/>
                  </a:cxn>
                  <a:cxn ang="0">
                    <a:pos x="T6" y="T7"/>
                  </a:cxn>
                </a:cxnLst>
                <a:rect l="0" t="0" r="r" b="b"/>
                <a:pathLst>
                  <a:path w="142" h="266">
                    <a:moveTo>
                      <a:pt x="142" y="0"/>
                    </a:moveTo>
                    <a:lnTo>
                      <a:pt x="43" y="0"/>
                    </a:lnTo>
                    <a:lnTo>
                      <a:pt x="43" y="266"/>
                    </a:lnTo>
                    <a:lnTo>
                      <a:pt x="0" y="266"/>
                    </a:lnTo>
                  </a:path>
                </a:pathLst>
              </a:custGeom>
              <a:grpFill/>
              <a:ln w="9525" cmpd="sng">
                <a:solidFill>
                  <a:schemeClr val="tx1"/>
                </a:solidFill>
                <a:prstDash val="solid"/>
                <a:round/>
                <a:headEnd/>
                <a:tailEnd/>
              </a:ln>
              <a:extLst/>
            </p:spPr>
            <p:txBody>
              <a:bodyPr anchor="b"/>
              <a:lstStyle/>
              <a:p>
                <a:endParaRPr lang="en-US" dirty="0"/>
              </a:p>
            </p:txBody>
          </p:sp>
          <p:sp>
            <p:nvSpPr>
              <p:cNvPr id="459" name="Freeform 113"/>
              <p:cNvSpPr>
                <a:spLocks/>
              </p:cNvSpPr>
              <p:nvPr/>
            </p:nvSpPr>
            <p:spPr bwMode="auto">
              <a:xfrm>
                <a:off x="1905" y="2624"/>
                <a:ext cx="23" cy="18"/>
              </a:xfrm>
              <a:custGeom>
                <a:avLst/>
                <a:gdLst>
                  <a:gd name="T0" fmla="*/ 65 w 65"/>
                  <a:gd name="T1" fmla="*/ 42 h 42"/>
                  <a:gd name="T2" fmla="*/ 0 w 65"/>
                  <a:gd name="T3" fmla="*/ 21 h 42"/>
                  <a:gd name="T4" fmla="*/ 65 w 65"/>
                  <a:gd name="T5" fmla="*/ 0 h 42"/>
                  <a:gd name="T6" fmla="*/ 65 w 65"/>
                  <a:gd name="T7" fmla="*/ 42 h 42"/>
                </a:gdLst>
                <a:ahLst/>
                <a:cxnLst>
                  <a:cxn ang="0">
                    <a:pos x="T0" y="T1"/>
                  </a:cxn>
                  <a:cxn ang="0">
                    <a:pos x="T2" y="T3"/>
                  </a:cxn>
                  <a:cxn ang="0">
                    <a:pos x="T4" y="T5"/>
                  </a:cxn>
                  <a:cxn ang="0">
                    <a:pos x="T6" y="T7"/>
                  </a:cxn>
                </a:cxnLst>
                <a:rect l="0" t="0" r="r" b="b"/>
                <a:pathLst>
                  <a:path w="65" h="42">
                    <a:moveTo>
                      <a:pt x="65" y="42"/>
                    </a:moveTo>
                    <a:lnTo>
                      <a:pt x="0" y="21"/>
                    </a:lnTo>
                    <a:lnTo>
                      <a:pt x="65" y="0"/>
                    </a:lnTo>
                    <a:lnTo>
                      <a:pt x="65" y="42"/>
                    </a:lnTo>
                    <a:close/>
                  </a:path>
                </a:pathLst>
              </a:custGeom>
              <a:grpFill/>
              <a:ln w="9525" cmpd="sng">
                <a:solidFill>
                  <a:schemeClr val="tx1"/>
                </a:solidFill>
                <a:round/>
                <a:headEnd/>
                <a:tailEnd/>
              </a:ln>
              <a:extLst/>
            </p:spPr>
            <p:txBody>
              <a:bodyPr anchor="b"/>
              <a:lstStyle/>
              <a:p>
                <a:endParaRPr lang="en-US" dirty="0"/>
              </a:p>
            </p:txBody>
          </p:sp>
          <p:sp>
            <p:nvSpPr>
              <p:cNvPr id="460" name="Freeform 114"/>
              <p:cNvSpPr>
                <a:spLocks/>
              </p:cNvSpPr>
              <p:nvPr/>
            </p:nvSpPr>
            <p:spPr bwMode="auto">
              <a:xfrm>
                <a:off x="1868" y="2447"/>
                <a:ext cx="22" cy="93"/>
              </a:xfrm>
              <a:custGeom>
                <a:avLst/>
                <a:gdLst>
                  <a:gd name="T0" fmla="*/ 66 w 66"/>
                  <a:gd name="T1" fmla="*/ 0 h 220"/>
                  <a:gd name="T2" fmla="*/ 46 w 66"/>
                  <a:gd name="T3" fmla="*/ 0 h 220"/>
                  <a:gd name="T4" fmla="*/ 46 w 66"/>
                  <a:gd name="T5" fmla="*/ 220 h 220"/>
                  <a:gd name="T6" fmla="*/ 0 w 66"/>
                  <a:gd name="T7" fmla="*/ 220 h 220"/>
                </a:gdLst>
                <a:ahLst/>
                <a:cxnLst>
                  <a:cxn ang="0">
                    <a:pos x="T0" y="T1"/>
                  </a:cxn>
                  <a:cxn ang="0">
                    <a:pos x="T2" y="T3"/>
                  </a:cxn>
                  <a:cxn ang="0">
                    <a:pos x="T4" y="T5"/>
                  </a:cxn>
                  <a:cxn ang="0">
                    <a:pos x="T6" y="T7"/>
                  </a:cxn>
                </a:cxnLst>
                <a:rect l="0" t="0" r="r" b="b"/>
                <a:pathLst>
                  <a:path w="66" h="220">
                    <a:moveTo>
                      <a:pt x="66" y="0"/>
                    </a:moveTo>
                    <a:lnTo>
                      <a:pt x="46" y="0"/>
                    </a:lnTo>
                    <a:lnTo>
                      <a:pt x="46" y="220"/>
                    </a:lnTo>
                    <a:lnTo>
                      <a:pt x="0" y="220"/>
                    </a:lnTo>
                  </a:path>
                </a:pathLst>
              </a:custGeom>
              <a:grpFill/>
              <a:ln w="9525" cmpd="sng">
                <a:solidFill>
                  <a:schemeClr val="tx1"/>
                </a:solidFill>
                <a:prstDash val="solid"/>
                <a:round/>
                <a:headEnd/>
                <a:tailEnd/>
              </a:ln>
              <a:extLst/>
            </p:spPr>
            <p:txBody>
              <a:bodyPr anchor="b"/>
              <a:lstStyle/>
              <a:p>
                <a:endParaRPr lang="en-US" dirty="0"/>
              </a:p>
            </p:txBody>
          </p:sp>
          <p:sp>
            <p:nvSpPr>
              <p:cNvPr id="461" name="Freeform 115"/>
              <p:cNvSpPr>
                <a:spLocks/>
              </p:cNvSpPr>
              <p:nvPr/>
            </p:nvSpPr>
            <p:spPr bwMode="auto">
              <a:xfrm>
                <a:off x="1847" y="2531"/>
                <a:ext cx="21" cy="18"/>
              </a:xfrm>
              <a:custGeom>
                <a:avLst/>
                <a:gdLst>
                  <a:gd name="T0" fmla="*/ 65 w 65"/>
                  <a:gd name="T1" fmla="*/ 42 h 42"/>
                  <a:gd name="T2" fmla="*/ 0 w 65"/>
                  <a:gd name="T3" fmla="*/ 21 h 42"/>
                  <a:gd name="T4" fmla="*/ 65 w 65"/>
                  <a:gd name="T5" fmla="*/ 0 h 42"/>
                  <a:gd name="T6" fmla="*/ 65 w 65"/>
                  <a:gd name="T7" fmla="*/ 42 h 42"/>
                </a:gdLst>
                <a:ahLst/>
                <a:cxnLst>
                  <a:cxn ang="0">
                    <a:pos x="T0" y="T1"/>
                  </a:cxn>
                  <a:cxn ang="0">
                    <a:pos x="T2" y="T3"/>
                  </a:cxn>
                  <a:cxn ang="0">
                    <a:pos x="T4" y="T5"/>
                  </a:cxn>
                  <a:cxn ang="0">
                    <a:pos x="T6" y="T7"/>
                  </a:cxn>
                </a:cxnLst>
                <a:rect l="0" t="0" r="r" b="b"/>
                <a:pathLst>
                  <a:path w="65" h="42">
                    <a:moveTo>
                      <a:pt x="65" y="42"/>
                    </a:moveTo>
                    <a:lnTo>
                      <a:pt x="0" y="21"/>
                    </a:lnTo>
                    <a:lnTo>
                      <a:pt x="65" y="0"/>
                    </a:lnTo>
                    <a:lnTo>
                      <a:pt x="65" y="42"/>
                    </a:lnTo>
                    <a:close/>
                  </a:path>
                </a:pathLst>
              </a:custGeom>
              <a:grpFill/>
              <a:ln w="9525" cmpd="sng">
                <a:solidFill>
                  <a:schemeClr val="tx1"/>
                </a:solidFill>
                <a:round/>
                <a:headEnd/>
                <a:tailEnd/>
              </a:ln>
              <a:extLst/>
            </p:spPr>
            <p:txBody>
              <a:bodyPr anchor="b"/>
              <a:lstStyle/>
              <a:p>
                <a:endParaRPr lang="en-US" dirty="0"/>
              </a:p>
            </p:txBody>
          </p:sp>
          <p:sp>
            <p:nvSpPr>
              <p:cNvPr id="462" name="Freeform 116"/>
              <p:cNvSpPr>
                <a:spLocks/>
              </p:cNvSpPr>
              <p:nvPr/>
            </p:nvSpPr>
            <p:spPr bwMode="auto">
              <a:xfrm>
                <a:off x="1781" y="2424"/>
                <a:ext cx="64" cy="21"/>
              </a:xfrm>
              <a:custGeom>
                <a:avLst/>
                <a:gdLst>
                  <a:gd name="T0" fmla="*/ 189 w 189"/>
                  <a:gd name="T1" fmla="*/ 0 h 50"/>
                  <a:gd name="T2" fmla="*/ 66 w 189"/>
                  <a:gd name="T3" fmla="*/ 0 h 50"/>
                  <a:gd name="T4" fmla="*/ 66 w 189"/>
                  <a:gd name="T5" fmla="*/ 50 h 50"/>
                  <a:gd name="T6" fmla="*/ 0 w 189"/>
                  <a:gd name="T7" fmla="*/ 50 h 50"/>
                </a:gdLst>
                <a:ahLst/>
                <a:cxnLst>
                  <a:cxn ang="0">
                    <a:pos x="T0" y="T1"/>
                  </a:cxn>
                  <a:cxn ang="0">
                    <a:pos x="T2" y="T3"/>
                  </a:cxn>
                  <a:cxn ang="0">
                    <a:pos x="T4" y="T5"/>
                  </a:cxn>
                  <a:cxn ang="0">
                    <a:pos x="T6" y="T7"/>
                  </a:cxn>
                </a:cxnLst>
                <a:rect l="0" t="0" r="r" b="b"/>
                <a:pathLst>
                  <a:path w="189" h="50">
                    <a:moveTo>
                      <a:pt x="189" y="0"/>
                    </a:moveTo>
                    <a:lnTo>
                      <a:pt x="66" y="0"/>
                    </a:lnTo>
                    <a:lnTo>
                      <a:pt x="66" y="50"/>
                    </a:lnTo>
                    <a:lnTo>
                      <a:pt x="0" y="50"/>
                    </a:lnTo>
                  </a:path>
                </a:pathLst>
              </a:custGeom>
              <a:grpFill/>
              <a:ln w="9525" cmpd="sng">
                <a:solidFill>
                  <a:schemeClr val="tx1"/>
                </a:solidFill>
                <a:prstDash val="solid"/>
                <a:round/>
                <a:headEnd/>
                <a:tailEnd/>
              </a:ln>
              <a:extLst/>
            </p:spPr>
            <p:txBody>
              <a:bodyPr anchor="b"/>
              <a:lstStyle/>
              <a:p>
                <a:endParaRPr lang="en-US" dirty="0"/>
              </a:p>
            </p:txBody>
          </p:sp>
          <p:sp>
            <p:nvSpPr>
              <p:cNvPr id="463" name="Freeform 117"/>
              <p:cNvSpPr>
                <a:spLocks/>
              </p:cNvSpPr>
              <p:nvPr/>
            </p:nvSpPr>
            <p:spPr bwMode="auto">
              <a:xfrm>
                <a:off x="1761" y="2436"/>
                <a:ext cx="23" cy="18"/>
              </a:xfrm>
              <a:custGeom>
                <a:avLst/>
                <a:gdLst>
                  <a:gd name="T0" fmla="*/ 66 w 66"/>
                  <a:gd name="T1" fmla="*/ 42 h 42"/>
                  <a:gd name="T2" fmla="*/ 0 w 66"/>
                  <a:gd name="T3" fmla="*/ 21 h 42"/>
                  <a:gd name="T4" fmla="*/ 66 w 66"/>
                  <a:gd name="T5" fmla="*/ 0 h 42"/>
                  <a:gd name="T6" fmla="*/ 66 w 66"/>
                  <a:gd name="T7" fmla="*/ 42 h 42"/>
                </a:gdLst>
                <a:ahLst/>
                <a:cxnLst>
                  <a:cxn ang="0">
                    <a:pos x="T0" y="T1"/>
                  </a:cxn>
                  <a:cxn ang="0">
                    <a:pos x="T2" y="T3"/>
                  </a:cxn>
                  <a:cxn ang="0">
                    <a:pos x="T4" y="T5"/>
                  </a:cxn>
                  <a:cxn ang="0">
                    <a:pos x="T6" y="T7"/>
                  </a:cxn>
                </a:cxnLst>
                <a:rect l="0" t="0" r="r" b="b"/>
                <a:pathLst>
                  <a:path w="66" h="42">
                    <a:moveTo>
                      <a:pt x="66" y="42"/>
                    </a:moveTo>
                    <a:lnTo>
                      <a:pt x="0" y="21"/>
                    </a:lnTo>
                    <a:lnTo>
                      <a:pt x="66" y="0"/>
                    </a:lnTo>
                    <a:lnTo>
                      <a:pt x="66" y="42"/>
                    </a:lnTo>
                    <a:close/>
                  </a:path>
                </a:pathLst>
              </a:custGeom>
              <a:grpFill/>
              <a:ln w="9525" cmpd="sng">
                <a:solidFill>
                  <a:schemeClr val="tx1"/>
                </a:solidFill>
                <a:round/>
                <a:headEnd/>
                <a:tailEnd/>
              </a:ln>
              <a:extLst/>
            </p:spPr>
            <p:txBody>
              <a:bodyPr anchor="b"/>
              <a:lstStyle/>
              <a:p>
                <a:endParaRPr lang="en-US" dirty="0"/>
              </a:p>
            </p:txBody>
          </p:sp>
          <p:sp>
            <p:nvSpPr>
              <p:cNvPr id="464" name="Freeform 118"/>
              <p:cNvSpPr>
                <a:spLocks/>
              </p:cNvSpPr>
              <p:nvPr/>
            </p:nvSpPr>
            <p:spPr bwMode="auto">
              <a:xfrm>
                <a:off x="1719" y="2468"/>
                <a:ext cx="85" cy="33"/>
              </a:xfrm>
              <a:custGeom>
                <a:avLst/>
                <a:gdLst>
                  <a:gd name="T0" fmla="*/ 0 w 250"/>
                  <a:gd name="T1" fmla="*/ 0 h 78"/>
                  <a:gd name="T2" fmla="*/ 0 w 250"/>
                  <a:gd name="T3" fmla="*/ 57 h 78"/>
                  <a:gd name="T4" fmla="*/ 250 w 250"/>
                  <a:gd name="T5" fmla="*/ 57 h 78"/>
                  <a:gd name="T6" fmla="*/ 250 w 250"/>
                  <a:gd name="T7" fmla="*/ 78 h 78"/>
                </a:gdLst>
                <a:ahLst/>
                <a:cxnLst>
                  <a:cxn ang="0">
                    <a:pos x="T0" y="T1"/>
                  </a:cxn>
                  <a:cxn ang="0">
                    <a:pos x="T2" y="T3"/>
                  </a:cxn>
                  <a:cxn ang="0">
                    <a:pos x="T4" y="T5"/>
                  </a:cxn>
                  <a:cxn ang="0">
                    <a:pos x="T6" y="T7"/>
                  </a:cxn>
                </a:cxnLst>
                <a:rect l="0" t="0" r="r" b="b"/>
                <a:pathLst>
                  <a:path w="250" h="78">
                    <a:moveTo>
                      <a:pt x="0" y="0"/>
                    </a:moveTo>
                    <a:lnTo>
                      <a:pt x="0" y="57"/>
                    </a:lnTo>
                    <a:lnTo>
                      <a:pt x="250" y="57"/>
                    </a:lnTo>
                    <a:lnTo>
                      <a:pt x="250" y="78"/>
                    </a:lnTo>
                  </a:path>
                </a:pathLst>
              </a:custGeom>
              <a:grpFill/>
              <a:ln w="9525" cmpd="sng">
                <a:solidFill>
                  <a:schemeClr val="tx1"/>
                </a:solidFill>
                <a:prstDash val="solid"/>
                <a:round/>
                <a:headEnd/>
                <a:tailEnd/>
              </a:ln>
              <a:extLst/>
            </p:spPr>
            <p:txBody>
              <a:bodyPr anchor="b"/>
              <a:lstStyle/>
              <a:p>
                <a:endParaRPr lang="en-US" dirty="0"/>
              </a:p>
            </p:txBody>
          </p:sp>
          <p:sp>
            <p:nvSpPr>
              <p:cNvPr id="465" name="Freeform 119"/>
              <p:cNvSpPr>
                <a:spLocks/>
              </p:cNvSpPr>
              <p:nvPr/>
            </p:nvSpPr>
            <p:spPr bwMode="auto">
              <a:xfrm>
                <a:off x="1793" y="2499"/>
                <a:ext cx="22" cy="18"/>
              </a:xfrm>
              <a:custGeom>
                <a:avLst/>
                <a:gdLst>
                  <a:gd name="T0" fmla="*/ 66 w 66"/>
                  <a:gd name="T1" fmla="*/ 0 h 42"/>
                  <a:gd name="T2" fmla="*/ 33 w 66"/>
                  <a:gd name="T3" fmla="*/ 42 h 42"/>
                  <a:gd name="T4" fmla="*/ 0 w 66"/>
                  <a:gd name="T5" fmla="*/ 0 h 42"/>
                  <a:gd name="T6" fmla="*/ 66 w 66"/>
                  <a:gd name="T7" fmla="*/ 0 h 42"/>
                </a:gdLst>
                <a:ahLst/>
                <a:cxnLst>
                  <a:cxn ang="0">
                    <a:pos x="T0" y="T1"/>
                  </a:cxn>
                  <a:cxn ang="0">
                    <a:pos x="T2" y="T3"/>
                  </a:cxn>
                  <a:cxn ang="0">
                    <a:pos x="T4" y="T5"/>
                  </a:cxn>
                  <a:cxn ang="0">
                    <a:pos x="T6" y="T7"/>
                  </a:cxn>
                </a:cxnLst>
                <a:rect l="0" t="0" r="r" b="b"/>
                <a:pathLst>
                  <a:path w="66" h="42">
                    <a:moveTo>
                      <a:pt x="66" y="0"/>
                    </a:moveTo>
                    <a:lnTo>
                      <a:pt x="33" y="42"/>
                    </a:lnTo>
                    <a:lnTo>
                      <a:pt x="0" y="0"/>
                    </a:lnTo>
                    <a:lnTo>
                      <a:pt x="66" y="0"/>
                    </a:lnTo>
                    <a:close/>
                  </a:path>
                </a:pathLst>
              </a:custGeom>
              <a:grpFill/>
              <a:ln w="9525" cmpd="sng">
                <a:solidFill>
                  <a:schemeClr val="tx1"/>
                </a:solidFill>
                <a:round/>
                <a:headEnd/>
                <a:tailEnd/>
              </a:ln>
              <a:extLst/>
            </p:spPr>
            <p:txBody>
              <a:bodyPr anchor="b"/>
              <a:lstStyle/>
              <a:p>
                <a:endParaRPr lang="en-US" dirty="0"/>
              </a:p>
            </p:txBody>
          </p:sp>
          <p:sp>
            <p:nvSpPr>
              <p:cNvPr id="466" name="Freeform 120"/>
              <p:cNvSpPr>
                <a:spLocks/>
              </p:cNvSpPr>
              <p:nvPr/>
            </p:nvSpPr>
            <p:spPr bwMode="auto">
              <a:xfrm>
                <a:off x="1736" y="2563"/>
                <a:ext cx="68" cy="33"/>
              </a:xfrm>
              <a:custGeom>
                <a:avLst/>
                <a:gdLst>
                  <a:gd name="T0" fmla="*/ 200 w 200"/>
                  <a:gd name="T1" fmla="*/ 0 h 78"/>
                  <a:gd name="T2" fmla="*/ 200 w 200"/>
                  <a:gd name="T3" fmla="*/ 58 h 78"/>
                  <a:gd name="T4" fmla="*/ 0 w 200"/>
                  <a:gd name="T5" fmla="*/ 58 h 78"/>
                  <a:gd name="T6" fmla="*/ 0 w 200"/>
                  <a:gd name="T7" fmla="*/ 78 h 78"/>
                </a:gdLst>
                <a:ahLst/>
                <a:cxnLst>
                  <a:cxn ang="0">
                    <a:pos x="T0" y="T1"/>
                  </a:cxn>
                  <a:cxn ang="0">
                    <a:pos x="T2" y="T3"/>
                  </a:cxn>
                  <a:cxn ang="0">
                    <a:pos x="T4" y="T5"/>
                  </a:cxn>
                  <a:cxn ang="0">
                    <a:pos x="T6" y="T7"/>
                  </a:cxn>
                </a:cxnLst>
                <a:rect l="0" t="0" r="r" b="b"/>
                <a:pathLst>
                  <a:path w="200" h="78">
                    <a:moveTo>
                      <a:pt x="200" y="0"/>
                    </a:moveTo>
                    <a:lnTo>
                      <a:pt x="200" y="58"/>
                    </a:lnTo>
                    <a:lnTo>
                      <a:pt x="0" y="58"/>
                    </a:lnTo>
                    <a:lnTo>
                      <a:pt x="0" y="78"/>
                    </a:lnTo>
                  </a:path>
                </a:pathLst>
              </a:custGeom>
              <a:grpFill/>
              <a:ln w="9525" cmpd="sng">
                <a:solidFill>
                  <a:schemeClr val="tx1"/>
                </a:solidFill>
                <a:prstDash val="solid"/>
                <a:round/>
                <a:headEnd/>
                <a:tailEnd/>
              </a:ln>
              <a:extLst/>
            </p:spPr>
            <p:txBody>
              <a:bodyPr anchor="b"/>
              <a:lstStyle/>
              <a:p>
                <a:endParaRPr lang="en-US" dirty="0"/>
              </a:p>
            </p:txBody>
          </p:sp>
          <p:sp>
            <p:nvSpPr>
              <p:cNvPr id="467" name="Freeform 121"/>
              <p:cNvSpPr>
                <a:spLocks/>
              </p:cNvSpPr>
              <p:nvPr/>
            </p:nvSpPr>
            <p:spPr bwMode="auto">
              <a:xfrm>
                <a:off x="1724" y="2594"/>
                <a:ext cx="23" cy="18"/>
              </a:xfrm>
              <a:custGeom>
                <a:avLst/>
                <a:gdLst>
                  <a:gd name="T0" fmla="*/ 66 w 66"/>
                  <a:gd name="T1" fmla="*/ 0 h 43"/>
                  <a:gd name="T2" fmla="*/ 33 w 66"/>
                  <a:gd name="T3" fmla="*/ 43 h 43"/>
                  <a:gd name="T4" fmla="*/ 0 w 66"/>
                  <a:gd name="T5" fmla="*/ 0 h 43"/>
                  <a:gd name="T6" fmla="*/ 66 w 66"/>
                  <a:gd name="T7" fmla="*/ 0 h 43"/>
                </a:gdLst>
                <a:ahLst/>
                <a:cxnLst>
                  <a:cxn ang="0">
                    <a:pos x="T0" y="T1"/>
                  </a:cxn>
                  <a:cxn ang="0">
                    <a:pos x="T2" y="T3"/>
                  </a:cxn>
                  <a:cxn ang="0">
                    <a:pos x="T4" y="T5"/>
                  </a:cxn>
                  <a:cxn ang="0">
                    <a:pos x="T6" y="T7"/>
                  </a:cxn>
                </a:cxnLst>
                <a:rect l="0" t="0" r="r" b="b"/>
                <a:pathLst>
                  <a:path w="66" h="43">
                    <a:moveTo>
                      <a:pt x="66" y="0"/>
                    </a:moveTo>
                    <a:lnTo>
                      <a:pt x="33" y="43"/>
                    </a:lnTo>
                    <a:lnTo>
                      <a:pt x="0" y="0"/>
                    </a:lnTo>
                    <a:lnTo>
                      <a:pt x="66" y="0"/>
                    </a:lnTo>
                    <a:close/>
                  </a:path>
                </a:pathLst>
              </a:custGeom>
              <a:grpFill/>
              <a:ln w="9525" cmpd="sng">
                <a:solidFill>
                  <a:schemeClr val="tx1"/>
                </a:solidFill>
                <a:round/>
                <a:headEnd/>
                <a:tailEnd/>
              </a:ln>
              <a:extLst/>
            </p:spPr>
            <p:txBody>
              <a:bodyPr anchor="b"/>
              <a:lstStyle/>
              <a:p>
                <a:endParaRPr lang="en-US" dirty="0"/>
              </a:p>
            </p:txBody>
          </p:sp>
          <p:sp>
            <p:nvSpPr>
              <p:cNvPr id="468" name="Freeform 122"/>
              <p:cNvSpPr>
                <a:spLocks/>
              </p:cNvSpPr>
              <p:nvPr/>
            </p:nvSpPr>
            <p:spPr bwMode="auto">
              <a:xfrm>
                <a:off x="1888" y="2447"/>
                <a:ext cx="17" cy="170"/>
              </a:xfrm>
              <a:custGeom>
                <a:avLst/>
                <a:gdLst>
                  <a:gd name="T0" fmla="*/ 0 w 50"/>
                  <a:gd name="T1" fmla="*/ 0 h 403"/>
                  <a:gd name="T2" fmla="*/ 0 w 50"/>
                  <a:gd name="T3" fmla="*/ 220 h 403"/>
                  <a:gd name="T4" fmla="*/ 50 w 50"/>
                  <a:gd name="T5" fmla="*/ 220 h 403"/>
                  <a:gd name="T6" fmla="*/ 50 w 50"/>
                  <a:gd name="T7" fmla="*/ 403 h 403"/>
                </a:gdLst>
                <a:ahLst/>
                <a:cxnLst>
                  <a:cxn ang="0">
                    <a:pos x="T0" y="T1"/>
                  </a:cxn>
                  <a:cxn ang="0">
                    <a:pos x="T2" y="T3"/>
                  </a:cxn>
                  <a:cxn ang="0">
                    <a:pos x="T4" y="T5"/>
                  </a:cxn>
                  <a:cxn ang="0">
                    <a:pos x="T6" y="T7"/>
                  </a:cxn>
                </a:cxnLst>
                <a:rect l="0" t="0" r="r" b="b"/>
                <a:pathLst>
                  <a:path w="50" h="403">
                    <a:moveTo>
                      <a:pt x="0" y="0"/>
                    </a:moveTo>
                    <a:lnTo>
                      <a:pt x="0" y="220"/>
                    </a:lnTo>
                    <a:lnTo>
                      <a:pt x="50" y="220"/>
                    </a:lnTo>
                    <a:lnTo>
                      <a:pt x="50" y="403"/>
                    </a:lnTo>
                  </a:path>
                </a:pathLst>
              </a:custGeom>
              <a:grpFill/>
              <a:ln w="9525" cmpd="sng">
                <a:solidFill>
                  <a:schemeClr val="tx1"/>
                </a:solidFill>
                <a:prstDash val="solid"/>
                <a:round/>
                <a:headEnd/>
                <a:tailEnd/>
              </a:ln>
              <a:extLst/>
            </p:spPr>
            <p:txBody>
              <a:bodyPr anchor="b"/>
              <a:lstStyle/>
              <a:p>
                <a:endParaRPr lang="en-US" dirty="0"/>
              </a:p>
            </p:txBody>
          </p:sp>
          <p:sp>
            <p:nvSpPr>
              <p:cNvPr id="469" name="Freeform 123"/>
              <p:cNvSpPr>
                <a:spLocks/>
              </p:cNvSpPr>
              <p:nvPr/>
            </p:nvSpPr>
            <p:spPr bwMode="auto">
              <a:xfrm>
                <a:off x="1894" y="2615"/>
                <a:ext cx="22" cy="18"/>
              </a:xfrm>
              <a:custGeom>
                <a:avLst/>
                <a:gdLst>
                  <a:gd name="T0" fmla="*/ 65 w 65"/>
                  <a:gd name="T1" fmla="*/ 0 h 43"/>
                  <a:gd name="T2" fmla="*/ 33 w 65"/>
                  <a:gd name="T3" fmla="*/ 43 h 43"/>
                  <a:gd name="T4" fmla="*/ 0 w 65"/>
                  <a:gd name="T5" fmla="*/ 0 h 43"/>
                  <a:gd name="T6" fmla="*/ 65 w 65"/>
                  <a:gd name="T7" fmla="*/ 0 h 43"/>
                </a:gdLst>
                <a:ahLst/>
                <a:cxnLst>
                  <a:cxn ang="0">
                    <a:pos x="T0" y="T1"/>
                  </a:cxn>
                  <a:cxn ang="0">
                    <a:pos x="T2" y="T3"/>
                  </a:cxn>
                  <a:cxn ang="0">
                    <a:pos x="T4" y="T5"/>
                  </a:cxn>
                  <a:cxn ang="0">
                    <a:pos x="T6" y="T7"/>
                  </a:cxn>
                </a:cxnLst>
                <a:rect l="0" t="0" r="r" b="b"/>
                <a:pathLst>
                  <a:path w="65" h="43">
                    <a:moveTo>
                      <a:pt x="65" y="0"/>
                    </a:moveTo>
                    <a:lnTo>
                      <a:pt x="33" y="43"/>
                    </a:lnTo>
                    <a:lnTo>
                      <a:pt x="0" y="0"/>
                    </a:lnTo>
                    <a:lnTo>
                      <a:pt x="65" y="0"/>
                    </a:lnTo>
                    <a:close/>
                  </a:path>
                </a:pathLst>
              </a:custGeom>
              <a:grpFill/>
              <a:ln w="9525" cmpd="sng">
                <a:solidFill>
                  <a:schemeClr val="tx1"/>
                </a:solidFill>
                <a:round/>
                <a:headEnd/>
                <a:tailEnd/>
              </a:ln>
              <a:extLst/>
            </p:spPr>
            <p:txBody>
              <a:bodyPr anchor="b"/>
              <a:lstStyle/>
              <a:p>
                <a:endParaRPr lang="en-US" dirty="0"/>
              </a:p>
            </p:txBody>
          </p:sp>
          <p:sp>
            <p:nvSpPr>
              <p:cNvPr id="470" name="Freeform 124"/>
              <p:cNvSpPr>
                <a:spLocks/>
              </p:cNvSpPr>
              <p:nvPr/>
            </p:nvSpPr>
            <p:spPr bwMode="auto">
              <a:xfrm>
                <a:off x="1744" y="2329"/>
                <a:ext cx="116" cy="10"/>
              </a:xfrm>
              <a:custGeom>
                <a:avLst/>
                <a:gdLst>
                  <a:gd name="T0" fmla="*/ 0 w 340"/>
                  <a:gd name="T1" fmla="*/ 0 h 24"/>
                  <a:gd name="T2" fmla="*/ 199 w 340"/>
                  <a:gd name="T3" fmla="*/ 0 h 24"/>
                  <a:gd name="T4" fmla="*/ 199 w 340"/>
                  <a:gd name="T5" fmla="*/ 24 h 24"/>
                  <a:gd name="T6" fmla="*/ 340 w 340"/>
                  <a:gd name="T7" fmla="*/ 24 h 24"/>
                </a:gdLst>
                <a:ahLst/>
                <a:cxnLst>
                  <a:cxn ang="0">
                    <a:pos x="T0" y="T1"/>
                  </a:cxn>
                  <a:cxn ang="0">
                    <a:pos x="T2" y="T3"/>
                  </a:cxn>
                  <a:cxn ang="0">
                    <a:pos x="T4" y="T5"/>
                  </a:cxn>
                  <a:cxn ang="0">
                    <a:pos x="T6" y="T7"/>
                  </a:cxn>
                </a:cxnLst>
                <a:rect l="0" t="0" r="r" b="b"/>
                <a:pathLst>
                  <a:path w="340" h="24">
                    <a:moveTo>
                      <a:pt x="0" y="0"/>
                    </a:moveTo>
                    <a:lnTo>
                      <a:pt x="199" y="0"/>
                    </a:lnTo>
                    <a:lnTo>
                      <a:pt x="199" y="24"/>
                    </a:lnTo>
                    <a:lnTo>
                      <a:pt x="340" y="24"/>
                    </a:lnTo>
                  </a:path>
                </a:pathLst>
              </a:custGeom>
              <a:grpFill/>
              <a:ln w="9525" cmpd="sng">
                <a:solidFill>
                  <a:schemeClr val="tx1"/>
                </a:solidFill>
                <a:prstDash val="solid"/>
                <a:round/>
                <a:headEnd/>
                <a:tailEnd/>
              </a:ln>
              <a:extLst/>
            </p:spPr>
            <p:txBody>
              <a:bodyPr anchor="b"/>
              <a:lstStyle/>
              <a:p>
                <a:endParaRPr lang="en-US" dirty="0"/>
              </a:p>
            </p:txBody>
          </p:sp>
          <p:sp>
            <p:nvSpPr>
              <p:cNvPr id="471" name="Freeform 125"/>
              <p:cNvSpPr>
                <a:spLocks/>
              </p:cNvSpPr>
              <p:nvPr/>
            </p:nvSpPr>
            <p:spPr bwMode="auto">
              <a:xfrm>
                <a:off x="1857" y="2331"/>
                <a:ext cx="22" cy="18"/>
              </a:xfrm>
              <a:custGeom>
                <a:avLst/>
                <a:gdLst>
                  <a:gd name="T0" fmla="*/ 0 w 65"/>
                  <a:gd name="T1" fmla="*/ 0 h 43"/>
                  <a:gd name="T2" fmla="*/ 65 w 65"/>
                  <a:gd name="T3" fmla="*/ 21 h 43"/>
                  <a:gd name="T4" fmla="*/ 0 w 65"/>
                  <a:gd name="T5" fmla="*/ 43 h 43"/>
                  <a:gd name="T6" fmla="*/ 0 w 65"/>
                  <a:gd name="T7" fmla="*/ 0 h 43"/>
                </a:gdLst>
                <a:ahLst/>
                <a:cxnLst>
                  <a:cxn ang="0">
                    <a:pos x="T0" y="T1"/>
                  </a:cxn>
                  <a:cxn ang="0">
                    <a:pos x="T2" y="T3"/>
                  </a:cxn>
                  <a:cxn ang="0">
                    <a:pos x="T4" y="T5"/>
                  </a:cxn>
                  <a:cxn ang="0">
                    <a:pos x="T6" y="T7"/>
                  </a:cxn>
                </a:cxnLst>
                <a:rect l="0" t="0" r="r" b="b"/>
                <a:pathLst>
                  <a:path w="65" h="43">
                    <a:moveTo>
                      <a:pt x="0" y="0"/>
                    </a:moveTo>
                    <a:lnTo>
                      <a:pt x="65" y="21"/>
                    </a:lnTo>
                    <a:lnTo>
                      <a:pt x="0" y="43"/>
                    </a:lnTo>
                    <a:lnTo>
                      <a:pt x="0" y="0"/>
                    </a:lnTo>
                    <a:close/>
                  </a:path>
                </a:pathLst>
              </a:custGeom>
              <a:grpFill/>
              <a:ln w="9525" cmpd="sng">
                <a:solidFill>
                  <a:schemeClr val="tx1"/>
                </a:solidFill>
                <a:round/>
                <a:headEnd/>
                <a:tailEnd/>
              </a:ln>
              <a:extLst/>
            </p:spPr>
            <p:txBody>
              <a:bodyPr anchor="b"/>
              <a:lstStyle/>
              <a:p>
                <a:endParaRPr lang="en-US" dirty="0"/>
              </a:p>
            </p:txBody>
          </p:sp>
          <p:sp>
            <p:nvSpPr>
              <p:cNvPr id="472" name="Freeform 126"/>
              <p:cNvSpPr>
                <a:spLocks/>
              </p:cNvSpPr>
              <p:nvPr/>
            </p:nvSpPr>
            <p:spPr bwMode="auto">
              <a:xfrm>
                <a:off x="1888" y="2362"/>
                <a:ext cx="35" cy="23"/>
              </a:xfrm>
              <a:custGeom>
                <a:avLst/>
                <a:gdLst>
                  <a:gd name="T0" fmla="*/ 100 w 100"/>
                  <a:gd name="T1" fmla="*/ 0 h 54"/>
                  <a:gd name="T2" fmla="*/ 100 w 100"/>
                  <a:gd name="T3" fmla="*/ 46 h 54"/>
                  <a:gd name="T4" fmla="*/ 0 w 100"/>
                  <a:gd name="T5" fmla="*/ 46 h 54"/>
                  <a:gd name="T6" fmla="*/ 0 w 100"/>
                  <a:gd name="T7" fmla="*/ 54 h 54"/>
                </a:gdLst>
                <a:ahLst/>
                <a:cxnLst>
                  <a:cxn ang="0">
                    <a:pos x="T0" y="T1"/>
                  </a:cxn>
                  <a:cxn ang="0">
                    <a:pos x="T2" y="T3"/>
                  </a:cxn>
                  <a:cxn ang="0">
                    <a:pos x="T4" y="T5"/>
                  </a:cxn>
                  <a:cxn ang="0">
                    <a:pos x="T6" y="T7"/>
                  </a:cxn>
                </a:cxnLst>
                <a:rect l="0" t="0" r="r" b="b"/>
                <a:pathLst>
                  <a:path w="100" h="54">
                    <a:moveTo>
                      <a:pt x="100" y="0"/>
                    </a:moveTo>
                    <a:lnTo>
                      <a:pt x="100" y="46"/>
                    </a:lnTo>
                    <a:lnTo>
                      <a:pt x="0" y="46"/>
                    </a:lnTo>
                    <a:lnTo>
                      <a:pt x="0" y="54"/>
                    </a:lnTo>
                  </a:path>
                </a:pathLst>
              </a:custGeom>
              <a:grpFill/>
              <a:ln w="9525" cmpd="sng">
                <a:solidFill>
                  <a:schemeClr val="tx1"/>
                </a:solidFill>
                <a:prstDash val="solid"/>
                <a:round/>
                <a:headEnd/>
                <a:tailEnd/>
              </a:ln>
              <a:extLst/>
            </p:spPr>
            <p:txBody>
              <a:bodyPr anchor="b"/>
              <a:lstStyle/>
              <a:p>
                <a:endParaRPr lang="en-US" dirty="0"/>
              </a:p>
            </p:txBody>
          </p:sp>
          <p:sp>
            <p:nvSpPr>
              <p:cNvPr id="473" name="Freeform 127"/>
              <p:cNvSpPr>
                <a:spLocks/>
              </p:cNvSpPr>
              <p:nvPr/>
            </p:nvSpPr>
            <p:spPr bwMode="auto">
              <a:xfrm>
                <a:off x="1877" y="2383"/>
                <a:ext cx="22" cy="18"/>
              </a:xfrm>
              <a:custGeom>
                <a:avLst/>
                <a:gdLst>
                  <a:gd name="T0" fmla="*/ 65 w 65"/>
                  <a:gd name="T1" fmla="*/ 0 h 42"/>
                  <a:gd name="T2" fmla="*/ 33 w 65"/>
                  <a:gd name="T3" fmla="*/ 42 h 42"/>
                  <a:gd name="T4" fmla="*/ 0 w 65"/>
                  <a:gd name="T5" fmla="*/ 0 h 42"/>
                  <a:gd name="T6" fmla="*/ 65 w 65"/>
                  <a:gd name="T7" fmla="*/ 0 h 42"/>
                </a:gdLst>
                <a:ahLst/>
                <a:cxnLst>
                  <a:cxn ang="0">
                    <a:pos x="T0" y="T1"/>
                  </a:cxn>
                  <a:cxn ang="0">
                    <a:pos x="T2" y="T3"/>
                  </a:cxn>
                  <a:cxn ang="0">
                    <a:pos x="T4" y="T5"/>
                  </a:cxn>
                  <a:cxn ang="0">
                    <a:pos x="T6" y="T7"/>
                  </a:cxn>
                </a:cxnLst>
                <a:rect l="0" t="0" r="r" b="b"/>
                <a:pathLst>
                  <a:path w="65" h="42">
                    <a:moveTo>
                      <a:pt x="65" y="0"/>
                    </a:moveTo>
                    <a:lnTo>
                      <a:pt x="33" y="42"/>
                    </a:lnTo>
                    <a:lnTo>
                      <a:pt x="0" y="0"/>
                    </a:lnTo>
                    <a:lnTo>
                      <a:pt x="65" y="0"/>
                    </a:lnTo>
                    <a:close/>
                  </a:path>
                </a:pathLst>
              </a:custGeom>
              <a:grpFill/>
              <a:ln w="9525" cmpd="sng">
                <a:solidFill>
                  <a:schemeClr val="tx1"/>
                </a:solidFill>
                <a:round/>
                <a:headEnd/>
                <a:tailEnd/>
              </a:ln>
              <a:extLst/>
            </p:spPr>
            <p:txBody>
              <a:bodyPr anchor="b"/>
              <a:lstStyle/>
              <a:p>
                <a:endParaRPr lang="en-US" dirty="0"/>
              </a:p>
            </p:txBody>
          </p:sp>
          <p:sp>
            <p:nvSpPr>
              <p:cNvPr id="474" name="Freeform 128"/>
              <p:cNvSpPr>
                <a:spLocks/>
              </p:cNvSpPr>
              <p:nvPr/>
            </p:nvSpPr>
            <p:spPr bwMode="auto">
              <a:xfrm>
                <a:off x="1702" y="2368"/>
                <a:ext cx="17" cy="54"/>
              </a:xfrm>
              <a:custGeom>
                <a:avLst/>
                <a:gdLst>
                  <a:gd name="T0" fmla="*/ 50 w 50"/>
                  <a:gd name="T1" fmla="*/ 129 h 129"/>
                  <a:gd name="T2" fmla="*/ 50 w 50"/>
                  <a:gd name="T3" fmla="*/ 46 h 129"/>
                  <a:gd name="T4" fmla="*/ 0 w 50"/>
                  <a:gd name="T5" fmla="*/ 46 h 129"/>
                  <a:gd name="T6" fmla="*/ 0 w 50"/>
                  <a:gd name="T7" fmla="*/ 0 h 129"/>
                </a:gdLst>
                <a:ahLst/>
                <a:cxnLst>
                  <a:cxn ang="0">
                    <a:pos x="T0" y="T1"/>
                  </a:cxn>
                  <a:cxn ang="0">
                    <a:pos x="T2" y="T3"/>
                  </a:cxn>
                  <a:cxn ang="0">
                    <a:pos x="T4" y="T5"/>
                  </a:cxn>
                  <a:cxn ang="0">
                    <a:pos x="T6" y="T7"/>
                  </a:cxn>
                </a:cxnLst>
                <a:rect l="0" t="0" r="r" b="b"/>
                <a:pathLst>
                  <a:path w="50" h="129">
                    <a:moveTo>
                      <a:pt x="50" y="129"/>
                    </a:moveTo>
                    <a:lnTo>
                      <a:pt x="50" y="46"/>
                    </a:lnTo>
                    <a:lnTo>
                      <a:pt x="0" y="46"/>
                    </a:lnTo>
                    <a:lnTo>
                      <a:pt x="0" y="0"/>
                    </a:lnTo>
                  </a:path>
                </a:pathLst>
              </a:custGeom>
              <a:grpFill/>
              <a:ln w="9525" cmpd="sng">
                <a:solidFill>
                  <a:schemeClr val="tx1"/>
                </a:solidFill>
                <a:prstDash val="solid"/>
                <a:round/>
                <a:headEnd/>
                <a:tailEnd/>
              </a:ln>
              <a:extLst/>
            </p:spPr>
            <p:txBody>
              <a:bodyPr anchor="b"/>
              <a:lstStyle/>
              <a:p>
                <a:endParaRPr lang="en-US" dirty="0"/>
              </a:p>
            </p:txBody>
          </p:sp>
          <p:sp>
            <p:nvSpPr>
              <p:cNvPr id="475" name="Freeform 129"/>
              <p:cNvSpPr>
                <a:spLocks/>
              </p:cNvSpPr>
              <p:nvPr/>
            </p:nvSpPr>
            <p:spPr bwMode="auto">
              <a:xfrm>
                <a:off x="1702" y="2283"/>
                <a:ext cx="85" cy="23"/>
              </a:xfrm>
              <a:custGeom>
                <a:avLst/>
                <a:gdLst>
                  <a:gd name="T0" fmla="*/ 0 w 250"/>
                  <a:gd name="T1" fmla="*/ 54 h 54"/>
                  <a:gd name="T2" fmla="*/ 0 w 250"/>
                  <a:gd name="T3" fmla="*/ 36 h 54"/>
                  <a:gd name="T4" fmla="*/ 250 w 250"/>
                  <a:gd name="T5" fmla="*/ 36 h 54"/>
                  <a:gd name="T6" fmla="*/ 250 w 250"/>
                  <a:gd name="T7" fmla="*/ 0 h 54"/>
                </a:gdLst>
                <a:ahLst/>
                <a:cxnLst>
                  <a:cxn ang="0">
                    <a:pos x="T0" y="T1"/>
                  </a:cxn>
                  <a:cxn ang="0">
                    <a:pos x="T2" y="T3"/>
                  </a:cxn>
                  <a:cxn ang="0">
                    <a:pos x="T4" y="T5"/>
                  </a:cxn>
                  <a:cxn ang="0">
                    <a:pos x="T6" y="T7"/>
                  </a:cxn>
                </a:cxnLst>
                <a:rect l="0" t="0" r="r" b="b"/>
                <a:pathLst>
                  <a:path w="250" h="54">
                    <a:moveTo>
                      <a:pt x="0" y="54"/>
                    </a:moveTo>
                    <a:lnTo>
                      <a:pt x="0" y="36"/>
                    </a:lnTo>
                    <a:lnTo>
                      <a:pt x="250" y="36"/>
                    </a:lnTo>
                    <a:lnTo>
                      <a:pt x="250" y="0"/>
                    </a:lnTo>
                  </a:path>
                </a:pathLst>
              </a:custGeom>
              <a:grpFill/>
              <a:ln w="9525" cmpd="sng">
                <a:solidFill>
                  <a:schemeClr val="tx1"/>
                </a:solidFill>
                <a:prstDash val="solid"/>
                <a:round/>
                <a:headEnd/>
                <a:tailEnd/>
              </a:ln>
              <a:extLst/>
            </p:spPr>
            <p:txBody>
              <a:bodyPr anchor="b"/>
              <a:lstStyle/>
              <a:p>
                <a:endParaRPr lang="en-US" dirty="0"/>
              </a:p>
            </p:txBody>
          </p:sp>
          <p:sp>
            <p:nvSpPr>
              <p:cNvPr id="476" name="Freeform 130"/>
              <p:cNvSpPr>
                <a:spLocks/>
              </p:cNvSpPr>
              <p:nvPr/>
            </p:nvSpPr>
            <p:spPr bwMode="auto">
              <a:xfrm>
                <a:off x="1776" y="2268"/>
                <a:ext cx="21" cy="18"/>
              </a:xfrm>
              <a:custGeom>
                <a:avLst/>
                <a:gdLst>
                  <a:gd name="T0" fmla="*/ 0 w 65"/>
                  <a:gd name="T1" fmla="*/ 43 h 43"/>
                  <a:gd name="T2" fmla="*/ 33 w 65"/>
                  <a:gd name="T3" fmla="*/ 0 h 43"/>
                  <a:gd name="T4" fmla="*/ 65 w 65"/>
                  <a:gd name="T5" fmla="*/ 43 h 43"/>
                  <a:gd name="T6" fmla="*/ 0 w 65"/>
                  <a:gd name="T7" fmla="*/ 43 h 43"/>
                </a:gdLst>
                <a:ahLst/>
                <a:cxnLst>
                  <a:cxn ang="0">
                    <a:pos x="T0" y="T1"/>
                  </a:cxn>
                  <a:cxn ang="0">
                    <a:pos x="T2" y="T3"/>
                  </a:cxn>
                  <a:cxn ang="0">
                    <a:pos x="T4" y="T5"/>
                  </a:cxn>
                  <a:cxn ang="0">
                    <a:pos x="T6" y="T7"/>
                  </a:cxn>
                </a:cxnLst>
                <a:rect l="0" t="0" r="r" b="b"/>
                <a:pathLst>
                  <a:path w="65" h="43">
                    <a:moveTo>
                      <a:pt x="0" y="43"/>
                    </a:moveTo>
                    <a:lnTo>
                      <a:pt x="33" y="0"/>
                    </a:lnTo>
                    <a:lnTo>
                      <a:pt x="65" y="43"/>
                    </a:lnTo>
                    <a:lnTo>
                      <a:pt x="0" y="43"/>
                    </a:lnTo>
                    <a:close/>
                  </a:path>
                </a:pathLst>
              </a:custGeom>
              <a:grpFill/>
              <a:ln w="9525" cmpd="sng">
                <a:solidFill>
                  <a:schemeClr val="tx1"/>
                </a:solidFill>
                <a:round/>
                <a:headEnd/>
                <a:tailEnd/>
              </a:ln>
              <a:extLst/>
            </p:spPr>
            <p:txBody>
              <a:bodyPr anchor="b"/>
              <a:lstStyle/>
              <a:p>
                <a:endParaRPr lang="en-US" dirty="0"/>
              </a:p>
            </p:txBody>
          </p:sp>
          <p:sp>
            <p:nvSpPr>
              <p:cNvPr id="477" name="Freeform 131"/>
              <p:cNvSpPr>
                <a:spLocks/>
              </p:cNvSpPr>
              <p:nvPr/>
            </p:nvSpPr>
            <p:spPr bwMode="auto">
              <a:xfrm>
                <a:off x="1923" y="2255"/>
                <a:ext cx="58" cy="46"/>
              </a:xfrm>
              <a:custGeom>
                <a:avLst/>
                <a:gdLst>
                  <a:gd name="T0" fmla="*/ 173 w 173"/>
                  <a:gd name="T1" fmla="*/ 0 h 109"/>
                  <a:gd name="T2" fmla="*/ 0 w 173"/>
                  <a:gd name="T3" fmla="*/ 0 h 109"/>
                  <a:gd name="T4" fmla="*/ 0 w 173"/>
                  <a:gd name="T5" fmla="*/ 109 h 109"/>
                </a:gdLst>
                <a:ahLst/>
                <a:cxnLst>
                  <a:cxn ang="0">
                    <a:pos x="T0" y="T1"/>
                  </a:cxn>
                  <a:cxn ang="0">
                    <a:pos x="T2" y="T3"/>
                  </a:cxn>
                  <a:cxn ang="0">
                    <a:pos x="T4" y="T5"/>
                  </a:cxn>
                </a:cxnLst>
                <a:rect l="0" t="0" r="r" b="b"/>
                <a:pathLst>
                  <a:path w="173" h="109">
                    <a:moveTo>
                      <a:pt x="173" y="0"/>
                    </a:moveTo>
                    <a:lnTo>
                      <a:pt x="0" y="0"/>
                    </a:lnTo>
                    <a:lnTo>
                      <a:pt x="0" y="109"/>
                    </a:lnTo>
                  </a:path>
                </a:pathLst>
              </a:custGeom>
              <a:grpFill/>
              <a:ln w="9525" cmpd="sng">
                <a:solidFill>
                  <a:schemeClr val="tx1"/>
                </a:solidFill>
                <a:prstDash val="solid"/>
                <a:round/>
                <a:headEnd/>
                <a:tailEnd/>
              </a:ln>
              <a:extLst/>
            </p:spPr>
            <p:txBody>
              <a:bodyPr anchor="b"/>
              <a:lstStyle/>
              <a:p>
                <a:endParaRPr lang="en-US" dirty="0"/>
              </a:p>
            </p:txBody>
          </p:sp>
          <p:sp>
            <p:nvSpPr>
              <p:cNvPr id="478" name="Freeform 132"/>
              <p:cNvSpPr>
                <a:spLocks/>
              </p:cNvSpPr>
              <p:nvPr/>
            </p:nvSpPr>
            <p:spPr bwMode="auto">
              <a:xfrm>
                <a:off x="1911" y="2299"/>
                <a:ext cx="22" cy="18"/>
              </a:xfrm>
              <a:custGeom>
                <a:avLst/>
                <a:gdLst>
                  <a:gd name="T0" fmla="*/ 65 w 65"/>
                  <a:gd name="T1" fmla="*/ 0 h 43"/>
                  <a:gd name="T2" fmla="*/ 33 w 65"/>
                  <a:gd name="T3" fmla="*/ 43 h 43"/>
                  <a:gd name="T4" fmla="*/ 0 w 65"/>
                  <a:gd name="T5" fmla="*/ 0 h 43"/>
                  <a:gd name="T6" fmla="*/ 65 w 65"/>
                  <a:gd name="T7" fmla="*/ 0 h 43"/>
                </a:gdLst>
                <a:ahLst/>
                <a:cxnLst>
                  <a:cxn ang="0">
                    <a:pos x="T0" y="T1"/>
                  </a:cxn>
                  <a:cxn ang="0">
                    <a:pos x="T2" y="T3"/>
                  </a:cxn>
                  <a:cxn ang="0">
                    <a:pos x="T4" y="T5"/>
                  </a:cxn>
                  <a:cxn ang="0">
                    <a:pos x="T6" y="T7"/>
                  </a:cxn>
                </a:cxnLst>
                <a:rect l="0" t="0" r="r" b="b"/>
                <a:pathLst>
                  <a:path w="65" h="43">
                    <a:moveTo>
                      <a:pt x="65" y="0"/>
                    </a:moveTo>
                    <a:lnTo>
                      <a:pt x="33" y="43"/>
                    </a:lnTo>
                    <a:lnTo>
                      <a:pt x="0" y="0"/>
                    </a:lnTo>
                    <a:lnTo>
                      <a:pt x="65" y="0"/>
                    </a:lnTo>
                    <a:close/>
                  </a:path>
                </a:pathLst>
              </a:custGeom>
              <a:grpFill/>
              <a:ln w="9525" cmpd="sng">
                <a:solidFill>
                  <a:schemeClr val="tx1"/>
                </a:solidFill>
                <a:round/>
                <a:headEnd/>
                <a:tailEnd/>
              </a:ln>
              <a:extLst/>
            </p:spPr>
            <p:txBody>
              <a:bodyPr anchor="b"/>
              <a:lstStyle/>
              <a:p>
                <a:endParaRPr lang="en-US" dirty="0"/>
              </a:p>
            </p:txBody>
          </p:sp>
          <p:sp>
            <p:nvSpPr>
              <p:cNvPr id="479" name="Freeform 133"/>
              <p:cNvSpPr>
                <a:spLocks/>
              </p:cNvSpPr>
              <p:nvPr/>
            </p:nvSpPr>
            <p:spPr bwMode="auto">
              <a:xfrm>
                <a:off x="2024" y="2278"/>
                <a:ext cx="17" cy="65"/>
              </a:xfrm>
              <a:custGeom>
                <a:avLst/>
                <a:gdLst>
                  <a:gd name="T0" fmla="*/ 0 w 51"/>
                  <a:gd name="T1" fmla="*/ 0 h 154"/>
                  <a:gd name="T2" fmla="*/ 0 w 51"/>
                  <a:gd name="T3" fmla="*/ 95 h 154"/>
                  <a:gd name="T4" fmla="*/ 51 w 51"/>
                  <a:gd name="T5" fmla="*/ 95 h 154"/>
                  <a:gd name="T6" fmla="*/ 51 w 51"/>
                  <a:gd name="T7" fmla="*/ 154 h 154"/>
                </a:gdLst>
                <a:ahLst/>
                <a:cxnLst>
                  <a:cxn ang="0">
                    <a:pos x="T0" y="T1"/>
                  </a:cxn>
                  <a:cxn ang="0">
                    <a:pos x="T2" y="T3"/>
                  </a:cxn>
                  <a:cxn ang="0">
                    <a:pos x="T4" y="T5"/>
                  </a:cxn>
                  <a:cxn ang="0">
                    <a:pos x="T6" y="T7"/>
                  </a:cxn>
                </a:cxnLst>
                <a:rect l="0" t="0" r="r" b="b"/>
                <a:pathLst>
                  <a:path w="51" h="154">
                    <a:moveTo>
                      <a:pt x="0" y="0"/>
                    </a:moveTo>
                    <a:lnTo>
                      <a:pt x="0" y="95"/>
                    </a:lnTo>
                    <a:lnTo>
                      <a:pt x="51" y="95"/>
                    </a:lnTo>
                    <a:lnTo>
                      <a:pt x="51" y="154"/>
                    </a:lnTo>
                  </a:path>
                </a:pathLst>
              </a:custGeom>
              <a:grpFill/>
              <a:ln w="9525" cmpd="sng">
                <a:solidFill>
                  <a:schemeClr val="tx1"/>
                </a:solidFill>
                <a:prstDash val="solid"/>
                <a:round/>
                <a:headEnd/>
                <a:tailEnd/>
              </a:ln>
              <a:extLst/>
            </p:spPr>
            <p:txBody>
              <a:bodyPr anchor="b"/>
              <a:lstStyle/>
              <a:p>
                <a:endParaRPr lang="en-US" dirty="0"/>
              </a:p>
            </p:txBody>
          </p:sp>
          <p:sp>
            <p:nvSpPr>
              <p:cNvPr id="480" name="Freeform 134"/>
              <p:cNvSpPr>
                <a:spLocks/>
              </p:cNvSpPr>
              <p:nvPr/>
            </p:nvSpPr>
            <p:spPr bwMode="auto">
              <a:xfrm>
                <a:off x="2030" y="2341"/>
                <a:ext cx="22" cy="18"/>
              </a:xfrm>
              <a:custGeom>
                <a:avLst/>
                <a:gdLst>
                  <a:gd name="T0" fmla="*/ 65 w 65"/>
                  <a:gd name="T1" fmla="*/ 0 h 43"/>
                  <a:gd name="T2" fmla="*/ 33 w 65"/>
                  <a:gd name="T3" fmla="*/ 43 h 43"/>
                  <a:gd name="T4" fmla="*/ 0 w 65"/>
                  <a:gd name="T5" fmla="*/ 0 h 43"/>
                  <a:gd name="T6" fmla="*/ 65 w 65"/>
                  <a:gd name="T7" fmla="*/ 0 h 43"/>
                </a:gdLst>
                <a:ahLst/>
                <a:cxnLst>
                  <a:cxn ang="0">
                    <a:pos x="T0" y="T1"/>
                  </a:cxn>
                  <a:cxn ang="0">
                    <a:pos x="T2" y="T3"/>
                  </a:cxn>
                  <a:cxn ang="0">
                    <a:pos x="T4" y="T5"/>
                  </a:cxn>
                  <a:cxn ang="0">
                    <a:pos x="T6" y="T7"/>
                  </a:cxn>
                </a:cxnLst>
                <a:rect l="0" t="0" r="r" b="b"/>
                <a:pathLst>
                  <a:path w="65" h="43">
                    <a:moveTo>
                      <a:pt x="65" y="0"/>
                    </a:moveTo>
                    <a:lnTo>
                      <a:pt x="33" y="43"/>
                    </a:lnTo>
                    <a:lnTo>
                      <a:pt x="0" y="0"/>
                    </a:lnTo>
                    <a:lnTo>
                      <a:pt x="65" y="0"/>
                    </a:lnTo>
                    <a:close/>
                  </a:path>
                </a:pathLst>
              </a:custGeom>
              <a:grpFill/>
              <a:ln w="9525" cmpd="sng">
                <a:solidFill>
                  <a:schemeClr val="tx1"/>
                </a:solidFill>
                <a:round/>
                <a:headEnd/>
                <a:tailEnd/>
              </a:ln>
              <a:extLst/>
            </p:spPr>
            <p:txBody>
              <a:bodyPr anchor="b"/>
              <a:lstStyle/>
              <a:p>
                <a:endParaRPr lang="en-US" dirty="0"/>
              </a:p>
            </p:txBody>
          </p:sp>
          <p:sp>
            <p:nvSpPr>
              <p:cNvPr id="481" name="Freeform 135"/>
              <p:cNvSpPr>
                <a:spLocks/>
              </p:cNvSpPr>
              <p:nvPr/>
            </p:nvSpPr>
            <p:spPr bwMode="auto">
              <a:xfrm>
                <a:off x="1958" y="2382"/>
                <a:ext cx="42" cy="77"/>
              </a:xfrm>
              <a:custGeom>
                <a:avLst/>
                <a:gdLst>
                  <a:gd name="T0" fmla="*/ 126 w 126"/>
                  <a:gd name="T1" fmla="*/ 0 h 183"/>
                  <a:gd name="T2" fmla="*/ 0 w 126"/>
                  <a:gd name="T3" fmla="*/ 0 h 183"/>
                  <a:gd name="T4" fmla="*/ 0 w 126"/>
                  <a:gd name="T5" fmla="*/ 137 h 183"/>
                  <a:gd name="T6" fmla="*/ 52 w 126"/>
                  <a:gd name="T7" fmla="*/ 137 h 183"/>
                  <a:gd name="T8" fmla="*/ 52 w 126"/>
                  <a:gd name="T9" fmla="*/ 183 h 183"/>
                </a:gdLst>
                <a:ahLst/>
                <a:cxnLst>
                  <a:cxn ang="0">
                    <a:pos x="T0" y="T1"/>
                  </a:cxn>
                  <a:cxn ang="0">
                    <a:pos x="T2" y="T3"/>
                  </a:cxn>
                  <a:cxn ang="0">
                    <a:pos x="T4" y="T5"/>
                  </a:cxn>
                  <a:cxn ang="0">
                    <a:pos x="T6" y="T7"/>
                  </a:cxn>
                  <a:cxn ang="0">
                    <a:pos x="T8" y="T9"/>
                  </a:cxn>
                </a:cxnLst>
                <a:rect l="0" t="0" r="r" b="b"/>
                <a:pathLst>
                  <a:path w="126" h="183">
                    <a:moveTo>
                      <a:pt x="126" y="0"/>
                    </a:moveTo>
                    <a:lnTo>
                      <a:pt x="0" y="0"/>
                    </a:lnTo>
                    <a:lnTo>
                      <a:pt x="0" y="137"/>
                    </a:lnTo>
                    <a:lnTo>
                      <a:pt x="52" y="137"/>
                    </a:lnTo>
                    <a:lnTo>
                      <a:pt x="52" y="183"/>
                    </a:lnTo>
                  </a:path>
                </a:pathLst>
              </a:custGeom>
              <a:grpFill/>
              <a:ln w="9525" cmpd="sng">
                <a:solidFill>
                  <a:schemeClr val="tx1"/>
                </a:solidFill>
                <a:prstDash val="solid"/>
                <a:round/>
                <a:headEnd/>
                <a:tailEnd/>
              </a:ln>
              <a:extLst/>
            </p:spPr>
            <p:txBody>
              <a:bodyPr anchor="b"/>
              <a:lstStyle/>
              <a:p>
                <a:endParaRPr lang="en-US" dirty="0"/>
              </a:p>
            </p:txBody>
          </p:sp>
          <p:sp>
            <p:nvSpPr>
              <p:cNvPr id="482" name="Freeform 136"/>
              <p:cNvSpPr>
                <a:spLocks/>
              </p:cNvSpPr>
              <p:nvPr/>
            </p:nvSpPr>
            <p:spPr bwMode="auto">
              <a:xfrm>
                <a:off x="1962" y="2457"/>
                <a:ext cx="22" cy="18"/>
              </a:xfrm>
              <a:custGeom>
                <a:avLst/>
                <a:gdLst>
                  <a:gd name="T0" fmla="*/ 65 w 65"/>
                  <a:gd name="T1" fmla="*/ 0 h 42"/>
                  <a:gd name="T2" fmla="*/ 32 w 65"/>
                  <a:gd name="T3" fmla="*/ 42 h 42"/>
                  <a:gd name="T4" fmla="*/ 0 w 65"/>
                  <a:gd name="T5" fmla="*/ 0 h 42"/>
                  <a:gd name="T6" fmla="*/ 65 w 65"/>
                  <a:gd name="T7" fmla="*/ 0 h 42"/>
                </a:gdLst>
                <a:ahLst/>
                <a:cxnLst>
                  <a:cxn ang="0">
                    <a:pos x="T0" y="T1"/>
                  </a:cxn>
                  <a:cxn ang="0">
                    <a:pos x="T2" y="T3"/>
                  </a:cxn>
                  <a:cxn ang="0">
                    <a:pos x="T4" y="T5"/>
                  </a:cxn>
                  <a:cxn ang="0">
                    <a:pos x="T6" y="T7"/>
                  </a:cxn>
                </a:cxnLst>
                <a:rect l="0" t="0" r="r" b="b"/>
                <a:pathLst>
                  <a:path w="65" h="42">
                    <a:moveTo>
                      <a:pt x="65" y="0"/>
                    </a:moveTo>
                    <a:lnTo>
                      <a:pt x="32" y="42"/>
                    </a:lnTo>
                    <a:lnTo>
                      <a:pt x="0" y="0"/>
                    </a:lnTo>
                    <a:lnTo>
                      <a:pt x="65" y="0"/>
                    </a:lnTo>
                    <a:close/>
                  </a:path>
                </a:pathLst>
              </a:custGeom>
              <a:grpFill/>
              <a:ln w="9525" cmpd="sng">
                <a:solidFill>
                  <a:schemeClr val="tx1"/>
                </a:solidFill>
                <a:round/>
                <a:headEnd/>
                <a:tailEnd/>
              </a:ln>
              <a:extLst/>
            </p:spPr>
            <p:txBody>
              <a:bodyPr anchor="b"/>
              <a:lstStyle/>
              <a:p>
                <a:endParaRPr lang="en-US" dirty="0"/>
              </a:p>
            </p:txBody>
          </p:sp>
          <p:sp>
            <p:nvSpPr>
              <p:cNvPr id="483" name="Freeform 137"/>
              <p:cNvSpPr>
                <a:spLocks/>
              </p:cNvSpPr>
              <p:nvPr/>
            </p:nvSpPr>
            <p:spPr bwMode="auto">
              <a:xfrm>
                <a:off x="2026" y="2278"/>
                <a:ext cx="120" cy="54"/>
              </a:xfrm>
              <a:custGeom>
                <a:avLst/>
                <a:gdLst>
                  <a:gd name="T0" fmla="*/ 0 w 354"/>
                  <a:gd name="T1" fmla="*/ 0 h 127"/>
                  <a:gd name="T2" fmla="*/ 0 w 354"/>
                  <a:gd name="T3" fmla="*/ 82 h 127"/>
                  <a:gd name="T4" fmla="*/ 354 w 354"/>
                  <a:gd name="T5" fmla="*/ 82 h 127"/>
                  <a:gd name="T6" fmla="*/ 354 w 354"/>
                  <a:gd name="T7" fmla="*/ 127 h 127"/>
                </a:gdLst>
                <a:ahLst/>
                <a:cxnLst>
                  <a:cxn ang="0">
                    <a:pos x="T0" y="T1"/>
                  </a:cxn>
                  <a:cxn ang="0">
                    <a:pos x="T2" y="T3"/>
                  </a:cxn>
                  <a:cxn ang="0">
                    <a:pos x="T4" y="T5"/>
                  </a:cxn>
                  <a:cxn ang="0">
                    <a:pos x="T6" y="T7"/>
                  </a:cxn>
                </a:cxnLst>
                <a:rect l="0" t="0" r="r" b="b"/>
                <a:pathLst>
                  <a:path w="354" h="127">
                    <a:moveTo>
                      <a:pt x="0" y="0"/>
                    </a:moveTo>
                    <a:lnTo>
                      <a:pt x="0" y="82"/>
                    </a:lnTo>
                    <a:lnTo>
                      <a:pt x="354" y="82"/>
                    </a:lnTo>
                    <a:lnTo>
                      <a:pt x="354" y="127"/>
                    </a:lnTo>
                  </a:path>
                </a:pathLst>
              </a:custGeom>
              <a:grpFill/>
              <a:ln w="9525" cmpd="sng">
                <a:solidFill>
                  <a:schemeClr val="tx1"/>
                </a:solidFill>
                <a:prstDash val="solid"/>
                <a:round/>
                <a:headEnd/>
                <a:tailEnd/>
              </a:ln>
              <a:extLst/>
            </p:spPr>
            <p:txBody>
              <a:bodyPr anchor="b"/>
              <a:lstStyle/>
              <a:p>
                <a:endParaRPr lang="en-US" dirty="0"/>
              </a:p>
            </p:txBody>
          </p:sp>
        </p:grpSp>
        <p:grpSp>
          <p:nvGrpSpPr>
            <p:cNvPr id="362" name="Group 97"/>
            <p:cNvGrpSpPr>
              <a:grpSpLocks/>
            </p:cNvGrpSpPr>
            <p:nvPr/>
          </p:nvGrpSpPr>
          <p:grpSpPr bwMode="auto">
            <a:xfrm>
              <a:off x="5961959" y="1377095"/>
              <a:ext cx="734139" cy="601314"/>
              <a:chOff x="1659" y="2222"/>
              <a:chExt cx="528" cy="457"/>
            </a:xfrm>
            <a:grpFill/>
          </p:grpSpPr>
          <p:sp>
            <p:nvSpPr>
              <p:cNvPr id="404" name="Rectangle 98"/>
              <p:cNvSpPr>
                <a:spLocks noChangeArrowheads="1"/>
              </p:cNvSpPr>
              <p:nvPr/>
            </p:nvSpPr>
            <p:spPr bwMode="auto">
              <a:xfrm>
                <a:off x="1879" y="2317"/>
                <a:ext cx="86" cy="45"/>
              </a:xfrm>
              <a:prstGeom prst="rect">
                <a:avLst/>
              </a:prstGeom>
              <a:grpFill/>
              <a:ln w="9525">
                <a:solidFill>
                  <a:schemeClr val="tx1"/>
                </a:solidFill>
                <a:miter lim="800000"/>
                <a:headEnd/>
                <a:tailEnd/>
              </a:ln>
              <a:extLst/>
            </p:spPr>
            <p:txBody>
              <a:bodyPr anchor="b"/>
              <a:lstStyle/>
              <a:p>
                <a:endParaRPr lang="en-US" dirty="0"/>
              </a:p>
            </p:txBody>
          </p:sp>
          <p:sp>
            <p:nvSpPr>
              <p:cNvPr id="405" name="Rectangle 99"/>
              <p:cNvSpPr>
                <a:spLocks noChangeArrowheads="1"/>
              </p:cNvSpPr>
              <p:nvPr/>
            </p:nvSpPr>
            <p:spPr bwMode="auto">
              <a:xfrm>
                <a:off x="1659" y="2304"/>
                <a:ext cx="85" cy="46"/>
              </a:xfrm>
              <a:prstGeom prst="rect">
                <a:avLst/>
              </a:prstGeom>
              <a:grpFill/>
              <a:ln w="9525">
                <a:solidFill>
                  <a:schemeClr val="tx1"/>
                </a:solidFill>
                <a:miter lim="800000"/>
                <a:headEnd/>
                <a:tailEnd/>
              </a:ln>
              <a:extLst/>
            </p:spPr>
            <p:txBody>
              <a:bodyPr anchor="b"/>
              <a:lstStyle/>
              <a:p>
                <a:endParaRPr lang="en-US" dirty="0"/>
              </a:p>
            </p:txBody>
          </p:sp>
          <p:sp>
            <p:nvSpPr>
              <p:cNvPr id="406" name="Rectangle 100"/>
              <p:cNvSpPr>
                <a:spLocks noChangeArrowheads="1"/>
              </p:cNvSpPr>
              <p:nvPr/>
            </p:nvSpPr>
            <p:spPr bwMode="auto">
              <a:xfrm>
                <a:off x="1676" y="2422"/>
                <a:ext cx="85" cy="46"/>
              </a:xfrm>
              <a:prstGeom prst="rect">
                <a:avLst/>
              </a:prstGeom>
              <a:grpFill/>
              <a:ln w="9525">
                <a:solidFill>
                  <a:schemeClr val="tx1"/>
                </a:solidFill>
                <a:miter lim="800000"/>
                <a:headEnd/>
                <a:tailEnd/>
              </a:ln>
              <a:extLst/>
            </p:spPr>
            <p:txBody>
              <a:bodyPr anchor="b"/>
              <a:lstStyle/>
              <a:p>
                <a:endParaRPr lang="en-US" dirty="0"/>
              </a:p>
            </p:txBody>
          </p:sp>
          <p:sp>
            <p:nvSpPr>
              <p:cNvPr id="407" name="Rectangle 101"/>
              <p:cNvSpPr>
                <a:spLocks noChangeArrowheads="1"/>
              </p:cNvSpPr>
              <p:nvPr/>
            </p:nvSpPr>
            <p:spPr bwMode="auto">
              <a:xfrm>
                <a:off x="1981" y="2232"/>
                <a:ext cx="86" cy="46"/>
              </a:xfrm>
              <a:prstGeom prst="rect">
                <a:avLst/>
              </a:prstGeom>
              <a:grpFill/>
              <a:ln w="9525">
                <a:solidFill>
                  <a:schemeClr val="tx1"/>
                </a:solidFill>
                <a:miter lim="800000"/>
                <a:headEnd/>
                <a:tailEnd/>
              </a:ln>
              <a:extLst/>
            </p:spPr>
            <p:txBody>
              <a:bodyPr anchor="b"/>
              <a:lstStyle/>
              <a:p>
                <a:endParaRPr lang="en-US" dirty="0"/>
              </a:p>
            </p:txBody>
          </p:sp>
          <p:sp>
            <p:nvSpPr>
              <p:cNvPr id="408" name="Rectangle 102"/>
              <p:cNvSpPr>
                <a:spLocks noChangeArrowheads="1"/>
              </p:cNvSpPr>
              <p:nvPr/>
            </p:nvSpPr>
            <p:spPr bwMode="auto">
              <a:xfrm>
                <a:off x="1998" y="2359"/>
                <a:ext cx="86" cy="46"/>
              </a:xfrm>
              <a:prstGeom prst="rect">
                <a:avLst/>
              </a:prstGeom>
              <a:grpFill/>
              <a:ln w="9525">
                <a:solidFill>
                  <a:schemeClr val="tx1"/>
                </a:solidFill>
                <a:miter lim="800000"/>
                <a:headEnd/>
                <a:tailEnd/>
              </a:ln>
              <a:extLst/>
            </p:spPr>
            <p:txBody>
              <a:bodyPr anchor="b"/>
              <a:lstStyle/>
              <a:p>
                <a:endParaRPr lang="en-US" dirty="0"/>
              </a:p>
            </p:txBody>
          </p:sp>
          <p:sp>
            <p:nvSpPr>
              <p:cNvPr id="409" name="Rectangle 103"/>
              <p:cNvSpPr>
                <a:spLocks noChangeArrowheads="1"/>
              </p:cNvSpPr>
              <p:nvPr/>
            </p:nvSpPr>
            <p:spPr bwMode="auto">
              <a:xfrm>
                <a:off x="1744" y="2222"/>
                <a:ext cx="86" cy="46"/>
              </a:xfrm>
              <a:prstGeom prst="rect">
                <a:avLst/>
              </a:prstGeom>
              <a:grpFill/>
              <a:ln w="9525">
                <a:solidFill>
                  <a:schemeClr val="tx1"/>
                </a:solidFill>
                <a:miter lim="800000"/>
                <a:headEnd/>
                <a:tailEnd/>
              </a:ln>
              <a:extLst/>
            </p:spPr>
            <p:txBody>
              <a:bodyPr anchor="b"/>
              <a:lstStyle/>
              <a:p>
                <a:pPr eaLnBrk="0" hangingPunct="0"/>
                <a:endParaRPr lang="en-US" altLang="en-US" sz="2400" dirty="0"/>
              </a:p>
            </p:txBody>
          </p:sp>
          <p:sp>
            <p:nvSpPr>
              <p:cNvPr id="410" name="Rectangle 104"/>
              <p:cNvSpPr>
                <a:spLocks noChangeArrowheads="1"/>
              </p:cNvSpPr>
              <p:nvPr/>
            </p:nvSpPr>
            <p:spPr bwMode="auto">
              <a:xfrm>
                <a:off x="2102" y="2349"/>
                <a:ext cx="85" cy="46"/>
              </a:xfrm>
              <a:prstGeom prst="rect">
                <a:avLst/>
              </a:prstGeom>
              <a:grpFill/>
              <a:ln w="9525">
                <a:solidFill>
                  <a:schemeClr val="tx1"/>
                </a:solidFill>
                <a:miter lim="800000"/>
                <a:headEnd/>
                <a:tailEnd/>
              </a:ln>
              <a:extLst/>
            </p:spPr>
            <p:txBody>
              <a:bodyPr anchor="b"/>
              <a:lstStyle/>
              <a:p>
                <a:endParaRPr lang="en-US" dirty="0"/>
              </a:p>
            </p:txBody>
          </p:sp>
          <p:sp>
            <p:nvSpPr>
              <p:cNvPr id="411" name="Rectangle 105"/>
              <p:cNvSpPr>
                <a:spLocks noChangeArrowheads="1"/>
              </p:cNvSpPr>
              <p:nvPr/>
            </p:nvSpPr>
            <p:spPr bwMode="auto">
              <a:xfrm>
                <a:off x="1845" y="2401"/>
                <a:ext cx="86" cy="46"/>
              </a:xfrm>
              <a:prstGeom prst="rect">
                <a:avLst/>
              </a:prstGeom>
              <a:grpFill/>
              <a:ln w="9525">
                <a:solidFill>
                  <a:schemeClr val="tx1"/>
                </a:solidFill>
                <a:miter lim="800000"/>
                <a:headEnd/>
                <a:tailEnd/>
              </a:ln>
              <a:extLst/>
            </p:spPr>
            <p:txBody>
              <a:bodyPr anchor="b"/>
              <a:lstStyle/>
              <a:p>
                <a:endParaRPr lang="en-US" dirty="0"/>
              </a:p>
            </p:txBody>
          </p:sp>
          <p:sp>
            <p:nvSpPr>
              <p:cNvPr id="412" name="Rectangle 106"/>
              <p:cNvSpPr>
                <a:spLocks noChangeArrowheads="1"/>
              </p:cNvSpPr>
              <p:nvPr/>
            </p:nvSpPr>
            <p:spPr bwMode="auto">
              <a:xfrm>
                <a:off x="1930" y="2475"/>
                <a:ext cx="86" cy="46"/>
              </a:xfrm>
              <a:prstGeom prst="rect">
                <a:avLst/>
              </a:prstGeom>
              <a:grpFill/>
              <a:ln w="9525">
                <a:solidFill>
                  <a:schemeClr val="tx1"/>
                </a:solidFill>
                <a:miter lim="800000"/>
                <a:headEnd/>
                <a:tailEnd/>
              </a:ln>
              <a:extLst/>
            </p:spPr>
            <p:txBody>
              <a:bodyPr anchor="b"/>
              <a:lstStyle/>
              <a:p>
                <a:endParaRPr lang="en-US" dirty="0"/>
              </a:p>
            </p:txBody>
          </p:sp>
          <p:sp>
            <p:nvSpPr>
              <p:cNvPr id="413" name="Rectangle 107"/>
              <p:cNvSpPr>
                <a:spLocks noChangeArrowheads="1"/>
              </p:cNvSpPr>
              <p:nvPr/>
            </p:nvSpPr>
            <p:spPr bwMode="auto">
              <a:xfrm>
                <a:off x="1693" y="2612"/>
                <a:ext cx="85" cy="46"/>
              </a:xfrm>
              <a:prstGeom prst="rect">
                <a:avLst/>
              </a:prstGeom>
              <a:grpFill/>
              <a:ln w="9525">
                <a:solidFill>
                  <a:schemeClr val="tx1"/>
                </a:solidFill>
                <a:miter lim="800000"/>
                <a:headEnd/>
                <a:tailEnd/>
              </a:ln>
              <a:extLst/>
            </p:spPr>
            <p:txBody>
              <a:bodyPr anchor="b"/>
              <a:lstStyle/>
              <a:p>
                <a:endParaRPr lang="en-US" dirty="0"/>
              </a:p>
            </p:txBody>
          </p:sp>
          <p:sp>
            <p:nvSpPr>
              <p:cNvPr id="414" name="Rectangle 108"/>
              <p:cNvSpPr>
                <a:spLocks noChangeArrowheads="1"/>
              </p:cNvSpPr>
              <p:nvPr/>
            </p:nvSpPr>
            <p:spPr bwMode="auto">
              <a:xfrm>
                <a:off x="1862" y="2633"/>
                <a:ext cx="86" cy="46"/>
              </a:xfrm>
              <a:prstGeom prst="rect">
                <a:avLst/>
              </a:prstGeom>
              <a:grpFill/>
              <a:ln w="9525">
                <a:solidFill>
                  <a:schemeClr val="tx1"/>
                </a:solidFill>
                <a:miter lim="800000"/>
                <a:headEnd/>
                <a:tailEnd/>
              </a:ln>
              <a:extLst/>
            </p:spPr>
            <p:txBody>
              <a:bodyPr anchor="b"/>
              <a:lstStyle/>
              <a:p>
                <a:endParaRPr lang="en-US" dirty="0"/>
              </a:p>
            </p:txBody>
          </p:sp>
          <p:sp>
            <p:nvSpPr>
              <p:cNvPr id="415" name="Rectangle 109"/>
              <p:cNvSpPr>
                <a:spLocks noChangeArrowheads="1"/>
              </p:cNvSpPr>
              <p:nvPr/>
            </p:nvSpPr>
            <p:spPr bwMode="auto">
              <a:xfrm>
                <a:off x="1761" y="2517"/>
                <a:ext cx="86" cy="46"/>
              </a:xfrm>
              <a:prstGeom prst="rect">
                <a:avLst/>
              </a:prstGeom>
              <a:grpFill/>
              <a:ln w="9525">
                <a:solidFill>
                  <a:schemeClr val="tx1"/>
                </a:solidFill>
                <a:miter lim="800000"/>
                <a:headEnd/>
                <a:tailEnd/>
              </a:ln>
              <a:extLst/>
            </p:spPr>
            <p:txBody>
              <a:bodyPr anchor="b"/>
              <a:lstStyle/>
              <a:p>
                <a:endParaRPr lang="en-US" dirty="0"/>
              </a:p>
            </p:txBody>
          </p:sp>
          <p:sp>
            <p:nvSpPr>
              <p:cNvPr id="416" name="Freeform 110"/>
              <p:cNvSpPr>
                <a:spLocks/>
              </p:cNvSpPr>
              <p:nvPr/>
            </p:nvSpPr>
            <p:spPr bwMode="auto">
              <a:xfrm>
                <a:off x="1849" y="2245"/>
                <a:ext cx="132" cy="10"/>
              </a:xfrm>
              <a:custGeom>
                <a:avLst/>
                <a:gdLst>
                  <a:gd name="T0" fmla="*/ 390 w 390"/>
                  <a:gd name="T1" fmla="*/ 25 h 25"/>
                  <a:gd name="T2" fmla="*/ 167 w 390"/>
                  <a:gd name="T3" fmla="*/ 25 h 25"/>
                  <a:gd name="T4" fmla="*/ 167 w 390"/>
                  <a:gd name="T5" fmla="*/ 0 h 25"/>
                  <a:gd name="T6" fmla="*/ 0 w 390"/>
                  <a:gd name="T7" fmla="*/ 0 h 25"/>
                </a:gdLst>
                <a:ahLst/>
                <a:cxnLst>
                  <a:cxn ang="0">
                    <a:pos x="T0" y="T1"/>
                  </a:cxn>
                  <a:cxn ang="0">
                    <a:pos x="T2" y="T3"/>
                  </a:cxn>
                  <a:cxn ang="0">
                    <a:pos x="T4" y="T5"/>
                  </a:cxn>
                  <a:cxn ang="0">
                    <a:pos x="T6" y="T7"/>
                  </a:cxn>
                </a:cxnLst>
                <a:rect l="0" t="0" r="r" b="b"/>
                <a:pathLst>
                  <a:path w="390" h="25">
                    <a:moveTo>
                      <a:pt x="390" y="25"/>
                    </a:moveTo>
                    <a:lnTo>
                      <a:pt x="167" y="25"/>
                    </a:lnTo>
                    <a:lnTo>
                      <a:pt x="167" y="0"/>
                    </a:lnTo>
                    <a:lnTo>
                      <a:pt x="0" y="0"/>
                    </a:lnTo>
                  </a:path>
                </a:pathLst>
              </a:custGeom>
              <a:grpFill/>
              <a:ln w="9525" cmpd="sng">
                <a:solidFill>
                  <a:schemeClr val="tx1"/>
                </a:solidFill>
                <a:prstDash val="solid"/>
                <a:round/>
                <a:headEnd/>
                <a:tailEnd/>
              </a:ln>
              <a:extLst/>
            </p:spPr>
            <p:txBody>
              <a:bodyPr anchor="b"/>
              <a:lstStyle/>
              <a:p>
                <a:endParaRPr lang="en-US" dirty="0"/>
              </a:p>
            </p:txBody>
          </p:sp>
          <p:sp>
            <p:nvSpPr>
              <p:cNvPr id="417" name="Freeform 111"/>
              <p:cNvSpPr>
                <a:spLocks/>
              </p:cNvSpPr>
              <p:nvPr/>
            </p:nvSpPr>
            <p:spPr bwMode="auto">
              <a:xfrm>
                <a:off x="1830" y="2236"/>
                <a:ext cx="21" cy="18"/>
              </a:xfrm>
              <a:custGeom>
                <a:avLst/>
                <a:gdLst>
                  <a:gd name="T0" fmla="*/ 65 w 65"/>
                  <a:gd name="T1" fmla="*/ 43 h 43"/>
                  <a:gd name="T2" fmla="*/ 0 w 65"/>
                  <a:gd name="T3" fmla="*/ 21 h 43"/>
                  <a:gd name="T4" fmla="*/ 65 w 65"/>
                  <a:gd name="T5" fmla="*/ 0 h 43"/>
                  <a:gd name="T6" fmla="*/ 65 w 65"/>
                  <a:gd name="T7" fmla="*/ 43 h 43"/>
                </a:gdLst>
                <a:ahLst/>
                <a:cxnLst>
                  <a:cxn ang="0">
                    <a:pos x="T0" y="T1"/>
                  </a:cxn>
                  <a:cxn ang="0">
                    <a:pos x="T2" y="T3"/>
                  </a:cxn>
                  <a:cxn ang="0">
                    <a:pos x="T4" y="T5"/>
                  </a:cxn>
                  <a:cxn ang="0">
                    <a:pos x="T6" y="T7"/>
                  </a:cxn>
                </a:cxnLst>
                <a:rect l="0" t="0" r="r" b="b"/>
                <a:pathLst>
                  <a:path w="65" h="43">
                    <a:moveTo>
                      <a:pt x="65" y="43"/>
                    </a:moveTo>
                    <a:lnTo>
                      <a:pt x="0" y="21"/>
                    </a:lnTo>
                    <a:lnTo>
                      <a:pt x="65" y="0"/>
                    </a:lnTo>
                    <a:lnTo>
                      <a:pt x="65" y="43"/>
                    </a:lnTo>
                    <a:close/>
                  </a:path>
                </a:pathLst>
              </a:custGeom>
              <a:grpFill/>
              <a:ln w="9525" cmpd="sng">
                <a:solidFill>
                  <a:schemeClr val="tx1"/>
                </a:solidFill>
                <a:round/>
                <a:headEnd/>
                <a:tailEnd/>
              </a:ln>
              <a:extLst/>
            </p:spPr>
            <p:txBody>
              <a:bodyPr anchor="b"/>
              <a:lstStyle/>
              <a:p>
                <a:endParaRPr lang="en-US" dirty="0"/>
              </a:p>
            </p:txBody>
          </p:sp>
          <p:sp>
            <p:nvSpPr>
              <p:cNvPr id="418" name="Freeform 112"/>
              <p:cNvSpPr>
                <a:spLocks/>
              </p:cNvSpPr>
              <p:nvPr/>
            </p:nvSpPr>
            <p:spPr bwMode="auto">
              <a:xfrm>
                <a:off x="1925" y="2521"/>
                <a:ext cx="48" cy="112"/>
              </a:xfrm>
              <a:custGeom>
                <a:avLst/>
                <a:gdLst>
                  <a:gd name="T0" fmla="*/ 142 w 142"/>
                  <a:gd name="T1" fmla="*/ 0 h 266"/>
                  <a:gd name="T2" fmla="*/ 43 w 142"/>
                  <a:gd name="T3" fmla="*/ 0 h 266"/>
                  <a:gd name="T4" fmla="*/ 43 w 142"/>
                  <a:gd name="T5" fmla="*/ 266 h 266"/>
                  <a:gd name="T6" fmla="*/ 0 w 142"/>
                  <a:gd name="T7" fmla="*/ 266 h 266"/>
                </a:gdLst>
                <a:ahLst/>
                <a:cxnLst>
                  <a:cxn ang="0">
                    <a:pos x="T0" y="T1"/>
                  </a:cxn>
                  <a:cxn ang="0">
                    <a:pos x="T2" y="T3"/>
                  </a:cxn>
                  <a:cxn ang="0">
                    <a:pos x="T4" y="T5"/>
                  </a:cxn>
                  <a:cxn ang="0">
                    <a:pos x="T6" y="T7"/>
                  </a:cxn>
                </a:cxnLst>
                <a:rect l="0" t="0" r="r" b="b"/>
                <a:pathLst>
                  <a:path w="142" h="266">
                    <a:moveTo>
                      <a:pt x="142" y="0"/>
                    </a:moveTo>
                    <a:lnTo>
                      <a:pt x="43" y="0"/>
                    </a:lnTo>
                    <a:lnTo>
                      <a:pt x="43" y="266"/>
                    </a:lnTo>
                    <a:lnTo>
                      <a:pt x="0" y="266"/>
                    </a:lnTo>
                  </a:path>
                </a:pathLst>
              </a:custGeom>
              <a:grpFill/>
              <a:ln w="9525" cmpd="sng">
                <a:solidFill>
                  <a:schemeClr val="tx1"/>
                </a:solidFill>
                <a:prstDash val="solid"/>
                <a:round/>
                <a:headEnd/>
                <a:tailEnd/>
              </a:ln>
              <a:extLst/>
            </p:spPr>
            <p:txBody>
              <a:bodyPr anchor="b"/>
              <a:lstStyle/>
              <a:p>
                <a:endParaRPr lang="en-US" dirty="0"/>
              </a:p>
            </p:txBody>
          </p:sp>
          <p:sp>
            <p:nvSpPr>
              <p:cNvPr id="419" name="Freeform 113"/>
              <p:cNvSpPr>
                <a:spLocks/>
              </p:cNvSpPr>
              <p:nvPr/>
            </p:nvSpPr>
            <p:spPr bwMode="auto">
              <a:xfrm>
                <a:off x="1905" y="2624"/>
                <a:ext cx="23" cy="18"/>
              </a:xfrm>
              <a:custGeom>
                <a:avLst/>
                <a:gdLst>
                  <a:gd name="T0" fmla="*/ 65 w 65"/>
                  <a:gd name="T1" fmla="*/ 42 h 42"/>
                  <a:gd name="T2" fmla="*/ 0 w 65"/>
                  <a:gd name="T3" fmla="*/ 21 h 42"/>
                  <a:gd name="T4" fmla="*/ 65 w 65"/>
                  <a:gd name="T5" fmla="*/ 0 h 42"/>
                  <a:gd name="T6" fmla="*/ 65 w 65"/>
                  <a:gd name="T7" fmla="*/ 42 h 42"/>
                </a:gdLst>
                <a:ahLst/>
                <a:cxnLst>
                  <a:cxn ang="0">
                    <a:pos x="T0" y="T1"/>
                  </a:cxn>
                  <a:cxn ang="0">
                    <a:pos x="T2" y="T3"/>
                  </a:cxn>
                  <a:cxn ang="0">
                    <a:pos x="T4" y="T5"/>
                  </a:cxn>
                  <a:cxn ang="0">
                    <a:pos x="T6" y="T7"/>
                  </a:cxn>
                </a:cxnLst>
                <a:rect l="0" t="0" r="r" b="b"/>
                <a:pathLst>
                  <a:path w="65" h="42">
                    <a:moveTo>
                      <a:pt x="65" y="42"/>
                    </a:moveTo>
                    <a:lnTo>
                      <a:pt x="0" y="21"/>
                    </a:lnTo>
                    <a:lnTo>
                      <a:pt x="65" y="0"/>
                    </a:lnTo>
                    <a:lnTo>
                      <a:pt x="65" y="42"/>
                    </a:lnTo>
                    <a:close/>
                  </a:path>
                </a:pathLst>
              </a:custGeom>
              <a:grpFill/>
              <a:ln w="9525" cmpd="sng">
                <a:solidFill>
                  <a:schemeClr val="tx1"/>
                </a:solidFill>
                <a:round/>
                <a:headEnd/>
                <a:tailEnd/>
              </a:ln>
              <a:extLst/>
            </p:spPr>
            <p:txBody>
              <a:bodyPr anchor="b"/>
              <a:lstStyle/>
              <a:p>
                <a:endParaRPr lang="en-US" dirty="0"/>
              </a:p>
            </p:txBody>
          </p:sp>
          <p:sp>
            <p:nvSpPr>
              <p:cNvPr id="420" name="Freeform 114"/>
              <p:cNvSpPr>
                <a:spLocks/>
              </p:cNvSpPr>
              <p:nvPr/>
            </p:nvSpPr>
            <p:spPr bwMode="auto">
              <a:xfrm>
                <a:off x="1868" y="2447"/>
                <a:ext cx="22" cy="93"/>
              </a:xfrm>
              <a:custGeom>
                <a:avLst/>
                <a:gdLst>
                  <a:gd name="T0" fmla="*/ 66 w 66"/>
                  <a:gd name="T1" fmla="*/ 0 h 220"/>
                  <a:gd name="T2" fmla="*/ 46 w 66"/>
                  <a:gd name="T3" fmla="*/ 0 h 220"/>
                  <a:gd name="T4" fmla="*/ 46 w 66"/>
                  <a:gd name="T5" fmla="*/ 220 h 220"/>
                  <a:gd name="T6" fmla="*/ 0 w 66"/>
                  <a:gd name="T7" fmla="*/ 220 h 220"/>
                </a:gdLst>
                <a:ahLst/>
                <a:cxnLst>
                  <a:cxn ang="0">
                    <a:pos x="T0" y="T1"/>
                  </a:cxn>
                  <a:cxn ang="0">
                    <a:pos x="T2" y="T3"/>
                  </a:cxn>
                  <a:cxn ang="0">
                    <a:pos x="T4" y="T5"/>
                  </a:cxn>
                  <a:cxn ang="0">
                    <a:pos x="T6" y="T7"/>
                  </a:cxn>
                </a:cxnLst>
                <a:rect l="0" t="0" r="r" b="b"/>
                <a:pathLst>
                  <a:path w="66" h="220">
                    <a:moveTo>
                      <a:pt x="66" y="0"/>
                    </a:moveTo>
                    <a:lnTo>
                      <a:pt x="46" y="0"/>
                    </a:lnTo>
                    <a:lnTo>
                      <a:pt x="46" y="220"/>
                    </a:lnTo>
                    <a:lnTo>
                      <a:pt x="0" y="220"/>
                    </a:lnTo>
                  </a:path>
                </a:pathLst>
              </a:custGeom>
              <a:grpFill/>
              <a:ln w="9525" cmpd="sng">
                <a:solidFill>
                  <a:schemeClr val="tx1"/>
                </a:solidFill>
                <a:prstDash val="solid"/>
                <a:round/>
                <a:headEnd/>
                <a:tailEnd/>
              </a:ln>
              <a:extLst/>
            </p:spPr>
            <p:txBody>
              <a:bodyPr anchor="b"/>
              <a:lstStyle/>
              <a:p>
                <a:endParaRPr lang="en-US" dirty="0"/>
              </a:p>
            </p:txBody>
          </p:sp>
          <p:sp>
            <p:nvSpPr>
              <p:cNvPr id="421" name="Freeform 115"/>
              <p:cNvSpPr>
                <a:spLocks/>
              </p:cNvSpPr>
              <p:nvPr/>
            </p:nvSpPr>
            <p:spPr bwMode="auto">
              <a:xfrm>
                <a:off x="1847" y="2531"/>
                <a:ext cx="21" cy="18"/>
              </a:xfrm>
              <a:custGeom>
                <a:avLst/>
                <a:gdLst>
                  <a:gd name="T0" fmla="*/ 65 w 65"/>
                  <a:gd name="T1" fmla="*/ 42 h 42"/>
                  <a:gd name="T2" fmla="*/ 0 w 65"/>
                  <a:gd name="T3" fmla="*/ 21 h 42"/>
                  <a:gd name="T4" fmla="*/ 65 w 65"/>
                  <a:gd name="T5" fmla="*/ 0 h 42"/>
                  <a:gd name="T6" fmla="*/ 65 w 65"/>
                  <a:gd name="T7" fmla="*/ 42 h 42"/>
                </a:gdLst>
                <a:ahLst/>
                <a:cxnLst>
                  <a:cxn ang="0">
                    <a:pos x="T0" y="T1"/>
                  </a:cxn>
                  <a:cxn ang="0">
                    <a:pos x="T2" y="T3"/>
                  </a:cxn>
                  <a:cxn ang="0">
                    <a:pos x="T4" y="T5"/>
                  </a:cxn>
                  <a:cxn ang="0">
                    <a:pos x="T6" y="T7"/>
                  </a:cxn>
                </a:cxnLst>
                <a:rect l="0" t="0" r="r" b="b"/>
                <a:pathLst>
                  <a:path w="65" h="42">
                    <a:moveTo>
                      <a:pt x="65" y="42"/>
                    </a:moveTo>
                    <a:lnTo>
                      <a:pt x="0" y="21"/>
                    </a:lnTo>
                    <a:lnTo>
                      <a:pt x="65" y="0"/>
                    </a:lnTo>
                    <a:lnTo>
                      <a:pt x="65" y="42"/>
                    </a:lnTo>
                    <a:close/>
                  </a:path>
                </a:pathLst>
              </a:custGeom>
              <a:grpFill/>
              <a:ln w="9525" cmpd="sng">
                <a:solidFill>
                  <a:schemeClr val="tx1"/>
                </a:solidFill>
                <a:round/>
                <a:headEnd/>
                <a:tailEnd/>
              </a:ln>
              <a:extLst/>
            </p:spPr>
            <p:txBody>
              <a:bodyPr anchor="b"/>
              <a:lstStyle/>
              <a:p>
                <a:endParaRPr lang="en-US" dirty="0"/>
              </a:p>
            </p:txBody>
          </p:sp>
          <p:sp>
            <p:nvSpPr>
              <p:cNvPr id="422" name="Freeform 116"/>
              <p:cNvSpPr>
                <a:spLocks/>
              </p:cNvSpPr>
              <p:nvPr/>
            </p:nvSpPr>
            <p:spPr bwMode="auto">
              <a:xfrm>
                <a:off x="1781" y="2424"/>
                <a:ext cx="64" cy="21"/>
              </a:xfrm>
              <a:custGeom>
                <a:avLst/>
                <a:gdLst>
                  <a:gd name="T0" fmla="*/ 189 w 189"/>
                  <a:gd name="T1" fmla="*/ 0 h 50"/>
                  <a:gd name="T2" fmla="*/ 66 w 189"/>
                  <a:gd name="T3" fmla="*/ 0 h 50"/>
                  <a:gd name="T4" fmla="*/ 66 w 189"/>
                  <a:gd name="T5" fmla="*/ 50 h 50"/>
                  <a:gd name="T6" fmla="*/ 0 w 189"/>
                  <a:gd name="T7" fmla="*/ 50 h 50"/>
                </a:gdLst>
                <a:ahLst/>
                <a:cxnLst>
                  <a:cxn ang="0">
                    <a:pos x="T0" y="T1"/>
                  </a:cxn>
                  <a:cxn ang="0">
                    <a:pos x="T2" y="T3"/>
                  </a:cxn>
                  <a:cxn ang="0">
                    <a:pos x="T4" y="T5"/>
                  </a:cxn>
                  <a:cxn ang="0">
                    <a:pos x="T6" y="T7"/>
                  </a:cxn>
                </a:cxnLst>
                <a:rect l="0" t="0" r="r" b="b"/>
                <a:pathLst>
                  <a:path w="189" h="50">
                    <a:moveTo>
                      <a:pt x="189" y="0"/>
                    </a:moveTo>
                    <a:lnTo>
                      <a:pt x="66" y="0"/>
                    </a:lnTo>
                    <a:lnTo>
                      <a:pt x="66" y="50"/>
                    </a:lnTo>
                    <a:lnTo>
                      <a:pt x="0" y="50"/>
                    </a:lnTo>
                  </a:path>
                </a:pathLst>
              </a:custGeom>
              <a:grpFill/>
              <a:ln w="9525" cmpd="sng">
                <a:solidFill>
                  <a:schemeClr val="tx1"/>
                </a:solidFill>
                <a:prstDash val="solid"/>
                <a:round/>
                <a:headEnd/>
                <a:tailEnd/>
              </a:ln>
              <a:extLst/>
            </p:spPr>
            <p:txBody>
              <a:bodyPr anchor="b"/>
              <a:lstStyle/>
              <a:p>
                <a:endParaRPr lang="en-US" dirty="0"/>
              </a:p>
            </p:txBody>
          </p:sp>
          <p:sp>
            <p:nvSpPr>
              <p:cNvPr id="423" name="Freeform 117"/>
              <p:cNvSpPr>
                <a:spLocks/>
              </p:cNvSpPr>
              <p:nvPr/>
            </p:nvSpPr>
            <p:spPr bwMode="auto">
              <a:xfrm>
                <a:off x="1761" y="2436"/>
                <a:ext cx="23" cy="18"/>
              </a:xfrm>
              <a:custGeom>
                <a:avLst/>
                <a:gdLst>
                  <a:gd name="T0" fmla="*/ 66 w 66"/>
                  <a:gd name="T1" fmla="*/ 42 h 42"/>
                  <a:gd name="T2" fmla="*/ 0 w 66"/>
                  <a:gd name="T3" fmla="*/ 21 h 42"/>
                  <a:gd name="T4" fmla="*/ 66 w 66"/>
                  <a:gd name="T5" fmla="*/ 0 h 42"/>
                  <a:gd name="T6" fmla="*/ 66 w 66"/>
                  <a:gd name="T7" fmla="*/ 42 h 42"/>
                </a:gdLst>
                <a:ahLst/>
                <a:cxnLst>
                  <a:cxn ang="0">
                    <a:pos x="T0" y="T1"/>
                  </a:cxn>
                  <a:cxn ang="0">
                    <a:pos x="T2" y="T3"/>
                  </a:cxn>
                  <a:cxn ang="0">
                    <a:pos x="T4" y="T5"/>
                  </a:cxn>
                  <a:cxn ang="0">
                    <a:pos x="T6" y="T7"/>
                  </a:cxn>
                </a:cxnLst>
                <a:rect l="0" t="0" r="r" b="b"/>
                <a:pathLst>
                  <a:path w="66" h="42">
                    <a:moveTo>
                      <a:pt x="66" y="42"/>
                    </a:moveTo>
                    <a:lnTo>
                      <a:pt x="0" y="21"/>
                    </a:lnTo>
                    <a:lnTo>
                      <a:pt x="66" y="0"/>
                    </a:lnTo>
                    <a:lnTo>
                      <a:pt x="66" y="42"/>
                    </a:lnTo>
                    <a:close/>
                  </a:path>
                </a:pathLst>
              </a:custGeom>
              <a:grpFill/>
              <a:ln w="9525" cmpd="sng">
                <a:solidFill>
                  <a:schemeClr val="tx1"/>
                </a:solidFill>
                <a:round/>
                <a:headEnd/>
                <a:tailEnd/>
              </a:ln>
              <a:extLst/>
            </p:spPr>
            <p:txBody>
              <a:bodyPr anchor="b"/>
              <a:lstStyle/>
              <a:p>
                <a:endParaRPr lang="en-US" dirty="0"/>
              </a:p>
            </p:txBody>
          </p:sp>
          <p:sp>
            <p:nvSpPr>
              <p:cNvPr id="424" name="Freeform 118"/>
              <p:cNvSpPr>
                <a:spLocks/>
              </p:cNvSpPr>
              <p:nvPr/>
            </p:nvSpPr>
            <p:spPr bwMode="auto">
              <a:xfrm>
                <a:off x="1719" y="2468"/>
                <a:ext cx="85" cy="33"/>
              </a:xfrm>
              <a:custGeom>
                <a:avLst/>
                <a:gdLst>
                  <a:gd name="T0" fmla="*/ 0 w 250"/>
                  <a:gd name="T1" fmla="*/ 0 h 78"/>
                  <a:gd name="T2" fmla="*/ 0 w 250"/>
                  <a:gd name="T3" fmla="*/ 57 h 78"/>
                  <a:gd name="T4" fmla="*/ 250 w 250"/>
                  <a:gd name="T5" fmla="*/ 57 h 78"/>
                  <a:gd name="T6" fmla="*/ 250 w 250"/>
                  <a:gd name="T7" fmla="*/ 78 h 78"/>
                </a:gdLst>
                <a:ahLst/>
                <a:cxnLst>
                  <a:cxn ang="0">
                    <a:pos x="T0" y="T1"/>
                  </a:cxn>
                  <a:cxn ang="0">
                    <a:pos x="T2" y="T3"/>
                  </a:cxn>
                  <a:cxn ang="0">
                    <a:pos x="T4" y="T5"/>
                  </a:cxn>
                  <a:cxn ang="0">
                    <a:pos x="T6" y="T7"/>
                  </a:cxn>
                </a:cxnLst>
                <a:rect l="0" t="0" r="r" b="b"/>
                <a:pathLst>
                  <a:path w="250" h="78">
                    <a:moveTo>
                      <a:pt x="0" y="0"/>
                    </a:moveTo>
                    <a:lnTo>
                      <a:pt x="0" y="57"/>
                    </a:lnTo>
                    <a:lnTo>
                      <a:pt x="250" y="57"/>
                    </a:lnTo>
                    <a:lnTo>
                      <a:pt x="250" y="78"/>
                    </a:lnTo>
                  </a:path>
                </a:pathLst>
              </a:custGeom>
              <a:grpFill/>
              <a:ln w="9525" cmpd="sng">
                <a:solidFill>
                  <a:schemeClr val="tx1"/>
                </a:solidFill>
                <a:prstDash val="solid"/>
                <a:round/>
                <a:headEnd/>
                <a:tailEnd/>
              </a:ln>
              <a:extLst/>
            </p:spPr>
            <p:txBody>
              <a:bodyPr anchor="b"/>
              <a:lstStyle/>
              <a:p>
                <a:endParaRPr lang="en-US" dirty="0"/>
              </a:p>
            </p:txBody>
          </p:sp>
          <p:sp>
            <p:nvSpPr>
              <p:cNvPr id="425" name="Freeform 119"/>
              <p:cNvSpPr>
                <a:spLocks/>
              </p:cNvSpPr>
              <p:nvPr/>
            </p:nvSpPr>
            <p:spPr bwMode="auto">
              <a:xfrm>
                <a:off x="1793" y="2499"/>
                <a:ext cx="22" cy="18"/>
              </a:xfrm>
              <a:custGeom>
                <a:avLst/>
                <a:gdLst>
                  <a:gd name="T0" fmla="*/ 66 w 66"/>
                  <a:gd name="T1" fmla="*/ 0 h 42"/>
                  <a:gd name="T2" fmla="*/ 33 w 66"/>
                  <a:gd name="T3" fmla="*/ 42 h 42"/>
                  <a:gd name="T4" fmla="*/ 0 w 66"/>
                  <a:gd name="T5" fmla="*/ 0 h 42"/>
                  <a:gd name="T6" fmla="*/ 66 w 66"/>
                  <a:gd name="T7" fmla="*/ 0 h 42"/>
                </a:gdLst>
                <a:ahLst/>
                <a:cxnLst>
                  <a:cxn ang="0">
                    <a:pos x="T0" y="T1"/>
                  </a:cxn>
                  <a:cxn ang="0">
                    <a:pos x="T2" y="T3"/>
                  </a:cxn>
                  <a:cxn ang="0">
                    <a:pos x="T4" y="T5"/>
                  </a:cxn>
                  <a:cxn ang="0">
                    <a:pos x="T6" y="T7"/>
                  </a:cxn>
                </a:cxnLst>
                <a:rect l="0" t="0" r="r" b="b"/>
                <a:pathLst>
                  <a:path w="66" h="42">
                    <a:moveTo>
                      <a:pt x="66" y="0"/>
                    </a:moveTo>
                    <a:lnTo>
                      <a:pt x="33" y="42"/>
                    </a:lnTo>
                    <a:lnTo>
                      <a:pt x="0" y="0"/>
                    </a:lnTo>
                    <a:lnTo>
                      <a:pt x="66" y="0"/>
                    </a:lnTo>
                    <a:close/>
                  </a:path>
                </a:pathLst>
              </a:custGeom>
              <a:grpFill/>
              <a:ln w="9525" cmpd="sng">
                <a:solidFill>
                  <a:schemeClr val="tx1"/>
                </a:solidFill>
                <a:round/>
                <a:headEnd/>
                <a:tailEnd/>
              </a:ln>
              <a:extLst/>
            </p:spPr>
            <p:txBody>
              <a:bodyPr anchor="b"/>
              <a:lstStyle/>
              <a:p>
                <a:endParaRPr lang="en-US" dirty="0"/>
              </a:p>
            </p:txBody>
          </p:sp>
          <p:sp>
            <p:nvSpPr>
              <p:cNvPr id="426" name="Freeform 120"/>
              <p:cNvSpPr>
                <a:spLocks/>
              </p:cNvSpPr>
              <p:nvPr/>
            </p:nvSpPr>
            <p:spPr bwMode="auto">
              <a:xfrm>
                <a:off x="1736" y="2563"/>
                <a:ext cx="68" cy="33"/>
              </a:xfrm>
              <a:custGeom>
                <a:avLst/>
                <a:gdLst>
                  <a:gd name="T0" fmla="*/ 200 w 200"/>
                  <a:gd name="T1" fmla="*/ 0 h 78"/>
                  <a:gd name="T2" fmla="*/ 200 w 200"/>
                  <a:gd name="T3" fmla="*/ 58 h 78"/>
                  <a:gd name="T4" fmla="*/ 0 w 200"/>
                  <a:gd name="T5" fmla="*/ 58 h 78"/>
                  <a:gd name="T6" fmla="*/ 0 w 200"/>
                  <a:gd name="T7" fmla="*/ 78 h 78"/>
                </a:gdLst>
                <a:ahLst/>
                <a:cxnLst>
                  <a:cxn ang="0">
                    <a:pos x="T0" y="T1"/>
                  </a:cxn>
                  <a:cxn ang="0">
                    <a:pos x="T2" y="T3"/>
                  </a:cxn>
                  <a:cxn ang="0">
                    <a:pos x="T4" y="T5"/>
                  </a:cxn>
                  <a:cxn ang="0">
                    <a:pos x="T6" y="T7"/>
                  </a:cxn>
                </a:cxnLst>
                <a:rect l="0" t="0" r="r" b="b"/>
                <a:pathLst>
                  <a:path w="200" h="78">
                    <a:moveTo>
                      <a:pt x="200" y="0"/>
                    </a:moveTo>
                    <a:lnTo>
                      <a:pt x="200" y="58"/>
                    </a:lnTo>
                    <a:lnTo>
                      <a:pt x="0" y="58"/>
                    </a:lnTo>
                    <a:lnTo>
                      <a:pt x="0" y="78"/>
                    </a:lnTo>
                  </a:path>
                </a:pathLst>
              </a:custGeom>
              <a:grpFill/>
              <a:ln w="9525" cmpd="sng">
                <a:solidFill>
                  <a:schemeClr val="tx1"/>
                </a:solidFill>
                <a:prstDash val="solid"/>
                <a:round/>
                <a:headEnd/>
                <a:tailEnd/>
              </a:ln>
              <a:extLst/>
            </p:spPr>
            <p:txBody>
              <a:bodyPr anchor="b"/>
              <a:lstStyle/>
              <a:p>
                <a:endParaRPr lang="en-US" dirty="0"/>
              </a:p>
            </p:txBody>
          </p:sp>
          <p:sp>
            <p:nvSpPr>
              <p:cNvPr id="427" name="Freeform 121"/>
              <p:cNvSpPr>
                <a:spLocks/>
              </p:cNvSpPr>
              <p:nvPr/>
            </p:nvSpPr>
            <p:spPr bwMode="auto">
              <a:xfrm>
                <a:off x="1724" y="2594"/>
                <a:ext cx="23" cy="18"/>
              </a:xfrm>
              <a:custGeom>
                <a:avLst/>
                <a:gdLst>
                  <a:gd name="T0" fmla="*/ 66 w 66"/>
                  <a:gd name="T1" fmla="*/ 0 h 43"/>
                  <a:gd name="T2" fmla="*/ 33 w 66"/>
                  <a:gd name="T3" fmla="*/ 43 h 43"/>
                  <a:gd name="T4" fmla="*/ 0 w 66"/>
                  <a:gd name="T5" fmla="*/ 0 h 43"/>
                  <a:gd name="T6" fmla="*/ 66 w 66"/>
                  <a:gd name="T7" fmla="*/ 0 h 43"/>
                </a:gdLst>
                <a:ahLst/>
                <a:cxnLst>
                  <a:cxn ang="0">
                    <a:pos x="T0" y="T1"/>
                  </a:cxn>
                  <a:cxn ang="0">
                    <a:pos x="T2" y="T3"/>
                  </a:cxn>
                  <a:cxn ang="0">
                    <a:pos x="T4" y="T5"/>
                  </a:cxn>
                  <a:cxn ang="0">
                    <a:pos x="T6" y="T7"/>
                  </a:cxn>
                </a:cxnLst>
                <a:rect l="0" t="0" r="r" b="b"/>
                <a:pathLst>
                  <a:path w="66" h="43">
                    <a:moveTo>
                      <a:pt x="66" y="0"/>
                    </a:moveTo>
                    <a:lnTo>
                      <a:pt x="33" y="43"/>
                    </a:lnTo>
                    <a:lnTo>
                      <a:pt x="0" y="0"/>
                    </a:lnTo>
                    <a:lnTo>
                      <a:pt x="66" y="0"/>
                    </a:lnTo>
                    <a:close/>
                  </a:path>
                </a:pathLst>
              </a:custGeom>
              <a:grpFill/>
              <a:ln w="9525" cmpd="sng">
                <a:solidFill>
                  <a:schemeClr val="tx1"/>
                </a:solidFill>
                <a:round/>
                <a:headEnd/>
                <a:tailEnd/>
              </a:ln>
              <a:extLst/>
            </p:spPr>
            <p:txBody>
              <a:bodyPr anchor="b"/>
              <a:lstStyle/>
              <a:p>
                <a:endParaRPr lang="en-US" dirty="0"/>
              </a:p>
            </p:txBody>
          </p:sp>
          <p:sp>
            <p:nvSpPr>
              <p:cNvPr id="428" name="Freeform 122"/>
              <p:cNvSpPr>
                <a:spLocks/>
              </p:cNvSpPr>
              <p:nvPr/>
            </p:nvSpPr>
            <p:spPr bwMode="auto">
              <a:xfrm>
                <a:off x="1888" y="2447"/>
                <a:ext cx="17" cy="170"/>
              </a:xfrm>
              <a:custGeom>
                <a:avLst/>
                <a:gdLst>
                  <a:gd name="T0" fmla="*/ 0 w 50"/>
                  <a:gd name="T1" fmla="*/ 0 h 403"/>
                  <a:gd name="T2" fmla="*/ 0 w 50"/>
                  <a:gd name="T3" fmla="*/ 220 h 403"/>
                  <a:gd name="T4" fmla="*/ 50 w 50"/>
                  <a:gd name="T5" fmla="*/ 220 h 403"/>
                  <a:gd name="T6" fmla="*/ 50 w 50"/>
                  <a:gd name="T7" fmla="*/ 403 h 403"/>
                </a:gdLst>
                <a:ahLst/>
                <a:cxnLst>
                  <a:cxn ang="0">
                    <a:pos x="T0" y="T1"/>
                  </a:cxn>
                  <a:cxn ang="0">
                    <a:pos x="T2" y="T3"/>
                  </a:cxn>
                  <a:cxn ang="0">
                    <a:pos x="T4" y="T5"/>
                  </a:cxn>
                  <a:cxn ang="0">
                    <a:pos x="T6" y="T7"/>
                  </a:cxn>
                </a:cxnLst>
                <a:rect l="0" t="0" r="r" b="b"/>
                <a:pathLst>
                  <a:path w="50" h="403">
                    <a:moveTo>
                      <a:pt x="0" y="0"/>
                    </a:moveTo>
                    <a:lnTo>
                      <a:pt x="0" y="220"/>
                    </a:lnTo>
                    <a:lnTo>
                      <a:pt x="50" y="220"/>
                    </a:lnTo>
                    <a:lnTo>
                      <a:pt x="50" y="403"/>
                    </a:lnTo>
                  </a:path>
                </a:pathLst>
              </a:custGeom>
              <a:grpFill/>
              <a:ln w="9525" cmpd="sng">
                <a:solidFill>
                  <a:schemeClr val="tx1"/>
                </a:solidFill>
                <a:prstDash val="solid"/>
                <a:round/>
                <a:headEnd/>
                <a:tailEnd/>
              </a:ln>
              <a:extLst/>
            </p:spPr>
            <p:txBody>
              <a:bodyPr anchor="b"/>
              <a:lstStyle/>
              <a:p>
                <a:endParaRPr lang="en-US" dirty="0"/>
              </a:p>
            </p:txBody>
          </p:sp>
          <p:sp>
            <p:nvSpPr>
              <p:cNvPr id="429" name="Freeform 123"/>
              <p:cNvSpPr>
                <a:spLocks/>
              </p:cNvSpPr>
              <p:nvPr/>
            </p:nvSpPr>
            <p:spPr bwMode="auto">
              <a:xfrm>
                <a:off x="1894" y="2615"/>
                <a:ext cx="22" cy="18"/>
              </a:xfrm>
              <a:custGeom>
                <a:avLst/>
                <a:gdLst>
                  <a:gd name="T0" fmla="*/ 65 w 65"/>
                  <a:gd name="T1" fmla="*/ 0 h 43"/>
                  <a:gd name="T2" fmla="*/ 33 w 65"/>
                  <a:gd name="T3" fmla="*/ 43 h 43"/>
                  <a:gd name="T4" fmla="*/ 0 w 65"/>
                  <a:gd name="T5" fmla="*/ 0 h 43"/>
                  <a:gd name="T6" fmla="*/ 65 w 65"/>
                  <a:gd name="T7" fmla="*/ 0 h 43"/>
                </a:gdLst>
                <a:ahLst/>
                <a:cxnLst>
                  <a:cxn ang="0">
                    <a:pos x="T0" y="T1"/>
                  </a:cxn>
                  <a:cxn ang="0">
                    <a:pos x="T2" y="T3"/>
                  </a:cxn>
                  <a:cxn ang="0">
                    <a:pos x="T4" y="T5"/>
                  </a:cxn>
                  <a:cxn ang="0">
                    <a:pos x="T6" y="T7"/>
                  </a:cxn>
                </a:cxnLst>
                <a:rect l="0" t="0" r="r" b="b"/>
                <a:pathLst>
                  <a:path w="65" h="43">
                    <a:moveTo>
                      <a:pt x="65" y="0"/>
                    </a:moveTo>
                    <a:lnTo>
                      <a:pt x="33" y="43"/>
                    </a:lnTo>
                    <a:lnTo>
                      <a:pt x="0" y="0"/>
                    </a:lnTo>
                    <a:lnTo>
                      <a:pt x="65" y="0"/>
                    </a:lnTo>
                    <a:close/>
                  </a:path>
                </a:pathLst>
              </a:custGeom>
              <a:grpFill/>
              <a:ln w="9525" cmpd="sng">
                <a:solidFill>
                  <a:schemeClr val="tx1"/>
                </a:solidFill>
                <a:round/>
                <a:headEnd/>
                <a:tailEnd/>
              </a:ln>
              <a:extLst/>
            </p:spPr>
            <p:txBody>
              <a:bodyPr anchor="b"/>
              <a:lstStyle/>
              <a:p>
                <a:endParaRPr lang="en-US" dirty="0"/>
              </a:p>
            </p:txBody>
          </p:sp>
          <p:sp>
            <p:nvSpPr>
              <p:cNvPr id="430" name="Freeform 124"/>
              <p:cNvSpPr>
                <a:spLocks/>
              </p:cNvSpPr>
              <p:nvPr/>
            </p:nvSpPr>
            <p:spPr bwMode="auto">
              <a:xfrm>
                <a:off x="1744" y="2329"/>
                <a:ext cx="116" cy="10"/>
              </a:xfrm>
              <a:custGeom>
                <a:avLst/>
                <a:gdLst>
                  <a:gd name="T0" fmla="*/ 0 w 340"/>
                  <a:gd name="T1" fmla="*/ 0 h 24"/>
                  <a:gd name="T2" fmla="*/ 199 w 340"/>
                  <a:gd name="T3" fmla="*/ 0 h 24"/>
                  <a:gd name="T4" fmla="*/ 199 w 340"/>
                  <a:gd name="T5" fmla="*/ 24 h 24"/>
                  <a:gd name="T6" fmla="*/ 340 w 340"/>
                  <a:gd name="T7" fmla="*/ 24 h 24"/>
                </a:gdLst>
                <a:ahLst/>
                <a:cxnLst>
                  <a:cxn ang="0">
                    <a:pos x="T0" y="T1"/>
                  </a:cxn>
                  <a:cxn ang="0">
                    <a:pos x="T2" y="T3"/>
                  </a:cxn>
                  <a:cxn ang="0">
                    <a:pos x="T4" y="T5"/>
                  </a:cxn>
                  <a:cxn ang="0">
                    <a:pos x="T6" y="T7"/>
                  </a:cxn>
                </a:cxnLst>
                <a:rect l="0" t="0" r="r" b="b"/>
                <a:pathLst>
                  <a:path w="340" h="24">
                    <a:moveTo>
                      <a:pt x="0" y="0"/>
                    </a:moveTo>
                    <a:lnTo>
                      <a:pt x="199" y="0"/>
                    </a:lnTo>
                    <a:lnTo>
                      <a:pt x="199" y="24"/>
                    </a:lnTo>
                    <a:lnTo>
                      <a:pt x="340" y="24"/>
                    </a:lnTo>
                  </a:path>
                </a:pathLst>
              </a:custGeom>
              <a:grpFill/>
              <a:ln w="9525" cmpd="sng">
                <a:solidFill>
                  <a:schemeClr val="tx1"/>
                </a:solidFill>
                <a:prstDash val="solid"/>
                <a:round/>
                <a:headEnd/>
                <a:tailEnd/>
              </a:ln>
              <a:extLst/>
            </p:spPr>
            <p:txBody>
              <a:bodyPr anchor="b"/>
              <a:lstStyle/>
              <a:p>
                <a:endParaRPr lang="en-US" dirty="0"/>
              </a:p>
            </p:txBody>
          </p:sp>
          <p:sp>
            <p:nvSpPr>
              <p:cNvPr id="431" name="Freeform 125"/>
              <p:cNvSpPr>
                <a:spLocks/>
              </p:cNvSpPr>
              <p:nvPr/>
            </p:nvSpPr>
            <p:spPr bwMode="auto">
              <a:xfrm>
                <a:off x="1857" y="2331"/>
                <a:ext cx="22" cy="18"/>
              </a:xfrm>
              <a:custGeom>
                <a:avLst/>
                <a:gdLst>
                  <a:gd name="T0" fmla="*/ 0 w 65"/>
                  <a:gd name="T1" fmla="*/ 0 h 43"/>
                  <a:gd name="T2" fmla="*/ 65 w 65"/>
                  <a:gd name="T3" fmla="*/ 21 h 43"/>
                  <a:gd name="T4" fmla="*/ 0 w 65"/>
                  <a:gd name="T5" fmla="*/ 43 h 43"/>
                  <a:gd name="T6" fmla="*/ 0 w 65"/>
                  <a:gd name="T7" fmla="*/ 0 h 43"/>
                </a:gdLst>
                <a:ahLst/>
                <a:cxnLst>
                  <a:cxn ang="0">
                    <a:pos x="T0" y="T1"/>
                  </a:cxn>
                  <a:cxn ang="0">
                    <a:pos x="T2" y="T3"/>
                  </a:cxn>
                  <a:cxn ang="0">
                    <a:pos x="T4" y="T5"/>
                  </a:cxn>
                  <a:cxn ang="0">
                    <a:pos x="T6" y="T7"/>
                  </a:cxn>
                </a:cxnLst>
                <a:rect l="0" t="0" r="r" b="b"/>
                <a:pathLst>
                  <a:path w="65" h="43">
                    <a:moveTo>
                      <a:pt x="0" y="0"/>
                    </a:moveTo>
                    <a:lnTo>
                      <a:pt x="65" y="21"/>
                    </a:lnTo>
                    <a:lnTo>
                      <a:pt x="0" y="43"/>
                    </a:lnTo>
                    <a:lnTo>
                      <a:pt x="0" y="0"/>
                    </a:lnTo>
                    <a:close/>
                  </a:path>
                </a:pathLst>
              </a:custGeom>
              <a:grpFill/>
              <a:ln w="9525" cmpd="sng">
                <a:solidFill>
                  <a:schemeClr val="tx1"/>
                </a:solidFill>
                <a:round/>
                <a:headEnd/>
                <a:tailEnd/>
              </a:ln>
              <a:extLst/>
            </p:spPr>
            <p:txBody>
              <a:bodyPr anchor="b"/>
              <a:lstStyle/>
              <a:p>
                <a:endParaRPr lang="en-US" dirty="0"/>
              </a:p>
            </p:txBody>
          </p:sp>
          <p:sp>
            <p:nvSpPr>
              <p:cNvPr id="432" name="Freeform 126"/>
              <p:cNvSpPr>
                <a:spLocks/>
              </p:cNvSpPr>
              <p:nvPr/>
            </p:nvSpPr>
            <p:spPr bwMode="auto">
              <a:xfrm>
                <a:off x="1888" y="2362"/>
                <a:ext cx="35" cy="23"/>
              </a:xfrm>
              <a:custGeom>
                <a:avLst/>
                <a:gdLst>
                  <a:gd name="T0" fmla="*/ 100 w 100"/>
                  <a:gd name="T1" fmla="*/ 0 h 54"/>
                  <a:gd name="T2" fmla="*/ 100 w 100"/>
                  <a:gd name="T3" fmla="*/ 46 h 54"/>
                  <a:gd name="T4" fmla="*/ 0 w 100"/>
                  <a:gd name="T5" fmla="*/ 46 h 54"/>
                  <a:gd name="T6" fmla="*/ 0 w 100"/>
                  <a:gd name="T7" fmla="*/ 54 h 54"/>
                </a:gdLst>
                <a:ahLst/>
                <a:cxnLst>
                  <a:cxn ang="0">
                    <a:pos x="T0" y="T1"/>
                  </a:cxn>
                  <a:cxn ang="0">
                    <a:pos x="T2" y="T3"/>
                  </a:cxn>
                  <a:cxn ang="0">
                    <a:pos x="T4" y="T5"/>
                  </a:cxn>
                  <a:cxn ang="0">
                    <a:pos x="T6" y="T7"/>
                  </a:cxn>
                </a:cxnLst>
                <a:rect l="0" t="0" r="r" b="b"/>
                <a:pathLst>
                  <a:path w="100" h="54">
                    <a:moveTo>
                      <a:pt x="100" y="0"/>
                    </a:moveTo>
                    <a:lnTo>
                      <a:pt x="100" y="46"/>
                    </a:lnTo>
                    <a:lnTo>
                      <a:pt x="0" y="46"/>
                    </a:lnTo>
                    <a:lnTo>
                      <a:pt x="0" y="54"/>
                    </a:lnTo>
                  </a:path>
                </a:pathLst>
              </a:custGeom>
              <a:grpFill/>
              <a:ln w="9525" cmpd="sng">
                <a:solidFill>
                  <a:schemeClr val="tx1"/>
                </a:solidFill>
                <a:prstDash val="solid"/>
                <a:round/>
                <a:headEnd/>
                <a:tailEnd/>
              </a:ln>
              <a:extLst/>
            </p:spPr>
            <p:txBody>
              <a:bodyPr anchor="b"/>
              <a:lstStyle/>
              <a:p>
                <a:endParaRPr lang="en-US" dirty="0"/>
              </a:p>
            </p:txBody>
          </p:sp>
          <p:sp>
            <p:nvSpPr>
              <p:cNvPr id="433" name="Freeform 127"/>
              <p:cNvSpPr>
                <a:spLocks/>
              </p:cNvSpPr>
              <p:nvPr/>
            </p:nvSpPr>
            <p:spPr bwMode="auto">
              <a:xfrm>
                <a:off x="1877" y="2383"/>
                <a:ext cx="22" cy="18"/>
              </a:xfrm>
              <a:custGeom>
                <a:avLst/>
                <a:gdLst>
                  <a:gd name="T0" fmla="*/ 65 w 65"/>
                  <a:gd name="T1" fmla="*/ 0 h 42"/>
                  <a:gd name="T2" fmla="*/ 33 w 65"/>
                  <a:gd name="T3" fmla="*/ 42 h 42"/>
                  <a:gd name="T4" fmla="*/ 0 w 65"/>
                  <a:gd name="T5" fmla="*/ 0 h 42"/>
                  <a:gd name="T6" fmla="*/ 65 w 65"/>
                  <a:gd name="T7" fmla="*/ 0 h 42"/>
                </a:gdLst>
                <a:ahLst/>
                <a:cxnLst>
                  <a:cxn ang="0">
                    <a:pos x="T0" y="T1"/>
                  </a:cxn>
                  <a:cxn ang="0">
                    <a:pos x="T2" y="T3"/>
                  </a:cxn>
                  <a:cxn ang="0">
                    <a:pos x="T4" y="T5"/>
                  </a:cxn>
                  <a:cxn ang="0">
                    <a:pos x="T6" y="T7"/>
                  </a:cxn>
                </a:cxnLst>
                <a:rect l="0" t="0" r="r" b="b"/>
                <a:pathLst>
                  <a:path w="65" h="42">
                    <a:moveTo>
                      <a:pt x="65" y="0"/>
                    </a:moveTo>
                    <a:lnTo>
                      <a:pt x="33" y="42"/>
                    </a:lnTo>
                    <a:lnTo>
                      <a:pt x="0" y="0"/>
                    </a:lnTo>
                    <a:lnTo>
                      <a:pt x="65" y="0"/>
                    </a:lnTo>
                    <a:close/>
                  </a:path>
                </a:pathLst>
              </a:custGeom>
              <a:grpFill/>
              <a:ln w="9525" cmpd="sng">
                <a:solidFill>
                  <a:schemeClr val="tx1"/>
                </a:solidFill>
                <a:round/>
                <a:headEnd/>
                <a:tailEnd/>
              </a:ln>
              <a:extLst/>
            </p:spPr>
            <p:txBody>
              <a:bodyPr anchor="b"/>
              <a:lstStyle/>
              <a:p>
                <a:endParaRPr lang="en-US" dirty="0"/>
              </a:p>
            </p:txBody>
          </p:sp>
          <p:sp>
            <p:nvSpPr>
              <p:cNvPr id="434" name="Freeform 128"/>
              <p:cNvSpPr>
                <a:spLocks/>
              </p:cNvSpPr>
              <p:nvPr/>
            </p:nvSpPr>
            <p:spPr bwMode="auto">
              <a:xfrm>
                <a:off x="1702" y="2368"/>
                <a:ext cx="17" cy="54"/>
              </a:xfrm>
              <a:custGeom>
                <a:avLst/>
                <a:gdLst>
                  <a:gd name="T0" fmla="*/ 50 w 50"/>
                  <a:gd name="T1" fmla="*/ 129 h 129"/>
                  <a:gd name="T2" fmla="*/ 50 w 50"/>
                  <a:gd name="T3" fmla="*/ 46 h 129"/>
                  <a:gd name="T4" fmla="*/ 0 w 50"/>
                  <a:gd name="T5" fmla="*/ 46 h 129"/>
                  <a:gd name="T6" fmla="*/ 0 w 50"/>
                  <a:gd name="T7" fmla="*/ 0 h 129"/>
                </a:gdLst>
                <a:ahLst/>
                <a:cxnLst>
                  <a:cxn ang="0">
                    <a:pos x="T0" y="T1"/>
                  </a:cxn>
                  <a:cxn ang="0">
                    <a:pos x="T2" y="T3"/>
                  </a:cxn>
                  <a:cxn ang="0">
                    <a:pos x="T4" y="T5"/>
                  </a:cxn>
                  <a:cxn ang="0">
                    <a:pos x="T6" y="T7"/>
                  </a:cxn>
                </a:cxnLst>
                <a:rect l="0" t="0" r="r" b="b"/>
                <a:pathLst>
                  <a:path w="50" h="129">
                    <a:moveTo>
                      <a:pt x="50" y="129"/>
                    </a:moveTo>
                    <a:lnTo>
                      <a:pt x="50" y="46"/>
                    </a:lnTo>
                    <a:lnTo>
                      <a:pt x="0" y="46"/>
                    </a:lnTo>
                    <a:lnTo>
                      <a:pt x="0" y="0"/>
                    </a:lnTo>
                  </a:path>
                </a:pathLst>
              </a:custGeom>
              <a:grpFill/>
              <a:ln w="9525" cmpd="sng">
                <a:solidFill>
                  <a:schemeClr val="tx1"/>
                </a:solidFill>
                <a:prstDash val="solid"/>
                <a:round/>
                <a:headEnd/>
                <a:tailEnd/>
              </a:ln>
              <a:extLst/>
            </p:spPr>
            <p:txBody>
              <a:bodyPr anchor="b"/>
              <a:lstStyle/>
              <a:p>
                <a:endParaRPr lang="en-US" dirty="0"/>
              </a:p>
            </p:txBody>
          </p:sp>
          <p:sp>
            <p:nvSpPr>
              <p:cNvPr id="435" name="Freeform 129"/>
              <p:cNvSpPr>
                <a:spLocks/>
              </p:cNvSpPr>
              <p:nvPr/>
            </p:nvSpPr>
            <p:spPr bwMode="auto">
              <a:xfrm>
                <a:off x="1702" y="2283"/>
                <a:ext cx="85" cy="23"/>
              </a:xfrm>
              <a:custGeom>
                <a:avLst/>
                <a:gdLst>
                  <a:gd name="T0" fmla="*/ 0 w 250"/>
                  <a:gd name="T1" fmla="*/ 54 h 54"/>
                  <a:gd name="T2" fmla="*/ 0 w 250"/>
                  <a:gd name="T3" fmla="*/ 36 h 54"/>
                  <a:gd name="T4" fmla="*/ 250 w 250"/>
                  <a:gd name="T5" fmla="*/ 36 h 54"/>
                  <a:gd name="T6" fmla="*/ 250 w 250"/>
                  <a:gd name="T7" fmla="*/ 0 h 54"/>
                </a:gdLst>
                <a:ahLst/>
                <a:cxnLst>
                  <a:cxn ang="0">
                    <a:pos x="T0" y="T1"/>
                  </a:cxn>
                  <a:cxn ang="0">
                    <a:pos x="T2" y="T3"/>
                  </a:cxn>
                  <a:cxn ang="0">
                    <a:pos x="T4" y="T5"/>
                  </a:cxn>
                  <a:cxn ang="0">
                    <a:pos x="T6" y="T7"/>
                  </a:cxn>
                </a:cxnLst>
                <a:rect l="0" t="0" r="r" b="b"/>
                <a:pathLst>
                  <a:path w="250" h="54">
                    <a:moveTo>
                      <a:pt x="0" y="54"/>
                    </a:moveTo>
                    <a:lnTo>
                      <a:pt x="0" y="36"/>
                    </a:lnTo>
                    <a:lnTo>
                      <a:pt x="250" y="36"/>
                    </a:lnTo>
                    <a:lnTo>
                      <a:pt x="250" y="0"/>
                    </a:lnTo>
                  </a:path>
                </a:pathLst>
              </a:custGeom>
              <a:grpFill/>
              <a:ln w="9525" cmpd="sng">
                <a:solidFill>
                  <a:schemeClr val="tx1"/>
                </a:solidFill>
                <a:prstDash val="solid"/>
                <a:round/>
                <a:headEnd/>
                <a:tailEnd/>
              </a:ln>
              <a:extLst/>
            </p:spPr>
            <p:txBody>
              <a:bodyPr anchor="b"/>
              <a:lstStyle/>
              <a:p>
                <a:endParaRPr lang="en-US" dirty="0"/>
              </a:p>
            </p:txBody>
          </p:sp>
          <p:sp>
            <p:nvSpPr>
              <p:cNvPr id="436" name="Freeform 130"/>
              <p:cNvSpPr>
                <a:spLocks/>
              </p:cNvSpPr>
              <p:nvPr/>
            </p:nvSpPr>
            <p:spPr bwMode="auto">
              <a:xfrm>
                <a:off x="1776" y="2268"/>
                <a:ext cx="21" cy="18"/>
              </a:xfrm>
              <a:custGeom>
                <a:avLst/>
                <a:gdLst>
                  <a:gd name="T0" fmla="*/ 0 w 65"/>
                  <a:gd name="T1" fmla="*/ 43 h 43"/>
                  <a:gd name="T2" fmla="*/ 33 w 65"/>
                  <a:gd name="T3" fmla="*/ 0 h 43"/>
                  <a:gd name="T4" fmla="*/ 65 w 65"/>
                  <a:gd name="T5" fmla="*/ 43 h 43"/>
                  <a:gd name="T6" fmla="*/ 0 w 65"/>
                  <a:gd name="T7" fmla="*/ 43 h 43"/>
                </a:gdLst>
                <a:ahLst/>
                <a:cxnLst>
                  <a:cxn ang="0">
                    <a:pos x="T0" y="T1"/>
                  </a:cxn>
                  <a:cxn ang="0">
                    <a:pos x="T2" y="T3"/>
                  </a:cxn>
                  <a:cxn ang="0">
                    <a:pos x="T4" y="T5"/>
                  </a:cxn>
                  <a:cxn ang="0">
                    <a:pos x="T6" y="T7"/>
                  </a:cxn>
                </a:cxnLst>
                <a:rect l="0" t="0" r="r" b="b"/>
                <a:pathLst>
                  <a:path w="65" h="43">
                    <a:moveTo>
                      <a:pt x="0" y="43"/>
                    </a:moveTo>
                    <a:lnTo>
                      <a:pt x="33" y="0"/>
                    </a:lnTo>
                    <a:lnTo>
                      <a:pt x="65" y="43"/>
                    </a:lnTo>
                    <a:lnTo>
                      <a:pt x="0" y="43"/>
                    </a:lnTo>
                    <a:close/>
                  </a:path>
                </a:pathLst>
              </a:custGeom>
              <a:grpFill/>
              <a:ln w="9525" cmpd="sng">
                <a:solidFill>
                  <a:schemeClr val="tx1"/>
                </a:solidFill>
                <a:round/>
                <a:headEnd/>
                <a:tailEnd/>
              </a:ln>
              <a:extLst/>
            </p:spPr>
            <p:txBody>
              <a:bodyPr anchor="b"/>
              <a:lstStyle/>
              <a:p>
                <a:endParaRPr lang="en-US" dirty="0"/>
              </a:p>
            </p:txBody>
          </p:sp>
          <p:sp>
            <p:nvSpPr>
              <p:cNvPr id="437" name="Freeform 131"/>
              <p:cNvSpPr>
                <a:spLocks/>
              </p:cNvSpPr>
              <p:nvPr/>
            </p:nvSpPr>
            <p:spPr bwMode="auto">
              <a:xfrm>
                <a:off x="1923" y="2255"/>
                <a:ext cx="58" cy="46"/>
              </a:xfrm>
              <a:custGeom>
                <a:avLst/>
                <a:gdLst>
                  <a:gd name="T0" fmla="*/ 173 w 173"/>
                  <a:gd name="T1" fmla="*/ 0 h 109"/>
                  <a:gd name="T2" fmla="*/ 0 w 173"/>
                  <a:gd name="T3" fmla="*/ 0 h 109"/>
                  <a:gd name="T4" fmla="*/ 0 w 173"/>
                  <a:gd name="T5" fmla="*/ 109 h 109"/>
                </a:gdLst>
                <a:ahLst/>
                <a:cxnLst>
                  <a:cxn ang="0">
                    <a:pos x="T0" y="T1"/>
                  </a:cxn>
                  <a:cxn ang="0">
                    <a:pos x="T2" y="T3"/>
                  </a:cxn>
                  <a:cxn ang="0">
                    <a:pos x="T4" y="T5"/>
                  </a:cxn>
                </a:cxnLst>
                <a:rect l="0" t="0" r="r" b="b"/>
                <a:pathLst>
                  <a:path w="173" h="109">
                    <a:moveTo>
                      <a:pt x="173" y="0"/>
                    </a:moveTo>
                    <a:lnTo>
                      <a:pt x="0" y="0"/>
                    </a:lnTo>
                    <a:lnTo>
                      <a:pt x="0" y="109"/>
                    </a:lnTo>
                  </a:path>
                </a:pathLst>
              </a:custGeom>
              <a:grpFill/>
              <a:ln w="9525" cmpd="sng">
                <a:solidFill>
                  <a:schemeClr val="tx1"/>
                </a:solidFill>
                <a:prstDash val="solid"/>
                <a:round/>
                <a:headEnd/>
                <a:tailEnd/>
              </a:ln>
              <a:extLst/>
            </p:spPr>
            <p:txBody>
              <a:bodyPr anchor="b"/>
              <a:lstStyle/>
              <a:p>
                <a:endParaRPr lang="en-US" dirty="0"/>
              </a:p>
            </p:txBody>
          </p:sp>
          <p:sp>
            <p:nvSpPr>
              <p:cNvPr id="438" name="Freeform 132"/>
              <p:cNvSpPr>
                <a:spLocks/>
              </p:cNvSpPr>
              <p:nvPr/>
            </p:nvSpPr>
            <p:spPr bwMode="auto">
              <a:xfrm>
                <a:off x="1911" y="2299"/>
                <a:ext cx="22" cy="18"/>
              </a:xfrm>
              <a:custGeom>
                <a:avLst/>
                <a:gdLst>
                  <a:gd name="T0" fmla="*/ 65 w 65"/>
                  <a:gd name="T1" fmla="*/ 0 h 43"/>
                  <a:gd name="T2" fmla="*/ 33 w 65"/>
                  <a:gd name="T3" fmla="*/ 43 h 43"/>
                  <a:gd name="T4" fmla="*/ 0 w 65"/>
                  <a:gd name="T5" fmla="*/ 0 h 43"/>
                  <a:gd name="T6" fmla="*/ 65 w 65"/>
                  <a:gd name="T7" fmla="*/ 0 h 43"/>
                </a:gdLst>
                <a:ahLst/>
                <a:cxnLst>
                  <a:cxn ang="0">
                    <a:pos x="T0" y="T1"/>
                  </a:cxn>
                  <a:cxn ang="0">
                    <a:pos x="T2" y="T3"/>
                  </a:cxn>
                  <a:cxn ang="0">
                    <a:pos x="T4" y="T5"/>
                  </a:cxn>
                  <a:cxn ang="0">
                    <a:pos x="T6" y="T7"/>
                  </a:cxn>
                </a:cxnLst>
                <a:rect l="0" t="0" r="r" b="b"/>
                <a:pathLst>
                  <a:path w="65" h="43">
                    <a:moveTo>
                      <a:pt x="65" y="0"/>
                    </a:moveTo>
                    <a:lnTo>
                      <a:pt x="33" y="43"/>
                    </a:lnTo>
                    <a:lnTo>
                      <a:pt x="0" y="0"/>
                    </a:lnTo>
                    <a:lnTo>
                      <a:pt x="65" y="0"/>
                    </a:lnTo>
                    <a:close/>
                  </a:path>
                </a:pathLst>
              </a:custGeom>
              <a:grpFill/>
              <a:ln w="9525" cmpd="sng">
                <a:solidFill>
                  <a:schemeClr val="tx1"/>
                </a:solidFill>
                <a:round/>
                <a:headEnd/>
                <a:tailEnd/>
              </a:ln>
              <a:extLst/>
            </p:spPr>
            <p:txBody>
              <a:bodyPr anchor="b"/>
              <a:lstStyle/>
              <a:p>
                <a:endParaRPr lang="en-US" dirty="0"/>
              </a:p>
            </p:txBody>
          </p:sp>
          <p:sp>
            <p:nvSpPr>
              <p:cNvPr id="439" name="Freeform 133"/>
              <p:cNvSpPr>
                <a:spLocks/>
              </p:cNvSpPr>
              <p:nvPr/>
            </p:nvSpPr>
            <p:spPr bwMode="auto">
              <a:xfrm>
                <a:off x="2024" y="2278"/>
                <a:ext cx="17" cy="65"/>
              </a:xfrm>
              <a:custGeom>
                <a:avLst/>
                <a:gdLst>
                  <a:gd name="T0" fmla="*/ 0 w 51"/>
                  <a:gd name="T1" fmla="*/ 0 h 154"/>
                  <a:gd name="T2" fmla="*/ 0 w 51"/>
                  <a:gd name="T3" fmla="*/ 95 h 154"/>
                  <a:gd name="T4" fmla="*/ 51 w 51"/>
                  <a:gd name="T5" fmla="*/ 95 h 154"/>
                  <a:gd name="T6" fmla="*/ 51 w 51"/>
                  <a:gd name="T7" fmla="*/ 154 h 154"/>
                </a:gdLst>
                <a:ahLst/>
                <a:cxnLst>
                  <a:cxn ang="0">
                    <a:pos x="T0" y="T1"/>
                  </a:cxn>
                  <a:cxn ang="0">
                    <a:pos x="T2" y="T3"/>
                  </a:cxn>
                  <a:cxn ang="0">
                    <a:pos x="T4" y="T5"/>
                  </a:cxn>
                  <a:cxn ang="0">
                    <a:pos x="T6" y="T7"/>
                  </a:cxn>
                </a:cxnLst>
                <a:rect l="0" t="0" r="r" b="b"/>
                <a:pathLst>
                  <a:path w="51" h="154">
                    <a:moveTo>
                      <a:pt x="0" y="0"/>
                    </a:moveTo>
                    <a:lnTo>
                      <a:pt x="0" y="95"/>
                    </a:lnTo>
                    <a:lnTo>
                      <a:pt x="51" y="95"/>
                    </a:lnTo>
                    <a:lnTo>
                      <a:pt x="51" y="154"/>
                    </a:lnTo>
                  </a:path>
                </a:pathLst>
              </a:custGeom>
              <a:grpFill/>
              <a:ln w="9525" cmpd="sng">
                <a:solidFill>
                  <a:schemeClr val="tx1"/>
                </a:solidFill>
                <a:prstDash val="solid"/>
                <a:round/>
                <a:headEnd/>
                <a:tailEnd/>
              </a:ln>
              <a:extLst/>
            </p:spPr>
            <p:txBody>
              <a:bodyPr anchor="b"/>
              <a:lstStyle/>
              <a:p>
                <a:endParaRPr lang="en-US" dirty="0"/>
              </a:p>
            </p:txBody>
          </p:sp>
          <p:sp>
            <p:nvSpPr>
              <p:cNvPr id="440" name="Freeform 134"/>
              <p:cNvSpPr>
                <a:spLocks/>
              </p:cNvSpPr>
              <p:nvPr/>
            </p:nvSpPr>
            <p:spPr bwMode="auto">
              <a:xfrm>
                <a:off x="2030" y="2341"/>
                <a:ext cx="22" cy="18"/>
              </a:xfrm>
              <a:custGeom>
                <a:avLst/>
                <a:gdLst>
                  <a:gd name="T0" fmla="*/ 65 w 65"/>
                  <a:gd name="T1" fmla="*/ 0 h 43"/>
                  <a:gd name="T2" fmla="*/ 33 w 65"/>
                  <a:gd name="T3" fmla="*/ 43 h 43"/>
                  <a:gd name="T4" fmla="*/ 0 w 65"/>
                  <a:gd name="T5" fmla="*/ 0 h 43"/>
                  <a:gd name="T6" fmla="*/ 65 w 65"/>
                  <a:gd name="T7" fmla="*/ 0 h 43"/>
                </a:gdLst>
                <a:ahLst/>
                <a:cxnLst>
                  <a:cxn ang="0">
                    <a:pos x="T0" y="T1"/>
                  </a:cxn>
                  <a:cxn ang="0">
                    <a:pos x="T2" y="T3"/>
                  </a:cxn>
                  <a:cxn ang="0">
                    <a:pos x="T4" y="T5"/>
                  </a:cxn>
                  <a:cxn ang="0">
                    <a:pos x="T6" y="T7"/>
                  </a:cxn>
                </a:cxnLst>
                <a:rect l="0" t="0" r="r" b="b"/>
                <a:pathLst>
                  <a:path w="65" h="43">
                    <a:moveTo>
                      <a:pt x="65" y="0"/>
                    </a:moveTo>
                    <a:lnTo>
                      <a:pt x="33" y="43"/>
                    </a:lnTo>
                    <a:lnTo>
                      <a:pt x="0" y="0"/>
                    </a:lnTo>
                    <a:lnTo>
                      <a:pt x="65" y="0"/>
                    </a:lnTo>
                    <a:close/>
                  </a:path>
                </a:pathLst>
              </a:custGeom>
              <a:grpFill/>
              <a:ln w="9525" cmpd="sng">
                <a:solidFill>
                  <a:schemeClr val="tx1"/>
                </a:solidFill>
                <a:round/>
                <a:headEnd/>
                <a:tailEnd/>
              </a:ln>
              <a:extLst/>
            </p:spPr>
            <p:txBody>
              <a:bodyPr anchor="b"/>
              <a:lstStyle/>
              <a:p>
                <a:endParaRPr lang="en-US" dirty="0"/>
              </a:p>
            </p:txBody>
          </p:sp>
          <p:sp>
            <p:nvSpPr>
              <p:cNvPr id="441" name="Freeform 135"/>
              <p:cNvSpPr>
                <a:spLocks/>
              </p:cNvSpPr>
              <p:nvPr/>
            </p:nvSpPr>
            <p:spPr bwMode="auto">
              <a:xfrm>
                <a:off x="1958" y="2382"/>
                <a:ext cx="42" cy="77"/>
              </a:xfrm>
              <a:custGeom>
                <a:avLst/>
                <a:gdLst>
                  <a:gd name="T0" fmla="*/ 126 w 126"/>
                  <a:gd name="T1" fmla="*/ 0 h 183"/>
                  <a:gd name="T2" fmla="*/ 0 w 126"/>
                  <a:gd name="T3" fmla="*/ 0 h 183"/>
                  <a:gd name="T4" fmla="*/ 0 w 126"/>
                  <a:gd name="T5" fmla="*/ 137 h 183"/>
                  <a:gd name="T6" fmla="*/ 52 w 126"/>
                  <a:gd name="T7" fmla="*/ 137 h 183"/>
                  <a:gd name="T8" fmla="*/ 52 w 126"/>
                  <a:gd name="T9" fmla="*/ 183 h 183"/>
                </a:gdLst>
                <a:ahLst/>
                <a:cxnLst>
                  <a:cxn ang="0">
                    <a:pos x="T0" y="T1"/>
                  </a:cxn>
                  <a:cxn ang="0">
                    <a:pos x="T2" y="T3"/>
                  </a:cxn>
                  <a:cxn ang="0">
                    <a:pos x="T4" y="T5"/>
                  </a:cxn>
                  <a:cxn ang="0">
                    <a:pos x="T6" y="T7"/>
                  </a:cxn>
                  <a:cxn ang="0">
                    <a:pos x="T8" y="T9"/>
                  </a:cxn>
                </a:cxnLst>
                <a:rect l="0" t="0" r="r" b="b"/>
                <a:pathLst>
                  <a:path w="126" h="183">
                    <a:moveTo>
                      <a:pt x="126" y="0"/>
                    </a:moveTo>
                    <a:lnTo>
                      <a:pt x="0" y="0"/>
                    </a:lnTo>
                    <a:lnTo>
                      <a:pt x="0" y="137"/>
                    </a:lnTo>
                    <a:lnTo>
                      <a:pt x="52" y="137"/>
                    </a:lnTo>
                    <a:lnTo>
                      <a:pt x="52" y="183"/>
                    </a:lnTo>
                  </a:path>
                </a:pathLst>
              </a:custGeom>
              <a:grpFill/>
              <a:ln w="9525" cmpd="sng">
                <a:solidFill>
                  <a:schemeClr val="tx1"/>
                </a:solidFill>
                <a:prstDash val="solid"/>
                <a:round/>
                <a:headEnd/>
                <a:tailEnd/>
              </a:ln>
              <a:extLst/>
            </p:spPr>
            <p:txBody>
              <a:bodyPr anchor="b"/>
              <a:lstStyle/>
              <a:p>
                <a:endParaRPr lang="en-US" dirty="0"/>
              </a:p>
            </p:txBody>
          </p:sp>
          <p:sp>
            <p:nvSpPr>
              <p:cNvPr id="442" name="Freeform 136"/>
              <p:cNvSpPr>
                <a:spLocks/>
              </p:cNvSpPr>
              <p:nvPr/>
            </p:nvSpPr>
            <p:spPr bwMode="auto">
              <a:xfrm>
                <a:off x="1962" y="2457"/>
                <a:ext cx="22" cy="18"/>
              </a:xfrm>
              <a:custGeom>
                <a:avLst/>
                <a:gdLst>
                  <a:gd name="T0" fmla="*/ 65 w 65"/>
                  <a:gd name="T1" fmla="*/ 0 h 42"/>
                  <a:gd name="T2" fmla="*/ 32 w 65"/>
                  <a:gd name="T3" fmla="*/ 42 h 42"/>
                  <a:gd name="T4" fmla="*/ 0 w 65"/>
                  <a:gd name="T5" fmla="*/ 0 h 42"/>
                  <a:gd name="T6" fmla="*/ 65 w 65"/>
                  <a:gd name="T7" fmla="*/ 0 h 42"/>
                </a:gdLst>
                <a:ahLst/>
                <a:cxnLst>
                  <a:cxn ang="0">
                    <a:pos x="T0" y="T1"/>
                  </a:cxn>
                  <a:cxn ang="0">
                    <a:pos x="T2" y="T3"/>
                  </a:cxn>
                  <a:cxn ang="0">
                    <a:pos x="T4" y="T5"/>
                  </a:cxn>
                  <a:cxn ang="0">
                    <a:pos x="T6" y="T7"/>
                  </a:cxn>
                </a:cxnLst>
                <a:rect l="0" t="0" r="r" b="b"/>
                <a:pathLst>
                  <a:path w="65" h="42">
                    <a:moveTo>
                      <a:pt x="65" y="0"/>
                    </a:moveTo>
                    <a:lnTo>
                      <a:pt x="32" y="42"/>
                    </a:lnTo>
                    <a:lnTo>
                      <a:pt x="0" y="0"/>
                    </a:lnTo>
                    <a:lnTo>
                      <a:pt x="65" y="0"/>
                    </a:lnTo>
                    <a:close/>
                  </a:path>
                </a:pathLst>
              </a:custGeom>
              <a:grpFill/>
              <a:ln w="9525" cmpd="sng">
                <a:solidFill>
                  <a:schemeClr val="tx1"/>
                </a:solidFill>
                <a:round/>
                <a:headEnd/>
                <a:tailEnd/>
              </a:ln>
              <a:extLst/>
            </p:spPr>
            <p:txBody>
              <a:bodyPr anchor="b"/>
              <a:lstStyle/>
              <a:p>
                <a:endParaRPr lang="en-US" dirty="0"/>
              </a:p>
            </p:txBody>
          </p:sp>
          <p:sp>
            <p:nvSpPr>
              <p:cNvPr id="443" name="Freeform 137"/>
              <p:cNvSpPr>
                <a:spLocks/>
              </p:cNvSpPr>
              <p:nvPr/>
            </p:nvSpPr>
            <p:spPr bwMode="auto">
              <a:xfrm>
                <a:off x="2026" y="2278"/>
                <a:ext cx="120" cy="54"/>
              </a:xfrm>
              <a:custGeom>
                <a:avLst/>
                <a:gdLst>
                  <a:gd name="T0" fmla="*/ 0 w 354"/>
                  <a:gd name="T1" fmla="*/ 0 h 127"/>
                  <a:gd name="T2" fmla="*/ 0 w 354"/>
                  <a:gd name="T3" fmla="*/ 82 h 127"/>
                  <a:gd name="T4" fmla="*/ 354 w 354"/>
                  <a:gd name="T5" fmla="*/ 82 h 127"/>
                  <a:gd name="T6" fmla="*/ 354 w 354"/>
                  <a:gd name="T7" fmla="*/ 127 h 127"/>
                </a:gdLst>
                <a:ahLst/>
                <a:cxnLst>
                  <a:cxn ang="0">
                    <a:pos x="T0" y="T1"/>
                  </a:cxn>
                  <a:cxn ang="0">
                    <a:pos x="T2" y="T3"/>
                  </a:cxn>
                  <a:cxn ang="0">
                    <a:pos x="T4" y="T5"/>
                  </a:cxn>
                  <a:cxn ang="0">
                    <a:pos x="T6" y="T7"/>
                  </a:cxn>
                </a:cxnLst>
                <a:rect l="0" t="0" r="r" b="b"/>
                <a:pathLst>
                  <a:path w="354" h="127">
                    <a:moveTo>
                      <a:pt x="0" y="0"/>
                    </a:moveTo>
                    <a:lnTo>
                      <a:pt x="0" y="82"/>
                    </a:lnTo>
                    <a:lnTo>
                      <a:pt x="354" y="82"/>
                    </a:lnTo>
                    <a:lnTo>
                      <a:pt x="354" y="127"/>
                    </a:lnTo>
                  </a:path>
                </a:pathLst>
              </a:custGeom>
              <a:grpFill/>
              <a:ln w="9525" cmpd="sng">
                <a:solidFill>
                  <a:schemeClr val="tx1"/>
                </a:solidFill>
                <a:prstDash val="solid"/>
                <a:round/>
                <a:headEnd/>
                <a:tailEnd/>
              </a:ln>
              <a:extLst/>
            </p:spPr>
            <p:txBody>
              <a:bodyPr anchor="b"/>
              <a:lstStyle/>
              <a:p>
                <a:endParaRPr lang="en-US" dirty="0"/>
              </a:p>
            </p:txBody>
          </p:sp>
        </p:grpSp>
        <p:grpSp>
          <p:nvGrpSpPr>
            <p:cNvPr id="363" name="Group 97"/>
            <p:cNvGrpSpPr>
              <a:grpSpLocks/>
            </p:cNvGrpSpPr>
            <p:nvPr/>
          </p:nvGrpSpPr>
          <p:grpSpPr bwMode="auto">
            <a:xfrm>
              <a:off x="6930246" y="1352181"/>
              <a:ext cx="734139" cy="601314"/>
              <a:chOff x="1659" y="2222"/>
              <a:chExt cx="528" cy="457"/>
            </a:xfrm>
            <a:grpFill/>
          </p:grpSpPr>
          <p:sp>
            <p:nvSpPr>
              <p:cNvPr id="364" name="Rectangle 98"/>
              <p:cNvSpPr>
                <a:spLocks noChangeArrowheads="1"/>
              </p:cNvSpPr>
              <p:nvPr/>
            </p:nvSpPr>
            <p:spPr bwMode="auto">
              <a:xfrm>
                <a:off x="1879" y="2317"/>
                <a:ext cx="86" cy="45"/>
              </a:xfrm>
              <a:prstGeom prst="rect">
                <a:avLst/>
              </a:prstGeom>
              <a:grpFill/>
              <a:ln w="9525">
                <a:solidFill>
                  <a:schemeClr val="tx1"/>
                </a:solidFill>
                <a:miter lim="800000"/>
                <a:headEnd/>
                <a:tailEnd/>
              </a:ln>
              <a:extLst/>
            </p:spPr>
            <p:txBody>
              <a:bodyPr anchor="b"/>
              <a:lstStyle/>
              <a:p>
                <a:endParaRPr lang="en-US" dirty="0"/>
              </a:p>
            </p:txBody>
          </p:sp>
          <p:sp>
            <p:nvSpPr>
              <p:cNvPr id="365" name="Rectangle 99"/>
              <p:cNvSpPr>
                <a:spLocks noChangeArrowheads="1"/>
              </p:cNvSpPr>
              <p:nvPr/>
            </p:nvSpPr>
            <p:spPr bwMode="auto">
              <a:xfrm>
                <a:off x="1659" y="2304"/>
                <a:ext cx="85" cy="46"/>
              </a:xfrm>
              <a:prstGeom prst="rect">
                <a:avLst/>
              </a:prstGeom>
              <a:grpFill/>
              <a:ln w="9525">
                <a:solidFill>
                  <a:schemeClr val="tx1"/>
                </a:solidFill>
                <a:miter lim="800000"/>
                <a:headEnd/>
                <a:tailEnd/>
              </a:ln>
              <a:extLst/>
            </p:spPr>
            <p:txBody>
              <a:bodyPr anchor="b"/>
              <a:lstStyle/>
              <a:p>
                <a:endParaRPr lang="en-US" dirty="0"/>
              </a:p>
            </p:txBody>
          </p:sp>
          <p:sp>
            <p:nvSpPr>
              <p:cNvPr id="366" name="Rectangle 100"/>
              <p:cNvSpPr>
                <a:spLocks noChangeArrowheads="1"/>
              </p:cNvSpPr>
              <p:nvPr/>
            </p:nvSpPr>
            <p:spPr bwMode="auto">
              <a:xfrm>
                <a:off x="1676" y="2422"/>
                <a:ext cx="85" cy="46"/>
              </a:xfrm>
              <a:prstGeom prst="rect">
                <a:avLst/>
              </a:prstGeom>
              <a:grpFill/>
              <a:ln w="9525">
                <a:solidFill>
                  <a:schemeClr val="tx1"/>
                </a:solidFill>
                <a:miter lim="800000"/>
                <a:headEnd/>
                <a:tailEnd/>
              </a:ln>
              <a:extLst/>
            </p:spPr>
            <p:txBody>
              <a:bodyPr anchor="b"/>
              <a:lstStyle/>
              <a:p>
                <a:endParaRPr lang="en-US" dirty="0"/>
              </a:p>
            </p:txBody>
          </p:sp>
          <p:sp>
            <p:nvSpPr>
              <p:cNvPr id="367" name="Rectangle 101"/>
              <p:cNvSpPr>
                <a:spLocks noChangeArrowheads="1"/>
              </p:cNvSpPr>
              <p:nvPr/>
            </p:nvSpPr>
            <p:spPr bwMode="auto">
              <a:xfrm>
                <a:off x="1981" y="2232"/>
                <a:ext cx="86" cy="46"/>
              </a:xfrm>
              <a:prstGeom prst="rect">
                <a:avLst/>
              </a:prstGeom>
              <a:grpFill/>
              <a:ln w="9525">
                <a:solidFill>
                  <a:schemeClr val="tx1"/>
                </a:solidFill>
                <a:miter lim="800000"/>
                <a:headEnd/>
                <a:tailEnd/>
              </a:ln>
              <a:extLst/>
            </p:spPr>
            <p:txBody>
              <a:bodyPr anchor="b"/>
              <a:lstStyle/>
              <a:p>
                <a:endParaRPr lang="en-US" dirty="0"/>
              </a:p>
            </p:txBody>
          </p:sp>
          <p:sp>
            <p:nvSpPr>
              <p:cNvPr id="368" name="Rectangle 102"/>
              <p:cNvSpPr>
                <a:spLocks noChangeArrowheads="1"/>
              </p:cNvSpPr>
              <p:nvPr/>
            </p:nvSpPr>
            <p:spPr bwMode="auto">
              <a:xfrm>
                <a:off x="1998" y="2359"/>
                <a:ext cx="86" cy="46"/>
              </a:xfrm>
              <a:prstGeom prst="rect">
                <a:avLst/>
              </a:prstGeom>
              <a:grpFill/>
              <a:ln w="9525">
                <a:solidFill>
                  <a:schemeClr val="tx1"/>
                </a:solidFill>
                <a:miter lim="800000"/>
                <a:headEnd/>
                <a:tailEnd/>
              </a:ln>
              <a:extLst/>
            </p:spPr>
            <p:txBody>
              <a:bodyPr anchor="b"/>
              <a:lstStyle/>
              <a:p>
                <a:endParaRPr lang="en-US" dirty="0"/>
              </a:p>
            </p:txBody>
          </p:sp>
          <p:sp>
            <p:nvSpPr>
              <p:cNvPr id="369" name="Rectangle 103"/>
              <p:cNvSpPr>
                <a:spLocks noChangeArrowheads="1"/>
              </p:cNvSpPr>
              <p:nvPr/>
            </p:nvSpPr>
            <p:spPr bwMode="auto">
              <a:xfrm>
                <a:off x="1744" y="2222"/>
                <a:ext cx="86" cy="46"/>
              </a:xfrm>
              <a:prstGeom prst="rect">
                <a:avLst/>
              </a:prstGeom>
              <a:grpFill/>
              <a:ln w="9525">
                <a:solidFill>
                  <a:schemeClr val="tx1"/>
                </a:solidFill>
                <a:miter lim="800000"/>
                <a:headEnd/>
                <a:tailEnd/>
              </a:ln>
              <a:extLst/>
            </p:spPr>
            <p:txBody>
              <a:bodyPr anchor="b"/>
              <a:lstStyle/>
              <a:p>
                <a:pPr eaLnBrk="0" hangingPunct="0"/>
                <a:endParaRPr lang="en-US" altLang="en-US" sz="2400" dirty="0"/>
              </a:p>
            </p:txBody>
          </p:sp>
          <p:sp>
            <p:nvSpPr>
              <p:cNvPr id="370" name="Rectangle 104"/>
              <p:cNvSpPr>
                <a:spLocks noChangeArrowheads="1"/>
              </p:cNvSpPr>
              <p:nvPr/>
            </p:nvSpPr>
            <p:spPr bwMode="auto">
              <a:xfrm>
                <a:off x="2102" y="2349"/>
                <a:ext cx="85" cy="46"/>
              </a:xfrm>
              <a:prstGeom prst="rect">
                <a:avLst/>
              </a:prstGeom>
              <a:grpFill/>
              <a:ln w="9525">
                <a:solidFill>
                  <a:schemeClr val="tx1"/>
                </a:solidFill>
                <a:miter lim="800000"/>
                <a:headEnd/>
                <a:tailEnd/>
              </a:ln>
              <a:extLst/>
            </p:spPr>
            <p:txBody>
              <a:bodyPr anchor="b"/>
              <a:lstStyle/>
              <a:p>
                <a:endParaRPr lang="en-US" dirty="0"/>
              </a:p>
            </p:txBody>
          </p:sp>
          <p:sp>
            <p:nvSpPr>
              <p:cNvPr id="371" name="Rectangle 105"/>
              <p:cNvSpPr>
                <a:spLocks noChangeArrowheads="1"/>
              </p:cNvSpPr>
              <p:nvPr/>
            </p:nvSpPr>
            <p:spPr bwMode="auto">
              <a:xfrm>
                <a:off x="1845" y="2401"/>
                <a:ext cx="86" cy="46"/>
              </a:xfrm>
              <a:prstGeom prst="rect">
                <a:avLst/>
              </a:prstGeom>
              <a:grpFill/>
              <a:ln w="9525">
                <a:solidFill>
                  <a:schemeClr val="tx1"/>
                </a:solidFill>
                <a:miter lim="800000"/>
                <a:headEnd/>
                <a:tailEnd/>
              </a:ln>
              <a:extLst/>
            </p:spPr>
            <p:txBody>
              <a:bodyPr anchor="b"/>
              <a:lstStyle/>
              <a:p>
                <a:endParaRPr lang="en-US" dirty="0"/>
              </a:p>
            </p:txBody>
          </p:sp>
          <p:sp>
            <p:nvSpPr>
              <p:cNvPr id="372" name="Rectangle 106"/>
              <p:cNvSpPr>
                <a:spLocks noChangeArrowheads="1"/>
              </p:cNvSpPr>
              <p:nvPr/>
            </p:nvSpPr>
            <p:spPr bwMode="auto">
              <a:xfrm>
                <a:off x="1930" y="2475"/>
                <a:ext cx="86" cy="46"/>
              </a:xfrm>
              <a:prstGeom prst="rect">
                <a:avLst/>
              </a:prstGeom>
              <a:grpFill/>
              <a:ln w="9525">
                <a:solidFill>
                  <a:schemeClr val="tx1"/>
                </a:solidFill>
                <a:miter lim="800000"/>
                <a:headEnd/>
                <a:tailEnd/>
              </a:ln>
              <a:extLst/>
            </p:spPr>
            <p:txBody>
              <a:bodyPr anchor="b"/>
              <a:lstStyle/>
              <a:p>
                <a:endParaRPr lang="en-US" dirty="0"/>
              </a:p>
            </p:txBody>
          </p:sp>
          <p:sp>
            <p:nvSpPr>
              <p:cNvPr id="373" name="Rectangle 107"/>
              <p:cNvSpPr>
                <a:spLocks noChangeArrowheads="1"/>
              </p:cNvSpPr>
              <p:nvPr/>
            </p:nvSpPr>
            <p:spPr bwMode="auto">
              <a:xfrm>
                <a:off x="1693" y="2612"/>
                <a:ext cx="85" cy="46"/>
              </a:xfrm>
              <a:prstGeom prst="rect">
                <a:avLst/>
              </a:prstGeom>
              <a:grpFill/>
              <a:ln w="9525">
                <a:solidFill>
                  <a:schemeClr val="tx1"/>
                </a:solidFill>
                <a:miter lim="800000"/>
                <a:headEnd/>
                <a:tailEnd/>
              </a:ln>
              <a:extLst/>
            </p:spPr>
            <p:txBody>
              <a:bodyPr anchor="b"/>
              <a:lstStyle/>
              <a:p>
                <a:endParaRPr lang="en-US" dirty="0"/>
              </a:p>
            </p:txBody>
          </p:sp>
          <p:sp>
            <p:nvSpPr>
              <p:cNvPr id="374" name="Rectangle 108"/>
              <p:cNvSpPr>
                <a:spLocks noChangeArrowheads="1"/>
              </p:cNvSpPr>
              <p:nvPr/>
            </p:nvSpPr>
            <p:spPr bwMode="auto">
              <a:xfrm>
                <a:off x="1862" y="2633"/>
                <a:ext cx="86" cy="46"/>
              </a:xfrm>
              <a:prstGeom prst="rect">
                <a:avLst/>
              </a:prstGeom>
              <a:grpFill/>
              <a:ln w="9525">
                <a:solidFill>
                  <a:schemeClr val="tx1"/>
                </a:solidFill>
                <a:miter lim="800000"/>
                <a:headEnd/>
                <a:tailEnd/>
              </a:ln>
              <a:extLst/>
            </p:spPr>
            <p:txBody>
              <a:bodyPr anchor="b"/>
              <a:lstStyle/>
              <a:p>
                <a:endParaRPr lang="en-US" dirty="0"/>
              </a:p>
            </p:txBody>
          </p:sp>
          <p:sp>
            <p:nvSpPr>
              <p:cNvPr id="375" name="Rectangle 109"/>
              <p:cNvSpPr>
                <a:spLocks noChangeArrowheads="1"/>
              </p:cNvSpPr>
              <p:nvPr/>
            </p:nvSpPr>
            <p:spPr bwMode="auto">
              <a:xfrm>
                <a:off x="1761" y="2517"/>
                <a:ext cx="86" cy="46"/>
              </a:xfrm>
              <a:prstGeom prst="rect">
                <a:avLst/>
              </a:prstGeom>
              <a:grpFill/>
              <a:ln w="9525">
                <a:solidFill>
                  <a:schemeClr val="tx1"/>
                </a:solidFill>
                <a:miter lim="800000"/>
                <a:headEnd/>
                <a:tailEnd/>
              </a:ln>
              <a:extLst/>
            </p:spPr>
            <p:txBody>
              <a:bodyPr anchor="b"/>
              <a:lstStyle/>
              <a:p>
                <a:endParaRPr lang="en-US" dirty="0"/>
              </a:p>
            </p:txBody>
          </p:sp>
          <p:sp>
            <p:nvSpPr>
              <p:cNvPr id="376" name="Freeform 110"/>
              <p:cNvSpPr>
                <a:spLocks/>
              </p:cNvSpPr>
              <p:nvPr/>
            </p:nvSpPr>
            <p:spPr bwMode="auto">
              <a:xfrm>
                <a:off x="1849" y="2245"/>
                <a:ext cx="132" cy="10"/>
              </a:xfrm>
              <a:custGeom>
                <a:avLst/>
                <a:gdLst>
                  <a:gd name="T0" fmla="*/ 390 w 390"/>
                  <a:gd name="T1" fmla="*/ 25 h 25"/>
                  <a:gd name="T2" fmla="*/ 167 w 390"/>
                  <a:gd name="T3" fmla="*/ 25 h 25"/>
                  <a:gd name="T4" fmla="*/ 167 w 390"/>
                  <a:gd name="T5" fmla="*/ 0 h 25"/>
                  <a:gd name="T6" fmla="*/ 0 w 390"/>
                  <a:gd name="T7" fmla="*/ 0 h 25"/>
                </a:gdLst>
                <a:ahLst/>
                <a:cxnLst>
                  <a:cxn ang="0">
                    <a:pos x="T0" y="T1"/>
                  </a:cxn>
                  <a:cxn ang="0">
                    <a:pos x="T2" y="T3"/>
                  </a:cxn>
                  <a:cxn ang="0">
                    <a:pos x="T4" y="T5"/>
                  </a:cxn>
                  <a:cxn ang="0">
                    <a:pos x="T6" y="T7"/>
                  </a:cxn>
                </a:cxnLst>
                <a:rect l="0" t="0" r="r" b="b"/>
                <a:pathLst>
                  <a:path w="390" h="25">
                    <a:moveTo>
                      <a:pt x="390" y="25"/>
                    </a:moveTo>
                    <a:lnTo>
                      <a:pt x="167" y="25"/>
                    </a:lnTo>
                    <a:lnTo>
                      <a:pt x="167" y="0"/>
                    </a:lnTo>
                    <a:lnTo>
                      <a:pt x="0" y="0"/>
                    </a:lnTo>
                  </a:path>
                </a:pathLst>
              </a:custGeom>
              <a:grpFill/>
              <a:ln w="9525" cmpd="sng">
                <a:solidFill>
                  <a:schemeClr val="tx1"/>
                </a:solidFill>
                <a:prstDash val="solid"/>
                <a:round/>
                <a:headEnd/>
                <a:tailEnd/>
              </a:ln>
              <a:extLst/>
            </p:spPr>
            <p:txBody>
              <a:bodyPr anchor="b"/>
              <a:lstStyle/>
              <a:p>
                <a:endParaRPr lang="en-US" dirty="0"/>
              </a:p>
            </p:txBody>
          </p:sp>
          <p:sp>
            <p:nvSpPr>
              <p:cNvPr id="377" name="Freeform 111"/>
              <p:cNvSpPr>
                <a:spLocks/>
              </p:cNvSpPr>
              <p:nvPr/>
            </p:nvSpPr>
            <p:spPr bwMode="auto">
              <a:xfrm>
                <a:off x="1830" y="2236"/>
                <a:ext cx="21" cy="18"/>
              </a:xfrm>
              <a:custGeom>
                <a:avLst/>
                <a:gdLst>
                  <a:gd name="T0" fmla="*/ 65 w 65"/>
                  <a:gd name="T1" fmla="*/ 43 h 43"/>
                  <a:gd name="T2" fmla="*/ 0 w 65"/>
                  <a:gd name="T3" fmla="*/ 21 h 43"/>
                  <a:gd name="T4" fmla="*/ 65 w 65"/>
                  <a:gd name="T5" fmla="*/ 0 h 43"/>
                  <a:gd name="T6" fmla="*/ 65 w 65"/>
                  <a:gd name="T7" fmla="*/ 43 h 43"/>
                </a:gdLst>
                <a:ahLst/>
                <a:cxnLst>
                  <a:cxn ang="0">
                    <a:pos x="T0" y="T1"/>
                  </a:cxn>
                  <a:cxn ang="0">
                    <a:pos x="T2" y="T3"/>
                  </a:cxn>
                  <a:cxn ang="0">
                    <a:pos x="T4" y="T5"/>
                  </a:cxn>
                  <a:cxn ang="0">
                    <a:pos x="T6" y="T7"/>
                  </a:cxn>
                </a:cxnLst>
                <a:rect l="0" t="0" r="r" b="b"/>
                <a:pathLst>
                  <a:path w="65" h="43">
                    <a:moveTo>
                      <a:pt x="65" y="43"/>
                    </a:moveTo>
                    <a:lnTo>
                      <a:pt x="0" y="21"/>
                    </a:lnTo>
                    <a:lnTo>
                      <a:pt x="65" y="0"/>
                    </a:lnTo>
                    <a:lnTo>
                      <a:pt x="65" y="43"/>
                    </a:lnTo>
                    <a:close/>
                  </a:path>
                </a:pathLst>
              </a:custGeom>
              <a:grpFill/>
              <a:ln w="9525" cmpd="sng">
                <a:solidFill>
                  <a:schemeClr val="tx1"/>
                </a:solidFill>
                <a:round/>
                <a:headEnd/>
                <a:tailEnd/>
              </a:ln>
              <a:extLst/>
            </p:spPr>
            <p:txBody>
              <a:bodyPr anchor="b"/>
              <a:lstStyle/>
              <a:p>
                <a:endParaRPr lang="en-US" dirty="0"/>
              </a:p>
            </p:txBody>
          </p:sp>
          <p:sp>
            <p:nvSpPr>
              <p:cNvPr id="378" name="Freeform 112"/>
              <p:cNvSpPr>
                <a:spLocks/>
              </p:cNvSpPr>
              <p:nvPr/>
            </p:nvSpPr>
            <p:spPr bwMode="auto">
              <a:xfrm>
                <a:off x="1925" y="2521"/>
                <a:ext cx="48" cy="112"/>
              </a:xfrm>
              <a:custGeom>
                <a:avLst/>
                <a:gdLst>
                  <a:gd name="T0" fmla="*/ 142 w 142"/>
                  <a:gd name="T1" fmla="*/ 0 h 266"/>
                  <a:gd name="T2" fmla="*/ 43 w 142"/>
                  <a:gd name="T3" fmla="*/ 0 h 266"/>
                  <a:gd name="T4" fmla="*/ 43 w 142"/>
                  <a:gd name="T5" fmla="*/ 266 h 266"/>
                  <a:gd name="T6" fmla="*/ 0 w 142"/>
                  <a:gd name="T7" fmla="*/ 266 h 266"/>
                </a:gdLst>
                <a:ahLst/>
                <a:cxnLst>
                  <a:cxn ang="0">
                    <a:pos x="T0" y="T1"/>
                  </a:cxn>
                  <a:cxn ang="0">
                    <a:pos x="T2" y="T3"/>
                  </a:cxn>
                  <a:cxn ang="0">
                    <a:pos x="T4" y="T5"/>
                  </a:cxn>
                  <a:cxn ang="0">
                    <a:pos x="T6" y="T7"/>
                  </a:cxn>
                </a:cxnLst>
                <a:rect l="0" t="0" r="r" b="b"/>
                <a:pathLst>
                  <a:path w="142" h="266">
                    <a:moveTo>
                      <a:pt x="142" y="0"/>
                    </a:moveTo>
                    <a:lnTo>
                      <a:pt x="43" y="0"/>
                    </a:lnTo>
                    <a:lnTo>
                      <a:pt x="43" y="266"/>
                    </a:lnTo>
                    <a:lnTo>
                      <a:pt x="0" y="266"/>
                    </a:lnTo>
                  </a:path>
                </a:pathLst>
              </a:custGeom>
              <a:grpFill/>
              <a:ln w="9525" cmpd="sng">
                <a:solidFill>
                  <a:schemeClr val="tx1"/>
                </a:solidFill>
                <a:prstDash val="solid"/>
                <a:round/>
                <a:headEnd/>
                <a:tailEnd/>
              </a:ln>
              <a:extLst/>
            </p:spPr>
            <p:txBody>
              <a:bodyPr anchor="b"/>
              <a:lstStyle/>
              <a:p>
                <a:endParaRPr lang="en-US" dirty="0"/>
              </a:p>
            </p:txBody>
          </p:sp>
          <p:sp>
            <p:nvSpPr>
              <p:cNvPr id="379" name="Freeform 113"/>
              <p:cNvSpPr>
                <a:spLocks/>
              </p:cNvSpPr>
              <p:nvPr/>
            </p:nvSpPr>
            <p:spPr bwMode="auto">
              <a:xfrm>
                <a:off x="1905" y="2624"/>
                <a:ext cx="23" cy="18"/>
              </a:xfrm>
              <a:custGeom>
                <a:avLst/>
                <a:gdLst>
                  <a:gd name="T0" fmla="*/ 65 w 65"/>
                  <a:gd name="T1" fmla="*/ 42 h 42"/>
                  <a:gd name="T2" fmla="*/ 0 w 65"/>
                  <a:gd name="T3" fmla="*/ 21 h 42"/>
                  <a:gd name="T4" fmla="*/ 65 w 65"/>
                  <a:gd name="T5" fmla="*/ 0 h 42"/>
                  <a:gd name="T6" fmla="*/ 65 w 65"/>
                  <a:gd name="T7" fmla="*/ 42 h 42"/>
                </a:gdLst>
                <a:ahLst/>
                <a:cxnLst>
                  <a:cxn ang="0">
                    <a:pos x="T0" y="T1"/>
                  </a:cxn>
                  <a:cxn ang="0">
                    <a:pos x="T2" y="T3"/>
                  </a:cxn>
                  <a:cxn ang="0">
                    <a:pos x="T4" y="T5"/>
                  </a:cxn>
                  <a:cxn ang="0">
                    <a:pos x="T6" y="T7"/>
                  </a:cxn>
                </a:cxnLst>
                <a:rect l="0" t="0" r="r" b="b"/>
                <a:pathLst>
                  <a:path w="65" h="42">
                    <a:moveTo>
                      <a:pt x="65" y="42"/>
                    </a:moveTo>
                    <a:lnTo>
                      <a:pt x="0" y="21"/>
                    </a:lnTo>
                    <a:lnTo>
                      <a:pt x="65" y="0"/>
                    </a:lnTo>
                    <a:lnTo>
                      <a:pt x="65" y="42"/>
                    </a:lnTo>
                    <a:close/>
                  </a:path>
                </a:pathLst>
              </a:custGeom>
              <a:grpFill/>
              <a:ln w="9525" cmpd="sng">
                <a:solidFill>
                  <a:schemeClr val="tx1"/>
                </a:solidFill>
                <a:round/>
                <a:headEnd/>
                <a:tailEnd/>
              </a:ln>
              <a:extLst/>
            </p:spPr>
            <p:txBody>
              <a:bodyPr anchor="b"/>
              <a:lstStyle/>
              <a:p>
                <a:endParaRPr lang="en-US" dirty="0"/>
              </a:p>
            </p:txBody>
          </p:sp>
          <p:sp>
            <p:nvSpPr>
              <p:cNvPr id="380" name="Freeform 114"/>
              <p:cNvSpPr>
                <a:spLocks/>
              </p:cNvSpPr>
              <p:nvPr/>
            </p:nvSpPr>
            <p:spPr bwMode="auto">
              <a:xfrm>
                <a:off x="1868" y="2447"/>
                <a:ext cx="22" cy="93"/>
              </a:xfrm>
              <a:custGeom>
                <a:avLst/>
                <a:gdLst>
                  <a:gd name="T0" fmla="*/ 66 w 66"/>
                  <a:gd name="T1" fmla="*/ 0 h 220"/>
                  <a:gd name="T2" fmla="*/ 46 w 66"/>
                  <a:gd name="T3" fmla="*/ 0 h 220"/>
                  <a:gd name="T4" fmla="*/ 46 w 66"/>
                  <a:gd name="T5" fmla="*/ 220 h 220"/>
                  <a:gd name="T6" fmla="*/ 0 w 66"/>
                  <a:gd name="T7" fmla="*/ 220 h 220"/>
                </a:gdLst>
                <a:ahLst/>
                <a:cxnLst>
                  <a:cxn ang="0">
                    <a:pos x="T0" y="T1"/>
                  </a:cxn>
                  <a:cxn ang="0">
                    <a:pos x="T2" y="T3"/>
                  </a:cxn>
                  <a:cxn ang="0">
                    <a:pos x="T4" y="T5"/>
                  </a:cxn>
                  <a:cxn ang="0">
                    <a:pos x="T6" y="T7"/>
                  </a:cxn>
                </a:cxnLst>
                <a:rect l="0" t="0" r="r" b="b"/>
                <a:pathLst>
                  <a:path w="66" h="220">
                    <a:moveTo>
                      <a:pt x="66" y="0"/>
                    </a:moveTo>
                    <a:lnTo>
                      <a:pt x="46" y="0"/>
                    </a:lnTo>
                    <a:lnTo>
                      <a:pt x="46" y="220"/>
                    </a:lnTo>
                    <a:lnTo>
                      <a:pt x="0" y="220"/>
                    </a:lnTo>
                  </a:path>
                </a:pathLst>
              </a:custGeom>
              <a:grpFill/>
              <a:ln w="9525" cmpd="sng">
                <a:solidFill>
                  <a:schemeClr val="tx1"/>
                </a:solidFill>
                <a:prstDash val="solid"/>
                <a:round/>
                <a:headEnd/>
                <a:tailEnd/>
              </a:ln>
              <a:extLst/>
            </p:spPr>
            <p:txBody>
              <a:bodyPr anchor="b"/>
              <a:lstStyle/>
              <a:p>
                <a:endParaRPr lang="en-US" dirty="0"/>
              </a:p>
            </p:txBody>
          </p:sp>
          <p:sp>
            <p:nvSpPr>
              <p:cNvPr id="381" name="Freeform 115"/>
              <p:cNvSpPr>
                <a:spLocks/>
              </p:cNvSpPr>
              <p:nvPr/>
            </p:nvSpPr>
            <p:spPr bwMode="auto">
              <a:xfrm>
                <a:off x="1847" y="2531"/>
                <a:ext cx="21" cy="18"/>
              </a:xfrm>
              <a:custGeom>
                <a:avLst/>
                <a:gdLst>
                  <a:gd name="T0" fmla="*/ 65 w 65"/>
                  <a:gd name="T1" fmla="*/ 42 h 42"/>
                  <a:gd name="T2" fmla="*/ 0 w 65"/>
                  <a:gd name="T3" fmla="*/ 21 h 42"/>
                  <a:gd name="T4" fmla="*/ 65 w 65"/>
                  <a:gd name="T5" fmla="*/ 0 h 42"/>
                  <a:gd name="T6" fmla="*/ 65 w 65"/>
                  <a:gd name="T7" fmla="*/ 42 h 42"/>
                </a:gdLst>
                <a:ahLst/>
                <a:cxnLst>
                  <a:cxn ang="0">
                    <a:pos x="T0" y="T1"/>
                  </a:cxn>
                  <a:cxn ang="0">
                    <a:pos x="T2" y="T3"/>
                  </a:cxn>
                  <a:cxn ang="0">
                    <a:pos x="T4" y="T5"/>
                  </a:cxn>
                  <a:cxn ang="0">
                    <a:pos x="T6" y="T7"/>
                  </a:cxn>
                </a:cxnLst>
                <a:rect l="0" t="0" r="r" b="b"/>
                <a:pathLst>
                  <a:path w="65" h="42">
                    <a:moveTo>
                      <a:pt x="65" y="42"/>
                    </a:moveTo>
                    <a:lnTo>
                      <a:pt x="0" y="21"/>
                    </a:lnTo>
                    <a:lnTo>
                      <a:pt x="65" y="0"/>
                    </a:lnTo>
                    <a:lnTo>
                      <a:pt x="65" y="42"/>
                    </a:lnTo>
                    <a:close/>
                  </a:path>
                </a:pathLst>
              </a:custGeom>
              <a:grpFill/>
              <a:ln w="9525" cmpd="sng">
                <a:solidFill>
                  <a:schemeClr val="tx1"/>
                </a:solidFill>
                <a:round/>
                <a:headEnd/>
                <a:tailEnd/>
              </a:ln>
              <a:extLst/>
            </p:spPr>
            <p:txBody>
              <a:bodyPr anchor="b"/>
              <a:lstStyle/>
              <a:p>
                <a:endParaRPr lang="en-US" dirty="0"/>
              </a:p>
            </p:txBody>
          </p:sp>
          <p:sp>
            <p:nvSpPr>
              <p:cNvPr id="382" name="Freeform 116"/>
              <p:cNvSpPr>
                <a:spLocks/>
              </p:cNvSpPr>
              <p:nvPr/>
            </p:nvSpPr>
            <p:spPr bwMode="auto">
              <a:xfrm>
                <a:off x="1781" y="2424"/>
                <a:ext cx="64" cy="21"/>
              </a:xfrm>
              <a:custGeom>
                <a:avLst/>
                <a:gdLst>
                  <a:gd name="T0" fmla="*/ 189 w 189"/>
                  <a:gd name="T1" fmla="*/ 0 h 50"/>
                  <a:gd name="T2" fmla="*/ 66 w 189"/>
                  <a:gd name="T3" fmla="*/ 0 h 50"/>
                  <a:gd name="T4" fmla="*/ 66 w 189"/>
                  <a:gd name="T5" fmla="*/ 50 h 50"/>
                  <a:gd name="T6" fmla="*/ 0 w 189"/>
                  <a:gd name="T7" fmla="*/ 50 h 50"/>
                </a:gdLst>
                <a:ahLst/>
                <a:cxnLst>
                  <a:cxn ang="0">
                    <a:pos x="T0" y="T1"/>
                  </a:cxn>
                  <a:cxn ang="0">
                    <a:pos x="T2" y="T3"/>
                  </a:cxn>
                  <a:cxn ang="0">
                    <a:pos x="T4" y="T5"/>
                  </a:cxn>
                  <a:cxn ang="0">
                    <a:pos x="T6" y="T7"/>
                  </a:cxn>
                </a:cxnLst>
                <a:rect l="0" t="0" r="r" b="b"/>
                <a:pathLst>
                  <a:path w="189" h="50">
                    <a:moveTo>
                      <a:pt x="189" y="0"/>
                    </a:moveTo>
                    <a:lnTo>
                      <a:pt x="66" y="0"/>
                    </a:lnTo>
                    <a:lnTo>
                      <a:pt x="66" y="50"/>
                    </a:lnTo>
                    <a:lnTo>
                      <a:pt x="0" y="50"/>
                    </a:lnTo>
                  </a:path>
                </a:pathLst>
              </a:custGeom>
              <a:grpFill/>
              <a:ln w="9525" cmpd="sng">
                <a:solidFill>
                  <a:schemeClr val="tx1"/>
                </a:solidFill>
                <a:prstDash val="solid"/>
                <a:round/>
                <a:headEnd/>
                <a:tailEnd/>
              </a:ln>
              <a:extLst/>
            </p:spPr>
            <p:txBody>
              <a:bodyPr anchor="b"/>
              <a:lstStyle/>
              <a:p>
                <a:endParaRPr lang="en-US" dirty="0"/>
              </a:p>
            </p:txBody>
          </p:sp>
          <p:sp>
            <p:nvSpPr>
              <p:cNvPr id="383" name="Freeform 117"/>
              <p:cNvSpPr>
                <a:spLocks/>
              </p:cNvSpPr>
              <p:nvPr/>
            </p:nvSpPr>
            <p:spPr bwMode="auto">
              <a:xfrm>
                <a:off x="1761" y="2436"/>
                <a:ext cx="23" cy="18"/>
              </a:xfrm>
              <a:custGeom>
                <a:avLst/>
                <a:gdLst>
                  <a:gd name="T0" fmla="*/ 66 w 66"/>
                  <a:gd name="T1" fmla="*/ 42 h 42"/>
                  <a:gd name="T2" fmla="*/ 0 w 66"/>
                  <a:gd name="T3" fmla="*/ 21 h 42"/>
                  <a:gd name="T4" fmla="*/ 66 w 66"/>
                  <a:gd name="T5" fmla="*/ 0 h 42"/>
                  <a:gd name="T6" fmla="*/ 66 w 66"/>
                  <a:gd name="T7" fmla="*/ 42 h 42"/>
                </a:gdLst>
                <a:ahLst/>
                <a:cxnLst>
                  <a:cxn ang="0">
                    <a:pos x="T0" y="T1"/>
                  </a:cxn>
                  <a:cxn ang="0">
                    <a:pos x="T2" y="T3"/>
                  </a:cxn>
                  <a:cxn ang="0">
                    <a:pos x="T4" y="T5"/>
                  </a:cxn>
                  <a:cxn ang="0">
                    <a:pos x="T6" y="T7"/>
                  </a:cxn>
                </a:cxnLst>
                <a:rect l="0" t="0" r="r" b="b"/>
                <a:pathLst>
                  <a:path w="66" h="42">
                    <a:moveTo>
                      <a:pt x="66" y="42"/>
                    </a:moveTo>
                    <a:lnTo>
                      <a:pt x="0" y="21"/>
                    </a:lnTo>
                    <a:lnTo>
                      <a:pt x="66" y="0"/>
                    </a:lnTo>
                    <a:lnTo>
                      <a:pt x="66" y="42"/>
                    </a:lnTo>
                    <a:close/>
                  </a:path>
                </a:pathLst>
              </a:custGeom>
              <a:grpFill/>
              <a:ln w="9525" cmpd="sng">
                <a:solidFill>
                  <a:schemeClr val="tx1"/>
                </a:solidFill>
                <a:round/>
                <a:headEnd/>
                <a:tailEnd/>
              </a:ln>
              <a:extLst/>
            </p:spPr>
            <p:txBody>
              <a:bodyPr anchor="b"/>
              <a:lstStyle/>
              <a:p>
                <a:endParaRPr lang="en-US" dirty="0"/>
              </a:p>
            </p:txBody>
          </p:sp>
          <p:sp>
            <p:nvSpPr>
              <p:cNvPr id="384" name="Freeform 118"/>
              <p:cNvSpPr>
                <a:spLocks/>
              </p:cNvSpPr>
              <p:nvPr/>
            </p:nvSpPr>
            <p:spPr bwMode="auto">
              <a:xfrm>
                <a:off x="1719" y="2468"/>
                <a:ext cx="85" cy="33"/>
              </a:xfrm>
              <a:custGeom>
                <a:avLst/>
                <a:gdLst>
                  <a:gd name="T0" fmla="*/ 0 w 250"/>
                  <a:gd name="T1" fmla="*/ 0 h 78"/>
                  <a:gd name="T2" fmla="*/ 0 w 250"/>
                  <a:gd name="T3" fmla="*/ 57 h 78"/>
                  <a:gd name="T4" fmla="*/ 250 w 250"/>
                  <a:gd name="T5" fmla="*/ 57 h 78"/>
                  <a:gd name="T6" fmla="*/ 250 w 250"/>
                  <a:gd name="T7" fmla="*/ 78 h 78"/>
                </a:gdLst>
                <a:ahLst/>
                <a:cxnLst>
                  <a:cxn ang="0">
                    <a:pos x="T0" y="T1"/>
                  </a:cxn>
                  <a:cxn ang="0">
                    <a:pos x="T2" y="T3"/>
                  </a:cxn>
                  <a:cxn ang="0">
                    <a:pos x="T4" y="T5"/>
                  </a:cxn>
                  <a:cxn ang="0">
                    <a:pos x="T6" y="T7"/>
                  </a:cxn>
                </a:cxnLst>
                <a:rect l="0" t="0" r="r" b="b"/>
                <a:pathLst>
                  <a:path w="250" h="78">
                    <a:moveTo>
                      <a:pt x="0" y="0"/>
                    </a:moveTo>
                    <a:lnTo>
                      <a:pt x="0" y="57"/>
                    </a:lnTo>
                    <a:lnTo>
                      <a:pt x="250" y="57"/>
                    </a:lnTo>
                    <a:lnTo>
                      <a:pt x="250" y="78"/>
                    </a:lnTo>
                  </a:path>
                </a:pathLst>
              </a:custGeom>
              <a:grpFill/>
              <a:ln w="9525" cmpd="sng">
                <a:solidFill>
                  <a:schemeClr val="tx1"/>
                </a:solidFill>
                <a:prstDash val="solid"/>
                <a:round/>
                <a:headEnd/>
                <a:tailEnd/>
              </a:ln>
              <a:extLst/>
            </p:spPr>
            <p:txBody>
              <a:bodyPr anchor="b"/>
              <a:lstStyle/>
              <a:p>
                <a:endParaRPr lang="en-US" dirty="0"/>
              </a:p>
            </p:txBody>
          </p:sp>
          <p:sp>
            <p:nvSpPr>
              <p:cNvPr id="385" name="Freeform 119"/>
              <p:cNvSpPr>
                <a:spLocks/>
              </p:cNvSpPr>
              <p:nvPr/>
            </p:nvSpPr>
            <p:spPr bwMode="auto">
              <a:xfrm>
                <a:off x="1793" y="2499"/>
                <a:ext cx="22" cy="18"/>
              </a:xfrm>
              <a:custGeom>
                <a:avLst/>
                <a:gdLst>
                  <a:gd name="T0" fmla="*/ 66 w 66"/>
                  <a:gd name="T1" fmla="*/ 0 h 42"/>
                  <a:gd name="T2" fmla="*/ 33 w 66"/>
                  <a:gd name="T3" fmla="*/ 42 h 42"/>
                  <a:gd name="T4" fmla="*/ 0 w 66"/>
                  <a:gd name="T5" fmla="*/ 0 h 42"/>
                  <a:gd name="T6" fmla="*/ 66 w 66"/>
                  <a:gd name="T7" fmla="*/ 0 h 42"/>
                </a:gdLst>
                <a:ahLst/>
                <a:cxnLst>
                  <a:cxn ang="0">
                    <a:pos x="T0" y="T1"/>
                  </a:cxn>
                  <a:cxn ang="0">
                    <a:pos x="T2" y="T3"/>
                  </a:cxn>
                  <a:cxn ang="0">
                    <a:pos x="T4" y="T5"/>
                  </a:cxn>
                  <a:cxn ang="0">
                    <a:pos x="T6" y="T7"/>
                  </a:cxn>
                </a:cxnLst>
                <a:rect l="0" t="0" r="r" b="b"/>
                <a:pathLst>
                  <a:path w="66" h="42">
                    <a:moveTo>
                      <a:pt x="66" y="0"/>
                    </a:moveTo>
                    <a:lnTo>
                      <a:pt x="33" y="42"/>
                    </a:lnTo>
                    <a:lnTo>
                      <a:pt x="0" y="0"/>
                    </a:lnTo>
                    <a:lnTo>
                      <a:pt x="66" y="0"/>
                    </a:lnTo>
                    <a:close/>
                  </a:path>
                </a:pathLst>
              </a:custGeom>
              <a:grpFill/>
              <a:ln w="9525" cmpd="sng">
                <a:solidFill>
                  <a:schemeClr val="tx1"/>
                </a:solidFill>
                <a:round/>
                <a:headEnd/>
                <a:tailEnd/>
              </a:ln>
              <a:extLst/>
            </p:spPr>
            <p:txBody>
              <a:bodyPr anchor="b"/>
              <a:lstStyle/>
              <a:p>
                <a:endParaRPr lang="en-US" dirty="0"/>
              </a:p>
            </p:txBody>
          </p:sp>
          <p:sp>
            <p:nvSpPr>
              <p:cNvPr id="386" name="Freeform 120"/>
              <p:cNvSpPr>
                <a:spLocks/>
              </p:cNvSpPr>
              <p:nvPr/>
            </p:nvSpPr>
            <p:spPr bwMode="auto">
              <a:xfrm>
                <a:off x="1736" y="2563"/>
                <a:ext cx="68" cy="33"/>
              </a:xfrm>
              <a:custGeom>
                <a:avLst/>
                <a:gdLst>
                  <a:gd name="T0" fmla="*/ 200 w 200"/>
                  <a:gd name="T1" fmla="*/ 0 h 78"/>
                  <a:gd name="T2" fmla="*/ 200 w 200"/>
                  <a:gd name="T3" fmla="*/ 58 h 78"/>
                  <a:gd name="T4" fmla="*/ 0 w 200"/>
                  <a:gd name="T5" fmla="*/ 58 h 78"/>
                  <a:gd name="T6" fmla="*/ 0 w 200"/>
                  <a:gd name="T7" fmla="*/ 78 h 78"/>
                </a:gdLst>
                <a:ahLst/>
                <a:cxnLst>
                  <a:cxn ang="0">
                    <a:pos x="T0" y="T1"/>
                  </a:cxn>
                  <a:cxn ang="0">
                    <a:pos x="T2" y="T3"/>
                  </a:cxn>
                  <a:cxn ang="0">
                    <a:pos x="T4" y="T5"/>
                  </a:cxn>
                  <a:cxn ang="0">
                    <a:pos x="T6" y="T7"/>
                  </a:cxn>
                </a:cxnLst>
                <a:rect l="0" t="0" r="r" b="b"/>
                <a:pathLst>
                  <a:path w="200" h="78">
                    <a:moveTo>
                      <a:pt x="200" y="0"/>
                    </a:moveTo>
                    <a:lnTo>
                      <a:pt x="200" y="58"/>
                    </a:lnTo>
                    <a:lnTo>
                      <a:pt x="0" y="58"/>
                    </a:lnTo>
                    <a:lnTo>
                      <a:pt x="0" y="78"/>
                    </a:lnTo>
                  </a:path>
                </a:pathLst>
              </a:custGeom>
              <a:grpFill/>
              <a:ln w="9525" cmpd="sng">
                <a:solidFill>
                  <a:schemeClr val="tx1"/>
                </a:solidFill>
                <a:prstDash val="solid"/>
                <a:round/>
                <a:headEnd/>
                <a:tailEnd/>
              </a:ln>
              <a:extLst/>
            </p:spPr>
            <p:txBody>
              <a:bodyPr anchor="b"/>
              <a:lstStyle/>
              <a:p>
                <a:endParaRPr lang="en-US" dirty="0"/>
              </a:p>
            </p:txBody>
          </p:sp>
          <p:sp>
            <p:nvSpPr>
              <p:cNvPr id="387" name="Freeform 121"/>
              <p:cNvSpPr>
                <a:spLocks/>
              </p:cNvSpPr>
              <p:nvPr/>
            </p:nvSpPr>
            <p:spPr bwMode="auto">
              <a:xfrm>
                <a:off x="1724" y="2594"/>
                <a:ext cx="23" cy="18"/>
              </a:xfrm>
              <a:custGeom>
                <a:avLst/>
                <a:gdLst>
                  <a:gd name="T0" fmla="*/ 66 w 66"/>
                  <a:gd name="T1" fmla="*/ 0 h 43"/>
                  <a:gd name="T2" fmla="*/ 33 w 66"/>
                  <a:gd name="T3" fmla="*/ 43 h 43"/>
                  <a:gd name="T4" fmla="*/ 0 w 66"/>
                  <a:gd name="T5" fmla="*/ 0 h 43"/>
                  <a:gd name="T6" fmla="*/ 66 w 66"/>
                  <a:gd name="T7" fmla="*/ 0 h 43"/>
                </a:gdLst>
                <a:ahLst/>
                <a:cxnLst>
                  <a:cxn ang="0">
                    <a:pos x="T0" y="T1"/>
                  </a:cxn>
                  <a:cxn ang="0">
                    <a:pos x="T2" y="T3"/>
                  </a:cxn>
                  <a:cxn ang="0">
                    <a:pos x="T4" y="T5"/>
                  </a:cxn>
                  <a:cxn ang="0">
                    <a:pos x="T6" y="T7"/>
                  </a:cxn>
                </a:cxnLst>
                <a:rect l="0" t="0" r="r" b="b"/>
                <a:pathLst>
                  <a:path w="66" h="43">
                    <a:moveTo>
                      <a:pt x="66" y="0"/>
                    </a:moveTo>
                    <a:lnTo>
                      <a:pt x="33" y="43"/>
                    </a:lnTo>
                    <a:lnTo>
                      <a:pt x="0" y="0"/>
                    </a:lnTo>
                    <a:lnTo>
                      <a:pt x="66" y="0"/>
                    </a:lnTo>
                    <a:close/>
                  </a:path>
                </a:pathLst>
              </a:custGeom>
              <a:grpFill/>
              <a:ln w="9525" cmpd="sng">
                <a:solidFill>
                  <a:schemeClr val="tx1"/>
                </a:solidFill>
                <a:round/>
                <a:headEnd/>
                <a:tailEnd/>
              </a:ln>
              <a:extLst/>
            </p:spPr>
            <p:txBody>
              <a:bodyPr anchor="b"/>
              <a:lstStyle/>
              <a:p>
                <a:endParaRPr lang="en-US" dirty="0"/>
              </a:p>
            </p:txBody>
          </p:sp>
          <p:sp>
            <p:nvSpPr>
              <p:cNvPr id="388" name="Freeform 122"/>
              <p:cNvSpPr>
                <a:spLocks/>
              </p:cNvSpPr>
              <p:nvPr/>
            </p:nvSpPr>
            <p:spPr bwMode="auto">
              <a:xfrm>
                <a:off x="1888" y="2447"/>
                <a:ext cx="17" cy="170"/>
              </a:xfrm>
              <a:custGeom>
                <a:avLst/>
                <a:gdLst>
                  <a:gd name="T0" fmla="*/ 0 w 50"/>
                  <a:gd name="T1" fmla="*/ 0 h 403"/>
                  <a:gd name="T2" fmla="*/ 0 w 50"/>
                  <a:gd name="T3" fmla="*/ 220 h 403"/>
                  <a:gd name="T4" fmla="*/ 50 w 50"/>
                  <a:gd name="T5" fmla="*/ 220 h 403"/>
                  <a:gd name="T6" fmla="*/ 50 w 50"/>
                  <a:gd name="T7" fmla="*/ 403 h 403"/>
                </a:gdLst>
                <a:ahLst/>
                <a:cxnLst>
                  <a:cxn ang="0">
                    <a:pos x="T0" y="T1"/>
                  </a:cxn>
                  <a:cxn ang="0">
                    <a:pos x="T2" y="T3"/>
                  </a:cxn>
                  <a:cxn ang="0">
                    <a:pos x="T4" y="T5"/>
                  </a:cxn>
                  <a:cxn ang="0">
                    <a:pos x="T6" y="T7"/>
                  </a:cxn>
                </a:cxnLst>
                <a:rect l="0" t="0" r="r" b="b"/>
                <a:pathLst>
                  <a:path w="50" h="403">
                    <a:moveTo>
                      <a:pt x="0" y="0"/>
                    </a:moveTo>
                    <a:lnTo>
                      <a:pt x="0" y="220"/>
                    </a:lnTo>
                    <a:lnTo>
                      <a:pt x="50" y="220"/>
                    </a:lnTo>
                    <a:lnTo>
                      <a:pt x="50" y="403"/>
                    </a:lnTo>
                  </a:path>
                </a:pathLst>
              </a:custGeom>
              <a:grpFill/>
              <a:ln w="9525" cmpd="sng">
                <a:solidFill>
                  <a:schemeClr val="tx1"/>
                </a:solidFill>
                <a:prstDash val="solid"/>
                <a:round/>
                <a:headEnd/>
                <a:tailEnd/>
              </a:ln>
              <a:extLst/>
            </p:spPr>
            <p:txBody>
              <a:bodyPr anchor="b"/>
              <a:lstStyle/>
              <a:p>
                <a:endParaRPr lang="en-US" dirty="0"/>
              </a:p>
            </p:txBody>
          </p:sp>
          <p:sp>
            <p:nvSpPr>
              <p:cNvPr id="389" name="Freeform 123"/>
              <p:cNvSpPr>
                <a:spLocks/>
              </p:cNvSpPr>
              <p:nvPr/>
            </p:nvSpPr>
            <p:spPr bwMode="auto">
              <a:xfrm>
                <a:off x="1894" y="2615"/>
                <a:ext cx="22" cy="18"/>
              </a:xfrm>
              <a:custGeom>
                <a:avLst/>
                <a:gdLst>
                  <a:gd name="T0" fmla="*/ 65 w 65"/>
                  <a:gd name="T1" fmla="*/ 0 h 43"/>
                  <a:gd name="T2" fmla="*/ 33 w 65"/>
                  <a:gd name="T3" fmla="*/ 43 h 43"/>
                  <a:gd name="T4" fmla="*/ 0 w 65"/>
                  <a:gd name="T5" fmla="*/ 0 h 43"/>
                  <a:gd name="T6" fmla="*/ 65 w 65"/>
                  <a:gd name="T7" fmla="*/ 0 h 43"/>
                </a:gdLst>
                <a:ahLst/>
                <a:cxnLst>
                  <a:cxn ang="0">
                    <a:pos x="T0" y="T1"/>
                  </a:cxn>
                  <a:cxn ang="0">
                    <a:pos x="T2" y="T3"/>
                  </a:cxn>
                  <a:cxn ang="0">
                    <a:pos x="T4" y="T5"/>
                  </a:cxn>
                  <a:cxn ang="0">
                    <a:pos x="T6" y="T7"/>
                  </a:cxn>
                </a:cxnLst>
                <a:rect l="0" t="0" r="r" b="b"/>
                <a:pathLst>
                  <a:path w="65" h="43">
                    <a:moveTo>
                      <a:pt x="65" y="0"/>
                    </a:moveTo>
                    <a:lnTo>
                      <a:pt x="33" y="43"/>
                    </a:lnTo>
                    <a:lnTo>
                      <a:pt x="0" y="0"/>
                    </a:lnTo>
                    <a:lnTo>
                      <a:pt x="65" y="0"/>
                    </a:lnTo>
                    <a:close/>
                  </a:path>
                </a:pathLst>
              </a:custGeom>
              <a:grpFill/>
              <a:ln w="9525" cmpd="sng">
                <a:solidFill>
                  <a:schemeClr val="tx1"/>
                </a:solidFill>
                <a:round/>
                <a:headEnd/>
                <a:tailEnd/>
              </a:ln>
              <a:extLst/>
            </p:spPr>
            <p:txBody>
              <a:bodyPr anchor="b"/>
              <a:lstStyle/>
              <a:p>
                <a:endParaRPr lang="en-US" dirty="0"/>
              </a:p>
            </p:txBody>
          </p:sp>
          <p:sp>
            <p:nvSpPr>
              <p:cNvPr id="390" name="Freeform 124"/>
              <p:cNvSpPr>
                <a:spLocks/>
              </p:cNvSpPr>
              <p:nvPr/>
            </p:nvSpPr>
            <p:spPr bwMode="auto">
              <a:xfrm>
                <a:off x="1744" y="2329"/>
                <a:ext cx="116" cy="10"/>
              </a:xfrm>
              <a:custGeom>
                <a:avLst/>
                <a:gdLst>
                  <a:gd name="T0" fmla="*/ 0 w 340"/>
                  <a:gd name="T1" fmla="*/ 0 h 24"/>
                  <a:gd name="T2" fmla="*/ 199 w 340"/>
                  <a:gd name="T3" fmla="*/ 0 h 24"/>
                  <a:gd name="T4" fmla="*/ 199 w 340"/>
                  <a:gd name="T5" fmla="*/ 24 h 24"/>
                  <a:gd name="T6" fmla="*/ 340 w 340"/>
                  <a:gd name="T7" fmla="*/ 24 h 24"/>
                </a:gdLst>
                <a:ahLst/>
                <a:cxnLst>
                  <a:cxn ang="0">
                    <a:pos x="T0" y="T1"/>
                  </a:cxn>
                  <a:cxn ang="0">
                    <a:pos x="T2" y="T3"/>
                  </a:cxn>
                  <a:cxn ang="0">
                    <a:pos x="T4" y="T5"/>
                  </a:cxn>
                  <a:cxn ang="0">
                    <a:pos x="T6" y="T7"/>
                  </a:cxn>
                </a:cxnLst>
                <a:rect l="0" t="0" r="r" b="b"/>
                <a:pathLst>
                  <a:path w="340" h="24">
                    <a:moveTo>
                      <a:pt x="0" y="0"/>
                    </a:moveTo>
                    <a:lnTo>
                      <a:pt x="199" y="0"/>
                    </a:lnTo>
                    <a:lnTo>
                      <a:pt x="199" y="24"/>
                    </a:lnTo>
                    <a:lnTo>
                      <a:pt x="340" y="24"/>
                    </a:lnTo>
                  </a:path>
                </a:pathLst>
              </a:custGeom>
              <a:grpFill/>
              <a:ln w="9525" cmpd="sng">
                <a:solidFill>
                  <a:schemeClr val="tx1"/>
                </a:solidFill>
                <a:prstDash val="solid"/>
                <a:round/>
                <a:headEnd/>
                <a:tailEnd/>
              </a:ln>
              <a:extLst/>
            </p:spPr>
            <p:txBody>
              <a:bodyPr anchor="b"/>
              <a:lstStyle/>
              <a:p>
                <a:endParaRPr lang="en-US" dirty="0"/>
              </a:p>
            </p:txBody>
          </p:sp>
          <p:sp>
            <p:nvSpPr>
              <p:cNvPr id="391" name="Freeform 125"/>
              <p:cNvSpPr>
                <a:spLocks/>
              </p:cNvSpPr>
              <p:nvPr/>
            </p:nvSpPr>
            <p:spPr bwMode="auto">
              <a:xfrm>
                <a:off x="1857" y="2331"/>
                <a:ext cx="22" cy="18"/>
              </a:xfrm>
              <a:custGeom>
                <a:avLst/>
                <a:gdLst>
                  <a:gd name="T0" fmla="*/ 0 w 65"/>
                  <a:gd name="T1" fmla="*/ 0 h 43"/>
                  <a:gd name="T2" fmla="*/ 65 w 65"/>
                  <a:gd name="T3" fmla="*/ 21 h 43"/>
                  <a:gd name="T4" fmla="*/ 0 w 65"/>
                  <a:gd name="T5" fmla="*/ 43 h 43"/>
                  <a:gd name="T6" fmla="*/ 0 w 65"/>
                  <a:gd name="T7" fmla="*/ 0 h 43"/>
                </a:gdLst>
                <a:ahLst/>
                <a:cxnLst>
                  <a:cxn ang="0">
                    <a:pos x="T0" y="T1"/>
                  </a:cxn>
                  <a:cxn ang="0">
                    <a:pos x="T2" y="T3"/>
                  </a:cxn>
                  <a:cxn ang="0">
                    <a:pos x="T4" y="T5"/>
                  </a:cxn>
                  <a:cxn ang="0">
                    <a:pos x="T6" y="T7"/>
                  </a:cxn>
                </a:cxnLst>
                <a:rect l="0" t="0" r="r" b="b"/>
                <a:pathLst>
                  <a:path w="65" h="43">
                    <a:moveTo>
                      <a:pt x="0" y="0"/>
                    </a:moveTo>
                    <a:lnTo>
                      <a:pt x="65" y="21"/>
                    </a:lnTo>
                    <a:lnTo>
                      <a:pt x="0" y="43"/>
                    </a:lnTo>
                    <a:lnTo>
                      <a:pt x="0" y="0"/>
                    </a:lnTo>
                    <a:close/>
                  </a:path>
                </a:pathLst>
              </a:custGeom>
              <a:grpFill/>
              <a:ln w="9525" cmpd="sng">
                <a:solidFill>
                  <a:schemeClr val="tx1"/>
                </a:solidFill>
                <a:round/>
                <a:headEnd/>
                <a:tailEnd/>
              </a:ln>
              <a:extLst/>
            </p:spPr>
            <p:txBody>
              <a:bodyPr anchor="b"/>
              <a:lstStyle/>
              <a:p>
                <a:endParaRPr lang="en-US" dirty="0"/>
              </a:p>
            </p:txBody>
          </p:sp>
          <p:sp>
            <p:nvSpPr>
              <p:cNvPr id="392" name="Freeform 126"/>
              <p:cNvSpPr>
                <a:spLocks/>
              </p:cNvSpPr>
              <p:nvPr/>
            </p:nvSpPr>
            <p:spPr bwMode="auto">
              <a:xfrm>
                <a:off x="1888" y="2362"/>
                <a:ext cx="35" cy="23"/>
              </a:xfrm>
              <a:custGeom>
                <a:avLst/>
                <a:gdLst>
                  <a:gd name="T0" fmla="*/ 100 w 100"/>
                  <a:gd name="T1" fmla="*/ 0 h 54"/>
                  <a:gd name="T2" fmla="*/ 100 w 100"/>
                  <a:gd name="T3" fmla="*/ 46 h 54"/>
                  <a:gd name="T4" fmla="*/ 0 w 100"/>
                  <a:gd name="T5" fmla="*/ 46 h 54"/>
                  <a:gd name="T6" fmla="*/ 0 w 100"/>
                  <a:gd name="T7" fmla="*/ 54 h 54"/>
                </a:gdLst>
                <a:ahLst/>
                <a:cxnLst>
                  <a:cxn ang="0">
                    <a:pos x="T0" y="T1"/>
                  </a:cxn>
                  <a:cxn ang="0">
                    <a:pos x="T2" y="T3"/>
                  </a:cxn>
                  <a:cxn ang="0">
                    <a:pos x="T4" y="T5"/>
                  </a:cxn>
                  <a:cxn ang="0">
                    <a:pos x="T6" y="T7"/>
                  </a:cxn>
                </a:cxnLst>
                <a:rect l="0" t="0" r="r" b="b"/>
                <a:pathLst>
                  <a:path w="100" h="54">
                    <a:moveTo>
                      <a:pt x="100" y="0"/>
                    </a:moveTo>
                    <a:lnTo>
                      <a:pt x="100" y="46"/>
                    </a:lnTo>
                    <a:lnTo>
                      <a:pt x="0" y="46"/>
                    </a:lnTo>
                    <a:lnTo>
                      <a:pt x="0" y="54"/>
                    </a:lnTo>
                  </a:path>
                </a:pathLst>
              </a:custGeom>
              <a:grpFill/>
              <a:ln w="9525" cmpd="sng">
                <a:solidFill>
                  <a:schemeClr val="tx1"/>
                </a:solidFill>
                <a:prstDash val="solid"/>
                <a:round/>
                <a:headEnd/>
                <a:tailEnd/>
              </a:ln>
              <a:extLst/>
            </p:spPr>
            <p:txBody>
              <a:bodyPr anchor="b"/>
              <a:lstStyle/>
              <a:p>
                <a:endParaRPr lang="en-US" dirty="0"/>
              </a:p>
            </p:txBody>
          </p:sp>
          <p:sp>
            <p:nvSpPr>
              <p:cNvPr id="393" name="Freeform 127"/>
              <p:cNvSpPr>
                <a:spLocks/>
              </p:cNvSpPr>
              <p:nvPr/>
            </p:nvSpPr>
            <p:spPr bwMode="auto">
              <a:xfrm>
                <a:off x="1877" y="2383"/>
                <a:ext cx="22" cy="18"/>
              </a:xfrm>
              <a:custGeom>
                <a:avLst/>
                <a:gdLst>
                  <a:gd name="T0" fmla="*/ 65 w 65"/>
                  <a:gd name="T1" fmla="*/ 0 h 42"/>
                  <a:gd name="T2" fmla="*/ 33 w 65"/>
                  <a:gd name="T3" fmla="*/ 42 h 42"/>
                  <a:gd name="T4" fmla="*/ 0 w 65"/>
                  <a:gd name="T5" fmla="*/ 0 h 42"/>
                  <a:gd name="T6" fmla="*/ 65 w 65"/>
                  <a:gd name="T7" fmla="*/ 0 h 42"/>
                </a:gdLst>
                <a:ahLst/>
                <a:cxnLst>
                  <a:cxn ang="0">
                    <a:pos x="T0" y="T1"/>
                  </a:cxn>
                  <a:cxn ang="0">
                    <a:pos x="T2" y="T3"/>
                  </a:cxn>
                  <a:cxn ang="0">
                    <a:pos x="T4" y="T5"/>
                  </a:cxn>
                  <a:cxn ang="0">
                    <a:pos x="T6" y="T7"/>
                  </a:cxn>
                </a:cxnLst>
                <a:rect l="0" t="0" r="r" b="b"/>
                <a:pathLst>
                  <a:path w="65" h="42">
                    <a:moveTo>
                      <a:pt x="65" y="0"/>
                    </a:moveTo>
                    <a:lnTo>
                      <a:pt x="33" y="42"/>
                    </a:lnTo>
                    <a:lnTo>
                      <a:pt x="0" y="0"/>
                    </a:lnTo>
                    <a:lnTo>
                      <a:pt x="65" y="0"/>
                    </a:lnTo>
                    <a:close/>
                  </a:path>
                </a:pathLst>
              </a:custGeom>
              <a:grpFill/>
              <a:ln w="9525" cmpd="sng">
                <a:solidFill>
                  <a:schemeClr val="tx1"/>
                </a:solidFill>
                <a:round/>
                <a:headEnd/>
                <a:tailEnd/>
              </a:ln>
              <a:extLst/>
            </p:spPr>
            <p:txBody>
              <a:bodyPr anchor="b"/>
              <a:lstStyle/>
              <a:p>
                <a:endParaRPr lang="en-US" dirty="0"/>
              </a:p>
            </p:txBody>
          </p:sp>
          <p:sp>
            <p:nvSpPr>
              <p:cNvPr id="394" name="Freeform 128"/>
              <p:cNvSpPr>
                <a:spLocks/>
              </p:cNvSpPr>
              <p:nvPr/>
            </p:nvSpPr>
            <p:spPr bwMode="auto">
              <a:xfrm>
                <a:off x="1702" y="2368"/>
                <a:ext cx="17" cy="54"/>
              </a:xfrm>
              <a:custGeom>
                <a:avLst/>
                <a:gdLst>
                  <a:gd name="T0" fmla="*/ 50 w 50"/>
                  <a:gd name="T1" fmla="*/ 129 h 129"/>
                  <a:gd name="T2" fmla="*/ 50 w 50"/>
                  <a:gd name="T3" fmla="*/ 46 h 129"/>
                  <a:gd name="T4" fmla="*/ 0 w 50"/>
                  <a:gd name="T5" fmla="*/ 46 h 129"/>
                  <a:gd name="T6" fmla="*/ 0 w 50"/>
                  <a:gd name="T7" fmla="*/ 0 h 129"/>
                </a:gdLst>
                <a:ahLst/>
                <a:cxnLst>
                  <a:cxn ang="0">
                    <a:pos x="T0" y="T1"/>
                  </a:cxn>
                  <a:cxn ang="0">
                    <a:pos x="T2" y="T3"/>
                  </a:cxn>
                  <a:cxn ang="0">
                    <a:pos x="T4" y="T5"/>
                  </a:cxn>
                  <a:cxn ang="0">
                    <a:pos x="T6" y="T7"/>
                  </a:cxn>
                </a:cxnLst>
                <a:rect l="0" t="0" r="r" b="b"/>
                <a:pathLst>
                  <a:path w="50" h="129">
                    <a:moveTo>
                      <a:pt x="50" y="129"/>
                    </a:moveTo>
                    <a:lnTo>
                      <a:pt x="50" y="46"/>
                    </a:lnTo>
                    <a:lnTo>
                      <a:pt x="0" y="46"/>
                    </a:lnTo>
                    <a:lnTo>
                      <a:pt x="0" y="0"/>
                    </a:lnTo>
                  </a:path>
                </a:pathLst>
              </a:custGeom>
              <a:grpFill/>
              <a:ln w="9525" cmpd="sng">
                <a:solidFill>
                  <a:schemeClr val="tx1"/>
                </a:solidFill>
                <a:prstDash val="solid"/>
                <a:round/>
                <a:headEnd/>
                <a:tailEnd/>
              </a:ln>
              <a:extLst/>
            </p:spPr>
            <p:txBody>
              <a:bodyPr anchor="b"/>
              <a:lstStyle/>
              <a:p>
                <a:endParaRPr lang="en-US" dirty="0"/>
              </a:p>
            </p:txBody>
          </p:sp>
          <p:sp>
            <p:nvSpPr>
              <p:cNvPr id="395" name="Freeform 129"/>
              <p:cNvSpPr>
                <a:spLocks/>
              </p:cNvSpPr>
              <p:nvPr/>
            </p:nvSpPr>
            <p:spPr bwMode="auto">
              <a:xfrm>
                <a:off x="1702" y="2283"/>
                <a:ext cx="85" cy="23"/>
              </a:xfrm>
              <a:custGeom>
                <a:avLst/>
                <a:gdLst>
                  <a:gd name="T0" fmla="*/ 0 w 250"/>
                  <a:gd name="T1" fmla="*/ 54 h 54"/>
                  <a:gd name="T2" fmla="*/ 0 w 250"/>
                  <a:gd name="T3" fmla="*/ 36 h 54"/>
                  <a:gd name="T4" fmla="*/ 250 w 250"/>
                  <a:gd name="T5" fmla="*/ 36 h 54"/>
                  <a:gd name="T6" fmla="*/ 250 w 250"/>
                  <a:gd name="T7" fmla="*/ 0 h 54"/>
                </a:gdLst>
                <a:ahLst/>
                <a:cxnLst>
                  <a:cxn ang="0">
                    <a:pos x="T0" y="T1"/>
                  </a:cxn>
                  <a:cxn ang="0">
                    <a:pos x="T2" y="T3"/>
                  </a:cxn>
                  <a:cxn ang="0">
                    <a:pos x="T4" y="T5"/>
                  </a:cxn>
                  <a:cxn ang="0">
                    <a:pos x="T6" y="T7"/>
                  </a:cxn>
                </a:cxnLst>
                <a:rect l="0" t="0" r="r" b="b"/>
                <a:pathLst>
                  <a:path w="250" h="54">
                    <a:moveTo>
                      <a:pt x="0" y="54"/>
                    </a:moveTo>
                    <a:lnTo>
                      <a:pt x="0" y="36"/>
                    </a:lnTo>
                    <a:lnTo>
                      <a:pt x="250" y="36"/>
                    </a:lnTo>
                    <a:lnTo>
                      <a:pt x="250" y="0"/>
                    </a:lnTo>
                  </a:path>
                </a:pathLst>
              </a:custGeom>
              <a:grpFill/>
              <a:ln w="9525" cmpd="sng">
                <a:solidFill>
                  <a:schemeClr val="tx1"/>
                </a:solidFill>
                <a:prstDash val="solid"/>
                <a:round/>
                <a:headEnd/>
                <a:tailEnd/>
              </a:ln>
              <a:extLst/>
            </p:spPr>
            <p:txBody>
              <a:bodyPr anchor="b"/>
              <a:lstStyle/>
              <a:p>
                <a:endParaRPr lang="en-US" dirty="0"/>
              </a:p>
            </p:txBody>
          </p:sp>
          <p:sp>
            <p:nvSpPr>
              <p:cNvPr id="396" name="Freeform 130"/>
              <p:cNvSpPr>
                <a:spLocks/>
              </p:cNvSpPr>
              <p:nvPr/>
            </p:nvSpPr>
            <p:spPr bwMode="auto">
              <a:xfrm>
                <a:off x="1776" y="2268"/>
                <a:ext cx="21" cy="18"/>
              </a:xfrm>
              <a:custGeom>
                <a:avLst/>
                <a:gdLst>
                  <a:gd name="T0" fmla="*/ 0 w 65"/>
                  <a:gd name="T1" fmla="*/ 43 h 43"/>
                  <a:gd name="T2" fmla="*/ 33 w 65"/>
                  <a:gd name="T3" fmla="*/ 0 h 43"/>
                  <a:gd name="T4" fmla="*/ 65 w 65"/>
                  <a:gd name="T5" fmla="*/ 43 h 43"/>
                  <a:gd name="T6" fmla="*/ 0 w 65"/>
                  <a:gd name="T7" fmla="*/ 43 h 43"/>
                </a:gdLst>
                <a:ahLst/>
                <a:cxnLst>
                  <a:cxn ang="0">
                    <a:pos x="T0" y="T1"/>
                  </a:cxn>
                  <a:cxn ang="0">
                    <a:pos x="T2" y="T3"/>
                  </a:cxn>
                  <a:cxn ang="0">
                    <a:pos x="T4" y="T5"/>
                  </a:cxn>
                  <a:cxn ang="0">
                    <a:pos x="T6" y="T7"/>
                  </a:cxn>
                </a:cxnLst>
                <a:rect l="0" t="0" r="r" b="b"/>
                <a:pathLst>
                  <a:path w="65" h="43">
                    <a:moveTo>
                      <a:pt x="0" y="43"/>
                    </a:moveTo>
                    <a:lnTo>
                      <a:pt x="33" y="0"/>
                    </a:lnTo>
                    <a:lnTo>
                      <a:pt x="65" y="43"/>
                    </a:lnTo>
                    <a:lnTo>
                      <a:pt x="0" y="43"/>
                    </a:lnTo>
                    <a:close/>
                  </a:path>
                </a:pathLst>
              </a:custGeom>
              <a:grpFill/>
              <a:ln w="9525" cmpd="sng">
                <a:solidFill>
                  <a:schemeClr val="tx1"/>
                </a:solidFill>
                <a:round/>
                <a:headEnd/>
                <a:tailEnd/>
              </a:ln>
              <a:extLst/>
            </p:spPr>
            <p:txBody>
              <a:bodyPr anchor="b"/>
              <a:lstStyle/>
              <a:p>
                <a:endParaRPr lang="en-US" dirty="0"/>
              </a:p>
            </p:txBody>
          </p:sp>
          <p:sp>
            <p:nvSpPr>
              <p:cNvPr id="397" name="Freeform 131"/>
              <p:cNvSpPr>
                <a:spLocks/>
              </p:cNvSpPr>
              <p:nvPr/>
            </p:nvSpPr>
            <p:spPr bwMode="auto">
              <a:xfrm>
                <a:off x="1923" y="2255"/>
                <a:ext cx="58" cy="46"/>
              </a:xfrm>
              <a:custGeom>
                <a:avLst/>
                <a:gdLst>
                  <a:gd name="T0" fmla="*/ 173 w 173"/>
                  <a:gd name="T1" fmla="*/ 0 h 109"/>
                  <a:gd name="T2" fmla="*/ 0 w 173"/>
                  <a:gd name="T3" fmla="*/ 0 h 109"/>
                  <a:gd name="T4" fmla="*/ 0 w 173"/>
                  <a:gd name="T5" fmla="*/ 109 h 109"/>
                </a:gdLst>
                <a:ahLst/>
                <a:cxnLst>
                  <a:cxn ang="0">
                    <a:pos x="T0" y="T1"/>
                  </a:cxn>
                  <a:cxn ang="0">
                    <a:pos x="T2" y="T3"/>
                  </a:cxn>
                  <a:cxn ang="0">
                    <a:pos x="T4" y="T5"/>
                  </a:cxn>
                </a:cxnLst>
                <a:rect l="0" t="0" r="r" b="b"/>
                <a:pathLst>
                  <a:path w="173" h="109">
                    <a:moveTo>
                      <a:pt x="173" y="0"/>
                    </a:moveTo>
                    <a:lnTo>
                      <a:pt x="0" y="0"/>
                    </a:lnTo>
                    <a:lnTo>
                      <a:pt x="0" y="109"/>
                    </a:lnTo>
                  </a:path>
                </a:pathLst>
              </a:custGeom>
              <a:grpFill/>
              <a:ln w="9525" cmpd="sng">
                <a:solidFill>
                  <a:schemeClr val="tx1"/>
                </a:solidFill>
                <a:prstDash val="solid"/>
                <a:round/>
                <a:headEnd/>
                <a:tailEnd/>
              </a:ln>
              <a:extLst/>
            </p:spPr>
            <p:txBody>
              <a:bodyPr anchor="b"/>
              <a:lstStyle/>
              <a:p>
                <a:endParaRPr lang="en-US" dirty="0"/>
              </a:p>
            </p:txBody>
          </p:sp>
          <p:sp>
            <p:nvSpPr>
              <p:cNvPr id="398" name="Freeform 132"/>
              <p:cNvSpPr>
                <a:spLocks/>
              </p:cNvSpPr>
              <p:nvPr/>
            </p:nvSpPr>
            <p:spPr bwMode="auto">
              <a:xfrm>
                <a:off x="1911" y="2299"/>
                <a:ext cx="22" cy="18"/>
              </a:xfrm>
              <a:custGeom>
                <a:avLst/>
                <a:gdLst>
                  <a:gd name="T0" fmla="*/ 65 w 65"/>
                  <a:gd name="T1" fmla="*/ 0 h 43"/>
                  <a:gd name="T2" fmla="*/ 33 w 65"/>
                  <a:gd name="T3" fmla="*/ 43 h 43"/>
                  <a:gd name="T4" fmla="*/ 0 w 65"/>
                  <a:gd name="T5" fmla="*/ 0 h 43"/>
                  <a:gd name="T6" fmla="*/ 65 w 65"/>
                  <a:gd name="T7" fmla="*/ 0 h 43"/>
                </a:gdLst>
                <a:ahLst/>
                <a:cxnLst>
                  <a:cxn ang="0">
                    <a:pos x="T0" y="T1"/>
                  </a:cxn>
                  <a:cxn ang="0">
                    <a:pos x="T2" y="T3"/>
                  </a:cxn>
                  <a:cxn ang="0">
                    <a:pos x="T4" y="T5"/>
                  </a:cxn>
                  <a:cxn ang="0">
                    <a:pos x="T6" y="T7"/>
                  </a:cxn>
                </a:cxnLst>
                <a:rect l="0" t="0" r="r" b="b"/>
                <a:pathLst>
                  <a:path w="65" h="43">
                    <a:moveTo>
                      <a:pt x="65" y="0"/>
                    </a:moveTo>
                    <a:lnTo>
                      <a:pt x="33" y="43"/>
                    </a:lnTo>
                    <a:lnTo>
                      <a:pt x="0" y="0"/>
                    </a:lnTo>
                    <a:lnTo>
                      <a:pt x="65" y="0"/>
                    </a:lnTo>
                    <a:close/>
                  </a:path>
                </a:pathLst>
              </a:custGeom>
              <a:grpFill/>
              <a:ln w="9525" cmpd="sng">
                <a:solidFill>
                  <a:schemeClr val="tx1"/>
                </a:solidFill>
                <a:round/>
                <a:headEnd/>
                <a:tailEnd/>
              </a:ln>
              <a:extLst/>
            </p:spPr>
            <p:txBody>
              <a:bodyPr anchor="b"/>
              <a:lstStyle/>
              <a:p>
                <a:endParaRPr lang="en-US" dirty="0"/>
              </a:p>
            </p:txBody>
          </p:sp>
          <p:sp>
            <p:nvSpPr>
              <p:cNvPr id="399" name="Freeform 133"/>
              <p:cNvSpPr>
                <a:spLocks/>
              </p:cNvSpPr>
              <p:nvPr/>
            </p:nvSpPr>
            <p:spPr bwMode="auto">
              <a:xfrm>
                <a:off x="2024" y="2278"/>
                <a:ext cx="17" cy="65"/>
              </a:xfrm>
              <a:custGeom>
                <a:avLst/>
                <a:gdLst>
                  <a:gd name="T0" fmla="*/ 0 w 51"/>
                  <a:gd name="T1" fmla="*/ 0 h 154"/>
                  <a:gd name="T2" fmla="*/ 0 w 51"/>
                  <a:gd name="T3" fmla="*/ 95 h 154"/>
                  <a:gd name="T4" fmla="*/ 51 w 51"/>
                  <a:gd name="T5" fmla="*/ 95 h 154"/>
                  <a:gd name="T6" fmla="*/ 51 w 51"/>
                  <a:gd name="T7" fmla="*/ 154 h 154"/>
                </a:gdLst>
                <a:ahLst/>
                <a:cxnLst>
                  <a:cxn ang="0">
                    <a:pos x="T0" y="T1"/>
                  </a:cxn>
                  <a:cxn ang="0">
                    <a:pos x="T2" y="T3"/>
                  </a:cxn>
                  <a:cxn ang="0">
                    <a:pos x="T4" y="T5"/>
                  </a:cxn>
                  <a:cxn ang="0">
                    <a:pos x="T6" y="T7"/>
                  </a:cxn>
                </a:cxnLst>
                <a:rect l="0" t="0" r="r" b="b"/>
                <a:pathLst>
                  <a:path w="51" h="154">
                    <a:moveTo>
                      <a:pt x="0" y="0"/>
                    </a:moveTo>
                    <a:lnTo>
                      <a:pt x="0" y="95"/>
                    </a:lnTo>
                    <a:lnTo>
                      <a:pt x="51" y="95"/>
                    </a:lnTo>
                    <a:lnTo>
                      <a:pt x="51" y="154"/>
                    </a:lnTo>
                  </a:path>
                </a:pathLst>
              </a:custGeom>
              <a:grpFill/>
              <a:ln w="9525" cmpd="sng">
                <a:solidFill>
                  <a:schemeClr val="tx1"/>
                </a:solidFill>
                <a:prstDash val="solid"/>
                <a:round/>
                <a:headEnd/>
                <a:tailEnd/>
              </a:ln>
              <a:extLst/>
            </p:spPr>
            <p:txBody>
              <a:bodyPr anchor="b"/>
              <a:lstStyle/>
              <a:p>
                <a:endParaRPr lang="en-US" dirty="0"/>
              </a:p>
            </p:txBody>
          </p:sp>
          <p:sp>
            <p:nvSpPr>
              <p:cNvPr id="400" name="Freeform 134"/>
              <p:cNvSpPr>
                <a:spLocks/>
              </p:cNvSpPr>
              <p:nvPr/>
            </p:nvSpPr>
            <p:spPr bwMode="auto">
              <a:xfrm>
                <a:off x="2030" y="2341"/>
                <a:ext cx="22" cy="18"/>
              </a:xfrm>
              <a:custGeom>
                <a:avLst/>
                <a:gdLst>
                  <a:gd name="T0" fmla="*/ 65 w 65"/>
                  <a:gd name="T1" fmla="*/ 0 h 43"/>
                  <a:gd name="T2" fmla="*/ 33 w 65"/>
                  <a:gd name="T3" fmla="*/ 43 h 43"/>
                  <a:gd name="T4" fmla="*/ 0 w 65"/>
                  <a:gd name="T5" fmla="*/ 0 h 43"/>
                  <a:gd name="T6" fmla="*/ 65 w 65"/>
                  <a:gd name="T7" fmla="*/ 0 h 43"/>
                </a:gdLst>
                <a:ahLst/>
                <a:cxnLst>
                  <a:cxn ang="0">
                    <a:pos x="T0" y="T1"/>
                  </a:cxn>
                  <a:cxn ang="0">
                    <a:pos x="T2" y="T3"/>
                  </a:cxn>
                  <a:cxn ang="0">
                    <a:pos x="T4" y="T5"/>
                  </a:cxn>
                  <a:cxn ang="0">
                    <a:pos x="T6" y="T7"/>
                  </a:cxn>
                </a:cxnLst>
                <a:rect l="0" t="0" r="r" b="b"/>
                <a:pathLst>
                  <a:path w="65" h="43">
                    <a:moveTo>
                      <a:pt x="65" y="0"/>
                    </a:moveTo>
                    <a:lnTo>
                      <a:pt x="33" y="43"/>
                    </a:lnTo>
                    <a:lnTo>
                      <a:pt x="0" y="0"/>
                    </a:lnTo>
                    <a:lnTo>
                      <a:pt x="65" y="0"/>
                    </a:lnTo>
                    <a:close/>
                  </a:path>
                </a:pathLst>
              </a:custGeom>
              <a:grpFill/>
              <a:ln w="9525" cmpd="sng">
                <a:solidFill>
                  <a:schemeClr val="tx1"/>
                </a:solidFill>
                <a:round/>
                <a:headEnd/>
                <a:tailEnd/>
              </a:ln>
              <a:extLst/>
            </p:spPr>
            <p:txBody>
              <a:bodyPr anchor="b"/>
              <a:lstStyle/>
              <a:p>
                <a:endParaRPr lang="en-US" dirty="0"/>
              </a:p>
            </p:txBody>
          </p:sp>
          <p:sp>
            <p:nvSpPr>
              <p:cNvPr id="401" name="Freeform 135"/>
              <p:cNvSpPr>
                <a:spLocks/>
              </p:cNvSpPr>
              <p:nvPr/>
            </p:nvSpPr>
            <p:spPr bwMode="auto">
              <a:xfrm>
                <a:off x="1958" y="2382"/>
                <a:ext cx="42" cy="77"/>
              </a:xfrm>
              <a:custGeom>
                <a:avLst/>
                <a:gdLst>
                  <a:gd name="T0" fmla="*/ 126 w 126"/>
                  <a:gd name="T1" fmla="*/ 0 h 183"/>
                  <a:gd name="T2" fmla="*/ 0 w 126"/>
                  <a:gd name="T3" fmla="*/ 0 h 183"/>
                  <a:gd name="T4" fmla="*/ 0 w 126"/>
                  <a:gd name="T5" fmla="*/ 137 h 183"/>
                  <a:gd name="T6" fmla="*/ 52 w 126"/>
                  <a:gd name="T7" fmla="*/ 137 h 183"/>
                  <a:gd name="T8" fmla="*/ 52 w 126"/>
                  <a:gd name="T9" fmla="*/ 183 h 183"/>
                </a:gdLst>
                <a:ahLst/>
                <a:cxnLst>
                  <a:cxn ang="0">
                    <a:pos x="T0" y="T1"/>
                  </a:cxn>
                  <a:cxn ang="0">
                    <a:pos x="T2" y="T3"/>
                  </a:cxn>
                  <a:cxn ang="0">
                    <a:pos x="T4" y="T5"/>
                  </a:cxn>
                  <a:cxn ang="0">
                    <a:pos x="T6" y="T7"/>
                  </a:cxn>
                  <a:cxn ang="0">
                    <a:pos x="T8" y="T9"/>
                  </a:cxn>
                </a:cxnLst>
                <a:rect l="0" t="0" r="r" b="b"/>
                <a:pathLst>
                  <a:path w="126" h="183">
                    <a:moveTo>
                      <a:pt x="126" y="0"/>
                    </a:moveTo>
                    <a:lnTo>
                      <a:pt x="0" y="0"/>
                    </a:lnTo>
                    <a:lnTo>
                      <a:pt x="0" y="137"/>
                    </a:lnTo>
                    <a:lnTo>
                      <a:pt x="52" y="137"/>
                    </a:lnTo>
                    <a:lnTo>
                      <a:pt x="52" y="183"/>
                    </a:lnTo>
                  </a:path>
                </a:pathLst>
              </a:custGeom>
              <a:grpFill/>
              <a:ln w="9525" cmpd="sng">
                <a:solidFill>
                  <a:schemeClr val="tx1"/>
                </a:solidFill>
                <a:prstDash val="solid"/>
                <a:round/>
                <a:headEnd/>
                <a:tailEnd/>
              </a:ln>
              <a:extLst/>
            </p:spPr>
            <p:txBody>
              <a:bodyPr anchor="b"/>
              <a:lstStyle/>
              <a:p>
                <a:endParaRPr lang="en-US" dirty="0"/>
              </a:p>
            </p:txBody>
          </p:sp>
          <p:sp>
            <p:nvSpPr>
              <p:cNvPr id="402" name="Freeform 136"/>
              <p:cNvSpPr>
                <a:spLocks/>
              </p:cNvSpPr>
              <p:nvPr/>
            </p:nvSpPr>
            <p:spPr bwMode="auto">
              <a:xfrm>
                <a:off x="1962" y="2457"/>
                <a:ext cx="22" cy="18"/>
              </a:xfrm>
              <a:custGeom>
                <a:avLst/>
                <a:gdLst>
                  <a:gd name="T0" fmla="*/ 65 w 65"/>
                  <a:gd name="T1" fmla="*/ 0 h 42"/>
                  <a:gd name="T2" fmla="*/ 32 w 65"/>
                  <a:gd name="T3" fmla="*/ 42 h 42"/>
                  <a:gd name="T4" fmla="*/ 0 w 65"/>
                  <a:gd name="T5" fmla="*/ 0 h 42"/>
                  <a:gd name="T6" fmla="*/ 65 w 65"/>
                  <a:gd name="T7" fmla="*/ 0 h 42"/>
                </a:gdLst>
                <a:ahLst/>
                <a:cxnLst>
                  <a:cxn ang="0">
                    <a:pos x="T0" y="T1"/>
                  </a:cxn>
                  <a:cxn ang="0">
                    <a:pos x="T2" y="T3"/>
                  </a:cxn>
                  <a:cxn ang="0">
                    <a:pos x="T4" y="T5"/>
                  </a:cxn>
                  <a:cxn ang="0">
                    <a:pos x="T6" y="T7"/>
                  </a:cxn>
                </a:cxnLst>
                <a:rect l="0" t="0" r="r" b="b"/>
                <a:pathLst>
                  <a:path w="65" h="42">
                    <a:moveTo>
                      <a:pt x="65" y="0"/>
                    </a:moveTo>
                    <a:lnTo>
                      <a:pt x="32" y="42"/>
                    </a:lnTo>
                    <a:lnTo>
                      <a:pt x="0" y="0"/>
                    </a:lnTo>
                    <a:lnTo>
                      <a:pt x="65" y="0"/>
                    </a:lnTo>
                    <a:close/>
                  </a:path>
                </a:pathLst>
              </a:custGeom>
              <a:grpFill/>
              <a:ln w="9525" cmpd="sng">
                <a:solidFill>
                  <a:schemeClr val="tx1"/>
                </a:solidFill>
                <a:round/>
                <a:headEnd/>
                <a:tailEnd/>
              </a:ln>
              <a:extLst/>
            </p:spPr>
            <p:txBody>
              <a:bodyPr anchor="b"/>
              <a:lstStyle/>
              <a:p>
                <a:endParaRPr lang="en-US" dirty="0"/>
              </a:p>
            </p:txBody>
          </p:sp>
          <p:sp>
            <p:nvSpPr>
              <p:cNvPr id="403" name="Freeform 137"/>
              <p:cNvSpPr>
                <a:spLocks/>
              </p:cNvSpPr>
              <p:nvPr/>
            </p:nvSpPr>
            <p:spPr bwMode="auto">
              <a:xfrm>
                <a:off x="2026" y="2278"/>
                <a:ext cx="120" cy="54"/>
              </a:xfrm>
              <a:custGeom>
                <a:avLst/>
                <a:gdLst>
                  <a:gd name="T0" fmla="*/ 0 w 354"/>
                  <a:gd name="T1" fmla="*/ 0 h 127"/>
                  <a:gd name="T2" fmla="*/ 0 w 354"/>
                  <a:gd name="T3" fmla="*/ 82 h 127"/>
                  <a:gd name="T4" fmla="*/ 354 w 354"/>
                  <a:gd name="T5" fmla="*/ 82 h 127"/>
                  <a:gd name="T6" fmla="*/ 354 w 354"/>
                  <a:gd name="T7" fmla="*/ 127 h 127"/>
                </a:gdLst>
                <a:ahLst/>
                <a:cxnLst>
                  <a:cxn ang="0">
                    <a:pos x="T0" y="T1"/>
                  </a:cxn>
                  <a:cxn ang="0">
                    <a:pos x="T2" y="T3"/>
                  </a:cxn>
                  <a:cxn ang="0">
                    <a:pos x="T4" y="T5"/>
                  </a:cxn>
                  <a:cxn ang="0">
                    <a:pos x="T6" y="T7"/>
                  </a:cxn>
                </a:cxnLst>
                <a:rect l="0" t="0" r="r" b="b"/>
                <a:pathLst>
                  <a:path w="354" h="127">
                    <a:moveTo>
                      <a:pt x="0" y="0"/>
                    </a:moveTo>
                    <a:lnTo>
                      <a:pt x="0" y="82"/>
                    </a:lnTo>
                    <a:lnTo>
                      <a:pt x="354" y="82"/>
                    </a:lnTo>
                    <a:lnTo>
                      <a:pt x="354" y="127"/>
                    </a:lnTo>
                  </a:path>
                </a:pathLst>
              </a:custGeom>
              <a:grpFill/>
              <a:ln w="9525" cmpd="sng">
                <a:solidFill>
                  <a:schemeClr val="tx1"/>
                </a:solidFill>
                <a:prstDash val="solid"/>
                <a:round/>
                <a:headEnd/>
                <a:tailEnd/>
              </a:ln>
              <a:extLst/>
            </p:spPr>
            <p:txBody>
              <a:bodyPr anchor="b"/>
              <a:lstStyle/>
              <a:p>
                <a:endParaRPr lang="en-US" dirty="0"/>
              </a:p>
            </p:txBody>
          </p:sp>
        </p:grpSp>
      </p:grpSp>
      <p:pic>
        <p:nvPicPr>
          <p:cNvPr id="9" name="Picture 8"/>
          <p:cNvPicPr>
            <a:picLocks noChangeAspect="1"/>
          </p:cNvPicPr>
          <p:nvPr/>
        </p:nvPicPr>
        <p:blipFill>
          <a:blip r:embed="rId10"/>
          <a:stretch>
            <a:fillRect/>
          </a:stretch>
        </p:blipFill>
        <p:spPr>
          <a:xfrm flipH="1">
            <a:off x="1492802" y="3909946"/>
            <a:ext cx="718671" cy="789195"/>
          </a:xfrm>
          <a:prstGeom prst="rect">
            <a:avLst/>
          </a:prstGeom>
        </p:spPr>
      </p:pic>
      <p:pic>
        <p:nvPicPr>
          <p:cNvPr id="354" name="Picture 353"/>
          <p:cNvPicPr>
            <a:picLocks noChangeAspect="1"/>
          </p:cNvPicPr>
          <p:nvPr/>
        </p:nvPicPr>
        <p:blipFill>
          <a:blip r:embed="rId10"/>
          <a:stretch>
            <a:fillRect/>
          </a:stretch>
        </p:blipFill>
        <p:spPr>
          <a:xfrm flipH="1">
            <a:off x="4719219" y="2332196"/>
            <a:ext cx="718671" cy="789195"/>
          </a:xfrm>
          <a:prstGeom prst="rect">
            <a:avLst/>
          </a:prstGeom>
        </p:spPr>
      </p:pic>
      <p:pic>
        <p:nvPicPr>
          <p:cNvPr id="485" name="Picture 484"/>
          <p:cNvPicPr>
            <a:picLocks noChangeAspect="1"/>
          </p:cNvPicPr>
          <p:nvPr/>
        </p:nvPicPr>
        <p:blipFill rotWithShape="1">
          <a:blip r:embed="rId11">
            <a:biLevel thresh="75000"/>
          </a:blip>
          <a:srcRect l="17475" t="7979" r="21048" b="22673"/>
          <a:stretch/>
        </p:blipFill>
        <p:spPr>
          <a:xfrm>
            <a:off x="5233428" y="2110948"/>
            <a:ext cx="2268673" cy="410658"/>
          </a:xfrm>
          <a:prstGeom prst="rect">
            <a:avLst/>
          </a:prstGeom>
          <a:ln>
            <a:noFill/>
          </a:ln>
        </p:spPr>
      </p:pic>
      <p:grpSp>
        <p:nvGrpSpPr>
          <p:cNvPr id="486" name="Group 193"/>
          <p:cNvGrpSpPr>
            <a:grpSpLocks/>
          </p:cNvGrpSpPr>
          <p:nvPr/>
        </p:nvGrpSpPr>
        <p:grpSpPr bwMode="auto">
          <a:xfrm>
            <a:off x="5080849" y="1391581"/>
            <a:ext cx="2455508" cy="992413"/>
            <a:chOff x="1296" y="1254"/>
            <a:chExt cx="4128" cy="2496"/>
          </a:xfrm>
        </p:grpSpPr>
        <p:grpSp>
          <p:nvGrpSpPr>
            <p:cNvPr id="487" name="Group 194"/>
            <p:cNvGrpSpPr>
              <a:grpSpLocks/>
            </p:cNvGrpSpPr>
            <p:nvPr/>
          </p:nvGrpSpPr>
          <p:grpSpPr bwMode="auto">
            <a:xfrm>
              <a:off x="1296" y="1254"/>
              <a:ext cx="4128" cy="2496"/>
              <a:chOff x="1392" y="864"/>
              <a:chExt cx="4128" cy="2496"/>
            </a:xfrm>
          </p:grpSpPr>
          <p:sp>
            <p:nvSpPr>
              <p:cNvPr id="494" name="Rectangle 195"/>
              <p:cNvSpPr>
                <a:spLocks noChangeArrowheads="1"/>
              </p:cNvSpPr>
              <p:nvPr/>
            </p:nvSpPr>
            <p:spPr bwMode="auto">
              <a:xfrm>
                <a:off x="2544" y="2784"/>
                <a:ext cx="432" cy="192"/>
              </a:xfrm>
              <a:prstGeom prst="rect">
                <a:avLst/>
              </a:prstGeom>
              <a:solidFill>
                <a:srgbClr val="CCFFCC"/>
              </a:solidFill>
              <a:ln w="19050" algn="ctr">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spAutoFit/>
              </a:bodyPr>
              <a:lstStyle/>
              <a:p>
                <a:endParaRPr lang="en-US" dirty="0"/>
              </a:p>
            </p:txBody>
          </p:sp>
          <p:sp>
            <p:nvSpPr>
              <p:cNvPr id="495" name="Rectangle 196"/>
              <p:cNvSpPr>
                <a:spLocks noChangeArrowheads="1"/>
              </p:cNvSpPr>
              <p:nvPr/>
            </p:nvSpPr>
            <p:spPr bwMode="auto">
              <a:xfrm>
                <a:off x="2544" y="3168"/>
                <a:ext cx="432" cy="192"/>
              </a:xfrm>
              <a:prstGeom prst="rect">
                <a:avLst/>
              </a:prstGeom>
              <a:solidFill>
                <a:srgbClr val="CCFFCC"/>
              </a:solidFill>
              <a:ln w="19050" algn="ctr">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spAutoFit/>
              </a:bodyPr>
              <a:lstStyle/>
              <a:p>
                <a:endParaRPr lang="en-US" dirty="0"/>
              </a:p>
            </p:txBody>
          </p:sp>
          <p:sp>
            <p:nvSpPr>
              <p:cNvPr id="496" name="Rectangle 197"/>
              <p:cNvSpPr>
                <a:spLocks noChangeArrowheads="1"/>
              </p:cNvSpPr>
              <p:nvPr/>
            </p:nvSpPr>
            <p:spPr bwMode="auto">
              <a:xfrm>
                <a:off x="3648" y="1632"/>
                <a:ext cx="432" cy="192"/>
              </a:xfrm>
              <a:prstGeom prst="rect">
                <a:avLst/>
              </a:prstGeom>
              <a:solidFill>
                <a:srgbClr val="CCFFCC"/>
              </a:solidFill>
              <a:ln w="19050" algn="ctr">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spAutoFit/>
              </a:bodyPr>
              <a:lstStyle/>
              <a:p>
                <a:endParaRPr lang="en-US" dirty="0"/>
              </a:p>
            </p:txBody>
          </p:sp>
          <p:sp>
            <p:nvSpPr>
              <p:cNvPr id="497" name="Rectangle 198"/>
              <p:cNvSpPr>
                <a:spLocks noChangeArrowheads="1"/>
              </p:cNvSpPr>
              <p:nvPr/>
            </p:nvSpPr>
            <p:spPr bwMode="auto">
              <a:xfrm>
                <a:off x="2544" y="1632"/>
                <a:ext cx="432" cy="192"/>
              </a:xfrm>
              <a:prstGeom prst="rect">
                <a:avLst/>
              </a:prstGeom>
              <a:solidFill>
                <a:srgbClr val="CCFFCC"/>
              </a:solidFill>
              <a:ln w="19050" algn="ctr">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spAutoFit/>
              </a:bodyPr>
              <a:lstStyle/>
              <a:p>
                <a:endParaRPr lang="en-US" dirty="0"/>
              </a:p>
            </p:txBody>
          </p:sp>
          <p:sp>
            <p:nvSpPr>
              <p:cNvPr id="498" name="Rectangle 199"/>
              <p:cNvSpPr>
                <a:spLocks noChangeArrowheads="1"/>
              </p:cNvSpPr>
              <p:nvPr/>
            </p:nvSpPr>
            <p:spPr bwMode="auto">
              <a:xfrm>
                <a:off x="3090" y="1632"/>
                <a:ext cx="432" cy="192"/>
              </a:xfrm>
              <a:prstGeom prst="rect">
                <a:avLst/>
              </a:prstGeom>
              <a:solidFill>
                <a:srgbClr val="CCFFCC"/>
              </a:solidFill>
              <a:ln w="19050" algn="ctr">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spAutoFit/>
              </a:bodyPr>
              <a:lstStyle/>
              <a:p>
                <a:endParaRPr lang="en-US" dirty="0"/>
              </a:p>
            </p:txBody>
          </p:sp>
          <p:sp>
            <p:nvSpPr>
              <p:cNvPr id="499" name="Rectangle 200"/>
              <p:cNvSpPr>
                <a:spLocks noChangeArrowheads="1"/>
              </p:cNvSpPr>
              <p:nvPr/>
            </p:nvSpPr>
            <p:spPr bwMode="auto">
              <a:xfrm>
                <a:off x="3090" y="1248"/>
                <a:ext cx="432" cy="192"/>
              </a:xfrm>
              <a:prstGeom prst="rect">
                <a:avLst/>
              </a:prstGeom>
              <a:solidFill>
                <a:srgbClr val="CCFFCC"/>
              </a:solidFill>
              <a:ln w="19050" algn="ctr">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spAutoFit/>
              </a:bodyPr>
              <a:lstStyle/>
              <a:p>
                <a:endParaRPr lang="en-US" dirty="0"/>
              </a:p>
            </p:txBody>
          </p:sp>
          <p:sp>
            <p:nvSpPr>
              <p:cNvPr id="500" name="Rectangle 201"/>
              <p:cNvSpPr>
                <a:spLocks noChangeArrowheads="1"/>
              </p:cNvSpPr>
              <p:nvPr/>
            </p:nvSpPr>
            <p:spPr bwMode="auto">
              <a:xfrm>
                <a:off x="4752" y="1632"/>
                <a:ext cx="432" cy="192"/>
              </a:xfrm>
              <a:prstGeom prst="rect">
                <a:avLst/>
              </a:prstGeom>
              <a:solidFill>
                <a:srgbClr val="FF9999"/>
              </a:solidFill>
              <a:ln w="19050" algn="ctr">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spAutoFit/>
              </a:bodyPr>
              <a:lstStyle/>
              <a:p>
                <a:endParaRPr lang="en-US" dirty="0"/>
              </a:p>
            </p:txBody>
          </p:sp>
          <p:sp>
            <p:nvSpPr>
              <p:cNvPr id="501" name="Rectangle 202"/>
              <p:cNvSpPr>
                <a:spLocks noChangeArrowheads="1"/>
              </p:cNvSpPr>
              <p:nvPr/>
            </p:nvSpPr>
            <p:spPr bwMode="auto">
              <a:xfrm>
                <a:off x="4752" y="1248"/>
                <a:ext cx="432" cy="192"/>
              </a:xfrm>
              <a:prstGeom prst="rect">
                <a:avLst/>
              </a:prstGeom>
              <a:solidFill>
                <a:srgbClr val="FF9999"/>
              </a:solidFill>
              <a:ln w="19050" algn="ctr">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spAutoFit/>
              </a:bodyPr>
              <a:lstStyle/>
              <a:p>
                <a:endParaRPr lang="en-US" dirty="0"/>
              </a:p>
            </p:txBody>
          </p:sp>
          <p:sp>
            <p:nvSpPr>
              <p:cNvPr id="502" name="Rectangle 203"/>
              <p:cNvSpPr>
                <a:spLocks noChangeArrowheads="1"/>
              </p:cNvSpPr>
              <p:nvPr/>
            </p:nvSpPr>
            <p:spPr bwMode="auto">
              <a:xfrm>
                <a:off x="4200" y="2784"/>
                <a:ext cx="432" cy="192"/>
              </a:xfrm>
              <a:prstGeom prst="rect">
                <a:avLst/>
              </a:prstGeom>
              <a:solidFill>
                <a:srgbClr val="99CCFF"/>
              </a:solidFill>
              <a:ln w="19050" algn="ctr">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spAutoFit/>
              </a:bodyPr>
              <a:lstStyle/>
              <a:p>
                <a:endParaRPr lang="en-US" dirty="0"/>
              </a:p>
            </p:txBody>
          </p:sp>
          <p:sp>
            <p:nvSpPr>
              <p:cNvPr id="503" name="Rectangle 204"/>
              <p:cNvSpPr>
                <a:spLocks noChangeArrowheads="1"/>
              </p:cNvSpPr>
              <p:nvPr/>
            </p:nvSpPr>
            <p:spPr bwMode="auto">
              <a:xfrm>
                <a:off x="4200" y="2016"/>
                <a:ext cx="432" cy="192"/>
              </a:xfrm>
              <a:prstGeom prst="rect">
                <a:avLst/>
              </a:prstGeom>
              <a:solidFill>
                <a:srgbClr val="99CCFF"/>
              </a:solidFill>
              <a:ln w="19050" algn="ctr">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spAutoFit/>
              </a:bodyPr>
              <a:lstStyle/>
              <a:p>
                <a:endParaRPr lang="en-US" dirty="0"/>
              </a:p>
            </p:txBody>
          </p:sp>
          <p:sp>
            <p:nvSpPr>
              <p:cNvPr id="504" name="Rectangle 205"/>
              <p:cNvSpPr>
                <a:spLocks noChangeArrowheads="1"/>
              </p:cNvSpPr>
              <p:nvPr/>
            </p:nvSpPr>
            <p:spPr bwMode="auto">
              <a:xfrm>
                <a:off x="4200" y="2400"/>
                <a:ext cx="432" cy="192"/>
              </a:xfrm>
              <a:prstGeom prst="rect">
                <a:avLst/>
              </a:prstGeom>
              <a:solidFill>
                <a:srgbClr val="99CCFF"/>
              </a:solidFill>
              <a:ln w="19050" algn="ctr">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spAutoFit/>
              </a:bodyPr>
              <a:lstStyle/>
              <a:p>
                <a:endParaRPr lang="en-US" dirty="0"/>
              </a:p>
            </p:txBody>
          </p:sp>
          <p:cxnSp>
            <p:nvCxnSpPr>
              <p:cNvPr id="505" name="AutoShape 206"/>
              <p:cNvCxnSpPr>
                <a:cxnSpLocks noChangeShapeType="1"/>
                <a:stCxn id="501" idx="2"/>
                <a:endCxn id="500" idx="0"/>
              </p:cNvCxnSpPr>
              <p:nvPr/>
            </p:nvCxnSpPr>
            <p:spPr bwMode="auto">
              <a:xfrm>
                <a:off x="4968" y="1446"/>
                <a:ext cx="0" cy="180"/>
              </a:xfrm>
              <a:prstGeom prst="straightConnector1">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6" name="AutoShape 207"/>
              <p:cNvCxnSpPr>
                <a:cxnSpLocks noChangeShapeType="1"/>
                <a:stCxn id="499" idx="2"/>
                <a:endCxn id="497" idx="0"/>
              </p:cNvCxnSpPr>
              <p:nvPr/>
            </p:nvCxnSpPr>
            <p:spPr bwMode="auto">
              <a:xfrm flipH="1">
                <a:off x="2760" y="1446"/>
                <a:ext cx="546" cy="180"/>
              </a:xfrm>
              <a:prstGeom prst="straightConnector1">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7" name="AutoShape 208"/>
              <p:cNvCxnSpPr>
                <a:cxnSpLocks noChangeShapeType="1"/>
                <a:endCxn id="494" idx="0"/>
              </p:cNvCxnSpPr>
              <p:nvPr/>
            </p:nvCxnSpPr>
            <p:spPr bwMode="auto">
              <a:xfrm flipH="1">
                <a:off x="2760" y="2598"/>
                <a:ext cx="552" cy="180"/>
              </a:xfrm>
              <a:prstGeom prst="straightConnector1">
                <a:avLst/>
              </a:prstGeom>
              <a:noFill/>
              <a:ln w="1905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8" name="AutoShape 209"/>
              <p:cNvCxnSpPr>
                <a:cxnSpLocks noChangeShapeType="1"/>
                <a:stCxn id="494" idx="2"/>
                <a:endCxn id="495" idx="0"/>
              </p:cNvCxnSpPr>
              <p:nvPr/>
            </p:nvCxnSpPr>
            <p:spPr bwMode="auto">
              <a:xfrm>
                <a:off x="2760" y="2982"/>
                <a:ext cx="0" cy="180"/>
              </a:xfrm>
              <a:prstGeom prst="straightConnector1">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9" name="AutoShape 210"/>
              <p:cNvCxnSpPr>
                <a:cxnSpLocks noChangeShapeType="1"/>
                <a:stCxn id="499" idx="2"/>
                <a:endCxn id="498" idx="0"/>
              </p:cNvCxnSpPr>
              <p:nvPr/>
            </p:nvCxnSpPr>
            <p:spPr bwMode="auto">
              <a:xfrm>
                <a:off x="3306" y="1446"/>
                <a:ext cx="0" cy="180"/>
              </a:xfrm>
              <a:prstGeom prst="straightConnector1">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0" name="AutoShape 211"/>
              <p:cNvCxnSpPr>
                <a:cxnSpLocks noChangeShapeType="1"/>
                <a:stCxn id="498" idx="3"/>
                <a:endCxn id="496" idx="1"/>
              </p:cNvCxnSpPr>
              <p:nvPr/>
            </p:nvCxnSpPr>
            <p:spPr bwMode="auto">
              <a:xfrm>
                <a:off x="3528" y="1728"/>
                <a:ext cx="114" cy="0"/>
              </a:xfrm>
              <a:prstGeom prst="straightConnector1">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1" name="AutoShape 212"/>
              <p:cNvCxnSpPr>
                <a:cxnSpLocks noChangeShapeType="1"/>
                <a:stCxn id="498" idx="2"/>
              </p:cNvCxnSpPr>
              <p:nvPr/>
            </p:nvCxnSpPr>
            <p:spPr bwMode="auto">
              <a:xfrm>
                <a:off x="3306" y="1830"/>
                <a:ext cx="6" cy="180"/>
              </a:xfrm>
              <a:prstGeom prst="straightConnector1">
                <a:avLst/>
              </a:prstGeom>
              <a:noFill/>
              <a:ln w="1905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2" name="AutoShape 213"/>
              <p:cNvCxnSpPr>
                <a:cxnSpLocks noChangeShapeType="1"/>
                <a:stCxn id="500" idx="2"/>
                <a:endCxn id="503" idx="0"/>
              </p:cNvCxnSpPr>
              <p:nvPr/>
            </p:nvCxnSpPr>
            <p:spPr bwMode="auto">
              <a:xfrm flipH="1">
                <a:off x="4416" y="1830"/>
                <a:ext cx="552" cy="180"/>
              </a:xfrm>
              <a:prstGeom prst="straightConnector1">
                <a:avLst/>
              </a:prstGeom>
              <a:noFill/>
              <a:ln w="1905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 name="AutoShape 214"/>
              <p:cNvCxnSpPr>
                <a:cxnSpLocks noChangeShapeType="1"/>
                <a:stCxn id="503" idx="2"/>
                <a:endCxn id="504" idx="0"/>
              </p:cNvCxnSpPr>
              <p:nvPr/>
            </p:nvCxnSpPr>
            <p:spPr bwMode="auto">
              <a:xfrm>
                <a:off x="4416" y="2214"/>
                <a:ext cx="0" cy="180"/>
              </a:xfrm>
              <a:prstGeom prst="straightConnector1">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4" name="AutoShape 215"/>
              <p:cNvCxnSpPr>
                <a:cxnSpLocks noChangeShapeType="1"/>
                <a:stCxn id="504" idx="2"/>
                <a:endCxn id="502" idx="0"/>
              </p:cNvCxnSpPr>
              <p:nvPr/>
            </p:nvCxnSpPr>
            <p:spPr bwMode="auto">
              <a:xfrm>
                <a:off x="4416" y="2598"/>
                <a:ext cx="0" cy="180"/>
              </a:xfrm>
              <a:prstGeom prst="straightConnector1">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5" name="AutoShape 216"/>
              <p:cNvCxnSpPr>
                <a:cxnSpLocks noChangeShapeType="1"/>
                <a:endCxn id="502" idx="1"/>
              </p:cNvCxnSpPr>
              <p:nvPr/>
            </p:nvCxnSpPr>
            <p:spPr bwMode="auto">
              <a:xfrm>
                <a:off x="3864" y="2598"/>
                <a:ext cx="330" cy="282"/>
              </a:xfrm>
              <a:prstGeom prst="straightConnector1">
                <a:avLst/>
              </a:prstGeom>
              <a:noFill/>
              <a:ln w="1905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6" name="Rectangle 217"/>
              <p:cNvSpPr>
                <a:spLocks noChangeArrowheads="1"/>
              </p:cNvSpPr>
              <p:nvPr/>
            </p:nvSpPr>
            <p:spPr bwMode="auto">
              <a:xfrm>
                <a:off x="1920" y="3168"/>
                <a:ext cx="432" cy="192"/>
              </a:xfrm>
              <a:prstGeom prst="rect">
                <a:avLst/>
              </a:prstGeom>
              <a:solidFill>
                <a:srgbClr val="CCFFCC"/>
              </a:solidFill>
              <a:ln w="19050" algn="ctr">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spAutoFit/>
              </a:bodyPr>
              <a:lstStyle/>
              <a:p>
                <a:endParaRPr lang="en-US" dirty="0"/>
              </a:p>
            </p:txBody>
          </p:sp>
          <p:sp>
            <p:nvSpPr>
              <p:cNvPr id="517" name="Rectangle 218"/>
              <p:cNvSpPr>
                <a:spLocks noChangeArrowheads="1"/>
              </p:cNvSpPr>
              <p:nvPr/>
            </p:nvSpPr>
            <p:spPr bwMode="auto">
              <a:xfrm>
                <a:off x="1392" y="2832"/>
                <a:ext cx="432" cy="192"/>
              </a:xfrm>
              <a:prstGeom prst="rect">
                <a:avLst/>
              </a:prstGeom>
              <a:solidFill>
                <a:srgbClr val="CCFFCC"/>
              </a:solidFill>
              <a:ln w="19050" algn="ctr">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spAutoFit/>
              </a:bodyPr>
              <a:lstStyle/>
              <a:p>
                <a:endParaRPr lang="en-US" dirty="0"/>
              </a:p>
            </p:txBody>
          </p:sp>
          <p:cxnSp>
            <p:nvCxnSpPr>
              <p:cNvPr id="518" name="AutoShape 219"/>
              <p:cNvCxnSpPr>
                <a:cxnSpLocks noChangeShapeType="1"/>
                <a:stCxn id="494" idx="1"/>
                <a:endCxn id="516" idx="0"/>
              </p:cNvCxnSpPr>
              <p:nvPr/>
            </p:nvCxnSpPr>
            <p:spPr bwMode="auto">
              <a:xfrm flipH="1">
                <a:off x="2136" y="2880"/>
                <a:ext cx="402" cy="282"/>
              </a:xfrm>
              <a:prstGeom prst="straightConnector1">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9" name="AutoShape 220"/>
              <p:cNvCxnSpPr>
                <a:cxnSpLocks noChangeShapeType="1"/>
                <a:stCxn id="516" idx="0"/>
                <a:endCxn id="517" idx="3"/>
              </p:cNvCxnSpPr>
              <p:nvPr/>
            </p:nvCxnSpPr>
            <p:spPr bwMode="auto">
              <a:xfrm flipH="1" flipV="1">
                <a:off x="1830" y="2928"/>
                <a:ext cx="306" cy="234"/>
              </a:xfrm>
              <a:prstGeom prst="straightConnector1">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0" name="Rectangle 221"/>
              <p:cNvSpPr>
                <a:spLocks noChangeArrowheads="1"/>
              </p:cNvSpPr>
              <p:nvPr/>
            </p:nvSpPr>
            <p:spPr bwMode="auto">
              <a:xfrm>
                <a:off x="5088" y="864"/>
                <a:ext cx="432" cy="192"/>
              </a:xfrm>
              <a:prstGeom prst="rect">
                <a:avLst/>
              </a:prstGeom>
              <a:solidFill>
                <a:srgbClr val="FF9999"/>
              </a:solidFill>
              <a:ln w="19050" algn="ctr">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spAutoFit/>
              </a:bodyPr>
              <a:lstStyle/>
              <a:p>
                <a:endParaRPr lang="en-US" dirty="0"/>
              </a:p>
            </p:txBody>
          </p:sp>
          <p:cxnSp>
            <p:nvCxnSpPr>
              <p:cNvPr id="521" name="AutoShape 222"/>
              <p:cNvCxnSpPr>
                <a:cxnSpLocks noChangeShapeType="1"/>
                <a:stCxn id="501" idx="0"/>
                <a:endCxn id="520" idx="2"/>
              </p:cNvCxnSpPr>
              <p:nvPr/>
            </p:nvCxnSpPr>
            <p:spPr bwMode="auto">
              <a:xfrm flipV="1">
                <a:off x="4968" y="1062"/>
                <a:ext cx="336" cy="180"/>
              </a:xfrm>
              <a:prstGeom prst="straightConnector1">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2" name="Rectangle 223"/>
              <p:cNvSpPr>
                <a:spLocks noChangeArrowheads="1"/>
              </p:cNvSpPr>
              <p:nvPr/>
            </p:nvSpPr>
            <p:spPr bwMode="auto">
              <a:xfrm>
                <a:off x="2310" y="864"/>
                <a:ext cx="432" cy="192"/>
              </a:xfrm>
              <a:prstGeom prst="rect">
                <a:avLst/>
              </a:prstGeom>
              <a:solidFill>
                <a:srgbClr val="CCFFCC"/>
              </a:solidFill>
              <a:ln w="19050" algn="ctr">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spAutoFit/>
              </a:bodyPr>
              <a:lstStyle/>
              <a:p>
                <a:endParaRPr lang="en-US" dirty="0"/>
              </a:p>
            </p:txBody>
          </p:sp>
          <p:sp>
            <p:nvSpPr>
              <p:cNvPr id="523" name="Rectangle 224"/>
              <p:cNvSpPr>
                <a:spLocks noChangeArrowheads="1"/>
              </p:cNvSpPr>
              <p:nvPr/>
            </p:nvSpPr>
            <p:spPr bwMode="auto">
              <a:xfrm>
                <a:off x="2310" y="1200"/>
                <a:ext cx="432" cy="192"/>
              </a:xfrm>
              <a:prstGeom prst="rect">
                <a:avLst/>
              </a:prstGeom>
              <a:solidFill>
                <a:srgbClr val="CCFFCC"/>
              </a:solidFill>
              <a:ln w="19050" algn="ctr">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spAutoFit/>
              </a:bodyPr>
              <a:lstStyle/>
              <a:p>
                <a:endParaRPr lang="en-US" dirty="0"/>
              </a:p>
            </p:txBody>
          </p:sp>
          <p:cxnSp>
            <p:nvCxnSpPr>
              <p:cNvPr id="524" name="AutoShape 225"/>
              <p:cNvCxnSpPr>
                <a:cxnSpLocks noChangeShapeType="1"/>
                <a:stCxn id="526" idx="1"/>
                <a:endCxn id="522" idx="3"/>
              </p:cNvCxnSpPr>
              <p:nvPr/>
            </p:nvCxnSpPr>
            <p:spPr bwMode="auto">
              <a:xfrm flipH="1">
                <a:off x="2748" y="960"/>
                <a:ext cx="336" cy="0"/>
              </a:xfrm>
              <a:prstGeom prst="straightConnector1">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5" name="AutoShape 226"/>
              <p:cNvCxnSpPr>
                <a:cxnSpLocks noChangeShapeType="1"/>
                <a:stCxn id="522" idx="2"/>
                <a:endCxn id="523" idx="0"/>
              </p:cNvCxnSpPr>
              <p:nvPr/>
            </p:nvCxnSpPr>
            <p:spPr bwMode="auto">
              <a:xfrm>
                <a:off x="2526" y="1062"/>
                <a:ext cx="0" cy="132"/>
              </a:xfrm>
              <a:prstGeom prst="straightConnector1">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6" name="Rectangle 227"/>
              <p:cNvSpPr>
                <a:spLocks noChangeArrowheads="1"/>
              </p:cNvSpPr>
              <p:nvPr/>
            </p:nvSpPr>
            <p:spPr bwMode="auto">
              <a:xfrm>
                <a:off x="3090" y="864"/>
                <a:ext cx="432" cy="192"/>
              </a:xfrm>
              <a:prstGeom prst="rect">
                <a:avLst/>
              </a:prstGeom>
              <a:solidFill>
                <a:srgbClr val="CCFFCC"/>
              </a:solidFill>
              <a:ln w="19050" algn="ctr">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spAutoFit/>
              </a:bodyPr>
              <a:lstStyle/>
              <a:p>
                <a:endParaRPr lang="en-US" dirty="0"/>
              </a:p>
            </p:txBody>
          </p:sp>
          <p:cxnSp>
            <p:nvCxnSpPr>
              <p:cNvPr id="527" name="AutoShape 228"/>
              <p:cNvCxnSpPr>
                <a:cxnSpLocks noChangeShapeType="1"/>
                <a:stCxn id="526" idx="2"/>
                <a:endCxn id="499" idx="0"/>
              </p:cNvCxnSpPr>
              <p:nvPr/>
            </p:nvCxnSpPr>
            <p:spPr bwMode="auto">
              <a:xfrm>
                <a:off x="3306" y="1062"/>
                <a:ext cx="0" cy="180"/>
              </a:xfrm>
              <a:prstGeom prst="straightConnector1">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8" name="Group 229"/>
            <p:cNvGrpSpPr>
              <a:grpSpLocks/>
            </p:cNvGrpSpPr>
            <p:nvPr/>
          </p:nvGrpSpPr>
          <p:grpSpPr bwMode="auto">
            <a:xfrm>
              <a:off x="2832" y="2382"/>
              <a:ext cx="1038" cy="618"/>
              <a:chOff x="2880" y="2190"/>
              <a:chExt cx="1038" cy="618"/>
            </a:xfrm>
          </p:grpSpPr>
          <p:sp>
            <p:nvSpPr>
              <p:cNvPr id="489" name="Rectangle 230"/>
              <p:cNvSpPr>
                <a:spLocks noChangeArrowheads="1"/>
              </p:cNvSpPr>
              <p:nvPr/>
            </p:nvSpPr>
            <p:spPr bwMode="auto">
              <a:xfrm>
                <a:off x="3024" y="2190"/>
                <a:ext cx="432" cy="192"/>
              </a:xfrm>
              <a:prstGeom prst="rect">
                <a:avLst/>
              </a:prstGeom>
              <a:solidFill>
                <a:srgbClr val="FFFF66"/>
              </a:solidFill>
              <a:ln w="19050" algn="ctr">
                <a:solidFill>
                  <a:schemeClr val="tx1"/>
                </a:solidFill>
                <a:miter lim="800000"/>
                <a:headEnd type="none" w="sm" len="sm"/>
                <a:tailEnd type="none" w="sm" len="sm"/>
              </a:ln>
              <a:effectLst>
                <a:outerShdw dist="107763" dir="2700000" algn="ctr" rotWithShape="0">
                  <a:schemeClr val="bg2">
                    <a:alpha val="50000"/>
                  </a:schemeClr>
                </a:outerShdw>
              </a:effectLst>
            </p:spPr>
            <p:txBody>
              <a:bodyPr anchor="ctr">
                <a:spAutoFit/>
              </a:bodyPr>
              <a:lstStyle/>
              <a:p>
                <a:endParaRPr lang="en-US" dirty="0"/>
              </a:p>
            </p:txBody>
          </p:sp>
          <p:sp>
            <p:nvSpPr>
              <p:cNvPr id="490" name="Rectangle 231"/>
              <p:cNvSpPr>
                <a:spLocks noChangeArrowheads="1"/>
              </p:cNvSpPr>
              <p:nvPr/>
            </p:nvSpPr>
            <p:spPr bwMode="auto">
              <a:xfrm>
                <a:off x="2880" y="2586"/>
                <a:ext cx="432" cy="192"/>
              </a:xfrm>
              <a:prstGeom prst="rect">
                <a:avLst/>
              </a:prstGeom>
              <a:solidFill>
                <a:srgbClr val="FFFF66"/>
              </a:solidFill>
              <a:ln w="19050" algn="ctr">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spAutoFit/>
              </a:bodyPr>
              <a:lstStyle/>
              <a:p>
                <a:endParaRPr lang="en-US" dirty="0"/>
              </a:p>
            </p:txBody>
          </p:sp>
          <p:cxnSp>
            <p:nvCxnSpPr>
              <p:cNvPr id="491" name="AutoShape 232"/>
              <p:cNvCxnSpPr>
                <a:cxnSpLocks noChangeShapeType="1"/>
                <a:stCxn id="490" idx="0"/>
                <a:endCxn id="489" idx="2"/>
              </p:cNvCxnSpPr>
              <p:nvPr/>
            </p:nvCxnSpPr>
            <p:spPr bwMode="auto">
              <a:xfrm rot="16200000">
                <a:off x="3072" y="2412"/>
                <a:ext cx="192" cy="144"/>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2" name="AutoShape 233"/>
              <p:cNvCxnSpPr>
                <a:cxnSpLocks noChangeShapeType="1"/>
                <a:stCxn id="493" idx="0"/>
                <a:endCxn id="489" idx="2"/>
              </p:cNvCxnSpPr>
              <p:nvPr/>
            </p:nvCxnSpPr>
            <p:spPr bwMode="auto">
              <a:xfrm rot="5400000" flipH="1">
                <a:off x="3360" y="2268"/>
                <a:ext cx="222" cy="462"/>
              </a:xfrm>
              <a:prstGeom prst="bentConnector3">
                <a:avLst>
                  <a:gd name="adj1" fmla="val 50000"/>
                </a:avLst>
              </a:prstGeom>
              <a:noFill/>
              <a:ln w="127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3" name="Rectangle 234"/>
              <p:cNvSpPr>
                <a:spLocks noChangeArrowheads="1"/>
              </p:cNvSpPr>
              <p:nvPr/>
            </p:nvSpPr>
            <p:spPr bwMode="auto">
              <a:xfrm>
                <a:off x="3486" y="2616"/>
                <a:ext cx="432" cy="192"/>
              </a:xfrm>
              <a:prstGeom prst="rect">
                <a:avLst/>
              </a:prstGeom>
              <a:solidFill>
                <a:srgbClr val="FFFF66"/>
              </a:solidFill>
              <a:ln w="19050" algn="ctr">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spAutoFit/>
              </a:bodyPr>
              <a:lstStyle/>
              <a:p>
                <a:endParaRPr lang="en-US" dirty="0"/>
              </a:p>
            </p:txBody>
          </p:sp>
        </p:grpSp>
      </p:grpSp>
      <p:grpSp>
        <p:nvGrpSpPr>
          <p:cNvPr id="528" name="Group 527"/>
          <p:cNvGrpSpPr/>
          <p:nvPr/>
        </p:nvGrpSpPr>
        <p:grpSpPr>
          <a:xfrm>
            <a:off x="2062395" y="2142052"/>
            <a:ext cx="1833169" cy="940596"/>
            <a:chOff x="2016446" y="2774627"/>
            <a:chExt cx="1256702" cy="589239"/>
          </a:xfrm>
        </p:grpSpPr>
        <p:pic>
          <p:nvPicPr>
            <p:cNvPr id="529" name="Picture 528"/>
            <p:cNvPicPr>
              <a:picLocks noChangeAspect="1"/>
            </p:cNvPicPr>
            <p:nvPr/>
          </p:nvPicPr>
          <p:blipFill>
            <a:blip r:embed="rId12"/>
            <a:stretch>
              <a:fillRect/>
            </a:stretch>
          </p:blipFill>
          <p:spPr>
            <a:xfrm>
              <a:off x="2016446" y="2809484"/>
              <a:ext cx="1256702" cy="554382"/>
            </a:xfrm>
            <a:prstGeom prst="rect">
              <a:avLst/>
            </a:prstGeom>
            <a:scene3d>
              <a:camera prst="orthographicFront"/>
              <a:lightRig rig="threePt" dir="t"/>
            </a:scene3d>
            <a:sp3d>
              <a:bevelT/>
            </a:sp3d>
          </p:spPr>
        </p:pic>
        <p:sp>
          <p:nvSpPr>
            <p:cNvPr id="530" name="TextBox 529"/>
            <p:cNvSpPr txBox="1"/>
            <p:nvPr/>
          </p:nvSpPr>
          <p:spPr>
            <a:xfrm>
              <a:off x="2277470" y="2774627"/>
              <a:ext cx="644184" cy="134965"/>
            </a:xfrm>
            <a:prstGeom prst="rect">
              <a:avLst/>
            </a:prstGeom>
            <a:noFill/>
          </p:spPr>
          <p:txBody>
            <a:bodyPr wrap="none" rtlCol="0">
              <a:spAutoFit/>
            </a:bodyPr>
            <a:lstStyle/>
            <a:p>
              <a:r>
                <a:rPr lang="en-US" sz="800" dirty="0">
                  <a:effectLst>
                    <a:outerShdw blurRad="38100" dist="38100" dir="2700000" algn="tl">
                      <a:srgbClr val="000000">
                        <a:alpha val="43137"/>
                      </a:srgbClr>
                    </a:outerShdw>
                  </a:effectLst>
                </a:rPr>
                <a:t>Coverage Matrix</a:t>
              </a:r>
            </a:p>
          </p:txBody>
        </p:sp>
      </p:grpSp>
      <p:grpSp>
        <p:nvGrpSpPr>
          <p:cNvPr id="13" name="Group 12"/>
          <p:cNvGrpSpPr/>
          <p:nvPr/>
        </p:nvGrpSpPr>
        <p:grpSpPr>
          <a:xfrm>
            <a:off x="3701856" y="2575436"/>
            <a:ext cx="1669176" cy="3641521"/>
            <a:chOff x="3064585" y="2302436"/>
            <a:chExt cx="1612900" cy="3448644"/>
          </a:xfrm>
        </p:grpSpPr>
        <p:pic>
          <p:nvPicPr>
            <p:cNvPr id="531" name="Picture 145"/>
            <p:cNvPicPr>
              <a:picLocks noChangeAspect="1" noChangeArrowheads="1"/>
            </p:cNvPicPr>
            <p:nvPr/>
          </p:nvPicPr>
          <p:blipFill>
            <a:blip r:embed="rId13">
              <a:lum bright="40000"/>
              <a:extLst>
                <a:ext uri="{28A0092B-C50C-407E-A947-70E740481C1C}">
                  <a14:useLocalDpi xmlns:a14="http://schemas.microsoft.com/office/drawing/2010/main" val="0"/>
                </a:ext>
              </a:extLst>
            </a:blip>
            <a:srcRect l="16818" t="2008" r="16556" b="2739"/>
            <a:stretch>
              <a:fillRect/>
            </a:stretch>
          </p:blipFill>
          <p:spPr bwMode="auto">
            <a:xfrm>
              <a:off x="3064585" y="2439555"/>
              <a:ext cx="1612900"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 name="TextBox 531"/>
            <p:cNvSpPr txBox="1"/>
            <p:nvPr/>
          </p:nvSpPr>
          <p:spPr>
            <a:xfrm>
              <a:off x="3267392" y="2302436"/>
              <a:ext cx="1206948" cy="233180"/>
            </a:xfrm>
            <a:prstGeom prst="rect">
              <a:avLst/>
            </a:prstGeom>
            <a:noFill/>
          </p:spPr>
          <p:txBody>
            <a:bodyPr wrap="none" rtlCol="0">
              <a:spAutoFit/>
            </a:bodyPr>
            <a:lstStyle/>
            <a:p>
              <a:pPr algn="ctr"/>
              <a:r>
                <a:rPr lang="en-US" sz="1000" dirty="0">
                  <a:ln w="0"/>
                  <a:solidFill>
                    <a:schemeClr val="accent1"/>
                  </a:solidFill>
                  <a:effectLst>
                    <a:outerShdw blurRad="38100" dist="25400" dir="5400000" algn="ctr" rotWithShape="0">
                      <a:srgbClr val="6E747A">
                        <a:alpha val="43000"/>
                      </a:srgbClr>
                    </a:outerShdw>
                  </a:effectLst>
                </a:rPr>
                <a:t>Masking Functions</a:t>
              </a:r>
            </a:p>
          </p:txBody>
        </p:sp>
      </p:grpSp>
      <p:grpSp>
        <p:nvGrpSpPr>
          <p:cNvPr id="533" name="Group 532"/>
          <p:cNvGrpSpPr/>
          <p:nvPr/>
        </p:nvGrpSpPr>
        <p:grpSpPr>
          <a:xfrm>
            <a:off x="657605" y="5983159"/>
            <a:ext cx="8031200" cy="589430"/>
            <a:chOff x="609601" y="3631655"/>
            <a:chExt cx="8031200" cy="589430"/>
          </a:xfrm>
        </p:grpSpPr>
        <p:pic>
          <p:nvPicPr>
            <p:cNvPr id="534" name="Picture 151"/>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50226" y="3632780"/>
              <a:ext cx="790575" cy="575608"/>
            </a:xfrm>
            <a:prstGeom prst="rect">
              <a:avLst/>
            </a:prstGeom>
            <a:noFill/>
            <a:extLst>
              <a:ext uri="{909E8E84-426E-40DD-AFC4-6F175D3DCCD1}">
                <a14:hiddenFill xmlns:a14="http://schemas.microsoft.com/office/drawing/2010/main">
                  <a:solidFill>
                    <a:srgbClr val="FFFFFF"/>
                  </a:solidFill>
                </a14:hiddenFill>
              </a:ext>
            </a:extLst>
          </p:spPr>
        </p:pic>
        <p:pic>
          <p:nvPicPr>
            <p:cNvPr id="535" name="Picture 152"/>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6958" y="3632780"/>
              <a:ext cx="743023" cy="583014"/>
            </a:xfrm>
            <a:prstGeom prst="rect">
              <a:avLst/>
            </a:prstGeom>
            <a:noFill/>
            <a:extLst>
              <a:ext uri="{909E8E84-426E-40DD-AFC4-6F175D3DCCD1}">
                <a14:hiddenFill xmlns:a14="http://schemas.microsoft.com/office/drawing/2010/main">
                  <a:solidFill>
                    <a:srgbClr val="FFFFFF"/>
                  </a:solidFill>
                </a14:hiddenFill>
              </a:ext>
            </a:extLst>
          </p:spPr>
        </p:pic>
        <p:pic>
          <p:nvPicPr>
            <p:cNvPr id="536" name="Picture 153"/>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5349" y="3632780"/>
              <a:ext cx="835314" cy="586189"/>
            </a:xfrm>
            <a:prstGeom prst="rect">
              <a:avLst/>
            </a:prstGeom>
            <a:noFill/>
            <a:extLst>
              <a:ext uri="{909E8E84-426E-40DD-AFC4-6F175D3DCCD1}">
                <a14:hiddenFill xmlns:a14="http://schemas.microsoft.com/office/drawing/2010/main">
                  <a:solidFill>
                    <a:srgbClr val="FFFFFF"/>
                  </a:solidFill>
                </a14:hiddenFill>
              </a:ext>
            </a:extLst>
          </p:spPr>
        </p:pic>
        <p:pic>
          <p:nvPicPr>
            <p:cNvPr id="537" name="Picture 154"/>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03692" y="3632780"/>
              <a:ext cx="723933" cy="581956"/>
            </a:xfrm>
            <a:prstGeom prst="rect">
              <a:avLst/>
            </a:prstGeom>
            <a:noFill/>
            <a:extLst>
              <a:ext uri="{909E8E84-426E-40DD-AFC4-6F175D3DCCD1}">
                <a14:hiddenFill xmlns:a14="http://schemas.microsoft.com/office/drawing/2010/main">
                  <a:solidFill>
                    <a:srgbClr val="FFFFFF"/>
                  </a:solidFill>
                </a14:hiddenFill>
              </a:ext>
            </a:extLst>
          </p:spPr>
        </p:pic>
        <p:pic>
          <p:nvPicPr>
            <p:cNvPr id="538" name="Picture 155"/>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1" y="3632780"/>
              <a:ext cx="747781" cy="587247"/>
            </a:xfrm>
            <a:prstGeom prst="rect">
              <a:avLst/>
            </a:prstGeom>
            <a:noFill/>
            <a:extLst>
              <a:ext uri="{909E8E84-426E-40DD-AFC4-6F175D3DCCD1}">
                <a14:hiddenFill xmlns:a14="http://schemas.microsoft.com/office/drawing/2010/main">
                  <a:solidFill>
                    <a:srgbClr val="FFFFFF"/>
                  </a:solidFill>
                </a14:hiddenFill>
              </a:ext>
            </a:extLst>
          </p:spPr>
        </p:pic>
        <p:pic>
          <p:nvPicPr>
            <p:cNvPr id="539" name="Picture 157" descr="enterprise_environments_amdocs"/>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9256" y="3631655"/>
              <a:ext cx="792606" cy="588305"/>
            </a:xfrm>
            <a:prstGeom prst="rect">
              <a:avLst/>
            </a:prstGeom>
            <a:noFill/>
            <a:extLst>
              <a:ext uri="{909E8E84-426E-40DD-AFC4-6F175D3DCCD1}">
                <a14:hiddenFill xmlns:a14="http://schemas.microsoft.com/office/drawing/2010/main">
                  <a:solidFill>
                    <a:srgbClr val="FFFFFF"/>
                  </a:solidFill>
                </a14:hiddenFill>
              </a:ext>
            </a:extLst>
          </p:spPr>
        </p:pic>
        <p:pic>
          <p:nvPicPr>
            <p:cNvPr id="540" name="Picture 158" descr="enterprise_environments_JDE"/>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6069" y="3631655"/>
              <a:ext cx="775372" cy="588305"/>
            </a:xfrm>
            <a:prstGeom prst="rect">
              <a:avLst/>
            </a:prstGeom>
            <a:noFill/>
            <a:extLst>
              <a:ext uri="{909E8E84-426E-40DD-AFC4-6F175D3DCCD1}">
                <a14:hiddenFill xmlns:a14="http://schemas.microsoft.com/office/drawing/2010/main">
                  <a:solidFill>
                    <a:srgbClr val="FFFFFF"/>
                  </a:solidFill>
                </a14:hiddenFill>
              </a:ext>
            </a:extLst>
          </p:spPr>
        </p:pic>
        <p:pic>
          <p:nvPicPr>
            <p:cNvPr id="541" name="Picture 159" descr="enterprise_environments_Psft"/>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02555" y="3632780"/>
              <a:ext cx="867277" cy="588305"/>
            </a:xfrm>
            <a:prstGeom prst="rect">
              <a:avLst/>
            </a:prstGeom>
            <a:noFill/>
            <a:extLst>
              <a:ext uri="{909E8E84-426E-40DD-AFC4-6F175D3DCCD1}">
                <a14:hiddenFill xmlns:a14="http://schemas.microsoft.com/office/drawing/2010/main">
                  <a:solidFill>
                    <a:srgbClr val="FFFFFF"/>
                  </a:solidFill>
                </a14:hiddenFill>
              </a:ext>
            </a:extLst>
          </p:spPr>
        </p:pic>
        <p:pic>
          <p:nvPicPr>
            <p:cNvPr id="542" name="Picture 160" descr="enterprise_environments_Oracl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207759" y="3632780"/>
              <a:ext cx="867278" cy="588305"/>
            </a:xfrm>
            <a:prstGeom prst="rect">
              <a:avLst/>
            </a:prstGeom>
            <a:noFill/>
            <a:extLst>
              <a:ext uri="{909E8E84-426E-40DD-AFC4-6F175D3DCCD1}">
                <a14:hiddenFill xmlns:a14="http://schemas.microsoft.com/office/drawing/2010/main">
                  <a:solidFill>
                    <a:srgbClr val="FFFFFF"/>
                  </a:solidFill>
                </a14:hiddenFill>
              </a:ext>
            </a:extLst>
          </p:spPr>
        </p:pic>
        <p:pic>
          <p:nvPicPr>
            <p:cNvPr id="543" name="Picture 161" descr="enterprise_environments_Siebel"/>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0887" y="3632780"/>
              <a:ext cx="824381" cy="5883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4" name="Group 2"/>
          <p:cNvGrpSpPr>
            <a:grpSpLocks/>
          </p:cNvGrpSpPr>
          <p:nvPr/>
        </p:nvGrpSpPr>
        <p:grpSpPr bwMode="auto">
          <a:xfrm>
            <a:off x="7231456" y="2716985"/>
            <a:ext cx="1747537" cy="923291"/>
            <a:chOff x="240" y="2196"/>
            <a:chExt cx="2208" cy="1141"/>
          </a:xfrm>
        </p:grpSpPr>
        <p:sp>
          <p:nvSpPr>
            <p:cNvPr id="545" name="Rectangle 3"/>
            <p:cNvSpPr>
              <a:spLocks noChangeArrowheads="1"/>
            </p:cNvSpPr>
            <p:nvPr/>
          </p:nvSpPr>
          <p:spPr bwMode="auto">
            <a:xfrm>
              <a:off x="240" y="2256"/>
              <a:ext cx="2208" cy="912"/>
            </a:xfrm>
            <a:prstGeom prst="rect">
              <a:avLst/>
            </a:prstGeom>
            <a:solidFill>
              <a:schemeClr val="bg1"/>
            </a:solidFill>
            <a:ln w="9398"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200" dirty="0"/>
            </a:p>
          </p:txBody>
        </p:sp>
        <p:sp>
          <p:nvSpPr>
            <p:cNvPr id="546" name="Cloud"/>
            <p:cNvSpPr>
              <a:spLocks noChangeAspect="1" noEditPoints="1" noChangeArrowheads="1"/>
            </p:cNvSpPr>
            <p:nvPr/>
          </p:nvSpPr>
          <p:spPr bwMode="auto">
            <a:xfrm>
              <a:off x="432" y="2196"/>
              <a:ext cx="1536" cy="93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DDDDDD"/>
            </a:solidFill>
            <a:ln w="9525">
              <a:solidFill>
                <a:srgbClr val="000000"/>
              </a:solidFill>
              <a:miter lim="800000"/>
              <a:headEnd/>
              <a:tailEnd/>
            </a:ln>
            <a:effectLst>
              <a:outerShdw dist="107763" dir="2700000" algn="ctr" rotWithShape="0">
                <a:srgbClr val="808080"/>
              </a:outerShdw>
            </a:effectLst>
          </p:spPr>
          <p:txBody>
            <a:bodyPr/>
            <a:lstStyle/>
            <a:p>
              <a:endParaRPr lang="en-US" sz="1200" dirty="0"/>
            </a:p>
          </p:txBody>
        </p:sp>
        <p:pic>
          <p:nvPicPr>
            <p:cNvPr id="547" name="Picture 5" descr="MC900433941[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flipH="1">
              <a:off x="694" y="2208"/>
              <a:ext cx="960" cy="874"/>
            </a:xfrm>
            <a:prstGeom prst="rect">
              <a:avLst/>
            </a:prstGeom>
            <a:noFill/>
            <a:extLst>
              <a:ext uri="{909E8E84-426E-40DD-AFC4-6F175D3DCCD1}">
                <a14:hiddenFill xmlns:a14="http://schemas.microsoft.com/office/drawing/2010/main">
                  <a:solidFill>
                    <a:srgbClr val="FFFFFF"/>
                  </a:solidFill>
                </a14:hiddenFill>
              </a:ext>
            </a:extLst>
          </p:spPr>
        </p:pic>
        <p:sp>
          <p:nvSpPr>
            <p:cNvPr id="548" name="Rectangle 6"/>
            <p:cNvSpPr>
              <a:spLocks noChangeArrowheads="1"/>
            </p:cNvSpPr>
            <p:nvPr/>
          </p:nvSpPr>
          <p:spPr bwMode="auto">
            <a:xfrm>
              <a:off x="579" y="3220"/>
              <a:ext cx="1280" cy="117"/>
            </a:xfrm>
            <a:prstGeom prst="rect">
              <a:avLst/>
            </a:prstGeom>
            <a:solidFill>
              <a:schemeClr val="bg1"/>
            </a:solidFill>
            <a:ln w="9398"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n-US" altLang="en-US" sz="1200" b="1" dirty="0"/>
                <a:t>Self Service Refresh</a:t>
              </a:r>
            </a:p>
          </p:txBody>
        </p:sp>
      </p:grpSp>
      <p:pic>
        <p:nvPicPr>
          <p:cNvPr id="549" name="Picture 6" descr="databases"/>
          <p:cNvPicPr>
            <a:picLocks noChangeAspect="1" noChangeArrowheads="1"/>
          </p:cNvPicPr>
          <p:nvPr/>
        </p:nvPicPr>
        <p:blipFill>
          <a:blip r:embed="rId25">
            <a:extLst>
              <a:ext uri="{28A0092B-C50C-407E-A947-70E740481C1C}">
                <a14:useLocalDpi xmlns:a14="http://schemas.microsoft.com/office/drawing/2010/main" val="0"/>
              </a:ext>
            </a:extLst>
          </a:blip>
          <a:srcRect t="51910" b="35022"/>
          <a:stretch>
            <a:fillRect/>
          </a:stretch>
        </p:blipFill>
        <p:spPr bwMode="auto">
          <a:xfrm>
            <a:off x="455664" y="5950444"/>
            <a:ext cx="8376123" cy="62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 name="Arrow: Down 276"/>
          <p:cNvSpPr/>
          <p:nvPr/>
        </p:nvSpPr>
        <p:spPr>
          <a:xfrm rot="3431863">
            <a:off x="7402091" y="1607584"/>
            <a:ext cx="264852" cy="1210772"/>
          </a:xfrm>
          <a:prstGeom prst="downArrow">
            <a:avLst/>
          </a:prstGeom>
          <a:solidFill>
            <a:schemeClr val="bg2">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rrow: Left-Right 3"/>
          <p:cNvSpPr/>
          <p:nvPr/>
        </p:nvSpPr>
        <p:spPr>
          <a:xfrm rot="1351586">
            <a:off x="1839183" y="3748170"/>
            <a:ext cx="3257965" cy="271199"/>
          </a:xfrm>
          <a:prstGeom prst="leftRightArrow">
            <a:avLst/>
          </a:prstGeom>
          <a:solidFill>
            <a:schemeClr val="bg2">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TextBox 279"/>
          <p:cNvSpPr txBox="1"/>
          <p:nvPr/>
        </p:nvSpPr>
        <p:spPr>
          <a:xfrm rot="1345389">
            <a:off x="2555314" y="3941304"/>
            <a:ext cx="1528688" cy="276999"/>
          </a:xfrm>
          <a:prstGeom prst="rect">
            <a:avLst/>
          </a:prstGeom>
          <a:noFill/>
        </p:spPr>
        <p:txBody>
          <a:bodyPr wrap="none" rtlCol="0">
            <a:spAutoFit/>
          </a:bodyPr>
          <a:lstStyle/>
          <a:p>
            <a:r>
              <a:rPr lang="en-US" sz="1200" b="1" dirty="0">
                <a:ln w="0"/>
                <a:effectLst>
                  <a:outerShdw blurRad="38100" dist="19050" dir="2700000" algn="tl" rotWithShape="0">
                    <a:schemeClr val="dk1">
                      <a:alpha val="40000"/>
                    </a:schemeClr>
                  </a:outerShdw>
                </a:effectLst>
              </a:rPr>
              <a:t>Data Gap Analysis</a:t>
            </a:r>
          </a:p>
        </p:txBody>
      </p:sp>
      <p:sp>
        <p:nvSpPr>
          <p:cNvPr id="281" name="TextBox 280"/>
          <p:cNvSpPr txBox="1"/>
          <p:nvPr/>
        </p:nvSpPr>
        <p:spPr>
          <a:xfrm>
            <a:off x="3014160" y="1235260"/>
            <a:ext cx="1630575" cy="261610"/>
          </a:xfrm>
          <a:prstGeom prst="rect">
            <a:avLst/>
          </a:prstGeom>
          <a:noFill/>
        </p:spPr>
        <p:txBody>
          <a:bodyPr wrap="none" rtlCol="0">
            <a:spAutoFit/>
          </a:bodyPr>
          <a:lstStyle/>
          <a:p>
            <a:r>
              <a:rPr lang="en-US" sz="1100" dirty="0">
                <a:ln w="0"/>
                <a:effectLst>
                  <a:outerShdw blurRad="38100" dist="19050" dir="2700000" algn="tl" rotWithShape="0">
                    <a:schemeClr val="dk1">
                      <a:alpha val="40000"/>
                    </a:schemeClr>
                  </a:outerShdw>
                </a:effectLst>
              </a:rPr>
              <a:t>Tables &amp; Relationships</a:t>
            </a:r>
          </a:p>
        </p:txBody>
      </p:sp>
      <p:sp>
        <p:nvSpPr>
          <p:cNvPr id="282" name="TextBox 281"/>
          <p:cNvSpPr txBox="1"/>
          <p:nvPr/>
        </p:nvSpPr>
        <p:spPr>
          <a:xfrm>
            <a:off x="2680143" y="1366248"/>
            <a:ext cx="1959191" cy="261610"/>
          </a:xfrm>
          <a:prstGeom prst="rect">
            <a:avLst/>
          </a:prstGeom>
          <a:noFill/>
        </p:spPr>
        <p:txBody>
          <a:bodyPr wrap="none" rtlCol="0">
            <a:spAutoFit/>
          </a:bodyPr>
          <a:lstStyle/>
          <a:p>
            <a:r>
              <a:rPr lang="en-US" sz="1100" dirty="0">
                <a:ln w="0"/>
                <a:solidFill>
                  <a:schemeClr val="accent1">
                    <a:lumMod val="75000"/>
                  </a:schemeClr>
                </a:solidFill>
                <a:effectLst>
                  <a:outerShdw blurRad="38100" dist="25400" dir="5400000" algn="ctr" rotWithShape="0">
                    <a:srgbClr val="6E747A">
                      <a:alpha val="43000"/>
                    </a:srgbClr>
                  </a:outerShdw>
                </a:effectLst>
              </a:rPr>
              <a:t>Heterogenous Relationships</a:t>
            </a:r>
          </a:p>
        </p:txBody>
      </p:sp>
      <p:sp>
        <p:nvSpPr>
          <p:cNvPr id="283" name="TextBox 282"/>
          <p:cNvSpPr txBox="1"/>
          <p:nvPr/>
        </p:nvSpPr>
        <p:spPr>
          <a:xfrm>
            <a:off x="2612149" y="1507664"/>
            <a:ext cx="2024913" cy="261610"/>
          </a:xfrm>
          <a:prstGeom prst="rect">
            <a:avLst/>
          </a:prstGeom>
          <a:noFill/>
        </p:spPr>
        <p:txBody>
          <a:bodyPr wrap="none" rtlCol="0">
            <a:spAutoFit/>
          </a:bodyPr>
          <a:lstStyle/>
          <a:p>
            <a:r>
              <a:rPr lang="en-US" sz="1100" b="1" dirty="0">
                <a:ln w="0"/>
                <a:solidFill>
                  <a:srgbClr val="FF0000"/>
                </a:solidFill>
                <a:effectLst>
                  <a:outerShdw blurRad="38100" dist="19050" dir="2700000" algn="tl" rotWithShape="0">
                    <a:schemeClr val="dk1">
                      <a:alpha val="40000"/>
                    </a:schemeClr>
                  </a:outerShdw>
                </a:effectLst>
              </a:rPr>
              <a:t>Locations of Sensitive Data</a:t>
            </a:r>
          </a:p>
        </p:txBody>
      </p:sp>
      <p:sp>
        <p:nvSpPr>
          <p:cNvPr id="279" name="TextBox 278"/>
          <p:cNvSpPr txBox="1"/>
          <p:nvPr/>
        </p:nvSpPr>
        <p:spPr>
          <a:xfrm>
            <a:off x="158830" y="3859709"/>
            <a:ext cx="1015021" cy="646331"/>
          </a:xfrm>
          <a:prstGeom prst="rect">
            <a:avLst/>
          </a:prstGeom>
          <a:noFill/>
        </p:spPr>
        <p:txBody>
          <a:bodyPr wrap="none" rtlCol="0">
            <a:spAutoFit/>
          </a:bodyPr>
          <a:lstStyle/>
          <a:p>
            <a:r>
              <a:rPr lang="en-US" sz="1200" b="1" dirty="0">
                <a:ln w="0"/>
                <a:effectLst>
                  <a:outerShdw blurRad="38100" dist="19050" dir="2700000" algn="tl" rotWithShape="0">
                    <a:schemeClr val="dk1">
                      <a:alpha val="40000"/>
                    </a:schemeClr>
                  </a:outerShdw>
                </a:effectLst>
              </a:rPr>
              <a:t>Data </a:t>
            </a:r>
          </a:p>
          <a:p>
            <a:r>
              <a:rPr lang="en-US" sz="1200" b="1" dirty="0">
                <a:ln w="0"/>
                <a:effectLst>
                  <a:outerShdw blurRad="38100" dist="19050" dir="2700000" algn="tl" rotWithShape="0">
                    <a:schemeClr val="dk1">
                      <a:alpha val="40000"/>
                    </a:schemeClr>
                  </a:outerShdw>
                </a:effectLst>
              </a:rPr>
              <a:t>Fabrication</a:t>
            </a:r>
          </a:p>
          <a:p>
            <a:r>
              <a:rPr lang="en-US" sz="1200" b="1" dirty="0">
                <a:ln w="0"/>
                <a:effectLst>
                  <a:outerShdw blurRad="38100" dist="19050" dir="2700000" algn="tl" rotWithShape="0">
                    <a:schemeClr val="dk1">
                      <a:alpha val="40000"/>
                    </a:schemeClr>
                  </a:outerShdw>
                </a:effectLst>
              </a:rPr>
              <a:t>Rules</a:t>
            </a:r>
          </a:p>
        </p:txBody>
      </p:sp>
      <p:grpSp>
        <p:nvGrpSpPr>
          <p:cNvPr id="284" name="Group 283"/>
          <p:cNvGrpSpPr/>
          <p:nvPr/>
        </p:nvGrpSpPr>
        <p:grpSpPr>
          <a:xfrm>
            <a:off x="1951891" y="2126574"/>
            <a:ext cx="3367028" cy="1291920"/>
            <a:chOff x="3252230" y="1441635"/>
            <a:chExt cx="6482924" cy="2151571"/>
          </a:xfrm>
        </p:grpSpPr>
        <p:pic>
          <p:nvPicPr>
            <p:cNvPr id="285" name="Picture 284"/>
            <p:cNvPicPr>
              <a:picLocks noChangeAspect="1"/>
            </p:cNvPicPr>
            <p:nvPr/>
          </p:nvPicPr>
          <p:blipFill>
            <a:blip r:embed="rId26"/>
            <a:stretch>
              <a:fillRect/>
            </a:stretch>
          </p:blipFill>
          <p:spPr>
            <a:xfrm>
              <a:off x="3252230" y="1495425"/>
              <a:ext cx="5130912" cy="2097781"/>
            </a:xfrm>
            <a:prstGeom prst="rect">
              <a:avLst/>
            </a:prstGeom>
          </p:spPr>
        </p:pic>
        <p:sp>
          <p:nvSpPr>
            <p:cNvPr id="286" name="TextBox 285"/>
            <p:cNvSpPr txBox="1"/>
            <p:nvPr/>
          </p:nvSpPr>
          <p:spPr>
            <a:xfrm>
              <a:off x="6849903" y="1441635"/>
              <a:ext cx="2885251" cy="656532"/>
            </a:xfrm>
            <a:prstGeom prst="rect">
              <a:avLst/>
            </a:prstGeom>
            <a:noFill/>
          </p:spPr>
          <p:txBody>
            <a:bodyPr wrap="none" rtlCol="0">
              <a:spAutoFit/>
            </a:bodyPr>
            <a:lstStyle/>
            <a:p>
              <a:r>
                <a:rPr lang="en-US" sz="1200" dirty="0">
                  <a:ln w="0"/>
                  <a:solidFill>
                    <a:schemeClr val="accent1"/>
                  </a:solidFill>
                  <a:effectLst>
                    <a:outerShdw blurRad="38100" dist="25400" dir="5400000" algn="ctr" rotWithShape="0">
                      <a:srgbClr val="6E747A">
                        <a:alpha val="43000"/>
                      </a:srgbClr>
                    </a:outerShdw>
                  </a:effectLst>
                </a:rPr>
                <a:t>Determining Data</a:t>
              </a:r>
            </a:p>
          </p:txBody>
        </p:sp>
      </p:grpSp>
      <p:sp>
        <p:nvSpPr>
          <p:cNvPr id="287" name="TextBox 286"/>
          <p:cNvSpPr txBox="1"/>
          <p:nvPr/>
        </p:nvSpPr>
        <p:spPr>
          <a:xfrm>
            <a:off x="1861832" y="3470167"/>
            <a:ext cx="3127779" cy="76174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900" dirty="0">
                <a:ln w="0"/>
                <a:solidFill>
                  <a:schemeClr val="accent2"/>
                </a:solidFill>
                <a:effectLst>
                  <a:outerShdw blurRad="38100" dist="19050" dir="2700000" algn="tl" rotWithShape="0">
                    <a:schemeClr val="dk1">
                      <a:alpha val="40000"/>
                    </a:schemeClr>
                  </a:outerShdw>
                </a:effectLst>
              </a:rPr>
              <a:t>Channel</a:t>
            </a:r>
            <a:r>
              <a:rPr lang="en-US" sz="900" dirty="0">
                <a:ln w="0"/>
                <a:solidFill>
                  <a:srgbClr val="FF9900"/>
                </a:solidFill>
                <a:effectLst>
                  <a:outerShdw blurRad="38100" dist="19050" dir="2700000" algn="tl" rotWithShape="0">
                    <a:schemeClr val="dk1">
                      <a:alpha val="40000"/>
                    </a:schemeClr>
                  </a:outerShdw>
                </a:effectLst>
              </a:rPr>
              <a:t> </a:t>
            </a:r>
            <a:r>
              <a:rPr lang="en-US" sz="900" dirty="0">
                <a:ln w="0"/>
                <a:effectLst>
                  <a:outerShdw blurRad="38100" dist="19050" dir="2700000" algn="tl" rotWithShape="0">
                    <a:schemeClr val="dk1">
                      <a:alpha val="40000"/>
                    </a:schemeClr>
                  </a:outerShdw>
                </a:effectLst>
              </a:rPr>
              <a:t>=	</a:t>
            </a:r>
            <a:r>
              <a:rPr lang="en-US" sz="900" dirty="0">
                <a:ln w="0"/>
                <a:solidFill>
                  <a:srgbClr val="F29000"/>
                </a:solidFill>
                <a:effectLst>
                  <a:outerShdw blurRad="38100" dist="19050" dir="2700000" algn="tl" rotWithShape="0">
                    <a:schemeClr val="dk1">
                      <a:alpha val="40000"/>
                    </a:schemeClr>
                  </a:outerShdw>
                </a:effectLst>
              </a:rPr>
              <a:t>Direct, Indirect</a:t>
            </a:r>
          </a:p>
          <a:p>
            <a:pPr>
              <a:spcBef>
                <a:spcPts val="300"/>
              </a:spcBef>
            </a:pPr>
            <a:r>
              <a:rPr lang="en-US" sz="900" dirty="0">
                <a:ln w="0"/>
                <a:solidFill>
                  <a:schemeClr val="accent2"/>
                </a:solidFill>
                <a:effectLst>
                  <a:outerShdw blurRad="38100" dist="19050" dir="2700000" algn="tl" rotWithShape="0">
                    <a:schemeClr val="dk1">
                      <a:alpha val="40000"/>
                    </a:schemeClr>
                  </a:outerShdw>
                </a:effectLst>
              </a:rPr>
              <a:t>Customer Type </a:t>
            </a:r>
            <a:r>
              <a:rPr lang="en-US" sz="900" dirty="0">
                <a:ln w="0"/>
                <a:effectLst>
                  <a:outerShdw blurRad="38100" dist="19050" dir="2700000" algn="tl" rotWithShape="0">
                    <a:schemeClr val="dk1">
                      <a:alpha val="40000"/>
                    </a:schemeClr>
                  </a:outerShdw>
                </a:effectLst>
              </a:rPr>
              <a:t>=	</a:t>
            </a:r>
            <a:r>
              <a:rPr lang="en-US" sz="900" dirty="0">
                <a:ln w="0"/>
                <a:solidFill>
                  <a:srgbClr val="F29000"/>
                </a:solidFill>
                <a:effectLst>
                  <a:outerShdw blurRad="38100" dist="19050" dir="2700000" algn="tl" rotWithShape="0">
                    <a:schemeClr val="dk1">
                      <a:alpha val="40000"/>
                    </a:schemeClr>
                  </a:outerShdw>
                </a:effectLst>
              </a:rPr>
              <a:t>Business, Corporate, Personal</a:t>
            </a:r>
          </a:p>
          <a:p>
            <a:pPr>
              <a:spcBef>
                <a:spcPts val="300"/>
              </a:spcBef>
            </a:pPr>
            <a:r>
              <a:rPr lang="en-US" sz="900" dirty="0">
                <a:ln w="0"/>
                <a:solidFill>
                  <a:schemeClr val="accent2"/>
                </a:solidFill>
                <a:effectLst>
                  <a:outerShdw blurRad="38100" dist="19050" dir="2700000" algn="tl" rotWithShape="0">
                    <a:schemeClr val="dk1">
                      <a:alpha val="40000"/>
                    </a:schemeClr>
                  </a:outerShdw>
                </a:effectLst>
              </a:rPr>
              <a:t>Account Type</a:t>
            </a:r>
            <a:r>
              <a:rPr lang="en-US" sz="900" b="1" dirty="0">
                <a:ln w="0"/>
                <a:solidFill>
                  <a:schemeClr val="accent2"/>
                </a:solidFill>
                <a:effectLst>
                  <a:outerShdw blurRad="38100" dist="19050" dir="2700000" algn="tl" rotWithShape="0">
                    <a:schemeClr val="dk1">
                      <a:alpha val="40000"/>
                    </a:schemeClr>
                  </a:outerShdw>
                </a:effectLst>
              </a:rPr>
              <a:t> </a:t>
            </a:r>
            <a:r>
              <a:rPr lang="en-US" sz="900" dirty="0">
                <a:ln w="0"/>
                <a:effectLst>
                  <a:outerShdw blurRad="38100" dist="19050" dir="2700000" algn="tl" rotWithShape="0">
                    <a:schemeClr val="dk1">
                      <a:alpha val="40000"/>
                    </a:schemeClr>
                  </a:outerShdw>
                </a:effectLst>
              </a:rPr>
              <a:t>=	</a:t>
            </a:r>
            <a:r>
              <a:rPr lang="en-US" sz="900" dirty="0">
                <a:ln w="0"/>
                <a:solidFill>
                  <a:srgbClr val="F29000"/>
                </a:solidFill>
                <a:effectLst>
                  <a:outerShdw blurRad="38100" dist="19050" dir="2700000" algn="tl" rotWithShape="0">
                    <a:schemeClr val="dk1">
                      <a:alpha val="40000"/>
                    </a:schemeClr>
                  </a:outerShdw>
                </a:effectLst>
              </a:rPr>
              <a:t>Loan, Checking, Savings, CD, MM, IRA</a:t>
            </a:r>
          </a:p>
          <a:p>
            <a:pPr>
              <a:spcBef>
                <a:spcPts val="300"/>
              </a:spcBef>
            </a:pPr>
            <a:r>
              <a:rPr lang="en-US" sz="900" dirty="0">
                <a:ln w="0"/>
                <a:solidFill>
                  <a:schemeClr val="accent2"/>
                </a:solidFill>
                <a:effectLst>
                  <a:outerShdw blurRad="38100" dist="19050" dir="2700000" algn="tl" rotWithShape="0">
                    <a:schemeClr val="dk1">
                      <a:alpha val="40000"/>
                    </a:schemeClr>
                  </a:outerShdw>
                </a:effectLst>
              </a:rPr>
              <a:t>Currency</a:t>
            </a:r>
            <a:r>
              <a:rPr lang="en-US" sz="900" dirty="0">
                <a:ln w="0"/>
                <a:effectLst>
                  <a:outerShdw blurRad="38100" dist="19050" dir="2700000" algn="tl" rotWithShape="0">
                    <a:schemeClr val="dk1">
                      <a:alpha val="40000"/>
                    </a:schemeClr>
                  </a:outerShdw>
                </a:effectLst>
              </a:rPr>
              <a:t> =	</a:t>
            </a:r>
            <a:r>
              <a:rPr lang="en-US" sz="900" dirty="0">
                <a:ln w="0"/>
                <a:solidFill>
                  <a:srgbClr val="F29000"/>
                </a:solidFill>
                <a:effectLst>
                  <a:outerShdw blurRad="38100" dist="19050" dir="2700000" algn="tl" rotWithShape="0">
                    <a:schemeClr val="dk1">
                      <a:alpha val="40000"/>
                    </a:schemeClr>
                  </a:outerShdw>
                </a:effectLst>
              </a:rPr>
              <a:t>USD, EUR, CNY, GBP . . . . . .</a:t>
            </a:r>
          </a:p>
        </p:txBody>
      </p:sp>
      <p:grpSp>
        <p:nvGrpSpPr>
          <p:cNvPr id="8" name="Group 7"/>
          <p:cNvGrpSpPr/>
          <p:nvPr/>
        </p:nvGrpSpPr>
        <p:grpSpPr>
          <a:xfrm>
            <a:off x="4960270" y="1362880"/>
            <a:ext cx="2723243" cy="644793"/>
            <a:chOff x="4960270" y="1362880"/>
            <a:chExt cx="2723243" cy="644793"/>
          </a:xfrm>
        </p:grpSpPr>
        <p:sp>
          <p:nvSpPr>
            <p:cNvPr id="105" name="Oval 183"/>
            <p:cNvSpPr>
              <a:spLocks noChangeArrowheads="1"/>
            </p:cNvSpPr>
            <p:nvPr/>
          </p:nvSpPr>
          <p:spPr bwMode="auto">
            <a:xfrm flipV="1">
              <a:off x="4960270" y="1585055"/>
              <a:ext cx="140431" cy="150805"/>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55" name="Oval 183"/>
            <p:cNvSpPr>
              <a:spLocks noChangeArrowheads="1"/>
            </p:cNvSpPr>
            <p:nvPr/>
          </p:nvSpPr>
          <p:spPr bwMode="auto">
            <a:xfrm flipV="1">
              <a:off x="5409382" y="1362880"/>
              <a:ext cx="140431" cy="150805"/>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56" name="Oval 183"/>
            <p:cNvSpPr>
              <a:spLocks noChangeArrowheads="1"/>
            </p:cNvSpPr>
            <p:nvPr/>
          </p:nvSpPr>
          <p:spPr bwMode="auto">
            <a:xfrm flipH="1" flipV="1">
              <a:off x="6395529" y="1378997"/>
              <a:ext cx="147623" cy="153920"/>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57" name="Oval 183"/>
            <p:cNvSpPr>
              <a:spLocks noChangeArrowheads="1"/>
            </p:cNvSpPr>
            <p:nvPr/>
          </p:nvSpPr>
          <p:spPr bwMode="auto">
            <a:xfrm flipV="1">
              <a:off x="5230916" y="1856868"/>
              <a:ext cx="140431" cy="150805"/>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58" name="Oval 183"/>
            <p:cNvSpPr>
              <a:spLocks noChangeArrowheads="1"/>
            </p:cNvSpPr>
            <p:nvPr/>
          </p:nvSpPr>
          <p:spPr bwMode="auto">
            <a:xfrm flipV="1">
              <a:off x="7543082" y="1481493"/>
              <a:ext cx="140431" cy="150805"/>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59" name="Oval 183"/>
            <p:cNvSpPr>
              <a:spLocks noChangeArrowheads="1"/>
            </p:cNvSpPr>
            <p:nvPr/>
          </p:nvSpPr>
          <p:spPr bwMode="auto">
            <a:xfrm flipV="1">
              <a:off x="5453874" y="1462343"/>
              <a:ext cx="140431" cy="150805"/>
            </a:xfrm>
            <a:prstGeom prst="ellipse">
              <a:avLst/>
            </a:prstGeom>
            <a:noFill/>
            <a:ln w="28575" algn="ctr">
              <a:solidFill>
                <a:srgbClr val="CC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grpSp>
        <p:nvGrpSpPr>
          <p:cNvPr id="7" name="Group 6"/>
          <p:cNvGrpSpPr/>
          <p:nvPr/>
        </p:nvGrpSpPr>
        <p:grpSpPr>
          <a:xfrm>
            <a:off x="5262192" y="1168075"/>
            <a:ext cx="2115767" cy="772704"/>
            <a:chOff x="5262192" y="1168075"/>
            <a:chExt cx="2115767" cy="772704"/>
          </a:xfrm>
        </p:grpSpPr>
        <p:sp>
          <p:nvSpPr>
            <p:cNvPr id="91" name="Line 11"/>
            <p:cNvSpPr>
              <a:spLocks noChangeShapeType="1"/>
            </p:cNvSpPr>
            <p:nvPr/>
          </p:nvSpPr>
          <p:spPr bwMode="auto">
            <a:xfrm>
              <a:off x="5386439" y="1554644"/>
              <a:ext cx="1876116" cy="349383"/>
            </a:xfrm>
            <a:prstGeom prst="line">
              <a:avLst/>
            </a:prstGeom>
            <a:ln w="12700">
              <a:solidFill>
                <a:schemeClr val="accent1">
                  <a:lumMod val="50000"/>
                </a:schemeClr>
              </a:solidFill>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style>
            <a:lnRef idx="1">
              <a:schemeClr val="accent1"/>
            </a:lnRef>
            <a:fillRef idx="0">
              <a:schemeClr val="accent1"/>
            </a:fillRef>
            <a:effectRef idx="0">
              <a:schemeClr val="accent1"/>
            </a:effectRef>
            <a:fontRef idx="minor">
              <a:schemeClr val="tx1"/>
            </a:fontRef>
          </p:style>
          <p:txBody>
            <a:bodyPr wrap="none" anchor="ctr"/>
            <a:lstStyle/>
            <a:p>
              <a:endParaRPr lang="en-US" b="1" dirty="0"/>
            </a:p>
          </p:txBody>
        </p:sp>
        <p:sp>
          <p:nvSpPr>
            <p:cNvPr id="92" name="Line 12"/>
            <p:cNvSpPr>
              <a:spLocks noChangeShapeType="1"/>
            </p:cNvSpPr>
            <p:nvPr/>
          </p:nvSpPr>
          <p:spPr bwMode="auto">
            <a:xfrm flipV="1">
              <a:off x="5262192" y="1564225"/>
              <a:ext cx="1323647" cy="376554"/>
            </a:xfrm>
            <a:prstGeom prst="line">
              <a:avLst/>
            </a:prstGeom>
            <a:ln w="12700">
              <a:solidFill>
                <a:schemeClr val="accent1">
                  <a:lumMod val="50000"/>
                </a:schemeClr>
              </a:solidFill>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style>
            <a:lnRef idx="1">
              <a:schemeClr val="accent1"/>
            </a:lnRef>
            <a:fillRef idx="0">
              <a:schemeClr val="accent1"/>
            </a:fillRef>
            <a:effectRef idx="0">
              <a:schemeClr val="accent1"/>
            </a:effectRef>
            <a:fontRef idx="minor">
              <a:schemeClr val="tx1"/>
            </a:fontRef>
          </p:style>
          <p:txBody>
            <a:bodyPr wrap="none" anchor="ctr"/>
            <a:lstStyle/>
            <a:p>
              <a:endParaRPr lang="en-US" b="1" dirty="0"/>
            </a:p>
          </p:txBody>
        </p:sp>
        <p:sp>
          <p:nvSpPr>
            <p:cNvPr id="93" name="AutoShape 13"/>
            <p:cNvSpPr>
              <a:spLocks/>
            </p:cNvSpPr>
            <p:nvPr/>
          </p:nvSpPr>
          <p:spPr bwMode="auto">
            <a:xfrm rot="5400000">
              <a:off x="6281927" y="226094"/>
              <a:ext cx="154051" cy="2038013"/>
            </a:xfrm>
            <a:prstGeom prst="leftBracket">
              <a:avLst>
                <a:gd name="adj" fmla="val 236111"/>
              </a:avLst>
            </a:prstGeom>
            <a:ln w="12700">
              <a:solidFill>
                <a:schemeClr val="accent1">
                  <a:lumMod val="50000"/>
                </a:schemeClr>
              </a:solidFill>
              <a:headEnd/>
              <a:tailEnd/>
            </a:ln>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tyle>
            <a:lnRef idx="1">
              <a:schemeClr val="accent1"/>
            </a:lnRef>
            <a:fillRef idx="0">
              <a:schemeClr val="accent1"/>
            </a:fillRef>
            <a:effectRef idx="0">
              <a:schemeClr val="accent1"/>
            </a:effectRef>
            <a:fontRef idx="minor">
              <a:schemeClr val="tx1"/>
            </a:fontRef>
          </p:style>
          <p:txBody>
            <a:bodyPr wrap="none" anchor="ctr"/>
            <a:lstStyle/>
            <a:p>
              <a:endParaRPr lang="en-US" b="1" dirty="0"/>
            </a:p>
          </p:txBody>
        </p:sp>
      </p:grpSp>
      <p:grpSp>
        <p:nvGrpSpPr>
          <p:cNvPr id="10" name="Group 9"/>
          <p:cNvGrpSpPr/>
          <p:nvPr/>
        </p:nvGrpSpPr>
        <p:grpSpPr>
          <a:xfrm>
            <a:off x="2815931" y="4813126"/>
            <a:ext cx="1252266" cy="1126195"/>
            <a:chOff x="2979027" y="4966845"/>
            <a:chExt cx="1252266" cy="1126195"/>
          </a:xfrm>
        </p:grpSpPr>
        <p:sp>
          <p:nvSpPr>
            <p:cNvPr id="306" name="Flowchart: Magnetic Disk 305"/>
            <p:cNvSpPr/>
            <p:nvPr/>
          </p:nvSpPr>
          <p:spPr>
            <a:xfrm>
              <a:off x="2979027" y="4966845"/>
              <a:ext cx="881039" cy="507628"/>
            </a:xfrm>
            <a:prstGeom prst="flowChartMagneticDisk">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a:solidFill>
                <a:schemeClr val="bg2">
                  <a:lumMod val="75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rPr>
                <a:t>DB2</a:t>
              </a:r>
            </a:p>
          </p:txBody>
        </p:sp>
        <p:sp>
          <p:nvSpPr>
            <p:cNvPr id="307" name="Flowchart: Magnetic Disk 306"/>
            <p:cNvSpPr/>
            <p:nvPr/>
          </p:nvSpPr>
          <p:spPr>
            <a:xfrm>
              <a:off x="3102845" y="5120446"/>
              <a:ext cx="881039" cy="507629"/>
            </a:xfrm>
            <a:prstGeom prst="flowChartMagneticDisk">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r="100000" b="100000"/>
              </a:path>
              <a:tileRect l="-100000" t="-100000"/>
            </a:gradFill>
            <a:ln>
              <a:solidFill>
                <a:schemeClr val="bg2">
                  <a:lumMod val="75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rPr>
                <a:t>Oracle</a:t>
              </a:r>
            </a:p>
          </p:txBody>
        </p:sp>
        <p:sp>
          <p:nvSpPr>
            <p:cNvPr id="308" name="Flowchart: Magnetic Disk 307"/>
            <p:cNvSpPr/>
            <p:nvPr/>
          </p:nvSpPr>
          <p:spPr>
            <a:xfrm>
              <a:off x="3220795" y="5271004"/>
              <a:ext cx="881039" cy="507629"/>
            </a:xfrm>
            <a:prstGeom prst="flowChartMagneticDisk">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r="100000" b="100000"/>
              </a:path>
              <a:tileRect l="-100000" t="-100000"/>
            </a:gradFill>
            <a:ln>
              <a:solidFill>
                <a:schemeClr val="bg2">
                  <a:lumMod val="75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rPr>
                <a:t>SQL</a:t>
              </a:r>
            </a:p>
          </p:txBody>
        </p:sp>
        <p:sp>
          <p:nvSpPr>
            <p:cNvPr id="309" name="TextBox 308"/>
            <p:cNvSpPr txBox="1"/>
            <p:nvPr/>
          </p:nvSpPr>
          <p:spPr>
            <a:xfrm>
              <a:off x="2979027" y="5816041"/>
              <a:ext cx="1252266" cy="276999"/>
            </a:xfrm>
            <a:prstGeom prst="rect">
              <a:avLst/>
            </a:prstGeom>
            <a:noFill/>
          </p:spPr>
          <p:txBody>
            <a:bodyPr wrap="none" rtlCol="0">
              <a:spAutoFit/>
            </a:bodyPr>
            <a:lstStyle/>
            <a:p>
              <a:r>
                <a:rPr lang="en-US" sz="1200" b="1" dirty="0">
                  <a:ln w="0"/>
                  <a:effectLst>
                    <a:outerShdw blurRad="38100" dist="19050" dir="2700000" algn="tl" rotWithShape="0">
                      <a:schemeClr val="dk1">
                        <a:alpha val="40000"/>
                      </a:schemeClr>
                    </a:outerShdw>
                  </a:effectLst>
                </a:rPr>
                <a:t>Synthetic Data</a:t>
              </a:r>
            </a:p>
          </p:txBody>
        </p:sp>
      </p:grpSp>
      <p:sp>
        <p:nvSpPr>
          <p:cNvPr id="15" name="Rectangle: Rounded Corners 14">
            <a:extLst>
              <a:ext uri="{FF2B5EF4-FFF2-40B4-BE49-F238E27FC236}">
                <a16:creationId xmlns:a16="http://schemas.microsoft.com/office/drawing/2014/main" id="{DE5E990A-512E-488E-B5CC-2621DAE632DB}"/>
              </a:ext>
            </a:extLst>
          </p:cNvPr>
          <p:cNvSpPr/>
          <p:nvPr/>
        </p:nvSpPr>
        <p:spPr>
          <a:xfrm>
            <a:off x="2517779" y="4448029"/>
            <a:ext cx="2123250" cy="8847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r>
              <a:rPr lang="en-US" sz="1200" b="1" dirty="0">
                <a:solidFill>
                  <a:schemeClr val="tx1"/>
                </a:solidFill>
              </a:rPr>
              <a:t>Test Automation</a:t>
            </a:r>
          </a:p>
          <a:p>
            <a:pPr marL="274320" indent="-171450">
              <a:spcBef>
                <a:spcPts val="300"/>
              </a:spcBef>
              <a:buFont typeface="Arial" panose="020B0604020202020204" pitchFamily="34" charset="0"/>
              <a:buChar char="•"/>
            </a:pPr>
            <a:r>
              <a:rPr lang="en-US" sz="1200" dirty="0">
                <a:solidFill>
                  <a:schemeClr val="tx1"/>
                </a:solidFill>
              </a:rPr>
              <a:t>Generate Tests</a:t>
            </a:r>
          </a:p>
          <a:p>
            <a:pPr marL="274320" indent="-171450">
              <a:buFont typeface="Arial" panose="020B0604020202020204" pitchFamily="34" charset="0"/>
              <a:buChar char="•"/>
            </a:pPr>
            <a:r>
              <a:rPr lang="en-US" sz="1200" dirty="0">
                <a:solidFill>
                  <a:schemeClr val="tx1"/>
                </a:solidFill>
              </a:rPr>
              <a:t>Supply Test Data</a:t>
            </a:r>
          </a:p>
          <a:p>
            <a:pPr marL="274320" indent="-171450">
              <a:buFont typeface="Arial" panose="020B0604020202020204" pitchFamily="34" charset="0"/>
              <a:buChar char="•"/>
            </a:pPr>
            <a:r>
              <a:rPr lang="en-US" sz="1200" dirty="0">
                <a:solidFill>
                  <a:schemeClr val="tx1"/>
                </a:solidFill>
              </a:rPr>
              <a:t>Expected Results</a:t>
            </a:r>
          </a:p>
          <a:p>
            <a:pPr algn="ctr"/>
            <a:endParaRPr lang="en-US" dirty="0"/>
          </a:p>
          <a:p>
            <a:pPr algn="ctr"/>
            <a:endParaRPr lang="en-US" dirty="0"/>
          </a:p>
          <a:p>
            <a:pPr algn="ctr"/>
            <a:endParaRPr lang="en-US" dirty="0"/>
          </a:p>
          <a:p>
            <a:pPr algn="ctr"/>
            <a:endParaRPr lang="en-US" dirty="0"/>
          </a:p>
          <a:p>
            <a:pPr algn="ctr"/>
            <a:endParaRPr lang="en-US" dirty="0"/>
          </a:p>
        </p:txBody>
      </p:sp>
      <p:sp>
        <p:nvSpPr>
          <p:cNvPr id="304" name="Arrow: Right 303">
            <a:extLst>
              <a:ext uri="{FF2B5EF4-FFF2-40B4-BE49-F238E27FC236}">
                <a16:creationId xmlns:a16="http://schemas.microsoft.com/office/drawing/2014/main" id="{D2EFDF5B-DAE3-4B27-9584-B0AB07D3C71D}"/>
              </a:ext>
            </a:extLst>
          </p:cNvPr>
          <p:cNvSpPr/>
          <p:nvPr/>
        </p:nvSpPr>
        <p:spPr>
          <a:xfrm rot="2654455">
            <a:off x="1676933" y="3893178"/>
            <a:ext cx="1117150" cy="304435"/>
          </a:xfrm>
          <a:prstGeom prst="rightArrow">
            <a:avLst>
              <a:gd name="adj1" fmla="val 44408"/>
              <a:gd name="adj2" fmla="val 50000"/>
            </a:avLst>
          </a:prstGeom>
          <a:solidFill>
            <a:schemeClr val="bg2">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5" name="TextBox 304">
            <a:extLst>
              <a:ext uri="{FF2B5EF4-FFF2-40B4-BE49-F238E27FC236}">
                <a16:creationId xmlns:a16="http://schemas.microsoft.com/office/drawing/2014/main" id="{E4A54702-B1E0-4759-903E-937BCDF30920}"/>
              </a:ext>
            </a:extLst>
          </p:cNvPr>
          <p:cNvSpPr txBox="1"/>
          <p:nvPr/>
        </p:nvSpPr>
        <p:spPr>
          <a:xfrm>
            <a:off x="3568795" y="4269785"/>
            <a:ext cx="2034896" cy="861774"/>
          </a:xfrm>
          <a:prstGeom prst="rect">
            <a:avLst/>
          </a:prstGeom>
          <a:noFill/>
        </p:spPr>
        <p:txBody>
          <a:bodyPr wrap="square" rtlCol="0">
            <a:spAutoFit/>
          </a:bodyPr>
          <a:lstStyle/>
          <a:p>
            <a:r>
              <a:rPr lang="en-US" sz="1600" b="1" dirty="0">
                <a:effectLst>
                  <a:outerShdw blurRad="38100" dist="38100" dir="2700000" algn="tl">
                    <a:srgbClr val="000000">
                      <a:alpha val="43137"/>
                    </a:srgbClr>
                  </a:outerShdw>
                </a:effectLst>
              </a:rPr>
              <a:t>Integrated</a:t>
            </a:r>
          </a:p>
          <a:p>
            <a:r>
              <a:rPr lang="en-US" sz="1600" b="1" dirty="0">
                <a:effectLst>
                  <a:outerShdw blurRad="38100" dist="38100" dir="2700000" algn="tl">
                    <a:srgbClr val="000000">
                      <a:alpha val="43137"/>
                    </a:srgbClr>
                  </a:outerShdw>
                </a:effectLst>
              </a:rPr>
              <a:t>Test Data</a:t>
            </a:r>
          </a:p>
          <a:p>
            <a:r>
              <a:rPr lang="en-US" sz="1600" b="1" dirty="0">
                <a:effectLst>
                  <a:outerShdw blurRad="38100" dist="38100" dir="2700000" algn="tl">
                    <a:srgbClr val="000000">
                      <a:alpha val="43137"/>
                    </a:srgbClr>
                  </a:outerShdw>
                </a:effectLst>
              </a:rPr>
              <a:t>Environment</a:t>
            </a:r>
          </a:p>
        </p:txBody>
      </p:sp>
      <p:sp>
        <p:nvSpPr>
          <p:cNvPr id="310" name="Rectangle 309">
            <a:extLst>
              <a:ext uri="{FF2B5EF4-FFF2-40B4-BE49-F238E27FC236}">
                <a16:creationId xmlns:a16="http://schemas.microsoft.com/office/drawing/2014/main" id="{E4B265B5-D3EB-4B5C-9A56-5530FE0523A5}"/>
              </a:ext>
            </a:extLst>
          </p:cNvPr>
          <p:cNvSpPr/>
          <p:nvPr/>
        </p:nvSpPr>
        <p:spPr>
          <a:xfrm>
            <a:off x="3544065" y="4297527"/>
            <a:ext cx="4505271" cy="78303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4" name="Picture 313">
            <a:extLst>
              <a:ext uri="{FF2B5EF4-FFF2-40B4-BE49-F238E27FC236}">
                <a16:creationId xmlns:a16="http://schemas.microsoft.com/office/drawing/2014/main" id="{061CB7BE-969D-47FF-BE59-CFA030C5FEB7}"/>
              </a:ext>
            </a:extLst>
          </p:cNvPr>
          <p:cNvPicPr>
            <a:picLocks noChangeAspect="1"/>
          </p:cNvPicPr>
          <p:nvPr/>
        </p:nvPicPr>
        <p:blipFill>
          <a:blip r:embed="rId27"/>
          <a:stretch>
            <a:fillRect/>
          </a:stretch>
        </p:blipFill>
        <p:spPr>
          <a:xfrm>
            <a:off x="2079034" y="3609657"/>
            <a:ext cx="4232405" cy="441633"/>
          </a:xfrm>
          <a:prstGeom prst="rect">
            <a:avLst/>
          </a:prstGeom>
        </p:spPr>
      </p:pic>
      <p:pic>
        <p:nvPicPr>
          <p:cNvPr id="315" name="Picture 314">
            <a:extLst>
              <a:ext uri="{FF2B5EF4-FFF2-40B4-BE49-F238E27FC236}">
                <a16:creationId xmlns:a16="http://schemas.microsoft.com/office/drawing/2014/main" id="{67D47F83-9AA8-41B4-8F6C-3CD05F7DF3A4}"/>
              </a:ext>
            </a:extLst>
          </p:cNvPr>
          <p:cNvPicPr>
            <a:picLocks noChangeAspect="1"/>
          </p:cNvPicPr>
          <p:nvPr/>
        </p:nvPicPr>
        <p:blipFill>
          <a:blip r:embed="rId28"/>
          <a:stretch>
            <a:fillRect/>
          </a:stretch>
        </p:blipFill>
        <p:spPr>
          <a:xfrm>
            <a:off x="6311439" y="3607952"/>
            <a:ext cx="1202061" cy="452148"/>
          </a:xfrm>
          <a:prstGeom prst="rect">
            <a:avLst/>
          </a:prstGeom>
        </p:spPr>
      </p:pic>
      <p:pic>
        <p:nvPicPr>
          <p:cNvPr id="316" name="Picture 315">
            <a:extLst>
              <a:ext uri="{FF2B5EF4-FFF2-40B4-BE49-F238E27FC236}">
                <a16:creationId xmlns:a16="http://schemas.microsoft.com/office/drawing/2014/main" id="{77D1CD80-D33F-4FB7-9969-F458D47FD3A6}"/>
              </a:ext>
            </a:extLst>
          </p:cNvPr>
          <p:cNvPicPr>
            <a:picLocks noChangeAspect="1"/>
          </p:cNvPicPr>
          <p:nvPr/>
        </p:nvPicPr>
        <p:blipFill>
          <a:blip r:embed="rId29"/>
          <a:stretch>
            <a:fillRect/>
          </a:stretch>
        </p:blipFill>
        <p:spPr>
          <a:xfrm>
            <a:off x="6311438" y="3603548"/>
            <a:ext cx="1202061" cy="452148"/>
          </a:xfrm>
          <a:prstGeom prst="rect">
            <a:avLst/>
          </a:prstGeom>
        </p:spPr>
      </p:pic>
      <p:sp>
        <p:nvSpPr>
          <p:cNvPr id="317" name="Arrow: Right 316">
            <a:extLst>
              <a:ext uri="{FF2B5EF4-FFF2-40B4-BE49-F238E27FC236}">
                <a16:creationId xmlns:a16="http://schemas.microsoft.com/office/drawing/2014/main" id="{95557471-8DA9-4779-826C-A027C2CAC5EB}"/>
              </a:ext>
            </a:extLst>
          </p:cNvPr>
          <p:cNvSpPr/>
          <p:nvPr/>
        </p:nvSpPr>
        <p:spPr>
          <a:xfrm rot="878726">
            <a:off x="1342313" y="3603093"/>
            <a:ext cx="688001" cy="304435"/>
          </a:xfrm>
          <a:prstGeom prst="rightArrow">
            <a:avLst>
              <a:gd name="adj1" fmla="val 44408"/>
              <a:gd name="adj2" fmla="val 50000"/>
            </a:avLst>
          </a:prstGeom>
          <a:solidFill>
            <a:schemeClr val="bg2">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CF818C5E-2ED7-490D-9539-5C4E363E1288}"/>
              </a:ext>
            </a:extLst>
          </p:cNvPr>
          <p:cNvSpPr>
            <a:spLocks noGrp="1"/>
          </p:cNvSpPr>
          <p:nvPr>
            <p:ph type="body" sz="quarter" idx="12"/>
          </p:nvPr>
        </p:nvSpPr>
        <p:spPr/>
        <p:txBody>
          <a:bodyPr/>
          <a:lstStyle/>
          <a:p>
            <a:r>
              <a:rPr lang="en-US" sz="2400" dirty="0"/>
              <a:t>IBM</a:t>
            </a:r>
            <a:r>
              <a:rPr lang="en-US" sz="2400" baseline="30000" dirty="0"/>
              <a:t>®</a:t>
            </a:r>
            <a:r>
              <a:rPr lang="en-US" sz="2400" dirty="0"/>
              <a:t> </a:t>
            </a:r>
            <a:r>
              <a:rPr lang="en-US" sz="2400" dirty="0" err="1"/>
              <a:t>InfoSphere</a:t>
            </a:r>
            <a:r>
              <a:rPr lang="en-US" sz="2400" baseline="30000" dirty="0"/>
              <a:t>®</a:t>
            </a:r>
            <a:r>
              <a:rPr lang="en-US" sz="2400" dirty="0"/>
              <a:t> </a:t>
            </a:r>
            <a:r>
              <a:rPr lang="en-US" sz="2400" dirty="0" err="1"/>
              <a:t>Optim</a:t>
            </a:r>
            <a:r>
              <a:rPr lang="en-US" sz="2400" baseline="30000" dirty="0"/>
              <a:t>™</a:t>
            </a:r>
          </a:p>
          <a:p>
            <a:pPr>
              <a:spcBef>
                <a:spcPts val="0"/>
              </a:spcBef>
            </a:pPr>
            <a:r>
              <a:rPr lang="en-US" sz="2000" dirty="0"/>
              <a:t>Continuous Data for Continuous Testing</a:t>
            </a:r>
          </a:p>
        </p:txBody>
      </p:sp>
      <p:sp>
        <p:nvSpPr>
          <p:cNvPr id="313" name="TextBox 312">
            <a:extLst>
              <a:ext uri="{FF2B5EF4-FFF2-40B4-BE49-F238E27FC236}">
                <a16:creationId xmlns:a16="http://schemas.microsoft.com/office/drawing/2014/main" id="{906ED60D-2BDF-43B0-98D3-F40DC10823C0}"/>
              </a:ext>
            </a:extLst>
          </p:cNvPr>
          <p:cNvSpPr txBox="1"/>
          <p:nvPr/>
        </p:nvSpPr>
        <p:spPr>
          <a:xfrm>
            <a:off x="5372066" y="790297"/>
            <a:ext cx="2133918" cy="276999"/>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sz="1200" b="1" dirty="0">
                <a:ln w="0"/>
                <a:solidFill>
                  <a:schemeClr val="bg1"/>
                </a:solidFill>
                <a:effectLst>
                  <a:outerShdw blurRad="38100" dist="19050" dir="2700000" algn="tl" rotWithShape="0">
                    <a:schemeClr val="dk1">
                      <a:alpha val="40000"/>
                    </a:schemeClr>
                  </a:outerShdw>
                </a:effectLst>
              </a:rPr>
              <a:t>Complete Business Object</a:t>
            </a:r>
          </a:p>
        </p:txBody>
      </p:sp>
      <p:pic>
        <p:nvPicPr>
          <p:cNvPr id="318" name="Picture 317">
            <a:extLst>
              <a:ext uri="{FF2B5EF4-FFF2-40B4-BE49-F238E27FC236}">
                <a16:creationId xmlns:a16="http://schemas.microsoft.com/office/drawing/2014/main" id="{5A92BE3B-6F0B-4067-A547-EFA201505E15}"/>
              </a:ext>
            </a:extLst>
          </p:cNvPr>
          <p:cNvPicPr>
            <a:picLocks noChangeAspect="1"/>
          </p:cNvPicPr>
          <p:nvPr/>
        </p:nvPicPr>
        <p:blipFill rotWithShape="1">
          <a:blip r:embed="rId30">
            <a:extLst>
              <a:ext uri="{BEBA8EAE-BF5A-486C-A8C5-ECC9F3942E4B}">
                <a14:imgProps xmlns:a14="http://schemas.microsoft.com/office/drawing/2010/main">
                  <a14:imgLayer r:embed="rId31">
                    <a14:imgEffect>
                      <a14:saturation sat="200000"/>
                    </a14:imgEffect>
                  </a14:imgLayer>
                </a14:imgProps>
              </a:ext>
            </a:extLst>
          </a:blip>
          <a:srcRect r="24174"/>
          <a:stretch/>
        </p:blipFill>
        <p:spPr>
          <a:xfrm>
            <a:off x="514640" y="1370714"/>
            <a:ext cx="1428124" cy="723023"/>
          </a:xfrm>
          <a:prstGeom prst="rect">
            <a:avLst/>
          </a:prstGeom>
        </p:spPr>
      </p:pic>
      <p:sp>
        <p:nvSpPr>
          <p:cNvPr id="96" name="TextBox 95"/>
          <p:cNvSpPr txBox="1"/>
          <p:nvPr/>
        </p:nvSpPr>
        <p:spPr>
          <a:xfrm>
            <a:off x="2032823" y="1858403"/>
            <a:ext cx="2887972" cy="276999"/>
          </a:xfrm>
          <a:prstGeom prst="rect">
            <a:avLst/>
          </a:prstGeom>
          <a:noFill/>
        </p:spPr>
        <p:txBody>
          <a:bodyPr wrap="square" rtlCol="0">
            <a:spAutoFit/>
          </a:bodyPr>
          <a:lstStyle/>
          <a:p>
            <a:r>
              <a:rPr lang="en-US" sz="1200" b="1" dirty="0">
                <a:ln w="0"/>
                <a:effectLst>
                  <a:outerShdw blurRad="38100" dist="19050" dir="2700000" algn="tl" rotWithShape="0">
                    <a:schemeClr val="dk1">
                      <a:alpha val="40000"/>
                    </a:schemeClr>
                  </a:outerShdw>
                </a:effectLst>
              </a:rPr>
              <a:t>Specify Determining Data for Testing</a:t>
            </a:r>
          </a:p>
        </p:txBody>
      </p:sp>
      <p:sp>
        <p:nvSpPr>
          <p:cNvPr id="25" name="TextBox 24">
            <a:extLst>
              <a:ext uri="{FF2B5EF4-FFF2-40B4-BE49-F238E27FC236}">
                <a16:creationId xmlns:a16="http://schemas.microsoft.com/office/drawing/2014/main" id="{98714E16-79C3-4EA1-8B03-BE246264217C}"/>
              </a:ext>
            </a:extLst>
          </p:cNvPr>
          <p:cNvSpPr txBox="1"/>
          <p:nvPr/>
        </p:nvSpPr>
        <p:spPr>
          <a:xfrm>
            <a:off x="827187" y="1153227"/>
            <a:ext cx="857927" cy="246221"/>
          </a:xfrm>
          <a:prstGeom prst="rect">
            <a:avLst/>
          </a:prstGeom>
          <a:noFill/>
        </p:spPr>
        <p:txBody>
          <a:bodyPr wrap="none" rtlCol="0">
            <a:spAutoFit/>
          </a:bodyPr>
          <a:lstStyle/>
          <a:p>
            <a:r>
              <a:rPr lang="en-US" sz="1000" b="1" dirty="0">
                <a:effectLst>
                  <a:outerShdw blurRad="38100" dist="38100" dir="2700000" algn="tl">
                    <a:srgbClr val="000000">
                      <a:alpha val="43137"/>
                    </a:srgbClr>
                  </a:outerShdw>
                </a:effectLst>
              </a:rPr>
              <a:t>Test Cases</a:t>
            </a:r>
          </a:p>
        </p:txBody>
      </p:sp>
    </p:spTree>
    <p:extLst>
      <p:ext uri="{BB962C8B-B14F-4D97-AF65-F5344CB8AC3E}">
        <p14:creationId xmlns:p14="http://schemas.microsoft.com/office/powerpoint/2010/main" val="350684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500"/>
                                  </p:stCondLst>
                                  <p:childTnLst>
                                    <p:set>
                                      <p:cBhvr>
                                        <p:cTn id="11" dur="1" fill="hold">
                                          <p:stCondLst>
                                            <p:cond delay="0"/>
                                          </p:stCondLst>
                                        </p:cTn>
                                        <p:tgtEl>
                                          <p:spTgt spid="284"/>
                                        </p:tgtEl>
                                        <p:attrNameLst>
                                          <p:attrName>style.visibility</p:attrName>
                                        </p:attrNameLst>
                                      </p:cBhvr>
                                      <p:to>
                                        <p:strVal val="visible"/>
                                      </p:to>
                                    </p:set>
                                    <p:anim calcmode="lin" valueType="num">
                                      <p:cBhvr>
                                        <p:cTn id="12" dur="1000" fill="hold"/>
                                        <p:tgtEl>
                                          <p:spTgt spid="284"/>
                                        </p:tgtEl>
                                        <p:attrNameLst>
                                          <p:attrName>ppt_w</p:attrName>
                                        </p:attrNameLst>
                                      </p:cBhvr>
                                      <p:tavLst>
                                        <p:tav tm="0">
                                          <p:val>
                                            <p:fltVal val="0"/>
                                          </p:val>
                                        </p:tav>
                                        <p:tav tm="100000">
                                          <p:val>
                                            <p:strVal val="#ppt_w"/>
                                          </p:val>
                                        </p:tav>
                                      </p:tavLst>
                                    </p:anim>
                                    <p:anim calcmode="lin" valueType="num">
                                      <p:cBhvr>
                                        <p:cTn id="13" dur="1000" fill="hold"/>
                                        <p:tgtEl>
                                          <p:spTgt spid="284"/>
                                        </p:tgtEl>
                                        <p:attrNameLst>
                                          <p:attrName>ppt_h</p:attrName>
                                        </p:attrNameLst>
                                      </p:cBhvr>
                                      <p:tavLst>
                                        <p:tav tm="0">
                                          <p:val>
                                            <p:fltVal val="0"/>
                                          </p:val>
                                        </p:tav>
                                        <p:tav tm="100000">
                                          <p:val>
                                            <p:strVal val="#ppt_h"/>
                                          </p:val>
                                        </p:tav>
                                      </p:tavLst>
                                    </p:anim>
                                    <p:animEffect transition="in" filter="fade">
                                      <p:cBhvr>
                                        <p:cTn id="14" dur="1000"/>
                                        <p:tgtEl>
                                          <p:spTgt spid="28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96"/>
                                        </p:tgtEl>
                                        <p:attrNameLst>
                                          <p:attrName>style.visibility</p:attrName>
                                        </p:attrNameLst>
                                      </p:cBhvr>
                                      <p:to>
                                        <p:strVal val="visible"/>
                                      </p:to>
                                    </p:set>
                                    <p:animEffect transition="in" filter="fade">
                                      <p:cBhvr>
                                        <p:cTn id="17" dur="1000"/>
                                        <p:tgtEl>
                                          <p:spTgt spid="96"/>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287"/>
                                        </p:tgtEl>
                                        <p:attrNameLst>
                                          <p:attrName>style.visibility</p:attrName>
                                        </p:attrNameLst>
                                      </p:cBhvr>
                                      <p:to>
                                        <p:strVal val="visible"/>
                                      </p:to>
                                    </p:set>
                                    <p:animEffect transition="in" filter="fade">
                                      <p:cBhvr>
                                        <p:cTn id="21" dur="1000"/>
                                        <p:tgtEl>
                                          <p:spTgt spid="28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28"/>
                                        </p:tgtEl>
                                        <p:attrNameLst>
                                          <p:attrName>style.visibility</p:attrName>
                                        </p:attrNameLst>
                                      </p:cBhvr>
                                      <p:to>
                                        <p:strVal val="visible"/>
                                      </p:to>
                                    </p:set>
                                    <p:animEffect transition="in" filter="fade">
                                      <p:cBhvr>
                                        <p:cTn id="26" dur="2000"/>
                                        <p:tgtEl>
                                          <p:spTgt spid="528"/>
                                        </p:tgtEl>
                                      </p:cBhvr>
                                    </p:animEffect>
                                  </p:childTnLst>
                                </p:cTn>
                              </p:par>
                              <p:par>
                                <p:cTn id="27" presetID="10" presetClass="exit" presetSubtype="0" fill="hold" grpId="1" nodeType="withEffect">
                                  <p:stCondLst>
                                    <p:cond delay="0"/>
                                  </p:stCondLst>
                                  <p:childTnLst>
                                    <p:animEffect transition="out" filter="fade">
                                      <p:cBhvr>
                                        <p:cTn id="28" dur="500"/>
                                        <p:tgtEl>
                                          <p:spTgt spid="287"/>
                                        </p:tgtEl>
                                      </p:cBhvr>
                                    </p:animEffect>
                                    <p:set>
                                      <p:cBhvr>
                                        <p:cTn id="29" dur="1" fill="hold">
                                          <p:stCondLst>
                                            <p:cond delay="499"/>
                                          </p:stCondLst>
                                        </p:cTn>
                                        <p:tgtEl>
                                          <p:spTgt spid="28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0"/>
                                        <p:tgtEl>
                                          <p:spTgt spid="284"/>
                                        </p:tgtEl>
                                      </p:cBhvr>
                                    </p:animEffect>
                                    <p:set>
                                      <p:cBhvr>
                                        <p:cTn id="32" dur="1" fill="hold">
                                          <p:stCondLst>
                                            <p:cond delay="999"/>
                                          </p:stCondLst>
                                        </p:cTn>
                                        <p:tgtEl>
                                          <p:spTgt spid="28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96"/>
                                        </p:tgtEl>
                                      </p:cBhvr>
                                    </p:animEffect>
                                    <p:set>
                                      <p:cBhvr>
                                        <p:cTn id="35" dur="1" fill="hold">
                                          <p:stCondLst>
                                            <p:cond delay="499"/>
                                          </p:stCondLst>
                                        </p:cTn>
                                        <p:tgtEl>
                                          <p:spTgt spid="96"/>
                                        </p:tgtEl>
                                        <p:attrNameLst>
                                          <p:attrName>style.visibility</p:attrName>
                                        </p:attrNameLst>
                                      </p:cBhvr>
                                      <p:to>
                                        <p:strVal val="hidden"/>
                                      </p:to>
                                    </p:set>
                                  </p:childTnLst>
                                </p:cTn>
                              </p:par>
                            </p:childTnLst>
                          </p:cTn>
                        </p:par>
                        <p:par>
                          <p:cTn id="36" fill="hold">
                            <p:stCondLst>
                              <p:cond delay="2000"/>
                            </p:stCondLst>
                            <p:childTnLst>
                              <p:par>
                                <p:cTn id="37" presetID="22" presetClass="entr" presetSubtype="1" fill="hold" grpId="0" nodeType="after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wipe(up)">
                                      <p:cBhvr>
                                        <p:cTn id="39" dur="1000"/>
                                        <p:tgtEl>
                                          <p:spTgt spid="82"/>
                                        </p:tgtEl>
                                      </p:cBhvr>
                                    </p:animEffect>
                                  </p:childTnLst>
                                </p:cTn>
                              </p:par>
                              <p:par>
                                <p:cTn id="40" presetID="12" presetClass="entr" presetSubtype="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1000"/>
                                        <p:tgtEl>
                                          <p:spTgt spid="20"/>
                                        </p:tgtEl>
                                        <p:attrNameLst>
                                          <p:attrName>ppt_y</p:attrName>
                                        </p:attrNameLst>
                                      </p:cBhvr>
                                      <p:tavLst>
                                        <p:tav tm="0">
                                          <p:val>
                                            <p:strVal val="#ppt_y-#ppt_h*1.125000"/>
                                          </p:val>
                                        </p:tav>
                                        <p:tav tm="100000">
                                          <p:val>
                                            <p:strVal val="#ppt_y"/>
                                          </p:val>
                                        </p:tav>
                                      </p:tavLst>
                                    </p:anim>
                                    <p:animEffect transition="in" filter="wipe(down)">
                                      <p:cBhvr>
                                        <p:cTn id="43" dur="10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par>
                          <p:cTn id="49" fill="hold">
                            <p:stCondLst>
                              <p:cond delay="500"/>
                            </p:stCondLst>
                            <p:childTnLst>
                              <p:par>
                                <p:cTn id="50" presetID="12" presetClass="entr" presetSubtype="1" fill="hold" nodeType="after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additive="base">
                                        <p:cTn id="52" dur="500"/>
                                        <p:tgtEl>
                                          <p:spTgt spid="30"/>
                                        </p:tgtEl>
                                        <p:attrNameLst>
                                          <p:attrName>ppt_y</p:attrName>
                                        </p:attrNameLst>
                                      </p:cBhvr>
                                      <p:tavLst>
                                        <p:tav tm="0">
                                          <p:val>
                                            <p:strVal val="#ppt_y-#ppt_h*1.125000"/>
                                          </p:val>
                                        </p:tav>
                                        <p:tav tm="100000">
                                          <p:val>
                                            <p:strVal val="#ppt_y"/>
                                          </p:val>
                                        </p:tav>
                                      </p:tavLst>
                                    </p:anim>
                                    <p:animEffect transition="in" filter="wipe(down)">
                                      <p:cBhvr>
                                        <p:cTn id="53" dur="500"/>
                                        <p:tgtEl>
                                          <p:spTgt spid="30"/>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wipe(up)">
                                      <p:cBhvr>
                                        <p:cTn id="56" dur="1000"/>
                                        <p:tgtEl>
                                          <p:spTgt spid="81"/>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500"/>
                                        <p:tgtEl>
                                          <p:spTgt spid="2"/>
                                        </p:tgtEl>
                                      </p:cBhvr>
                                    </p:animEffec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par>
                          <p:cTn id="65" fill="hold">
                            <p:stCondLst>
                              <p:cond delay="2500"/>
                            </p:stCondLst>
                            <p:childTnLst>
                              <p:par>
                                <p:cTn id="66" presetID="10" presetClass="entr" presetSubtype="0" fill="hold" grpId="0" nodeType="after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549"/>
                                        </p:tgtEl>
                                        <p:attrNameLst>
                                          <p:attrName>style.visibility</p:attrName>
                                        </p:attrNameLst>
                                      </p:cBhvr>
                                      <p:to>
                                        <p:strVal val="visible"/>
                                      </p:to>
                                    </p:set>
                                    <p:anim calcmode="lin" valueType="num">
                                      <p:cBhvr>
                                        <p:cTn id="73" dur="500" fill="hold"/>
                                        <p:tgtEl>
                                          <p:spTgt spid="549"/>
                                        </p:tgtEl>
                                        <p:attrNameLst>
                                          <p:attrName>ppt_w</p:attrName>
                                        </p:attrNameLst>
                                      </p:cBhvr>
                                      <p:tavLst>
                                        <p:tav tm="0">
                                          <p:val>
                                            <p:fltVal val="0"/>
                                          </p:val>
                                        </p:tav>
                                        <p:tav tm="100000">
                                          <p:val>
                                            <p:strVal val="#ppt_w"/>
                                          </p:val>
                                        </p:tav>
                                      </p:tavLst>
                                    </p:anim>
                                    <p:anim calcmode="lin" valueType="num">
                                      <p:cBhvr>
                                        <p:cTn id="74" dur="500" fill="hold"/>
                                        <p:tgtEl>
                                          <p:spTgt spid="549"/>
                                        </p:tgtEl>
                                        <p:attrNameLst>
                                          <p:attrName>ppt_h</p:attrName>
                                        </p:attrNameLst>
                                      </p:cBhvr>
                                      <p:tavLst>
                                        <p:tav tm="0">
                                          <p:val>
                                            <p:fltVal val="0"/>
                                          </p:val>
                                        </p:tav>
                                        <p:tav tm="100000">
                                          <p:val>
                                            <p:strVal val="#ppt_h"/>
                                          </p:val>
                                        </p:tav>
                                      </p:tavLst>
                                    </p:anim>
                                    <p:animEffect transition="in" filter="fade">
                                      <p:cBhvr>
                                        <p:cTn id="75" dur="500"/>
                                        <p:tgtEl>
                                          <p:spTgt spid="549"/>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313"/>
                                        </p:tgtEl>
                                        <p:attrNameLst>
                                          <p:attrName>style.visibility</p:attrName>
                                        </p:attrNameLst>
                                      </p:cBhvr>
                                      <p:to>
                                        <p:strVal val="visible"/>
                                      </p:to>
                                    </p:set>
                                    <p:anim calcmode="lin" valueType="num">
                                      <p:cBhvr>
                                        <p:cTn id="80" dur="500" fill="hold"/>
                                        <p:tgtEl>
                                          <p:spTgt spid="313"/>
                                        </p:tgtEl>
                                        <p:attrNameLst>
                                          <p:attrName>ppt_w</p:attrName>
                                        </p:attrNameLst>
                                      </p:cBhvr>
                                      <p:tavLst>
                                        <p:tav tm="0">
                                          <p:val>
                                            <p:fltVal val="0"/>
                                          </p:val>
                                        </p:tav>
                                        <p:tav tm="100000">
                                          <p:val>
                                            <p:strVal val="#ppt_w"/>
                                          </p:val>
                                        </p:tav>
                                      </p:tavLst>
                                    </p:anim>
                                    <p:anim calcmode="lin" valueType="num">
                                      <p:cBhvr>
                                        <p:cTn id="81" dur="500" fill="hold"/>
                                        <p:tgtEl>
                                          <p:spTgt spid="313"/>
                                        </p:tgtEl>
                                        <p:attrNameLst>
                                          <p:attrName>ppt_h</p:attrName>
                                        </p:attrNameLst>
                                      </p:cBhvr>
                                      <p:tavLst>
                                        <p:tav tm="0">
                                          <p:val>
                                            <p:fltVal val="0"/>
                                          </p:val>
                                        </p:tav>
                                        <p:tav tm="100000">
                                          <p:val>
                                            <p:strVal val="#ppt_h"/>
                                          </p:val>
                                        </p:tav>
                                      </p:tavLst>
                                    </p:anim>
                                    <p:animEffect transition="in" filter="fade">
                                      <p:cBhvr>
                                        <p:cTn id="82" dur="500"/>
                                        <p:tgtEl>
                                          <p:spTgt spid="313"/>
                                        </p:tgtEl>
                                      </p:cBhvr>
                                    </p:animEffect>
                                  </p:childTnLst>
                                </p:cTn>
                              </p:par>
                              <p:par>
                                <p:cTn id="83" presetID="10" presetClass="exit" presetSubtype="0" fill="hold" nodeType="withEffect">
                                  <p:stCondLst>
                                    <p:cond delay="0"/>
                                  </p:stCondLst>
                                  <p:childTnLst>
                                    <p:animEffect transition="out" filter="fade">
                                      <p:cBhvr>
                                        <p:cTn id="84" dur="500"/>
                                        <p:tgtEl>
                                          <p:spTgt spid="549"/>
                                        </p:tgtEl>
                                      </p:cBhvr>
                                    </p:animEffect>
                                    <p:set>
                                      <p:cBhvr>
                                        <p:cTn id="85" dur="1" fill="hold">
                                          <p:stCondLst>
                                            <p:cond delay="499"/>
                                          </p:stCondLst>
                                        </p:cTn>
                                        <p:tgtEl>
                                          <p:spTgt spid="549"/>
                                        </p:tgtEl>
                                        <p:attrNameLst>
                                          <p:attrName>style.visibility</p:attrName>
                                        </p:attrNameLst>
                                      </p:cBhvr>
                                      <p:to>
                                        <p:strVal val="hidden"/>
                                      </p:to>
                                    </p:set>
                                  </p:childTnLst>
                                </p:cTn>
                              </p:par>
                              <p:par>
                                <p:cTn id="86" presetID="22" presetClass="entr" presetSubtype="1" fill="hold" nodeType="withEffect">
                                  <p:stCondLst>
                                    <p:cond delay="0"/>
                                  </p:stCondLst>
                                  <p:childTnLst>
                                    <p:set>
                                      <p:cBhvr>
                                        <p:cTn id="87" dur="1" fill="hold">
                                          <p:stCondLst>
                                            <p:cond delay="0"/>
                                          </p:stCondLst>
                                        </p:cTn>
                                        <p:tgtEl>
                                          <p:spTgt spid="360"/>
                                        </p:tgtEl>
                                        <p:attrNameLst>
                                          <p:attrName>style.visibility</p:attrName>
                                        </p:attrNameLst>
                                      </p:cBhvr>
                                      <p:to>
                                        <p:strVal val="visible"/>
                                      </p:to>
                                    </p:set>
                                    <p:animEffect transition="in" filter="wipe(up)">
                                      <p:cBhvr>
                                        <p:cTn id="88" dur="2000"/>
                                        <p:tgtEl>
                                          <p:spTgt spid="36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81"/>
                                        </p:tgtEl>
                                        <p:attrNameLst>
                                          <p:attrName>style.visibility</p:attrName>
                                        </p:attrNameLst>
                                      </p:cBhvr>
                                      <p:to>
                                        <p:strVal val="visible"/>
                                      </p:to>
                                    </p:set>
                                    <p:animEffect transition="in" filter="fade">
                                      <p:cBhvr>
                                        <p:cTn id="91" dur="500"/>
                                        <p:tgtEl>
                                          <p:spTgt spid="281"/>
                                        </p:tgtEl>
                                      </p:cBhvr>
                                    </p:animEffect>
                                  </p:childTnLst>
                                </p:cTn>
                              </p:par>
                            </p:childTnLst>
                          </p:cTn>
                        </p:par>
                      </p:childTnLst>
                    </p:cTn>
                  </p:par>
                  <p:par>
                    <p:cTn id="92" fill="hold">
                      <p:stCondLst>
                        <p:cond delay="indefinite"/>
                      </p:stCondLst>
                      <p:childTnLst>
                        <p:par>
                          <p:cTn id="93" fill="hold">
                            <p:stCondLst>
                              <p:cond delay="0"/>
                            </p:stCondLst>
                            <p:childTnLst>
                              <p:par>
                                <p:cTn id="94" presetID="18" presetClass="entr" presetSubtype="6" fill="hold" nodeType="click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strips(downRight)">
                                      <p:cBhvr>
                                        <p:cTn id="96" dur="1000"/>
                                        <p:tgtEl>
                                          <p:spTgt spid="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82"/>
                                        </p:tgtEl>
                                        <p:attrNameLst>
                                          <p:attrName>style.visibility</p:attrName>
                                        </p:attrNameLst>
                                      </p:cBhvr>
                                      <p:to>
                                        <p:strVal val="visible"/>
                                      </p:to>
                                    </p:set>
                                    <p:animEffect transition="in" filter="fade">
                                      <p:cBhvr>
                                        <p:cTn id="99" dur="500"/>
                                        <p:tgtEl>
                                          <p:spTgt spid="282"/>
                                        </p:tgtEl>
                                      </p:cBhvr>
                                    </p:animEffect>
                                  </p:childTnLst>
                                </p:cTn>
                              </p:par>
                            </p:childTnLst>
                          </p:cTn>
                        </p:par>
                      </p:childTnLst>
                    </p:cTn>
                  </p:par>
                  <p:par>
                    <p:cTn id="100" fill="hold">
                      <p:stCondLst>
                        <p:cond delay="indefinite"/>
                      </p:stCondLst>
                      <p:childTnLst>
                        <p:par>
                          <p:cTn id="101" fill="hold">
                            <p:stCondLst>
                              <p:cond delay="0"/>
                            </p:stCondLst>
                            <p:childTnLst>
                              <p:par>
                                <p:cTn id="102" presetID="21" presetClass="entr" presetSubtype="1" fill="hold"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wheel(1)">
                                      <p:cBhvr>
                                        <p:cTn id="104" dur="2000"/>
                                        <p:tgtEl>
                                          <p:spTgt spid="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83"/>
                                        </p:tgtEl>
                                        <p:attrNameLst>
                                          <p:attrName>style.visibility</p:attrName>
                                        </p:attrNameLst>
                                      </p:cBhvr>
                                      <p:to>
                                        <p:strVal val="visible"/>
                                      </p:to>
                                    </p:set>
                                    <p:animEffect transition="in" filter="fade">
                                      <p:cBhvr>
                                        <p:cTn id="107" dur="500"/>
                                        <p:tgtEl>
                                          <p:spTgt spid="283"/>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nodeType="clickEffect">
                                  <p:stCondLst>
                                    <p:cond delay="0"/>
                                  </p:stCondLst>
                                  <p:childTnLst>
                                    <p:set>
                                      <p:cBhvr>
                                        <p:cTn id="111" dur="1" fill="hold">
                                          <p:stCondLst>
                                            <p:cond delay="0"/>
                                          </p:stCondLst>
                                        </p:cTn>
                                        <p:tgtEl>
                                          <p:spTgt spid="533"/>
                                        </p:tgtEl>
                                        <p:attrNameLst>
                                          <p:attrName>style.visibility</p:attrName>
                                        </p:attrNameLst>
                                      </p:cBhvr>
                                      <p:to>
                                        <p:strVal val="visible"/>
                                      </p:to>
                                    </p:set>
                                    <p:anim calcmode="lin" valueType="num">
                                      <p:cBhvr>
                                        <p:cTn id="112" dur="500" fill="hold"/>
                                        <p:tgtEl>
                                          <p:spTgt spid="533"/>
                                        </p:tgtEl>
                                        <p:attrNameLst>
                                          <p:attrName>ppt_w</p:attrName>
                                        </p:attrNameLst>
                                      </p:cBhvr>
                                      <p:tavLst>
                                        <p:tav tm="0">
                                          <p:val>
                                            <p:fltVal val="0"/>
                                          </p:val>
                                        </p:tav>
                                        <p:tav tm="100000">
                                          <p:val>
                                            <p:strVal val="#ppt_w"/>
                                          </p:val>
                                        </p:tav>
                                      </p:tavLst>
                                    </p:anim>
                                    <p:anim calcmode="lin" valueType="num">
                                      <p:cBhvr>
                                        <p:cTn id="113" dur="500" fill="hold"/>
                                        <p:tgtEl>
                                          <p:spTgt spid="533"/>
                                        </p:tgtEl>
                                        <p:attrNameLst>
                                          <p:attrName>ppt_h</p:attrName>
                                        </p:attrNameLst>
                                      </p:cBhvr>
                                      <p:tavLst>
                                        <p:tav tm="0">
                                          <p:val>
                                            <p:fltVal val="0"/>
                                          </p:val>
                                        </p:tav>
                                        <p:tav tm="100000">
                                          <p:val>
                                            <p:strVal val="#ppt_h"/>
                                          </p:val>
                                        </p:tav>
                                      </p:tavLst>
                                    </p:anim>
                                    <p:animEffect transition="in" filter="fade">
                                      <p:cBhvr>
                                        <p:cTn id="114" dur="500"/>
                                        <p:tgtEl>
                                          <p:spTgt spid="533"/>
                                        </p:tgtEl>
                                      </p:cBhvr>
                                    </p:animEffect>
                                  </p:childTnLst>
                                  <p:subTnLst>
                                    <p:set>
                                      <p:cBhvr override="childStyle">
                                        <p:cTn dur="1" fill="hold" display="0" masterRel="nextClick" afterEffect="1"/>
                                        <p:tgtEl>
                                          <p:spTgt spid="533"/>
                                        </p:tgtEl>
                                        <p:attrNameLst>
                                          <p:attrName>style.visibility</p:attrName>
                                        </p:attrNameLst>
                                      </p:cBhvr>
                                      <p:to>
                                        <p:strVal val="hidden"/>
                                      </p:to>
                                    </p:set>
                                  </p:subTnLst>
                                </p:cTn>
                              </p:par>
                              <p:par>
                                <p:cTn id="115" presetID="10" presetClass="exit" presetSubtype="0" fill="hold" grpId="1" nodeType="withEffect">
                                  <p:stCondLst>
                                    <p:cond delay="0"/>
                                  </p:stCondLst>
                                  <p:childTnLst>
                                    <p:animEffect transition="out" filter="fade">
                                      <p:cBhvr>
                                        <p:cTn id="116" dur="500"/>
                                        <p:tgtEl>
                                          <p:spTgt spid="281"/>
                                        </p:tgtEl>
                                      </p:cBhvr>
                                    </p:animEffect>
                                    <p:set>
                                      <p:cBhvr>
                                        <p:cTn id="117" dur="1" fill="hold">
                                          <p:stCondLst>
                                            <p:cond delay="499"/>
                                          </p:stCondLst>
                                        </p:cTn>
                                        <p:tgtEl>
                                          <p:spTgt spid="281"/>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282"/>
                                        </p:tgtEl>
                                      </p:cBhvr>
                                    </p:animEffect>
                                    <p:set>
                                      <p:cBhvr>
                                        <p:cTn id="120" dur="1" fill="hold">
                                          <p:stCondLst>
                                            <p:cond delay="499"/>
                                          </p:stCondLst>
                                        </p:cTn>
                                        <p:tgtEl>
                                          <p:spTgt spid="282"/>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283"/>
                                        </p:tgtEl>
                                      </p:cBhvr>
                                    </p:animEffect>
                                    <p:set>
                                      <p:cBhvr>
                                        <p:cTn id="123" dur="1" fill="hold">
                                          <p:stCondLst>
                                            <p:cond delay="499"/>
                                          </p:stCondLst>
                                        </p:cTn>
                                        <p:tgtEl>
                                          <p:spTgt spid="283"/>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nodeType="clickEffect">
                                  <p:stCondLst>
                                    <p:cond delay="0"/>
                                  </p:stCondLst>
                                  <p:childTnLst>
                                    <p:set>
                                      <p:cBhvr>
                                        <p:cTn id="127" dur="1" fill="hold">
                                          <p:stCondLst>
                                            <p:cond delay="0"/>
                                          </p:stCondLst>
                                        </p:cTn>
                                        <p:tgtEl>
                                          <p:spTgt spid="485"/>
                                        </p:tgtEl>
                                        <p:attrNameLst>
                                          <p:attrName>style.visibility</p:attrName>
                                        </p:attrNameLst>
                                      </p:cBhvr>
                                      <p:to>
                                        <p:strVal val="visible"/>
                                      </p:to>
                                    </p:set>
                                    <p:anim calcmode="lin" valueType="num">
                                      <p:cBhvr>
                                        <p:cTn id="128" dur="500" fill="hold"/>
                                        <p:tgtEl>
                                          <p:spTgt spid="485"/>
                                        </p:tgtEl>
                                        <p:attrNameLst>
                                          <p:attrName>ppt_w</p:attrName>
                                        </p:attrNameLst>
                                      </p:cBhvr>
                                      <p:tavLst>
                                        <p:tav tm="0">
                                          <p:val>
                                            <p:fltVal val="0"/>
                                          </p:val>
                                        </p:tav>
                                        <p:tav tm="100000">
                                          <p:val>
                                            <p:strVal val="#ppt_w"/>
                                          </p:val>
                                        </p:tav>
                                      </p:tavLst>
                                    </p:anim>
                                    <p:anim calcmode="lin" valueType="num">
                                      <p:cBhvr>
                                        <p:cTn id="129" dur="500" fill="hold"/>
                                        <p:tgtEl>
                                          <p:spTgt spid="485"/>
                                        </p:tgtEl>
                                        <p:attrNameLst>
                                          <p:attrName>ppt_h</p:attrName>
                                        </p:attrNameLst>
                                      </p:cBhvr>
                                      <p:tavLst>
                                        <p:tav tm="0">
                                          <p:val>
                                            <p:fltVal val="0"/>
                                          </p:val>
                                        </p:tav>
                                        <p:tav tm="100000">
                                          <p:val>
                                            <p:strVal val="#ppt_h"/>
                                          </p:val>
                                        </p:tav>
                                      </p:tavLst>
                                    </p:anim>
                                    <p:animEffect transition="in" filter="fade">
                                      <p:cBhvr>
                                        <p:cTn id="130" dur="500"/>
                                        <p:tgtEl>
                                          <p:spTgt spid="485"/>
                                        </p:tgtEl>
                                      </p:cBhvr>
                                    </p:animEffect>
                                  </p:childTnLst>
                                </p:cTn>
                              </p:par>
                            </p:childTnLst>
                          </p:cTn>
                        </p:par>
                      </p:childTnLst>
                    </p:cTn>
                  </p:par>
                  <p:par>
                    <p:cTn id="131" fill="hold">
                      <p:stCondLst>
                        <p:cond delay="indefinite"/>
                      </p:stCondLst>
                      <p:childTnLst>
                        <p:par>
                          <p:cTn id="132" fill="hold">
                            <p:stCondLst>
                              <p:cond delay="0"/>
                            </p:stCondLst>
                            <p:childTnLst>
                              <p:par>
                                <p:cTn id="133" presetID="12" presetClass="exit" presetSubtype="4" fill="hold" nodeType="clickEffect">
                                  <p:stCondLst>
                                    <p:cond delay="0"/>
                                  </p:stCondLst>
                                  <p:childTnLst>
                                    <p:anim calcmode="lin" valueType="num">
                                      <p:cBhvr additive="base">
                                        <p:cTn id="134" dur="3000"/>
                                        <p:tgtEl>
                                          <p:spTgt spid="360"/>
                                        </p:tgtEl>
                                        <p:attrNameLst>
                                          <p:attrName>ppt_y</p:attrName>
                                        </p:attrNameLst>
                                      </p:cBhvr>
                                      <p:tavLst>
                                        <p:tav tm="0">
                                          <p:val>
                                            <p:strVal val="#ppt_y"/>
                                          </p:val>
                                        </p:tav>
                                        <p:tav tm="100000">
                                          <p:val>
                                            <p:strVal val="#ppt_y+#ppt_h*1.125000"/>
                                          </p:val>
                                        </p:tav>
                                      </p:tavLst>
                                    </p:anim>
                                    <p:animEffect transition="out" filter="wipe(down)">
                                      <p:cBhvr>
                                        <p:cTn id="135" dur="3000"/>
                                        <p:tgtEl>
                                          <p:spTgt spid="360"/>
                                        </p:tgtEl>
                                      </p:cBhvr>
                                    </p:animEffect>
                                    <p:set>
                                      <p:cBhvr>
                                        <p:cTn id="136" dur="1" fill="hold">
                                          <p:stCondLst>
                                            <p:cond delay="2999"/>
                                          </p:stCondLst>
                                        </p:cTn>
                                        <p:tgtEl>
                                          <p:spTgt spid="360"/>
                                        </p:tgtEl>
                                        <p:attrNameLst>
                                          <p:attrName>style.visibility</p:attrName>
                                        </p:attrNameLst>
                                      </p:cBhvr>
                                      <p:to>
                                        <p:strVal val="hidden"/>
                                      </p:to>
                                    </p:set>
                                  </p:childTnLst>
                                </p:cTn>
                              </p:par>
                              <p:par>
                                <p:cTn id="137" presetID="12" presetClass="exit" presetSubtype="4" fill="hold" nodeType="withEffect">
                                  <p:stCondLst>
                                    <p:cond delay="0"/>
                                  </p:stCondLst>
                                  <p:childTnLst>
                                    <p:anim calcmode="lin" valueType="num">
                                      <p:cBhvr additive="base">
                                        <p:cTn id="138" dur="3000"/>
                                        <p:tgtEl>
                                          <p:spTgt spid="7"/>
                                        </p:tgtEl>
                                        <p:attrNameLst>
                                          <p:attrName>ppt_y</p:attrName>
                                        </p:attrNameLst>
                                      </p:cBhvr>
                                      <p:tavLst>
                                        <p:tav tm="0">
                                          <p:val>
                                            <p:strVal val="#ppt_y"/>
                                          </p:val>
                                        </p:tav>
                                        <p:tav tm="100000">
                                          <p:val>
                                            <p:strVal val="#ppt_y+#ppt_h*1.125000"/>
                                          </p:val>
                                        </p:tav>
                                      </p:tavLst>
                                    </p:anim>
                                    <p:animEffect transition="out" filter="wipe(down)">
                                      <p:cBhvr>
                                        <p:cTn id="139" dur="3000"/>
                                        <p:tgtEl>
                                          <p:spTgt spid="7"/>
                                        </p:tgtEl>
                                      </p:cBhvr>
                                    </p:animEffect>
                                    <p:set>
                                      <p:cBhvr>
                                        <p:cTn id="140" dur="1" fill="hold">
                                          <p:stCondLst>
                                            <p:cond delay="2999"/>
                                          </p:stCondLst>
                                        </p:cTn>
                                        <p:tgtEl>
                                          <p:spTgt spid="7"/>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313"/>
                                        </p:tgtEl>
                                      </p:cBhvr>
                                    </p:animEffect>
                                    <p:set>
                                      <p:cBhvr>
                                        <p:cTn id="143" dur="1" fill="hold">
                                          <p:stCondLst>
                                            <p:cond delay="499"/>
                                          </p:stCondLst>
                                        </p:cTn>
                                        <p:tgtEl>
                                          <p:spTgt spid="313"/>
                                        </p:tgtEl>
                                        <p:attrNameLst>
                                          <p:attrName>style.visibility</p:attrName>
                                        </p:attrNameLst>
                                      </p:cBhvr>
                                      <p:to>
                                        <p:strVal val="hidden"/>
                                      </p:to>
                                    </p:set>
                                  </p:childTnLst>
                                </p:cTn>
                              </p:par>
                              <p:par>
                                <p:cTn id="144" presetID="12" presetClass="exit" presetSubtype="4" fill="hold" nodeType="withEffect">
                                  <p:stCondLst>
                                    <p:cond delay="0"/>
                                  </p:stCondLst>
                                  <p:childTnLst>
                                    <p:anim calcmode="lin" valueType="num">
                                      <p:cBhvr additive="base">
                                        <p:cTn id="145" dur="3000"/>
                                        <p:tgtEl>
                                          <p:spTgt spid="8"/>
                                        </p:tgtEl>
                                        <p:attrNameLst>
                                          <p:attrName>ppt_y</p:attrName>
                                        </p:attrNameLst>
                                      </p:cBhvr>
                                      <p:tavLst>
                                        <p:tav tm="0">
                                          <p:val>
                                            <p:strVal val="#ppt_y"/>
                                          </p:val>
                                        </p:tav>
                                        <p:tav tm="100000">
                                          <p:val>
                                            <p:strVal val="#ppt_y+#ppt_h*1.125000"/>
                                          </p:val>
                                        </p:tav>
                                      </p:tavLst>
                                    </p:anim>
                                    <p:animEffect transition="out" filter="wipe(down)">
                                      <p:cBhvr>
                                        <p:cTn id="146" dur="3000"/>
                                        <p:tgtEl>
                                          <p:spTgt spid="8"/>
                                        </p:tgtEl>
                                      </p:cBhvr>
                                    </p:animEffect>
                                    <p:set>
                                      <p:cBhvr>
                                        <p:cTn id="147" dur="1" fill="hold">
                                          <p:stCondLst>
                                            <p:cond delay="2999"/>
                                          </p:stCondLst>
                                        </p:cTn>
                                        <p:tgtEl>
                                          <p:spTgt spid="8"/>
                                        </p:tgtEl>
                                        <p:attrNameLst>
                                          <p:attrName>style.visibility</p:attrName>
                                        </p:attrNameLst>
                                      </p:cBhvr>
                                      <p:to>
                                        <p:strVal val="hidden"/>
                                      </p:to>
                                    </p:set>
                                  </p:childTnLst>
                                </p:cTn>
                              </p:par>
                            </p:childTnLst>
                          </p:cTn>
                        </p:par>
                        <p:par>
                          <p:cTn id="148" fill="hold">
                            <p:stCondLst>
                              <p:cond delay="3000"/>
                            </p:stCondLst>
                            <p:childTnLst>
                              <p:par>
                                <p:cTn id="149" presetID="53" presetClass="entr" presetSubtype="0" fill="hold" nodeType="afterEffect">
                                  <p:stCondLst>
                                    <p:cond delay="0"/>
                                  </p:stCondLst>
                                  <p:childTnLst>
                                    <p:set>
                                      <p:cBhvr>
                                        <p:cTn id="150" dur="1" fill="hold">
                                          <p:stCondLst>
                                            <p:cond delay="0"/>
                                          </p:stCondLst>
                                        </p:cTn>
                                        <p:tgtEl>
                                          <p:spTgt spid="486"/>
                                        </p:tgtEl>
                                        <p:attrNameLst>
                                          <p:attrName>style.visibility</p:attrName>
                                        </p:attrNameLst>
                                      </p:cBhvr>
                                      <p:to>
                                        <p:strVal val="visible"/>
                                      </p:to>
                                    </p:set>
                                    <p:anim calcmode="lin" valueType="num">
                                      <p:cBhvr>
                                        <p:cTn id="151" dur="1000" fill="hold"/>
                                        <p:tgtEl>
                                          <p:spTgt spid="486"/>
                                        </p:tgtEl>
                                        <p:attrNameLst>
                                          <p:attrName>ppt_w</p:attrName>
                                        </p:attrNameLst>
                                      </p:cBhvr>
                                      <p:tavLst>
                                        <p:tav tm="0">
                                          <p:val>
                                            <p:fltVal val="0"/>
                                          </p:val>
                                        </p:tav>
                                        <p:tav tm="100000">
                                          <p:val>
                                            <p:strVal val="#ppt_w"/>
                                          </p:val>
                                        </p:tav>
                                      </p:tavLst>
                                    </p:anim>
                                    <p:anim calcmode="lin" valueType="num">
                                      <p:cBhvr>
                                        <p:cTn id="152" dur="1000" fill="hold"/>
                                        <p:tgtEl>
                                          <p:spTgt spid="486"/>
                                        </p:tgtEl>
                                        <p:attrNameLst>
                                          <p:attrName>ppt_h</p:attrName>
                                        </p:attrNameLst>
                                      </p:cBhvr>
                                      <p:tavLst>
                                        <p:tav tm="0">
                                          <p:val>
                                            <p:fltVal val="0"/>
                                          </p:val>
                                        </p:tav>
                                        <p:tav tm="100000">
                                          <p:val>
                                            <p:strVal val="#ppt_h"/>
                                          </p:val>
                                        </p:tav>
                                      </p:tavLst>
                                    </p:anim>
                                    <p:animEffect transition="in" filter="fade">
                                      <p:cBhvr>
                                        <p:cTn id="153" dur="1000"/>
                                        <p:tgtEl>
                                          <p:spTgt spid="486"/>
                                        </p:tgtEl>
                                      </p:cBhvr>
                                    </p:animEffect>
                                  </p:childTnLst>
                                </p:cTn>
                              </p:par>
                            </p:childTnLst>
                          </p:cTn>
                        </p:par>
                      </p:childTnLst>
                    </p:cTn>
                  </p:par>
                  <p:par>
                    <p:cTn id="154" fill="hold">
                      <p:stCondLst>
                        <p:cond delay="indefinite"/>
                      </p:stCondLst>
                      <p:childTnLst>
                        <p:par>
                          <p:cTn id="155" fill="hold">
                            <p:stCondLst>
                              <p:cond delay="0"/>
                            </p:stCondLst>
                            <p:childTnLst>
                              <p:par>
                                <p:cTn id="156" presetID="42" presetClass="path" presetSubtype="0" accel="50000" decel="50000" fill="hold" nodeType="clickEffect">
                                  <p:stCondLst>
                                    <p:cond delay="0"/>
                                  </p:stCondLst>
                                  <p:childTnLst>
                                    <p:animMotion origin="layout" path="M -5.55556E-7 -1.48148E-6 L -0.0033 0.20023 " pathEditMode="relative" rAng="0" ptsTypes="AA">
                                      <p:cBhvr>
                                        <p:cTn id="157" dur="2000" fill="hold"/>
                                        <p:tgtEl>
                                          <p:spTgt spid="486"/>
                                        </p:tgtEl>
                                        <p:attrNameLst>
                                          <p:attrName>ppt_x</p:attrName>
                                          <p:attrName>ppt_y</p:attrName>
                                        </p:attrNameLst>
                                      </p:cBhvr>
                                      <p:rCtr x="-174" y="10000"/>
                                    </p:animMotion>
                                  </p:childTnLst>
                                </p:cTn>
                              </p:par>
                            </p:childTnLst>
                          </p:cTn>
                        </p:par>
                        <p:par>
                          <p:cTn id="158" fill="hold">
                            <p:stCondLst>
                              <p:cond delay="2000"/>
                            </p:stCondLst>
                            <p:childTnLst>
                              <p:par>
                                <p:cTn id="159" presetID="53" presetClass="exit" presetSubtype="32" fill="hold" nodeType="afterEffect">
                                  <p:stCondLst>
                                    <p:cond delay="0"/>
                                  </p:stCondLst>
                                  <p:childTnLst>
                                    <p:anim calcmode="lin" valueType="num">
                                      <p:cBhvr>
                                        <p:cTn id="160" dur="500"/>
                                        <p:tgtEl>
                                          <p:spTgt spid="486"/>
                                        </p:tgtEl>
                                        <p:attrNameLst>
                                          <p:attrName>ppt_w</p:attrName>
                                        </p:attrNameLst>
                                      </p:cBhvr>
                                      <p:tavLst>
                                        <p:tav tm="0">
                                          <p:val>
                                            <p:strVal val="ppt_w"/>
                                          </p:val>
                                        </p:tav>
                                        <p:tav tm="100000">
                                          <p:val>
                                            <p:fltVal val="0"/>
                                          </p:val>
                                        </p:tav>
                                      </p:tavLst>
                                    </p:anim>
                                    <p:anim calcmode="lin" valueType="num">
                                      <p:cBhvr>
                                        <p:cTn id="161" dur="500"/>
                                        <p:tgtEl>
                                          <p:spTgt spid="486"/>
                                        </p:tgtEl>
                                        <p:attrNameLst>
                                          <p:attrName>ppt_h</p:attrName>
                                        </p:attrNameLst>
                                      </p:cBhvr>
                                      <p:tavLst>
                                        <p:tav tm="0">
                                          <p:val>
                                            <p:strVal val="ppt_h"/>
                                          </p:val>
                                        </p:tav>
                                        <p:tav tm="100000">
                                          <p:val>
                                            <p:fltVal val="0"/>
                                          </p:val>
                                        </p:tav>
                                      </p:tavLst>
                                    </p:anim>
                                    <p:animEffect transition="out" filter="fade">
                                      <p:cBhvr>
                                        <p:cTn id="162" dur="500"/>
                                        <p:tgtEl>
                                          <p:spTgt spid="486"/>
                                        </p:tgtEl>
                                      </p:cBhvr>
                                    </p:animEffect>
                                    <p:set>
                                      <p:cBhvr>
                                        <p:cTn id="163" dur="1" fill="hold">
                                          <p:stCondLst>
                                            <p:cond delay="499"/>
                                          </p:stCondLst>
                                        </p:cTn>
                                        <p:tgtEl>
                                          <p:spTgt spid="486"/>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22" presetClass="entr" presetSubtype="8" fill="hold" grpId="0" nodeType="clickEffect">
                                  <p:stCondLst>
                                    <p:cond delay="0"/>
                                  </p:stCondLst>
                                  <p:childTnLst>
                                    <p:set>
                                      <p:cBhvr>
                                        <p:cTn id="167" dur="1" fill="hold">
                                          <p:stCondLst>
                                            <p:cond delay="0"/>
                                          </p:stCondLst>
                                        </p:cTn>
                                        <p:tgtEl>
                                          <p:spTgt spid="21"/>
                                        </p:tgtEl>
                                        <p:attrNameLst>
                                          <p:attrName>style.visibility</p:attrName>
                                        </p:attrNameLst>
                                      </p:cBhvr>
                                      <p:to>
                                        <p:strVal val="visible"/>
                                      </p:to>
                                    </p:set>
                                    <p:animEffect transition="in" filter="wipe(left)">
                                      <p:cBhvr>
                                        <p:cTn id="168" dur="10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par>
                                <p:cTn id="169" presetID="10" presetClass="exit" presetSubtype="0" fill="hold" nodeType="withEffect">
                                  <p:stCondLst>
                                    <p:cond delay="0"/>
                                  </p:stCondLst>
                                  <p:childTnLst>
                                    <p:animEffect transition="out" filter="fade">
                                      <p:cBhvr>
                                        <p:cTn id="170" dur="500"/>
                                        <p:tgtEl>
                                          <p:spTgt spid="528"/>
                                        </p:tgtEl>
                                      </p:cBhvr>
                                    </p:animEffect>
                                    <p:set>
                                      <p:cBhvr>
                                        <p:cTn id="171" dur="1" fill="hold">
                                          <p:stCondLst>
                                            <p:cond delay="499"/>
                                          </p:stCondLst>
                                        </p:cTn>
                                        <p:tgtEl>
                                          <p:spTgt spid="528"/>
                                        </p:tgtEl>
                                        <p:attrNameLst>
                                          <p:attrName>style.visibility</p:attrName>
                                        </p:attrNameLst>
                                      </p:cBhvr>
                                      <p:to>
                                        <p:strVal val="hidden"/>
                                      </p:to>
                                    </p:set>
                                  </p:childTnLst>
                                </p:cTn>
                              </p:par>
                              <p:par>
                                <p:cTn id="172" presetID="10" presetClass="exit" presetSubtype="0" fill="hold" nodeType="withEffect">
                                  <p:stCondLst>
                                    <p:cond delay="0"/>
                                  </p:stCondLst>
                                  <p:childTnLst>
                                    <p:animEffect transition="out" filter="fade">
                                      <p:cBhvr>
                                        <p:cTn id="173" dur="500"/>
                                        <p:tgtEl>
                                          <p:spTgt spid="485"/>
                                        </p:tgtEl>
                                      </p:cBhvr>
                                    </p:animEffect>
                                    <p:set>
                                      <p:cBhvr>
                                        <p:cTn id="174" dur="1" fill="hold">
                                          <p:stCondLst>
                                            <p:cond delay="499"/>
                                          </p:stCondLst>
                                        </p:cTn>
                                        <p:tgtEl>
                                          <p:spTgt spid="485"/>
                                        </p:tgtEl>
                                        <p:attrNameLst>
                                          <p:attrName>style.visibility</p:attrName>
                                        </p:attrNameLst>
                                      </p:cBhvr>
                                      <p:to>
                                        <p:strVal val="hidden"/>
                                      </p:to>
                                    </p:set>
                                  </p:childTnLst>
                                </p:cTn>
                              </p:par>
                              <p:par>
                                <p:cTn id="175" presetID="10" presetClass="entr" presetSubtype="0" fill="hold" grpId="0" nodeType="withEffect">
                                  <p:stCondLst>
                                    <p:cond delay="0"/>
                                  </p:stCondLst>
                                  <p:childTnLst>
                                    <p:set>
                                      <p:cBhvr>
                                        <p:cTn id="176" dur="1" fill="hold">
                                          <p:stCondLst>
                                            <p:cond delay="0"/>
                                          </p:stCondLst>
                                        </p:cTn>
                                        <p:tgtEl>
                                          <p:spTgt spid="99"/>
                                        </p:tgtEl>
                                        <p:attrNameLst>
                                          <p:attrName>style.visibility</p:attrName>
                                        </p:attrNameLst>
                                      </p:cBhvr>
                                      <p:to>
                                        <p:strVal val="visible"/>
                                      </p:to>
                                    </p:set>
                                    <p:animEffect transition="in" filter="fade">
                                      <p:cBhvr>
                                        <p:cTn id="177" dur="500"/>
                                        <p:tgtEl>
                                          <p:spTgt spid="99"/>
                                        </p:tgtEl>
                                      </p:cBhvr>
                                    </p:animEffect>
                                  </p:childTnLst>
                                </p:cTn>
                              </p:par>
                              <p:par>
                                <p:cTn id="178" presetID="10" presetClass="entr" presetSubtype="0" fill="hold" nodeType="withEffect">
                                  <p:stCondLst>
                                    <p:cond delay="0"/>
                                  </p:stCondLst>
                                  <p:childTnLst>
                                    <p:set>
                                      <p:cBhvr>
                                        <p:cTn id="179" dur="1" fill="hold">
                                          <p:stCondLst>
                                            <p:cond delay="0"/>
                                          </p:stCondLst>
                                        </p:cTn>
                                        <p:tgtEl>
                                          <p:spTgt spid="354"/>
                                        </p:tgtEl>
                                        <p:attrNameLst>
                                          <p:attrName>style.visibility</p:attrName>
                                        </p:attrNameLst>
                                      </p:cBhvr>
                                      <p:to>
                                        <p:strVal val="visible"/>
                                      </p:to>
                                    </p:set>
                                    <p:animEffect transition="in" filter="fade">
                                      <p:cBhvr>
                                        <p:cTn id="180" dur="1000"/>
                                        <p:tgtEl>
                                          <p:spTgt spid="354"/>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87"/>
                                        </p:tgtEl>
                                        <p:attrNameLst>
                                          <p:attrName>style.visibility</p:attrName>
                                        </p:attrNameLst>
                                      </p:cBhvr>
                                      <p:to>
                                        <p:strVal val="visible"/>
                                      </p:to>
                                    </p:set>
                                    <p:animEffect transition="in" filter="fade">
                                      <p:cBhvr>
                                        <p:cTn id="185" dur="500"/>
                                        <p:tgtEl>
                                          <p:spTgt spid="87"/>
                                        </p:tgtEl>
                                      </p:cBhvr>
                                    </p:animEffect>
                                  </p:childTnLst>
                                </p:cTn>
                              </p:par>
                              <p:par>
                                <p:cTn id="186" presetID="10" presetClass="exit" presetSubtype="0" fill="hold" grpId="1" nodeType="withEffect">
                                  <p:stCondLst>
                                    <p:cond delay="0"/>
                                  </p:stCondLst>
                                  <p:childTnLst>
                                    <p:animEffect transition="out" filter="fade">
                                      <p:cBhvr>
                                        <p:cTn id="187" dur="500"/>
                                        <p:tgtEl>
                                          <p:spTgt spid="99"/>
                                        </p:tgtEl>
                                      </p:cBhvr>
                                    </p:animEffect>
                                    <p:set>
                                      <p:cBhvr>
                                        <p:cTn id="188" dur="1" fill="hold">
                                          <p:stCondLst>
                                            <p:cond delay="499"/>
                                          </p:stCondLst>
                                        </p:cTn>
                                        <p:tgtEl>
                                          <p:spTgt spid="99"/>
                                        </p:tgtEl>
                                        <p:attrNameLst>
                                          <p:attrName>style.visibility</p:attrName>
                                        </p:attrNameLst>
                                      </p:cBhvr>
                                      <p:to>
                                        <p:strVal val="hidden"/>
                                      </p:to>
                                    </p:set>
                                  </p:childTnLst>
                                </p:cTn>
                              </p:par>
                              <p:par>
                                <p:cTn id="189" presetID="10" presetClass="exit" presetSubtype="0" fill="hold" nodeType="withEffect">
                                  <p:stCondLst>
                                    <p:cond delay="0"/>
                                  </p:stCondLst>
                                  <p:childTnLst>
                                    <p:animEffect transition="out" filter="fade">
                                      <p:cBhvr>
                                        <p:cTn id="190" dur="500"/>
                                        <p:tgtEl>
                                          <p:spTgt spid="354"/>
                                        </p:tgtEl>
                                      </p:cBhvr>
                                    </p:animEffect>
                                    <p:set>
                                      <p:cBhvr>
                                        <p:cTn id="191" dur="1" fill="hold">
                                          <p:stCondLst>
                                            <p:cond delay="499"/>
                                          </p:stCondLst>
                                        </p:cTn>
                                        <p:tgtEl>
                                          <p:spTgt spid="354"/>
                                        </p:tgtEl>
                                        <p:attrNameLst>
                                          <p:attrName>style.visibility</p:attrName>
                                        </p:attrNameLst>
                                      </p:cBhvr>
                                      <p:to>
                                        <p:strVal val="hidden"/>
                                      </p:to>
                                    </p:set>
                                  </p:childTnLst>
                                </p:cTn>
                              </p:par>
                              <p:par>
                                <p:cTn id="192" presetID="10" presetClass="entr" presetSubtype="0" fill="hold" grpId="0" nodeType="withEffect">
                                  <p:stCondLst>
                                    <p:cond delay="0"/>
                                  </p:stCondLst>
                                  <p:childTnLst>
                                    <p:set>
                                      <p:cBhvr>
                                        <p:cTn id="193" dur="1" fill="hold">
                                          <p:stCondLst>
                                            <p:cond delay="0"/>
                                          </p:stCondLst>
                                        </p:cTn>
                                        <p:tgtEl>
                                          <p:spTgt spid="88"/>
                                        </p:tgtEl>
                                        <p:attrNameLst>
                                          <p:attrName>style.visibility</p:attrName>
                                        </p:attrNameLst>
                                      </p:cBhvr>
                                      <p:to>
                                        <p:strVal val="visible"/>
                                      </p:to>
                                    </p:set>
                                    <p:animEffect transition="in" filter="fade">
                                      <p:cBhvr>
                                        <p:cTn id="194" dur="500"/>
                                        <p:tgtEl>
                                          <p:spTgt spid="88"/>
                                        </p:tgtEl>
                                      </p:cBhvr>
                                    </p:animEffect>
                                  </p:childTnLst>
                                </p:cTn>
                              </p:par>
                              <p:par>
                                <p:cTn id="195" presetID="53" presetClass="entr" presetSubtype="16" fill="hold" nodeType="withEffect">
                                  <p:stCondLst>
                                    <p:cond delay="0"/>
                                  </p:stCondLst>
                                  <p:childTnLst>
                                    <p:set>
                                      <p:cBhvr>
                                        <p:cTn id="196" dur="1" fill="hold">
                                          <p:stCondLst>
                                            <p:cond delay="0"/>
                                          </p:stCondLst>
                                        </p:cTn>
                                        <p:tgtEl>
                                          <p:spTgt spid="13"/>
                                        </p:tgtEl>
                                        <p:attrNameLst>
                                          <p:attrName>style.visibility</p:attrName>
                                        </p:attrNameLst>
                                      </p:cBhvr>
                                      <p:to>
                                        <p:strVal val="visible"/>
                                      </p:to>
                                    </p:set>
                                    <p:anim calcmode="lin" valueType="num">
                                      <p:cBhvr>
                                        <p:cTn id="197" dur="500" fill="hold"/>
                                        <p:tgtEl>
                                          <p:spTgt spid="13"/>
                                        </p:tgtEl>
                                        <p:attrNameLst>
                                          <p:attrName>ppt_w</p:attrName>
                                        </p:attrNameLst>
                                      </p:cBhvr>
                                      <p:tavLst>
                                        <p:tav tm="0">
                                          <p:val>
                                            <p:fltVal val="0"/>
                                          </p:val>
                                        </p:tav>
                                        <p:tav tm="100000">
                                          <p:val>
                                            <p:strVal val="#ppt_w"/>
                                          </p:val>
                                        </p:tav>
                                      </p:tavLst>
                                    </p:anim>
                                    <p:anim calcmode="lin" valueType="num">
                                      <p:cBhvr>
                                        <p:cTn id="198" dur="500" fill="hold"/>
                                        <p:tgtEl>
                                          <p:spTgt spid="13"/>
                                        </p:tgtEl>
                                        <p:attrNameLst>
                                          <p:attrName>ppt_h</p:attrName>
                                        </p:attrNameLst>
                                      </p:cBhvr>
                                      <p:tavLst>
                                        <p:tav tm="0">
                                          <p:val>
                                            <p:fltVal val="0"/>
                                          </p:val>
                                        </p:tav>
                                        <p:tav tm="100000">
                                          <p:val>
                                            <p:strVal val="#ppt_h"/>
                                          </p:val>
                                        </p:tav>
                                      </p:tavLst>
                                    </p:anim>
                                    <p:animEffect transition="in" filter="fade">
                                      <p:cBhvr>
                                        <p:cTn id="199" dur="500"/>
                                        <p:tgtEl>
                                          <p:spTgt spid="13"/>
                                        </p:tgtEl>
                                      </p:cBhvr>
                                    </p:animEffect>
                                  </p:childTnLst>
                                </p:cTn>
                              </p:par>
                              <p:par>
                                <p:cTn id="200" presetID="53" presetClass="entr" presetSubtype="16" fill="hold" nodeType="withEffect">
                                  <p:stCondLst>
                                    <p:cond delay="0"/>
                                  </p:stCondLst>
                                  <p:childTnLst>
                                    <p:set>
                                      <p:cBhvr>
                                        <p:cTn id="201" dur="1" fill="hold">
                                          <p:stCondLst>
                                            <p:cond delay="0"/>
                                          </p:stCondLst>
                                        </p:cTn>
                                        <p:tgtEl>
                                          <p:spTgt spid="19"/>
                                        </p:tgtEl>
                                        <p:attrNameLst>
                                          <p:attrName>style.visibility</p:attrName>
                                        </p:attrNameLst>
                                      </p:cBhvr>
                                      <p:to>
                                        <p:strVal val="visible"/>
                                      </p:to>
                                    </p:set>
                                    <p:anim calcmode="lin" valueType="num">
                                      <p:cBhvr>
                                        <p:cTn id="202" dur="500" fill="hold"/>
                                        <p:tgtEl>
                                          <p:spTgt spid="19"/>
                                        </p:tgtEl>
                                        <p:attrNameLst>
                                          <p:attrName>ppt_w</p:attrName>
                                        </p:attrNameLst>
                                      </p:cBhvr>
                                      <p:tavLst>
                                        <p:tav tm="0">
                                          <p:val>
                                            <p:fltVal val="0"/>
                                          </p:val>
                                        </p:tav>
                                        <p:tav tm="100000">
                                          <p:val>
                                            <p:strVal val="#ppt_w"/>
                                          </p:val>
                                        </p:tav>
                                      </p:tavLst>
                                    </p:anim>
                                    <p:anim calcmode="lin" valueType="num">
                                      <p:cBhvr>
                                        <p:cTn id="203" dur="500" fill="hold"/>
                                        <p:tgtEl>
                                          <p:spTgt spid="19"/>
                                        </p:tgtEl>
                                        <p:attrNameLst>
                                          <p:attrName>ppt_h</p:attrName>
                                        </p:attrNameLst>
                                      </p:cBhvr>
                                      <p:tavLst>
                                        <p:tav tm="0">
                                          <p:val>
                                            <p:fltVal val="0"/>
                                          </p:val>
                                        </p:tav>
                                        <p:tav tm="100000">
                                          <p:val>
                                            <p:strVal val="#ppt_h"/>
                                          </p:val>
                                        </p:tav>
                                      </p:tavLst>
                                    </p:anim>
                                    <p:animEffect transition="in" filter="fade">
                                      <p:cBhvr>
                                        <p:cTn id="204" dur="500"/>
                                        <p:tgtEl>
                                          <p:spTgt spid="19"/>
                                        </p:tgtEl>
                                      </p:cBhvr>
                                    </p:animEffect>
                                  </p:childTnLst>
                                </p:cTn>
                              </p:par>
                            </p:childTnLst>
                          </p:cTn>
                        </p:par>
                        <p:par>
                          <p:cTn id="205" fill="hold">
                            <p:stCondLst>
                              <p:cond delay="500"/>
                            </p:stCondLst>
                            <p:childTnLst>
                              <p:par>
                                <p:cTn id="206" presetID="22" presetClass="entr" presetSubtype="1" repeatCount="3000" fill="hold" grpId="0" nodeType="afterEffect">
                                  <p:stCondLst>
                                    <p:cond delay="0"/>
                                  </p:stCondLst>
                                  <p:childTnLst>
                                    <p:set>
                                      <p:cBhvr>
                                        <p:cTn id="207" dur="1" fill="hold">
                                          <p:stCondLst>
                                            <p:cond delay="0"/>
                                          </p:stCondLst>
                                        </p:cTn>
                                        <p:tgtEl>
                                          <p:spTgt spid="27"/>
                                        </p:tgtEl>
                                        <p:attrNameLst>
                                          <p:attrName>style.visibility</p:attrName>
                                        </p:attrNameLst>
                                      </p:cBhvr>
                                      <p:to>
                                        <p:strVal val="visible"/>
                                      </p:to>
                                    </p:set>
                                    <p:animEffect transition="in" filter="wipe(up)">
                                      <p:cBhvr>
                                        <p:cTn id="208" dur="1000"/>
                                        <p:tgtEl>
                                          <p:spTgt spid="27"/>
                                        </p:tgtEl>
                                      </p:cBhvr>
                                    </p:animEffect>
                                  </p:childTnLst>
                                  <p:subTnLst>
                                    <p:set>
                                      <p:cBhvr override="childStyle">
                                        <p:cTn dur="1" fill="hold" display="0" masterRel="sameClick" afterEffect="1">
                                          <p:stCondLst>
                                            <p:cond evt="end" delay="0">
                                              <p:tn val="206"/>
                                            </p:cond>
                                          </p:stCondLst>
                                        </p:cTn>
                                        <p:tgtEl>
                                          <p:spTgt spid="27"/>
                                        </p:tgtEl>
                                        <p:attrNameLst>
                                          <p:attrName>style.visibility</p:attrName>
                                        </p:attrNameLst>
                                      </p:cBhvr>
                                      <p:to>
                                        <p:strVal val="hidden"/>
                                      </p:to>
                                    </p:set>
                                  </p:subTnLst>
                                </p:cTn>
                              </p:par>
                              <p:par>
                                <p:cTn id="209" presetID="22" presetClass="entr" presetSubtype="1" repeatCount="3000" fill="hold" grpId="0" nodeType="withEffect">
                                  <p:stCondLst>
                                    <p:cond delay="0"/>
                                  </p:stCondLst>
                                  <p:childTnLst>
                                    <p:set>
                                      <p:cBhvr>
                                        <p:cTn id="210" dur="1" fill="hold">
                                          <p:stCondLst>
                                            <p:cond delay="0"/>
                                          </p:stCondLst>
                                        </p:cTn>
                                        <p:tgtEl>
                                          <p:spTgt spid="5"/>
                                        </p:tgtEl>
                                        <p:attrNameLst>
                                          <p:attrName>style.visibility</p:attrName>
                                        </p:attrNameLst>
                                      </p:cBhvr>
                                      <p:to>
                                        <p:strVal val="visible"/>
                                      </p:to>
                                    </p:set>
                                    <p:animEffect transition="in" filter="wipe(up)">
                                      <p:cBhvr>
                                        <p:cTn id="211" dur="1000"/>
                                        <p:tgtEl>
                                          <p:spTgt spid="5"/>
                                        </p:tgtEl>
                                      </p:cBhvr>
                                    </p:animEffect>
                                  </p:childTnLst>
                                  <p:subTnLst>
                                    <p:set>
                                      <p:cBhvr override="childStyle">
                                        <p:cTn dur="1" fill="hold" display="0" masterRel="sameClick" afterEffect="1">
                                          <p:stCondLst>
                                            <p:cond evt="end" delay="0">
                                              <p:tn val="209"/>
                                            </p:cond>
                                          </p:stCondLst>
                                        </p:cTn>
                                        <p:tgtEl>
                                          <p:spTgt spid="5"/>
                                        </p:tgtEl>
                                        <p:attrNameLst>
                                          <p:attrName>style.visibility</p:attrName>
                                        </p:attrNameLst>
                                      </p:cBhvr>
                                      <p:to>
                                        <p:strVal val="hidden"/>
                                      </p:to>
                                    </p:set>
                                  </p:subTnLst>
                                </p:cTn>
                              </p:par>
                              <p:par>
                                <p:cTn id="212" presetID="22" presetClass="entr" presetSubtype="1" repeatCount="3000" fill="hold" grpId="0" nodeType="withEffect">
                                  <p:stCondLst>
                                    <p:cond delay="0"/>
                                  </p:stCondLst>
                                  <p:childTnLst>
                                    <p:set>
                                      <p:cBhvr>
                                        <p:cTn id="213" dur="1" fill="hold">
                                          <p:stCondLst>
                                            <p:cond delay="0"/>
                                          </p:stCondLst>
                                        </p:cTn>
                                        <p:tgtEl>
                                          <p:spTgt spid="26"/>
                                        </p:tgtEl>
                                        <p:attrNameLst>
                                          <p:attrName>style.visibility</p:attrName>
                                        </p:attrNameLst>
                                      </p:cBhvr>
                                      <p:to>
                                        <p:strVal val="visible"/>
                                      </p:to>
                                    </p:set>
                                    <p:animEffect transition="in" filter="wipe(up)">
                                      <p:cBhvr>
                                        <p:cTn id="214" dur="1000"/>
                                        <p:tgtEl>
                                          <p:spTgt spid="26"/>
                                        </p:tgtEl>
                                      </p:cBhvr>
                                    </p:animEffect>
                                  </p:childTnLst>
                                  <p:subTnLst>
                                    <p:set>
                                      <p:cBhvr override="childStyle">
                                        <p:cTn dur="1" fill="hold" display="0" masterRel="sameClick" afterEffect="1">
                                          <p:stCondLst>
                                            <p:cond evt="end" delay="0">
                                              <p:tn val="212"/>
                                            </p:cond>
                                          </p:stCondLst>
                                        </p:cTn>
                                        <p:tgtEl>
                                          <p:spTgt spid="26"/>
                                        </p:tgtEl>
                                        <p:attrNameLst>
                                          <p:attrName>style.visibility</p:attrName>
                                        </p:attrNameLst>
                                      </p:cBhvr>
                                      <p:to>
                                        <p:strVal val="hidden"/>
                                      </p:to>
                                    </p:set>
                                  </p:subTnLst>
                                </p:cTn>
                              </p:par>
                            </p:childTnLst>
                          </p:cTn>
                        </p:par>
                      </p:childTnLst>
                    </p:cTn>
                  </p:par>
                  <p:par>
                    <p:cTn id="215" fill="hold">
                      <p:stCondLst>
                        <p:cond delay="indefinite"/>
                      </p:stCondLst>
                      <p:childTnLst>
                        <p:par>
                          <p:cTn id="216" fill="hold">
                            <p:stCondLst>
                              <p:cond delay="0"/>
                            </p:stCondLst>
                            <p:childTnLst>
                              <p:par>
                                <p:cTn id="217" presetID="10" presetClass="entr" presetSubtype="0" fill="hold" grpId="0" nodeType="clickEffect">
                                  <p:stCondLst>
                                    <p:cond delay="0"/>
                                  </p:stCondLst>
                                  <p:childTnLst>
                                    <p:set>
                                      <p:cBhvr>
                                        <p:cTn id="218" dur="1" fill="hold">
                                          <p:stCondLst>
                                            <p:cond delay="0"/>
                                          </p:stCondLst>
                                        </p:cTn>
                                        <p:tgtEl>
                                          <p:spTgt spid="97"/>
                                        </p:tgtEl>
                                        <p:attrNameLst>
                                          <p:attrName>style.visibility</p:attrName>
                                        </p:attrNameLst>
                                      </p:cBhvr>
                                      <p:to>
                                        <p:strVal val="visible"/>
                                      </p:to>
                                    </p:set>
                                    <p:animEffect transition="in" filter="fade">
                                      <p:cBhvr>
                                        <p:cTn id="219" dur="500"/>
                                        <p:tgtEl>
                                          <p:spTgt spid="97"/>
                                        </p:tgtEl>
                                      </p:cBhvr>
                                    </p:animEffect>
                                  </p:childTnLst>
                                </p:cTn>
                              </p:par>
                              <p:par>
                                <p:cTn id="220" presetID="10" presetClass="exit" presetSubtype="0" fill="hold" nodeType="withEffect">
                                  <p:stCondLst>
                                    <p:cond delay="0"/>
                                  </p:stCondLst>
                                  <p:childTnLst>
                                    <p:animEffect transition="out" filter="fade">
                                      <p:cBhvr>
                                        <p:cTn id="221" dur="500"/>
                                        <p:tgtEl>
                                          <p:spTgt spid="13"/>
                                        </p:tgtEl>
                                      </p:cBhvr>
                                    </p:animEffect>
                                    <p:set>
                                      <p:cBhvr>
                                        <p:cTn id="222" dur="1" fill="hold">
                                          <p:stCondLst>
                                            <p:cond delay="499"/>
                                          </p:stCondLst>
                                        </p:cTn>
                                        <p:tgtEl>
                                          <p:spTgt spid="13"/>
                                        </p:tgtEl>
                                        <p:attrNameLst>
                                          <p:attrName>style.visibility</p:attrName>
                                        </p:attrNameLst>
                                      </p:cBhvr>
                                      <p:to>
                                        <p:strVal val="hidden"/>
                                      </p:to>
                                    </p:set>
                                  </p:childTnLst>
                                </p:cTn>
                              </p:par>
                              <p:par>
                                <p:cTn id="223" presetID="1" presetClass="exit" presetSubtype="0" fill="hold" nodeType="withEffect">
                                  <p:stCondLst>
                                    <p:cond delay="0"/>
                                  </p:stCondLst>
                                  <p:childTnLst>
                                    <p:set>
                                      <p:cBhvr>
                                        <p:cTn id="224" dur="1" fill="hold">
                                          <p:stCondLst>
                                            <p:cond delay="0"/>
                                          </p:stCondLst>
                                        </p:cTn>
                                        <p:tgtEl>
                                          <p:spTgt spid="19"/>
                                        </p:tgtEl>
                                        <p:attrNameLst>
                                          <p:attrName>style.visibility</p:attrName>
                                        </p:attrNameLst>
                                      </p:cBhvr>
                                      <p:to>
                                        <p:strVal val="hidden"/>
                                      </p:to>
                                    </p:set>
                                  </p:childTnLst>
                                </p:cTn>
                              </p:par>
                              <p:par>
                                <p:cTn id="225" presetID="10" presetClass="exit" presetSubtype="0" fill="hold" grpId="1" nodeType="withEffect">
                                  <p:stCondLst>
                                    <p:cond delay="0"/>
                                  </p:stCondLst>
                                  <p:childTnLst>
                                    <p:animEffect transition="out" filter="fade">
                                      <p:cBhvr>
                                        <p:cTn id="226" dur="500"/>
                                        <p:tgtEl>
                                          <p:spTgt spid="87"/>
                                        </p:tgtEl>
                                      </p:cBhvr>
                                    </p:animEffect>
                                    <p:set>
                                      <p:cBhvr>
                                        <p:cTn id="227" dur="1" fill="hold">
                                          <p:stCondLst>
                                            <p:cond delay="499"/>
                                          </p:stCondLst>
                                        </p:cTn>
                                        <p:tgtEl>
                                          <p:spTgt spid="87"/>
                                        </p:tgtEl>
                                        <p:attrNameLst>
                                          <p:attrName>style.visibility</p:attrName>
                                        </p:attrNameLst>
                                      </p:cBhvr>
                                      <p:to>
                                        <p:strVal val="hidden"/>
                                      </p:to>
                                    </p:set>
                                  </p:childTnLst>
                                </p:cTn>
                              </p:par>
                              <p:par>
                                <p:cTn id="228" presetID="10" presetClass="exit" presetSubtype="0" fill="hold" grpId="1" nodeType="withEffect">
                                  <p:stCondLst>
                                    <p:cond delay="0"/>
                                  </p:stCondLst>
                                  <p:childTnLst>
                                    <p:animEffect transition="out" filter="fade">
                                      <p:cBhvr>
                                        <p:cTn id="229" dur="500"/>
                                        <p:tgtEl>
                                          <p:spTgt spid="88"/>
                                        </p:tgtEl>
                                      </p:cBhvr>
                                    </p:animEffect>
                                    <p:set>
                                      <p:cBhvr>
                                        <p:cTn id="230" dur="1" fill="hold">
                                          <p:stCondLst>
                                            <p:cond delay="499"/>
                                          </p:stCondLst>
                                        </p:cTn>
                                        <p:tgtEl>
                                          <p:spTgt spid="88"/>
                                        </p:tgtEl>
                                        <p:attrNameLst>
                                          <p:attrName>style.visibility</p:attrName>
                                        </p:attrNameLst>
                                      </p:cBhvr>
                                      <p:to>
                                        <p:strVal val="hidden"/>
                                      </p:to>
                                    </p:set>
                                  </p:childTnLst>
                                </p:cTn>
                              </p:par>
                            </p:childTnLst>
                          </p:cTn>
                        </p:par>
                        <p:par>
                          <p:cTn id="231" fill="hold">
                            <p:stCondLst>
                              <p:cond delay="500"/>
                            </p:stCondLst>
                            <p:childTnLst>
                              <p:par>
                                <p:cTn id="232" presetID="22" presetClass="entr" presetSubtype="1" repeatCount="3000" fill="hold" grpId="0" nodeType="afterEffect">
                                  <p:stCondLst>
                                    <p:cond delay="0"/>
                                  </p:stCondLst>
                                  <p:childTnLst>
                                    <p:set>
                                      <p:cBhvr>
                                        <p:cTn id="233" dur="1" fill="hold">
                                          <p:stCondLst>
                                            <p:cond delay="0"/>
                                          </p:stCondLst>
                                        </p:cTn>
                                        <p:tgtEl>
                                          <p:spTgt spid="39"/>
                                        </p:tgtEl>
                                        <p:attrNameLst>
                                          <p:attrName>style.visibility</p:attrName>
                                        </p:attrNameLst>
                                      </p:cBhvr>
                                      <p:to>
                                        <p:strVal val="visible"/>
                                      </p:to>
                                    </p:set>
                                    <p:animEffect transition="in" filter="wipe(up)">
                                      <p:cBhvr>
                                        <p:cTn id="234" dur="1000"/>
                                        <p:tgtEl>
                                          <p:spTgt spid="39"/>
                                        </p:tgtEl>
                                      </p:cBhvr>
                                    </p:animEffect>
                                  </p:childTnLst>
                                  <p:subTnLst>
                                    <p:set>
                                      <p:cBhvr override="childStyle">
                                        <p:cTn dur="1" fill="hold" display="0" masterRel="sameClick" afterEffect="1">
                                          <p:stCondLst>
                                            <p:cond evt="end" delay="0">
                                              <p:tn val="232"/>
                                            </p:cond>
                                          </p:stCondLst>
                                        </p:cTn>
                                        <p:tgtEl>
                                          <p:spTgt spid="39"/>
                                        </p:tgtEl>
                                        <p:attrNameLst>
                                          <p:attrName>style.visibility</p:attrName>
                                        </p:attrNameLst>
                                      </p:cBhvr>
                                      <p:to>
                                        <p:strVal val="hidden"/>
                                      </p:to>
                                    </p:set>
                                  </p:subTnLst>
                                </p:cTn>
                              </p:par>
                              <p:par>
                                <p:cTn id="235" presetID="22" presetClass="entr" presetSubtype="1" repeatCount="3000" fill="hold" grpId="0" nodeType="withEffect">
                                  <p:stCondLst>
                                    <p:cond delay="0"/>
                                  </p:stCondLst>
                                  <p:childTnLst>
                                    <p:set>
                                      <p:cBhvr>
                                        <p:cTn id="236" dur="1" fill="hold">
                                          <p:stCondLst>
                                            <p:cond delay="0"/>
                                          </p:stCondLst>
                                        </p:cTn>
                                        <p:tgtEl>
                                          <p:spTgt spid="42"/>
                                        </p:tgtEl>
                                        <p:attrNameLst>
                                          <p:attrName>style.visibility</p:attrName>
                                        </p:attrNameLst>
                                      </p:cBhvr>
                                      <p:to>
                                        <p:strVal val="visible"/>
                                      </p:to>
                                    </p:set>
                                    <p:animEffect transition="in" filter="wipe(up)">
                                      <p:cBhvr>
                                        <p:cTn id="237" dur="1000"/>
                                        <p:tgtEl>
                                          <p:spTgt spid="42"/>
                                        </p:tgtEl>
                                      </p:cBhvr>
                                    </p:animEffect>
                                  </p:childTnLst>
                                  <p:subTnLst>
                                    <p:set>
                                      <p:cBhvr override="childStyle">
                                        <p:cTn dur="1" fill="hold" display="0" masterRel="sameClick" afterEffect="1">
                                          <p:stCondLst>
                                            <p:cond evt="end" delay="0">
                                              <p:tn val="235"/>
                                            </p:cond>
                                          </p:stCondLst>
                                        </p:cTn>
                                        <p:tgtEl>
                                          <p:spTgt spid="42"/>
                                        </p:tgtEl>
                                        <p:attrNameLst>
                                          <p:attrName>style.visibility</p:attrName>
                                        </p:attrNameLst>
                                      </p:cBhvr>
                                      <p:to>
                                        <p:strVal val="hidden"/>
                                      </p:to>
                                    </p:set>
                                  </p:subTnLst>
                                </p:cTn>
                              </p:par>
                              <p:par>
                                <p:cTn id="238" presetID="22" presetClass="entr" presetSubtype="1" repeatCount="3000" fill="hold" grpId="0" nodeType="withEffect">
                                  <p:stCondLst>
                                    <p:cond delay="0"/>
                                  </p:stCondLst>
                                  <p:childTnLst>
                                    <p:set>
                                      <p:cBhvr>
                                        <p:cTn id="239" dur="1" fill="hold">
                                          <p:stCondLst>
                                            <p:cond delay="0"/>
                                          </p:stCondLst>
                                        </p:cTn>
                                        <p:tgtEl>
                                          <p:spTgt spid="41"/>
                                        </p:tgtEl>
                                        <p:attrNameLst>
                                          <p:attrName>style.visibility</p:attrName>
                                        </p:attrNameLst>
                                      </p:cBhvr>
                                      <p:to>
                                        <p:strVal val="visible"/>
                                      </p:to>
                                    </p:set>
                                    <p:animEffect transition="in" filter="wipe(up)">
                                      <p:cBhvr>
                                        <p:cTn id="240" dur="1000"/>
                                        <p:tgtEl>
                                          <p:spTgt spid="41"/>
                                        </p:tgtEl>
                                      </p:cBhvr>
                                    </p:animEffect>
                                  </p:childTnLst>
                                  <p:subTnLst>
                                    <p:set>
                                      <p:cBhvr override="childStyle">
                                        <p:cTn dur="1" fill="hold" display="0" masterRel="sameClick" afterEffect="1">
                                          <p:stCondLst>
                                            <p:cond evt="end" delay="0">
                                              <p:tn val="238"/>
                                            </p:cond>
                                          </p:stCondLst>
                                        </p:cTn>
                                        <p:tgtEl>
                                          <p:spTgt spid="41"/>
                                        </p:tgtEl>
                                        <p:attrNameLst>
                                          <p:attrName>style.visibility</p:attrName>
                                        </p:attrNameLst>
                                      </p:cBhvr>
                                      <p:to>
                                        <p:strVal val="hidden"/>
                                      </p:to>
                                    </p:set>
                                  </p:subTnLst>
                                </p:cTn>
                              </p:par>
                              <p:par>
                                <p:cTn id="241" presetID="1" presetClass="entr" presetSubtype="0" fill="hold" grpId="0" nodeType="withEffect">
                                  <p:stCondLst>
                                    <p:cond delay="0"/>
                                  </p:stCondLst>
                                  <p:childTnLst>
                                    <p:set>
                                      <p:cBhvr>
                                        <p:cTn id="242" dur="1" fill="hold">
                                          <p:stCondLst>
                                            <p:cond delay="0"/>
                                          </p:stCondLst>
                                        </p:cTn>
                                        <p:tgtEl>
                                          <p:spTgt spid="61"/>
                                        </p:tgtEl>
                                        <p:attrNameLst>
                                          <p:attrName>style.visibility</p:attrName>
                                        </p:attrNameLst>
                                      </p:cBhvr>
                                      <p:to>
                                        <p:strVal val="visible"/>
                                      </p:to>
                                    </p:set>
                                  </p:childTnLst>
                                </p:cTn>
                              </p:par>
                              <p:par>
                                <p:cTn id="243" presetID="1" presetClass="entr" presetSubtype="0" fill="hold" grpId="0" nodeType="withEffect">
                                  <p:stCondLst>
                                    <p:cond delay="0"/>
                                  </p:stCondLst>
                                  <p:childTnLst>
                                    <p:set>
                                      <p:cBhvr>
                                        <p:cTn id="244" dur="1" fill="hold">
                                          <p:stCondLst>
                                            <p:cond delay="0"/>
                                          </p:stCondLst>
                                        </p:cTn>
                                        <p:tgtEl>
                                          <p:spTgt spid="62"/>
                                        </p:tgtEl>
                                        <p:attrNameLst>
                                          <p:attrName>style.visibility</p:attrName>
                                        </p:attrNameLst>
                                      </p:cBhvr>
                                      <p:to>
                                        <p:strVal val="visible"/>
                                      </p:to>
                                    </p:set>
                                  </p:childTnLst>
                                </p:cTn>
                              </p:par>
                              <p:par>
                                <p:cTn id="245" presetID="1" presetClass="entr" presetSubtype="0" fill="hold" grpId="0" nodeType="withEffect">
                                  <p:stCondLst>
                                    <p:cond delay="0"/>
                                  </p:stCondLst>
                                  <p:childTnLst>
                                    <p:set>
                                      <p:cBhvr>
                                        <p:cTn id="246" dur="1" fill="hold">
                                          <p:stCondLst>
                                            <p:cond delay="0"/>
                                          </p:stCondLst>
                                        </p:cTn>
                                        <p:tgtEl>
                                          <p:spTgt spid="63"/>
                                        </p:tgtEl>
                                        <p:attrNameLst>
                                          <p:attrName>style.visibility</p:attrName>
                                        </p:attrNameLst>
                                      </p:cBhvr>
                                      <p:to>
                                        <p:strVal val="visible"/>
                                      </p:to>
                                    </p:set>
                                  </p:childTnLst>
                                </p:cTn>
                              </p:par>
                              <p:par>
                                <p:cTn id="247" presetID="10" presetClass="entr" presetSubtype="0" fill="hold" grpId="0" nodeType="withEffect">
                                  <p:stCondLst>
                                    <p:cond delay="0"/>
                                  </p:stCondLst>
                                  <p:childTnLst>
                                    <p:set>
                                      <p:cBhvr>
                                        <p:cTn id="248" dur="1" fill="hold">
                                          <p:stCondLst>
                                            <p:cond delay="0"/>
                                          </p:stCondLst>
                                        </p:cTn>
                                        <p:tgtEl>
                                          <p:spTgt spid="31"/>
                                        </p:tgtEl>
                                        <p:attrNameLst>
                                          <p:attrName>style.visibility</p:attrName>
                                        </p:attrNameLst>
                                      </p:cBhvr>
                                      <p:to>
                                        <p:strVal val="visible"/>
                                      </p:to>
                                    </p:set>
                                    <p:animEffect transition="in" filter="fade">
                                      <p:cBhvr>
                                        <p:cTn id="249" dur="500"/>
                                        <p:tgtEl>
                                          <p:spTgt spid="31"/>
                                        </p:tgtEl>
                                      </p:cBhvr>
                                    </p:animEffect>
                                  </p:childTnLst>
                                </p:cTn>
                              </p:par>
                              <p:par>
                                <p:cTn id="250" presetID="10" presetClass="entr" presetSubtype="0" fill="hold" grpId="0" nodeType="withEffect">
                                  <p:stCondLst>
                                    <p:cond delay="0"/>
                                  </p:stCondLst>
                                  <p:childTnLst>
                                    <p:set>
                                      <p:cBhvr>
                                        <p:cTn id="251" dur="1" fill="hold">
                                          <p:stCondLst>
                                            <p:cond delay="0"/>
                                          </p:stCondLst>
                                        </p:cTn>
                                        <p:tgtEl>
                                          <p:spTgt spid="32"/>
                                        </p:tgtEl>
                                        <p:attrNameLst>
                                          <p:attrName>style.visibility</p:attrName>
                                        </p:attrNameLst>
                                      </p:cBhvr>
                                      <p:to>
                                        <p:strVal val="visible"/>
                                      </p:to>
                                    </p:set>
                                    <p:animEffect transition="in" filter="fade">
                                      <p:cBhvr>
                                        <p:cTn id="252" dur="500"/>
                                        <p:tgtEl>
                                          <p:spTgt spid="32"/>
                                        </p:tgtEl>
                                      </p:cBhvr>
                                    </p:animEffect>
                                  </p:childTnLst>
                                </p:cTn>
                              </p:par>
                              <p:par>
                                <p:cTn id="253" presetID="10" presetClass="entr" presetSubtype="0" fill="hold" grpId="0" nodeType="withEffect">
                                  <p:stCondLst>
                                    <p:cond delay="0"/>
                                  </p:stCondLst>
                                  <p:childTnLst>
                                    <p:set>
                                      <p:cBhvr>
                                        <p:cTn id="254" dur="1" fill="hold">
                                          <p:stCondLst>
                                            <p:cond delay="0"/>
                                          </p:stCondLst>
                                        </p:cTn>
                                        <p:tgtEl>
                                          <p:spTgt spid="33"/>
                                        </p:tgtEl>
                                        <p:attrNameLst>
                                          <p:attrName>style.visibility</p:attrName>
                                        </p:attrNameLst>
                                      </p:cBhvr>
                                      <p:to>
                                        <p:strVal val="visible"/>
                                      </p:to>
                                    </p:set>
                                    <p:animEffect transition="in" filter="fade">
                                      <p:cBhvr>
                                        <p:cTn id="255" dur="500"/>
                                        <p:tgtEl>
                                          <p:spTgt spid="33"/>
                                        </p:tgtEl>
                                      </p:cBhvr>
                                    </p:animEffect>
                                  </p:childTnLst>
                                </p:cTn>
                              </p:par>
                            </p:childTnLst>
                          </p:cTn>
                        </p:par>
                        <p:par>
                          <p:cTn id="256" fill="hold">
                            <p:stCondLst>
                              <p:cond delay="3500"/>
                            </p:stCondLst>
                            <p:childTnLst>
                              <p:par>
                                <p:cTn id="257" presetID="10" presetClass="exit" presetSubtype="0" fill="hold" grpId="1" nodeType="afterEffect">
                                  <p:stCondLst>
                                    <p:cond delay="0"/>
                                  </p:stCondLst>
                                  <p:childTnLst>
                                    <p:animEffect transition="out" filter="fade">
                                      <p:cBhvr>
                                        <p:cTn id="258" dur="500"/>
                                        <p:tgtEl>
                                          <p:spTgt spid="81"/>
                                        </p:tgtEl>
                                      </p:cBhvr>
                                    </p:animEffect>
                                    <p:set>
                                      <p:cBhvr>
                                        <p:cTn id="259" dur="1" fill="hold">
                                          <p:stCondLst>
                                            <p:cond delay="499"/>
                                          </p:stCondLst>
                                        </p:cTn>
                                        <p:tgtEl>
                                          <p:spTgt spid="81"/>
                                        </p:tgtEl>
                                        <p:attrNameLst>
                                          <p:attrName>style.visibility</p:attrName>
                                        </p:attrNameLst>
                                      </p:cBhvr>
                                      <p:to>
                                        <p:strVal val="hidden"/>
                                      </p:to>
                                    </p:set>
                                  </p:childTnLst>
                                </p:cTn>
                              </p:par>
                              <p:par>
                                <p:cTn id="260" presetID="10" presetClass="exit" presetSubtype="0" fill="hold" grpId="1" nodeType="withEffect">
                                  <p:stCondLst>
                                    <p:cond delay="0"/>
                                  </p:stCondLst>
                                  <p:childTnLst>
                                    <p:animEffect transition="out" filter="fade">
                                      <p:cBhvr>
                                        <p:cTn id="261" dur="500"/>
                                        <p:tgtEl>
                                          <p:spTgt spid="97"/>
                                        </p:tgtEl>
                                      </p:cBhvr>
                                    </p:animEffect>
                                    <p:set>
                                      <p:cBhvr>
                                        <p:cTn id="262" dur="1" fill="hold">
                                          <p:stCondLst>
                                            <p:cond delay="499"/>
                                          </p:stCondLst>
                                        </p:cTn>
                                        <p:tgtEl>
                                          <p:spTgt spid="97"/>
                                        </p:tgtEl>
                                        <p:attrNameLst>
                                          <p:attrName>style.visibility</p:attrName>
                                        </p:attrNameLst>
                                      </p:cBhvr>
                                      <p:to>
                                        <p:strVal val="hidden"/>
                                      </p:to>
                                    </p:set>
                                  </p:childTnLst>
                                </p:cTn>
                              </p:par>
                            </p:childTnLst>
                          </p:cTn>
                        </p:par>
                      </p:childTnLst>
                    </p:cTn>
                  </p:par>
                  <p:par>
                    <p:cTn id="263" fill="hold">
                      <p:stCondLst>
                        <p:cond delay="indefinite"/>
                      </p:stCondLst>
                      <p:childTnLst>
                        <p:par>
                          <p:cTn id="264" fill="hold">
                            <p:stCondLst>
                              <p:cond delay="0"/>
                            </p:stCondLst>
                            <p:childTnLst>
                              <p:par>
                                <p:cTn id="265" presetID="10" presetClass="exit" presetSubtype="0" fill="hold" nodeType="clickEffect">
                                  <p:stCondLst>
                                    <p:cond delay="0"/>
                                  </p:stCondLst>
                                  <p:childTnLst>
                                    <p:animEffect transition="out" filter="fade">
                                      <p:cBhvr>
                                        <p:cTn id="266" dur="500"/>
                                        <p:tgtEl>
                                          <p:spTgt spid="14"/>
                                        </p:tgtEl>
                                      </p:cBhvr>
                                    </p:animEffect>
                                    <p:set>
                                      <p:cBhvr>
                                        <p:cTn id="267" dur="1" fill="hold">
                                          <p:stCondLst>
                                            <p:cond delay="499"/>
                                          </p:stCondLst>
                                        </p:cTn>
                                        <p:tgtEl>
                                          <p:spTgt spid="14"/>
                                        </p:tgtEl>
                                        <p:attrNameLst>
                                          <p:attrName>style.visibility</p:attrName>
                                        </p:attrNameLst>
                                      </p:cBhvr>
                                      <p:to>
                                        <p:strVal val="hidden"/>
                                      </p:to>
                                    </p:set>
                                  </p:childTnLst>
                                </p:cTn>
                              </p:par>
                              <p:par>
                                <p:cTn id="268" presetID="10" presetClass="exit" presetSubtype="0" fill="hold" nodeType="withEffect">
                                  <p:stCondLst>
                                    <p:cond delay="0"/>
                                  </p:stCondLst>
                                  <p:childTnLst>
                                    <p:animEffect transition="out" filter="fade">
                                      <p:cBhvr>
                                        <p:cTn id="269" dur="500"/>
                                        <p:tgtEl>
                                          <p:spTgt spid="30"/>
                                        </p:tgtEl>
                                      </p:cBhvr>
                                    </p:animEffect>
                                    <p:set>
                                      <p:cBhvr>
                                        <p:cTn id="270" dur="1" fill="hold">
                                          <p:stCondLst>
                                            <p:cond delay="499"/>
                                          </p:stCondLst>
                                        </p:cTn>
                                        <p:tgtEl>
                                          <p:spTgt spid="30"/>
                                        </p:tgtEl>
                                        <p:attrNameLst>
                                          <p:attrName>style.visibility</p:attrName>
                                        </p:attrNameLst>
                                      </p:cBhvr>
                                      <p:to>
                                        <p:strVal val="hidden"/>
                                      </p:to>
                                    </p:set>
                                  </p:childTnLst>
                                </p:cTn>
                              </p:par>
                            </p:childTnLst>
                          </p:cTn>
                        </p:par>
                        <p:par>
                          <p:cTn id="271" fill="hold">
                            <p:stCondLst>
                              <p:cond delay="500"/>
                            </p:stCondLst>
                            <p:childTnLst>
                              <p:par>
                                <p:cTn id="272" presetID="53" presetClass="entr" presetSubtype="16" fill="hold" grpId="0" nodeType="afterEffect">
                                  <p:stCondLst>
                                    <p:cond delay="0"/>
                                  </p:stCondLst>
                                  <p:childTnLst>
                                    <p:set>
                                      <p:cBhvr>
                                        <p:cTn id="273" dur="1" fill="hold">
                                          <p:stCondLst>
                                            <p:cond delay="0"/>
                                          </p:stCondLst>
                                        </p:cTn>
                                        <p:tgtEl>
                                          <p:spTgt spid="4"/>
                                        </p:tgtEl>
                                        <p:attrNameLst>
                                          <p:attrName>style.visibility</p:attrName>
                                        </p:attrNameLst>
                                      </p:cBhvr>
                                      <p:to>
                                        <p:strVal val="visible"/>
                                      </p:to>
                                    </p:set>
                                    <p:anim calcmode="lin" valueType="num">
                                      <p:cBhvr>
                                        <p:cTn id="274" dur="1000" fill="hold"/>
                                        <p:tgtEl>
                                          <p:spTgt spid="4"/>
                                        </p:tgtEl>
                                        <p:attrNameLst>
                                          <p:attrName>ppt_w</p:attrName>
                                        </p:attrNameLst>
                                      </p:cBhvr>
                                      <p:tavLst>
                                        <p:tav tm="0">
                                          <p:val>
                                            <p:fltVal val="0"/>
                                          </p:val>
                                        </p:tav>
                                        <p:tav tm="100000">
                                          <p:val>
                                            <p:strVal val="#ppt_w"/>
                                          </p:val>
                                        </p:tav>
                                      </p:tavLst>
                                    </p:anim>
                                    <p:anim calcmode="lin" valueType="num">
                                      <p:cBhvr>
                                        <p:cTn id="275" dur="1000" fill="hold"/>
                                        <p:tgtEl>
                                          <p:spTgt spid="4"/>
                                        </p:tgtEl>
                                        <p:attrNameLst>
                                          <p:attrName>ppt_h</p:attrName>
                                        </p:attrNameLst>
                                      </p:cBhvr>
                                      <p:tavLst>
                                        <p:tav tm="0">
                                          <p:val>
                                            <p:fltVal val="0"/>
                                          </p:val>
                                        </p:tav>
                                        <p:tav tm="100000">
                                          <p:val>
                                            <p:strVal val="#ppt_h"/>
                                          </p:val>
                                        </p:tav>
                                      </p:tavLst>
                                    </p:anim>
                                    <p:animEffect transition="in" filter="fade">
                                      <p:cBhvr>
                                        <p:cTn id="276" dur="1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par>
                                <p:cTn id="277" presetID="10" presetClass="entr" presetSubtype="0" fill="hold" grpId="0" nodeType="withEffect">
                                  <p:stCondLst>
                                    <p:cond delay="0"/>
                                  </p:stCondLst>
                                  <p:childTnLst>
                                    <p:set>
                                      <p:cBhvr>
                                        <p:cTn id="278" dur="1" fill="hold">
                                          <p:stCondLst>
                                            <p:cond delay="0"/>
                                          </p:stCondLst>
                                        </p:cTn>
                                        <p:tgtEl>
                                          <p:spTgt spid="280"/>
                                        </p:tgtEl>
                                        <p:attrNameLst>
                                          <p:attrName>style.visibility</p:attrName>
                                        </p:attrNameLst>
                                      </p:cBhvr>
                                      <p:to>
                                        <p:strVal val="visible"/>
                                      </p:to>
                                    </p:set>
                                    <p:animEffect transition="in" filter="fade">
                                      <p:cBhvr>
                                        <p:cTn id="279" dur="500"/>
                                        <p:tgtEl>
                                          <p:spTgt spid="280"/>
                                        </p:tgtEl>
                                      </p:cBhvr>
                                    </p:animEffect>
                                  </p:childTnLst>
                                  <p:subTnLst>
                                    <p:set>
                                      <p:cBhvr override="childStyle">
                                        <p:cTn dur="1" fill="hold" display="0" masterRel="nextClick" afterEffect="1"/>
                                        <p:tgtEl>
                                          <p:spTgt spid="280"/>
                                        </p:tgtEl>
                                        <p:attrNameLst>
                                          <p:attrName>style.visibility</p:attrName>
                                        </p:attrNameLst>
                                      </p:cBhvr>
                                      <p:to>
                                        <p:strVal val="hidden"/>
                                      </p:to>
                                    </p:set>
                                  </p:subTnLst>
                                </p:cTn>
                              </p:par>
                            </p:childTnLst>
                          </p:cTn>
                        </p:par>
                      </p:childTnLst>
                    </p:cTn>
                  </p:par>
                  <p:par>
                    <p:cTn id="280" fill="hold">
                      <p:stCondLst>
                        <p:cond delay="indefinite"/>
                      </p:stCondLst>
                      <p:childTnLst>
                        <p:par>
                          <p:cTn id="281" fill="hold">
                            <p:stCondLst>
                              <p:cond delay="0"/>
                            </p:stCondLst>
                            <p:childTnLst>
                              <p:par>
                                <p:cTn id="282" presetID="22" presetClass="entr" presetSubtype="8" fill="hold" grpId="0" nodeType="clickEffect">
                                  <p:stCondLst>
                                    <p:cond delay="0"/>
                                  </p:stCondLst>
                                  <p:childTnLst>
                                    <p:set>
                                      <p:cBhvr>
                                        <p:cTn id="283" dur="1" fill="hold">
                                          <p:stCondLst>
                                            <p:cond delay="0"/>
                                          </p:stCondLst>
                                        </p:cTn>
                                        <p:tgtEl>
                                          <p:spTgt spid="317"/>
                                        </p:tgtEl>
                                        <p:attrNameLst>
                                          <p:attrName>style.visibility</p:attrName>
                                        </p:attrNameLst>
                                      </p:cBhvr>
                                      <p:to>
                                        <p:strVal val="visible"/>
                                      </p:to>
                                    </p:set>
                                    <p:animEffect transition="in" filter="wipe(left)">
                                      <p:cBhvr>
                                        <p:cTn id="284" dur="1000"/>
                                        <p:tgtEl>
                                          <p:spTgt spid="317"/>
                                        </p:tgtEl>
                                      </p:cBhvr>
                                    </p:animEffect>
                                  </p:childTnLst>
                                </p:cTn>
                              </p:par>
                              <p:par>
                                <p:cTn id="285" presetID="1" presetClass="exit" presetSubtype="0" fill="hold" grpId="3" nodeType="withEffect">
                                  <p:stCondLst>
                                    <p:cond delay="0"/>
                                  </p:stCondLst>
                                  <p:childTnLst>
                                    <p:set>
                                      <p:cBhvr>
                                        <p:cTn id="286" dur="1" fill="hold">
                                          <p:stCondLst>
                                            <p:cond delay="0"/>
                                          </p:stCondLst>
                                        </p:cTn>
                                        <p:tgtEl>
                                          <p:spTgt spid="61"/>
                                        </p:tgtEl>
                                        <p:attrNameLst>
                                          <p:attrName>style.visibility</p:attrName>
                                        </p:attrNameLst>
                                      </p:cBhvr>
                                      <p:to>
                                        <p:strVal val="hidden"/>
                                      </p:to>
                                    </p:set>
                                  </p:childTnLst>
                                </p:cTn>
                              </p:par>
                              <p:par>
                                <p:cTn id="287" presetID="1" presetClass="exit" presetSubtype="0" fill="hold" grpId="3" nodeType="withEffect">
                                  <p:stCondLst>
                                    <p:cond delay="0"/>
                                  </p:stCondLst>
                                  <p:childTnLst>
                                    <p:set>
                                      <p:cBhvr>
                                        <p:cTn id="288" dur="1" fill="hold">
                                          <p:stCondLst>
                                            <p:cond delay="0"/>
                                          </p:stCondLst>
                                        </p:cTn>
                                        <p:tgtEl>
                                          <p:spTgt spid="62"/>
                                        </p:tgtEl>
                                        <p:attrNameLst>
                                          <p:attrName>style.visibility</p:attrName>
                                        </p:attrNameLst>
                                      </p:cBhvr>
                                      <p:to>
                                        <p:strVal val="hidden"/>
                                      </p:to>
                                    </p:set>
                                  </p:childTnLst>
                                </p:cTn>
                              </p:par>
                              <p:par>
                                <p:cTn id="289" presetID="1" presetClass="exit" presetSubtype="0" fill="hold" grpId="3" nodeType="withEffect">
                                  <p:stCondLst>
                                    <p:cond delay="0"/>
                                  </p:stCondLst>
                                  <p:childTnLst>
                                    <p:set>
                                      <p:cBhvr>
                                        <p:cTn id="290" dur="1" fill="hold">
                                          <p:stCondLst>
                                            <p:cond delay="0"/>
                                          </p:stCondLst>
                                        </p:cTn>
                                        <p:tgtEl>
                                          <p:spTgt spid="63"/>
                                        </p:tgtEl>
                                        <p:attrNameLst>
                                          <p:attrName>style.visibility</p:attrName>
                                        </p:attrNameLst>
                                      </p:cBhvr>
                                      <p:to>
                                        <p:strVal val="hidden"/>
                                      </p:to>
                                    </p:set>
                                  </p:childTnLst>
                                </p:cTn>
                              </p:par>
                              <p:par>
                                <p:cTn id="291" presetID="10" presetClass="exit" presetSubtype="0" fill="hold" grpId="1" nodeType="withEffect">
                                  <p:stCondLst>
                                    <p:cond delay="0"/>
                                  </p:stCondLst>
                                  <p:childTnLst>
                                    <p:animEffect transition="out" filter="fade">
                                      <p:cBhvr>
                                        <p:cTn id="292" dur="500"/>
                                        <p:tgtEl>
                                          <p:spTgt spid="31"/>
                                        </p:tgtEl>
                                      </p:cBhvr>
                                    </p:animEffect>
                                    <p:set>
                                      <p:cBhvr>
                                        <p:cTn id="293" dur="1" fill="hold">
                                          <p:stCondLst>
                                            <p:cond delay="499"/>
                                          </p:stCondLst>
                                        </p:cTn>
                                        <p:tgtEl>
                                          <p:spTgt spid="31"/>
                                        </p:tgtEl>
                                        <p:attrNameLst>
                                          <p:attrName>style.visibility</p:attrName>
                                        </p:attrNameLst>
                                      </p:cBhvr>
                                      <p:to>
                                        <p:strVal val="hidden"/>
                                      </p:to>
                                    </p:set>
                                  </p:childTnLst>
                                </p:cTn>
                              </p:par>
                              <p:par>
                                <p:cTn id="294" presetID="10" presetClass="exit" presetSubtype="0" fill="hold" grpId="1" nodeType="withEffect">
                                  <p:stCondLst>
                                    <p:cond delay="0"/>
                                  </p:stCondLst>
                                  <p:childTnLst>
                                    <p:animEffect transition="out" filter="fade">
                                      <p:cBhvr>
                                        <p:cTn id="295" dur="500"/>
                                        <p:tgtEl>
                                          <p:spTgt spid="32"/>
                                        </p:tgtEl>
                                      </p:cBhvr>
                                    </p:animEffect>
                                    <p:set>
                                      <p:cBhvr>
                                        <p:cTn id="296" dur="1" fill="hold">
                                          <p:stCondLst>
                                            <p:cond delay="499"/>
                                          </p:stCondLst>
                                        </p:cTn>
                                        <p:tgtEl>
                                          <p:spTgt spid="32"/>
                                        </p:tgtEl>
                                        <p:attrNameLst>
                                          <p:attrName>style.visibility</p:attrName>
                                        </p:attrNameLst>
                                      </p:cBhvr>
                                      <p:to>
                                        <p:strVal val="hidden"/>
                                      </p:to>
                                    </p:set>
                                  </p:childTnLst>
                                </p:cTn>
                              </p:par>
                              <p:par>
                                <p:cTn id="297" presetID="10" presetClass="exit" presetSubtype="0" fill="hold" grpId="1" nodeType="withEffect">
                                  <p:stCondLst>
                                    <p:cond delay="0"/>
                                  </p:stCondLst>
                                  <p:childTnLst>
                                    <p:animEffect transition="out" filter="fade">
                                      <p:cBhvr>
                                        <p:cTn id="298" dur="500"/>
                                        <p:tgtEl>
                                          <p:spTgt spid="33"/>
                                        </p:tgtEl>
                                      </p:cBhvr>
                                    </p:animEffect>
                                    <p:set>
                                      <p:cBhvr>
                                        <p:cTn id="299" dur="1" fill="hold">
                                          <p:stCondLst>
                                            <p:cond delay="499"/>
                                          </p:stCondLst>
                                        </p:cTn>
                                        <p:tgtEl>
                                          <p:spTgt spid="33"/>
                                        </p:tgtEl>
                                        <p:attrNameLst>
                                          <p:attrName>style.visibility</p:attrName>
                                        </p:attrNameLst>
                                      </p:cBhvr>
                                      <p:to>
                                        <p:strVal val="hidden"/>
                                      </p:to>
                                    </p:set>
                                  </p:childTnLst>
                                </p:cTn>
                              </p:par>
                            </p:childTnLst>
                          </p:cTn>
                        </p:par>
                        <p:par>
                          <p:cTn id="300" fill="hold">
                            <p:stCondLst>
                              <p:cond delay="1000"/>
                            </p:stCondLst>
                            <p:childTnLst>
                              <p:par>
                                <p:cTn id="301" presetID="10" presetClass="entr" presetSubtype="0" fill="hold" nodeType="afterEffect">
                                  <p:stCondLst>
                                    <p:cond delay="0"/>
                                  </p:stCondLst>
                                  <p:childTnLst>
                                    <p:set>
                                      <p:cBhvr>
                                        <p:cTn id="302" dur="1" fill="hold">
                                          <p:stCondLst>
                                            <p:cond delay="0"/>
                                          </p:stCondLst>
                                        </p:cTn>
                                        <p:tgtEl>
                                          <p:spTgt spid="314"/>
                                        </p:tgtEl>
                                        <p:attrNameLst>
                                          <p:attrName>style.visibility</p:attrName>
                                        </p:attrNameLst>
                                      </p:cBhvr>
                                      <p:to>
                                        <p:strVal val="visible"/>
                                      </p:to>
                                    </p:set>
                                    <p:animEffect transition="in" filter="fade">
                                      <p:cBhvr>
                                        <p:cTn id="303" dur="500"/>
                                        <p:tgtEl>
                                          <p:spTgt spid="314"/>
                                        </p:tgtEl>
                                      </p:cBhvr>
                                    </p:animEffect>
                                  </p:childTnLst>
                                </p:cTn>
                              </p:par>
                            </p:childTnLst>
                          </p:cTn>
                        </p:par>
                      </p:childTnLst>
                    </p:cTn>
                  </p:par>
                  <p:par>
                    <p:cTn id="304" fill="hold">
                      <p:stCondLst>
                        <p:cond delay="indefinite"/>
                      </p:stCondLst>
                      <p:childTnLst>
                        <p:par>
                          <p:cTn id="305" fill="hold">
                            <p:stCondLst>
                              <p:cond delay="0"/>
                            </p:stCondLst>
                            <p:childTnLst>
                              <p:par>
                                <p:cTn id="306" presetID="12" presetClass="entr" presetSubtype="8" fill="hold" nodeType="clickEffect">
                                  <p:stCondLst>
                                    <p:cond delay="0"/>
                                  </p:stCondLst>
                                  <p:childTnLst>
                                    <p:set>
                                      <p:cBhvr>
                                        <p:cTn id="307" dur="1" fill="hold">
                                          <p:stCondLst>
                                            <p:cond delay="0"/>
                                          </p:stCondLst>
                                        </p:cTn>
                                        <p:tgtEl>
                                          <p:spTgt spid="315"/>
                                        </p:tgtEl>
                                        <p:attrNameLst>
                                          <p:attrName>style.visibility</p:attrName>
                                        </p:attrNameLst>
                                      </p:cBhvr>
                                      <p:to>
                                        <p:strVal val="visible"/>
                                      </p:to>
                                    </p:set>
                                    <p:anim calcmode="lin" valueType="num">
                                      <p:cBhvr additive="base">
                                        <p:cTn id="308" dur="500"/>
                                        <p:tgtEl>
                                          <p:spTgt spid="315"/>
                                        </p:tgtEl>
                                        <p:attrNameLst>
                                          <p:attrName>ppt_x</p:attrName>
                                        </p:attrNameLst>
                                      </p:cBhvr>
                                      <p:tavLst>
                                        <p:tav tm="0">
                                          <p:val>
                                            <p:strVal val="#ppt_x-#ppt_w*1.125000"/>
                                          </p:val>
                                        </p:tav>
                                        <p:tav tm="100000">
                                          <p:val>
                                            <p:strVal val="#ppt_x"/>
                                          </p:val>
                                        </p:tav>
                                      </p:tavLst>
                                    </p:anim>
                                    <p:animEffect transition="in" filter="wipe(right)">
                                      <p:cBhvr>
                                        <p:cTn id="309" dur="500"/>
                                        <p:tgtEl>
                                          <p:spTgt spid="315"/>
                                        </p:tgtEl>
                                      </p:cBhvr>
                                    </p:animEffect>
                                  </p:childTnLst>
                                </p:cTn>
                              </p:par>
                            </p:childTnLst>
                          </p:cTn>
                        </p:par>
                      </p:childTnLst>
                    </p:cTn>
                  </p:par>
                  <p:par>
                    <p:cTn id="310" fill="hold">
                      <p:stCondLst>
                        <p:cond delay="indefinite"/>
                      </p:stCondLst>
                      <p:childTnLst>
                        <p:par>
                          <p:cTn id="311" fill="hold">
                            <p:stCondLst>
                              <p:cond delay="0"/>
                            </p:stCondLst>
                            <p:childTnLst>
                              <p:par>
                                <p:cTn id="312" presetID="1" presetClass="entr" presetSubtype="0" fill="hold" nodeType="clickEffect">
                                  <p:stCondLst>
                                    <p:cond delay="0"/>
                                  </p:stCondLst>
                                  <p:childTnLst>
                                    <p:set>
                                      <p:cBhvr>
                                        <p:cTn id="313" dur="1" fill="hold">
                                          <p:stCondLst>
                                            <p:cond delay="0"/>
                                          </p:stCondLst>
                                        </p:cTn>
                                        <p:tgtEl>
                                          <p:spTgt spid="316"/>
                                        </p:tgtEl>
                                        <p:attrNameLst>
                                          <p:attrName>style.visibility</p:attrName>
                                        </p:attrNameLst>
                                      </p:cBhvr>
                                      <p:to>
                                        <p:strVal val="visible"/>
                                      </p:to>
                                    </p:set>
                                  </p:childTnLst>
                                </p:cTn>
                              </p:par>
                            </p:childTnLst>
                          </p:cTn>
                        </p:par>
                      </p:childTnLst>
                    </p:cTn>
                  </p:par>
                  <p:par>
                    <p:cTn id="314" fill="hold">
                      <p:stCondLst>
                        <p:cond delay="indefinite"/>
                      </p:stCondLst>
                      <p:childTnLst>
                        <p:par>
                          <p:cTn id="315" fill="hold">
                            <p:stCondLst>
                              <p:cond delay="0"/>
                            </p:stCondLst>
                            <p:childTnLst>
                              <p:par>
                                <p:cTn id="316" presetID="10" presetClass="exit" presetSubtype="0" fill="hold" nodeType="clickEffect">
                                  <p:stCondLst>
                                    <p:cond delay="0"/>
                                  </p:stCondLst>
                                  <p:childTnLst>
                                    <p:animEffect transition="out" filter="fade">
                                      <p:cBhvr>
                                        <p:cTn id="317" dur="500"/>
                                        <p:tgtEl>
                                          <p:spTgt spid="314"/>
                                        </p:tgtEl>
                                      </p:cBhvr>
                                    </p:animEffect>
                                    <p:set>
                                      <p:cBhvr>
                                        <p:cTn id="318" dur="1" fill="hold">
                                          <p:stCondLst>
                                            <p:cond delay="499"/>
                                          </p:stCondLst>
                                        </p:cTn>
                                        <p:tgtEl>
                                          <p:spTgt spid="314"/>
                                        </p:tgtEl>
                                        <p:attrNameLst>
                                          <p:attrName>style.visibility</p:attrName>
                                        </p:attrNameLst>
                                      </p:cBhvr>
                                      <p:to>
                                        <p:strVal val="hidden"/>
                                      </p:to>
                                    </p:set>
                                  </p:childTnLst>
                                </p:cTn>
                              </p:par>
                              <p:par>
                                <p:cTn id="319" presetID="1" presetClass="exit" presetSubtype="0" fill="hold" grpId="1" nodeType="withEffect">
                                  <p:stCondLst>
                                    <p:cond delay="0"/>
                                  </p:stCondLst>
                                  <p:childTnLst>
                                    <p:set>
                                      <p:cBhvr>
                                        <p:cTn id="320" dur="1" fill="hold">
                                          <p:stCondLst>
                                            <p:cond delay="0"/>
                                          </p:stCondLst>
                                        </p:cTn>
                                        <p:tgtEl>
                                          <p:spTgt spid="317"/>
                                        </p:tgtEl>
                                        <p:attrNameLst>
                                          <p:attrName>style.visibility</p:attrName>
                                        </p:attrNameLst>
                                      </p:cBhvr>
                                      <p:to>
                                        <p:strVal val="hidden"/>
                                      </p:to>
                                    </p:set>
                                  </p:childTnLst>
                                </p:cTn>
                              </p:par>
                              <p:par>
                                <p:cTn id="321" presetID="10" presetClass="exit" presetSubtype="0" fill="hold" nodeType="withEffect">
                                  <p:stCondLst>
                                    <p:cond delay="0"/>
                                  </p:stCondLst>
                                  <p:childTnLst>
                                    <p:animEffect transition="out" filter="fade">
                                      <p:cBhvr>
                                        <p:cTn id="322" dur="500"/>
                                        <p:tgtEl>
                                          <p:spTgt spid="315"/>
                                        </p:tgtEl>
                                      </p:cBhvr>
                                    </p:animEffect>
                                    <p:set>
                                      <p:cBhvr>
                                        <p:cTn id="323" dur="1" fill="hold">
                                          <p:stCondLst>
                                            <p:cond delay="499"/>
                                          </p:stCondLst>
                                        </p:cTn>
                                        <p:tgtEl>
                                          <p:spTgt spid="315"/>
                                        </p:tgtEl>
                                        <p:attrNameLst>
                                          <p:attrName>style.visibility</p:attrName>
                                        </p:attrNameLst>
                                      </p:cBhvr>
                                      <p:to>
                                        <p:strVal val="hidden"/>
                                      </p:to>
                                    </p:set>
                                  </p:childTnLst>
                                </p:cTn>
                              </p:par>
                              <p:par>
                                <p:cTn id="324" presetID="10" presetClass="exit" presetSubtype="0" fill="hold" nodeType="withEffect">
                                  <p:stCondLst>
                                    <p:cond delay="0"/>
                                  </p:stCondLst>
                                  <p:childTnLst>
                                    <p:animEffect transition="out" filter="fade">
                                      <p:cBhvr>
                                        <p:cTn id="325" dur="500"/>
                                        <p:tgtEl>
                                          <p:spTgt spid="316"/>
                                        </p:tgtEl>
                                      </p:cBhvr>
                                    </p:animEffect>
                                    <p:set>
                                      <p:cBhvr>
                                        <p:cTn id="326" dur="1" fill="hold">
                                          <p:stCondLst>
                                            <p:cond delay="499"/>
                                          </p:stCondLst>
                                        </p:cTn>
                                        <p:tgtEl>
                                          <p:spTgt spid="316"/>
                                        </p:tgtEl>
                                        <p:attrNameLst>
                                          <p:attrName>style.visibility</p:attrName>
                                        </p:attrNameLst>
                                      </p:cBhvr>
                                      <p:to>
                                        <p:strVal val="hidden"/>
                                      </p:to>
                                    </p:set>
                                  </p:childTnLst>
                                </p:cTn>
                              </p:par>
                            </p:childTnLst>
                          </p:cTn>
                        </p:par>
                      </p:childTnLst>
                    </p:cTn>
                  </p:par>
                  <p:par>
                    <p:cTn id="327" fill="hold">
                      <p:stCondLst>
                        <p:cond delay="indefinite"/>
                      </p:stCondLst>
                      <p:childTnLst>
                        <p:par>
                          <p:cTn id="328" fill="hold">
                            <p:stCondLst>
                              <p:cond delay="0"/>
                            </p:stCondLst>
                            <p:childTnLst>
                              <p:par>
                                <p:cTn id="329" presetID="10" presetClass="exit" presetSubtype="0" fill="hold" grpId="1" nodeType="clickEffect">
                                  <p:stCondLst>
                                    <p:cond delay="0"/>
                                  </p:stCondLst>
                                  <p:childTnLst>
                                    <p:animEffect transition="out" filter="fade">
                                      <p:cBhvr>
                                        <p:cTn id="330" dur="500"/>
                                        <p:tgtEl>
                                          <p:spTgt spid="61"/>
                                        </p:tgtEl>
                                      </p:cBhvr>
                                    </p:animEffect>
                                    <p:set>
                                      <p:cBhvr>
                                        <p:cTn id="331" dur="1" fill="hold">
                                          <p:stCondLst>
                                            <p:cond delay="499"/>
                                          </p:stCondLst>
                                        </p:cTn>
                                        <p:tgtEl>
                                          <p:spTgt spid="61"/>
                                        </p:tgtEl>
                                        <p:attrNameLst>
                                          <p:attrName>style.visibility</p:attrName>
                                        </p:attrNameLst>
                                      </p:cBhvr>
                                      <p:to>
                                        <p:strVal val="hidden"/>
                                      </p:to>
                                    </p:set>
                                  </p:childTnLst>
                                </p:cTn>
                              </p:par>
                              <p:par>
                                <p:cTn id="332" presetID="10" presetClass="exit" presetSubtype="0" fill="hold" grpId="1" nodeType="withEffect">
                                  <p:stCondLst>
                                    <p:cond delay="0"/>
                                  </p:stCondLst>
                                  <p:childTnLst>
                                    <p:animEffect transition="out" filter="fade">
                                      <p:cBhvr>
                                        <p:cTn id="333" dur="500"/>
                                        <p:tgtEl>
                                          <p:spTgt spid="62"/>
                                        </p:tgtEl>
                                      </p:cBhvr>
                                    </p:animEffect>
                                    <p:set>
                                      <p:cBhvr>
                                        <p:cTn id="334" dur="1" fill="hold">
                                          <p:stCondLst>
                                            <p:cond delay="499"/>
                                          </p:stCondLst>
                                        </p:cTn>
                                        <p:tgtEl>
                                          <p:spTgt spid="62"/>
                                        </p:tgtEl>
                                        <p:attrNameLst>
                                          <p:attrName>style.visibility</p:attrName>
                                        </p:attrNameLst>
                                      </p:cBhvr>
                                      <p:to>
                                        <p:strVal val="hidden"/>
                                      </p:to>
                                    </p:set>
                                  </p:childTnLst>
                                </p:cTn>
                              </p:par>
                              <p:par>
                                <p:cTn id="335" presetID="10" presetClass="exit" presetSubtype="0" fill="hold" grpId="1" nodeType="withEffect">
                                  <p:stCondLst>
                                    <p:cond delay="0"/>
                                  </p:stCondLst>
                                  <p:childTnLst>
                                    <p:animEffect transition="out" filter="fade">
                                      <p:cBhvr>
                                        <p:cTn id="336" dur="500"/>
                                        <p:tgtEl>
                                          <p:spTgt spid="63"/>
                                        </p:tgtEl>
                                      </p:cBhvr>
                                    </p:animEffect>
                                    <p:set>
                                      <p:cBhvr>
                                        <p:cTn id="337" dur="1" fill="hold">
                                          <p:stCondLst>
                                            <p:cond delay="499"/>
                                          </p:stCondLst>
                                        </p:cTn>
                                        <p:tgtEl>
                                          <p:spTgt spid="63"/>
                                        </p:tgtEl>
                                        <p:attrNameLst>
                                          <p:attrName>style.visibility</p:attrName>
                                        </p:attrNameLst>
                                      </p:cBhvr>
                                      <p:to>
                                        <p:strVal val="hidden"/>
                                      </p:to>
                                    </p:set>
                                  </p:childTnLst>
                                </p:cTn>
                              </p:par>
                            </p:childTnLst>
                          </p:cTn>
                        </p:par>
                        <p:par>
                          <p:cTn id="338" fill="hold">
                            <p:stCondLst>
                              <p:cond delay="500"/>
                            </p:stCondLst>
                            <p:childTnLst>
                              <p:par>
                                <p:cTn id="339" presetID="10" presetClass="entr" presetSubtype="0" fill="hold" nodeType="afterEffect">
                                  <p:stCondLst>
                                    <p:cond delay="0"/>
                                  </p:stCondLst>
                                  <p:childTnLst>
                                    <p:set>
                                      <p:cBhvr>
                                        <p:cTn id="340" dur="1" fill="hold">
                                          <p:stCondLst>
                                            <p:cond delay="0"/>
                                          </p:stCondLst>
                                        </p:cTn>
                                        <p:tgtEl>
                                          <p:spTgt spid="29"/>
                                        </p:tgtEl>
                                        <p:attrNameLst>
                                          <p:attrName>style.visibility</p:attrName>
                                        </p:attrNameLst>
                                      </p:cBhvr>
                                      <p:to>
                                        <p:strVal val="visible"/>
                                      </p:to>
                                    </p:set>
                                    <p:animEffect transition="in" filter="fade">
                                      <p:cBhvr>
                                        <p:cTn id="341" dur="500"/>
                                        <p:tgtEl>
                                          <p:spTgt spid="29"/>
                                        </p:tgtEl>
                                      </p:cBhvr>
                                    </p:animEffect>
                                  </p:childTnLst>
                                </p:cTn>
                              </p:par>
                            </p:childTnLst>
                          </p:cTn>
                        </p:par>
                        <p:par>
                          <p:cTn id="342" fill="hold">
                            <p:stCondLst>
                              <p:cond delay="1000"/>
                            </p:stCondLst>
                            <p:childTnLst>
                              <p:par>
                                <p:cTn id="343" presetID="22" presetClass="entr" presetSubtype="1" fill="hold" grpId="0" nodeType="afterEffect">
                                  <p:stCondLst>
                                    <p:cond delay="0"/>
                                  </p:stCondLst>
                                  <p:childTnLst>
                                    <p:set>
                                      <p:cBhvr>
                                        <p:cTn id="344" dur="1" fill="hold">
                                          <p:stCondLst>
                                            <p:cond delay="0"/>
                                          </p:stCondLst>
                                        </p:cTn>
                                        <p:tgtEl>
                                          <p:spTgt spid="28"/>
                                        </p:tgtEl>
                                        <p:attrNameLst>
                                          <p:attrName>style.visibility</p:attrName>
                                        </p:attrNameLst>
                                      </p:cBhvr>
                                      <p:to>
                                        <p:strVal val="visible"/>
                                      </p:to>
                                    </p:set>
                                    <p:animEffect transition="in" filter="wipe(up)">
                                      <p:cBhvr>
                                        <p:cTn id="345" dur="1000"/>
                                        <p:tgtEl>
                                          <p:spTgt spid="28"/>
                                        </p:tgtEl>
                                      </p:cBhvr>
                                    </p:animEffect>
                                  </p:childTnLst>
                                </p:cTn>
                              </p:par>
                              <p:par>
                                <p:cTn id="346" presetID="10" presetClass="entr" presetSubtype="0" fill="hold" grpId="1" nodeType="withEffect">
                                  <p:stCondLst>
                                    <p:cond delay="0"/>
                                  </p:stCondLst>
                                  <p:childTnLst>
                                    <p:set>
                                      <p:cBhvr>
                                        <p:cTn id="347" dur="1" fill="hold">
                                          <p:stCondLst>
                                            <p:cond delay="0"/>
                                          </p:stCondLst>
                                        </p:cTn>
                                        <p:tgtEl>
                                          <p:spTgt spid="279"/>
                                        </p:tgtEl>
                                        <p:attrNameLst>
                                          <p:attrName>style.visibility</p:attrName>
                                        </p:attrNameLst>
                                      </p:cBhvr>
                                      <p:to>
                                        <p:strVal val="visible"/>
                                      </p:to>
                                    </p:set>
                                    <p:animEffect transition="in" filter="fade">
                                      <p:cBhvr>
                                        <p:cTn id="348" dur="500"/>
                                        <p:tgtEl>
                                          <p:spTgt spid="279"/>
                                        </p:tgtEl>
                                      </p:cBhvr>
                                    </p:animEffect>
                                  </p:childTnLst>
                                </p:cTn>
                              </p:par>
                            </p:childTnLst>
                          </p:cTn>
                        </p:par>
                        <p:par>
                          <p:cTn id="349" fill="hold">
                            <p:stCondLst>
                              <p:cond delay="2000"/>
                            </p:stCondLst>
                            <p:childTnLst>
                              <p:par>
                                <p:cTn id="350" presetID="10" presetClass="entr" presetSubtype="0" fill="hold" nodeType="afterEffect">
                                  <p:stCondLst>
                                    <p:cond delay="100"/>
                                  </p:stCondLst>
                                  <p:childTnLst>
                                    <p:set>
                                      <p:cBhvr>
                                        <p:cTn id="351" dur="1" fill="hold">
                                          <p:stCondLst>
                                            <p:cond delay="0"/>
                                          </p:stCondLst>
                                        </p:cTn>
                                        <p:tgtEl>
                                          <p:spTgt spid="9"/>
                                        </p:tgtEl>
                                        <p:attrNameLst>
                                          <p:attrName>style.visibility</p:attrName>
                                        </p:attrNameLst>
                                      </p:cBhvr>
                                      <p:to>
                                        <p:strVal val="visible"/>
                                      </p:to>
                                    </p:set>
                                    <p:animEffect transition="in" filter="fade">
                                      <p:cBhvr>
                                        <p:cTn id="352" dur="1000"/>
                                        <p:tgtEl>
                                          <p:spTgt spid="9"/>
                                        </p:tgtEl>
                                      </p:cBhvr>
                                    </p:animEffect>
                                  </p:childTnLst>
                                </p:cTn>
                              </p:par>
                            </p:childTnLst>
                          </p:cTn>
                        </p:par>
                      </p:childTnLst>
                    </p:cTn>
                  </p:par>
                  <p:par>
                    <p:cTn id="353" fill="hold">
                      <p:stCondLst>
                        <p:cond delay="indefinite"/>
                      </p:stCondLst>
                      <p:childTnLst>
                        <p:par>
                          <p:cTn id="354" fill="hold">
                            <p:stCondLst>
                              <p:cond delay="0"/>
                            </p:stCondLst>
                            <p:childTnLst>
                              <p:par>
                                <p:cTn id="355" presetID="10" presetClass="entr" presetSubtype="0" fill="hold" grpId="0" nodeType="clickEffect">
                                  <p:stCondLst>
                                    <p:cond delay="0"/>
                                  </p:stCondLst>
                                  <p:childTnLst>
                                    <p:set>
                                      <p:cBhvr>
                                        <p:cTn id="356" dur="1" fill="hold">
                                          <p:stCondLst>
                                            <p:cond delay="0"/>
                                          </p:stCondLst>
                                        </p:cTn>
                                        <p:tgtEl>
                                          <p:spTgt spid="98"/>
                                        </p:tgtEl>
                                        <p:attrNameLst>
                                          <p:attrName>style.visibility</p:attrName>
                                        </p:attrNameLst>
                                      </p:cBhvr>
                                      <p:to>
                                        <p:strVal val="visible"/>
                                      </p:to>
                                    </p:set>
                                    <p:animEffect transition="in" filter="fade">
                                      <p:cBhvr>
                                        <p:cTn id="357" dur="500"/>
                                        <p:tgtEl>
                                          <p:spTgt spid="98"/>
                                        </p:tgtEl>
                                      </p:cBhvr>
                                    </p:animEffect>
                                  </p:childTnLst>
                                </p:cTn>
                              </p:par>
                              <p:par>
                                <p:cTn id="358" presetID="22" presetClass="entr" presetSubtype="8" fill="hold" grpId="0" nodeType="withEffect">
                                  <p:stCondLst>
                                    <p:cond delay="0"/>
                                  </p:stCondLst>
                                  <p:childTnLst>
                                    <p:set>
                                      <p:cBhvr>
                                        <p:cTn id="359" dur="1" fill="hold">
                                          <p:stCondLst>
                                            <p:cond delay="0"/>
                                          </p:stCondLst>
                                        </p:cTn>
                                        <p:tgtEl>
                                          <p:spTgt spid="43"/>
                                        </p:tgtEl>
                                        <p:attrNameLst>
                                          <p:attrName>style.visibility</p:attrName>
                                        </p:attrNameLst>
                                      </p:cBhvr>
                                      <p:to>
                                        <p:strVal val="visible"/>
                                      </p:to>
                                    </p:set>
                                    <p:animEffect transition="in" filter="wipe(left)">
                                      <p:cBhvr>
                                        <p:cTn id="360" dur="1000"/>
                                        <p:tgtEl>
                                          <p:spTgt spid="43"/>
                                        </p:tgtEl>
                                      </p:cBhvr>
                                    </p:animEffect>
                                  </p:childTnLst>
                                </p:cTn>
                              </p:par>
                              <p:par>
                                <p:cTn id="361" presetID="53" presetClass="entr" presetSubtype="16" fill="hold" grpId="0" nodeType="withEffect">
                                  <p:stCondLst>
                                    <p:cond delay="0"/>
                                  </p:stCondLst>
                                  <p:childTnLst>
                                    <p:set>
                                      <p:cBhvr>
                                        <p:cTn id="362" dur="1" fill="hold">
                                          <p:stCondLst>
                                            <p:cond delay="0"/>
                                          </p:stCondLst>
                                        </p:cTn>
                                        <p:tgtEl>
                                          <p:spTgt spid="36"/>
                                        </p:tgtEl>
                                        <p:attrNameLst>
                                          <p:attrName>style.visibility</p:attrName>
                                        </p:attrNameLst>
                                      </p:cBhvr>
                                      <p:to>
                                        <p:strVal val="visible"/>
                                      </p:to>
                                    </p:set>
                                    <p:anim calcmode="lin" valueType="num">
                                      <p:cBhvr>
                                        <p:cTn id="363" dur="500" fill="hold"/>
                                        <p:tgtEl>
                                          <p:spTgt spid="36"/>
                                        </p:tgtEl>
                                        <p:attrNameLst>
                                          <p:attrName>ppt_w</p:attrName>
                                        </p:attrNameLst>
                                      </p:cBhvr>
                                      <p:tavLst>
                                        <p:tav tm="0">
                                          <p:val>
                                            <p:fltVal val="0"/>
                                          </p:val>
                                        </p:tav>
                                        <p:tav tm="100000">
                                          <p:val>
                                            <p:strVal val="#ppt_w"/>
                                          </p:val>
                                        </p:tav>
                                      </p:tavLst>
                                    </p:anim>
                                    <p:anim calcmode="lin" valueType="num">
                                      <p:cBhvr>
                                        <p:cTn id="364" dur="500" fill="hold"/>
                                        <p:tgtEl>
                                          <p:spTgt spid="36"/>
                                        </p:tgtEl>
                                        <p:attrNameLst>
                                          <p:attrName>ppt_h</p:attrName>
                                        </p:attrNameLst>
                                      </p:cBhvr>
                                      <p:tavLst>
                                        <p:tav tm="0">
                                          <p:val>
                                            <p:fltVal val="0"/>
                                          </p:val>
                                        </p:tav>
                                        <p:tav tm="100000">
                                          <p:val>
                                            <p:strVal val="#ppt_h"/>
                                          </p:val>
                                        </p:tav>
                                      </p:tavLst>
                                    </p:anim>
                                    <p:animEffect transition="in" filter="fade">
                                      <p:cBhvr>
                                        <p:cTn id="365" dur="500"/>
                                        <p:tgtEl>
                                          <p:spTgt spid="36"/>
                                        </p:tgtEl>
                                      </p:cBhvr>
                                    </p:animEffect>
                                  </p:childTnLst>
                                </p:cTn>
                              </p:par>
                            </p:childTnLst>
                          </p:cTn>
                        </p:par>
                        <p:par>
                          <p:cTn id="366" fill="hold">
                            <p:stCondLst>
                              <p:cond delay="1000"/>
                            </p:stCondLst>
                            <p:childTnLst>
                              <p:par>
                                <p:cTn id="367" presetID="22" presetClass="entr" presetSubtype="8" fill="hold" grpId="1" nodeType="afterEffect">
                                  <p:stCondLst>
                                    <p:cond delay="0"/>
                                  </p:stCondLst>
                                  <p:childTnLst>
                                    <p:set>
                                      <p:cBhvr>
                                        <p:cTn id="368" dur="1" fill="hold">
                                          <p:stCondLst>
                                            <p:cond delay="0"/>
                                          </p:stCondLst>
                                        </p:cTn>
                                        <p:tgtEl>
                                          <p:spTgt spid="43"/>
                                        </p:tgtEl>
                                        <p:attrNameLst>
                                          <p:attrName>style.visibility</p:attrName>
                                        </p:attrNameLst>
                                      </p:cBhvr>
                                      <p:to>
                                        <p:strVal val="visible"/>
                                      </p:to>
                                    </p:set>
                                    <p:animEffect transition="in" filter="wipe(left)">
                                      <p:cBhvr>
                                        <p:cTn id="369" dur="1000"/>
                                        <p:tgtEl>
                                          <p:spTgt spid="43"/>
                                        </p:tgtEl>
                                      </p:cBhvr>
                                    </p:animEffect>
                                  </p:childTnLst>
                                </p:cTn>
                              </p:par>
                              <p:par>
                                <p:cTn id="370" presetID="53" presetClass="entr" presetSubtype="16" fill="hold" grpId="0" nodeType="withEffect">
                                  <p:stCondLst>
                                    <p:cond delay="0"/>
                                  </p:stCondLst>
                                  <p:childTnLst>
                                    <p:set>
                                      <p:cBhvr>
                                        <p:cTn id="371" dur="1" fill="hold">
                                          <p:stCondLst>
                                            <p:cond delay="0"/>
                                          </p:stCondLst>
                                        </p:cTn>
                                        <p:tgtEl>
                                          <p:spTgt spid="37"/>
                                        </p:tgtEl>
                                        <p:attrNameLst>
                                          <p:attrName>style.visibility</p:attrName>
                                        </p:attrNameLst>
                                      </p:cBhvr>
                                      <p:to>
                                        <p:strVal val="visible"/>
                                      </p:to>
                                    </p:set>
                                    <p:anim calcmode="lin" valueType="num">
                                      <p:cBhvr>
                                        <p:cTn id="372" dur="500" fill="hold"/>
                                        <p:tgtEl>
                                          <p:spTgt spid="37"/>
                                        </p:tgtEl>
                                        <p:attrNameLst>
                                          <p:attrName>ppt_w</p:attrName>
                                        </p:attrNameLst>
                                      </p:cBhvr>
                                      <p:tavLst>
                                        <p:tav tm="0">
                                          <p:val>
                                            <p:fltVal val="0"/>
                                          </p:val>
                                        </p:tav>
                                        <p:tav tm="100000">
                                          <p:val>
                                            <p:strVal val="#ppt_w"/>
                                          </p:val>
                                        </p:tav>
                                      </p:tavLst>
                                    </p:anim>
                                    <p:anim calcmode="lin" valueType="num">
                                      <p:cBhvr>
                                        <p:cTn id="373" dur="500" fill="hold"/>
                                        <p:tgtEl>
                                          <p:spTgt spid="37"/>
                                        </p:tgtEl>
                                        <p:attrNameLst>
                                          <p:attrName>ppt_h</p:attrName>
                                        </p:attrNameLst>
                                      </p:cBhvr>
                                      <p:tavLst>
                                        <p:tav tm="0">
                                          <p:val>
                                            <p:fltVal val="0"/>
                                          </p:val>
                                        </p:tav>
                                        <p:tav tm="100000">
                                          <p:val>
                                            <p:strVal val="#ppt_h"/>
                                          </p:val>
                                        </p:tav>
                                      </p:tavLst>
                                    </p:anim>
                                    <p:animEffect transition="in" filter="fade">
                                      <p:cBhvr>
                                        <p:cTn id="374" dur="500"/>
                                        <p:tgtEl>
                                          <p:spTgt spid="37"/>
                                        </p:tgtEl>
                                      </p:cBhvr>
                                    </p:animEffect>
                                  </p:childTnLst>
                                </p:cTn>
                              </p:par>
                            </p:childTnLst>
                          </p:cTn>
                        </p:par>
                        <p:par>
                          <p:cTn id="375" fill="hold">
                            <p:stCondLst>
                              <p:cond delay="2000"/>
                            </p:stCondLst>
                            <p:childTnLst>
                              <p:par>
                                <p:cTn id="376" presetID="22" presetClass="entr" presetSubtype="8" fill="hold" grpId="2" nodeType="afterEffect">
                                  <p:stCondLst>
                                    <p:cond delay="0"/>
                                  </p:stCondLst>
                                  <p:childTnLst>
                                    <p:set>
                                      <p:cBhvr>
                                        <p:cTn id="377" dur="1" fill="hold">
                                          <p:stCondLst>
                                            <p:cond delay="0"/>
                                          </p:stCondLst>
                                        </p:cTn>
                                        <p:tgtEl>
                                          <p:spTgt spid="43"/>
                                        </p:tgtEl>
                                        <p:attrNameLst>
                                          <p:attrName>style.visibility</p:attrName>
                                        </p:attrNameLst>
                                      </p:cBhvr>
                                      <p:to>
                                        <p:strVal val="visible"/>
                                      </p:to>
                                    </p:set>
                                    <p:animEffect transition="in" filter="wipe(left)">
                                      <p:cBhvr>
                                        <p:cTn id="378" dur="1000"/>
                                        <p:tgtEl>
                                          <p:spTgt spid="43"/>
                                        </p:tgtEl>
                                      </p:cBhvr>
                                    </p:animEffect>
                                  </p:childTnLst>
                                </p:cTn>
                              </p:par>
                              <p:par>
                                <p:cTn id="379" presetID="53" presetClass="entr" presetSubtype="16" fill="hold" grpId="0" nodeType="withEffect">
                                  <p:stCondLst>
                                    <p:cond delay="0"/>
                                  </p:stCondLst>
                                  <p:childTnLst>
                                    <p:set>
                                      <p:cBhvr>
                                        <p:cTn id="380" dur="1" fill="hold">
                                          <p:stCondLst>
                                            <p:cond delay="0"/>
                                          </p:stCondLst>
                                        </p:cTn>
                                        <p:tgtEl>
                                          <p:spTgt spid="38"/>
                                        </p:tgtEl>
                                        <p:attrNameLst>
                                          <p:attrName>style.visibility</p:attrName>
                                        </p:attrNameLst>
                                      </p:cBhvr>
                                      <p:to>
                                        <p:strVal val="visible"/>
                                      </p:to>
                                    </p:set>
                                    <p:anim calcmode="lin" valueType="num">
                                      <p:cBhvr>
                                        <p:cTn id="381" dur="500" fill="hold"/>
                                        <p:tgtEl>
                                          <p:spTgt spid="38"/>
                                        </p:tgtEl>
                                        <p:attrNameLst>
                                          <p:attrName>ppt_w</p:attrName>
                                        </p:attrNameLst>
                                      </p:cBhvr>
                                      <p:tavLst>
                                        <p:tav tm="0">
                                          <p:val>
                                            <p:fltVal val="0"/>
                                          </p:val>
                                        </p:tav>
                                        <p:tav tm="100000">
                                          <p:val>
                                            <p:strVal val="#ppt_w"/>
                                          </p:val>
                                        </p:tav>
                                      </p:tavLst>
                                    </p:anim>
                                    <p:anim calcmode="lin" valueType="num">
                                      <p:cBhvr>
                                        <p:cTn id="382" dur="500" fill="hold"/>
                                        <p:tgtEl>
                                          <p:spTgt spid="38"/>
                                        </p:tgtEl>
                                        <p:attrNameLst>
                                          <p:attrName>ppt_h</p:attrName>
                                        </p:attrNameLst>
                                      </p:cBhvr>
                                      <p:tavLst>
                                        <p:tav tm="0">
                                          <p:val>
                                            <p:fltVal val="0"/>
                                          </p:val>
                                        </p:tav>
                                        <p:tav tm="100000">
                                          <p:val>
                                            <p:strVal val="#ppt_h"/>
                                          </p:val>
                                        </p:tav>
                                      </p:tavLst>
                                    </p:anim>
                                    <p:animEffect transition="in" filter="fade">
                                      <p:cBhvr>
                                        <p:cTn id="383" dur="500"/>
                                        <p:tgtEl>
                                          <p:spTgt spid="38"/>
                                        </p:tgtEl>
                                      </p:cBhvr>
                                    </p:animEffect>
                                  </p:childTnLst>
                                </p:cTn>
                              </p:par>
                            </p:childTnLst>
                          </p:cTn>
                        </p:par>
                        <p:par>
                          <p:cTn id="384" fill="hold">
                            <p:stCondLst>
                              <p:cond delay="3000"/>
                            </p:stCondLst>
                            <p:childTnLst>
                              <p:par>
                                <p:cTn id="385" presetID="10" presetClass="exit" presetSubtype="0" fill="hold" grpId="1" nodeType="afterEffect">
                                  <p:stCondLst>
                                    <p:cond delay="0"/>
                                  </p:stCondLst>
                                  <p:childTnLst>
                                    <p:animEffect transition="out" filter="fade">
                                      <p:cBhvr>
                                        <p:cTn id="386" dur="500"/>
                                        <p:tgtEl>
                                          <p:spTgt spid="28"/>
                                        </p:tgtEl>
                                      </p:cBhvr>
                                    </p:animEffect>
                                    <p:set>
                                      <p:cBhvr>
                                        <p:cTn id="387" dur="1" fill="hold">
                                          <p:stCondLst>
                                            <p:cond delay="499"/>
                                          </p:stCondLst>
                                        </p:cTn>
                                        <p:tgtEl>
                                          <p:spTgt spid="28"/>
                                        </p:tgtEl>
                                        <p:attrNameLst>
                                          <p:attrName>style.visibility</p:attrName>
                                        </p:attrNameLst>
                                      </p:cBhvr>
                                      <p:to>
                                        <p:strVal val="hidden"/>
                                      </p:to>
                                    </p:set>
                                  </p:childTnLst>
                                </p:cTn>
                              </p:par>
                              <p:par>
                                <p:cTn id="388" presetID="10" presetClass="exit" presetSubtype="0" fill="hold" nodeType="withEffect">
                                  <p:stCondLst>
                                    <p:cond delay="0"/>
                                  </p:stCondLst>
                                  <p:childTnLst>
                                    <p:animEffect transition="out" filter="fade">
                                      <p:cBhvr>
                                        <p:cTn id="389" dur="500"/>
                                        <p:tgtEl>
                                          <p:spTgt spid="9"/>
                                        </p:tgtEl>
                                      </p:cBhvr>
                                    </p:animEffect>
                                    <p:set>
                                      <p:cBhvr>
                                        <p:cTn id="390" dur="1" fill="hold">
                                          <p:stCondLst>
                                            <p:cond delay="499"/>
                                          </p:stCondLst>
                                        </p:cTn>
                                        <p:tgtEl>
                                          <p:spTgt spid="9"/>
                                        </p:tgtEl>
                                        <p:attrNameLst>
                                          <p:attrName>style.visibility</p:attrName>
                                        </p:attrNameLst>
                                      </p:cBhvr>
                                      <p:to>
                                        <p:strVal val="hidden"/>
                                      </p:to>
                                    </p:set>
                                  </p:childTnLst>
                                </p:cTn>
                              </p:par>
                              <p:par>
                                <p:cTn id="391" presetID="10" presetClass="exit" presetSubtype="0" fill="hold" grpId="2" nodeType="withEffect">
                                  <p:stCondLst>
                                    <p:cond delay="0"/>
                                  </p:stCondLst>
                                  <p:childTnLst>
                                    <p:animEffect transition="out" filter="fade">
                                      <p:cBhvr>
                                        <p:cTn id="392" dur="500"/>
                                        <p:tgtEl>
                                          <p:spTgt spid="279"/>
                                        </p:tgtEl>
                                      </p:cBhvr>
                                    </p:animEffect>
                                    <p:set>
                                      <p:cBhvr>
                                        <p:cTn id="393" dur="1" fill="hold">
                                          <p:stCondLst>
                                            <p:cond delay="499"/>
                                          </p:stCondLst>
                                        </p:cTn>
                                        <p:tgtEl>
                                          <p:spTgt spid="279"/>
                                        </p:tgtEl>
                                        <p:attrNameLst>
                                          <p:attrName>style.visibility</p:attrName>
                                        </p:attrNameLst>
                                      </p:cBhvr>
                                      <p:to>
                                        <p:strVal val="hidden"/>
                                      </p:to>
                                    </p:set>
                                  </p:childTnLst>
                                </p:cTn>
                              </p:par>
                              <p:par>
                                <p:cTn id="394" presetID="10" presetClass="exit" presetSubtype="0" fill="hold" grpId="3" nodeType="withEffect">
                                  <p:stCondLst>
                                    <p:cond delay="0"/>
                                  </p:stCondLst>
                                  <p:childTnLst>
                                    <p:animEffect transition="out" filter="fade">
                                      <p:cBhvr>
                                        <p:cTn id="395" dur="500"/>
                                        <p:tgtEl>
                                          <p:spTgt spid="43"/>
                                        </p:tgtEl>
                                      </p:cBhvr>
                                    </p:animEffect>
                                    <p:set>
                                      <p:cBhvr>
                                        <p:cTn id="396" dur="1" fill="hold">
                                          <p:stCondLst>
                                            <p:cond delay="499"/>
                                          </p:stCondLst>
                                        </p:cTn>
                                        <p:tgtEl>
                                          <p:spTgt spid="43"/>
                                        </p:tgtEl>
                                        <p:attrNameLst>
                                          <p:attrName>style.visibility</p:attrName>
                                        </p:attrNameLst>
                                      </p:cBhvr>
                                      <p:to>
                                        <p:strVal val="hidden"/>
                                      </p:to>
                                    </p:set>
                                  </p:childTnLst>
                                </p:cTn>
                              </p:par>
                            </p:childTnLst>
                          </p:cTn>
                        </p:par>
                      </p:childTnLst>
                    </p:cTn>
                  </p:par>
                  <p:par>
                    <p:cTn id="397" fill="hold">
                      <p:stCondLst>
                        <p:cond delay="indefinite"/>
                      </p:stCondLst>
                      <p:childTnLst>
                        <p:par>
                          <p:cTn id="398" fill="hold">
                            <p:stCondLst>
                              <p:cond delay="0"/>
                            </p:stCondLst>
                            <p:childTnLst>
                              <p:par>
                                <p:cTn id="399" presetID="1" presetClass="exit" presetSubtype="0" fill="hold" grpId="1" nodeType="clickEffect">
                                  <p:stCondLst>
                                    <p:cond delay="0"/>
                                  </p:stCondLst>
                                  <p:childTnLst>
                                    <p:set>
                                      <p:cBhvr>
                                        <p:cTn id="400" dur="1" fill="hold">
                                          <p:stCondLst>
                                            <p:cond delay="0"/>
                                          </p:stCondLst>
                                        </p:cTn>
                                        <p:tgtEl>
                                          <p:spTgt spid="98"/>
                                        </p:tgtEl>
                                        <p:attrNameLst>
                                          <p:attrName>style.visibility</p:attrName>
                                        </p:attrNameLst>
                                      </p:cBhvr>
                                      <p:to>
                                        <p:strVal val="hidden"/>
                                      </p:to>
                                    </p:set>
                                  </p:childTnLst>
                                </p:cTn>
                              </p:par>
                              <p:par>
                                <p:cTn id="401" presetID="1" presetClass="exit" presetSubtype="0" fill="hold" grpId="1" nodeType="withEffect">
                                  <p:stCondLst>
                                    <p:cond delay="0"/>
                                  </p:stCondLst>
                                  <p:childTnLst>
                                    <p:set>
                                      <p:cBhvr>
                                        <p:cTn id="402" dur="1" fill="hold">
                                          <p:stCondLst>
                                            <p:cond delay="0"/>
                                          </p:stCondLst>
                                        </p:cTn>
                                        <p:tgtEl>
                                          <p:spTgt spid="36"/>
                                        </p:tgtEl>
                                        <p:attrNameLst>
                                          <p:attrName>style.visibility</p:attrName>
                                        </p:attrNameLst>
                                      </p:cBhvr>
                                      <p:to>
                                        <p:strVal val="hidden"/>
                                      </p:to>
                                    </p:set>
                                  </p:childTnLst>
                                </p:cTn>
                              </p:par>
                              <p:par>
                                <p:cTn id="403" presetID="1" presetClass="exit" presetSubtype="0" fill="hold" grpId="1" nodeType="withEffect">
                                  <p:stCondLst>
                                    <p:cond delay="0"/>
                                  </p:stCondLst>
                                  <p:childTnLst>
                                    <p:set>
                                      <p:cBhvr>
                                        <p:cTn id="404" dur="1" fill="hold">
                                          <p:stCondLst>
                                            <p:cond delay="0"/>
                                          </p:stCondLst>
                                        </p:cTn>
                                        <p:tgtEl>
                                          <p:spTgt spid="37"/>
                                        </p:tgtEl>
                                        <p:attrNameLst>
                                          <p:attrName>style.visibility</p:attrName>
                                        </p:attrNameLst>
                                      </p:cBhvr>
                                      <p:to>
                                        <p:strVal val="hidden"/>
                                      </p:to>
                                    </p:set>
                                  </p:childTnLst>
                                </p:cTn>
                              </p:par>
                              <p:par>
                                <p:cTn id="405" presetID="1" presetClass="exit" presetSubtype="0" fill="hold" grpId="1" nodeType="withEffect">
                                  <p:stCondLst>
                                    <p:cond delay="0"/>
                                  </p:stCondLst>
                                  <p:childTnLst>
                                    <p:set>
                                      <p:cBhvr>
                                        <p:cTn id="406" dur="1" fill="hold">
                                          <p:stCondLst>
                                            <p:cond delay="0"/>
                                          </p:stCondLst>
                                        </p:cTn>
                                        <p:tgtEl>
                                          <p:spTgt spid="38"/>
                                        </p:tgtEl>
                                        <p:attrNameLst>
                                          <p:attrName>style.visibility</p:attrName>
                                        </p:attrNameLst>
                                      </p:cBhvr>
                                      <p:to>
                                        <p:strVal val="hidden"/>
                                      </p:to>
                                    </p:set>
                                  </p:childTnLst>
                                </p:cTn>
                              </p:par>
                              <p:par>
                                <p:cTn id="407" presetID="1" presetClass="entr" presetSubtype="0" fill="hold" nodeType="withEffect">
                                  <p:stCondLst>
                                    <p:cond delay="0"/>
                                  </p:stCondLst>
                                  <p:childTnLst>
                                    <p:set>
                                      <p:cBhvr>
                                        <p:cTn id="408" dur="1" fill="hold">
                                          <p:stCondLst>
                                            <p:cond delay="0"/>
                                          </p:stCondLst>
                                        </p:cTn>
                                        <p:tgtEl>
                                          <p:spTgt spid="10"/>
                                        </p:tgtEl>
                                        <p:attrNameLst>
                                          <p:attrName>style.visibility</p:attrName>
                                        </p:attrNameLst>
                                      </p:cBhvr>
                                      <p:to>
                                        <p:strVal val="visible"/>
                                      </p:to>
                                    </p:set>
                                  </p:childTnLst>
                                </p:cTn>
                              </p:par>
                            </p:childTnLst>
                          </p:cTn>
                        </p:par>
                        <p:par>
                          <p:cTn id="409" fill="hold">
                            <p:stCondLst>
                              <p:cond delay="0"/>
                            </p:stCondLst>
                            <p:childTnLst>
                              <p:par>
                                <p:cTn id="410" presetID="56" presetClass="path" presetSubtype="0" accel="50000" decel="50000" fill="hold" nodeType="afterEffect">
                                  <p:stCondLst>
                                    <p:cond delay="0"/>
                                  </p:stCondLst>
                                  <p:childTnLst>
                                    <p:animMotion origin="layout" path="M 1.11111E-6 3.7037E-6 L 0.55417 -0.52385 " pathEditMode="relative" rAng="0" ptsTypes="AA">
                                      <p:cBhvr>
                                        <p:cTn id="411" dur="2000" fill="hold"/>
                                        <p:tgtEl>
                                          <p:spTgt spid="10"/>
                                        </p:tgtEl>
                                        <p:attrNameLst>
                                          <p:attrName>ppt_x</p:attrName>
                                          <p:attrName>ppt_y</p:attrName>
                                        </p:attrNameLst>
                                      </p:cBhvr>
                                      <p:rCtr x="27708" y="-26204"/>
                                    </p:animMotion>
                                  </p:childTnLst>
                                </p:cTn>
                              </p:par>
                            </p:childTnLst>
                          </p:cTn>
                        </p:par>
                      </p:childTnLst>
                    </p:cTn>
                  </p:par>
                  <p:par>
                    <p:cTn id="412" fill="hold">
                      <p:stCondLst>
                        <p:cond delay="indefinite"/>
                      </p:stCondLst>
                      <p:childTnLst>
                        <p:par>
                          <p:cTn id="413" fill="hold">
                            <p:stCondLst>
                              <p:cond delay="0"/>
                            </p:stCondLst>
                            <p:childTnLst>
                              <p:par>
                                <p:cTn id="414" presetID="53" presetClass="entr" presetSubtype="16" fill="hold" nodeType="clickEffect">
                                  <p:stCondLst>
                                    <p:cond delay="0"/>
                                  </p:stCondLst>
                                  <p:childTnLst>
                                    <p:set>
                                      <p:cBhvr>
                                        <p:cTn id="415" dur="1" fill="hold">
                                          <p:stCondLst>
                                            <p:cond delay="0"/>
                                          </p:stCondLst>
                                        </p:cTn>
                                        <p:tgtEl>
                                          <p:spTgt spid="14"/>
                                        </p:tgtEl>
                                        <p:attrNameLst>
                                          <p:attrName>style.visibility</p:attrName>
                                        </p:attrNameLst>
                                      </p:cBhvr>
                                      <p:to>
                                        <p:strVal val="visible"/>
                                      </p:to>
                                    </p:set>
                                    <p:anim calcmode="lin" valueType="num">
                                      <p:cBhvr>
                                        <p:cTn id="416" dur="500" fill="hold"/>
                                        <p:tgtEl>
                                          <p:spTgt spid="14"/>
                                        </p:tgtEl>
                                        <p:attrNameLst>
                                          <p:attrName>ppt_w</p:attrName>
                                        </p:attrNameLst>
                                      </p:cBhvr>
                                      <p:tavLst>
                                        <p:tav tm="0">
                                          <p:val>
                                            <p:fltVal val="0"/>
                                          </p:val>
                                        </p:tav>
                                        <p:tav tm="100000">
                                          <p:val>
                                            <p:strVal val="#ppt_w"/>
                                          </p:val>
                                        </p:tav>
                                      </p:tavLst>
                                    </p:anim>
                                    <p:anim calcmode="lin" valueType="num">
                                      <p:cBhvr>
                                        <p:cTn id="417" dur="500" fill="hold"/>
                                        <p:tgtEl>
                                          <p:spTgt spid="14"/>
                                        </p:tgtEl>
                                        <p:attrNameLst>
                                          <p:attrName>ppt_h</p:attrName>
                                        </p:attrNameLst>
                                      </p:cBhvr>
                                      <p:tavLst>
                                        <p:tav tm="0">
                                          <p:val>
                                            <p:fltVal val="0"/>
                                          </p:val>
                                        </p:tav>
                                        <p:tav tm="100000">
                                          <p:val>
                                            <p:strVal val="#ppt_h"/>
                                          </p:val>
                                        </p:tav>
                                      </p:tavLst>
                                    </p:anim>
                                    <p:animEffect transition="in" filter="fade">
                                      <p:cBhvr>
                                        <p:cTn id="418" dur="500"/>
                                        <p:tgtEl>
                                          <p:spTgt spid="14"/>
                                        </p:tgtEl>
                                      </p:cBhvr>
                                    </p:animEffect>
                                  </p:childTnLst>
                                </p:cTn>
                              </p:par>
                              <p:par>
                                <p:cTn id="419" presetID="53" presetClass="entr" presetSubtype="16" fill="hold" nodeType="withEffect">
                                  <p:stCondLst>
                                    <p:cond delay="0"/>
                                  </p:stCondLst>
                                  <p:childTnLst>
                                    <p:set>
                                      <p:cBhvr>
                                        <p:cTn id="420" dur="1" fill="hold">
                                          <p:stCondLst>
                                            <p:cond delay="0"/>
                                          </p:stCondLst>
                                        </p:cTn>
                                        <p:tgtEl>
                                          <p:spTgt spid="30"/>
                                        </p:tgtEl>
                                        <p:attrNameLst>
                                          <p:attrName>style.visibility</p:attrName>
                                        </p:attrNameLst>
                                      </p:cBhvr>
                                      <p:to>
                                        <p:strVal val="visible"/>
                                      </p:to>
                                    </p:set>
                                    <p:anim calcmode="lin" valueType="num">
                                      <p:cBhvr>
                                        <p:cTn id="421" dur="500" fill="hold"/>
                                        <p:tgtEl>
                                          <p:spTgt spid="30"/>
                                        </p:tgtEl>
                                        <p:attrNameLst>
                                          <p:attrName>ppt_w</p:attrName>
                                        </p:attrNameLst>
                                      </p:cBhvr>
                                      <p:tavLst>
                                        <p:tav tm="0">
                                          <p:val>
                                            <p:fltVal val="0"/>
                                          </p:val>
                                        </p:tav>
                                        <p:tav tm="100000">
                                          <p:val>
                                            <p:strVal val="#ppt_w"/>
                                          </p:val>
                                        </p:tav>
                                      </p:tavLst>
                                    </p:anim>
                                    <p:anim calcmode="lin" valueType="num">
                                      <p:cBhvr>
                                        <p:cTn id="422" dur="500" fill="hold"/>
                                        <p:tgtEl>
                                          <p:spTgt spid="30"/>
                                        </p:tgtEl>
                                        <p:attrNameLst>
                                          <p:attrName>ppt_h</p:attrName>
                                        </p:attrNameLst>
                                      </p:cBhvr>
                                      <p:tavLst>
                                        <p:tav tm="0">
                                          <p:val>
                                            <p:fltVal val="0"/>
                                          </p:val>
                                        </p:tav>
                                        <p:tav tm="100000">
                                          <p:val>
                                            <p:strVal val="#ppt_h"/>
                                          </p:val>
                                        </p:tav>
                                      </p:tavLst>
                                    </p:anim>
                                    <p:animEffect transition="in" filter="fade">
                                      <p:cBhvr>
                                        <p:cTn id="423" dur="500"/>
                                        <p:tgtEl>
                                          <p:spTgt spid="30"/>
                                        </p:tgtEl>
                                      </p:cBhvr>
                                    </p:animEffect>
                                  </p:childTnLst>
                                </p:cTn>
                              </p:par>
                              <p:par>
                                <p:cTn id="424" presetID="53" presetClass="entr" presetSubtype="16" fill="hold" grpId="2" nodeType="withEffect">
                                  <p:stCondLst>
                                    <p:cond delay="0"/>
                                  </p:stCondLst>
                                  <p:childTnLst>
                                    <p:set>
                                      <p:cBhvr>
                                        <p:cTn id="425" dur="1" fill="hold">
                                          <p:stCondLst>
                                            <p:cond delay="0"/>
                                          </p:stCondLst>
                                        </p:cTn>
                                        <p:tgtEl>
                                          <p:spTgt spid="81"/>
                                        </p:tgtEl>
                                        <p:attrNameLst>
                                          <p:attrName>style.visibility</p:attrName>
                                        </p:attrNameLst>
                                      </p:cBhvr>
                                      <p:to>
                                        <p:strVal val="visible"/>
                                      </p:to>
                                    </p:set>
                                    <p:anim calcmode="lin" valueType="num">
                                      <p:cBhvr>
                                        <p:cTn id="426" dur="500" fill="hold"/>
                                        <p:tgtEl>
                                          <p:spTgt spid="81"/>
                                        </p:tgtEl>
                                        <p:attrNameLst>
                                          <p:attrName>ppt_w</p:attrName>
                                        </p:attrNameLst>
                                      </p:cBhvr>
                                      <p:tavLst>
                                        <p:tav tm="0">
                                          <p:val>
                                            <p:fltVal val="0"/>
                                          </p:val>
                                        </p:tav>
                                        <p:tav tm="100000">
                                          <p:val>
                                            <p:strVal val="#ppt_w"/>
                                          </p:val>
                                        </p:tav>
                                      </p:tavLst>
                                    </p:anim>
                                    <p:anim calcmode="lin" valueType="num">
                                      <p:cBhvr>
                                        <p:cTn id="427" dur="500" fill="hold"/>
                                        <p:tgtEl>
                                          <p:spTgt spid="81"/>
                                        </p:tgtEl>
                                        <p:attrNameLst>
                                          <p:attrName>ppt_h</p:attrName>
                                        </p:attrNameLst>
                                      </p:cBhvr>
                                      <p:tavLst>
                                        <p:tav tm="0">
                                          <p:val>
                                            <p:fltVal val="0"/>
                                          </p:val>
                                        </p:tav>
                                        <p:tav tm="100000">
                                          <p:val>
                                            <p:strVal val="#ppt_h"/>
                                          </p:val>
                                        </p:tav>
                                      </p:tavLst>
                                    </p:anim>
                                    <p:animEffect transition="in" filter="fade">
                                      <p:cBhvr>
                                        <p:cTn id="428" dur="500"/>
                                        <p:tgtEl>
                                          <p:spTgt spid="81"/>
                                        </p:tgtEl>
                                      </p:cBhvr>
                                    </p:animEffect>
                                  </p:childTnLst>
                                </p:cTn>
                              </p:par>
                            </p:childTnLst>
                          </p:cTn>
                        </p:par>
                      </p:childTnLst>
                    </p:cTn>
                  </p:par>
                  <p:par>
                    <p:cTn id="429" fill="hold">
                      <p:stCondLst>
                        <p:cond delay="indefinite"/>
                      </p:stCondLst>
                      <p:childTnLst>
                        <p:par>
                          <p:cTn id="430" fill="hold">
                            <p:stCondLst>
                              <p:cond delay="0"/>
                            </p:stCondLst>
                            <p:childTnLst>
                              <p:par>
                                <p:cTn id="431" presetID="22" presetClass="entr" presetSubtype="1" repeatCount="3000" fill="hold" grpId="1" nodeType="clickEffect">
                                  <p:stCondLst>
                                    <p:cond delay="0"/>
                                  </p:stCondLst>
                                  <p:childTnLst>
                                    <p:set>
                                      <p:cBhvr>
                                        <p:cTn id="432" dur="1" fill="hold">
                                          <p:stCondLst>
                                            <p:cond delay="0"/>
                                          </p:stCondLst>
                                        </p:cTn>
                                        <p:tgtEl>
                                          <p:spTgt spid="27"/>
                                        </p:tgtEl>
                                        <p:attrNameLst>
                                          <p:attrName>style.visibility</p:attrName>
                                        </p:attrNameLst>
                                      </p:cBhvr>
                                      <p:to>
                                        <p:strVal val="visible"/>
                                      </p:to>
                                    </p:set>
                                    <p:animEffect transition="in" filter="wipe(up)">
                                      <p:cBhvr>
                                        <p:cTn id="433" dur="1000"/>
                                        <p:tgtEl>
                                          <p:spTgt spid="27"/>
                                        </p:tgtEl>
                                      </p:cBhvr>
                                    </p:animEffect>
                                  </p:childTnLst>
                                  <p:subTnLst>
                                    <p:set>
                                      <p:cBhvr override="childStyle">
                                        <p:cTn dur="1" fill="hold" display="0" masterRel="sameClick" afterEffect="1">
                                          <p:stCondLst>
                                            <p:cond evt="end" delay="0">
                                              <p:tn val="431"/>
                                            </p:cond>
                                          </p:stCondLst>
                                        </p:cTn>
                                        <p:tgtEl>
                                          <p:spTgt spid="27"/>
                                        </p:tgtEl>
                                        <p:attrNameLst>
                                          <p:attrName>style.visibility</p:attrName>
                                        </p:attrNameLst>
                                      </p:cBhvr>
                                      <p:to>
                                        <p:strVal val="hidden"/>
                                      </p:to>
                                    </p:set>
                                  </p:subTnLst>
                                </p:cTn>
                              </p:par>
                              <p:par>
                                <p:cTn id="434" presetID="22" presetClass="entr" presetSubtype="1" repeatCount="3000" fill="hold" grpId="1" nodeType="withEffect">
                                  <p:stCondLst>
                                    <p:cond delay="0"/>
                                  </p:stCondLst>
                                  <p:childTnLst>
                                    <p:set>
                                      <p:cBhvr>
                                        <p:cTn id="435" dur="1" fill="hold">
                                          <p:stCondLst>
                                            <p:cond delay="0"/>
                                          </p:stCondLst>
                                        </p:cTn>
                                        <p:tgtEl>
                                          <p:spTgt spid="5"/>
                                        </p:tgtEl>
                                        <p:attrNameLst>
                                          <p:attrName>style.visibility</p:attrName>
                                        </p:attrNameLst>
                                      </p:cBhvr>
                                      <p:to>
                                        <p:strVal val="visible"/>
                                      </p:to>
                                    </p:set>
                                    <p:animEffect transition="in" filter="wipe(up)">
                                      <p:cBhvr>
                                        <p:cTn id="436" dur="1000"/>
                                        <p:tgtEl>
                                          <p:spTgt spid="5"/>
                                        </p:tgtEl>
                                      </p:cBhvr>
                                    </p:animEffect>
                                  </p:childTnLst>
                                  <p:subTnLst>
                                    <p:set>
                                      <p:cBhvr override="childStyle">
                                        <p:cTn dur="1" fill="hold" display="0" masterRel="sameClick" afterEffect="1">
                                          <p:stCondLst>
                                            <p:cond evt="end" delay="0">
                                              <p:tn val="434"/>
                                            </p:cond>
                                          </p:stCondLst>
                                        </p:cTn>
                                        <p:tgtEl>
                                          <p:spTgt spid="5"/>
                                        </p:tgtEl>
                                        <p:attrNameLst>
                                          <p:attrName>style.visibility</p:attrName>
                                        </p:attrNameLst>
                                      </p:cBhvr>
                                      <p:to>
                                        <p:strVal val="hidden"/>
                                      </p:to>
                                    </p:set>
                                  </p:subTnLst>
                                </p:cTn>
                              </p:par>
                              <p:par>
                                <p:cTn id="437" presetID="22" presetClass="entr" presetSubtype="1" repeatCount="3000" fill="hold" grpId="1" nodeType="withEffect">
                                  <p:stCondLst>
                                    <p:cond delay="0"/>
                                  </p:stCondLst>
                                  <p:childTnLst>
                                    <p:set>
                                      <p:cBhvr>
                                        <p:cTn id="438" dur="1" fill="hold">
                                          <p:stCondLst>
                                            <p:cond delay="0"/>
                                          </p:stCondLst>
                                        </p:cTn>
                                        <p:tgtEl>
                                          <p:spTgt spid="26"/>
                                        </p:tgtEl>
                                        <p:attrNameLst>
                                          <p:attrName>style.visibility</p:attrName>
                                        </p:attrNameLst>
                                      </p:cBhvr>
                                      <p:to>
                                        <p:strVal val="visible"/>
                                      </p:to>
                                    </p:set>
                                    <p:animEffect transition="in" filter="wipe(up)">
                                      <p:cBhvr>
                                        <p:cTn id="439" dur="1000"/>
                                        <p:tgtEl>
                                          <p:spTgt spid="26"/>
                                        </p:tgtEl>
                                      </p:cBhvr>
                                    </p:animEffect>
                                  </p:childTnLst>
                                  <p:subTnLst>
                                    <p:set>
                                      <p:cBhvr override="childStyle">
                                        <p:cTn dur="1" fill="hold" display="0" masterRel="sameClick" afterEffect="1">
                                          <p:stCondLst>
                                            <p:cond evt="end" delay="0">
                                              <p:tn val="437"/>
                                            </p:cond>
                                          </p:stCondLst>
                                        </p:cTn>
                                        <p:tgtEl>
                                          <p:spTgt spid="26"/>
                                        </p:tgtEl>
                                        <p:attrNameLst>
                                          <p:attrName>style.visibility</p:attrName>
                                        </p:attrNameLst>
                                      </p:cBhvr>
                                      <p:to>
                                        <p:strVal val="hidden"/>
                                      </p:to>
                                    </p:set>
                                  </p:subTnLst>
                                </p:cTn>
                              </p:par>
                              <p:par>
                                <p:cTn id="440" presetID="22" presetClass="entr" presetSubtype="1" repeatCount="3000" fill="hold" grpId="0" nodeType="withEffect">
                                  <p:stCondLst>
                                    <p:cond delay="0"/>
                                  </p:stCondLst>
                                  <p:childTnLst>
                                    <p:set>
                                      <p:cBhvr>
                                        <p:cTn id="441" dur="1" fill="hold">
                                          <p:stCondLst>
                                            <p:cond delay="0"/>
                                          </p:stCondLst>
                                        </p:cTn>
                                        <p:tgtEl>
                                          <p:spTgt spid="277"/>
                                        </p:tgtEl>
                                        <p:attrNameLst>
                                          <p:attrName>style.visibility</p:attrName>
                                        </p:attrNameLst>
                                      </p:cBhvr>
                                      <p:to>
                                        <p:strVal val="visible"/>
                                      </p:to>
                                    </p:set>
                                    <p:animEffect transition="in" filter="wipe(up)">
                                      <p:cBhvr>
                                        <p:cTn id="442" dur="1000"/>
                                        <p:tgtEl>
                                          <p:spTgt spid="277"/>
                                        </p:tgtEl>
                                      </p:cBhvr>
                                    </p:animEffect>
                                  </p:childTnLst>
                                  <p:subTnLst>
                                    <p:set>
                                      <p:cBhvr override="childStyle">
                                        <p:cTn dur="1" fill="hold" display="0" masterRel="sameClick" afterEffect="1">
                                          <p:stCondLst>
                                            <p:cond evt="end" delay="0">
                                              <p:tn val="440"/>
                                            </p:cond>
                                          </p:stCondLst>
                                        </p:cTn>
                                        <p:tgtEl>
                                          <p:spTgt spid="277"/>
                                        </p:tgtEl>
                                        <p:attrNameLst>
                                          <p:attrName>style.visibility</p:attrName>
                                        </p:attrNameLst>
                                      </p:cBhvr>
                                      <p:to>
                                        <p:strVal val="hidden"/>
                                      </p:to>
                                    </p:set>
                                  </p:subTnLst>
                                </p:cTn>
                              </p:par>
                            </p:childTnLst>
                          </p:cTn>
                        </p:par>
                        <p:par>
                          <p:cTn id="443" fill="hold">
                            <p:stCondLst>
                              <p:cond delay="3000"/>
                            </p:stCondLst>
                            <p:childTnLst>
                              <p:par>
                                <p:cTn id="444" presetID="22" presetClass="entr" presetSubtype="1" repeatCount="3000" fill="hold" grpId="1" nodeType="afterEffect">
                                  <p:stCondLst>
                                    <p:cond delay="0"/>
                                  </p:stCondLst>
                                  <p:childTnLst>
                                    <p:set>
                                      <p:cBhvr>
                                        <p:cTn id="445" dur="1" fill="hold">
                                          <p:stCondLst>
                                            <p:cond delay="0"/>
                                          </p:stCondLst>
                                        </p:cTn>
                                        <p:tgtEl>
                                          <p:spTgt spid="39"/>
                                        </p:tgtEl>
                                        <p:attrNameLst>
                                          <p:attrName>style.visibility</p:attrName>
                                        </p:attrNameLst>
                                      </p:cBhvr>
                                      <p:to>
                                        <p:strVal val="visible"/>
                                      </p:to>
                                    </p:set>
                                    <p:animEffect transition="in" filter="wipe(up)">
                                      <p:cBhvr>
                                        <p:cTn id="446" dur="1000"/>
                                        <p:tgtEl>
                                          <p:spTgt spid="39"/>
                                        </p:tgtEl>
                                      </p:cBhvr>
                                    </p:animEffect>
                                  </p:childTnLst>
                                  <p:subTnLst>
                                    <p:set>
                                      <p:cBhvr override="childStyle">
                                        <p:cTn dur="1" fill="hold" display="0" masterRel="sameClick" afterEffect="1">
                                          <p:stCondLst>
                                            <p:cond evt="end" delay="0">
                                              <p:tn val="444"/>
                                            </p:cond>
                                          </p:stCondLst>
                                        </p:cTn>
                                        <p:tgtEl>
                                          <p:spTgt spid="39"/>
                                        </p:tgtEl>
                                        <p:attrNameLst>
                                          <p:attrName>style.visibility</p:attrName>
                                        </p:attrNameLst>
                                      </p:cBhvr>
                                      <p:to>
                                        <p:strVal val="hidden"/>
                                      </p:to>
                                    </p:set>
                                  </p:subTnLst>
                                </p:cTn>
                              </p:par>
                              <p:par>
                                <p:cTn id="447" presetID="22" presetClass="entr" presetSubtype="1" repeatCount="3000" fill="hold" grpId="1" nodeType="withEffect">
                                  <p:stCondLst>
                                    <p:cond delay="0"/>
                                  </p:stCondLst>
                                  <p:childTnLst>
                                    <p:set>
                                      <p:cBhvr>
                                        <p:cTn id="448" dur="1" fill="hold">
                                          <p:stCondLst>
                                            <p:cond delay="0"/>
                                          </p:stCondLst>
                                        </p:cTn>
                                        <p:tgtEl>
                                          <p:spTgt spid="42"/>
                                        </p:tgtEl>
                                        <p:attrNameLst>
                                          <p:attrName>style.visibility</p:attrName>
                                        </p:attrNameLst>
                                      </p:cBhvr>
                                      <p:to>
                                        <p:strVal val="visible"/>
                                      </p:to>
                                    </p:set>
                                    <p:animEffect transition="in" filter="wipe(up)">
                                      <p:cBhvr>
                                        <p:cTn id="449" dur="1000"/>
                                        <p:tgtEl>
                                          <p:spTgt spid="42"/>
                                        </p:tgtEl>
                                      </p:cBhvr>
                                    </p:animEffect>
                                  </p:childTnLst>
                                  <p:subTnLst>
                                    <p:set>
                                      <p:cBhvr override="childStyle">
                                        <p:cTn dur="1" fill="hold" display="0" masterRel="sameClick" afterEffect="1">
                                          <p:stCondLst>
                                            <p:cond evt="end" delay="0">
                                              <p:tn val="447"/>
                                            </p:cond>
                                          </p:stCondLst>
                                        </p:cTn>
                                        <p:tgtEl>
                                          <p:spTgt spid="42"/>
                                        </p:tgtEl>
                                        <p:attrNameLst>
                                          <p:attrName>style.visibility</p:attrName>
                                        </p:attrNameLst>
                                      </p:cBhvr>
                                      <p:to>
                                        <p:strVal val="hidden"/>
                                      </p:to>
                                    </p:set>
                                  </p:subTnLst>
                                </p:cTn>
                              </p:par>
                              <p:par>
                                <p:cTn id="450" presetID="22" presetClass="entr" presetSubtype="1" repeatCount="3000" fill="hold" grpId="1" nodeType="withEffect">
                                  <p:stCondLst>
                                    <p:cond delay="0"/>
                                  </p:stCondLst>
                                  <p:childTnLst>
                                    <p:set>
                                      <p:cBhvr>
                                        <p:cTn id="451" dur="1" fill="hold">
                                          <p:stCondLst>
                                            <p:cond delay="0"/>
                                          </p:stCondLst>
                                        </p:cTn>
                                        <p:tgtEl>
                                          <p:spTgt spid="41"/>
                                        </p:tgtEl>
                                        <p:attrNameLst>
                                          <p:attrName>style.visibility</p:attrName>
                                        </p:attrNameLst>
                                      </p:cBhvr>
                                      <p:to>
                                        <p:strVal val="visible"/>
                                      </p:to>
                                    </p:set>
                                    <p:animEffect transition="in" filter="wipe(up)">
                                      <p:cBhvr>
                                        <p:cTn id="452" dur="1000"/>
                                        <p:tgtEl>
                                          <p:spTgt spid="41"/>
                                        </p:tgtEl>
                                      </p:cBhvr>
                                    </p:animEffect>
                                  </p:childTnLst>
                                  <p:subTnLst>
                                    <p:set>
                                      <p:cBhvr override="childStyle">
                                        <p:cTn dur="1" fill="hold" display="0" masterRel="sameClick" afterEffect="1">
                                          <p:stCondLst>
                                            <p:cond evt="end" delay="0">
                                              <p:tn val="450"/>
                                            </p:cond>
                                          </p:stCondLst>
                                        </p:cTn>
                                        <p:tgtEl>
                                          <p:spTgt spid="41"/>
                                        </p:tgtEl>
                                        <p:attrNameLst>
                                          <p:attrName>style.visibility</p:attrName>
                                        </p:attrNameLst>
                                      </p:cBhvr>
                                      <p:to>
                                        <p:strVal val="hidden"/>
                                      </p:to>
                                    </p:set>
                                  </p:subTnLst>
                                </p:cTn>
                              </p:par>
                              <p:par>
                                <p:cTn id="453" presetID="10" presetClass="entr" presetSubtype="0" fill="hold" grpId="2" nodeType="withEffect">
                                  <p:stCondLst>
                                    <p:cond delay="0"/>
                                  </p:stCondLst>
                                  <p:childTnLst>
                                    <p:set>
                                      <p:cBhvr>
                                        <p:cTn id="454" dur="1" fill="hold">
                                          <p:stCondLst>
                                            <p:cond delay="0"/>
                                          </p:stCondLst>
                                        </p:cTn>
                                        <p:tgtEl>
                                          <p:spTgt spid="61"/>
                                        </p:tgtEl>
                                        <p:attrNameLst>
                                          <p:attrName>style.visibility</p:attrName>
                                        </p:attrNameLst>
                                      </p:cBhvr>
                                      <p:to>
                                        <p:strVal val="visible"/>
                                      </p:to>
                                    </p:set>
                                    <p:animEffect transition="in" filter="fade">
                                      <p:cBhvr>
                                        <p:cTn id="455" dur="500"/>
                                        <p:tgtEl>
                                          <p:spTgt spid="61"/>
                                        </p:tgtEl>
                                      </p:cBhvr>
                                    </p:animEffect>
                                  </p:childTnLst>
                                </p:cTn>
                              </p:par>
                              <p:par>
                                <p:cTn id="456" presetID="10" presetClass="entr" presetSubtype="0" fill="hold" grpId="2" nodeType="withEffect">
                                  <p:stCondLst>
                                    <p:cond delay="0"/>
                                  </p:stCondLst>
                                  <p:childTnLst>
                                    <p:set>
                                      <p:cBhvr>
                                        <p:cTn id="457" dur="1" fill="hold">
                                          <p:stCondLst>
                                            <p:cond delay="0"/>
                                          </p:stCondLst>
                                        </p:cTn>
                                        <p:tgtEl>
                                          <p:spTgt spid="62"/>
                                        </p:tgtEl>
                                        <p:attrNameLst>
                                          <p:attrName>style.visibility</p:attrName>
                                        </p:attrNameLst>
                                      </p:cBhvr>
                                      <p:to>
                                        <p:strVal val="visible"/>
                                      </p:to>
                                    </p:set>
                                    <p:animEffect transition="in" filter="fade">
                                      <p:cBhvr>
                                        <p:cTn id="458" dur="500"/>
                                        <p:tgtEl>
                                          <p:spTgt spid="62"/>
                                        </p:tgtEl>
                                      </p:cBhvr>
                                    </p:animEffect>
                                  </p:childTnLst>
                                </p:cTn>
                              </p:par>
                              <p:par>
                                <p:cTn id="459" presetID="10" presetClass="entr" presetSubtype="0" fill="hold" grpId="2" nodeType="withEffect">
                                  <p:stCondLst>
                                    <p:cond delay="0"/>
                                  </p:stCondLst>
                                  <p:childTnLst>
                                    <p:set>
                                      <p:cBhvr>
                                        <p:cTn id="460" dur="1" fill="hold">
                                          <p:stCondLst>
                                            <p:cond delay="0"/>
                                          </p:stCondLst>
                                        </p:cTn>
                                        <p:tgtEl>
                                          <p:spTgt spid="63"/>
                                        </p:tgtEl>
                                        <p:attrNameLst>
                                          <p:attrName>style.visibility</p:attrName>
                                        </p:attrNameLst>
                                      </p:cBhvr>
                                      <p:to>
                                        <p:strVal val="visible"/>
                                      </p:to>
                                    </p:set>
                                    <p:animEffect transition="in" filter="fade">
                                      <p:cBhvr>
                                        <p:cTn id="461" dur="500"/>
                                        <p:tgtEl>
                                          <p:spTgt spid="63"/>
                                        </p:tgtEl>
                                      </p:cBhvr>
                                    </p:animEffect>
                                  </p:childTnLst>
                                </p:cTn>
                              </p:par>
                              <p:par>
                                <p:cTn id="462" presetID="10" presetClass="entr" presetSubtype="0" fill="hold" grpId="2" nodeType="withEffect">
                                  <p:stCondLst>
                                    <p:cond delay="0"/>
                                  </p:stCondLst>
                                  <p:childTnLst>
                                    <p:set>
                                      <p:cBhvr>
                                        <p:cTn id="463" dur="1" fill="hold">
                                          <p:stCondLst>
                                            <p:cond delay="0"/>
                                          </p:stCondLst>
                                        </p:cTn>
                                        <p:tgtEl>
                                          <p:spTgt spid="31"/>
                                        </p:tgtEl>
                                        <p:attrNameLst>
                                          <p:attrName>style.visibility</p:attrName>
                                        </p:attrNameLst>
                                      </p:cBhvr>
                                      <p:to>
                                        <p:strVal val="visible"/>
                                      </p:to>
                                    </p:set>
                                    <p:animEffect transition="in" filter="fade">
                                      <p:cBhvr>
                                        <p:cTn id="464" dur="500"/>
                                        <p:tgtEl>
                                          <p:spTgt spid="31"/>
                                        </p:tgtEl>
                                      </p:cBhvr>
                                    </p:animEffect>
                                  </p:childTnLst>
                                </p:cTn>
                              </p:par>
                              <p:par>
                                <p:cTn id="465" presetID="10" presetClass="entr" presetSubtype="0" fill="hold" grpId="2" nodeType="withEffect">
                                  <p:stCondLst>
                                    <p:cond delay="0"/>
                                  </p:stCondLst>
                                  <p:childTnLst>
                                    <p:set>
                                      <p:cBhvr>
                                        <p:cTn id="466" dur="1" fill="hold">
                                          <p:stCondLst>
                                            <p:cond delay="0"/>
                                          </p:stCondLst>
                                        </p:cTn>
                                        <p:tgtEl>
                                          <p:spTgt spid="32"/>
                                        </p:tgtEl>
                                        <p:attrNameLst>
                                          <p:attrName>style.visibility</p:attrName>
                                        </p:attrNameLst>
                                      </p:cBhvr>
                                      <p:to>
                                        <p:strVal val="visible"/>
                                      </p:to>
                                    </p:set>
                                    <p:animEffect transition="in" filter="fade">
                                      <p:cBhvr>
                                        <p:cTn id="467" dur="500"/>
                                        <p:tgtEl>
                                          <p:spTgt spid="32"/>
                                        </p:tgtEl>
                                      </p:cBhvr>
                                    </p:animEffect>
                                  </p:childTnLst>
                                </p:cTn>
                              </p:par>
                              <p:par>
                                <p:cTn id="468" presetID="10" presetClass="entr" presetSubtype="0" fill="hold" grpId="2" nodeType="withEffect">
                                  <p:stCondLst>
                                    <p:cond delay="0"/>
                                  </p:stCondLst>
                                  <p:childTnLst>
                                    <p:set>
                                      <p:cBhvr>
                                        <p:cTn id="469" dur="1" fill="hold">
                                          <p:stCondLst>
                                            <p:cond delay="0"/>
                                          </p:stCondLst>
                                        </p:cTn>
                                        <p:tgtEl>
                                          <p:spTgt spid="33"/>
                                        </p:tgtEl>
                                        <p:attrNameLst>
                                          <p:attrName>style.visibility</p:attrName>
                                        </p:attrNameLst>
                                      </p:cBhvr>
                                      <p:to>
                                        <p:strVal val="visible"/>
                                      </p:to>
                                    </p:set>
                                    <p:animEffect transition="in" filter="fade">
                                      <p:cBhvr>
                                        <p:cTn id="470" dur="500"/>
                                        <p:tgtEl>
                                          <p:spTgt spid="33"/>
                                        </p:tgtEl>
                                      </p:cBhvr>
                                    </p:animEffect>
                                  </p:childTnLst>
                                </p:cTn>
                              </p:par>
                            </p:childTnLst>
                          </p:cTn>
                        </p:par>
                        <p:par>
                          <p:cTn id="471" fill="hold">
                            <p:stCondLst>
                              <p:cond delay="6000"/>
                            </p:stCondLst>
                            <p:childTnLst>
                              <p:par>
                                <p:cTn id="472" presetID="10" presetClass="entr" presetSubtype="0" fill="hold" grpId="0" nodeType="afterEffect">
                                  <p:stCondLst>
                                    <p:cond delay="0"/>
                                  </p:stCondLst>
                                  <p:childTnLst>
                                    <p:set>
                                      <p:cBhvr>
                                        <p:cTn id="473" dur="1" fill="hold">
                                          <p:stCondLst>
                                            <p:cond delay="0"/>
                                          </p:stCondLst>
                                        </p:cTn>
                                        <p:tgtEl>
                                          <p:spTgt spid="310"/>
                                        </p:tgtEl>
                                        <p:attrNameLst>
                                          <p:attrName>style.visibility</p:attrName>
                                        </p:attrNameLst>
                                      </p:cBhvr>
                                      <p:to>
                                        <p:strVal val="visible"/>
                                      </p:to>
                                    </p:set>
                                    <p:animEffect transition="in" filter="fade">
                                      <p:cBhvr>
                                        <p:cTn id="474" dur="500"/>
                                        <p:tgtEl>
                                          <p:spTgt spid="310"/>
                                        </p:tgtEl>
                                      </p:cBhvr>
                                    </p:animEffect>
                                  </p:childTnLst>
                                  <p:subTnLst>
                                    <p:set>
                                      <p:cBhvr override="childStyle">
                                        <p:cTn dur="1" fill="hold" display="0" masterRel="nextClick" afterEffect="1"/>
                                        <p:tgtEl>
                                          <p:spTgt spid="310"/>
                                        </p:tgtEl>
                                        <p:attrNameLst>
                                          <p:attrName>style.visibility</p:attrName>
                                        </p:attrNameLst>
                                      </p:cBhvr>
                                      <p:to>
                                        <p:strVal val="hidden"/>
                                      </p:to>
                                    </p:set>
                                  </p:subTnLst>
                                </p:cTn>
                              </p:par>
                              <p:par>
                                <p:cTn id="475" presetID="10" presetClass="entr" presetSubtype="0" fill="hold" grpId="0" nodeType="withEffect">
                                  <p:stCondLst>
                                    <p:cond delay="0"/>
                                  </p:stCondLst>
                                  <p:childTnLst>
                                    <p:set>
                                      <p:cBhvr>
                                        <p:cTn id="476" dur="1" fill="hold">
                                          <p:stCondLst>
                                            <p:cond delay="0"/>
                                          </p:stCondLst>
                                        </p:cTn>
                                        <p:tgtEl>
                                          <p:spTgt spid="305"/>
                                        </p:tgtEl>
                                        <p:attrNameLst>
                                          <p:attrName>style.visibility</p:attrName>
                                        </p:attrNameLst>
                                      </p:cBhvr>
                                      <p:to>
                                        <p:strVal val="visible"/>
                                      </p:to>
                                    </p:set>
                                    <p:animEffect transition="in" filter="fade">
                                      <p:cBhvr>
                                        <p:cTn id="477" dur="500"/>
                                        <p:tgtEl>
                                          <p:spTgt spid="305"/>
                                        </p:tgtEl>
                                      </p:cBhvr>
                                    </p:animEffect>
                                  </p:childTnLst>
                                  <p:subTnLst>
                                    <p:set>
                                      <p:cBhvr override="childStyle">
                                        <p:cTn dur="1" fill="hold" display="0" masterRel="nextClick" afterEffect="1"/>
                                        <p:tgtEl>
                                          <p:spTgt spid="305"/>
                                        </p:tgtEl>
                                        <p:attrNameLst>
                                          <p:attrName>style.visibility</p:attrName>
                                        </p:attrNameLst>
                                      </p:cBhvr>
                                      <p:to>
                                        <p:strVal val="hidden"/>
                                      </p:to>
                                    </p:set>
                                  </p:subTnLst>
                                </p:cTn>
                              </p:par>
                            </p:childTnLst>
                          </p:cTn>
                        </p:par>
                      </p:childTnLst>
                    </p:cTn>
                  </p:par>
                  <p:par>
                    <p:cTn id="478" fill="hold">
                      <p:stCondLst>
                        <p:cond delay="indefinite"/>
                      </p:stCondLst>
                      <p:childTnLst>
                        <p:par>
                          <p:cTn id="479" fill="hold">
                            <p:stCondLst>
                              <p:cond delay="0"/>
                            </p:stCondLst>
                            <p:childTnLst>
                              <p:par>
                                <p:cTn id="480" presetID="22" presetClass="entr" presetSubtype="8" fill="hold" grpId="0" nodeType="clickEffect">
                                  <p:stCondLst>
                                    <p:cond delay="0"/>
                                  </p:stCondLst>
                                  <p:childTnLst>
                                    <p:set>
                                      <p:cBhvr>
                                        <p:cTn id="481" dur="1" fill="hold">
                                          <p:stCondLst>
                                            <p:cond delay="0"/>
                                          </p:stCondLst>
                                        </p:cTn>
                                        <p:tgtEl>
                                          <p:spTgt spid="304"/>
                                        </p:tgtEl>
                                        <p:attrNameLst>
                                          <p:attrName>style.visibility</p:attrName>
                                        </p:attrNameLst>
                                      </p:cBhvr>
                                      <p:to>
                                        <p:strVal val="visible"/>
                                      </p:to>
                                    </p:set>
                                    <p:animEffect transition="in" filter="wipe(left)">
                                      <p:cBhvr>
                                        <p:cTn id="482" dur="1000"/>
                                        <p:tgtEl>
                                          <p:spTgt spid="304"/>
                                        </p:tgtEl>
                                      </p:cBhvr>
                                    </p:animEffect>
                                  </p:childTnLst>
                                  <p:subTnLst>
                                    <p:set>
                                      <p:cBhvr override="childStyle">
                                        <p:cTn dur="1" fill="hold" display="0" masterRel="nextClick" afterEffect="1"/>
                                        <p:tgtEl>
                                          <p:spTgt spid="304"/>
                                        </p:tgtEl>
                                        <p:attrNameLst>
                                          <p:attrName>style.visibility</p:attrName>
                                        </p:attrNameLst>
                                      </p:cBhvr>
                                      <p:to>
                                        <p:strVal val="hidden"/>
                                      </p:to>
                                    </p:set>
                                  </p:subTnLst>
                                </p:cTn>
                              </p:par>
                              <p:par>
                                <p:cTn id="483" presetID="10" presetClass="entr" presetSubtype="0" fill="hold" grpId="0" nodeType="withEffect">
                                  <p:stCondLst>
                                    <p:cond delay="0"/>
                                  </p:stCondLst>
                                  <p:childTnLst>
                                    <p:set>
                                      <p:cBhvr>
                                        <p:cTn id="484" dur="1" fill="hold">
                                          <p:stCondLst>
                                            <p:cond delay="0"/>
                                          </p:stCondLst>
                                        </p:cTn>
                                        <p:tgtEl>
                                          <p:spTgt spid="15"/>
                                        </p:tgtEl>
                                        <p:attrNameLst>
                                          <p:attrName>style.visibility</p:attrName>
                                        </p:attrNameLst>
                                      </p:cBhvr>
                                      <p:to>
                                        <p:strVal val="visible"/>
                                      </p:to>
                                    </p:set>
                                    <p:animEffect transition="in" filter="fade">
                                      <p:cBhvr>
                                        <p:cTn id="485"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486" fill="hold">
                      <p:stCondLst>
                        <p:cond delay="indefinite"/>
                      </p:stCondLst>
                      <p:childTnLst>
                        <p:par>
                          <p:cTn id="487" fill="hold">
                            <p:stCondLst>
                              <p:cond delay="0"/>
                            </p:stCondLst>
                            <p:childTnLst>
                              <p:par>
                                <p:cTn id="488" presetID="53" presetClass="entr" presetSubtype="16" fill="hold" nodeType="clickEffect">
                                  <p:stCondLst>
                                    <p:cond delay="0"/>
                                  </p:stCondLst>
                                  <p:childTnLst>
                                    <p:set>
                                      <p:cBhvr>
                                        <p:cTn id="489" dur="1" fill="hold">
                                          <p:stCondLst>
                                            <p:cond delay="0"/>
                                          </p:stCondLst>
                                        </p:cTn>
                                        <p:tgtEl>
                                          <p:spTgt spid="60"/>
                                        </p:tgtEl>
                                        <p:attrNameLst>
                                          <p:attrName>style.visibility</p:attrName>
                                        </p:attrNameLst>
                                      </p:cBhvr>
                                      <p:to>
                                        <p:strVal val="visible"/>
                                      </p:to>
                                    </p:set>
                                    <p:anim calcmode="lin" valueType="num">
                                      <p:cBhvr>
                                        <p:cTn id="490" dur="500" fill="hold"/>
                                        <p:tgtEl>
                                          <p:spTgt spid="60"/>
                                        </p:tgtEl>
                                        <p:attrNameLst>
                                          <p:attrName>ppt_w</p:attrName>
                                        </p:attrNameLst>
                                      </p:cBhvr>
                                      <p:tavLst>
                                        <p:tav tm="0">
                                          <p:val>
                                            <p:fltVal val="0"/>
                                          </p:val>
                                        </p:tav>
                                        <p:tav tm="100000">
                                          <p:val>
                                            <p:strVal val="#ppt_w"/>
                                          </p:val>
                                        </p:tav>
                                      </p:tavLst>
                                    </p:anim>
                                    <p:anim calcmode="lin" valueType="num">
                                      <p:cBhvr>
                                        <p:cTn id="491" dur="500" fill="hold"/>
                                        <p:tgtEl>
                                          <p:spTgt spid="60"/>
                                        </p:tgtEl>
                                        <p:attrNameLst>
                                          <p:attrName>ppt_h</p:attrName>
                                        </p:attrNameLst>
                                      </p:cBhvr>
                                      <p:tavLst>
                                        <p:tav tm="0">
                                          <p:val>
                                            <p:fltVal val="0"/>
                                          </p:val>
                                        </p:tav>
                                        <p:tav tm="100000">
                                          <p:val>
                                            <p:strVal val="#ppt_h"/>
                                          </p:val>
                                        </p:tav>
                                      </p:tavLst>
                                    </p:anim>
                                    <p:animEffect transition="in" filter="fade">
                                      <p:cBhvr>
                                        <p:cTn id="492" dur="500"/>
                                        <p:tgtEl>
                                          <p:spTgt spid="60"/>
                                        </p:tgtEl>
                                      </p:cBhvr>
                                    </p:animEffect>
                                  </p:childTnLst>
                                </p:cTn>
                              </p:par>
                              <p:par>
                                <p:cTn id="493" presetID="22" presetClass="entr" presetSubtype="8" fill="hold" grpId="0" nodeType="withEffect">
                                  <p:stCondLst>
                                    <p:cond delay="0"/>
                                  </p:stCondLst>
                                  <p:childTnLst>
                                    <p:set>
                                      <p:cBhvr>
                                        <p:cTn id="494" dur="1" fill="hold">
                                          <p:stCondLst>
                                            <p:cond delay="0"/>
                                          </p:stCondLst>
                                        </p:cTn>
                                        <p:tgtEl>
                                          <p:spTgt spid="85"/>
                                        </p:tgtEl>
                                        <p:attrNameLst>
                                          <p:attrName>style.visibility</p:attrName>
                                        </p:attrNameLst>
                                      </p:cBhvr>
                                      <p:to>
                                        <p:strVal val="visible"/>
                                      </p:to>
                                    </p:set>
                                    <p:animEffect transition="in" filter="wipe(left)">
                                      <p:cBhvr>
                                        <p:cTn id="495" dur="1000"/>
                                        <p:tgtEl>
                                          <p:spTgt spid="85"/>
                                        </p:tgtEl>
                                      </p:cBhvr>
                                    </p:animEffect>
                                  </p:childTnLst>
                                </p:cTn>
                              </p:par>
                              <p:par>
                                <p:cTn id="496" presetID="10" presetClass="entr" presetSubtype="0" fill="hold" grpId="0" nodeType="withEffect">
                                  <p:stCondLst>
                                    <p:cond delay="0"/>
                                  </p:stCondLst>
                                  <p:childTnLst>
                                    <p:set>
                                      <p:cBhvr>
                                        <p:cTn id="497" dur="1" fill="hold">
                                          <p:stCondLst>
                                            <p:cond delay="0"/>
                                          </p:stCondLst>
                                        </p:cTn>
                                        <p:tgtEl>
                                          <p:spTgt spid="101"/>
                                        </p:tgtEl>
                                        <p:attrNameLst>
                                          <p:attrName>style.visibility</p:attrName>
                                        </p:attrNameLst>
                                      </p:cBhvr>
                                      <p:to>
                                        <p:strVal val="visible"/>
                                      </p:to>
                                    </p:set>
                                    <p:animEffect transition="in" filter="fade">
                                      <p:cBhvr>
                                        <p:cTn id="498" dur="500"/>
                                        <p:tgtEl>
                                          <p:spTgt spid="101"/>
                                        </p:tgtEl>
                                      </p:cBhvr>
                                    </p:animEffect>
                                  </p:childTnLst>
                                </p:cTn>
                              </p:par>
                            </p:childTnLst>
                          </p:cTn>
                        </p:par>
                        <p:par>
                          <p:cTn id="499" fill="hold">
                            <p:stCondLst>
                              <p:cond delay="1000"/>
                            </p:stCondLst>
                            <p:childTnLst>
                              <p:par>
                                <p:cTn id="500" presetID="1" presetClass="entr" presetSubtype="0" fill="hold" grpId="0" nodeType="afterEffect">
                                  <p:stCondLst>
                                    <p:cond delay="0"/>
                                  </p:stCondLst>
                                  <p:childTnLst>
                                    <p:set>
                                      <p:cBhvr>
                                        <p:cTn id="501" dur="1" fill="hold">
                                          <p:stCondLst>
                                            <p:cond delay="0"/>
                                          </p:stCondLst>
                                        </p:cTn>
                                        <p:tgtEl>
                                          <p:spTgt spid="55"/>
                                        </p:tgtEl>
                                        <p:attrNameLst>
                                          <p:attrName>style.visibility</p:attrName>
                                        </p:attrNameLst>
                                      </p:cBhvr>
                                      <p:to>
                                        <p:strVal val="visible"/>
                                      </p:to>
                                    </p:set>
                                  </p:childTnLst>
                                </p:cTn>
                              </p:par>
                            </p:childTnLst>
                          </p:cTn>
                        </p:par>
                        <p:par>
                          <p:cTn id="502" fill="hold">
                            <p:stCondLst>
                              <p:cond delay="1000"/>
                            </p:stCondLst>
                            <p:childTnLst>
                              <p:par>
                                <p:cTn id="503" presetID="10" presetClass="entr" presetSubtype="0" fill="hold" grpId="0" nodeType="afterEffect">
                                  <p:stCondLst>
                                    <p:cond delay="0"/>
                                  </p:stCondLst>
                                  <p:childTnLst>
                                    <p:set>
                                      <p:cBhvr>
                                        <p:cTn id="504" dur="1" fill="hold">
                                          <p:stCondLst>
                                            <p:cond delay="0"/>
                                          </p:stCondLst>
                                        </p:cTn>
                                        <p:tgtEl>
                                          <p:spTgt spid="44"/>
                                        </p:tgtEl>
                                        <p:attrNameLst>
                                          <p:attrName>style.visibility</p:attrName>
                                        </p:attrNameLst>
                                      </p:cBhvr>
                                      <p:to>
                                        <p:strVal val="visible"/>
                                      </p:to>
                                    </p:set>
                                    <p:animEffect transition="in" filter="fade">
                                      <p:cBhvr>
                                        <p:cTn id="505" dur="500"/>
                                        <p:tgtEl>
                                          <p:spTgt spid="44"/>
                                        </p:tgtEl>
                                      </p:cBhvr>
                                    </p:animEffect>
                                  </p:childTnLst>
                                </p:cTn>
                              </p:par>
                            </p:childTnLst>
                          </p:cTn>
                        </p:par>
                        <p:par>
                          <p:cTn id="506" fill="hold">
                            <p:stCondLst>
                              <p:cond delay="1500"/>
                            </p:stCondLst>
                            <p:childTnLst>
                              <p:par>
                                <p:cTn id="507" presetID="10" presetClass="entr" presetSubtype="0" fill="hold" grpId="0" nodeType="afterEffect">
                                  <p:stCondLst>
                                    <p:cond delay="0"/>
                                  </p:stCondLst>
                                  <p:childTnLst>
                                    <p:set>
                                      <p:cBhvr>
                                        <p:cTn id="508" dur="1" fill="hold">
                                          <p:stCondLst>
                                            <p:cond delay="0"/>
                                          </p:stCondLst>
                                        </p:cTn>
                                        <p:tgtEl>
                                          <p:spTgt spid="45"/>
                                        </p:tgtEl>
                                        <p:attrNameLst>
                                          <p:attrName>style.visibility</p:attrName>
                                        </p:attrNameLst>
                                      </p:cBhvr>
                                      <p:to>
                                        <p:strVal val="visible"/>
                                      </p:to>
                                    </p:set>
                                    <p:animEffect transition="in" filter="fade">
                                      <p:cBhvr>
                                        <p:cTn id="509" dur="500"/>
                                        <p:tgtEl>
                                          <p:spTgt spid="45"/>
                                        </p:tgtEl>
                                      </p:cBhvr>
                                    </p:animEffect>
                                  </p:childTnLst>
                                </p:cTn>
                              </p:par>
                            </p:childTnLst>
                          </p:cTn>
                        </p:par>
                        <p:par>
                          <p:cTn id="510" fill="hold">
                            <p:stCondLst>
                              <p:cond delay="2000"/>
                            </p:stCondLst>
                            <p:childTnLst>
                              <p:par>
                                <p:cTn id="511" presetID="10" presetClass="entr" presetSubtype="0" fill="hold" grpId="0" nodeType="afterEffect">
                                  <p:stCondLst>
                                    <p:cond delay="0"/>
                                  </p:stCondLst>
                                  <p:childTnLst>
                                    <p:set>
                                      <p:cBhvr>
                                        <p:cTn id="512" dur="1" fill="hold">
                                          <p:stCondLst>
                                            <p:cond delay="0"/>
                                          </p:stCondLst>
                                        </p:cTn>
                                        <p:tgtEl>
                                          <p:spTgt spid="46"/>
                                        </p:tgtEl>
                                        <p:attrNameLst>
                                          <p:attrName>style.visibility</p:attrName>
                                        </p:attrNameLst>
                                      </p:cBhvr>
                                      <p:to>
                                        <p:strVal val="visible"/>
                                      </p:to>
                                    </p:set>
                                    <p:animEffect transition="in" filter="fade">
                                      <p:cBhvr>
                                        <p:cTn id="513" dur="500"/>
                                        <p:tgtEl>
                                          <p:spTgt spid="46"/>
                                        </p:tgtEl>
                                      </p:cBhvr>
                                    </p:animEffect>
                                  </p:childTnLst>
                                </p:cTn>
                              </p:par>
                            </p:childTnLst>
                          </p:cTn>
                        </p:par>
                        <p:par>
                          <p:cTn id="514" fill="hold">
                            <p:stCondLst>
                              <p:cond delay="2500"/>
                            </p:stCondLst>
                            <p:childTnLst>
                              <p:par>
                                <p:cTn id="515" presetID="10" presetClass="entr" presetSubtype="0" fill="hold" grpId="0" nodeType="afterEffect">
                                  <p:stCondLst>
                                    <p:cond delay="0"/>
                                  </p:stCondLst>
                                  <p:childTnLst>
                                    <p:set>
                                      <p:cBhvr>
                                        <p:cTn id="516" dur="1" fill="hold">
                                          <p:stCondLst>
                                            <p:cond delay="0"/>
                                          </p:stCondLst>
                                        </p:cTn>
                                        <p:tgtEl>
                                          <p:spTgt spid="47"/>
                                        </p:tgtEl>
                                        <p:attrNameLst>
                                          <p:attrName>style.visibility</p:attrName>
                                        </p:attrNameLst>
                                      </p:cBhvr>
                                      <p:to>
                                        <p:strVal val="visible"/>
                                      </p:to>
                                    </p:set>
                                    <p:animEffect transition="in" filter="fade">
                                      <p:cBhvr>
                                        <p:cTn id="517" dur="500"/>
                                        <p:tgtEl>
                                          <p:spTgt spid="47"/>
                                        </p:tgtEl>
                                      </p:cBhvr>
                                    </p:animEffect>
                                  </p:childTnLst>
                                </p:cTn>
                              </p:par>
                            </p:childTnLst>
                          </p:cTn>
                        </p:par>
                        <p:par>
                          <p:cTn id="518" fill="hold">
                            <p:stCondLst>
                              <p:cond delay="3000"/>
                            </p:stCondLst>
                            <p:childTnLst>
                              <p:par>
                                <p:cTn id="519" presetID="10" presetClass="entr" presetSubtype="0" fill="hold" grpId="0" nodeType="afterEffect">
                                  <p:stCondLst>
                                    <p:cond delay="0"/>
                                  </p:stCondLst>
                                  <p:childTnLst>
                                    <p:set>
                                      <p:cBhvr>
                                        <p:cTn id="520" dur="1" fill="hold">
                                          <p:stCondLst>
                                            <p:cond delay="0"/>
                                          </p:stCondLst>
                                        </p:cTn>
                                        <p:tgtEl>
                                          <p:spTgt spid="48"/>
                                        </p:tgtEl>
                                        <p:attrNameLst>
                                          <p:attrName>style.visibility</p:attrName>
                                        </p:attrNameLst>
                                      </p:cBhvr>
                                      <p:to>
                                        <p:strVal val="visible"/>
                                      </p:to>
                                    </p:set>
                                    <p:animEffect transition="in" filter="fade">
                                      <p:cBhvr>
                                        <p:cTn id="521" dur="500"/>
                                        <p:tgtEl>
                                          <p:spTgt spid="48"/>
                                        </p:tgtEl>
                                      </p:cBhvr>
                                    </p:animEffect>
                                  </p:childTnLst>
                                </p:cTn>
                              </p:par>
                            </p:childTnLst>
                          </p:cTn>
                        </p:par>
                        <p:par>
                          <p:cTn id="522" fill="hold">
                            <p:stCondLst>
                              <p:cond delay="3500"/>
                            </p:stCondLst>
                            <p:childTnLst>
                              <p:par>
                                <p:cTn id="523" presetID="10" presetClass="entr" presetSubtype="0" fill="hold" grpId="0" nodeType="afterEffect">
                                  <p:stCondLst>
                                    <p:cond delay="0"/>
                                  </p:stCondLst>
                                  <p:childTnLst>
                                    <p:set>
                                      <p:cBhvr>
                                        <p:cTn id="524" dur="1" fill="hold">
                                          <p:stCondLst>
                                            <p:cond delay="0"/>
                                          </p:stCondLst>
                                        </p:cTn>
                                        <p:tgtEl>
                                          <p:spTgt spid="49"/>
                                        </p:tgtEl>
                                        <p:attrNameLst>
                                          <p:attrName>style.visibility</p:attrName>
                                        </p:attrNameLst>
                                      </p:cBhvr>
                                      <p:to>
                                        <p:strVal val="visible"/>
                                      </p:to>
                                    </p:set>
                                    <p:animEffect transition="in" filter="fade">
                                      <p:cBhvr>
                                        <p:cTn id="525" dur="500"/>
                                        <p:tgtEl>
                                          <p:spTgt spid="49"/>
                                        </p:tgtEl>
                                      </p:cBhvr>
                                    </p:animEffect>
                                  </p:childTnLst>
                                </p:cTn>
                              </p:par>
                            </p:childTnLst>
                          </p:cTn>
                        </p:par>
                        <p:par>
                          <p:cTn id="526" fill="hold">
                            <p:stCondLst>
                              <p:cond delay="4000"/>
                            </p:stCondLst>
                            <p:childTnLst>
                              <p:par>
                                <p:cTn id="527" presetID="10" presetClass="entr" presetSubtype="0" fill="hold" grpId="0" nodeType="afterEffect">
                                  <p:stCondLst>
                                    <p:cond delay="0"/>
                                  </p:stCondLst>
                                  <p:childTnLst>
                                    <p:set>
                                      <p:cBhvr>
                                        <p:cTn id="528" dur="1" fill="hold">
                                          <p:stCondLst>
                                            <p:cond delay="0"/>
                                          </p:stCondLst>
                                        </p:cTn>
                                        <p:tgtEl>
                                          <p:spTgt spid="52"/>
                                        </p:tgtEl>
                                        <p:attrNameLst>
                                          <p:attrName>style.visibility</p:attrName>
                                        </p:attrNameLst>
                                      </p:cBhvr>
                                      <p:to>
                                        <p:strVal val="visible"/>
                                      </p:to>
                                    </p:set>
                                    <p:animEffect transition="in" filter="fade">
                                      <p:cBhvr>
                                        <p:cTn id="529" dur="500"/>
                                        <p:tgtEl>
                                          <p:spTgt spid="52"/>
                                        </p:tgtEl>
                                      </p:cBhvr>
                                    </p:animEffect>
                                  </p:childTnLst>
                                </p:cTn>
                              </p:par>
                            </p:childTnLst>
                          </p:cTn>
                        </p:par>
                        <p:par>
                          <p:cTn id="530" fill="hold">
                            <p:stCondLst>
                              <p:cond delay="4500"/>
                            </p:stCondLst>
                            <p:childTnLst>
                              <p:par>
                                <p:cTn id="531" presetID="10" presetClass="entr" presetSubtype="0" fill="hold" grpId="0" nodeType="afterEffect">
                                  <p:stCondLst>
                                    <p:cond delay="0"/>
                                  </p:stCondLst>
                                  <p:childTnLst>
                                    <p:set>
                                      <p:cBhvr>
                                        <p:cTn id="532" dur="1" fill="hold">
                                          <p:stCondLst>
                                            <p:cond delay="0"/>
                                          </p:stCondLst>
                                        </p:cTn>
                                        <p:tgtEl>
                                          <p:spTgt spid="51"/>
                                        </p:tgtEl>
                                        <p:attrNameLst>
                                          <p:attrName>style.visibility</p:attrName>
                                        </p:attrNameLst>
                                      </p:cBhvr>
                                      <p:to>
                                        <p:strVal val="visible"/>
                                      </p:to>
                                    </p:set>
                                    <p:animEffect transition="in" filter="fade">
                                      <p:cBhvr>
                                        <p:cTn id="533" dur="500"/>
                                        <p:tgtEl>
                                          <p:spTgt spid="51"/>
                                        </p:tgtEl>
                                      </p:cBhvr>
                                    </p:animEffect>
                                  </p:childTnLst>
                                </p:cTn>
                              </p:par>
                            </p:childTnLst>
                          </p:cTn>
                        </p:par>
                        <p:par>
                          <p:cTn id="534" fill="hold">
                            <p:stCondLst>
                              <p:cond delay="5000"/>
                            </p:stCondLst>
                            <p:childTnLst>
                              <p:par>
                                <p:cTn id="535" presetID="10" presetClass="entr" presetSubtype="0" fill="hold" grpId="0" nodeType="afterEffect">
                                  <p:stCondLst>
                                    <p:cond delay="0"/>
                                  </p:stCondLst>
                                  <p:childTnLst>
                                    <p:set>
                                      <p:cBhvr>
                                        <p:cTn id="536" dur="1" fill="hold">
                                          <p:stCondLst>
                                            <p:cond delay="0"/>
                                          </p:stCondLst>
                                        </p:cTn>
                                        <p:tgtEl>
                                          <p:spTgt spid="50"/>
                                        </p:tgtEl>
                                        <p:attrNameLst>
                                          <p:attrName>style.visibility</p:attrName>
                                        </p:attrNameLst>
                                      </p:cBhvr>
                                      <p:to>
                                        <p:strVal val="visible"/>
                                      </p:to>
                                    </p:set>
                                    <p:animEffect transition="in" filter="fade">
                                      <p:cBhvr>
                                        <p:cTn id="537" dur="500"/>
                                        <p:tgtEl>
                                          <p:spTgt spid="50"/>
                                        </p:tgtEl>
                                      </p:cBhvr>
                                    </p:animEffect>
                                  </p:childTnLst>
                                </p:cTn>
                              </p:par>
                            </p:childTnLst>
                          </p:cTn>
                        </p:par>
                        <p:par>
                          <p:cTn id="538" fill="hold">
                            <p:stCondLst>
                              <p:cond delay="5500"/>
                            </p:stCondLst>
                            <p:childTnLst>
                              <p:par>
                                <p:cTn id="539" presetID="10" presetClass="entr" presetSubtype="0" fill="hold" nodeType="afterEffect">
                                  <p:stCondLst>
                                    <p:cond delay="0"/>
                                  </p:stCondLst>
                                  <p:childTnLst>
                                    <p:set>
                                      <p:cBhvr>
                                        <p:cTn id="540" dur="1" fill="hold">
                                          <p:stCondLst>
                                            <p:cond delay="0"/>
                                          </p:stCondLst>
                                        </p:cTn>
                                        <p:tgtEl>
                                          <p:spTgt spid="544"/>
                                        </p:tgtEl>
                                        <p:attrNameLst>
                                          <p:attrName>style.visibility</p:attrName>
                                        </p:attrNameLst>
                                      </p:cBhvr>
                                      <p:to>
                                        <p:strVal val="visible"/>
                                      </p:to>
                                    </p:set>
                                    <p:animEffect transition="in" filter="fade">
                                      <p:cBhvr>
                                        <p:cTn id="541" dur="500"/>
                                        <p:tgtEl>
                                          <p:spTgt spid="544"/>
                                        </p:tgtEl>
                                      </p:cBhvr>
                                    </p:animEffect>
                                  </p:childTnLst>
                                  <p:subTnLst>
                                    <p:set>
                                      <p:cBhvr override="childStyle">
                                        <p:cTn dur="1" fill="hold" display="0" masterRel="nextClick" afterEffect="1"/>
                                        <p:tgtEl>
                                          <p:spTgt spid="544"/>
                                        </p:tgtEl>
                                        <p:attrNameLst>
                                          <p:attrName>style.visibility</p:attrName>
                                        </p:attrNameLst>
                                      </p:cBhvr>
                                      <p:to>
                                        <p:strVal val="hidden"/>
                                      </p:to>
                                    </p:set>
                                  </p:subTnLst>
                                </p:cTn>
                              </p:par>
                            </p:childTnLst>
                          </p:cTn>
                        </p:par>
                      </p:childTnLst>
                    </p:cTn>
                  </p:par>
                  <p:par>
                    <p:cTn id="542" fill="hold">
                      <p:stCondLst>
                        <p:cond delay="indefinite"/>
                      </p:stCondLst>
                      <p:childTnLst>
                        <p:par>
                          <p:cTn id="543" fill="hold">
                            <p:stCondLst>
                              <p:cond delay="0"/>
                            </p:stCondLst>
                            <p:childTnLst>
                              <p:par>
                                <p:cTn id="544" presetID="10" presetClass="entr" presetSubtype="0" fill="hold" nodeType="clickEffect">
                                  <p:stCondLst>
                                    <p:cond delay="0"/>
                                  </p:stCondLst>
                                  <p:childTnLst>
                                    <p:set>
                                      <p:cBhvr>
                                        <p:cTn id="545" dur="1" fill="hold">
                                          <p:stCondLst>
                                            <p:cond delay="0"/>
                                          </p:stCondLst>
                                        </p:cTn>
                                        <p:tgtEl>
                                          <p:spTgt spid="80"/>
                                        </p:tgtEl>
                                        <p:attrNameLst>
                                          <p:attrName>style.visibility</p:attrName>
                                        </p:attrNameLst>
                                      </p:cBhvr>
                                      <p:to>
                                        <p:strVal val="visible"/>
                                      </p:to>
                                    </p:set>
                                    <p:animEffect transition="in" filter="fade">
                                      <p:cBhvr>
                                        <p:cTn id="546" dur="500"/>
                                        <p:tgtEl>
                                          <p:spTgt spid="80"/>
                                        </p:tgtEl>
                                      </p:cBhvr>
                                    </p:animEffect>
                                  </p:childTnLst>
                                </p:cTn>
                              </p:par>
                              <p:par>
                                <p:cTn id="547" presetID="10" presetClass="exit" presetSubtype="0" fill="hold" grpId="1" nodeType="withEffect">
                                  <p:stCondLst>
                                    <p:cond delay="0"/>
                                  </p:stCondLst>
                                  <p:childTnLst>
                                    <p:animEffect transition="out" filter="fade">
                                      <p:cBhvr>
                                        <p:cTn id="548" dur="500"/>
                                        <p:tgtEl>
                                          <p:spTgt spid="85"/>
                                        </p:tgtEl>
                                      </p:cBhvr>
                                    </p:animEffect>
                                    <p:set>
                                      <p:cBhvr>
                                        <p:cTn id="549" dur="1" fill="hold">
                                          <p:stCondLst>
                                            <p:cond delay="499"/>
                                          </p:stCondLst>
                                        </p:cTn>
                                        <p:tgtEl>
                                          <p:spTgt spid="85"/>
                                        </p:tgtEl>
                                        <p:attrNameLst>
                                          <p:attrName>style.visibility</p:attrName>
                                        </p:attrNameLst>
                                      </p:cBhvr>
                                      <p:to>
                                        <p:strVal val="hidden"/>
                                      </p:to>
                                    </p:set>
                                  </p:childTnLst>
                                </p:cTn>
                              </p:par>
                              <p:par>
                                <p:cTn id="550" presetID="10" presetClass="exit" presetSubtype="0" fill="hold" grpId="1" nodeType="withEffect">
                                  <p:stCondLst>
                                    <p:cond delay="0"/>
                                  </p:stCondLst>
                                  <p:childTnLst>
                                    <p:animEffect transition="out" filter="fade">
                                      <p:cBhvr>
                                        <p:cTn id="551" dur="500"/>
                                        <p:tgtEl>
                                          <p:spTgt spid="101"/>
                                        </p:tgtEl>
                                      </p:cBhvr>
                                    </p:animEffect>
                                    <p:set>
                                      <p:cBhvr>
                                        <p:cTn id="552" dur="1" fill="hold">
                                          <p:stCondLst>
                                            <p:cond delay="499"/>
                                          </p:stCondLst>
                                        </p:cTn>
                                        <p:tgtEl>
                                          <p:spTgt spid="101"/>
                                        </p:tgtEl>
                                        <p:attrNameLst>
                                          <p:attrName>style.visibility</p:attrName>
                                        </p:attrNameLst>
                                      </p:cBhvr>
                                      <p:to>
                                        <p:strVal val="hidden"/>
                                      </p:to>
                                    </p:set>
                                  </p:childTnLst>
                                </p:cTn>
                              </p:par>
                            </p:childTnLst>
                          </p:cTn>
                        </p:par>
                        <p:par>
                          <p:cTn id="553" fill="hold">
                            <p:stCondLst>
                              <p:cond delay="500"/>
                            </p:stCondLst>
                            <p:childTnLst>
                              <p:par>
                                <p:cTn id="554" presetID="1" presetClass="entr" presetSubtype="0" fill="hold" nodeType="afterEffect">
                                  <p:stCondLst>
                                    <p:cond delay="0"/>
                                  </p:stCondLst>
                                  <p:childTnLst>
                                    <p:set>
                                      <p:cBhvr>
                                        <p:cTn id="555" dur="1" fill="hold">
                                          <p:stCondLst>
                                            <p:cond delay="0"/>
                                          </p:stCondLst>
                                        </p:cTn>
                                        <p:tgtEl>
                                          <p:spTgt spid="78"/>
                                        </p:tgtEl>
                                        <p:attrNameLst>
                                          <p:attrName>style.visibility</p:attrName>
                                        </p:attrNameLst>
                                      </p:cBhvr>
                                      <p:to>
                                        <p:strVal val="visible"/>
                                      </p:to>
                                    </p:set>
                                  </p:childTnLst>
                                </p:cTn>
                              </p:par>
                              <p:par>
                                <p:cTn id="556" presetID="22" presetClass="entr" presetSubtype="8" fill="hold" grpId="0" nodeType="withEffect">
                                  <p:stCondLst>
                                    <p:cond delay="0"/>
                                  </p:stCondLst>
                                  <p:childTnLst>
                                    <p:set>
                                      <p:cBhvr>
                                        <p:cTn id="557" dur="1" fill="hold">
                                          <p:stCondLst>
                                            <p:cond delay="0"/>
                                          </p:stCondLst>
                                        </p:cTn>
                                        <p:tgtEl>
                                          <p:spTgt spid="83"/>
                                        </p:tgtEl>
                                        <p:attrNameLst>
                                          <p:attrName>style.visibility</p:attrName>
                                        </p:attrNameLst>
                                      </p:cBhvr>
                                      <p:to>
                                        <p:strVal val="visible"/>
                                      </p:to>
                                    </p:set>
                                    <p:animEffect transition="in" filter="wipe(left)">
                                      <p:cBhvr>
                                        <p:cTn id="558" dur="1000"/>
                                        <p:tgtEl>
                                          <p:spTgt spid="83"/>
                                        </p:tgtEl>
                                      </p:cBhvr>
                                    </p:animEffect>
                                  </p:childTnLst>
                                </p:cTn>
                              </p:par>
                              <p:par>
                                <p:cTn id="559" presetID="10" presetClass="entr" presetSubtype="0" fill="hold" grpId="0" nodeType="withEffect">
                                  <p:stCondLst>
                                    <p:cond delay="0"/>
                                  </p:stCondLst>
                                  <p:childTnLst>
                                    <p:set>
                                      <p:cBhvr>
                                        <p:cTn id="560" dur="1" fill="hold">
                                          <p:stCondLst>
                                            <p:cond delay="0"/>
                                          </p:stCondLst>
                                        </p:cTn>
                                        <p:tgtEl>
                                          <p:spTgt spid="100"/>
                                        </p:tgtEl>
                                        <p:attrNameLst>
                                          <p:attrName>style.visibility</p:attrName>
                                        </p:attrNameLst>
                                      </p:cBhvr>
                                      <p:to>
                                        <p:strVal val="visible"/>
                                      </p:to>
                                    </p:set>
                                    <p:animEffect transition="in" filter="fade">
                                      <p:cBhvr>
                                        <p:cTn id="561" dur="500"/>
                                        <p:tgtEl>
                                          <p:spTgt spid="100"/>
                                        </p:tgtEl>
                                      </p:cBhvr>
                                    </p:animEffect>
                                  </p:childTnLst>
                                </p:cTn>
                              </p:par>
                            </p:childTnLst>
                          </p:cTn>
                        </p:par>
                        <p:par>
                          <p:cTn id="562" fill="hold">
                            <p:stCondLst>
                              <p:cond delay="1500"/>
                            </p:stCondLst>
                            <p:childTnLst>
                              <p:par>
                                <p:cTn id="563" presetID="42" presetClass="path" presetSubtype="0" accel="50000" decel="50000" fill="hold" nodeType="afterEffect">
                                  <p:stCondLst>
                                    <p:cond delay="0"/>
                                  </p:stCondLst>
                                  <p:childTnLst>
                                    <p:animMotion origin="layout" path="M 4.44444E-6 0.0088 L -0.00018 0.25208 " pathEditMode="relative" rAng="0" ptsTypes="AA">
                                      <p:cBhvr>
                                        <p:cTn id="564" dur="2000" fill="hold"/>
                                        <p:tgtEl>
                                          <p:spTgt spid="78"/>
                                        </p:tgtEl>
                                        <p:attrNameLst>
                                          <p:attrName>ppt_x</p:attrName>
                                          <p:attrName>ppt_y</p:attrName>
                                        </p:attrNameLst>
                                      </p:cBhvr>
                                      <p:rCtr x="-17" y="12153"/>
                                    </p:animMotion>
                                  </p:childTnLst>
                                </p:cTn>
                              </p:par>
                            </p:childTnLst>
                          </p:cTn>
                        </p:par>
                        <p:par>
                          <p:cTn id="565" fill="hold">
                            <p:stCondLst>
                              <p:cond delay="3500"/>
                            </p:stCondLst>
                            <p:childTnLst>
                              <p:par>
                                <p:cTn id="566" presetID="10" presetClass="exit" presetSubtype="0" fill="hold" grpId="1" nodeType="afterEffect">
                                  <p:stCondLst>
                                    <p:cond delay="0"/>
                                  </p:stCondLst>
                                  <p:childTnLst>
                                    <p:animEffect transition="out" filter="fade">
                                      <p:cBhvr>
                                        <p:cTn id="567" dur="500"/>
                                        <p:tgtEl>
                                          <p:spTgt spid="83"/>
                                        </p:tgtEl>
                                      </p:cBhvr>
                                    </p:animEffect>
                                    <p:set>
                                      <p:cBhvr>
                                        <p:cTn id="568" dur="1" fill="hold">
                                          <p:stCondLst>
                                            <p:cond delay="499"/>
                                          </p:stCondLst>
                                        </p:cTn>
                                        <p:tgtEl>
                                          <p:spTgt spid="83"/>
                                        </p:tgtEl>
                                        <p:attrNameLst>
                                          <p:attrName>style.visibility</p:attrName>
                                        </p:attrNameLst>
                                      </p:cBhvr>
                                      <p:to>
                                        <p:strVal val="hidden"/>
                                      </p:to>
                                    </p:set>
                                  </p:childTnLst>
                                </p:cTn>
                              </p:par>
                            </p:childTnLst>
                          </p:cTn>
                        </p:par>
                        <p:par>
                          <p:cTn id="569" fill="hold">
                            <p:stCondLst>
                              <p:cond delay="4000"/>
                            </p:stCondLst>
                            <p:childTnLst>
                              <p:par>
                                <p:cTn id="570" presetID="10" presetClass="exit" presetSubtype="0" fill="hold" grpId="1" nodeType="afterEffect">
                                  <p:stCondLst>
                                    <p:cond delay="0"/>
                                  </p:stCondLst>
                                  <p:childTnLst>
                                    <p:animEffect transition="out" filter="fade">
                                      <p:cBhvr>
                                        <p:cTn id="571" dur="500"/>
                                        <p:tgtEl>
                                          <p:spTgt spid="100"/>
                                        </p:tgtEl>
                                      </p:cBhvr>
                                    </p:animEffect>
                                    <p:set>
                                      <p:cBhvr>
                                        <p:cTn id="572" dur="1" fill="hold">
                                          <p:stCondLst>
                                            <p:cond delay="499"/>
                                          </p:stCondLst>
                                        </p:cTn>
                                        <p:tgtEl>
                                          <p:spTgt spid="100"/>
                                        </p:tgtEl>
                                        <p:attrNameLst>
                                          <p:attrName>style.visibility</p:attrName>
                                        </p:attrNameLst>
                                      </p:cBhvr>
                                      <p:to>
                                        <p:strVal val="hidden"/>
                                      </p:to>
                                    </p:set>
                                  </p:childTnLst>
                                </p:cTn>
                              </p:par>
                              <p:par>
                                <p:cTn id="573" presetID="10" presetClass="exit" presetSubtype="0" fill="hold" grpId="0" nodeType="withEffect">
                                  <p:stCondLst>
                                    <p:cond delay="0"/>
                                  </p:stCondLst>
                                  <p:childTnLst>
                                    <p:animEffect transition="out" filter="fade">
                                      <p:cBhvr>
                                        <p:cTn id="574" dur="500"/>
                                        <p:tgtEl>
                                          <p:spTgt spid="279"/>
                                        </p:tgtEl>
                                      </p:cBhvr>
                                    </p:animEffect>
                                    <p:set>
                                      <p:cBhvr>
                                        <p:cTn id="575" dur="1" fill="hold">
                                          <p:stCondLst>
                                            <p:cond delay="499"/>
                                          </p:stCondLst>
                                        </p:cTn>
                                        <p:tgtEl>
                                          <p:spTgt spid="2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83" grpId="0" animBg="1"/>
      <p:bldP spid="83" grpId="1" animBg="1"/>
      <p:bldP spid="5" grpId="0" animBg="1"/>
      <p:bldP spid="5" grpId="1" animBg="1"/>
      <p:bldP spid="26" grpId="0" animBg="1"/>
      <p:bldP spid="26" grpId="1" animBg="1"/>
      <p:bldP spid="27" grpId="0" animBg="1"/>
      <p:bldP spid="27" grpId="1" animBg="1"/>
      <p:bldP spid="20" grpId="0" animBg="1"/>
      <p:bldP spid="21" grpId="0" animBg="1"/>
      <p:bldP spid="2" grpId="0" animBg="1"/>
      <p:bldP spid="22" grpId="0" animBg="1"/>
      <p:bldP spid="23" grpId="0" animBg="1"/>
      <p:bldP spid="28" grpId="0" animBg="1"/>
      <p:bldP spid="28" grpId="1" animBg="1"/>
      <p:bldP spid="31" grpId="0" animBg="1"/>
      <p:bldP spid="31" grpId="1" animBg="1"/>
      <p:bldP spid="31" grpId="2" animBg="1"/>
      <p:bldP spid="32" grpId="0" animBg="1"/>
      <p:bldP spid="32" grpId="1" animBg="1"/>
      <p:bldP spid="32" grpId="2" animBg="1"/>
      <p:bldP spid="33" grpId="0" animBg="1"/>
      <p:bldP spid="33" grpId="1" animBg="1"/>
      <p:bldP spid="33" grpId="2" animBg="1"/>
      <p:bldP spid="39" grpId="0" animBg="1"/>
      <p:bldP spid="39" grpId="1" animBg="1"/>
      <p:bldP spid="42" grpId="0" animBg="1"/>
      <p:bldP spid="42" grpId="1" animBg="1"/>
      <p:bldP spid="43" grpId="0" animBg="1"/>
      <p:bldP spid="43" grpId="1" animBg="1"/>
      <p:bldP spid="43" grpId="2" animBg="1"/>
      <p:bldP spid="43" grpId="3" animBg="1"/>
      <p:bldP spid="50" grpId="0"/>
      <p:bldP spid="51" grpId="0"/>
      <p:bldP spid="52" grpId="0"/>
      <p:bldP spid="61" grpId="0"/>
      <p:bldP spid="61" grpId="1"/>
      <p:bldP spid="61" grpId="2"/>
      <p:bldP spid="61" grpId="3"/>
      <p:bldP spid="62" grpId="0"/>
      <p:bldP spid="62" grpId="1"/>
      <p:bldP spid="62" grpId="2"/>
      <p:bldP spid="62" grpId="3"/>
      <p:bldP spid="63" grpId="0"/>
      <p:bldP spid="63" grpId="1"/>
      <p:bldP spid="63" grpId="2"/>
      <p:bldP spid="63" grpId="3"/>
      <p:bldP spid="41" grpId="0" animBg="1"/>
      <p:bldP spid="41" grpId="1" animBg="1"/>
      <p:bldP spid="55" grpId="0"/>
      <p:bldP spid="36" grpId="0" animBg="1"/>
      <p:bldP spid="36" grpId="1" animBg="1"/>
      <p:bldP spid="37" grpId="0" animBg="1"/>
      <p:bldP spid="37" grpId="1" animBg="1"/>
      <p:bldP spid="38" grpId="0" animBg="1"/>
      <p:bldP spid="38" grpId="1" animBg="1"/>
      <p:bldP spid="81" grpId="0" animBg="1"/>
      <p:bldP spid="81" grpId="1" animBg="1"/>
      <p:bldP spid="81" grpId="2" animBg="1"/>
      <p:bldP spid="82" grpId="0" animBg="1"/>
      <p:bldP spid="85" grpId="0" animBg="1"/>
      <p:bldP spid="85" grpId="1" animBg="1"/>
      <p:bldP spid="87" grpId="0"/>
      <p:bldP spid="87" grpId="1"/>
      <p:bldP spid="88" grpId="0"/>
      <p:bldP spid="88" grpId="1"/>
      <p:bldP spid="97" grpId="0"/>
      <p:bldP spid="97" grpId="1"/>
      <p:bldP spid="98" grpId="0"/>
      <p:bldP spid="98" grpId="1"/>
      <p:bldP spid="99" grpId="0"/>
      <p:bldP spid="99" grpId="1"/>
      <p:bldP spid="100" grpId="0"/>
      <p:bldP spid="100" grpId="1"/>
      <p:bldP spid="101" grpId="0"/>
      <p:bldP spid="101" grpId="1"/>
      <p:bldP spid="277" grpId="0" animBg="1"/>
      <p:bldP spid="4" grpId="0" animBg="1"/>
      <p:bldP spid="280" grpId="0"/>
      <p:bldP spid="281" grpId="0"/>
      <p:bldP spid="281" grpId="1"/>
      <p:bldP spid="282" grpId="0"/>
      <p:bldP spid="282" grpId="1"/>
      <p:bldP spid="283" grpId="0"/>
      <p:bldP spid="283" grpId="1"/>
      <p:bldP spid="279" grpId="0"/>
      <p:bldP spid="279" grpId="1"/>
      <p:bldP spid="279" grpId="2"/>
      <p:bldP spid="287" grpId="0" animBg="1"/>
      <p:bldP spid="287" grpId="1" animBg="1"/>
      <p:bldP spid="15" grpId="0" animBg="1"/>
      <p:bldP spid="304" grpId="0" animBg="1"/>
      <p:bldP spid="305" grpId="0"/>
      <p:bldP spid="310" grpId="0" animBg="1"/>
      <p:bldP spid="317" grpId="0" animBg="1"/>
      <p:bldP spid="317" grpId="1" animBg="1"/>
      <p:bldP spid="313" grpId="0" animBg="1"/>
      <p:bldP spid="313" grpId="1" animBg="1"/>
      <p:bldP spid="96" grpId="0"/>
      <p:bldP spid="9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0" y="115614"/>
            <a:ext cx="9144000" cy="9038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artisticPastelsSmooth/>
                    </a14:imgEffect>
                  </a14:imgLayer>
                </a14:imgProps>
              </a:ext>
            </a:extLst>
          </a:blip>
          <a:stretch>
            <a:fillRect/>
          </a:stretch>
        </p:blipFill>
        <p:spPr>
          <a:xfrm>
            <a:off x="3" y="1687512"/>
            <a:ext cx="9144000" cy="6865938"/>
          </a:xfrm>
          <a:prstGeom prst="rect">
            <a:avLst/>
          </a:prstGeom>
        </p:spPr>
      </p:pic>
      <p:sp>
        <p:nvSpPr>
          <p:cNvPr id="11" name="Rectangle 10"/>
          <p:cNvSpPr/>
          <p:nvPr/>
        </p:nvSpPr>
        <p:spPr bwMode="auto">
          <a:xfrm>
            <a:off x="673100" y="403225"/>
            <a:ext cx="7739063" cy="11842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69634" name="Slide Number Placeholder 2"/>
          <p:cNvSpPr txBox="1">
            <a:spLocks noGrp="1"/>
          </p:cNvSpPr>
          <p:nvPr/>
        </p:nvSpPr>
        <p:spPr bwMode="black">
          <a:xfrm>
            <a:off x="725488" y="6545263"/>
            <a:ext cx="83661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fld id="{5E997551-C3B5-481B-B608-C9650692EEC4}" type="slidenum">
              <a:rPr lang="en-US" altLang="en-US" sz="1000">
                <a:solidFill>
                  <a:schemeClr val="bg1"/>
                </a:solidFill>
                <a:cs typeface="Arial" panose="020B0604020202020204" pitchFamily="34" charset="0"/>
              </a:rPr>
              <a:pPr>
                <a:spcBef>
                  <a:spcPct val="50000"/>
                </a:spcBef>
              </a:pPr>
              <a:t>2</a:t>
            </a:fld>
            <a:endParaRPr lang="en-US" altLang="en-US" sz="1000" dirty="0">
              <a:solidFill>
                <a:schemeClr val="bg1"/>
              </a:solidFill>
              <a:cs typeface="Arial" panose="020B0604020202020204" pitchFamily="34" charset="0"/>
            </a:endParaRPr>
          </a:p>
        </p:txBody>
      </p:sp>
      <p:grpSp>
        <p:nvGrpSpPr>
          <p:cNvPr id="3" name="Group 2"/>
          <p:cNvGrpSpPr>
            <a:grpSpLocks/>
          </p:cNvGrpSpPr>
          <p:nvPr/>
        </p:nvGrpSpPr>
        <p:grpSpPr bwMode="auto">
          <a:xfrm>
            <a:off x="669925" y="303213"/>
            <a:ext cx="1211263" cy="1284287"/>
            <a:chOff x="669749" y="302862"/>
            <a:chExt cx="1211262" cy="1284287"/>
          </a:xfrm>
        </p:grpSpPr>
        <p:sp>
          <p:nvSpPr>
            <p:cNvPr id="69699" name="TextBox 1"/>
            <p:cNvSpPr txBox="1">
              <a:spLocks noChangeArrowheads="1"/>
            </p:cNvSpPr>
            <p:nvPr/>
          </p:nvSpPr>
          <p:spPr bwMode="auto">
            <a:xfrm>
              <a:off x="669749" y="402874"/>
              <a:ext cx="1211262" cy="1184275"/>
            </a:xfrm>
            <a:prstGeom prst="rect">
              <a:avLst/>
            </a:prstGeom>
            <a:solidFill>
              <a:srgbClr val="FFC000">
                <a:alpha val="20000"/>
              </a:srgbClr>
            </a:solidFill>
            <a:ln w="57150">
              <a:solidFill>
                <a:srgbClr val="FFC000"/>
              </a:solidFill>
              <a:miter lim="800000"/>
              <a:headEnd/>
              <a:tailEnd/>
            </a:ln>
          </p:spPr>
          <p:txBody>
            <a:bodyPr lIns="82945" tIns="41473" rIns="82945" bIns="41473" anchor="b"/>
            <a:lstStyle>
              <a:lvl1pPr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buClr>
                  <a:srgbClr val="0070C0"/>
                </a:buClr>
                <a:buSzPct val="100000"/>
              </a:pPr>
              <a:r>
                <a:rPr lang="en-US" altLang="en-US" sz="1000" b="1" dirty="0">
                  <a:solidFill>
                    <a:srgbClr val="595959"/>
                  </a:solidFill>
                </a:rPr>
                <a:t>Healthcare</a:t>
              </a:r>
              <a:br>
                <a:rPr lang="en-US" altLang="en-US" sz="1000" b="1" dirty="0">
                  <a:solidFill>
                    <a:srgbClr val="595959"/>
                  </a:solidFill>
                </a:rPr>
              </a:br>
              <a:r>
                <a:rPr lang="en-US" altLang="en-US" sz="1000" b="1" dirty="0">
                  <a:solidFill>
                    <a:srgbClr val="595959"/>
                  </a:solidFill>
                </a:rPr>
                <a:t>providers</a:t>
              </a:r>
            </a:p>
          </p:txBody>
        </p:sp>
        <p:sp>
          <p:nvSpPr>
            <p:cNvPr id="69700" name="TextBox 67"/>
            <p:cNvSpPr txBox="1">
              <a:spLocks noChangeArrowheads="1"/>
            </p:cNvSpPr>
            <p:nvPr/>
          </p:nvSpPr>
          <p:spPr bwMode="auto">
            <a:xfrm>
              <a:off x="672924" y="302862"/>
              <a:ext cx="80962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marL="155575" indent="-155575"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Clr>
                  <a:srgbClr val="0070C0"/>
                </a:buClr>
                <a:buSzPct val="100000"/>
              </a:pPr>
              <a:r>
                <a:rPr lang="en-US" altLang="en-US" sz="6000" b="1" dirty="0">
                  <a:solidFill>
                    <a:srgbClr val="000000"/>
                  </a:solidFill>
                </a:rPr>
                <a:t>5/</a:t>
              </a:r>
            </a:p>
          </p:txBody>
        </p:sp>
        <p:sp>
          <p:nvSpPr>
            <p:cNvPr id="69701" name="Rectangle 68"/>
            <p:cNvSpPr>
              <a:spLocks noChangeArrowheads="1"/>
            </p:cNvSpPr>
            <p:nvPr/>
          </p:nvSpPr>
          <p:spPr bwMode="auto">
            <a:xfrm>
              <a:off x="1338086" y="428274"/>
              <a:ext cx="4937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Clr>
                  <a:srgbClr val="000000"/>
                </a:buClr>
                <a:buSzPct val="100000"/>
              </a:pPr>
              <a:r>
                <a:rPr lang="en-US" altLang="en-US" sz="1800" b="1" dirty="0">
                  <a:solidFill>
                    <a:srgbClr val="000000"/>
                  </a:solidFill>
                </a:rPr>
                <a:t>top</a:t>
              </a:r>
              <a:endParaRPr lang="en-US" altLang="en-US" sz="1100" dirty="0">
                <a:solidFill>
                  <a:srgbClr val="FFFFFF"/>
                </a:solidFill>
              </a:endParaRPr>
            </a:p>
          </p:txBody>
        </p:sp>
        <p:sp>
          <p:nvSpPr>
            <p:cNvPr id="69702" name="Rectangle 69"/>
            <p:cNvSpPr>
              <a:spLocks noChangeArrowheads="1"/>
            </p:cNvSpPr>
            <p:nvPr/>
          </p:nvSpPr>
          <p:spPr bwMode="auto">
            <a:xfrm>
              <a:off x="1338086" y="587024"/>
              <a:ext cx="425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Clr>
                  <a:srgbClr val="000000"/>
                </a:buClr>
                <a:buSzPct val="100000"/>
              </a:pPr>
              <a:r>
                <a:rPr lang="en-US" altLang="en-US" sz="3600" b="1" dirty="0">
                  <a:solidFill>
                    <a:srgbClr val="000000"/>
                  </a:solidFill>
                </a:rPr>
                <a:t>5</a:t>
              </a:r>
              <a:endParaRPr lang="en-US" altLang="en-US" sz="1000" dirty="0">
                <a:solidFill>
                  <a:srgbClr val="FFFFFF"/>
                </a:solidFill>
              </a:endParaRPr>
            </a:p>
          </p:txBody>
        </p:sp>
      </p:grpSp>
      <p:grpSp>
        <p:nvGrpSpPr>
          <p:cNvPr id="5" name="Group 4"/>
          <p:cNvGrpSpPr>
            <a:grpSpLocks/>
          </p:cNvGrpSpPr>
          <p:nvPr/>
        </p:nvGrpSpPr>
        <p:grpSpPr bwMode="auto">
          <a:xfrm>
            <a:off x="3281363" y="303213"/>
            <a:ext cx="1211262" cy="1284287"/>
            <a:chOff x="3281186" y="302862"/>
            <a:chExt cx="1211263" cy="1284287"/>
          </a:xfrm>
        </p:grpSpPr>
        <p:sp>
          <p:nvSpPr>
            <p:cNvPr id="69695" name="TextBox 5"/>
            <p:cNvSpPr txBox="1">
              <a:spLocks noChangeArrowheads="1"/>
            </p:cNvSpPr>
            <p:nvPr/>
          </p:nvSpPr>
          <p:spPr bwMode="auto">
            <a:xfrm>
              <a:off x="3281186" y="402874"/>
              <a:ext cx="1211263" cy="1184275"/>
            </a:xfrm>
            <a:prstGeom prst="rect">
              <a:avLst/>
            </a:prstGeom>
            <a:solidFill>
              <a:srgbClr val="DE3500">
                <a:alpha val="20000"/>
              </a:srgbClr>
            </a:solidFill>
            <a:ln w="57150">
              <a:solidFill>
                <a:srgbClr val="DE3500"/>
              </a:solidFill>
              <a:miter lim="800000"/>
              <a:headEnd/>
              <a:tailEnd/>
            </a:ln>
          </p:spPr>
          <p:txBody>
            <a:bodyPr lIns="82945" tIns="41473" rIns="82945" bIns="41473" anchor="b"/>
            <a:lstStyle>
              <a:lvl1pPr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buClr>
                  <a:srgbClr val="0070C0"/>
                </a:buClr>
                <a:buSzPct val="100000"/>
              </a:pPr>
              <a:r>
                <a:rPr lang="en-US" altLang="en-US" sz="1000" b="1" dirty="0">
                  <a:solidFill>
                    <a:srgbClr val="595959"/>
                  </a:solidFill>
                </a:rPr>
                <a:t>Telecom</a:t>
              </a:r>
              <a:br>
                <a:rPr lang="en-US" altLang="en-US" sz="1000" b="1" dirty="0">
                  <a:solidFill>
                    <a:srgbClr val="595959"/>
                  </a:solidFill>
                </a:rPr>
              </a:br>
              <a:r>
                <a:rPr lang="en-US" altLang="en-US" sz="1000" b="1" dirty="0">
                  <a:solidFill>
                    <a:srgbClr val="595959"/>
                  </a:solidFill>
                </a:rPr>
                <a:t>companies</a:t>
              </a:r>
            </a:p>
          </p:txBody>
        </p:sp>
        <p:sp>
          <p:nvSpPr>
            <p:cNvPr id="69696" name="TextBox 59"/>
            <p:cNvSpPr txBox="1">
              <a:spLocks noChangeArrowheads="1"/>
            </p:cNvSpPr>
            <p:nvPr/>
          </p:nvSpPr>
          <p:spPr bwMode="auto">
            <a:xfrm>
              <a:off x="3282774" y="302862"/>
              <a:ext cx="80962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marL="155575" indent="-155575"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Clr>
                  <a:srgbClr val="0070C0"/>
                </a:buClr>
                <a:buSzPct val="100000"/>
              </a:pPr>
              <a:r>
                <a:rPr lang="en-US" altLang="en-US" sz="6000" b="1" dirty="0">
                  <a:solidFill>
                    <a:srgbClr val="000000"/>
                  </a:solidFill>
                </a:rPr>
                <a:t>2/</a:t>
              </a:r>
            </a:p>
          </p:txBody>
        </p:sp>
        <p:sp>
          <p:nvSpPr>
            <p:cNvPr id="69697" name="Rectangle 60"/>
            <p:cNvSpPr>
              <a:spLocks noChangeArrowheads="1"/>
            </p:cNvSpPr>
            <p:nvPr/>
          </p:nvSpPr>
          <p:spPr bwMode="auto">
            <a:xfrm>
              <a:off x="3949524" y="428274"/>
              <a:ext cx="4953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Clr>
                  <a:srgbClr val="000000"/>
                </a:buClr>
                <a:buSzPct val="100000"/>
              </a:pPr>
              <a:r>
                <a:rPr lang="en-US" altLang="en-US" sz="1800" b="1" dirty="0">
                  <a:solidFill>
                    <a:srgbClr val="000000"/>
                  </a:solidFill>
                </a:rPr>
                <a:t>top</a:t>
              </a:r>
              <a:endParaRPr lang="en-US" altLang="en-US" sz="1100" dirty="0">
                <a:solidFill>
                  <a:srgbClr val="FFFFFF"/>
                </a:solidFill>
              </a:endParaRPr>
            </a:p>
          </p:txBody>
        </p:sp>
        <p:sp>
          <p:nvSpPr>
            <p:cNvPr id="69698" name="Rectangle 61"/>
            <p:cNvSpPr>
              <a:spLocks noChangeArrowheads="1"/>
            </p:cNvSpPr>
            <p:nvPr/>
          </p:nvSpPr>
          <p:spPr bwMode="auto">
            <a:xfrm>
              <a:off x="3949524" y="587024"/>
              <a:ext cx="4270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Clr>
                  <a:srgbClr val="000000"/>
                </a:buClr>
                <a:buSzPct val="100000"/>
              </a:pPr>
              <a:r>
                <a:rPr lang="en-US" altLang="en-US" sz="3600" b="1" dirty="0">
                  <a:solidFill>
                    <a:srgbClr val="000000"/>
                  </a:solidFill>
                </a:rPr>
                <a:t>3</a:t>
              </a:r>
              <a:endParaRPr lang="en-US" altLang="en-US" sz="1000" dirty="0">
                <a:solidFill>
                  <a:srgbClr val="FFFFFF"/>
                </a:solidFill>
              </a:endParaRPr>
            </a:p>
          </p:txBody>
        </p:sp>
      </p:grpSp>
      <p:grpSp>
        <p:nvGrpSpPr>
          <p:cNvPr id="6" name="Group 5"/>
          <p:cNvGrpSpPr>
            <a:grpSpLocks/>
          </p:cNvGrpSpPr>
          <p:nvPr/>
        </p:nvGrpSpPr>
        <p:grpSpPr bwMode="auto">
          <a:xfrm>
            <a:off x="4586288" y="303213"/>
            <a:ext cx="1212850" cy="1284287"/>
            <a:chOff x="4586111" y="302862"/>
            <a:chExt cx="1212850" cy="1284287"/>
          </a:xfrm>
        </p:grpSpPr>
        <p:sp>
          <p:nvSpPr>
            <p:cNvPr id="69691" name="TextBox 9"/>
            <p:cNvSpPr txBox="1">
              <a:spLocks noChangeArrowheads="1"/>
            </p:cNvSpPr>
            <p:nvPr/>
          </p:nvSpPr>
          <p:spPr bwMode="auto">
            <a:xfrm>
              <a:off x="4586111" y="402874"/>
              <a:ext cx="1212850" cy="1184275"/>
            </a:xfrm>
            <a:prstGeom prst="rect">
              <a:avLst/>
            </a:prstGeom>
            <a:solidFill>
              <a:srgbClr val="AC2900">
                <a:alpha val="20000"/>
              </a:srgbClr>
            </a:solidFill>
            <a:ln w="57150">
              <a:solidFill>
                <a:srgbClr val="AC2900"/>
              </a:solidFill>
              <a:miter lim="800000"/>
              <a:headEnd/>
              <a:tailEnd/>
            </a:ln>
          </p:spPr>
          <p:txBody>
            <a:bodyPr lIns="82945" tIns="41473" rIns="82945" bIns="41473" anchor="b"/>
            <a:lstStyle>
              <a:lvl1pPr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buClr>
                  <a:srgbClr val="0070C0"/>
                </a:buClr>
                <a:buSzPct val="100000"/>
              </a:pPr>
              <a:r>
                <a:rPr lang="en-US" altLang="en-US" sz="1000" b="1" dirty="0">
                  <a:solidFill>
                    <a:srgbClr val="595959"/>
                  </a:solidFill>
                </a:rPr>
                <a:t>Banking</a:t>
              </a:r>
              <a:br>
                <a:rPr lang="en-US" altLang="en-US" sz="1000" b="1" dirty="0">
                  <a:solidFill>
                    <a:srgbClr val="595959"/>
                  </a:solidFill>
                </a:rPr>
              </a:br>
              <a:r>
                <a:rPr lang="en-US" altLang="en-US" sz="1000" b="1" dirty="0">
                  <a:solidFill>
                    <a:srgbClr val="595959"/>
                  </a:solidFill>
                </a:rPr>
                <a:t>institutions</a:t>
              </a:r>
            </a:p>
          </p:txBody>
        </p:sp>
        <p:sp>
          <p:nvSpPr>
            <p:cNvPr id="69692" name="TextBox 63"/>
            <p:cNvSpPr txBox="1">
              <a:spLocks noChangeArrowheads="1"/>
            </p:cNvSpPr>
            <p:nvPr/>
          </p:nvSpPr>
          <p:spPr bwMode="auto">
            <a:xfrm>
              <a:off x="4590874" y="302862"/>
              <a:ext cx="80803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marL="155575" indent="-155575"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Clr>
                  <a:srgbClr val="0070C0"/>
                </a:buClr>
                <a:buSzPct val="100000"/>
              </a:pPr>
              <a:r>
                <a:rPr lang="en-US" altLang="en-US" sz="6000" b="1" dirty="0">
                  <a:solidFill>
                    <a:srgbClr val="000000"/>
                  </a:solidFill>
                </a:rPr>
                <a:t>4/</a:t>
              </a:r>
            </a:p>
          </p:txBody>
        </p:sp>
        <p:sp>
          <p:nvSpPr>
            <p:cNvPr id="69693" name="Rectangle 64"/>
            <p:cNvSpPr>
              <a:spLocks noChangeArrowheads="1"/>
            </p:cNvSpPr>
            <p:nvPr/>
          </p:nvSpPr>
          <p:spPr bwMode="auto">
            <a:xfrm>
              <a:off x="5256036" y="428274"/>
              <a:ext cx="4937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Clr>
                  <a:srgbClr val="000000"/>
                </a:buClr>
                <a:buSzPct val="100000"/>
              </a:pPr>
              <a:r>
                <a:rPr lang="en-US" altLang="en-US" sz="1800" b="1" dirty="0">
                  <a:solidFill>
                    <a:srgbClr val="000000"/>
                  </a:solidFill>
                </a:rPr>
                <a:t>top</a:t>
              </a:r>
              <a:endParaRPr lang="en-US" altLang="en-US" sz="1100" dirty="0">
                <a:solidFill>
                  <a:srgbClr val="FFFFFF"/>
                </a:solidFill>
              </a:endParaRPr>
            </a:p>
          </p:txBody>
        </p:sp>
        <p:sp>
          <p:nvSpPr>
            <p:cNvPr id="69694" name="Rectangle 65"/>
            <p:cNvSpPr>
              <a:spLocks noChangeArrowheads="1"/>
            </p:cNvSpPr>
            <p:nvPr/>
          </p:nvSpPr>
          <p:spPr bwMode="auto">
            <a:xfrm>
              <a:off x="5256036" y="587024"/>
              <a:ext cx="4270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Clr>
                  <a:srgbClr val="000000"/>
                </a:buClr>
                <a:buSzPct val="100000"/>
              </a:pPr>
              <a:r>
                <a:rPr lang="en-US" altLang="en-US" sz="3600" b="1" dirty="0">
                  <a:solidFill>
                    <a:srgbClr val="000000"/>
                  </a:solidFill>
                </a:rPr>
                <a:t>5</a:t>
              </a:r>
              <a:endParaRPr lang="en-US" altLang="en-US" sz="1000" dirty="0">
                <a:solidFill>
                  <a:srgbClr val="FFFFFF"/>
                </a:solidFill>
              </a:endParaRPr>
            </a:p>
          </p:txBody>
        </p:sp>
      </p:grpSp>
      <p:grpSp>
        <p:nvGrpSpPr>
          <p:cNvPr id="4" name="Group 3"/>
          <p:cNvGrpSpPr>
            <a:grpSpLocks/>
          </p:cNvGrpSpPr>
          <p:nvPr/>
        </p:nvGrpSpPr>
        <p:grpSpPr bwMode="auto">
          <a:xfrm>
            <a:off x="1974850" y="303213"/>
            <a:ext cx="1212850" cy="1284287"/>
            <a:chOff x="1974674" y="302862"/>
            <a:chExt cx="1212850" cy="1284287"/>
          </a:xfrm>
        </p:grpSpPr>
        <p:sp>
          <p:nvSpPr>
            <p:cNvPr id="69687" name="TextBox 13"/>
            <p:cNvSpPr txBox="1">
              <a:spLocks noChangeArrowheads="1"/>
            </p:cNvSpPr>
            <p:nvPr/>
          </p:nvSpPr>
          <p:spPr bwMode="auto">
            <a:xfrm>
              <a:off x="1974674" y="402874"/>
              <a:ext cx="1212850" cy="1184275"/>
            </a:xfrm>
            <a:prstGeom prst="rect">
              <a:avLst/>
            </a:prstGeom>
            <a:solidFill>
              <a:srgbClr val="FF9900">
                <a:alpha val="20000"/>
              </a:srgbClr>
            </a:solidFill>
            <a:ln w="57150">
              <a:solidFill>
                <a:srgbClr val="FF9900"/>
              </a:solidFill>
              <a:miter lim="800000"/>
              <a:headEnd/>
              <a:tailEnd/>
            </a:ln>
          </p:spPr>
          <p:txBody>
            <a:bodyPr lIns="82945" tIns="41473" rIns="82945" bIns="41473" anchor="b"/>
            <a:lstStyle>
              <a:lvl1pPr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buClr>
                  <a:srgbClr val="0070C0"/>
                </a:buClr>
                <a:buSzPct val="100000"/>
              </a:pPr>
              <a:r>
                <a:rPr lang="en-US" altLang="en-US" sz="1000" b="1" dirty="0">
                  <a:solidFill>
                    <a:srgbClr val="595959"/>
                  </a:solidFill>
                </a:rPr>
                <a:t>Pharmaceutical companies</a:t>
              </a:r>
            </a:p>
          </p:txBody>
        </p:sp>
        <p:sp>
          <p:nvSpPr>
            <p:cNvPr id="69688" name="TextBox 71"/>
            <p:cNvSpPr txBox="1">
              <a:spLocks noChangeArrowheads="1"/>
            </p:cNvSpPr>
            <p:nvPr/>
          </p:nvSpPr>
          <p:spPr bwMode="auto">
            <a:xfrm>
              <a:off x="1977849" y="302862"/>
              <a:ext cx="80803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marL="155575" indent="-155575"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Clr>
                  <a:srgbClr val="0070C0"/>
                </a:buClr>
                <a:buSzPct val="100000"/>
              </a:pPr>
              <a:r>
                <a:rPr lang="en-US" altLang="en-US" sz="6000" b="1" dirty="0">
                  <a:solidFill>
                    <a:srgbClr val="000000"/>
                  </a:solidFill>
                </a:rPr>
                <a:t>5/</a:t>
              </a:r>
            </a:p>
          </p:txBody>
        </p:sp>
        <p:sp>
          <p:nvSpPr>
            <p:cNvPr id="69689" name="Rectangle 72"/>
            <p:cNvSpPr>
              <a:spLocks noChangeArrowheads="1"/>
            </p:cNvSpPr>
            <p:nvPr/>
          </p:nvSpPr>
          <p:spPr bwMode="auto">
            <a:xfrm>
              <a:off x="2644599" y="428274"/>
              <a:ext cx="4937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Clr>
                  <a:srgbClr val="000000"/>
                </a:buClr>
                <a:buSzPct val="100000"/>
              </a:pPr>
              <a:r>
                <a:rPr lang="en-US" altLang="en-US" sz="1800" b="1" dirty="0">
                  <a:solidFill>
                    <a:srgbClr val="000000"/>
                  </a:solidFill>
                </a:rPr>
                <a:t>top</a:t>
              </a:r>
              <a:endParaRPr lang="en-US" altLang="en-US" sz="1100" dirty="0">
                <a:solidFill>
                  <a:srgbClr val="FFFFFF"/>
                </a:solidFill>
              </a:endParaRPr>
            </a:p>
          </p:txBody>
        </p:sp>
        <p:sp>
          <p:nvSpPr>
            <p:cNvPr id="69690" name="Rectangle 73"/>
            <p:cNvSpPr>
              <a:spLocks noChangeArrowheads="1"/>
            </p:cNvSpPr>
            <p:nvPr/>
          </p:nvSpPr>
          <p:spPr bwMode="auto">
            <a:xfrm>
              <a:off x="2644599" y="587024"/>
              <a:ext cx="425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Clr>
                  <a:srgbClr val="000000"/>
                </a:buClr>
                <a:buSzPct val="100000"/>
              </a:pPr>
              <a:r>
                <a:rPr lang="en-US" altLang="en-US" sz="3600" b="1" dirty="0">
                  <a:solidFill>
                    <a:srgbClr val="000000"/>
                  </a:solidFill>
                </a:rPr>
                <a:t>6</a:t>
              </a:r>
              <a:endParaRPr lang="en-US" altLang="en-US" sz="1000" dirty="0">
                <a:solidFill>
                  <a:srgbClr val="FFFFFF"/>
                </a:solidFill>
              </a:endParaRPr>
            </a:p>
          </p:txBody>
        </p:sp>
      </p:grpSp>
      <p:grpSp>
        <p:nvGrpSpPr>
          <p:cNvPr id="8" name="Group 7"/>
          <p:cNvGrpSpPr>
            <a:grpSpLocks/>
          </p:cNvGrpSpPr>
          <p:nvPr/>
        </p:nvGrpSpPr>
        <p:grpSpPr bwMode="auto">
          <a:xfrm>
            <a:off x="7199313" y="303213"/>
            <a:ext cx="1212850" cy="1284287"/>
            <a:chOff x="7199136" y="302862"/>
            <a:chExt cx="1212850" cy="1284287"/>
          </a:xfrm>
        </p:grpSpPr>
        <p:sp>
          <p:nvSpPr>
            <p:cNvPr id="69683" name="TextBox 17"/>
            <p:cNvSpPr txBox="1">
              <a:spLocks noChangeArrowheads="1"/>
            </p:cNvSpPr>
            <p:nvPr/>
          </p:nvSpPr>
          <p:spPr bwMode="auto">
            <a:xfrm>
              <a:off x="7199136" y="402874"/>
              <a:ext cx="1212850" cy="1184275"/>
            </a:xfrm>
            <a:prstGeom prst="rect">
              <a:avLst/>
            </a:prstGeom>
            <a:solidFill>
              <a:srgbClr val="D07C00">
                <a:alpha val="20000"/>
              </a:srgbClr>
            </a:solidFill>
            <a:ln w="57150">
              <a:solidFill>
                <a:srgbClr val="D07C00"/>
              </a:solidFill>
              <a:miter lim="800000"/>
              <a:headEnd/>
              <a:tailEnd/>
            </a:ln>
          </p:spPr>
          <p:txBody>
            <a:bodyPr lIns="82945" tIns="41473" rIns="82945" bIns="41473" anchor="b"/>
            <a:lstStyle>
              <a:lvl1pPr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buClr>
                  <a:srgbClr val="0070C0"/>
                </a:buClr>
                <a:buSzPct val="100000"/>
              </a:pPr>
              <a:r>
                <a:rPr lang="en-US" altLang="en-US" sz="1000" b="1" dirty="0">
                  <a:solidFill>
                    <a:srgbClr val="595959"/>
                  </a:solidFill>
                </a:rPr>
                <a:t>Insurance</a:t>
              </a:r>
              <a:br>
                <a:rPr lang="en-US" altLang="en-US" sz="1000" b="1" dirty="0">
                  <a:solidFill>
                    <a:srgbClr val="595959"/>
                  </a:solidFill>
                </a:rPr>
              </a:br>
              <a:r>
                <a:rPr lang="en-US" altLang="en-US" sz="1000" b="1" dirty="0">
                  <a:solidFill>
                    <a:srgbClr val="595959"/>
                  </a:solidFill>
                </a:rPr>
                <a:t>companies</a:t>
              </a:r>
            </a:p>
          </p:txBody>
        </p:sp>
        <p:sp>
          <p:nvSpPr>
            <p:cNvPr id="69684" name="TextBox 75"/>
            <p:cNvSpPr txBox="1">
              <a:spLocks noChangeArrowheads="1"/>
            </p:cNvSpPr>
            <p:nvPr/>
          </p:nvSpPr>
          <p:spPr bwMode="auto">
            <a:xfrm>
              <a:off x="7203899" y="302862"/>
              <a:ext cx="80645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marL="155575" indent="-155575"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Clr>
                  <a:srgbClr val="0070C0"/>
                </a:buClr>
                <a:buSzPct val="100000"/>
              </a:pPr>
              <a:r>
                <a:rPr lang="en-US" altLang="en-US" sz="6000" b="1" dirty="0">
                  <a:solidFill>
                    <a:srgbClr val="000000"/>
                  </a:solidFill>
                </a:rPr>
                <a:t>3/</a:t>
              </a:r>
            </a:p>
          </p:txBody>
        </p:sp>
        <p:sp>
          <p:nvSpPr>
            <p:cNvPr id="69685" name="Rectangle 76"/>
            <p:cNvSpPr>
              <a:spLocks noChangeArrowheads="1"/>
            </p:cNvSpPr>
            <p:nvPr/>
          </p:nvSpPr>
          <p:spPr bwMode="auto">
            <a:xfrm>
              <a:off x="7869061" y="428274"/>
              <a:ext cx="4937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Clr>
                  <a:srgbClr val="000000"/>
                </a:buClr>
                <a:buSzPct val="100000"/>
              </a:pPr>
              <a:r>
                <a:rPr lang="en-US" altLang="en-US" sz="1800" b="1" dirty="0">
                  <a:solidFill>
                    <a:srgbClr val="000000"/>
                  </a:solidFill>
                </a:rPr>
                <a:t>top</a:t>
              </a:r>
              <a:endParaRPr lang="en-US" altLang="en-US" sz="1100" dirty="0">
                <a:solidFill>
                  <a:srgbClr val="FFFFFF"/>
                </a:solidFill>
              </a:endParaRPr>
            </a:p>
          </p:txBody>
        </p:sp>
        <p:sp>
          <p:nvSpPr>
            <p:cNvPr id="69686" name="Rectangle 77"/>
            <p:cNvSpPr>
              <a:spLocks noChangeArrowheads="1"/>
            </p:cNvSpPr>
            <p:nvPr/>
          </p:nvSpPr>
          <p:spPr bwMode="auto">
            <a:xfrm>
              <a:off x="7869061" y="587024"/>
              <a:ext cx="425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Clr>
                  <a:srgbClr val="000000"/>
                </a:buClr>
                <a:buSzPct val="100000"/>
              </a:pPr>
              <a:r>
                <a:rPr lang="en-US" altLang="en-US" sz="3600" b="1" dirty="0">
                  <a:solidFill>
                    <a:srgbClr val="000000"/>
                  </a:solidFill>
                </a:rPr>
                <a:t>3</a:t>
              </a:r>
              <a:endParaRPr lang="en-US" altLang="en-US" sz="1000" dirty="0">
                <a:solidFill>
                  <a:srgbClr val="FFFFFF"/>
                </a:solidFill>
              </a:endParaRPr>
            </a:p>
          </p:txBody>
        </p:sp>
      </p:grpSp>
      <p:grpSp>
        <p:nvGrpSpPr>
          <p:cNvPr id="7" name="Group 6"/>
          <p:cNvGrpSpPr>
            <a:grpSpLocks/>
          </p:cNvGrpSpPr>
          <p:nvPr/>
        </p:nvGrpSpPr>
        <p:grpSpPr bwMode="auto">
          <a:xfrm>
            <a:off x="5892800" y="303213"/>
            <a:ext cx="1212850" cy="1284287"/>
            <a:chOff x="5892624" y="302862"/>
            <a:chExt cx="1212850" cy="1284287"/>
          </a:xfrm>
        </p:grpSpPr>
        <p:sp>
          <p:nvSpPr>
            <p:cNvPr id="69679" name="TextBox 21"/>
            <p:cNvSpPr txBox="1">
              <a:spLocks noChangeArrowheads="1"/>
            </p:cNvSpPr>
            <p:nvPr/>
          </p:nvSpPr>
          <p:spPr bwMode="auto">
            <a:xfrm>
              <a:off x="5892624" y="402874"/>
              <a:ext cx="1212850" cy="1184275"/>
            </a:xfrm>
            <a:prstGeom prst="rect">
              <a:avLst/>
            </a:prstGeom>
            <a:solidFill>
              <a:srgbClr val="993300">
                <a:alpha val="20000"/>
              </a:srgbClr>
            </a:solidFill>
            <a:ln w="57150">
              <a:solidFill>
                <a:srgbClr val="993300"/>
              </a:solidFill>
              <a:miter lim="800000"/>
              <a:headEnd/>
              <a:tailEnd/>
            </a:ln>
          </p:spPr>
          <p:txBody>
            <a:bodyPr lIns="82945" tIns="41473" rIns="82945" bIns="41473" anchor="b"/>
            <a:lstStyle>
              <a:lvl1pPr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buClr>
                  <a:srgbClr val="0070C0"/>
                </a:buClr>
                <a:buSzPct val="100000"/>
              </a:pPr>
              <a:r>
                <a:rPr lang="en-US" altLang="en-US" sz="1000" b="1" dirty="0">
                  <a:solidFill>
                    <a:srgbClr val="595959"/>
                  </a:solidFill>
                </a:rPr>
                <a:t>Retailers</a:t>
              </a:r>
            </a:p>
          </p:txBody>
        </p:sp>
        <p:sp>
          <p:nvSpPr>
            <p:cNvPr id="69680" name="TextBox 80"/>
            <p:cNvSpPr txBox="1">
              <a:spLocks noChangeArrowheads="1"/>
            </p:cNvSpPr>
            <p:nvPr/>
          </p:nvSpPr>
          <p:spPr bwMode="auto">
            <a:xfrm>
              <a:off x="5897386" y="302862"/>
              <a:ext cx="80803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marL="155575" indent="-155575"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Clr>
                  <a:srgbClr val="0070C0"/>
                </a:buClr>
                <a:buSzPct val="100000"/>
              </a:pPr>
              <a:r>
                <a:rPr lang="en-US" altLang="en-US" sz="6000" b="1" dirty="0">
                  <a:solidFill>
                    <a:srgbClr val="000000"/>
                  </a:solidFill>
                </a:rPr>
                <a:t>2/</a:t>
              </a:r>
            </a:p>
          </p:txBody>
        </p:sp>
        <p:sp>
          <p:nvSpPr>
            <p:cNvPr id="69681" name="Rectangle 81"/>
            <p:cNvSpPr>
              <a:spLocks noChangeArrowheads="1"/>
            </p:cNvSpPr>
            <p:nvPr/>
          </p:nvSpPr>
          <p:spPr bwMode="auto">
            <a:xfrm>
              <a:off x="6562549" y="428274"/>
              <a:ext cx="4937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Clr>
                  <a:srgbClr val="000000"/>
                </a:buClr>
                <a:buSzPct val="100000"/>
              </a:pPr>
              <a:r>
                <a:rPr lang="en-US" altLang="en-US" sz="1800" b="1" dirty="0">
                  <a:solidFill>
                    <a:srgbClr val="000000"/>
                  </a:solidFill>
                </a:rPr>
                <a:t>top</a:t>
              </a:r>
              <a:endParaRPr lang="en-US" altLang="en-US" sz="1100" dirty="0">
                <a:solidFill>
                  <a:srgbClr val="FFFFFF"/>
                </a:solidFill>
              </a:endParaRPr>
            </a:p>
          </p:txBody>
        </p:sp>
        <p:sp>
          <p:nvSpPr>
            <p:cNvPr id="69682" name="Rectangle 82"/>
            <p:cNvSpPr>
              <a:spLocks noChangeArrowheads="1"/>
            </p:cNvSpPr>
            <p:nvPr/>
          </p:nvSpPr>
          <p:spPr bwMode="auto">
            <a:xfrm>
              <a:off x="6562549" y="587024"/>
              <a:ext cx="425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414338">
                <a:defRPr sz="2400">
                  <a:solidFill>
                    <a:schemeClr val="tx1"/>
                  </a:solidFill>
                  <a:latin typeface="Arial" panose="020B0604020202020204" pitchFamily="34" charset="0"/>
                  <a:ea typeface="MS PGothic" panose="020B0600070205080204" pitchFamily="34" charset="-128"/>
                </a:defRPr>
              </a:lvl1pPr>
              <a:lvl2pPr marL="742950" indent="-285750" defTabSz="414338">
                <a:defRPr sz="2400">
                  <a:solidFill>
                    <a:schemeClr val="tx1"/>
                  </a:solidFill>
                  <a:latin typeface="Arial" panose="020B0604020202020204" pitchFamily="34" charset="0"/>
                  <a:ea typeface="MS PGothic" panose="020B0600070205080204" pitchFamily="34" charset="-128"/>
                </a:defRPr>
              </a:lvl2pPr>
              <a:lvl3pPr marL="1143000" indent="-228600" defTabSz="414338">
                <a:defRPr sz="2400">
                  <a:solidFill>
                    <a:schemeClr val="tx1"/>
                  </a:solidFill>
                  <a:latin typeface="Arial" panose="020B0604020202020204" pitchFamily="34" charset="0"/>
                  <a:ea typeface="MS PGothic" panose="020B0600070205080204" pitchFamily="34" charset="-128"/>
                </a:defRPr>
              </a:lvl3pPr>
              <a:lvl4pPr marL="1600200" indent="-228600" defTabSz="414338">
                <a:defRPr sz="2400">
                  <a:solidFill>
                    <a:schemeClr val="tx1"/>
                  </a:solidFill>
                  <a:latin typeface="Arial" panose="020B0604020202020204" pitchFamily="34" charset="0"/>
                  <a:ea typeface="MS PGothic" panose="020B0600070205080204" pitchFamily="34" charset="-128"/>
                </a:defRPr>
              </a:lvl4pPr>
              <a:lvl5pPr marL="2057400" indent="-228600" defTabSz="414338">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Clr>
                  <a:srgbClr val="000000"/>
                </a:buClr>
                <a:buSzPct val="100000"/>
              </a:pPr>
              <a:r>
                <a:rPr lang="en-US" altLang="en-US" sz="3600" b="1" dirty="0">
                  <a:solidFill>
                    <a:srgbClr val="000000"/>
                  </a:solidFill>
                </a:rPr>
                <a:t>3</a:t>
              </a:r>
              <a:endParaRPr lang="en-US" altLang="en-US" sz="1000" dirty="0">
                <a:solidFill>
                  <a:srgbClr val="FFFFFF"/>
                </a:solidFill>
              </a:endParaRPr>
            </a:p>
          </p:txBody>
        </p:sp>
      </p:grpSp>
      <p:sp>
        <p:nvSpPr>
          <p:cNvPr id="2" name="Rectangle 1"/>
          <p:cNvSpPr/>
          <p:nvPr/>
        </p:nvSpPr>
        <p:spPr bwMode="auto">
          <a:xfrm>
            <a:off x="368683" y="5636234"/>
            <a:ext cx="4822826" cy="104052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900" b="1" dirty="0"/>
              <a:t>Sources:</a:t>
            </a:r>
          </a:p>
          <a:p>
            <a:r>
              <a:rPr lang="en-US" sz="900" dirty="0"/>
              <a:t>Top Banks: </a:t>
            </a:r>
            <a:r>
              <a:rPr lang="en-US" sz="900" dirty="0">
                <a:hlinkClick r:id="rId5"/>
              </a:rPr>
              <a:t>http://www.relbanks.com/worlds-top-banks/assets</a:t>
            </a:r>
          </a:p>
          <a:p>
            <a:r>
              <a:rPr lang="en-US" sz="900" dirty="0"/>
              <a:t>Top Insurance: </a:t>
            </a:r>
            <a:r>
              <a:rPr lang="en-US" sz="900" dirty="0">
                <a:hlinkClick r:id="rId6"/>
              </a:rPr>
              <a:t>http://www.relbanks.com/top-insurance-companies/usa</a:t>
            </a:r>
          </a:p>
          <a:p>
            <a:r>
              <a:rPr lang="en-US" sz="900" dirty="0"/>
              <a:t>Top Retailers: </a:t>
            </a:r>
            <a:r>
              <a:rPr lang="en-US" sz="900" dirty="0">
                <a:hlinkClick r:id="rId7"/>
              </a:rPr>
              <a:t>https://nrf.com/2015/top100-table</a:t>
            </a:r>
          </a:p>
          <a:p>
            <a:r>
              <a:rPr lang="en-US" sz="900" dirty="0"/>
              <a:t>Top Healthcare: </a:t>
            </a:r>
            <a:r>
              <a:rPr lang="en-US" sz="900" dirty="0">
                <a:hlinkClick r:id="rId8"/>
              </a:rPr>
              <a:t>http://fortune.com/2015/06/20/fortune-500-biggest-healthcare-companies/</a:t>
            </a:r>
          </a:p>
          <a:p>
            <a:r>
              <a:rPr lang="en-US" sz="900" dirty="0"/>
              <a:t>Top </a:t>
            </a:r>
            <a:r>
              <a:rPr lang="en-US" sz="900" dirty="0" err="1"/>
              <a:t>Telcos</a:t>
            </a:r>
            <a:r>
              <a:rPr lang="en-US" sz="900" dirty="0"/>
              <a:t>: </a:t>
            </a:r>
            <a:r>
              <a:rPr lang="en-US" sz="900" dirty="0">
                <a:hlinkClick r:id="rId9"/>
              </a:rPr>
              <a:t>https://en.wikipedia.org/wiki/List_of_telephone_operating_companies</a:t>
            </a:r>
          </a:p>
          <a:p>
            <a:r>
              <a:rPr lang="en-US" sz="900" dirty="0"/>
              <a:t>Top Pharmaceuticals: </a:t>
            </a:r>
            <a:r>
              <a:rPr lang="en-US" sz="900" dirty="0">
                <a:hlinkClick r:id="rId10"/>
              </a:rPr>
              <a:t>http://www.pmlive.com/top_pharma_list/global_revenues</a:t>
            </a:r>
            <a:endParaRPr kumimoji="0" lang="en-US" sz="900" b="1" i="0" u="none" strike="noStrike" cap="none" normalizeH="0" baseline="0" dirty="0">
              <a:ln>
                <a:noFill/>
              </a:ln>
              <a:solidFill>
                <a:schemeClr val="tx1"/>
              </a:solidFill>
              <a:effectLst/>
              <a:latin typeface="Arial" pitchFamily="34" charset="0"/>
            </a:endParaRPr>
          </a:p>
        </p:txBody>
      </p:sp>
    </p:spTree>
    <p:extLst>
      <p:ext uri="{BB962C8B-B14F-4D97-AF65-F5344CB8AC3E}">
        <p14:creationId xmlns:p14="http://schemas.microsoft.com/office/powerpoint/2010/main" val="3429983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0 2.22222E-6 L 0 -0.25 " pathEditMode="relative" rAng="0" ptsTypes="AA">
                                      <p:cBhvr>
                                        <p:cTn id="6" dur="5000" fill="hold"/>
                                        <p:tgtEl>
                                          <p:spTgt spid="14"/>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ounded Rectangle 60"/>
          <p:cNvSpPr>
            <a:spLocks noChangeArrowheads="1"/>
          </p:cNvSpPr>
          <p:nvPr/>
        </p:nvSpPr>
        <p:spPr bwMode="auto">
          <a:xfrm>
            <a:off x="6196013" y="1223963"/>
            <a:ext cx="2763837" cy="5313362"/>
          </a:xfrm>
          <a:prstGeom prst="roundRect">
            <a:avLst>
              <a:gd name="adj" fmla="val 7241"/>
            </a:avLst>
          </a:prstGeom>
          <a:noFill/>
          <a:ln w="38100">
            <a:solidFill>
              <a:srgbClr val="008EC3"/>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Clr>
                <a:srgbClr val="000000"/>
              </a:buClr>
              <a:buSzPct val="100000"/>
              <a:buFont typeface="Arial" panose="020B0604020202020204" pitchFamily="34" charset="0"/>
              <a:buNone/>
            </a:pPr>
            <a:endParaRPr lang="en-US" altLang="en-US" sz="1800">
              <a:cs typeface="Arial" panose="020B0604020202020204" pitchFamily="34" charset="0"/>
            </a:endParaRPr>
          </a:p>
        </p:txBody>
      </p:sp>
      <p:sp>
        <p:nvSpPr>
          <p:cNvPr id="65539" name="Text Box 4"/>
          <p:cNvSpPr txBox="1">
            <a:spLocks noChangeArrowheads="1"/>
          </p:cNvSpPr>
          <p:nvPr/>
        </p:nvSpPr>
        <p:spPr bwMode="auto">
          <a:xfrm>
            <a:off x="6556375" y="1223963"/>
            <a:ext cx="1492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1313" defTabSz="45720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9pPr>
          </a:lstStyle>
          <a:p>
            <a:pPr>
              <a:buSzPct val="100000"/>
            </a:pPr>
            <a:r>
              <a:rPr lang="en-US" altLang="en-US" sz="1800" b="1" i="1">
                <a:solidFill>
                  <a:srgbClr val="008EC3"/>
                </a:solidFill>
                <a:latin typeface="Times New Roman" panose="02020603050405020304" pitchFamily="18" charset="0"/>
                <a:ea typeface="MS Gothic" panose="020B0609070205080204" pitchFamily="49" charset="-128"/>
                <a:cs typeface="Times New Roman" panose="02020603050405020304" pitchFamily="18" charset="0"/>
              </a:rPr>
              <a:t>Requirements</a:t>
            </a:r>
          </a:p>
        </p:txBody>
      </p:sp>
      <p:sp>
        <p:nvSpPr>
          <p:cNvPr id="65540" name="Text Box 5"/>
          <p:cNvSpPr txBox="1">
            <a:spLocks noChangeArrowheads="1"/>
          </p:cNvSpPr>
          <p:nvPr/>
        </p:nvSpPr>
        <p:spPr bwMode="auto">
          <a:xfrm>
            <a:off x="6669088" y="4024313"/>
            <a:ext cx="1308100" cy="325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1313" defTabSz="45720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9pPr>
          </a:lstStyle>
          <a:p>
            <a:pPr>
              <a:lnSpc>
                <a:spcPct val="85000"/>
              </a:lnSpc>
              <a:buSzPct val="100000"/>
            </a:pPr>
            <a:r>
              <a:rPr lang="en-US" altLang="en-US" sz="1800" b="1" i="1">
                <a:solidFill>
                  <a:srgbClr val="008EC3"/>
                </a:solidFill>
                <a:latin typeface="Times New Roman" panose="02020603050405020304" pitchFamily="18" charset="0"/>
                <a:ea typeface="MS Gothic" panose="020B0609070205080204" pitchFamily="49" charset="-128"/>
                <a:cs typeface="Times New Roman" panose="02020603050405020304" pitchFamily="18" charset="0"/>
              </a:rPr>
              <a:t>Benefits</a:t>
            </a:r>
          </a:p>
        </p:txBody>
      </p:sp>
      <p:pic>
        <p:nvPicPr>
          <p:cNvPr id="655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850" y="1543050"/>
            <a:ext cx="1304925" cy="85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063" y="4314825"/>
            <a:ext cx="1304925" cy="85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3" name="Rectangle 8"/>
          <p:cNvSpPr>
            <a:spLocks noChangeArrowheads="1"/>
          </p:cNvSpPr>
          <p:nvPr/>
        </p:nvSpPr>
        <p:spPr bwMode="auto">
          <a:xfrm>
            <a:off x="6310313" y="4406900"/>
            <a:ext cx="2595562" cy="2141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28600" indent="-228600" defTabSz="45720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9pPr>
          </a:lstStyle>
          <a:p>
            <a:pPr>
              <a:lnSpc>
                <a:spcPct val="95000"/>
              </a:lnSpc>
              <a:spcBef>
                <a:spcPct val="5000"/>
              </a:spcBef>
              <a:buClr>
                <a:srgbClr val="000000"/>
              </a:buClr>
              <a:buSzPct val="100000"/>
              <a:buFontTx/>
              <a:buChar char="•"/>
            </a:pPr>
            <a:r>
              <a:rPr lang="en-US" altLang="en-US" sz="1400">
                <a:solidFill>
                  <a:srgbClr val="000000"/>
                </a:solidFill>
                <a:cs typeface="Arial" panose="020B0604020202020204" pitchFamily="34" charset="0"/>
              </a:rPr>
              <a:t>Deploy new functionality more quickly and with improved quality</a:t>
            </a:r>
          </a:p>
          <a:p>
            <a:pPr>
              <a:lnSpc>
                <a:spcPct val="95000"/>
              </a:lnSpc>
              <a:spcBef>
                <a:spcPct val="5000"/>
              </a:spcBef>
              <a:buClr>
                <a:srgbClr val="000000"/>
              </a:buClr>
              <a:buSzPct val="100000"/>
              <a:buFontTx/>
              <a:buChar char="•"/>
            </a:pPr>
            <a:r>
              <a:rPr lang="en-US" altLang="en-US" sz="1400">
                <a:solidFill>
                  <a:srgbClr val="000000"/>
                </a:solidFill>
                <a:cs typeface="Arial" panose="020B0604020202020204" pitchFamily="34" charset="0"/>
              </a:rPr>
              <a:t>Easily refresh &amp; maintain test environments</a:t>
            </a:r>
          </a:p>
          <a:p>
            <a:pPr>
              <a:lnSpc>
                <a:spcPct val="95000"/>
              </a:lnSpc>
              <a:spcBef>
                <a:spcPct val="5000"/>
              </a:spcBef>
              <a:buClr>
                <a:srgbClr val="000000"/>
              </a:buClr>
              <a:buSzPct val="100000"/>
              <a:buFontTx/>
              <a:buChar char="•"/>
            </a:pPr>
            <a:r>
              <a:rPr lang="en-US" altLang="en-US" sz="1400">
                <a:solidFill>
                  <a:srgbClr val="000000"/>
                </a:solidFill>
                <a:cs typeface="Arial" panose="020B0604020202020204" pitchFamily="34" charset="0"/>
              </a:rPr>
              <a:t>Protect sensitive information from misuse &amp; fraud with data masking</a:t>
            </a:r>
          </a:p>
          <a:p>
            <a:pPr>
              <a:lnSpc>
                <a:spcPct val="95000"/>
              </a:lnSpc>
              <a:spcBef>
                <a:spcPct val="5000"/>
              </a:spcBef>
              <a:buClr>
                <a:srgbClr val="000000"/>
              </a:buClr>
              <a:buSzPct val="100000"/>
              <a:buFontTx/>
              <a:buChar char="•"/>
            </a:pPr>
            <a:r>
              <a:rPr lang="en-US" altLang="en-US" sz="1400">
                <a:solidFill>
                  <a:srgbClr val="000000"/>
                </a:solidFill>
                <a:cs typeface="Arial" panose="020B0604020202020204" pitchFamily="34" charset="0"/>
              </a:rPr>
              <a:t>Accelerate delivery of test data through refresh</a:t>
            </a:r>
          </a:p>
        </p:txBody>
      </p:sp>
      <p:sp>
        <p:nvSpPr>
          <p:cNvPr id="65544" name="Rectangle 9"/>
          <p:cNvSpPr>
            <a:spLocks noChangeArrowheads="1"/>
          </p:cNvSpPr>
          <p:nvPr/>
        </p:nvSpPr>
        <p:spPr bwMode="auto">
          <a:xfrm>
            <a:off x="6311900" y="1654175"/>
            <a:ext cx="2606675" cy="234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28600" indent="-228600" defTabSz="45720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9pPr>
          </a:lstStyle>
          <a:p>
            <a:pPr>
              <a:lnSpc>
                <a:spcPct val="95000"/>
              </a:lnSpc>
              <a:spcBef>
                <a:spcPct val="5000"/>
              </a:spcBef>
              <a:buClr>
                <a:srgbClr val="000000"/>
              </a:buClr>
              <a:buSzPct val="100000"/>
              <a:buFontTx/>
              <a:buChar char="•"/>
            </a:pPr>
            <a:r>
              <a:rPr lang="en-US" altLang="en-US" sz="1400">
                <a:solidFill>
                  <a:srgbClr val="000000"/>
                </a:solidFill>
                <a:cs typeface="Arial" panose="020B0604020202020204" pitchFamily="34" charset="0"/>
              </a:rPr>
              <a:t>Create referentially intact, “right-sized” test databases</a:t>
            </a:r>
          </a:p>
          <a:p>
            <a:pPr>
              <a:lnSpc>
                <a:spcPct val="95000"/>
              </a:lnSpc>
              <a:spcBef>
                <a:spcPct val="5000"/>
              </a:spcBef>
              <a:buClr>
                <a:srgbClr val="000000"/>
              </a:buClr>
              <a:buSzPct val="100000"/>
              <a:buFontTx/>
              <a:buChar char="•"/>
            </a:pPr>
            <a:r>
              <a:rPr lang="en-US" altLang="en-US" sz="1400">
                <a:solidFill>
                  <a:srgbClr val="000000"/>
                </a:solidFill>
                <a:cs typeface="Arial" panose="020B0604020202020204" pitchFamily="34" charset="0"/>
              </a:rPr>
              <a:t>Automate test result comparisons to identify hidden errors</a:t>
            </a:r>
          </a:p>
          <a:p>
            <a:pPr>
              <a:lnSpc>
                <a:spcPct val="95000"/>
              </a:lnSpc>
              <a:spcBef>
                <a:spcPct val="5000"/>
              </a:spcBef>
              <a:buClr>
                <a:srgbClr val="000000"/>
              </a:buClr>
              <a:buSzPct val="100000"/>
              <a:buFontTx/>
              <a:buChar char="•"/>
            </a:pPr>
            <a:r>
              <a:rPr lang="en-US" altLang="en-US" sz="1400">
                <a:solidFill>
                  <a:srgbClr val="000000"/>
                </a:solidFill>
                <a:cs typeface="Arial" panose="020B0604020202020204" pitchFamily="34" charset="0"/>
              </a:rPr>
              <a:t>Protect confidential data used in test, training &amp; development </a:t>
            </a:r>
          </a:p>
          <a:p>
            <a:pPr>
              <a:lnSpc>
                <a:spcPct val="95000"/>
              </a:lnSpc>
              <a:spcBef>
                <a:spcPct val="5000"/>
              </a:spcBef>
              <a:buClr>
                <a:srgbClr val="000000"/>
              </a:buClr>
              <a:buSzPct val="100000"/>
              <a:buFontTx/>
              <a:buChar char="•"/>
            </a:pPr>
            <a:r>
              <a:rPr lang="en-US" altLang="en-US" sz="1400">
                <a:solidFill>
                  <a:srgbClr val="000000"/>
                </a:solidFill>
                <a:cs typeface="Arial" panose="020B0604020202020204" pitchFamily="34" charset="0"/>
              </a:rPr>
              <a:t>Shorten iterative testing cycles and accelerate time to market</a:t>
            </a:r>
          </a:p>
        </p:txBody>
      </p:sp>
      <p:sp>
        <p:nvSpPr>
          <p:cNvPr id="65545" name="Rectangle 10"/>
          <p:cNvSpPr>
            <a:spLocks noChangeArrowheads="1"/>
          </p:cNvSpPr>
          <p:nvPr/>
        </p:nvSpPr>
        <p:spPr bwMode="auto">
          <a:xfrm flipH="1">
            <a:off x="1993900" y="1350963"/>
            <a:ext cx="3346450" cy="1209675"/>
          </a:xfrm>
          <a:prstGeom prst="rect">
            <a:avLst/>
          </a:prstGeom>
          <a:gradFill rotWithShape="0">
            <a:gsLst>
              <a:gs pos="0">
                <a:srgbClr val="3E5398">
                  <a:alpha val="95000"/>
                </a:srgbClr>
              </a:gs>
              <a:gs pos="100000">
                <a:srgbClr val="000000">
                  <a:alpha val="82999"/>
                </a:srgbClr>
              </a:gs>
            </a:gsLst>
            <a:lin ang="5400000" scaled="1"/>
          </a:gradFill>
          <a:ln w="9525">
            <a:miter lim="800000"/>
            <a:headEnd/>
            <a:tailEnd/>
          </a:ln>
          <a:effectLst/>
          <a:scene3d>
            <a:camera prst="legacyObliqueTopRight"/>
            <a:lightRig rig="legacyFlat3" dir="b"/>
          </a:scene3d>
          <a:sp3d extrusionH="49200" prstMaterial="legacyMatte">
            <a:bevelT w="13500" h="13500" prst="angle"/>
            <a:bevelB w="13500" h="13500" prst="angle"/>
            <a:extrusionClr>
              <a:srgbClr val="3E5398"/>
            </a:extrusionClr>
            <a:contourClr>
              <a:srgbClr val="3E5398"/>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65546" name="Text Box 11"/>
          <p:cNvSpPr txBox="1">
            <a:spLocks noChangeArrowheads="1"/>
          </p:cNvSpPr>
          <p:nvPr/>
        </p:nvSpPr>
        <p:spPr bwMode="auto">
          <a:xfrm>
            <a:off x="2154238" y="1543050"/>
            <a:ext cx="3028950"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9pPr>
          </a:lstStyle>
          <a:p>
            <a:pPr algn="ctr">
              <a:buSzPct val="100000"/>
            </a:pPr>
            <a:r>
              <a:rPr lang="en-US" altLang="en-US" sz="1400" b="1">
                <a:solidFill>
                  <a:srgbClr val="FFFFFF"/>
                </a:solidFill>
                <a:cs typeface="Arial" panose="020B0604020202020204" pitchFamily="34" charset="0"/>
              </a:rPr>
              <a:t>Create “right-size” </a:t>
            </a:r>
            <a:br>
              <a:rPr lang="en-US" altLang="en-US" sz="1400" b="1">
                <a:solidFill>
                  <a:srgbClr val="FFFFFF"/>
                </a:solidFill>
                <a:cs typeface="Arial" panose="020B0604020202020204" pitchFamily="34" charset="0"/>
              </a:rPr>
            </a:br>
            <a:r>
              <a:rPr lang="en-US" altLang="en-US" sz="1400" b="1">
                <a:solidFill>
                  <a:srgbClr val="FFFFFF"/>
                </a:solidFill>
                <a:cs typeface="Arial" panose="020B0604020202020204" pitchFamily="34" charset="0"/>
              </a:rPr>
              <a:t>production-like environments</a:t>
            </a:r>
            <a:br>
              <a:rPr lang="en-US" altLang="en-US" sz="1400" b="1">
                <a:solidFill>
                  <a:srgbClr val="FFFFFF"/>
                </a:solidFill>
                <a:cs typeface="Arial" panose="020B0604020202020204" pitchFamily="34" charset="0"/>
              </a:rPr>
            </a:br>
            <a:r>
              <a:rPr lang="en-US" altLang="en-US" sz="1400" b="1">
                <a:solidFill>
                  <a:srgbClr val="FFFFFF"/>
                </a:solidFill>
                <a:cs typeface="Arial" panose="020B0604020202020204" pitchFamily="34" charset="0"/>
              </a:rPr>
              <a:t>for application testing</a:t>
            </a:r>
          </a:p>
        </p:txBody>
      </p:sp>
      <p:grpSp>
        <p:nvGrpSpPr>
          <p:cNvPr id="65547" name="Group 12"/>
          <p:cNvGrpSpPr>
            <a:grpSpLocks/>
          </p:cNvGrpSpPr>
          <p:nvPr/>
        </p:nvGrpSpPr>
        <p:grpSpPr bwMode="auto">
          <a:xfrm>
            <a:off x="215900" y="1279525"/>
            <a:ext cx="1558925" cy="1449388"/>
            <a:chOff x="136" y="946"/>
            <a:chExt cx="982" cy="913"/>
          </a:xfrm>
        </p:grpSpPr>
        <p:sp>
          <p:nvSpPr>
            <p:cNvPr id="65586" name="Text Box 13"/>
            <p:cNvSpPr txBox="1">
              <a:spLocks noChangeArrowheads="1"/>
            </p:cNvSpPr>
            <p:nvPr/>
          </p:nvSpPr>
          <p:spPr bwMode="auto">
            <a:xfrm>
              <a:off x="136" y="1572"/>
              <a:ext cx="982" cy="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9pPr>
            </a:lstStyle>
            <a:p>
              <a:pPr algn="ctr">
                <a:spcBef>
                  <a:spcPts val="750"/>
                </a:spcBef>
                <a:buSzPct val="100000"/>
              </a:pPr>
              <a:r>
                <a:rPr lang="en-US" altLang="en-US" sz="1200" b="1">
                  <a:solidFill>
                    <a:srgbClr val="000000"/>
                  </a:solidFill>
                  <a:ea typeface="MS Gothic" panose="020B0609070205080204" pitchFamily="49" charset="-128"/>
                </a:rPr>
                <a:t>Test Data Management</a:t>
              </a:r>
            </a:p>
          </p:txBody>
        </p:sp>
        <p:pic>
          <p:nvPicPr>
            <p:cNvPr id="65587"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 y="946"/>
              <a:ext cx="814" cy="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5588" name="Group 15"/>
            <p:cNvGrpSpPr>
              <a:grpSpLocks/>
            </p:cNvGrpSpPr>
            <p:nvPr/>
          </p:nvGrpSpPr>
          <p:grpSpPr bwMode="auto">
            <a:xfrm>
              <a:off x="280" y="1046"/>
              <a:ext cx="724" cy="321"/>
              <a:chOff x="280" y="1046"/>
              <a:chExt cx="724" cy="321"/>
            </a:xfrm>
          </p:grpSpPr>
          <p:pic>
            <p:nvPicPr>
              <p:cNvPr id="65589"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 y="1046"/>
                <a:ext cx="186" cy="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9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 y="1132"/>
                <a:ext cx="186" cy="1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91"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 y="1093"/>
                <a:ext cx="335" cy="2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9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 y="1220"/>
                <a:ext cx="188" cy="1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93"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 y="1146"/>
                <a:ext cx="259" cy="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sp>
        <p:nvSpPr>
          <p:cNvPr id="65548" name="Oval 21"/>
          <p:cNvSpPr>
            <a:spLocks noChangeArrowheads="1"/>
          </p:cNvSpPr>
          <p:nvPr/>
        </p:nvSpPr>
        <p:spPr bwMode="auto">
          <a:xfrm>
            <a:off x="3260725" y="5295900"/>
            <a:ext cx="1450975" cy="392113"/>
          </a:xfrm>
          <a:prstGeom prst="ellipse">
            <a:avLst/>
          </a:prstGeom>
          <a:gradFill rotWithShape="0">
            <a:gsLst>
              <a:gs pos="0">
                <a:srgbClr val="808080">
                  <a:alpha val="60999"/>
                </a:srgbClr>
              </a:gs>
              <a:gs pos="100000">
                <a:srgbClr val="BFBFBF">
                  <a:alpha val="0"/>
                </a:srgbClr>
              </a:gs>
            </a:gsLst>
            <a:path path="shape">
              <a:fillToRect l="50000" t="50000" r="50000" b="50000"/>
            </a:path>
          </a:gradFill>
          <a:ln>
            <a:noFill/>
          </a:ln>
          <a:effectLst/>
          <a:extLs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65549" name="Oval 22"/>
          <p:cNvSpPr>
            <a:spLocks noChangeArrowheads="1"/>
          </p:cNvSpPr>
          <p:nvPr/>
        </p:nvSpPr>
        <p:spPr bwMode="auto">
          <a:xfrm>
            <a:off x="4516438" y="5173663"/>
            <a:ext cx="1450975" cy="392112"/>
          </a:xfrm>
          <a:prstGeom prst="ellipse">
            <a:avLst/>
          </a:prstGeom>
          <a:gradFill rotWithShape="0">
            <a:gsLst>
              <a:gs pos="0">
                <a:srgbClr val="808080">
                  <a:alpha val="60999"/>
                </a:srgbClr>
              </a:gs>
              <a:gs pos="100000">
                <a:srgbClr val="BFBFBF">
                  <a:alpha val="0"/>
                </a:srgbClr>
              </a:gs>
            </a:gsLst>
            <a:path path="shape">
              <a:fillToRect l="50000" t="50000" r="50000" b="50000"/>
            </a:path>
          </a:gradFill>
          <a:ln>
            <a:noFill/>
          </a:ln>
          <a:effectLst/>
          <a:extLs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65550" name="Oval 23"/>
          <p:cNvSpPr>
            <a:spLocks noChangeArrowheads="1"/>
          </p:cNvSpPr>
          <p:nvPr/>
        </p:nvSpPr>
        <p:spPr bwMode="auto">
          <a:xfrm>
            <a:off x="2774950" y="4451350"/>
            <a:ext cx="1450975" cy="392113"/>
          </a:xfrm>
          <a:prstGeom prst="ellipse">
            <a:avLst/>
          </a:prstGeom>
          <a:gradFill rotWithShape="0">
            <a:gsLst>
              <a:gs pos="0">
                <a:srgbClr val="808080">
                  <a:alpha val="60999"/>
                </a:srgbClr>
              </a:gs>
              <a:gs pos="100000">
                <a:srgbClr val="BFBFBF">
                  <a:alpha val="0"/>
                </a:srgbClr>
              </a:gs>
            </a:gsLst>
            <a:path path="shape">
              <a:fillToRect l="50000" t="50000" r="50000" b="50000"/>
            </a:path>
          </a:gradFill>
          <a:ln>
            <a:noFill/>
          </a:ln>
          <a:effectLst/>
          <a:extLs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65551" name="Oval 24"/>
          <p:cNvSpPr>
            <a:spLocks noChangeArrowheads="1"/>
          </p:cNvSpPr>
          <p:nvPr/>
        </p:nvSpPr>
        <p:spPr bwMode="auto">
          <a:xfrm>
            <a:off x="4279900" y="4176713"/>
            <a:ext cx="1450975" cy="392112"/>
          </a:xfrm>
          <a:prstGeom prst="ellipse">
            <a:avLst/>
          </a:prstGeom>
          <a:gradFill rotWithShape="0">
            <a:gsLst>
              <a:gs pos="0">
                <a:srgbClr val="808080">
                  <a:alpha val="60999"/>
                </a:srgbClr>
              </a:gs>
              <a:gs pos="100000">
                <a:srgbClr val="BFBFBF">
                  <a:alpha val="0"/>
                </a:srgbClr>
              </a:gs>
            </a:gsLst>
            <a:path path="shape">
              <a:fillToRect l="50000" t="50000" r="50000" b="50000"/>
            </a:path>
          </a:gradFill>
          <a:ln>
            <a:noFill/>
          </a:ln>
          <a:effectLst/>
          <a:extLs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1508377" name="AutoShape 25"/>
          <p:cNvSpPr>
            <a:spLocks noChangeArrowheads="1"/>
          </p:cNvSpPr>
          <p:nvPr/>
        </p:nvSpPr>
        <p:spPr bwMode="auto">
          <a:xfrm>
            <a:off x="3514725" y="4997450"/>
            <a:ext cx="866775" cy="508000"/>
          </a:xfrm>
          <a:prstGeom prst="can">
            <a:avLst>
              <a:gd name="adj" fmla="val 23671"/>
            </a:avLst>
          </a:prstGeom>
          <a:gradFill rotWithShape="0">
            <a:gsLst>
              <a:gs pos="0">
                <a:srgbClr val="1D3956"/>
              </a:gs>
              <a:gs pos="50000">
                <a:srgbClr val="336699"/>
              </a:gs>
              <a:gs pos="100000">
                <a:srgbClr val="1D3956"/>
              </a:gs>
            </a:gsLst>
            <a:lin ang="0" scaled="1"/>
          </a:gradFill>
          <a:ln>
            <a:noFill/>
          </a:ln>
          <a:effectLst/>
          <a:extLs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9pPr>
          </a:lstStyle>
          <a:p>
            <a:pPr algn="ctr">
              <a:buSzPct val="100000"/>
            </a:pPr>
            <a:r>
              <a:rPr lang="en-US" altLang="en-US" sz="1200" b="1" i="1">
                <a:solidFill>
                  <a:srgbClr val="FFFFFF"/>
                </a:solidFill>
                <a:effectLst>
                  <a:outerShdw blurRad="38100" dist="38100" dir="2700000" algn="tl">
                    <a:srgbClr val="000000"/>
                  </a:outerShdw>
                </a:effectLst>
                <a:latin typeface="Arial Narrow" panose="020B0606020202030204" pitchFamily="34" charset="0"/>
                <a:cs typeface="Arial" panose="020B0604020202020204" pitchFamily="34" charset="0"/>
              </a:rPr>
              <a:t>100 GB</a:t>
            </a:r>
          </a:p>
        </p:txBody>
      </p:sp>
      <p:sp>
        <p:nvSpPr>
          <p:cNvPr id="65553" name="AutoShape 26"/>
          <p:cNvSpPr>
            <a:spLocks noChangeArrowheads="1"/>
          </p:cNvSpPr>
          <p:nvPr/>
        </p:nvSpPr>
        <p:spPr bwMode="auto">
          <a:xfrm>
            <a:off x="3014663" y="4324350"/>
            <a:ext cx="868362" cy="288925"/>
          </a:xfrm>
          <a:prstGeom prst="can">
            <a:avLst>
              <a:gd name="adj" fmla="val 25847"/>
            </a:avLst>
          </a:prstGeom>
          <a:gradFill rotWithShape="0">
            <a:gsLst>
              <a:gs pos="0">
                <a:srgbClr val="996600"/>
              </a:gs>
              <a:gs pos="50000">
                <a:srgbClr val="C8AD76"/>
              </a:gs>
              <a:gs pos="100000">
                <a:srgbClr val="996600"/>
              </a:gs>
            </a:gsLst>
            <a:lin ang="0" scaled="1"/>
          </a:gradFill>
          <a:ln>
            <a:noFill/>
          </a:ln>
          <a:effectLst/>
          <a:extLs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9pPr>
          </a:lstStyle>
          <a:p>
            <a:pPr algn="ctr">
              <a:buSzPct val="100000"/>
            </a:pPr>
            <a:r>
              <a:rPr lang="en-US" altLang="en-US" sz="1200" b="1" i="1">
                <a:solidFill>
                  <a:srgbClr val="000000"/>
                </a:solidFill>
                <a:latin typeface="Arial Narrow" panose="020B0606020202030204" pitchFamily="34" charset="0"/>
                <a:cs typeface="Arial" panose="020B0604020202020204" pitchFamily="34" charset="0"/>
              </a:rPr>
              <a:t>25 GB</a:t>
            </a:r>
          </a:p>
        </p:txBody>
      </p:sp>
      <p:sp>
        <p:nvSpPr>
          <p:cNvPr id="1508379" name="AutoShape 27"/>
          <p:cNvSpPr>
            <a:spLocks noChangeArrowheads="1"/>
          </p:cNvSpPr>
          <p:nvPr/>
        </p:nvSpPr>
        <p:spPr bwMode="auto">
          <a:xfrm>
            <a:off x="4783138" y="5002213"/>
            <a:ext cx="866775" cy="365125"/>
          </a:xfrm>
          <a:prstGeom prst="can">
            <a:avLst>
              <a:gd name="adj" fmla="val 27755"/>
            </a:avLst>
          </a:prstGeom>
          <a:gradFill rotWithShape="0">
            <a:gsLst>
              <a:gs pos="0">
                <a:srgbClr val="484848"/>
              </a:gs>
              <a:gs pos="50000">
                <a:srgbClr val="808080"/>
              </a:gs>
              <a:gs pos="100000">
                <a:srgbClr val="484848"/>
              </a:gs>
            </a:gsLst>
            <a:lin ang="0" scaled="1"/>
          </a:gradFill>
          <a:ln>
            <a:noFill/>
          </a:ln>
          <a:effectLst/>
          <a:extLs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9pPr>
          </a:lstStyle>
          <a:p>
            <a:pPr algn="ctr">
              <a:buSzPct val="100000"/>
            </a:pPr>
            <a:r>
              <a:rPr lang="en-US" altLang="en-US" sz="1200" b="1" i="1">
                <a:solidFill>
                  <a:srgbClr val="FFFFFF"/>
                </a:solidFill>
                <a:effectLst>
                  <a:outerShdw blurRad="38100" dist="38100" dir="2700000" algn="tl">
                    <a:srgbClr val="000000"/>
                  </a:outerShdw>
                </a:effectLst>
                <a:latin typeface="Arial Narrow" panose="020B0606020202030204" pitchFamily="34" charset="0"/>
                <a:cs typeface="Arial" panose="020B0604020202020204" pitchFamily="34" charset="0"/>
              </a:rPr>
              <a:t>50 GB</a:t>
            </a:r>
          </a:p>
        </p:txBody>
      </p:sp>
      <p:sp>
        <p:nvSpPr>
          <p:cNvPr id="65555" name="AutoShape 28"/>
          <p:cNvSpPr>
            <a:spLocks noChangeArrowheads="1"/>
          </p:cNvSpPr>
          <p:nvPr/>
        </p:nvSpPr>
        <p:spPr bwMode="auto">
          <a:xfrm>
            <a:off x="2984500" y="3475038"/>
            <a:ext cx="831850" cy="100012"/>
          </a:xfrm>
          <a:prstGeom prst="can">
            <a:avLst>
              <a:gd name="adj" fmla="val 50000"/>
            </a:avLst>
          </a:prstGeom>
          <a:gradFill rotWithShape="0">
            <a:gsLst>
              <a:gs pos="0">
                <a:srgbClr val="6D92CD"/>
              </a:gs>
              <a:gs pos="50000">
                <a:srgbClr val="A2B9DF"/>
              </a:gs>
              <a:gs pos="100000">
                <a:srgbClr val="6D92CD"/>
              </a:gs>
            </a:gsLst>
            <a:lin ang="0" scaled="1"/>
          </a:gradFill>
          <a:ln>
            <a:noFill/>
          </a:ln>
          <a:effectLst/>
          <a:extLs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65556" name="AutoShape 29"/>
          <p:cNvSpPr>
            <a:spLocks noChangeArrowheads="1"/>
          </p:cNvSpPr>
          <p:nvPr/>
        </p:nvSpPr>
        <p:spPr bwMode="auto">
          <a:xfrm>
            <a:off x="2982913" y="3609975"/>
            <a:ext cx="830262" cy="100013"/>
          </a:xfrm>
          <a:prstGeom prst="can">
            <a:avLst>
              <a:gd name="adj" fmla="val 50000"/>
            </a:avLst>
          </a:prstGeom>
          <a:gradFill rotWithShape="0">
            <a:gsLst>
              <a:gs pos="0">
                <a:srgbClr val="6D92CD"/>
              </a:gs>
              <a:gs pos="50000">
                <a:srgbClr val="A2B9DF"/>
              </a:gs>
              <a:gs pos="100000">
                <a:srgbClr val="6D92CD"/>
              </a:gs>
            </a:gsLst>
            <a:lin ang="0" scaled="1"/>
          </a:gradFill>
          <a:ln>
            <a:noFill/>
          </a:ln>
          <a:effectLst/>
          <a:extLs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65557" name="AutoShape 30"/>
          <p:cNvSpPr>
            <a:spLocks noChangeArrowheads="1"/>
          </p:cNvSpPr>
          <p:nvPr/>
        </p:nvSpPr>
        <p:spPr bwMode="auto">
          <a:xfrm>
            <a:off x="2984500" y="3349625"/>
            <a:ext cx="831850" cy="101600"/>
          </a:xfrm>
          <a:prstGeom prst="can">
            <a:avLst>
              <a:gd name="adj" fmla="val 50000"/>
            </a:avLst>
          </a:prstGeom>
          <a:gradFill rotWithShape="0">
            <a:gsLst>
              <a:gs pos="0">
                <a:srgbClr val="6D92CD"/>
              </a:gs>
              <a:gs pos="50000">
                <a:srgbClr val="A2B9DF"/>
              </a:gs>
              <a:gs pos="100000">
                <a:srgbClr val="6D92CD"/>
              </a:gs>
            </a:gsLst>
            <a:lin ang="0" scaled="1"/>
          </a:gradFill>
          <a:ln>
            <a:noFill/>
          </a:ln>
          <a:effectLst/>
          <a:extLs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65558" name="AutoShape 31"/>
          <p:cNvSpPr>
            <a:spLocks noChangeArrowheads="1"/>
          </p:cNvSpPr>
          <p:nvPr/>
        </p:nvSpPr>
        <p:spPr bwMode="auto">
          <a:xfrm>
            <a:off x="2984500" y="3236913"/>
            <a:ext cx="831850" cy="100012"/>
          </a:xfrm>
          <a:prstGeom prst="can">
            <a:avLst>
              <a:gd name="adj" fmla="val 50000"/>
            </a:avLst>
          </a:prstGeom>
          <a:gradFill rotWithShape="0">
            <a:gsLst>
              <a:gs pos="0">
                <a:srgbClr val="6D92CD"/>
              </a:gs>
              <a:gs pos="50000">
                <a:srgbClr val="A2B9DF"/>
              </a:gs>
              <a:gs pos="100000">
                <a:srgbClr val="6D92CD"/>
              </a:gs>
            </a:gsLst>
            <a:lin ang="0" scaled="1"/>
          </a:gradFill>
          <a:ln>
            <a:noFill/>
          </a:ln>
          <a:effectLst/>
          <a:extLs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65559" name="AutoShape 32"/>
          <p:cNvSpPr>
            <a:spLocks noChangeArrowheads="1"/>
          </p:cNvSpPr>
          <p:nvPr/>
        </p:nvSpPr>
        <p:spPr bwMode="auto">
          <a:xfrm>
            <a:off x="4567238" y="4106863"/>
            <a:ext cx="868362" cy="276225"/>
          </a:xfrm>
          <a:prstGeom prst="can">
            <a:avLst>
              <a:gd name="adj" fmla="val 25449"/>
            </a:avLst>
          </a:prstGeom>
          <a:gradFill rotWithShape="0">
            <a:gsLst>
              <a:gs pos="0">
                <a:srgbClr val="6D92CD"/>
              </a:gs>
              <a:gs pos="50000">
                <a:srgbClr val="A2B9DF"/>
              </a:gs>
              <a:gs pos="100000">
                <a:srgbClr val="6D92CD"/>
              </a:gs>
            </a:gsLst>
            <a:lin ang="0" scaled="1"/>
          </a:gradFill>
          <a:ln>
            <a:noFill/>
          </a:ln>
          <a:effectLst/>
          <a:extLs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9pPr>
          </a:lstStyle>
          <a:p>
            <a:pPr algn="ctr">
              <a:buSzPct val="100000"/>
            </a:pPr>
            <a:r>
              <a:rPr lang="en-US" altLang="en-US" sz="1200" b="1" i="1">
                <a:solidFill>
                  <a:srgbClr val="000000"/>
                </a:solidFill>
                <a:latin typeface="Arial Narrow" panose="020B0606020202030204" pitchFamily="34" charset="0"/>
                <a:cs typeface="Arial" panose="020B0604020202020204" pitchFamily="34" charset="0"/>
              </a:rPr>
              <a:t>25 GB</a:t>
            </a:r>
          </a:p>
        </p:txBody>
      </p:sp>
      <p:grpSp>
        <p:nvGrpSpPr>
          <p:cNvPr id="65560" name="Group 33"/>
          <p:cNvGrpSpPr>
            <a:grpSpLocks/>
          </p:cNvGrpSpPr>
          <p:nvPr/>
        </p:nvGrpSpPr>
        <p:grpSpPr bwMode="auto">
          <a:xfrm>
            <a:off x="600075" y="2982913"/>
            <a:ext cx="1484313" cy="1169987"/>
            <a:chOff x="378" y="1969"/>
            <a:chExt cx="935" cy="737"/>
          </a:xfrm>
        </p:grpSpPr>
        <p:pic>
          <p:nvPicPr>
            <p:cNvPr id="65584" name="Picture 34" descr="databas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 y="1969"/>
              <a:ext cx="935" cy="7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08387" name="Text Box 35"/>
            <p:cNvSpPr txBox="1">
              <a:spLocks noChangeArrowheads="1"/>
            </p:cNvSpPr>
            <p:nvPr/>
          </p:nvSpPr>
          <p:spPr bwMode="auto">
            <a:xfrm>
              <a:off x="524" y="2335"/>
              <a:ext cx="288" cy="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9pPr>
            </a:lstStyle>
            <a:p>
              <a:pPr algn="ctr">
                <a:buSzPct val="100000"/>
              </a:pPr>
              <a:r>
                <a:rPr lang="en-US" altLang="en-US" sz="1400" b="1" i="1">
                  <a:solidFill>
                    <a:srgbClr val="000000"/>
                  </a:solidFill>
                  <a:effectLst>
                    <a:outerShdw blurRad="38100" dist="38100" dir="2700000" algn="tl">
                      <a:srgbClr val="C0C0C0"/>
                    </a:outerShdw>
                  </a:effectLst>
                  <a:latin typeface="Arial Narrow" panose="020B0606020202030204" pitchFamily="34" charset="0"/>
                  <a:cs typeface="Arial" panose="020B0604020202020204" pitchFamily="34" charset="0"/>
                </a:rPr>
                <a:t>2TB</a:t>
              </a:r>
            </a:p>
          </p:txBody>
        </p:sp>
      </p:grpSp>
      <p:sp>
        <p:nvSpPr>
          <p:cNvPr id="65561" name="Text Box 36"/>
          <p:cNvSpPr txBox="1">
            <a:spLocks noChangeArrowheads="1"/>
          </p:cNvSpPr>
          <p:nvPr/>
        </p:nvSpPr>
        <p:spPr bwMode="auto">
          <a:xfrm>
            <a:off x="4516438" y="4406900"/>
            <a:ext cx="969962"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9pPr>
          </a:lstStyle>
          <a:p>
            <a:pPr algn="ctr">
              <a:buSzPct val="100000"/>
            </a:pPr>
            <a:r>
              <a:rPr lang="en-US" altLang="en-US" sz="1200" b="1" i="1">
                <a:solidFill>
                  <a:srgbClr val="000000"/>
                </a:solidFill>
                <a:latin typeface="Arial Narrow" panose="020B0606020202030204" pitchFamily="34" charset="0"/>
                <a:cs typeface="Arial" panose="020B0604020202020204" pitchFamily="34" charset="0"/>
              </a:rPr>
              <a:t>Development</a:t>
            </a:r>
          </a:p>
        </p:txBody>
      </p:sp>
      <p:sp>
        <p:nvSpPr>
          <p:cNvPr id="65562" name="Text Box 37"/>
          <p:cNvSpPr txBox="1">
            <a:spLocks noChangeArrowheads="1"/>
          </p:cNvSpPr>
          <p:nvPr/>
        </p:nvSpPr>
        <p:spPr bwMode="auto">
          <a:xfrm>
            <a:off x="3098462" y="4694238"/>
            <a:ext cx="713465"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9pPr>
          </a:lstStyle>
          <a:p>
            <a:pPr algn="ctr">
              <a:buSzPct val="100000"/>
            </a:pPr>
            <a:r>
              <a:rPr lang="en-US" altLang="en-US" sz="1200" b="1" i="1" dirty="0">
                <a:solidFill>
                  <a:srgbClr val="000000"/>
                </a:solidFill>
                <a:latin typeface="Arial Narrow" panose="020B0606020202030204" pitchFamily="34" charset="0"/>
                <a:cs typeface="Arial" panose="020B0604020202020204" pitchFamily="34" charset="0"/>
              </a:rPr>
              <a:t>Unit Test</a:t>
            </a:r>
          </a:p>
        </p:txBody>
      </p:sp>
      <p:sp>
        <p:nvSpPr>
          <p:cNvPr id="65563" name="Text Box 38"/>
          <p:cNvSpPr txBox="1">
            <a:spLocks noChangeArrowheads="1"/>
          </p:cNvSpPr>
          <p:nvPr/>
        </p:nvSpPr>
        <p:spPr bwMode="auto">
          <a:xfrm>
            <a:off x="4911725" y="5405438"/>
            <a:ext cx="677863"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9pPr>
          </a:lstStyle>
          <a:p>
            <a:pPr algn="ctr">
              <a:buSzPct val="100000"/>
            </a:pPr>
            <a:r>
              <a:rPr lang="en-US" altLang="en-US" sz="1200" b="1" i="1">
                <a:solidFill>
                  <a:srgbClr val="000000"/>
                </a:solidFill>
                <a:latin typeface="Arial Narrow" panose="020B0606020202030204" pitchFamily="34" charset="0"/>
                <a:cs typeface="Arial" panose="020B0604020202020204" pitchFamily="34" charset="0"/>
              </a:rPr>
              <a:t>Training</a:t>
            </a:r>
          </a:p>
        </p:txBody>
      </p:sp>
      <p:sp>
        <p:nvSpPr>
          <p:cNvPr id="65564" name="Text Box 39"/>
          <p:cNvSpPr txBox="1">
            <a:spLocks noChangeArrowheads="1"/>
          </p:cNvSpPr>
          <p:nvPr/>
        </p:nvSpPr>
        <p:spPr bwMode="auto">
          <a:xfrm>
            <a:off x="3371850" y="5526088"/>
            <a:ext cx="1122363"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9pPr>
          </a:lstStyle>
          <a:p>
            <a:pPr algn="ctr">
              <a:buSzPct val="100000"/>
            </a:pPr>
            <a:r>
              <a:rPr lang="en-US" altLang="en-US" sz="1200" b="1" i="1">
                <a:solidFill>
                  <a:srgbClr val="000000"/>
                </a:solidFill>
                <a:latin typeface="Arial Narrow" panose="020B0606020202030204" pitchFamily="34" charset="0"/>
                <a:cs typeface="Arial" panose="020B0604020202020204" pitchFamily="34" charset="0"/>
              </a:rPr>
              <a:t>Integration Test</a:t>
            </a:r>
          </a:p>
        </p:txBody>
      </p:sp>
      <p:sp>
        <p:nvSpPr>
          <p:cNvPr id="65565" name="Rectangle 40"/>
          <p:cNvSpPr>
            <a:spLocks noChangeArrowheads="1"/>
          </p:cNvSpPr>
          <p:nvPr/>
        </p:nvSpPr>
        <p:spPr bwMode="auto">
          <a:xfrm>
            <a:off x="1571625" y="2938463"/>
            <a:ext cx="11906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9pPr>
          </a:lstStyle>
          <a:p>
            <a:pPr algn="ctr">
              <a:buSzPct val="100000"/>
            </a:pPr>
            <a:r>
              <a:rPr lang="en-US" altLang="en-US" sz="1200" b="1" i="1">
                <a:solidFill>
                  <a:srgbClr val="000000"/>
                </a:solidFill>
                <a:latin typeface="Arial Narrow" panose="020B0606020202030204" pitchFamily="34" charset="0"/>
                <a:ea typeface="MS Gothic" panose="020B0609070205080204" pitchFamily="49" charset="-128"/>
              </a:rPr>
              <a:t>-Subset </a:t>
            </a:r>
            <a:br>
              <a:rPr lang="en-US" altLang="en-US" sz="1200" b="1" i="1">
                <a:solidFill>
                  <a:srgbClr val="000000"/>
                </a:solidFill>
                <a:latin typeface="Arial Narrow" panose="020B0606020202030204" pitchFamily="34" charset="0"/>
                <a:ea typeface="MS Gothic" panose="020B0609070205080204" pitchFamily="49" charset="-128"/>
              </a:rPr>
            </a:br>
            <a:r>
              <a:rPr lang="en-US" altLang="en-US" sz="1200" b="1" i="1">
                <a:solidFill>
                  <a:srgbClr val="000000"/>
                </a:solidFill>
                <a:latin typeface="Arial Narrow" panose="020B0606020202030204" pitchFamily="34" charset="0"/>
                <a:ea typeface="MS Gothic" panose="020B0609070205080204" pitchFamily="49" charset="-128"/>
              </a:rPr>
              <a:t>-Obfuscate / Mask</a:t>
            </a:r>
          </a:p>
        </p:txBody>
      </p:sp>
      <p:sp>
        <p:nvSpPr>
          <p:cNvPr id="65566" name="AutoShape 41"/>
          <p:cNvSpPr>
            <a:spLocks noChangeArrowheads="1"/>
          </p:cNvSpPr>
          <p:nvPr/>
        </p:nvSpPr>
        <p:spPr bwMode="auto">
          <a:xfrm>
            <a:off x="1624013" y="3241675"/>
            <a:ext cx="1289050" cy="519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422 h 21600"/>
              <a:gd name="T14" fmla="*/ 18909 w 21600"/>
              <a:gd name="T15" fmla="*/ 1617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7889FB"/>
          </a:solidFill>
          <a:ln>
            <a:noFill/>
          </a:ln>
          <a:effectLst/>
          <a:extLs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5567" name="Line 42"/>
          <p:cNvSpPr>
            <a:spLocks noChangeShapeType="1"/>
          </p:cNvSpPr>
          <p:nvPr/>
        </p:nvSpPr>
        <p:spPr bwMode="auto">
          <a:xfrm>
            <a:off x="3813175" y="3660775"/>
            <a:ext cx="936625" cy="484188"/>
          </a:xfrm>
          <a:prstGeom prst="line">
            <a:avLst/>
          </a:prstGeom>
          <a:noFill/>
          <a:ln w="9360">
            <a:solidFill>
              <a:srgbClr val="000000"/>
            </a:solidFill>
            <a:miter lim="800000"/>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cxnSp>
        <p:nvCxnSpPr>
          <p:cNvPr id="65568" name="AutoShape 43"/>
          <p:cNvCxnSpPr>
            <a:cxnSpLocks noChangeShapeType="1"/>
            <a:stCxn id="65556" idx="4"/>
            <a:endCxn id="65553" idx="1"/>
          </p:cNvCxnSpPr>
          <p:nvPr/>
        </p:nvCxnSpPr>
        <p:spPr bwMode="auto">
          <a:xfrm>
            <a:off x="3448050" y="3660775"/>
            <a:ext cx="366713" cy="663575"/>
          </a:xfrm>
          <a:prstGeom prst="straightConnector1">
            <a:avLst/>
          </a:prstGeom>
          <a:noFill/>
          <a:ln w="9360">
            <a:solidFill>
              <a:srgbClr val="000000"/>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5569" name="Line 44"/>
          <p:cNvSpPr>
            <a:spLocks noChangeShapeType="1"/>
          </p:cNvSpPr>
          <p:nvPr/>
        </p:nvSpPr>
        <p:spPr bwMode="auto">
          <a:xfrm>
            <a:off x="3813175" y="3660775"/>
            <a:ext cx="1130300" cy="1420813"/>
          </a:xfrm>
          <a:prstGeom prst="line">
            <a:avLst/>
          </a:prstGeom>
          <a:noFill/>
          <a:ln w="9360">
            <a:solidFill>
              <a:srgbClr val="000000"/>
            </a:solidFill>
            <a:miter lim="800000"/>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5570" name="Line 45"/>
          <p:cNvSpPr>
            <a:spLocks noChangeShapeType="1"/>
          </p:cNvSpPr>
          <p:nvPr/>
        </p:nvSpPr>
        <p:spPr bwMode="auto">
          <a:xfrm>
            <a:off x="3813175" y="3660775"/>
            <a:ext cx="280988" cy="1354138"/>
          </a:xfrm>
          <a:prstGeom prst="line">
            <a:avLst/>
          </a:prstGeom>
          <a:noFill/>
          <a:ln w="9360">
            <a:solidFill>
              <a:srgbClr val="000000"/>
            </a:solidFill>
            <a:miter lim="800000"/>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5571" name="Text Box 46"/>
          <p:cNvSpPr txBox="1">
            <a:spLocks noChangeArrowheads="1"/>
          </p:cNvSpPr>
          <p:nvPr/>
        </p:nvSpPr>
        <p:spPr bwMode="auto">
          <a:xfrm>
            <a:off x="338138" y="4078288"/>
            <a:ext cx="1457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9pPr>
          </a:lstStyle>
          <a:p>
            <a:pPr algn="ctr">
              <a:buSzPct val="100000"/>
            </a:pPr>
            <a:r>
              <a:rPr lang="en-US" altLang="en-US" sz="1200" b="1">
                <a:solidFill>
                  <a:srgbClr val="000000"/>
                </a:solidFill>
                <a:ea typeface="MS Gothic" panose="020B0609070205080204" pitchFamily="49" charset="-128"/>
              </a:rPr>
              <a:t>Production or </a:t>
            </a:r>
            <a:br>
              <a:rPr lang="en-US" altLang="en-US" sz="1200" b="1">
                <a:solidFill>
                  <a:srgbClr val="000000"/>
                </a:solidFill>
                <a:ea typeface="MS Gothic" panose="020B0609070205080204" pitchFamily="49" charset="-128"/>
              </a:rPr>
            </a:br>
            <a:r>
              <a:rPr lang="en-US" altLang="en-US" sz="1200" b="1">
                <a:solidFill>
                  <a:srgbClr val="000000"/>
                </a:solidFill>
                <a:ea typeface="MS Gothic" panose="020B0609070205080204" pitchFamily="49" charset="-128"/>
              </a:rPr>
              <a:t>Production Clone</a:t>
            </a:r>
          </a:p>
        </p:txBody>
      </p:sp>
      <p:sp>
        <p:nvSpPr>
          <p:cNvPr id="65572" name="Text Box 47"/>
          <p:cNvSpPr txBox="1">
            <a:spLocks noChangeArrowheads="1"/>
          </p:cNvSpPr>
          <p:nvPr/>
        </p:nvSpPr>
        <p:spPr bwMode="auto">
          <a:xfrm>
            <a:off x="504825" y="5919788"/>
            <a:ext cx="55689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9pPr>
          </a:lstStyle>
          <a:p>
            <a:pPr>
              <a:lnSpc>
                <a:spcPct val="85000"/>
              </a:lnSpc>
              <a:spcBef>
                <a:spcPts val="625"/>
              </a:spcBef>
              <a:buSzPct val="100000"/>
            </a:pPr>
            <a:r>
              <a:rPr lang="en-US" altLang="en-US" sz="1000">
                <a:solidFill>
                  <a:srgbClr val="000000"/>
                </a:solidFill>
                <a:ea typeface="MS Gothic" panose="020B0609070205080204" pitchFamily="49" charset="-128"/>
              </a:rPr>
              <a:t>InfoSphere Optim TDM supports data on distributed platforms (LUW) and z/OS. </a:t>
            </a:r>
          </a:p>
          <a:p>
            <a:pPr>
              <a:lnSpc>
                <a:spcPct val="85000"/>
              </a:lnSpc>
              <a:spcBef>
                <a:spcPts val="625"/>
              </a:spcBef>
              <a:buSzPct val="100000"/>
            </a:pPr>
            <a:r>
              <a:rPr lang="en-US" altLang="en-US" sz="1000">
                <a:solidFill>
                  <a:srgbClr val="000000"/>
                </a:solidFill>
                <a:ea typeface="MS Gothic" panose="020B0609070205080204" pitchFamily="49" charset="-128"/>
              </a:rPr>
              <a:t>Out-of-the-box subset  support for packaged applications ERP/CRM solutions as well as : </a:t>
            </a:r>
          </a:p>
        </p:txBody>
      </p:sp>
      <p:grpSp>
        <p:nvGrpSpPr>
          <p:cNvPr id="65573" name="Group 48"/>
          <p:cNvGrpSpPr>
            <a:grpSpLocks/>
          </p:cNvGrpSpPr>
          <p:nvPr/>
        </p:nvGrpSpPr>
        <p:grpSpPr bwMode="auto">
          <a:xfrm>
            <a:off x="601663" y="6410325"/>
            <a:ext cx="5389562" cy="338138"/>
            <a:chOff x="469" y="3978"/>
            <a:chExt cx="3395" cy="213"/>
          </a:xfrm>
        </p:grpSpPr>
        <p:grpSp>
          <p:nvGrpSpPr>
            <p:cNvPr id="65577" name="Group 49"/>
            <p:cNvGrpSpPr>
              <a:grpSpLocks/>
            </p:cNvGrpSpPr>
            <p:nvPr/>
          </p:nvGrpSpPr>
          <p:grpSpPr bwMode="auto">
            <a:xfrm>
              <a:off x="469" y="3980"/>
              <a:ext cx="2466" cy="211"/>
              <a:chOff x="469" y="3980"/>
              <a:chExt cx="2466" cy="211"/>
            </a:xfrm>
          </p:grpSpPr>
          <p:pic>
            <p:nvPicPr>
              <p:cNvPr id="65579" name="Picture 50"/>
              <p:cNvPicPr>
                <a:picLocks noChangeAspect="1" noChangeArrowheads="1"/>
              </p:cNvPicPr>
              <p:nvPr/>
            </p:nvPicPr>
            <p:blipFill>
              <a:blip r:embed="rId9">
                <a:grayscl/>
                <a:extLst>
                  <a:ext uri="{28A0092B-C50C-407E-A947-70E740481C1C}">
                    <a14:useLocalDpi xmlns:a14="http://schemas.microsoft.com/office/drawing/2010/main" val="0"/>
                  </a:ext>
                </a:extLst>
              </a:blip>
              <a:srcRect l="-90" t="15181" b="23009"/>
              <a:stretch>
                <a:fillRect/>
              </a:stretch>
            </p:blipFill>
            <p:spPr bwMode="auto">
              <a:xfrm>
                <a:off x="1804" y="3982"/>
                <a:ext cx="582" cy="162"/>
              </a:xfrm>
              <a:prstGeom prst="rect">
                <a:avLst/>
              </a:prstGeom>
              <a:noFill/>
              <a:ln w="9360">
                <a:solidFill>
                  <a:srgbClr val="808080"/>
                </a:solidFill>
                <a:miter lim="800000"/>
                <a:headEnd/>
                <a:tailEnd/>
              </a:ln>
              <a:effectLst/>
              <a:extLst>
                <a:ext uri="{909E8E84-426E-40DD-AFC4-6F175D3DCCD1}">
                  <a14:hiddenFill xmlns:a14="http://schemas.microsoft.com/office/drawing/2010/main">
                    <a:blipFill dpi="0" rotWithShape="0">
                      <a:blip>
                        <a:grayscl/>
                      </a:blip>
                      <a:srcRect l="-90" t="15181" b="23009"/>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80" name="Picture 51"/>
              <p:cNvPicPr>
                <a:picLocks noChangeAspect="1" noChangeArrowheads="1"/>
              </p:cNvPicPr>
              <p:nvPr/>
            </p:nvPicPr>
            <p:blipFill>
              <a:blip r:embed="rId10">
                <a:lum contrast="18000"/>
                <a:grayscl/>
                <a:extLst>
                  <a:ext uri="{28A0092B-C50C-407E-A947-70E740481C1C}">
                    <a14:useLocalDpi xmlns:a14="http://schemas.microsoft.com/office/drawing/2010/main" val="0"/>
                  </a:ext>
                </a:extLst>
              </a:blip>
              <a:srcRect/>
              <a:stretch>
                <a:fillRect/>
              </a:stretch>
            </p:blipFill>
            <p:spPr bwMode="auto">
              <a:xfrm>
                <a:off x="1124" y="3987"/>
                <a:ext cx="617" cy="155"/>
              </a:xfrm>
              <a:prstGeom prst="rect">
                <a:avLst/>
              </a:prstGeom>
              <a:noFill/>
              <a:ln w="9360">
                <a:solidFill>
                  <a:srgbClr val="808080"/>
                </a:solidFill>
                <a:miter lim="800000"/>
                <a:headEnd/>
                <a:tailEnd/>
              </a:ln>
              <a:effectLst/>
              <a:extLst>
                <a:ext uri="{909E8E84-426E-40DD-AFC4-6F175D3DCCD1}">
                  <a14:hiddenFill xmlns:a14="http://schemas.microsoft.com/office/drawing/2010/main">
                    <a:blipFill dpi="0" rotWithShape="0">
                      <a:blip>
                        <a:lum contrast="18000"/>
                        <a:grayscl/>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81" name="Picture 52"/>
              <p:cNvPicPr>
                <a:picLocks noChangeAspect="1" noChangeArrowheads="1"/>
              </p:cNvPicPr>
              <p:nvPr/>
            </p:nvPicPr>
            <p:blipFill>
              <a:blip r:embed="rId11">
                <a:extLst>
                  <a:ext uri="{28A0092B-C50C-407E-A947-70E740481C1C}">
                    <a14:useLocalDpi xmlns:a14="http://schemas.microsoft.com/office/drawing/2010/main" val="0"/>
                  </a:ext>
                </a:extLst>
              </a:blip>
              <a:srcRect b="452"/>
              <a:stretch>
                <a:fillRect/>
              </a:stretch>
            </p:blipFill>
            <p:spPr bwMode="auto">
              <a:xfrm>
                <a:off x="2441" y="3983"/>
                <a:ext cx="494" cy="174"/>
              </a:xfrm>
              <a:prstGeom prst="rect">
                <a:avLst/>
              </a:prstGeom>
              <a:noFill/>
              <a:ln w="9360">
                <a:solidFill>
                  <a:srgbClr val="333333"/>
                </a:solidFill>
                <a:miter lim="800000"/>
                <a:headEnd/>
                <a:tailEnd/>
              </a:ln>
              <a:effectLst/>
              <a:extLst>
                <a:ext uri="{909E8E84-426E-40DD-AFC4-6F175D3DCCD1}">
                  <a14:hiddenFill xmlns:a14="http://schemas.microsoft.com/office/drawing/2010/main">
                    <a:blipFill dpi="0" rotWithShape="0">
                      <a:blip/>
                      <a:srcRect b="452"/>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82" name="Picture 53"/>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469" y="3980"/>
                <a:ext cx="597" cy="211"/>
              </a:xfrm>
              <a:prstGeom prst="rect">
                <a:avLst/>
              </a:prstGeom>
              <a:noFill/>
              <a:ln w="9360">
                <a:solidFill>
                  <a:srgbClr val="808080"/>
                </a:solidFill>
                <a:miter lim="800000"/>
                <a:headEnd/>
                <a:tailEnd/>
              </a:ln>
              <a:effectLst/>
              <a:extLst>
                <a:ext uri="{909E8E84-426E-40DD-AFC4-6F175D3DCCD1}">
                  <a14:hiddenFill xmlns:a14="http://schemas.microsoft.com/office/drawing/2010/main">
                    <a:blipFill dpi="0" rotWithShape="0">
                      <a:blip>
                        <a:grayscl/>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508407" name="Text Box 55"/>
            <p:cNvSpPr txBox="1">
              <a:spLocks noChangeArrowheads="1"/>
            </p:cNvSpPr>
            <p:nvPr/>
          </p:nvSpPr>
          <p:spPr bwMode="auto">
            <a:xfrm>
              <a:off x="3409" y="3978"/>
              <a:ext cx="455" cy="188"/>
            </a:xfrm>
            <a:prstGeom prst="rect">
              <a:avLst/>
            </a:prstGeom>
            <a:noFill/>
            <a:ln w="9360">
              <a:solidFill>
                <a:srgbClr val="80808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9pPr>
            </a:lstStyle>
            <a:p>
              <a:pPr algn="ctr">
                <a:spcBef>
                  <a:spcPts val="813"/>
                </a:spcBef>
                <a:buSzPct val="100000"/>
              </a:pPr>
              <a:r>
                <a:rPr lang="en-US" altLang="en-US" sz="1300" b="1" i="1">
                  <a:solidFill>
                    <a:srgbClr val="000000"/>
                  </a:solidFill>
                  <a:effectLst>
                    <a:outerShdw blurRad="38100" dist="38100" dir="2700000" algn="tl">
                      <a:srgbClr val="C0C0C0"/>
                    </a:outerShdw>
                  </a:effectLst>
                  <a:ea typeface="MS Gothic" panose="020B0609070205080204" pitchFamily="49" charset="-128"/>
                </a:rPr>
                <a:t>Other</a:t>
              </a:r>
            </a:p>
          </p:txBody>
        </p:sp>
      </p:grpSp>
      <p:sp>
        <p:nvSpPr>
          <p:cNvPr id="65574" name="Rectangle 56"/>
          <p:cNvSpPr>
            <a:spLocks noChangeArrowheads="1"/>
          </p:cNvSpPr>
          <p:nvPr/>
        </p:nvSpPr>
        <p:spPr bwMode="auto">
          <a:xfrm>
            <a:off x="3684588" y="3265488"/>
            <a:ext cx="11906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9pPr>
          </a:lstStyle>
          <a:p>
            <a:pPr algn="ctr">
              <a:buSzPct val="100000"/>
            </a:pPr>
            <a:r>
              <a:rPr lang="en-US" altLang="en-US" sz="1200" b="1" i="1">
                <a:solidFill>
                  <a:srgbClr val="000000"/>
                </a:solidFill>
                <a:latin typeface="Arial Narrow" panose="020B0606020202030204" pitchFamily="34" charset="0"/>
                <a:ea typeface="MS Gothic" panose="020B0609070205080204" pitchFamily="49" charset="-128"/>
              </a:rPr>
              <a:t>-Compare</a:t>
            </a:r>
          </a:p>
          <a:p>
            <a:pPr algn="ctr">
              <a:buSzPct val="100000"/>
            </a:pPr>
            <a:r>
              <a:rPr lang="en-US" altLang="en-US" sz="1200" b="1" i="1">
                <a:solidFill>
                  <a:srgbClr val="000000"/>
                </a:solidFill>
                <a:latin typeface="Arial Narrow" panose="020B0606020202030204" pitchFamily="34" charset="0"/>
                <a:ea typeface="MS Gothic" panose="020B0609070205080204" pitchFamily="49" charset="-128"/>
              </a:rPr>
              <a:t>-Refresh</a:t>
            </a:r>
          </a:p>
        </p:txBody>
      </p:sp>
      <p:sp>
        <p:nvSpPr>
          <p:cNvPr id="4" name="Text Placeholder 3">
            <a:extLst>
              <a:ext uri="{FF2B5EF4-FFF2-40B4-BE49-F238E27FC236}">
                <a16:creationId xmlns:a16="http://schemas.microsoft.com/office/drawing/2014/main" id="{5DC531FB-102B-4F1B-AB6A-816EFA276231}"/>
              </a:ext>
            </a:extLst>
          </p:cNvPr>
          <p:cNvSpPr>
            <a:spLocks noGrp="1"/>
          </p:cNvSpPr>
          <p:nvPr>
            <p:ph type="body" sz="quarter" idx="12"/>
          </p:nvPr>
        </p:nvSpPr>
        <p:spPr/>
        <p:txBody>
          <a:bodyPr/>
          <a:lstStyle/>
          <a:p>
            <a:r>
              <a:rPr lang="en-US" dirty="0"/>
              <a:t>IBM </a:t>
            </a:r>
            <a:r>
              <a:rPr lang="en-US" dirty="0" err="1"/>
              <a:t>InfoSphere</a:t>
            </a:r>
            <a:r>
              <a:rPr lang="en-US" dirty="0"/>
              <a:t> </a:t>
            </a:r>
            <a:r>
              <a:rPr lang="en-US" dirty="0" err="1"/>
              <a:t>Optim</a:t>
            </a:r>
            <a:r>
              <a:rPr lang="en-US" dirty="0"/>
              <a:t> Test Data Management</a:t>
            </a:r>
          </a:p>
        </p:txBody>
      </p:sp>
    </p:spTree>
    <p:extLst>
      <p:ext uri="{BB962C8B-B14F-4D97-AF65-F5344CB8AC3E}">
        <p14:creationId xmlns:p14="http://schemas.microsoft.com/office/powerpoint/2010/main" val="103651656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p:txBody>
          <a:bodyPr/>
          <a:lstStyle/>
          <a:p>
            <a:r>
              <a:rPr lang="en-US" dirty="0"/>
              <a:t>IBM </a:t>
            </a:r>
            <a:r>
              <a:rPr lang="en-US" dirty="0" err="1"/>
              <a:t>InfoSphere</a:t>
            </a:r>
            <a:r>
              <a:rPr lang="en-US" dirty="0"/>
              <a:t> </a:t>
            </a:r>
            <a:r>
              <a:rPr lang="en-US" dirty="0" err="1"/>
              <a:t>Optim</a:t>
            </a:r>
            <a:r>
              <a:rPr lang="en-US" dirty="0"/>
              <a:t> Data Privacy</a:t>
            </a:r>
          </a:p>
        </p:txBody>
      </p:sp>
      <p:sp>
        <p:nvSpPr>
          <p:cNvPr id="22" name="Slide Number Placeholder 2"/>
          <p:cNvSpPr>
            <a:spLocks noGrp="1"/>
          </p:cNvSpPr>
          <p:nvPr>
            <p:ph type="sldNum" sz="quarter" idx="4294967295"/>
          </p:nvPr>
        </p:nvSpPr>
        <p:spPr/>
        <p:txBody>
          <a:bodyPr/>
          <a:lstStyle/>
          <a:p>
            <a:fld id="{D1211515-23E9-402E-A698-72C7FC964BF9}" type="slidenum">
              <a:rPr lang="en-US" altLang="en-US"/>
              <a:pPr/>
              <a:t>21</a:t>
            </a:fld>
            <a:endParaRPr lang="en-US" altLang="en-US"/>
          </a:p>
        </p:txBody>
      </p:sp>
      <p:sp>
        <p:nvSpPr>
          <p:cNvPr id="1489929" name="Rectangle 108"/>
          <p:cNvSpPr>
            <a:spLocks noChangeArrowheads="1"/>
          </p:cNvSpPr>
          <p:nvPr/>
        </p:nvSpPr>
        <p:spPr bwMode="auto">
          <a:xfrm>
            <a:off x="6399213" y="4921250"/>
            <a:ext cx="2570162"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lnSpc>
                <a:spcPct val="95000"/>
              </a:lnSpc>
              <a:spcBef>
                <a:spcPct val="5000"/>
              </a:spcBef>
              <a:spcAft>
                <a:spcPct val="10000"/>
              </a:spcAft>
              <a:buClr>
                <a:srgbClr val="000000"/>
              </a:buClr>
              <a:buFontTx/>
              <a:buChar char="•"/>
            </a:pPr>
            <a:r>
              <a:rPr lang="en-US" altLang="en-US" sz="1400">
                <a:solidFill>
                  <a:srgbClr val="000000"/>
                </a:solidFill>
                <a:ea typeface="MS PGothic" panose="020B0600070205080204" pitchFamily="34" charset="-128"/>
              </a:rPr>
              <a:t>Protect sensitive information from misuse and fraud</a:t>
            </a:r>
          </a:p>
          <a:p>
            <a:pPr eaLnBrk="0" hangingPunct="0">
              <a:lnSpc>
                <a:spcPct val="95000"/>
              </a:lnSpc>
              <a:spcBef>
                <a:spcPct val="5000"/>
              </a:spcBef>
              <a:spcAft>
                <a:spcPct val="10000"/>
              </a:spcAft>
              <a:buClr>
                <a:srgbClr val="000000"/>
              </a:buClr>
              <a:buFontTx/>
              <a:buChar char="•"/>
            </a:pPr>
            <a:r>
              <a:rPr lang="en-US" altLang="en-US" sz="1400">
                <a:solidFill>
                  <a:srgbClr val="000000"/>
                </a:solidFill>
                <a:ea typeface="MS PGothic" panose="020B0600070205080204" pitchFamily="34" charset="-128"/>
              </a:rPr>
              <a:t>Prevent data breaches and associated fines</a:t>
            </a:r>
            <a:endParaRPr lang="en-GB" altLang="en-US" sz="1400">
              <a:solidFill>
                <a:srgbClr val="000000"/>
              </a:solidFill>
              <a:ea typeface="MS PGothic" panose="020B0600070205080204" pitchFamily="34" charset="-128"/>
            </a:endParaRPr>
          </a:p>
          <a:p>
            <a:pPr eaLnBrk="0" hangingPunct="0">
              <a:lnSpc>
                <a:spcPct val="95000"/>
              </a:lnSpc>
              <a:spcBef>
                <a:spcPct val="5000"/>
              </a:spcBef>
              <a:spcAft>
                <a:spcPct val="10000"/>
              </a:spcAft>
              <a:buClr>
                <a:srgbClr val="000000"/>
              </a:buClr>
              <a:buFontTx/>
              <a:buChar char="•"/>
            </a:pPr>
            <a:r>
              <a:rPr lang="en-US" altLang="en-US" sz="1400">
                <a:solidFill>
                  <a:srgbClr val="000000"/>
                </a:solidFill>
                <a:ea typeface="MS PGothic" panose="020B0600070205080204" pitchFamily="34" charset="-128"/>
              </a:rPr>
              <a:t>Achieve better information governance</a:t>
            </a:r>
          </a:p>
        </p:txBody>
      </p:sp>
      <p:sp>
        <p:nvSpPr>
          <p:cNvPr id="1489930" name="Rectangle 109"/>
          <p:cNvSpPr>
            <a:spLocks noChangeArrowheads="1"/>
          </p:cNvSpPr>
          <p:nvPr/>
        </p:nvSpPr>
        <p:spPr bwMode="auto">
          <a:xfrm>
            <a:off x="6400800" y="1968500"/>
            <a:ext cx="25082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lnSpc>
                <a:spcPct val="95000"/>
              </a:lnSpc>
              <a:spcBef>
                <a:spcPct val="5000"/>
              </a:spcBef>
              <a:spcAft>
                <a:spcPct val="10000"/>
              </a:spcAft>
              <a:buClr>
                <a:srgbClr val="000000"/>
              </a:buClr>
              <a:buFontTx/>
              <a:buChar char="•"/>
            </a:pPr>
            <a:r>
              <a:rPr lang="en-US" altLang="en-US" sz="1400" dirty="0">
                <a:solidFill>
                  <a:srgbClr val="000000"/>
                </a:solidFill>
                <a:ea typeface="MS PGothic" panose="020B0600070205080204" pitchFamily="34" charset="-128"/>
              </a:rPr>
              <a:t>Protect confidential data used in test, training &amp; development systems</a:t>
            </a:r>
          </a:p>
          <a:p>
            <a:pPr eaLnBrk="0" hangingPunct="0">
              <a:lnSpc>
                <a:spcPct val="95000"/>
              </a:lnSpc>
              <a:spcBef>
                <a:spcPct val="5000"/>
              </a:spcBef>
              <a:spcAft>
                <a:spcPct val="10000"/>
              </a:spcAft>
              <a:buClr>
                <a:srgbClr val="000000"/>
              </a:buClr>
              <a:buFontTx/>
              <a:buChar char="•"/>
            </a:pPr>
            <a:r>
              <a:rPr lang="en-US" altLang="en-US" sz="1400" dirty="0">
                <a:solidFill>
                  <a:srgbClr val="000000"/>
                </a:solidFill>
                <a:ea typeface="MS PGothic" panose="020B0600070205080204" pitchFamily="34" charset="-128"/>
              </a:rPr>
              <a:t>Mask data on screen in applications</a:t>
            </a:r>
          </a:p>
          <a:p>
            <a:pPr eaLnBrk="0" hangingPunct="0">
              <a:lnSpc>
                <a:spcPct val="95000"/>
              </a:lnSpc>
              <a:spcBef>
                <a:spcPct val="5000"/>
              </a:spcBef>
              <a:spcAft>
                <a:spcPct val="10000"/>
              </a:spcAft>
              <a:buClr>
                <a:srgbClr val="000000"/>
              </a:buClr>
              <a:buFontTx/>
              <a:buChar char="•"/>
            </a:pPr>
            <a:r>
              <a:rPr lang="en-US" altLang="ja-JP" sz="1400" dirty="0">
                <a:solidFill>
                  <a:srgbClr val="000000"/>
                </a:solidFill>
                <a:ea typeface="MS PGothic" panose="020B0600070205080204" pitchFamily="34" charset="-128"/>
              </a:rPr>
              <a:t>Implement proven data masking techniques</a:t>
            </a:r>
          </a:p>
          <a:p>
            <a:pPr eaLnBrk="0" hangingPunct="0">
              <a:lnSpc>
                <a:spcPct val="95000"/>
              </a:lnSpc>
              <a:spcBef>
                <a:spcPct val="5000"/>
              </a:spcBef>
              <a:spcAft>
                <a:spcPct val="10000"/>
              </a:spcAft>
              <a:buClr>
                <a:srgbClr val="000000"/>
              </a:buClr>
              <a:buFontTx/>
              <a:buChar char="•"/>
            </a:pPr>
            <a:r>
              <a:rPr lang="en-US" altLang="ja-JP" sz="1400" dirty="0">
                <a:solidFill>
                  <a:srgbClr val="000000"/>
                </a:solidFill>
                <a:ea typeface="MS PGothic" panose="020B0600070205080204" pitchFamily="34" charset="-128"/>
              </a:rPr>
              <a:t>Support compliance with privacy regulations</a:t>
            </a:r>
          </a:p>
          <a:p>
            <a:pPr eaLnBrk="0" hangingPunct="0">
              <a:lnSpc>
                <a:spcPct val="95000"/>
              </a:lnSpc>
              <a:spcBef>
                <a:spcPct val="5000"/>
              </a:spcBef>
              <a:spcAft>
                <a:spcPct val="10000"/>
              </a:spcAft>
              <a:buClr>
                <a:srgbClr val="000000"/>
              </a:buClr>
              <a:buFontTx/>
              <a:buChar char="•"/>
            </a:pPr>
            <a:r>
              <a:rPr lang="en-US" altLang="ja-JP" sz="1400" dirty="0">
                <a:solidFill>
                  <a:srgbClr val="000000"/>
                </a:solidFill>
                <a:ea typeface="MS PGothic" panose="020B0600070205080204" pitchFamily="34" charset="-128"/>
              </a:rPr>
              <a:t>Solution supports custom &amp; packaged ERP applications</a:t>
            </a:r>
          </a:p>
        </p:txBody>
      </p:sp>
      <p:sp>
        <p:nvSpPr>
          <p:cNvPr id="1489931" name="Text Box 117"/>
          <p:cNvSpPr txBox="1">
            <a:spLocks noChangeArrowheads="1"/>
          </p:cNvSpPr>
          <p:nvPr/>
        </p:nvSpPr>
        <p:spPr bwMode="auto">
          <a:xfrm>
            <a:off x="6677025" y="1568450"/>
            <a:ext cx="1492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prstDash val="lgDash"/>
                <a:miter lim="800000"/>
                <a:headEnd/>
                <a:tailEnd/>
              </a14:hiddenLine>
            </a:ext>
          </a:extLst>
        </p:spPr>
        <p:txBody>
          <a:bodyPr wrap="non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chemeClr val="accent2"/>
              </a:buClr>
              <a:buFont typeface="Wingdings" panose="05000000000000000000" pitchFamily="2" charset="2"/>
              <a:buNone/>
            </a:pPr>
            <a:r>
              <a:rPr lang="en-US" altLang="en-US" b="1" i="1">
                <a:solidFill>
                  <a:srgbClr val="008EC3"/>
                </a:solidFill>
                <a:latin typeface="Times New Roman" panose="02020603050405020304" pitchFamily="18" charset="0"/>
                <a:ea typeface="MS PGothic" panose="020B0600070205080204" pitchFamily="34" charset="-128"/>
              </a:rPr>
              <a:t>Requirements</a:t>
            </a:r>
          </a:p>
        </p:txBody>
      </p:sp>
      <p:sp>
        <p:nvSpPr>
          <p:cNvPr id="1489932" name="Text Box 119"/>
          <p:cNvSpPr txBox="1">
            <a:spLocks noChangeArrowheads="1"/>
          </p:cNvSpPr>
          <p:nvPr/>
        </p:nvSpPr>
        <p:spPr bwMode="auto">
          <a:xfrm>
            <a:off x="6804025" y="4595813"/>
            <a:ext cx="1308100"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prstDash val="lgDash"/>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5000"/>
              </a:lnSpc>
              <a:buClr>
                <a:schemeClr val="accent2"/>
              </a:buClr>
              <a:buFont typeface="Wingdings" panose="05000000000000000000" pitchFamily="2" charset="2"/>
              <a:buNone/>
            </a:pPr>
            <a:r>
              <a:rPr lang="en-US" altLang="en-US" b="1" i="1">
                <a:solidFill>
                  <a:srgbClr val="008EC3"/>
                </a:solidFill>
                <a:latin typeface="Times New Roman" panose="02020603050405020304" pitchFamily="18" charset="0"/>
                <a:ea typeface="MS PGothic" panose="020B0600070205080204" pitchFamily="34" charset="-128"/>
              </a:rPr>
              <a:t>Benefits</a:t>
            </a:r>
          </a:p>
        </p:txBody>
      </p:sp>
      <p:pic>
        <p:nvPicPr>
          <p:cNvPr id="1489933" name="Picture 13" descr="red-cur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4338" y="1873250"/>
            <a:ext cx="1304925" cy="85725"/>
          </a:xfrm>
          <a:prstGeom prst="rect">
            <a:avLst/>
          </a:prstGeom>
          <a:noFill/>
          <a:extLst>
            <a:ext uri="{909E8E84-426E-40DD-AFC4-6F175D3DCCD1}">
              <a14:hiddenFill xmlns:a14="http://schemas.microsoft.com/office/drawing/2010/main">
                <a:solidFill>
                  <a:srgbClr val="FFFFFF"/>
                </a:solidFill>
              </a14:hiddenFill>
            </a:ext>
          </a:extLst>
        </p:spPr>
      </p:pic>
      <p:pic>
        <p:nvPicPr>
          <p:cNvPr id="1489934" name="Picture 14" descr="red-cur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713" y="4851400"/>
            <a:ext cx="1304925" cy="85725"/>
          </a:xfrm>
          <a:prstGeom prst="rect">
            <a:avLst/>
          </a:prstGeom>
          <a:noFill/>
          <a:extLst>
            <a:ext uri="{909E8E84-426E-40DD-AFC4-6F175D3DCCD1}">
              <a14:hiddenFill xmlns:a14="http://schemas.microsoft.com/office/drawing/2010/main">
                <a:solidFill>
                  <a:srgbClr val="FFFFFF"/>
                </a:solidFill>
              </a14:hiddenFill>
            </a:ext>
          </a:extLst>
        </p:spPr>
      </p:pic>
      <p:sp>
        <p:nvSpPr>
          <p:cNvPr id="1489935" name="Rectangle 15"/>
          <p:cNvSpPr>
            <a:spLocks noChangeArrowheads="1"/>
          </p:cNvSpPr>
          <p:nvPr/>
        </p:nvSpPr>
        <p:spPr bwMode="auto">
          <a:xfrm flipH="1">
            <a:off x="1517650" y="1558925"/>
            <a:ext cx="3346450" cy="1209675"/>
          </a:xfrm>
          <a:prstGeom prst="rect">
            <a:avLst/>
          </a:prstGeom>
          <a:gradFill rotWithShape="1">
            <a:gsLst>
              <a:gs pos="0">
                <a:srgbClr val="3E5398">
                  <a:alpha val="94000"/>
                </a:srgbClr>
              </a:gs>
              <a:gs pos="100000">
                <a:schemeClr val="tx1">
                  <a:alpha val="82001"/>
                </a:schemeClr>
              </a:gs>
            </a:gsLst>
            <a:lin ang="5400000" scaled="1"/>
          </a:gradFill>
          <a:ln>
            <a:noFill/>
          </a:ln>
          <a:effectLst/>
          <a:scene3d>
            <a:camera prst="legacyObliqueTopRight"/>
            <a:lightRig rig="legacyFlat3" dir="b"/>
          </a:scene3d>
          <a:sp3d extrusionH="49200" prstMaterial="legacyMatte">
            <a:bevelT w="13500" h="13500" prst="angle"/>
            <a:bevelB w="13500" h="13500" prst="angle"/>
            <a:extrusionClr>
              <a:srgbClr val="3E5398"/>
            </a:extrusionClr>
            <a:contourClr>
              <a:srgbClr val="3E5398"/>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8000" anchor="ctr">
            <a:flatTx/>
          </a:bodyPr>
          <a:lstStyle/>
          <a:p>
            <a:pPr algn="ctr">
              <a:lnSpc>
                <a:spcPct val="85000"/>
              </a:lnSpc>
              <a:buClr>
                <a:schemeClr val="accent2"/>
              </a:buClr>
              <a:buFont typeface="Wingdings" panose="05000000000000000000" pitchFamily="2" charset="2"/>
              <a:buNone/>
            </a:pPr>
            <a:endParaRPr lang="en-GB" altLang="en-US" sz="1200">
              <a:solidFill>
                <a:schemeClr val="bg1"/>
              </a:solidFill>
              <a:ea typeface="MS PGothic" panose="020B0600070205080204" pitchFamily="34" charset="-128"/>
            </a:endParaRPr>
          </a:p>
        </p:txBody>
      </p:sp>
      <p:sp>
        <p:nvSpPr>
          <p:cNvPr id="1489936" name="Text Box 16"/>
          <p:cNvSpPr txBox="1">
            <a:spLocks noChangeArrowheads="1"/>
          </p:cNvSpPr>
          <p:nvPr/>
        </p:nvSpPr>
        <p:spPr bwMode="auto">
          <a:xfrm>
            <a:off x="1677988" y="1854528"/>
            <a:ext cx="3028950" cy="523220"/>
          </a:xfrm>
          <a:prstGeom prst="rect">
            <a:avLst/>
          </a:prstGeom>
          <a:noFill/>
          <a:ln>
            <a:noFill/>
          </a:ln>
          <a:effectLst/>
          <a:extLst>
            <a:ext uri="{909E8E84-426E-40DD-AFC4-6F175D3DCCD1}">
              <a14:hiddenFill xmlns:a14="http://schemas.microsoft.com/office/drawing/2010/main">
                <a:solidFill>
                  <a:srgbClr val="9999FF">
                    <a:alpha val="50000"/>
                  </a:srgbClr>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p>
            <a:pPr algn="ctr"/>
            <a:r>
              <a:rPr lang="en-US" altLang="en-US" sz="1400" b="1" dirty="0">
                <a:solidFill>
                  <a:srgbClr val="FFFFFF"/>
                </a:solidFill>
                <a:ea typeface="MS PGothic" panose="020B0600070205080204" pitchFamily="34" charset="-128"/>
              </a:rPr>
              <a:t>Mask sensitive information</a:t>
            </a:r>
            <a:br>
              <a:rPr lang="en-US" altLang="en-US" sz="1400" b="1" dirty="0">
                <a:solidFill>
                  <a:srgbClr val="FFFFFF"/>
                </a:solidFill>
                <a:ea typeface="MS PGothic" panose="020B0600070205080204" pitchFamily="34" charset="-128"/>
              </a:rPr>
            </a:br>
            <a:r>
              <a:rPr lang="en-US" altLang="en-US" sz="1400" b="1" dirty="0">
                <a:solidFill>
                  <a:srgbClr val="FFFFFF"/>
                </a:solidFill>
                <a:ea typeface="MS PGothic" panose="020B0600070205080204" pitchFamily="34" charset="-128"/>
              </a:rPr>
              <a:t>with realistic </a:t>
            </a:r>
            <a:r>
              <a:rPr lang="en-US" altLang="en-US" sz="1400" b="1" i="1" dirty="0">
                <a:solidFill>
                  <a:srgbClr val="FFFFFF"/>
                </a:solidFill>
                <a:ea typeface="MS PGothic" panose="020B0600070205080204" pitchFamily="34" charset="-128"/>
              </a:rPr>
              <a:t>but fictional</a:t>
            </a:r>
            <a:r>
              <a:rPr lang="en-US" altLang="en-US" sz="1400" b="1" dirty="0">
                <a:solidFill>
                  <a:srgbClr val="FFFFFF"/>
                </a:solidFill>
                <a:ea typeface="MS PGothic" panose="020B0600070205080204" pitchFamily="34" charset="-128"/>
              </a:rPr>
              <a:t> data</a:t>
            </a:r>
          </a:p>
        </p:txBody>
      </p:sp>
      <p:sp>
        <p:nvSpPr>
          <p:cNvPr id="1489937" name="Text Box 17"/>
          <p:cNvSpPr txBox="1">
            <a:spLocks noChangeArrowheads="1"/>
          </p:cNvSpPr>
          <p:nvPr/>
        </p:nvSpPr>
        <p:spPr bwMode="auto">
          <a:xfrm>
            <a:off x="1407102" y="5883084"/>
            <a:ext cx="38929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600" i="1" dirty="0">
                <a:ea typeface="MS PGothic" panose="020B0600070205080204" pitchFamily="34" charset="-128"/>
              </a:rPr>
              <a:t>Personal identifiable information is masked with realistic but fictional data</a:t>
            </a:r>
          </a:p>
        </p:txBody>
      </p:sp>
      <p:sp>
        <p:nvSpPr>
          <p:cNvPr id="1489947" name="Rounded Rectangle 60"/>
          <p:cNvSpPr>
            <a:spLocks noChangeArrowheads="1"/>
          </p:cNvSpPr>
          <p:nvPr/>
        </p:nvSpPr>
        <p:spPr bwMode="auto">
          <a:xfrm>
            <a:off x="6380163" y="1508125"/>
            <a:ext cx="2579687" cy="4997450"/>
          </a:xfrm>
          <a:prstGeom prst="roundRect">
            <a:avLst>
              <a:gd name="adj" fmla="val 7241"/>
            </a:avLst>
          </a:prstGeom>
          <a:noFill/>
          <a:ln w="38100">
            <a:solidFill>
              <a:srgbClr val="008EC3"/>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rgbClr val="000000"/>
              </a:buClr>
              <a:buSzPct val="100000"/>
              <a:buFont typeface="Arial" panose="020B0604020202020204" pitchFamily="34" charset="0"/>
              <a:buNone/>
            </a:pPr>
            <a:endParaRPr lang="en-US" altLang="en-US">
              <a:ea typeface="MS PGothic" panose="020B0600070205080204" pitchFamily="34" charset="-128"/>
            </a:endParaRPr>
          </a:p>
        </p:txBody>
      </p:sp>
      <p:pic>
        <p:nvPicPr>
          <p:cNvPr id="2" name="Picture 1"/>
          <p:cNvPicPr>
            <a:picLocks noChangeAspect="1"/>
          </p:cNvPicPr>
          <p:nvPr/>
        </p:nvPicPr>
        <p:blipFill>
          <a:blip r:embed="rId4"/>
          <a:stretch>
            <a:fillRect/>
          </a:stretch>
        </p:blipFill>
        <p:spPr>
          <a:xfrm>
            <a:off x="4951413" y="854039"/>
            <a:ext cx="1421773" cy="2124146"/>
          </a:xfrm>
          <a:prstGeom prst="rect">
            <a:avLst/>
          </a:prstGeom>
        </p:spPr>
      </p:pic>
      <p:pic>
        <p:nvPicPr>
          <p:cNvPr id="3" name="Picture 2"/>
          <p:cNvPicPr>
            <a:picLocks noChangeAspect="1"/>
          </p:cNvPicPr>
          <p:nvPr/>
        </p:nvPicPr>
        <p:blipFill>
          <a:blip r:embed="rId5"/>
          <a:stretch>
            <a:fillRect/>
          </a:stretch>
        </p:blipFill>
        <p:spPr>
          <a:xfrm>
            <a:off x="1033520" y="4477168"/>
            <a:ext cx="4617490" cy="1326732"/>
          </a:xfrm>
          <a:prstGeom prst="rect">
            <a:avLst/>
          </a:prstGeom>
        </p:spPr>
      </p:pic>
      <p:pic>
        <p:nvPicPr>
          <p:cNvPr id="4" name="Picture 3"/>
          <p:cNvPicPr>
            <a:picLocks noChangeAspect="1"/>
          </p:cNvPicPr>
          <p:nvPr/>
        </p:nvPicPr>
        <p:blipFill>
          <a:blip r:embed="rId6"/>
          <a:stretch>
            <a:fillRect/>
          </a:stretch>
        </p:blipFill>
        <p:spPr>
          <a:xfrm>
            <a:off x="1035363" y="3052737"/>
            <a:ext cx="4681537" cy="1303486"/>
          </a:xfrm>
          <a:prstGeom prst="rect">
            <a:avLst/>
          </a:prstGeom>
        </p:spPr>
      </p:pic>
      <p:sp>
        <p:nvSpPr>
          <p:cNvPr id="23" name="Rectangle 22">
            <a:extLst>
              <a:ext uri="{FF2B5EF4-FFF2-40B4-BE49-F238E27FC236}">
                <a16:creationId xmlns:a16="http://schemas.microsoft.com/office/drawing/2014/main" id="{49BE0BED-7563-451B-A11A-5956C6C81CF8}"/>
              </a:ext>
            </a:extLst>
          </p:cNvPr>
          <p:cNvSpPr/>
          <p:nvPr/>
        </p:nvSpPr>
        <p:spPr>
          <a:xfrm>
            <a:off x="270820" y="2381495"/>
            <a:ext cx="408300" cy="78401"/>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D0CC662-58EF-4E22-9DC2-9064FA3F31B3}"/>
              </a:ext>
            </a:extLst>
          </p:cNvPr>
          <p:cNvSpPr/>
          <p:nvPr/>
        </p:nvSpPr>
        <p:spPr>
          <a:xfrm>
            <a:off x="482260" y="2021272"/>
            <a:ext cx="408300" cy="78401"/>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12378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B09F66-0BDB-4AA2-A754-4DC3EC8A2079}"/>
              </a:ext>
            </a:extLst>
          </p:cNvPr>
          <p:cNvSpPr>
            <a:spLocks noGrp="1"/>
          </p:cNvSpPr>
          <p:nvPr>
            <p:ph type="body" sz="quarter" idx="12"/>
          </p:nvPr>
        </p:nvSpPr>
        <p:spPr/>
        <p:txBody>
          <a:bodyPr/>
          <a:lstStyle/>
          <a:p>
            <a:r>
              <a:rPr lang="en-US" dirty="0"/>
              <a:t>IBM </a:t>
            </a:r>
            <a:r>
              <a:rPr lang="en-US" dirty="0" err="1"/>
              <a:t>InfoSphere</a:t>
            </a:r>
            <a:r>
              <a:rPr lang="en-US" dirty="0"/>
              <a:t> </a:t>
            </a:r>
            <a:r>
              <a:rPr lang="en-US" dirty="0" err="1"/>
              <a:t>Optim</a:t>
            </a:r>
            <a:r>
              <a:rPr lang="en-US" dirty="0"/>
              <a:t> Test Data Fabrication</a:t>
            </a:r>
          </a:p>
        </p:txBody>
      </p:sp>
      <p:sp>
        <p:nvSpPr>
          <p:cNvPr id="16395" name="Rectangle 11"/>
          <p:cNvSpPr>
            <a:spLocks noChangeArrowheads="1"/>
          </p:cNvSpPr>
          <p:nvPr/>
        </p:nvSpPr>
        <p:spPr bwMode="auto">
          <a:xfrm flipH="1">
            <a:off x="1841500" y="1397457"/>
            <a:ext cx="3346450" cy="1209675"/>
          </a:xfrm>
          <a:prstGeom prst="rect">
            <a:avLst/>
          </a:prstGeom>
          <a:gradFill rotWithShape="0">
            <a:gsLst>
              <a:gs pos="0">
                <a:srgbClr val="3E5398">
                  <a:alpha val="95000"/>
                </a:srgbClr>
              </a:gs>
              <a:gs pos="100000">
                <a:srgbClr val="000000">
                  <a:alpha val="82999"/>
                </a:srgbClr>
              </a:gs>
            </a:gsLst>
            <a:lin ang="5400000" scaled="1"/>
          </a:gradFill>
          <a:ln w="9525">
            <a:miter lim="800000"/>
            <a:headEnd/>
            <a:tailEnd/>
          </a:ln>
          <a:effectLst/>
          <a:scene3d>
            <a:camera prst="legacyObliqueTopRight"/>
            <a:lightRig rig="legacyFlat3" dir="b"/>
          </a:scene3d>
          <a:sp3d extrusionH="49200" prstMaterial="legacyMatte">
            <a:bevelT w="13500" h="13500" prst="angle"/>
            <a:bevelB w="13500" h="13500" prst="angle"/>
            <a:extrusionClr>
              <a:srgbClr val="3E5398"/>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lvl1pPr eaLnBrk="0" hangingPunct="0">
              <a:spcBef>
                <a:spcPts val="1800"/>
              </a:spcBef>
              <a:buClr>
                <a:schemeClr val="tx1"/>
              </a:buClr>
              <a:buFont typeface="Wingdings" pitchFamily="2" charset="2"/>
              <a:buChar char="§"/>
              <a:defRPr>
                <a:solidFill>
                  <a:srgbClr val="000000"/>
                </a:solidFill>
                <a:latin typeface="Arial" pitchFamily="34" charset="0"/>
                <a:ea typeface="MS PGothic" pitchFamily="34" charset="-128"/>
              </a:defRPr>
            </a:lvl1pPr>
            <a:lvl2pPr marL="742950" indent="-285750" eaLnBrk="0" hangingPunct="0">
              <a:spcBef>
                <a:spcPts val="300"/>
              </a:spcBef>
              <a:buFont typeface="Arial" pitchFamily="34" charset="0"/>
              <a:buChar char="–"/>
              <a:defRPr sz="1600">
                <a:solidFill>
                  <a:schemeClr val="tx1"/>
                </a:solidFill>
                <a:latin typeface="Arial" pitchFamily="34" charset="0"/>
                <a:ea typeface="MS PGothic" pitchFamily="34" charset="-128"/>
              </a:defRPr>
            </a:lvl2pPr>
            <a:lvl3pPr marL="1143000" indent="-228600" eaLnBrk="0" hangingPunct="0">
              <a:buFont typeface="Arial" pitchFamily="34" charset="0"/>
              <a:buChar char="•"/>
              <a:defRPr sz="1600">
                <a:solidFill>
                  <a:schemeClr val="tx1"/>
                </a:solidFill>
                <a:latin typeface="Arial" pitchFamily="34" charset="0"/>
                <a:ea typeface="MS PGothic" pitchFamily="34" charset="-128"/>
              </a:defRPr>
            </a:lvl3pPr>
            <a:lvl4pPr marL="1600200" indent="-228600" eaLnBrk="0" hangingPunct="0">
              <a:spcBef>
                <a:spcPct val="20000"/>
              </a:spcBef>
              <a:buClr>
                <a:schemeClr val="tx1"/>
              </a:buClr>
              <a:defRPr sz="1400">
                <a:solidFill>
                  <a:schemeClr val="tx1"/>
                </a:solidFill>
                <a:latin typeface="Arial" pitchFamily="34" charset="0"/>
                <a:ea typeface="MS PGothic" pitchFamily="34" charset="-128"/>
              </a:defRPr>
            </a:lvl4pPr>
            <a:lvl5pPr marL="2057400" indent="-228600" eaLnBrk="0" hangingPunct="0">
              <a:spcBef>
                <a:spcPct val="20000"/>
              </a:spcBef>
              <a:buClr>
                <a:schemeClr val="tx1"/>
              </a:buClr>
              <a:defRPr sz="1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defRPr sz="1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defRPr sz="1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defRPr sz="1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defRPr sz="1200">
                <a:solidFill>
                  <a:schemeClr val="tx1"/>
                </a:solidFill>
                <a:latin typeface="Arial" pitchFamily="34" charset="0"/>
                <a:ea typeface="MS PGothic" pitchFamily="34" charset="-128"/>
              </a:defRPr>
            </a:lvl9pPr>
          </a:lstStyle>
          <a:p>
            <a:pPr eaLnBrk="1" hangingPunct="1">
              <a:spcBef>
                <a:spcPct val="0"/>
              </a:spcBef>
              <a:buClrTx/>
              <a:buFontTx/>
              <a:buNone/>
            </a:pPr>
            <a:endParaRPr lang="en-US" altLang="en-US">
              <a:solidFill>
                <a:schemeClr val="hlink"/>
              </a:solidFill>
              <a:latin typeface="Calibri" charset="0"/>
              <a:ea typeface="Calibri" charset="0"/>
              <a:cs typeface="Calibri" charset="0"/>
            </a:endParaRPr>
          </a:p>
        </p:txBody>
      </p:sp>
      <p:sp>
        <p:nvSpPr>
          <p:cNvPr id="16396" name="Text Box 12"/>
          <p:cNvSpPr txBox="1">
            <a:spLocks noChangeArrowheads="1"/>
          </p:cNvSpPr>
          <p:nvPr/>
        </p:nvSpPr>
        <p:spPr bwMode="auto">
          <a:xfrm>
            <a:off x="2001838" y="1400562"/>
            <a:ext cx="3028950"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spAutoFit/>
          </a:bodyPr>
          <a:lstStyle>
            <a:lvl1pPr defTabSz="457200" eaLnBrk="0" hangingPunct="0">
              <a:spcBef>
                <a:spcPts val="1800"/>
              </a:spcBef>
              <a:buClr>
                <a:schemeClr val="tx1"/>
              </a:buClr>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itchFamily="34" charset="0"/>
                <a:ea typeface="MS PGothic" pitchFamily="34" charset="-128"/>
              </a:defRPr>
            </a:lvl1pPr>
            <a:lvl2pPr marL="742950" indent="-285750" defTabSz="457200" eaLnBrk="0" hangingPunct="0">
              <a:spcBef>
                <a:spcPts val="3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itchFamily="34" charset="0"/>
                <a:ea typeface="MS PGothic" pitchFamily="34" charset="-128"/>
              </a:defRPr>
            </a:lvl2pPr>
            <a:lvl3pPr marL="1143000" indent="-228600" defTabSz="457200" eaLnBrk="0" hangingPunct="0">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itchFamily="34" charset="0"/>
                <a:ea typeface="MS PGothic" pitchFamily="34" charset="-128"/>
              </a:defRPr>
            </a:lvl3pPr>
            <a:lvl4pPr marL="1600200" indent="-228600" defTabSz="457200" eaLnBrk="0" hangingPunct="0">
              <a:spcBef>
                <a:spcPct val="20000"/>
              </a:spcBef>
              <a:buClr>
                <a:schemeClr val="tx1"/>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Arial" pitchFamily="34" charset="0"/>
                <a:ea typeface="MS PGothic" pitchFamily="34" charset="-128"/>
              </a:defRPr>
            </a:lvl4pPr>
            <a:lvl5pPr marL="2057400" indent="-228600" defTabSz="457200" eaLnBrk="0" hangingPunct="0">
              <a:spcBef>
                <a:spcPct val="20000"/>
              </a:spcBef>
              <a:buClr>
                <a:schemeClr val="tx1"/>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tx1"/>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tx1"/>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tx1"/>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tx1"/>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9pPr>
          </a:lstStyle>
          <a:p>
            <a:pPr lvl="0">
              <a:buNone/>
            </a:pPr>
            <a:r>
              <a:rPr lang="en-US" sz="1600" i="1" dirty="0">
                <a:solidFill>
                  <a:schemeClr val="bg1"/>
                </a:solidFill>
                <a:latin typeface="Calibri" charset="0"/>
                <a:ea typeface="Calibri" charset="0"/>
                <a:cs typeface="Calibri" charset="0"/>
              </a:rPr>
              <a:t>Accelerates the agile production of high-quality data for testing, development, training and other non-production purposes</a:t>
            </a:r>
          </a:p>
        </p:txBody>
      </p:sp>
      <p:grpSp>
        <p:nvGrpSpPr>
          <p:cNvPr id="16410" name="Group 34"/>
          <p:cNvGrpSpPr>
            <a:grpSpLocks/>
          </p:cNvGrpSpPr>
          <p:nvPr/>
        </p:nvGrpSpPr>
        <p:grpSpPr bwMode="auto">
          <a:xfrm>
            <a:off x="413093" y="2933128"/>
            <a:ext cx="1236549" cy="957342"/>
            <a:chOff x="378" y="1969"/>
            <a:chExt cx="935" cy="737"/>
          </a:xfrm>
        </p:grpSpPr>
        <p:pic>
          <p:nvPicPr>
            <p:cNvPr id="16434" name="Picture 35" descr="data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 y="1969"/>
              <a:ext cx="935" cy="7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724" name="Text Box 36"/>
            <p:cNvSpPr txBox="1">
              <a:spLocks noChangeArrowheads="1"/>
            </p:cNvSpPr>
            <p:nvPr/>
          </p:nvSpPr>
          <p:spPr bwMode="auto">
            <a:xfrm>
              <a:off x="610" y="2335"/>
              <a:ext cx="116"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defTabSz="457200" eaLnBrk="0" hangingPunct="0">
                <a:buClr>
                  <a:schemeClr val="tx1"/>
                </a:buClr>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chemeClr val="tx1"/>
                  </a:solidFill>
                  <a:latin typeface="Arial" charset="0"/>
                  <a:ea typeface="MS PGothic" pitchFamily="34" charset="-128"/>
                  <a:cs typeface="Arial" charset="0"/>
                </a:defRPr>
              </a:lvl1pPr>
              <a:lvl2pPr marL="742950" indent="-285750" defTabSz="457200" eaLnBrk="0" hangingPunct="0">
                <a:buClr>
                  <a:schemeClr val="tx1"/>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Arial" charset="0"/>
                  <a:cs typeface="Arial" charset="0"/>
                </a:defRPr>
              </a:lvl2pPr>
              <a:lvl3pPr marL="1143000" indent="-228600" defTabSz="457200" eaLnBrk="0" hangingPunct="0">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charset="0"/>
                  <a:ea typeface="Arial" charset="0"/>
                  <a:cs typeface="Arial" charset="0"/>
                </a:defRPr>
              </a:lvl3pPr>
              <a:lvl4pPr marL="1600200" indent="-228600" defTabSz="457200" eaLnBrk="0" hangingPunct="0">
                <a:buClr>
                  <a:schemeClr val="tx1"/>
                </a:buClr>
                <a:buSzPct val="65000"/>
                <a:buFont typeface="Wingdings" pitchFamily="2" charset="2"/>
                <a:buChar char="q"/>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Arial" charset="0"/>
                  <a:ea typeface="Arial" charset="0"/>
                  <a:cs typeface="Arial" charset="0"/>
                </a:defRPr>
              </a:lvl4pPr>
              <a:lvl5pPr marL="2057400" indent="-228600" defTabSz="457200" eaLnBrk="0" hangingPunct="0">
                <a:buClr>
                  <a:schemeClr val="tx1"/>
                </a:buClr>
                <a:buFont typeface="Arial" charset="0"/>
                <a:buChar char="&g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buClr>
                  <a:schemeClr val="tx1"/>
                </a:buClr>
                <a:buFont typeface="Arial" charset="0"/>
                <a:buChar char="&g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buClr>
                  <a:schemeClr val="tx1"/>
                </a:buClr>
                <a:buFont typeface="Arial" charset="0"/>
                <a:buChar char="&g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buClr>
                  <a:schemeClr val="tx1"/>
                </a:buClr>
                <a:buFont typeface="Arial" charset="0"/>
                <a:buChar char="&g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buClr>
                  <a:schemeClr val="tx1"/>
                </a:buClr>
                <a:buFont typeface="Arial" charset="0"/>
                <a:buChar char="&g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Arial" charset="0"/>
                  <a:ea typeface="Arial" charset="0"/>
                  <a:cs typeface="Arial" charset="0"/>
                </a:defRPr>
              </a:lvl9pPr>
            </a:lstStyle>
            <a:p>
              <a:pPr algn="ctr" eaLnBrk="1" hangingPunct="1">
                <a:buClrTx/>
                <a:buFontTx/>
                <a:buNone/>
                <a:defRPr/>
              </a:pPr>
              <a:endParaRPr lang="en-US" altLang="en-US" sz="1400" i="1" dirty="0">
                <a:solidFill>
                  <a:srgbClr val="000000"/>
                </a:solidFill>
                <a:effectLst>
                  <a:outerShdw blurRad="38100" dist="38100" dir="2700000" algn="tl">
                    <a:srgbClr val="C0C0C0"/>
                  </a:outerShdw>
                </a:effectLst>
                <a:latin typeface="Calibri" charset="0"/>
                <a:ea typeface="Calibri" charset="0"/>
                <a:cs typeface="Calibri" charset="0"/>
              </a:endParaRPr>
            </a:p>
          </p:txBody>
        </p:sp>
      </p:grpSp>
      <p:sp>
        <p:nvSpPr>
          <p:cNvPr id="16415" name="Rectangle 41"/>
          <p:cNvSpPr>
            <a:spLocks noChangeArrowheads="1"/>
          </p:cNvSpPr>
          <p:nvPr/>
        </p:nvSpPr>
        <p:spPr bwMode="auto">
          <a:xfrm>
            <a:off x="1419225" y="3027306"/>
            <a:ext cx="1190625" cy="161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defTabSz="457200" eaLnBrk="0" hangingPunct="0">
              <a:spcBef>
                <a:spcPts val="1800"/>
              </a:spcBef>
              <a:buClr>
                <a:schemeClr val="tx1"/>
              </a:buClr>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itchFamily="34" charset="0"/>
                <a:ea typeface="MS PGothic" pitchFamily="34" charset="-128"/>
              </a:defRPr>
            </a:lvl1pPr>
            <a:lvl2pPr marL="742950" indent="-285750" defTabSz="457200" eaLnBrk="0" hangingPunct="0">
              <a:spcBef>
                <a:spcPts val="3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itchFamily="34" charset="0"/>
                <a:ea typeface="MS PGothic" pitchFamily="34" charset="-128"/>
              </a:defRPr>
            </a:lvl2pPr>
            <a:lvl3pPr marL="1143000" indent="-228600" defTabSz="457200" eaLnBrk="0" hangingPunct="0">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itchFamily="34" charset="0"/>
                <a:ea typeface="MS PGothic" pitchFamily="34" charset="-128"/>
              </a:defRPr>
            </a:lvl3pPr>
            <a:lvl4pPr marL="1600200" indent="-228600" defTabSz="457200" eaLnBrk="0" hangingPunct="0">
              <a:spcBef>
                <a:spcPct val="20000"/>
              </a:spcBef>
              <a:buClr>
                <a:schemeClr val="tx1"/>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Arial" pitchFamily="34" charset="0"/>
                <a:ea typeface="MS PGothic" pitchFamily="34" charset="-128"/>
              </a:defRPr>
            </a:lvl4pPr>
            <a:lvl5pPr marL="2057400" indent="-228600" defTabSz="457200" eaLnBrk="0" hangingPunct="0">
              <a:spcBef>
                <a:spcPct val="20000"/>
              </a:spcBef>
              <a:buClr>
                <a:schemeClr val="tx1"/>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tx1"/>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tx1"/>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tx1"/>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tx1"/>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9pPr>
          </a:lstStyle>
          <a:p>
            <a:pPr algn="ctr" eaLnBrk="1" hangingPunct="1">
              <a:spcBef>
                <a:spcPct val="0"/>
              </a:spcBef>
              <a:buClrTx/>
              <a:buFontTx/>
              <a:buNone/>
            </a:pPr>
            <a:r>
              <a:rPr lang="en-US" altLang="en-US" sz="1050" b="1" i="1" dirty="0">
                <a:latin typeface="Calibri" charset="0"/>
                <a:ea typeface="Calibri" charset="0"/>
                <a:cs typeface="Calibri" charset="0"/>
              </a:rPr>
              <a:t>Import Meta Data</a:t>
            </a:r>
          </a:p>
        </p:txBody>
      </p:sp>
      <p:sp>
        <p:nvSpPr>
          <p:cNvPr id="16416" name="AutoShape 42"/>
          <p:cNvSpPr>
            <a:spLocks noChangeArrowheads="1"/>
          </p:cNvSpPr>
          <p:nvPr/>
        </p:nvSpPr>
        <p:spPr bwMode="auto">
          <a:xfrm>
            <a:off x="1410365" y="3243768"/>
            <a:ext cx="1289050" cy="34454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422 h 21600"/>
              <a:gd name="T14" fmla="*/ 18909 w 21600"/>
              <a:gd name="T15" fmla="*/ 1617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lumMod val="40000"/>
              <a:lumOff val="60000"/>
            </a:schemeClr>
          </a:solidFill>
          <a:ln>
            <a:noFill/>
          </a:ln>
          <a:effectLst/>
          <a:extLst/>
        </p:spPr>
        <p:txBody>
          <a:bodyPr wrap="none" anchor="ctr"/>
          <a:lstStyle/>
          <a:p>
            <a:endParaRPr lang="en-US">
              <a:latin typeface="Calibri" charset="0"/>
              <a:ea typeface="Calibri" charset="0"/>
              <a:cs typeface="Calibri" charset="0"/>
            </a:endParaRPr>
          </a:p>
        </p:txBody>
      </p:sp>
      <p:sp>
        <p:nvSpPr>
          <p:cNvPr id="16421" name="Text Box 47"/>
          <p:cNvSpPr txBox="1">
            <a:spLocks noChangeArrowheads="1"/>
          </p:cNvSpPr>
          <p:nvPr/>
        </p:nvSpPr>
        <p:spPr bwMode="auto">
          <a:xfrm>
            <a:off x="63500" y="3663973"/>
            <a:ext cx="1432695" cy="617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57200" eaLnBrk="0" hangingPunct="0">
              <a:spcBef>
                <a:spcPts val="1800"/>
              </a:spcBef>
              <a:buClr>
                <a:schemeClr val="tx1"/>
              </a:buClr>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itchFamily="34" charset="0"/>
                <a:ea typeface="MS PGothic" pitchFamily="34" charset="-128"/>
              </a:defRPr>
            </a:lvl1pPr>
            <a:lvl2pPr marL="742950" indent="-285750" defTabSz="457200" eaLnBrk="0" hangingPunct="0">
              <a:spcBef>
                <a:spcPts val="3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itchFamily="34" charset="0"/>
                <a:ea typeface="MS PGothic" pitchFamily="34" charset="-128"/>
              </a:defRPr>
            </a:lvl2pPr>
            <a:lvl3pPr marL="1143000" indent="-228600" defTabSz="457200" eaLnBrk="0" hangingPunct="0">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itchFamily="34" charset="0"/>
                <a:ea typeface="MS PGothic" pitchFamily="34" charset="-128"/>
              </a:defRPr>
            </a:lvl3pPr>
            <a:lvl4pPr marL="1600200" indent="-228600" defTabSz="457200" eaLnBrk="0" hangingPunct="0">
              <a:spcBef>
                <a:spcPct val="20000"/>
              </a:spcBef>
              <a:buClr>
                <a:schemeClr val="tx1"/>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Arial" pitchFamily="34" charset="0"/>
                <a:ea typeface="MS PGothic" pitchFamily="34" charset="-128"/>
              </a:defRPr>
            </a:lvl4pPr>
            <a:lvl5pPr marL="2057400" indent="-228600" defTabSz="457200" eaLnBrk="0" hangingPunct="0">
              <a:spcBef>
                <a:spcPct val="20000"/>
              </a:spcBef>
              <a:buClr>
                <a:schemeClr val="tx1"/>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tx1"/>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tx1"/>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tx1"/>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tx1"/>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200" b="1" dirty="0">
              <a:latin typeface="Calibri" charset="0"/>
              <a:ea typeface="Calibri" charset="0"/>
              <a:cs typeface="Calibri" charset="0"/>
            </a:endParaRPr>
          </a:p>
          <a:p>
            <a:pPr algn="ctr" eaLnBrk="1" hangingPunct="1">
              <a:spcBef>
                <a:spcPct val="0"/>
              </a:spcBef>
              <a:buClrTx/>
              <a:buFontTx/>
              <a:buNone/>
            </a:pPr>
            <a:r>
              <a:rPr lang="en-US" altLang="en-US" sz="1100" b="1" i="1" dirty="0">
                <a:latin typeface="Calibri" charset="0"/>
                <a:ea typeface="Calibri" charset="0"/>
                <a:cs typeface="Calibri" charset="0"/>
              </a:rPr>
              <a:t>Production or </a:t>
            </a:r>
            <a:br>
              <a:rPr lang="en-US" altLang="en-US" sz="1100" b="1" i="1" dirty="0">
                <a:latin typeface="Calibri" charset="0"/>
                <a:ea typeface="Calibri" charset="0"/>
                <a:cs typeface="Calibri" charset="0"/>
              </a:rPr>
            </a:br>
            <a:r>
              <a:rPr lang="en-US" altLang="en-US" sz="1100" b="1" i="1" dirty="0">
                <a:latin typeface="Calibri" charset="0"/>
                <a:ea typeface="Calibri" charset="0"/>
                <a:cs typeface="Calibri" charset="0"/>
              </a:rPr>
              <a:t>Production Clone</a:t>
            </a:r>
          </a:p>
        </p:txBody>
      </p:sp>
      <p:sp>
        <p:nvSpPr>
          <p:cNvPr id="3" name="TextBox 2"/>
          <p:cNvSpPr txBox="1"/>
          <p:nvPr/>
        </p:nvSpPr>
        <p:spPr>
          <a:xfrm>
            <a:off x="353220" y="3284538"/>
            <a:ext cx="918368" cy="430887"/>
          </a:xfrm>
          <a:prstGeom prst="rect">
            <a:avLst/>
          </a:prstGeom>
          <a:noFill/>
        </p:spPr>
        <p:txBody>
          <a:bodyPr wrap="square" rtlCol="0">
            <a:spAutoFit/>
          </a:bodyPr>
          <a:lstStyle/>
          <a:p>
            <a:pPr algn="ctr"/>
            <a:r>
              <a:rPr lang="en-US" sz="1100" b="1" dirty="0">
                <a:latin typeface="Calibri" charset="0"/>
                <a:ea typeface="Calibri" charset="0"/>
                <a:cs typeface="Calibri" charset="0"/>
              </a:rPr>
              <a:t>RDBMS Flat Files</a:t>
            </a:r>
          </a:p>
        </p:txBody>
      </p:sp>
      <p:sp>
        <p:nvSpPr>
          <p:cNvPr id="4" name="Rectangle 3"/>
          <p:cNvSpPr/>
          <p:nvPr/>
        </p:nvSpPr>
        <p:spPr>
          <a:xfrm>
            <a:off x="1436639" y="3550690"/>
            <a:ext cx="1023036" cy="246221"/>
          </a:xfrm>
          <a:prstGeom prst="rect">
            <a:avLst/>
          </a:prstGeom>
        </p:spPr>
        <p:txBody>
          <a:bodyPr wrap="none">
            <a:spAutoFit/>
          </a:bodyPr>
          <a:lstStyle/>
          <a:p>
            <a:pPr algn="ctr">
              <a:spcBef>
                <a:spcPct val="0"/>
              </a:spcBef>
            </a:pPr>
            <a:r>
              <a:rPr lang="en-US" altLang="en-US" sz="1000" b="1" i="1" dirty="0">
                <a:latin typeface="Calibri" charset="0"/>
                <a:ea typeface="Calibri" charset="0"/>
                <a:cs typeface="Calibri" charset="0"/>
              </a:rPr>
              <a:t>Transform Data</a:t>
            </a:r>
          </a:p>
        </p:txBody>
      </p:sp>
      <p:sp>
        <p:nvSpPr>
          <p:cNvPr id="54" name="Rectangle 10">
            <a:extLst>
              <a:ext uri="{FF2B5EF4-FFF2-40B4-BE49-F238E27FC236}">
                <a16:creationId xmlns:a16="http://schemas.microsoft.com/office/drawing/2014/main" id="{FC47B5E8-8461-41F5-9A53-3DF8932469DF}"/>
              </a:ext>
            </a:extLst>
          </p:cNvPr>
          <p:cNvSpPr>
            <a:spLocks noChangeArrowheads="1"/>
          </p:cNvSpPr>
          <p:nvPr/>
        </p:nvSpPr>
        <p:spPr bwMode="auto">
          <a:xfrm rot="5400000">
            <a:off x="3372395" y="2184049"/>
            <a:ext cx="1591705" cy="286559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8100000" scaled="1"/>
            <a:tileRect/>
          </a:gradFill>
          <a:ln>
            <a:noFill/>
          </a:ln>
          <a:effectLst/>
          <a:extLst/>
        </p:spPr>
        <p:txBody>
          <a:bodyPr wrap="none" anchor="ctr"/>
          <a:lstStyle>
            <a:lvl1pPr>
              <a:defRPr sz="2200">
                <a:solidFill>
                  <a:schemeClr val="tx1"/>
                </a:solidFill>
                <a:latin typeface="Arial" charset="0"/>
                <a:ea typeface="MS PGothic" charset="-128"/>
              </a:defRPr>
            </a:lvl1pPr>
            <a:lvl2pPr marL="742950" indent="-285750">
              <a:defRPr sz="2200">
                <a:solidFill>
                  <a:schemeClr val="tx1"/>
                </a:solidFill>
                <a:latin typeface="Arial" charset="0"/>
                <a:ea typeface="MS PGothic" charset="-128"/>
              </a:defRPr>
            </a:lvl2pPr>
            <a:lvl3pPr marL="1143000" indent="-228600">
              <a:defRPr sz="2200">
                <a:solidFill>
                  <a:schemeClr val="tx1"/>
                </a:solidFill>
                <a:latin typeface="Arial" charset="0"/>
                <a:ea typeface="MS PGothic" charset="-128"/>
              </a:defRPr>
            </a:lvl3pPr>
            <a:lvl4pPr marL="1600200" indent="-228600">
              <a:defRPr sz="2200">
                <a:solidFill>
                  <a:schemeClr val="tx1"/>
                </a:solidFill>
                <a:latin typeface="Arial" charset="0"/>
                <a:ea typeface="MS PGothic" charset="-128"/>
              </a:defRPr>
            </a:lvl4pPr>
            <a:lvl5pPr marL="2057400" indent="-228600">
              <a:defRPr sz="2200">
                <a:solidFill>
                  <a:schemeClr val="tx1"/>
                </a:solidFill>
                <a:latin typeface="Arial" charset="0"/>
                <a:ea typeface="MS PGothic" charset="-128"/>
              </a:defRPr>
            </a:lvl5pPr>
            <a:lvl6pPr marL="2514600" indent="-228600" eaLnBrk="0" fontAlgn="base" hangingPunct="0">
              <a:spcBef>
                <a:spcPct val="0"/>
              </a:spcBef>
              <a:spcAft>
                <a:spcPct val="0"/>
              </a:spcAft>
              <a:defRPr sz="2200">
                <a:solidFill>
                  <a:schemeClr val="tx1"/>
                </a:solidFill>
                <a:latin typeface="Arial" charset="0"/>
                <a:ea typeface="MS PGothic" charset="-128"/>
              </a:defRPr>
            </a:lvl6pPr>
            <a:lvl7pPr marL="2971800" indent="-228600" eaLnBrk="0" fontAlgn="base" hangingPunct="0">
              <a:spcBef>
                <a:spcPct val="0"/>
              </a:spcBef>
              <a:spcAft>
                <a:spcPct val="0"/>
              </a:spcAft>
              <a:defRPr sz="2200">
                <a:solidFill>
                  <a:schemeClr val="tx1"/>
                </a:solidFill>
                <a:latin typeface="Arial" charset="0"/>
                <a:ea typeface="MS PGothic" charset="-128"/>
              </a:defRPr>
            </a:lvl7pPr>
            <a:lvl8pPr marL="3429000" indent="-228600" eaLnBrk="0" fontAlgn="base" hangingPunct="0">
              <a:spcBef>
                <a:spcPct val="0"/>
              </a:spcBef>
              <a:spcAft>
                <a:spcPct val="0"/>
              </a:spcAft>
              <a:defRPr sz="2200">
                <a:solidFill>
                  <a:schemeClr val="tx1"/>
                </a:solidFill>
                <a:latin typeface="Arial" charset="0"/>
                <a:ea typeface="MS PGothic" charset="-128"/>
              </a:defRPr>
            </a:lvl8pPr>
            <a:lvl9pPr marL="3886200" indent="-228600" eaLnBrk="0" fontAlgn="base" hangingPunct="0">
              <a:spcBef>
                <a:spcPct val="0"/>
              </a:spcBef>
              <a:spcAft>
                <a:spcPct val="0"/>
              </a:spcAft>
              <a:defRPr sz="2200">
                <a:solidFill>
                  <a:schemeClr val="tx1"/>
                </a:solidFill>
                <a:latin typeface="Arial" charset="0"/>
                <a:ea typeface="MS PGothic" charset="-128"/>
              </a:defRPr>
            </a:lvl9pPr>
          </a:lstStyle>
          <a:p>
            <a:pPr algn="ctr">
              <a:defRPr/>
            </a:pPr>
            <a:endParaRPr lang="nl-NL" altLang="x-none" sz="1200">
              <a:solidFill>
                <a:schemeClr val="hlink"/>
              </a:solidFill>
            </a:endParaRPr>
          </a:p>
        </p:txBody>
      </p:sp>
      <p:sp>
        <p:nvSpPr>
          <p:cNvPr id="55" name="Text Box 11">
            <a:extLst>
              <a:ext uri="{FF2B5EF4-FFF2-40B4-BE49-F238E27FC236}">
                <a16:creationId xmlns:a16="http://schemas.microsoft.com/office/drawing/2014/main" id="{2DD319D4-D875-4426-96BD-863AF3C336D1}"/>
              </a:ext>
            </a:extLst>
          </p:cNvPr>
          <p:cNvSpPr txBox="1">
            <a:spLocks noChangeArrowheads="1"/>
          </p:cNvSpPr>
          <p:nvPr/>
        </p:nvSpPr>
        <p:spPr bwMode="auto">
          <a:xfrm>
            <a:off x="2825643" y="3460750"/>
            <a:ext cx="3017494"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square">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lnSpc>
                <a:spcPct val="90000"/>
              </a:lnSpc>
              <a:spcBef>
                <a:spcPct val="50000"/>
              </a:spcBef>
              <a:spcAft>
                <a:spcPct val="0"/>
              </a:spcAft>
              <a:buFont typeface="Wingdings" charset="0"/>
              <a:defRPr sz="1400">
                <a:solidFill>
                  <a:schemeClr val="tx1"/>
                </a:solidFill>
                <a:latin typeface="Arial" charset="0"/>
                <a:ea typeface="ＭＳ Ｐゴシック" charset="0"/>
              </a:defRPr>
            </a:lvl6pPr>
            <a:lvl7pPr marL="2971800" indent="-228600" eaLnBrk="0" fontAlgn="base" hangingPunct="0">
              <a:lnSpc>
                <a:spcPct val="90000"/>
              </a:lnSpc>
              <a:spcBef>
                <a:spcPct val="50000"/>
              </a:spcBef>
              <a:spcAft>
                <a:spcPct val="0"/>
              </a:spcAft>
              <a:buFont typeface="Wingdings" charset="0"/>
              <a:defRPr sz="1400">
                <a:solidFill>
                  <a:schemeClr val="tx1"/>
                </a:solidFill>
                <a:latin typeface="Arial" charset="0"/>
                <a:ea typeface="ＭＳ Ｐゴシック" charset="0"/>
              </a:defRPr>
            </a:lvl7pPr>
            <a:lvl8pPr marL="3429000" indent="-228600" eaLnBrk="0" fontAlgn="base" hangingPunct="0">
              <a:lnSpc>
                <a:spcPct val="90000"/>
              </a:lnSpc>
              <a:spcBef>
                <a:spcPct val="50000"/>
              </a:spcBef>
              <a:spcAft>
                <a:spcPct val="0"/>
              </a:spcAft>
              <a:buFont typeface="Wingdings" charset="0"/>
              <a:defRPr sz="1400">
                <a:solidFill>
                  <a:schemeClr val="tx1"/>
                </a:solidFill>
                <a:latin typeface="Arial" charset="0"/>
                <a:ea typeface="ＭＳ Ｐゴシック" charset="0"/>
              </a:defRPr>
            </a:lvl8pPr>
            <a:lvl9pPr marL="3886200" indent="-228600" eaLnBrk="0" fontAlgn="base" hangingPunct="0">
              <a:lnSpc>
                <a:spcPct val="90000"/>
              </a:lnSpc>
              <a:spcBef>
                <a:spcPct val="50000"/>
              </a:spcBef>
              <a:spcAft>
                <a:spcPct val="0"/>
              </a:spcAft>
              <a:buFont typeface="Wingdings" charset="0"/>
              <a:defRPr sz="1400">
                <a:solidFill>
                  <a:schemeClr val="tx1"/>
                </a:solidFill>
                <a:latin typeface="Arial" charset="0"/>
                <a:ea typeface="ＭＳ Ｐゴシック" charset="0"/>
              </a:defRPr>
            </a:lvl9pPr>
          </a:lstStyle>
          <a:p>
            <a:pPr>
              <a:defRPr/>
            </a:pPr>
            <a:r>
              <a:rPr lang="en-US" sz="1600" b="1" dirty="0">
                <a:solidFill>
                  <a:schemeClr val="bg1"/>
                </a:solidFill>
                <a:cs typeface="Arial" panose="020B0604020202020204" pitchFamily="34" charset="0"/>
              </a:rPr>
              <a:t>Data Fabrication Platform</a:t>
            </a:r>
          </a:p>
        </p:txBody>
      </p:sp>
      <p:pic>
        <p:nvPicPr>
          <p:cNvPr id="56" name="Picture 40" descr="Gears.jpg">
            <a:extLst>
              <a:ext uri="{FF2B5EF4-FFF2-40B4-BE49-F238E27FC236}">
                <a16:creationId xmlns:a16="http://schemas.microsoft.com/office/drawing/2014/main" id="{04F13D12-3EB1-4F8F-9D57-E08A6FDE02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360" y="2948359"/>
            <a:ext cx="672358" cy="67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41" descr="Gears.jpg">
            <a:extLst>
              <a:ext uri="{FF2B5EF4-FFF2-40B4-BE49-F238E27FC236}">
                <a16:creationId xmlns:a16="http://schemas.microsoft.com/office/drawing/2014/main" id="{3E794C10-F871-464D-95A4-E0BBC27862B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1072" y="2827592"/>
            <a:ext cx="438251" cy="4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 Box 11">
            <a:extLst>
              <a:ext uri="{FF2B5EF4-FFF2-40B4-BE49-F238E27FC236}">
                <a16:creationId xmlns:a16="http://schemas.microsoft.com/office/drawing/2014/main" id="{B51EAC9A-EEE6-4639-A59C-68305E6058FD}"/>
              </a:ext>
            </a:extLst>
          </p:cNvPr>
          <p:cNvSpPr txBox="1">
            <a:spLocks noChangeArrowheads="1"/>
          </p:cNvSpPr>
          <p:nvPr/>
        </p:nvSpPr>
        <p:spPr bwMode="auto">
          <a:xfrm>
            <a:off x="2798175" y="2872596"/>
            <a:ext cx="193631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square">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lnSpc>
                <a:spcPct val="90000"/>
              </a:lnSpc>
              <a:spcBef>
                <a:spcPct val="50000"/>
              </a:spcBef>
              <a:spcAft>
                <a:spcPct val="0"/>
              </a:spcAft>
              <a:buFont typeface="Wingdings" charset="0"/>
              <a:defRPr sz="1400">
                <a:solidFill>
                  <a:schemeClr val="tx1"/>
                </a:solidFill>
                <a:latin typeface="Arial" charset="0"/>
                <a:ea typeface="ＭＳ Ｐゴシック" charset="0"/>
              </a:defRPr>
            </a:lvl6pPr>
            <a:lvl7pPr marL="2971800" indent="-228600" eaLnBrk="0" fontAlgn="base" hangingPunct="0">
              <a:lnSpc>
                <a:spcPct val="90000"/>
              </a:lnSpc>
              <a:spcBef>
                <a:spcPct val="50000"/>
              </a:spcBef>
              <a:spcAft>
                <a:spcPct val="0"/>
              </a:spcAft>
              <a:buFont typeface="Wingdings" charset="0"/>
              <a:defRPr sz="1400">
                <a:solidFill>
                  <a:schemeClr val="tx1"/>
                </a:solidFill>
                <a:latin typeface="Arial" charset="0"/>
                <a:ea typeface="ＭＳ Ｐゴシック" charset="0"/>
              </a:defRPr>
            </a:lvl7pPr>
            <a:lvl8pPr marL="3429000" indent="-228600" eaLnBrk="0" fontAlgn="base" hangingPunct="0">
              <a:lnSpc>
                <a:spcPct val="90000"/>
              </a:lnSpc>
              <a:spcBef>
                <a:spcPct val="50000"/>
              </a:spcBef>
              <a:spcAft>
                <a:spcPct val="0"/>
              </a:spcAft>
              <a:buFont typeface="Wingdings" charset="0"/>
              <a:defRPr sz="1400">
                <a:solidFill>
                  <a:schemeClr val="tx1"/>
                </a:solidFill>
                <a:latin typeface="Arial" charset="0"/>
                <a:ea typeface="ＭＳ Ｐゴシック" charset="0"/>
              </a:defRPr>
            </a:lvl8pPr>
            <a:lvl9pPr marL="3886200" indent="-228600" eaLnBrk="0" fontAlgn="base" hangingPunct="0">
              <a:lnSpc>
                <a:spcPct val="90000"/>
              </a:lnSpc>
              <a:spcBef>
                <a:spcPct val="50000"/>
              </a:spcBef>
              <a:spcAft>
                <a:spcPct val="0"/>
              </a:spcAft>
              <a:buFont typeface="Wingdings" charset="0"/>
              <a:defRPr sz="1400">
                <a:solidFill>
                  <a:schemeClr val="tx1"/>
                </a:solidFill>
                <a:latin typeface="Arial" charset="0"/>
                <a:ea typeface="ＭＳ Ｐゴシック" charset="0"/>
              </a:defRPr>
            </a:lvl9pPr>
          </a:lstStyle>
          <a:p>
            <a:pPr>
              <a:defRPr/>
            </a:pPr>
            <a:r>
              <a:rPr lang="en-US" sz="1200" i="1" dirty="0">
                <a:solidFill>
                  <a:schemeClr val="bg1"/>
                </a:solidFill>
                <a:cs typeface="Arial" panose="020B0604020202020204" pitchFamily="34" charset="0"/>
              </a:rPr>
              <a:t>Synthetic Data Generators</a:t>
            </a:r>
          </a:p>
        </p:txBody>
      </p:sp>
      <p:pic>
        <p:nvPicPr>
          <p:cNvPr id="59" name="Picture 16">
            <a:extLst>
              <a:ext uri="{FF2B5EF4-FFF2-40B4-BE49-F238E27FC236}">
                <a16:creationId xmlns:a16="http://schemas.microsoft.com/office/drawing/2014/main" id="{756A0BD5-0B17-4665-97AF-5C3E6E59E42C}"/>
              </a:ext>
            </a:extLst>
          </p:cNvPr>
          <p:cNvPicPr>
            <a:picLocks noChangeAspect="1" noChangeArrowheads="1"/>
          </p:cNvPicPr>
          <p:nvPr/>
        </p:nvPicPr>
        <p:blipFill>
          <a:blip r:embed="rId6" cstate="print">
            <a:grayscl/>
            <a:extLst>
              <a:ext uri="{28A0092B-C50C-407E-A947-70E740481C1C}">
                <a14:useLocalDpi xmlns:a14="http://schemas.microsoft.com/office/drawing/2010/main" val="0"/>
              </a:ext>
            </a:extLst>
          </a:blip>
          <a:srcRect/>
          <a:stretch>
            <a:fillRect/>
          </a:stretch>
        </p:blipFill>
        <p:spPr bwMode="auto">
          <a:xfrm>
            <a:off x="4417376" y="3840625"/>
            <a:ext cx="419284" cy="455907"/>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60" name="Text Box 11">
            <a:extLst>
              <a:ext uri="{FF2B5EF4-FFF2-40B4-BE49-F238E27FC236}">
                <a16:creationId xmlns:a16="http://schemas.microsoft.com/office/drawing/2014/main" id="{5F04926E-196B-4E34-B684-436B340AD68C}"/>
              </a:ext>
            </a:extLst>
          </p:cNvPr>
          <p:cNvSpPr txBox="1">
            <a:spLocks noChangeArrowheads="1"/>
          </p:cNvSpPr>
          <p:nvPr/>
        </p:nvSpPr>
        <p:spPr bwMode="auto">
          <a:xfrm>
            <a:off x="2792307" y="3986213"/>
            <a:ext cx="1637388"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square">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lnSpc>
                <a:spcPct val="90000"/>
              </a:lnSpc>
              <a:spcBef>
                <a:spcPct val="50000"/>
              </a:spcBef>
              <a:spcAft>
                <a:spcPct val="0"/>
              </a:spcAft>
              <a:buFont typeface="Wingdings" charset="0"/>
              <a:defRPr sz="1400">
                <a:solidFill>
                  <a:schemeClr val="tx1"/>
                </a:solidFill>
                <a:latin typeface="Arial" charset="0"/>
                <a:ea typeface="ＭＳ Ｐゴシック" charset="0"/>
              </a:defRPr>
            </a:lvl6pPr>
            <a:lvl7pPr marL="2971800" indent="-228600" eaLnBrk="0" fontAlgn="base" hangingPunct="0">
              <a:lnSpc>
                <a:spcPct val="90000"/>
              </a:lnSpc>
              <a:spcBef>
                <a:spcPct val="50000"/>
              </a:spcBef>
              <a:spcAft>
                <a:spcPct val="0"/>
              </a:spcAft>
              <a:buFont typeface="Wingdings" charset="0"/>
              <a:defRPr sz="1400">
                <a:solidFill>
                  <a:schemeClr val="tx1"/>
                </a:solidFill>
                <a:latin typeface="Arial" charset="0"/>
                <a:ea typeface="ＭＳ Ｐゴシック" charset="0"/>
              </a:defRPr>
            </a:lvl7pPr>
            <a:lvl8pPr marL="3429000" indent="-228600" eaLnBrk="0" fontAlgn="base" hangingPunct="0">
              <a:lnSpc>
                <a:spcPct val="90000"/>
              </a:lnSpc>
              <a:spcBef>
                <a:spcPct val="50000"/>
              </a:spcBef>
              <a:spcAft>
                <a:spcPct val="0"/>
              </a:spcAft>
              <a:buFont typeface="Wingdings" charset="0"/>
              <a:defRPr sz="1400">
                <a:solidFill>
                  <a:schemeClr val="tx1"/>
                </a:solidFill>
                <a:latin typeface="Arial" charset="0"/>
                <a:ea typeface="ＭＳ Ｐゴシック" charset="0"/>
              </a:defRPr>
            </a:lvl8pPr>
            <a:lvl9pPr marL="3886200" indent="-228600" eaLnBrk="0" fontAlgn="base" hangingPunct="0">
              <a:lnSpc>
                <a:spcPct val="90000"/>
              </a:lnSpc>
              <a:spcBef>
                <a:spcPct val="50000"/>
              </a:spcBef>
              <a:spcAft>
                <a:spcPct val="0"/>
              </a:spcAft>
              <a:buFont typeface="Wingdings" charset="0"/>
              <a:defRPr sz="1400">
                <a:solidFill>
                  <a:schemeClr val="tx1"/>
                </a:solidFill>
                <a:latin typeface="Arial" charset="0"/>
                <a:ea typeface="ＭＳ Ｐゴシック" charset="0"/>
              </a:defRPr>
            </a:lvl9pPr>
          </a:lstStyle>
          <a:p>
            <a:pPr>
              <a:defRPr/>
            </a:pPr>
            <a:r>
              <a:rPr lang="en-US" sz="1200" i="1" dirty="0">
                <a:solidFill>
                  <a:schemeClr val="bg1"/>
                </a:solidFill>
                <a:cs typeface="Arial" panose="020B0604020202020204" pitchFamily="34" charset="0"/>
              </a:rPr>
              <a:t>Constraint Satisfaction Problem </a:t>
            </a:r>
            <a:r>
              <a:rPr lang="en-US" sz="1200" dirty="0">
                <a:solidFill>
                  <a:schemeClr val="bg1"/>
                </a:solidFill>
                <a:cs typeface="Arial" panose="020B0604020202020204" pitchFamily="34" charset="0"/>
              </a:rPr>
              <a:t>Solver</a:t>
            </a:r>
          </a:p>
        </p:txBody>
      </p:sp>
      <p:grpSp>
        <p:nvGrpSpPr>
          <p:cNvPr id="63" name="Group 34"/>
          <p:cNvGrpSpPr>
            <a:grpSpLocks/>
          </p:cNvGrpSpPr>
          <p:nvPr/>
        </p:nvGrpSpPr>
        <p:grpSpPr bwMode="auto">
          <a:xfrm>
            <a:off x="417320" y="4318406"/>
            <a:ext cx="1213182" cy="925340"/>
            <a:chOff x="378" y="1969"/>
            <a:chExt cx="935" cy="737"/>
          </a:xfrm>
        </p:grpSpPr>
        <p:pic>
          <p:nvPicPr>
            <p:cNvPr id="64" name="Picture 35" descr="data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 y="1969"/>
              <a:ext cx="935" cy="7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 name="Text Box 36"/>
            <p:cNvSpPr txBox="1">
              <a:spLocks noChangeArrowheads="1"/>
            </p:cNvSpPr>
            <p:nvPr/>
          </p:nvSpPr>
          <p:spPr bwMode="auto">
            <a:xfrm>
              <a:off x="610" y="2335"/>
              <a:ext cx="116"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defTabSz="457200" eaLnBrk="0" hangingPunct="0">
                <a:buClr>
                  <a:schemeClr val="tx1"/>
                </a:buClr>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chemeClr val="tx1"/>
                  </a:solidFill>
                  <a:latin typeface="Arial" charset="0"/>
                  <a:ea typeface="MS PGothic" pitchFamily="34" charset="-128"/>
                  <a:cs typeface="Arial" charset="0"/>
                </a:defRPr>
              </a:lvl1pPr>
              <a:lvl2pPr marL="742950" indent="-285750" defTabSz="457200" eaLnBrk="0" hangingPunct="0">
                <a:buClr>
                  <a:schemeClr val="tx1"/>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Arial" charset="0"/>
                  <a:cs typeface="Arial" charset="0"/>
                </a:defRPr>
              </a:lvl2pPr>
              <a:lvl3pPr marL="1143000" indent="-228600" defTabSz="457200" eaLnBrk="0" hangingPunct="0">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charset="0"/>
                  <a:ea typeface="Arial" charset="0"/>
                  <a:cs typeface="Arial" charset="0"/>
                </a:defRPr>
              </a:lvl3pPr>
              <a:lvl4pPr marL="1600200" indent="-228600" defTabSz="457200" eaLnBrk="0" hangingPunct="0">
                <a:buClr>
                  <a:schemeClr val="tx1"/>
                </a:buClr>
                <a:buSzPct val="65000"/>
                <a:buFont typeface="Wingdings" pitchFamily="2" charset="2"/>
                <a:buChar char="q"/>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Arial" charset="0"/>
                  <a:ea typeface="Arial" charset="0"/>
                  <a:cs typeface="Arial" charset="0"/>
                </a:defRPr>
              </a:lvl4pPr>
              <a:lvl5pPr marL="2057400" indent="-228600" defTabSz="457200" eaLnBrk="0" hangingPunct="0">
                <a:buClr>
                  <a:schemeClr val="tx1"/>
                </a:buClr>
                <a:buFont typeface="Arial" charset="0"/>
                <a:buChar char="&g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buClr>
                  <a:schemeClr val="tx1"/>
                </a:buClr>
                <a:buFont typeface="Arial" charset="0"/>
                <a:buChar char="&g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buClr>
                  <a:schemeClr val="tx1"/>
                </a:buClr>
                <a:buFont typeface="Arial" charset="0"/>
                <a:buChar char="&g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buClr>
                  <a:schemeClr val="tx1"/>
                </a:buClr>
                <a:buFont typeface="Arial" charset="0"/>
                <a:buChar char="&g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buClr>
                  <a:schemeClr val="tx1"/>
                </a:buClr>
                <a:buFont typeface="Arial" charset="0"/>
                <a:buChar char="&g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Arial" charset="0"/>
                  <a:ea typeface="Arial" charset="0"/>
                  <a:cs typeface="Arial" charset="0"/>
                </a:defRPr>
              </a:lvl9pPr>
            </a:lstStyle>
            <a:p>
              <a:pPr algn="ctr" eaLnBrk="1" hangingPunct="1">
                <a:buClrTx/>
                <a:buFontTx/>
                <a:buNone/>
                <a:defRPr/>
              </a:pPr>
              <a:endParaRPr lang="en-US" altLang="en-US" sz="1400" i="1" dirty="0">
                <a:solidFill>
                  <a:srgbClr val="000000"/>
                </a:solidFill>
                <a:effectLst>
                  <a:outerShdw blurRad="38100" dist="38100" dir="2700000" algn="tl">
                    <a:srgbClr val="C0C0C0"/>
                  </a:outerShdw>
                </a:effectLst>
                <a:latin typeface="Calibri" charset="0"/>
                <a:ea typeface="Calibri" charset="0"/>
                <a:cs typeface="Calibri" charset="0"/>
              </a:endParaRPr>
            </a:p>
          </p:txBody>
        </p:sp>
      </p:grpSp>
      <p:sp>
        <p:nvSpPr>
          <p:cNvPr id="5" name="Rectangle 4"/>
          <p:cNvSpPr/>
          <p:nvPr/>
        </p:nvSpPr>
        <p:spPr>
          <a:xfrm>
            <a:off x="405459" y="4676059"/>
            <a:ext cx="837088" cy="430887"/>
          </a:xfrm>
          <a:prstGeom prst="rect">
            <a:avLst/>
          </a:prstGeom>
        </p:spPr>
        <p:txBody>
          <a:bodyPr wrap="none">
            <a:spAutoFit/>
          </a:bodyPr>
          <a:lstStyle/>
          <a:p>
            <a:pPr algn="ctr"/>
            <a:r>
              <a:rPr lang="en-US" sz="1100" b="1" dirty="0">
                <a:latin typeface="Calibri" charset="0"/>
                <a:ea typeface="Calibri" charset="0"/>
                <a:cs typeface="Calibri" charset="0"/>
              </a:rPr>
              <a:t>Knowledge</a:t>
            </a:r>
          </a:p>
          <a:p>
            <a:pPr algn="ctr"/>
            <a:r>
              <a:rPr lang="en-US" sz="1100" b="1" dirty="0">
                <a:latin typeface="Calibri" charset="0"/>
                <a:ea typeface="Calibri" charset="0"/>
                <a:cs typeface="Calibri" charset="0"/>
              </a:rPr>
              <a:t> Bases</a:t>
            </a:r>
          </a:p>
        </p:txBody>
      </p:sp>
      <p:sp>
        <p:nvSpPr>
          <p:cNvPr id="67" name="AutoShape 42"/>
          <p:cNvSpPr>
            <a:spLocks noChangeArrowheads="1"/>
          </p:cNvSpPr>
          <p:nvPr/>
        </p:nvSpPr>
        <p:spPr bwMode="auto">
          <a:xfrm rot="19777647">
            <a:off x="1159302" y="3986317"/>
            <a:ext cx="1614905" cy="34454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422 h 21600"/>
              <a:gd name="T14" fmla="*/ 18909 w 21600"/>
              <a:gd name="T15" fmla="*/ 1617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lumMod val="40000"/>
              <a:lumOff val="60000"/>
            </a:schemeClr>
          </a:solidFill>
          <a:ln>
            <a:noFill/>
          </a:ln>
          <a:effectLst/>
          <a:extLst/>
        </p:spPr>
        <p:txBody>
          <a:bodyPr wrap="none" anchor="ctr"/>
          <a:lstStyle/>
          <a:p>
            <a:endParaRPr lang="en-US">
              <a:latin typeface="Calibri" charset="0"/>
              <a:ea typeface="Calibri" charset="0"/>
              <a:cs typeface="Calibri" charset="0"/>
            </a:endParaRPr>
          </a:p>
        </p:txBody>
      </p:sp>
      <p:sp>
        <p:nvSpPr>
          <p:cNvPr id="6" name="TextBox 5"/>
          <p:cNvSpPr txBox="1"/>
          <p:nvPr/>
        </p:nvSpPr>
        <p:spPr>
          <a:xfrm rot="19743244">
            <a:off x="1462178" y="4283091"/>
            <a:ext cx="1016625" cy="261610"/>
          </a:xfrm>
          <a:prstGeom prst="rect">
            <a:avLst/>
          </a:prstGeom>
          <a:noFill/>
        </p:spPr>
        <p:txBody>
          <a:bodyPr wrap="none" rtlCol="0">
            <a:spAutoFit/>
          </a:bodyPr>
          <a:lstStyle/>
          <a:p>
            <a:r>
              <a:rPr lang="en-US" sz="1050" b="1" dirty="0">
                <a:latin typeface="Calibri" charset="0"/>
                <a:ea typeface="Calibri" charset="0"/>
                <a:cs typeface="Calibri" charset="0"/>
              </a:rPr>
              <a:t>Leverage Data</a:t>
            </a:r>
          </a:p>
        </p:txBody>
      </p:sp>
      <p:grpSp>
        <p:nvGrpSpPr>
          <p:cNvPr id="69" name="Group 67">
            <a:extLst>
              <a:ext uri="{FF2B5EF4-FFF2-40B4-BE49-F238E27FC236}">
                <a16:creationId xmlns:a16="http://schemas.microsoft.com/office/drawing/2014/main" id="{352195C4-895F-408A-880B-1B9CCC95DA05}"/>
              </a:ext>
            </a:extLst>
          </p:cNvPr>
          <p:cNvGrpSpPr>
            <a:grpSpLocks/>
          </p:cNvGrpSpPr>
          <p:nvPr/>
        </p:nvGrpSpPr>
        <p:grpSpPr bwMode="auto">
          <a:xfrm>
            <a:off x="2465195" y="5084071"/>
            <a:ext cx="1263651" cy="780558"/>
            <a:chOff x="6968064" y="2079225"/>
            <a:chExt cx="1930750" cy="1019887"/>
          </a:xfrm>
        </p:grpSpPr>
        <p:sp>
          <p:nvSpPr>
            <p:cNvPr id="70" name="File">
              <a:extLst>
                <a:ext uri="{FF2B5EF4-FFF2-40B4-BE49-F238E27FC236}">
                  <a16:creationId xmlns:a16="http://schemas.microsoft.com/office/drawing/2014/main" id="{96F42159-9BF0-4C88-B1AC-327F6A53AFFA}"/>
                </a:ext>
              </a:extLst>
            </p:cNvPr>
            <p:cNvSpPr>
              <a:spLocks noEditPoints="1" noChangeArrowheads="1"/>
            </p:cNvSpPr>
            <p:nvPr/>
          </p:nvSpPr>
          <p:spPr bwMode="auto">
            <a:xfrm>
              <a:off x="7789679" y="2097789"/>
              <a:ext cx="347135" cy="23932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0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1" name="File">
              <a:extLst>
                <a:ext uri="{FF2B5EF4-FFF2-40B4-BE49-F238E27FC236}">
                  <a16:creationId xmlns:a16="http://schemas.microsoft.com/office/drawing/2014/main" id="{212DF232-E53F-4747-A0CA-384C00F44F6E}"/>
                </a:ext>
              </a:extLst>
            </p:cNvPr>
            <p:cNvSpPr>
              <a:spLocks noEditPoints="1" noChangeArrowheads="1"/>
            </p:cNvSpPr>
            <p:nvPr/>
          </p:nvSpPr>
          <p:spPr bwMode="auto">
            <a:xfrm>
              <a:off x="7942079" y="2250189"/>
              <a:ext cx="347135" cy="23932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0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2" name="File">
              <a:extLst>
                <a:ext uri="{FF2B5EF4-FFF2-40B4-BE49-F238E27FC236}">
                  <a16:creationId xmlns:a16="http://schemas.microsoft.com/office/drawing/2014/main" id="{CFC84258-D130-4D2D-BDF4-75ACCB9D86E9}"/>
                </a:ext>
              </a:extLst>
            </p:cNvPr>
            <p:cNvSpPr>
              <a:spLocks noEditPoints="1" noChangeArrowheads="1"/>
            </p:cNvSpPr>
            <p:nvPr/>
          </p:nvSpPr>
          <p:spPr bwMode="auto">
            <a:xfrm>
              <a:off x="8094479" y="2402589"/>
              <a:ext cx="347135" cy="23932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0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3" name="File">
              <a:extLst>
                <a:ext uri="{FF2B5EF4-FFF2-40B4-BE49-F238E27FC236}">
                  <a16:creationId xmlns:a16="http://schemas.microsoft.com/office/drawing/2014/main" id="{B3F9046F-BDE7-47E0-A91A-C8969F16839E}"/>
                </a:ext>
              </a:extLst>
            </p:cNvPr>
            <p:cNvSpPr>
              <a:spLocks noEditPoints="1" noChangeArrowheads="1"/>
            </p:cNvSpPr>
            <p:nvPr/>
          </p:nvSpPr>
          <p:spPr bwMode="auto">
            <a:xfrm>
              <a:off x="8246879" y="2554989"/>
              <a:ext cx="347135" cy="23932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0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4" name="File">
              <a:extLst>
                <a:ext uri="{FF2B5EF4-FFF2-40B4-BE49-F238E27FC236}">
                  <a16:creationId xmlns:a16="http://schemas.microsoft.com/office/drawing/2014/main" id="{84F693E1-AF98-4A16-B1BF-0EACE640DA81}"/>
                </a:ext>
              </a:extLst>
            </p:cNvPr>
            <p:cNvSpPr>
              <a:spLocks noEditPoints="1" noChangeArrowheads="1"/>
            </p:cNvSpPr>
            <p:nvPr/>
          </p:nvSpPr>
          <p:spPr bwMode="auto">
            <a:xfrm>
              <a:off x="8399279" y="2707389"/>
              <a:ext cx="347135" cy="23932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0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5" name="File">
              <a:extLst>
                <a:ext uri="{FF2B5EF4-FFF2-40B4-BE49-F238E27FC236}">
                  <a16:creationId xmlns:a16="http://schemas.microsoft.com/office/drawing/2014/main" id="{2C2A37BE-0C5C-4F76-B87E-B2DCDC59D231}"/>
                </a:ext>
              </a:extLst>
            </p:cNvPr>
            <p:cNvSpPr>
              <a:spLocks noEditPoints="1" noChangeArrowheads="1"/>
            </p:cNvSpPr>
            <p:nvPr/>
          </p:nvSpPr>
          <p:spPr bwMode="auto">
            <a:xfrm>
              <a:off x="8551679" y="2859789"/>
              <a:ext cx="347135" cy="23932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0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6" name="File">
              <a:extLst>
                <a:ext uri="{FF2B5EF4-FFF2-40B4-BE49-F238E27FC236}">
                  <a16:creationId xmlns:a16="http://schemas.microsoft.com/office/drawing/2014/main" id="{A56656B2-7608-4BFD-B016-253566B77A87}"/>
                </a:ext>
              </a:extLst>
            </p:cNvPr>
            <p:cNvSpPr>
              <a:spLocks noEditPoints="1" noChangeArrowheads="1"/>
            </p:cNvSpPr>
            <p:nvPr/>
          </p:nvSpPr>
          <p:spPr bwMode="auto">
            <a:xfrm>
              <a:off x="7366945" y="2088507"/>
              <a:ext cx="347135" cy="23932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0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7" name="File">
              <a:extLst>
                <a:ext uri="{FF2B5EF4-FFF2-40B4-BE49-F238E27FC236}">
                  <a16:creationId xmlns:a16="http://schemas.microsoft.com/office/drawing/2014/main" id="{9DE2D81F-2962-4B72-9754-46DC3818A86D}"/>
                </a:ext>
              </a:extLst>
            </p:cNvPr>
            <p:cNvSpPr>
              <a:spLocks noEditPoints="1" noChangeArrowheads="1"/>
            </p:cNvSpPr>
            <p:nvPr/>
          </p:nvSpPr>
          <p:spPr bwMode="auto">
            <a:xfrm>
              <a:off x="7519345" y="2240907"/>
              <a:ext cx="347135" cy="23932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0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8" name="File">
              <a:extLst>
                <a:ext uri="{FF2B5EF4-FFF2-40B4-BE49-F238E27FC236}">
                  <a16:creationId xmlns:a16="http://schemas.microsoft.com/office/drawing/2014/main" id="{CDED7F56-B6B0-4277-AACC-3E318B257EE8}"/>
                </a:ext>
              </a:extLst>
            </p:cNvPr>
            <p:cNvSpPr>
              <a:spLocks noEditPoints="1" noChangeArrowheads="1"/>
            </p:cNvSpPr>
            <p:nvPr/>
          </p:nvSpPr>
          <p:spPr bwMode="auto">
            <a:xfrm>
              <a:off x="7671745" y="2393307"/>
              <a:ext cx="347135" cy="23932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0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79" name="File">
              <a:extLst>
                <a:ext uri="{FF2B5EF4-FFF2-40B4-BE49-F238E27FC236}">
                  <a16:creationId xmlns:a16="http://schemas.microsoft.com/office/drawing/2014/main" id="{E52091A3-7CB1-4992-8CCF-01BE26C007DF}"/>
                </a:ext>
              </a:extLst>
            </p:cNvPr>
            <p:cNvSpPr>
              <a:spLocks noEditPoints="1" noChangeArrowheads="1"/>
            </p:cNvSpPr>
            <p:nvPr/>
          </p:nvSpPr>
          <p:spPr bwMode="auto">
            <a:xfrm>
              <a:off x="7824145" y="2545707"/>
              <a:ext cx="347135" cy="23932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0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0" name="File">
              <a:extLst>
                <a:ext uri="{FF2B5EF4-FFF2-40B4-BE49-F238E27FC236}">
                  <a16:creationId xmlns:a16="http://schemas.microsoft.com/office/drawing/2014/main" id="{EAE25DE2-24EC-4730-A70E-0C3D1DE17E8C}"/>
                </a:ext>
              </a:extLst>
            </p:cNvPr>
            <p:cNvSpPr>
              <a:spLocks noEditPoints="1" noChangeArrowheads="1"/>
            </p:cNvSpPr>
            <p:nvPr/>
          </p:nvSpPr>
          <p:spPr bwMode="auto">
            <a:xfrm>
              <a:off x="7976545" y="2698107"/>
              <a:ext cx="347135" cy="23932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0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1" name="File">
              <a:extLst>
                <a:ext uri="{FF2B5EF4-FFF2-40B4-BE49-F238E27FC236}">
                  <a16:creationId xmlns:a16="http://schemas.microsoft.com/office/drawing/2014/main" id="{0786F537-0CD3-4724-B203-635819CC39AD}"/>
                </a:ext>
              </a:extLst>
            </p:cNvPr>
            <p:cNvSpPr>
              <a:spLocks noEditPoints="1" noChangeArrowheads="1"/>
            </p:cNvSpPr>
            <p:nvPr/>
          </p:nvSpPr>
          <p:spPr bwMode="auto">
            <a:xfrm>
              <a:off x="8128945" y="2850507"/>
              <a:ext cx="347135" cy="23932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0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2" name="File">
              <a:extLst>
                <a:ext uri="{FF2B5EF4-FFF2-40B4-BE49-F238E27FC236}">
                  <a16:creationId xmlns:a16="http://schemas.microsoft.com/office/drawing/2014/main" id="{9E1931B1-AA7B-4D62-96F6-BD7A15702D89}"/>
                </a:ext>
              </a:extLst>
            </p:cNvPr>
            <p:cNvSpPr>
              <a:spLocks noEditPoints="1" noChangeArrowheads="1"/>
            </p:cNvSpPr>
            <p:nvPr/>
          </p:nvSpPr>
          <p:spPr bwMode="auto">
            <a:xfrm>
              <a:off x="6968064" y="2079225"/>
              <a:ext cx="347135" cy="23932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0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3" name="File">
              <a:extLst>
                <a:ext uri="{FF2B5EF4-FFF2-40B4-BE49-F238E27FC236}">
                  <a16:creationId xmlns:a16="http://schemas.microsoft.com/office/drawing/2014/main" id="{0D090CD7-8EF1-4972-85A4-62585F9A4C44}"/>
                </a:ext>
              </a:extLst>
            </p:cNvPr>
            <p:cNvSpPr>
              <a:spLocks noEditPoints="1" noChangeArrowheads="1"/>
            </p:cNvSpPr>
            <p:nvPr/>
          </p:nvSpPr>
          <p:spPr bwMode="auto">
            <a:xfrm>
              <a:off x="7120464" y="2231625"/>
              <a:ext cx="347135" cy="23932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0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4" name="File">
              <a:extLst>
                <a:ext uri="{FF2B5EF4-FFF2-40B4-BE49-F238E27FC236}">
                  <a16:creationId xmlns:a16="http://schemas.microsoft.com/office/drawing/2014/main" id="{C94A0F8C-B0C4-4C6F-9748-11E8C35A11DA}"/>
                </a:ext>
              </a:extLst>
            </p:cNvPr>
            <p:cNvSpPr>
              <a:spLocks noEditPoints="1" noChangeArrowheads="1"/>
            </p:cNvSpPr>
            <p:nvPr/>
          </p:nvSpPr>
          <p:spPr bwMode="auto">
            <a:xfrm>
              <a:off x="7272864" y="2384025"/>
              <a:ext cx="347135" cy="23932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0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5" name="File">
              <a:extLst>
                <a:ext uri="{FF2B5EF4-FFF2-40B4-BE49-F238E27FC236}">
                  <a16:creationId xmlns:a16="http://schemas.microsoft.com/office/drawing/2014/main" id="{863FF1A8-4099-4135-BE24-50DB590FF0AF}"/>
                </a:ext>
              </a:extLst>
            </p:cNvPr>
            <p:cNvSpPr>
              <a:spLocks noEditPoints="1" noChangeArrowheads="1"/>
            </p:cNvSpPr>
            <p:nvPr/>
          </p:nvSpPr>
          <p:spPr bwMode="auto">
            <a:xfrm>
              <a:off x="7425264" y="2536425"/>
              <a:ext cx="347135" cy="23932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0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6" name="File">
              <a:extLst>
                <a:ext uri="{FF2B5EF4-FFF2-40B4-BE49-F238E27FC236}">
                  <a16:creationId xmlns:a16="http://schemas.microsoft.com/office/drawing/2014/main" id="{77CB25F2-028E-4CBD-AD66-0925AE98F539}"/>
                </a:ext>
              </a:extLst>
            </p:cNvPr>
            <p:cNvSpPr>
              <a:spLocks noEditPoints="1" noChangeArrowheads="1"/>
            </p:cNvSpPr>
            <p:nvPr/>
          </p:nvSpPr>
          <p:spPr bwMode="auto">
            <a:xfrm>
              <a:off x="7577664" y="2688825"/>
              <a:ext cx="347135" cy="23932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0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7" name="File">
              <a:extLst>
                <a:ext uri="{FF2B5EF4-FFF2-40B4-BE49-F238E27FC236}">
                  <a16:creationId xmlns:a16="http://schemas.microsoft.com/office/drawing/2014/main" id="{6EE31EC1-6905-4970-97EA-9F0B69506C32}"/>
                </a:ext>
              </a:extLst>
            </p:cNvPr>
            <p:cNvSpPr>
              <a:spLocks noEditPoints="1" noChangeArrowheads="1"/>
            </p:cNvSpPr>
            <p:nvPr/>
          </p:nvSpPr>
          <p:spPr bwMode="auto">
            <a:xfrm>
              <a:off x="7730064" y="2841225"/>
              <a:ext cx="347135" cy="23932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0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grpSp>
      <p:sp>
        <p:nvSpPr>
          <p:cNvPr id="8" name="Down Arrow 7"/>
          <p:cNvSpPr/>
          <p:nvPr/>
        </p:nvSpPr>
        <p:spPr bwMode="auto">
          <a:xfrm>
            <a:off x="2864170" y="4505604"/>
            <a:ext cx="306914" cy="399732"/>
          </a:xfrm>
          <a:prstGeom prst="downArrow">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9" name="TextBox 8"/>
          <p:cNvSpPr txBox="1"/>
          <p:nvPr/>
        </p:nvSpPr>
        <p:spPr>
          <a:xfrm>
            <a:off x="2467235" y="5988824"/>
            <a:ext cx="1630676" cy="276999"/>
          </a:xfrm>
          <a:prstGeom prst="rect">
            <a:avLst/>
          </a:prstGeom>
          <a:noFill/>
        </p:spPr>
        <p:txBody>
          <a:bodyPr wrap="square" rtlCol="0">
            <a:spAutoFit/>
          </a:bodyPr>
          <a:lstStyle/>
          <a:p>
            <a:r>
              <a:rPr lang="en-US" sz="1200" b="1" dirty="0">
                <a:latin typeface="Calibri" charset="0"/>
                <a:ea typeface="Calibri" charset="0"/>
                <a:cs typeface="Calibri" charset="0"/>
              </a:rPr>
              <a:t>Flat Files, .CSV, Excel</a:t>
            </a:r>
          </a:p>
        </p:txBody>
      </p:sp>
      <p:grpSp>
        <p:nvGrpSpPr>
          <p:cNvPr id="91" name="Group 58">
            <a:extLst>
              <a:ext uri="{FF2B5EF4-FFF2-40B4-BE49-F238E27FC236}">
                <a16:creationId xmlns:a16="http://schemas.microsoft.com/office/drawing/2014/main" id="{B15C1C1A-F68E-42DC-B66E-9EF6500C6BDB}"/>
              </a:ext>
            </a:extLst>
          </p:cNvPr>
          <p:cNvGrpSpPr>
            <a:grpSpLocks/>
          </p:cNvGrpSpPr>
          <p:nvPr/>
        </p:nvGrpSpPr>
        <p:grpSpPr bwMode="auto">
          <a:xfrm>
            <a:off x="4657170" y="5043991"/>
            <a:ext cx="1360488" cy="879475"/>
            <a:chOff x="7315207" y="2590791"/>
            <a:chExt cx="1360265" cy="880537"/>
          </a:xfrm>
        </p:grpSpPr>
        <p:sp>
          <p:nvSpPr>
            <p:cNvPr id="92" name="Can 91">
              <a:extLst>
                <a:ext uri="{FF2B5EF4-FFF2-40B4-BE49-F238E27FC236}">
                  <a16:creationId xmlns:a16="http://schemas.microsoft.com/office/drawing/2014/main" id="{F5287278-5DF8-46F2-8469-40154A280272}"/>
                </a:ext>
              </a:extLst>
            </p:cNvPr>
            <p:cNvSpPr/>
            <p:nvPr/>
          </p:nvSpPr>
          <p:spPr bwMode="auto">
            <a:xfrm>
              <a:off x="7315207" y="2590791"/>
              <a:ext cx="547598" cy="727953"/>
            </a:xfrm>
            <a:prstGeom prst="can">
              <a:avLst/>
            </a:prstGeom>
            <a:solidFill>
              <a:schemeClr val="accent5">
                <a:lumMod val="25000"/>
              </a:schemeClr>
            </a:solidFill>
            <a:ln>
              <a:noFill/>
            </a:ln>
            <a:effectLst/>
            <a:extLst/>
          </p:spPr>
          <p:txBody>
            <a:bodyPr/>
            <a:lstStyle/>
            <a:p>
              <a:pPr eaLnBrk="1" hangingPunct="1">
                <a:lnSpc>
                  <a:spcPct val="90000"/>
                </a:lnSpc>
                <a:defRPr/>
              </a:pPr>
              <a:endParaRPr lang="en-US">
                <a:solidFill>
                  <a:schemeClr val="accent5">
                    <a:lumMod val="25000"/>
                  </a:schemeClr>
                </a:solidFill>
                <a:latin typeface="Arial" charset="0"/>
                <a:cs typeface="Arial" panose="020B0604020202020204" pitchFamily="34" charset="0"/>
              </a:endParaRPr>
            </a:p>
          </p:txBody>
        </p:sp>
        <p:sp>
          <p:nvSpPr>
            <p:cNvPr id="93" name="Can 92">
              <a:extLst>
                <a:ext uri="{FF2B5EF4-FFF2-40B4-BE49-F238E27FC236}">
                  <a16:creationId xmlns:a16="http://schemas.microsoft.com/office/drawing/2014/main" id="{30D2F060-764F-40EA-A98E-E9F74FDA5126}"/>
                </a:ext>
              </a:extLst>
            </p:cNvPr>
            <p:cNvSpPr/>
            <p:nvPr/>
          </p:nvSpPr>
          <p:spPr bwMode="auto">
            <a:xfrm>
              <a:off x="7891376" y="2590791"/>
              <a:ext cx="547597" cy="727953"/>
            </a:xfrm>
            <a:prstGeom prst="can">
              <a:avLst/>
            </a:prstGeom>
            <a:solidFill>
              <a:schemeClr val="accent5">
                <a:lumMod val="25000"/>
              </a:schemeClr>
            </a:solidFill>
            <a:ln>
              <a:noFill/>
            </a:ln>
            <a:effectLst/>
            <a:extLst/>
          </p:spPr>
          <p:txBody>
            <a:bodyPr/>
            <a:lstStyle/>
            <a:p>
              <a:pPr eaLnBrk="1" hangingPunct="1">
                <a:lnSpc>
                  <a:spcPct val="90000"/>
                </a:lnSpc>
                <a:defRPr/>
              </a:pPr>
              <a:endParaRPr lang="en-US">
                <a:solidFill>
                  <a:schemeClr val="accent5">
                    <a:lumMod val="25000"/>
                  </a:schemeClr>
                </a:solidFill>
                <a:latin typeface="Arial" charset="0"/>
                <a:cs typeface="Arial" panose="020B0604020202020204" pitchFamily="34" charset="0"/>
              </a:endParaRPr>
            </a:p>
          </p:txBody>
        </p:sp>
        <p:sp>
          <p:nvSpPr>
            <p:cNvPr id="94" name="Can 93">
              <a:extLst>
                <a:ext uri="{FF2B5EF4-FFF2-40B4-BE49-F238E27FC236}">
                  <a16:creationId xmlns:a16="http://schemas.microsoft.com/office/drawing/2014/main" id="{2CFBCC85-D3BB-41E0-8F38-42D0AB719152}"/>
                </a:ext>
              </a:extLst>
            </p:cNvPr>
            <p:cNvSpPr/>
            <p:nvPr/>
          </p:nvSpPr>
          <p:spPr bwMode="auto">
            <a:xfrm>
              <a:off x="7551706" y="2743375"/>
              <a:ext cx="547597" cy="727953"/>
            </a:xfrm>
            <a:prstGeom prst="can">
              <a:avLst/>
            </a:prstGeom>
            <a:solidFill>
              <a:schemeClr val="accent5">
                <a:lumMod val="25000"/>
              </a:schemeClr>
            </a:solidFill>
            <a:ln>
              <a:noFill/>
            </a:ln>
            <a:effectLst/>
            <a:extLst/>
          </p:spPr>
          <p:txBody>
            <a:bodyPr/>
            <a:lstStyle/>
            <a:p>
              <a:pPr eaLnBrk="1" hangingPunct="1">
                <a:lnSpc>
                  <a:spcPct val="90000"/>
                </a:lnSpc>
                <a:defRPr/>
              </a:pPr>
              <a:endParaRPr lang="en-US">
                <a:solidFill>
                  <a:schemeClr val="accent5">
                    <a:lumMod val="25000"/>
                  </a:schemeClr>
                </a:solidFill>
                <a:latin typeface="Arial" charset="0"/>
                <a:cs typeface="Arial" panose="020B0604020202020204" pitchFamily="34" charset="0"/>
              </a:endParaRPr>
            </a:p>
          </p:txBody>
        </p:sp>
        <p:sp>
          <p:nvSpPr>
            <p:cNvPr id="95" name="Can 94">
              <a:extLst>
                <a:ext uri="{FF2B5EF4-FFF2-40B4-BE49-F238E27FC236}">
                  <a16:creationId xmlns:a16="http://schemas.microsoft.com/office/drawing/2014/main" id="{A2D8748A-659F-4D0E-9C4C-B9EE4844EFC7}"/>
                </a:ext>
              </a:extLst>
            </p:cNvPr>
            <p:cNvSpPr/>
            <p:nvPr/>
          </p:nvSpPr>
          <p:spPr bwMode="auto">
            <a:xfrm>
              <a:off x="8127874" y="2743375"/>
              <a:ext cx="547598" cy="727953"/>
            </a:xfrm>
            <a:prstGeom prst="can">
              <a:avLst/>
            </a:prstGeom>
            <a:solidFill>
              <a:schemeClr val="accent5">
                <a:lumMod val="25000"/>
              </a:schemeClr>
            </a:solidFill>
            <a:ln>
              <a:noFill/>
            </a:ln>
            <a:effectLst/>
            <a:extLst/>
          </p:spPr>
          <p:txBody>
            <a:bodyPr/>
            <a:lstStyle/>
            <a:p>
              <a:pPr eaLnBrk="1" hangingPunct="1">
                <a:lnSpc>
                  <a:spcPct val="90000"/>
                </a:lnSpc>
                <a:defRPr/>
              </a:pPr>
              <a:endParaRPr lang="en-US">
                <a:solidFill>
                  <a:schemeClr val="accent5">
                    <a:lumMod val="25000"/>
                  </a:schemeClr>
                </a:solidFill>
                <a:latin typeface="Arial" charset="0"/>
                <a:cs typeface="Arial" panose="020B0604020202020204" pitchFamily="34" charset="0"/>
              </a:endParaRPr>
            </a:p>
          </p:txBody>
        </p:sp>
      </p:grpSp>
      <p:sp>
        <p:nvSpPr>
          <p:cNvPr id="96" name="Down Arrow 95"/>
          <p:cNvSpPr/>
          <p:nvPr/>
        </p:nvSpPr>
        <p:spPr bwMode="auto">
          <a:xfrm>
            <a:off x="5149126" y="4523349"/>
            <a:ext cx="306914" cy="399732"/>
          </a:xfrm>
          <a:prstGeom prst="downArrow">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0" name="TextBox 9"/>
          <p:cNvSpPr txBox="1"/>
          <p:nvPr/>
        </p:nvSpPr>
        <p:spPr>
          <a:xfrm>
            <a:off x="5084094" y="6028121"/>
            <a:ext cx="704302" cy="646331"/>
          </a:xfrm>
          <a:prstGeom prst="rect">
            <a:avLst/>
          </a:prstGeom>
          <a:noFill/>
        </p:spPr>
        <p:txBody>
          <a:bodyPr wrap="square" rtlCol="0">
            <a:spAutoFit/>
          </a:bodyPr>
          <a:lstStyle/>
          <a:p>
            <a:r>
              <a:rPr lang="en-US" sz="1200" b="1" dirty="0">
                <a:latin typeface="Calibri" charset="0"/>
                <a:ea typeface="Calibri" charset="0"/>
                <a:cs typeface="Calibri" charset="0"/>
              </a:rPr>
              <a:t>RDBMS</a:t>
            </a:r>
          </a:p>
          <a:p>
            <a:endParaRPr lang="en-US" altLang="en-US" sz="1200" dirty="0">
              <a:latin typeface="Calibri" charset="0"/>
              <a:ea typeface="Calibri" charset="0"/>
              <a:cs typeface="Calibri" charset="0"/>
            </a:endParaRPr>
          </a:p>
          <a:p>
            <a:endParaRPr lang="en-US" sz="1200" b="1" dirty="0">
              <a:latin typeface="Calibri" charset="0"/>
              <a:ea typeface="Calibri" charset="0"/>
              <a:cs typeface="Calibri" charset="0"/>
            </a:endParaRPr>
          </a:p>
        </p:txBody>
      </p:sp>
      <p:sp>
        <p:nvSpPr>
          <p:cNvPr id="11" name="Rectangle 10"/>
          <p:cNvSpPr/>
          <p:nvPr/>
        </p:nvSpPr>
        <p:spPr>
          <a:xfrm>
            <a:off x="3648524" y="6313492"/>
            <a:ext cx="1292854" cy="307777"/>
          </a:xfrm>
          <a:prstGeom prst="rect">
            <a:avLst/>
          </a:prstGeom>
        </p:spPr>
        <p:txBody>
          <a:bodyPr wrap="none">
            <a:spAutoFit/>
          </a:bodyPr>
          <a:lstStyle/>
          <a:p>
            <a:r>
              <a:rPr lang="en-US" altLang="en-US" sz="1400" b="1" i="1" dirty="0">
                <a:latin typeface="Calibri" charset="0"/>
                <a:ea typeface="Calibri" charset="0"/>
                <a:cs typeface="Calibri" charset="0"/>
              </a:rPr>
              <a:t>LUW and z/OS </a:t>
            </a:r>
            <a:endParaRPr lang="en-US" sz="1400" b="1" i="1" dirty="0"/>
          </a:p>
        </p:txBody>
      </p:sp>
      <p:sp>
        <p:nvSpPr>
          <p:cNvPr id="12" name="TextBox 11"/>
          <p:cNvSpPr txBox="1"/>
          <p:nvPr/>
        </p:nvSpPr>
        <p:spPr>
          <a:xfrm>
            <a:off x="2797102" y="3717064"/>
            <a:ext cx="1477400" cy="276999"/>
          </a:xfrm>
          <a:prstGeom prst="rect">
            <a:avLst/>
          </a:prstGeom>
          <a:noFill/>
        </p:spPr>
        <p:txBody>
          <a:bodyPr wrap="square" rtlCol="0">
            <a:spAutoFit/>
          </a:bodyPr>
          <a:lstStyle/>
          <a:p>
            <a:r>
              <a:rPr lang="en-US" sz="1200" b="1" dirty="0">
                <a:solidFill>
                  <a:schemeClr val="bg1"/>
                </a:solidFill>
                <a:latin typeface="Calibri" charset="0"/>
                <a:ea typeface="Calibri" charset="0"/>
                <a:cs typeface="Calibri" charset="0"/>
              </a:rPr>
              <a:t>Windows  &amp; Linux</a:t>
            </a:r>
          </a:p>
        </p:txBody>
      </p:sp>
      <p:sp>
        <p:nvSpPr>
          <p:cNvPr id="101" name="Rounded Rectangle 60"/>
          <p:cNvSpPr>
            <a:spLocks noChangeArrowheads="1"/>
          </p:cNvSpPr>
          <p:nvPr/>
        </p:nvSpPr>
        <p:spPr bwMode="auto">
          <a:xfrm>
            <a:off x="6104525" y="1193095"/>
            <a:ext cx="2855325" cy="5367338"/>
          </a:xfrm>
          <a:prstGeom prst="roundRect">
            <a:avLst>
              <a:gd name="adj" fmla="val 7241"/>
            </a:avLst>
          </a:prstGeom>
          <a:noFill/>
          <a:ln w="38100">
            <a:solidFill>
              <a:srgbClr val="008EC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1800"/>
              </a:spcBef>
              <a:buClr>
                <a:schemeClr val="tx1"/>
              </a:buClr>
              <a:buFont typeface="Wingdings" pitchFamily="2" charset="2"/>
              <a:buChar char="§"/>
              <a:defRPr>
                <a:solidFill>
                  <a:srgbClr val="000000"/>
                </a:solidFill>
                <a:latin typeface="Arial" pitchFamily="34" charset="0"/>
                <a:ea typeface="MS PGothic" pitchFamily="34" charset="-128"/>
              </a:defRPr>
            </a:lvl1pPr>
            <a:lvl2pPr marL="742950" indent="-285750" eaLnBrk="0" hangingPunct="0">
              <a:spcBef>
                <a:spcPts val="300"/>
              </a:spcBef>
              <a:buFont typeface="Arial" pitchFamily="34" charset="0"/>
              <a:buChar char="–"/>
              <a:defRPr sz="1600">
                <a:solidFill>
                  <a:schemeClr val="tx1"/>
                </a:solidFill>
                <a:latin typeface="Arial" pitchFamily="34" charset="0"/>
                <a:ea typeface="MS PGothic" pitchFamily="34" charset="-128"/>
              </a:defRPr>
            </a:lvl2pPr>
            <a:lvl3pPr marL="1143000" indent="-228600" eaLnBrk="0" hangingPunct="0">
              <a:buFont typeface="Arial" pitchFamily="34" charset="0"/>
              <a:buChar char="•"/>
              <a:defRPr sz="1600">
                <a:solidFill>
                  <a:schemeClr val="tx1"/>
                </a:solidFill>
                <a:latin typeface="Arial" pitchFamily="34" charset="0"/>
                <a:ea typeface="MS PGothic" pitchFamily="34" charset="-128"/>
              </a:defRPr>
            </a:lvl3pPr>
            <a:lvl4pPr marL="1600200" indent="-228600" eaLnBrk="0" hangingPunct="0">
              <a:spcBef>
                <a:spcPct val="20000"/>
              </a:spcBef>
              <a:buClr>
                <a:schemeClr val="tx1"/>
              </a:buClr>
              <a:defRPr sz="1400">
                <a:solidFill>
                  <a:schemeClr val="tx1"/>
                </a:solidFill>
                <a:latin typeface="Arial" pitchFamily="34" charset="0"/>
                <a:ea typeface="MS PGothic" pitchFamily="34" charset="-128"/>
              </a:defRPr>
            </a:lvl4pPr>
            <a:lvl5pPr marL="2057400" indent="-228600" eaLnBrk="0" hangingPunct="0">
              <a:spcBef>
                <a:spcPct val="20000"/>
              </a:spcBef>
              <a:buClr>
                <a:schemeClr val="tx1"/>
              </a:buClr>
              <a:defRPr sz="1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defRPr sz="1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defRPr sz="1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defRPr sz="1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defRPr sz="1200">
                <a:solidFill>
                  <a:schemeClr val="tx1"/>
                </a:solidFill>
                <a:latin typeface="Arial" pitchFamily="34" charset="0"/>
                <a:ea typeface="MS PGothic" pitchFamily="34" charset="-128"/>
              </a:defRPr>
            </a:lvl9pPr>
          </a:lstStyle>
          <a:p>
            <a:pPr eaLnBrk="1" hangingPunct="1">
              <a:spcBef>
                <a:spcPct val="0"/>
              </a:spcBef>
              <a:buClr>
                <a:srgbClr val="000000"/>
              </a:buClr>
              <a:buFont typeface="Arial" pitchFamily="34" charset="0"/>
              <a:buNone/>
            </a:pPr>
            <a:endParaRPr lang="en-US" altLang="en-US" sz="1800">
              <a:solidFill>
                <a:schemeClr val="tx1"/>
              </a:solidFill>
              <a:cs typeface="Arial" pitchFamily="34" charset="0"/>
            </a:endParaRPr>
          </a:p>
        </p:txBody>
      </p:sp>
      <p:sp>
        <p:nvSpPr>
          <p:cNvPr id="102" name="Text Box 5"/>
          <p:cNvSpPr txBox="1">
            <a:spLocks noChangeArrowheads="1"/>
          </p:cNvSpPr>
          <p:nvPr/>
        </p:nvSpPr>
        <p:spPr bwMode="auto">
          <a:xfrm>
            <a:off x="6556375" y="1193095"/>
            <a:ext cx="14922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1313" defTabSz="457200" eaLnBrk="0" hangingPunct="0">
              <a:spcBef>
                <a:spcPts val="1800"/>
              </a:spcBef>
              <a:buClr>
                <a:schemeClr val="tx1"/>
              </a:buClr>
              <a:buFont typeface="Wingdings" pitchFamily="2" charset="2"/>
              <a:buChar cha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rgbClr val="000000"/>
                </a:solidFill>
                <a:latin typeface="Arial" pitchFamily="34" charset="0"/>
                <a:ea typeface="MS PGothic" pitchFamily="34" charset="-128"/>
              </a:defRPr>
            </a:lvl1pPr>
            <a:lvl2pPr marL="742950" indent="-285750" defTabSz="457200" eaLnBrk="0" hangingPunct="0">
              <a:spcBef>
                <a:spcPts val="300"/>
              </a:spcBef>
              <a:buFont typeface="Arial" pitchFamily="34" charset="0"/>
              <a:buChar cha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1600">
                <a:solidFill>
                  <a:schemeClr val="tx1"/>
                </a:solidFill>
                <a:latin typeface="Arial" pitchFamily="34" charset="0"/>
                <a:ea typeface="MS PGothic" pitchFamily="34" charset="-128"/>
              </a:defRPr>
            </a:lvl2pPr>
            <a:lvl3pPr marL="1143000" indent="-228600" defTabSz="457200" eaLnBrk="0" hangingPunct="0">
              <a:buFont typeface="Arial" pitchFamily="34" charset="0"/>
              <a:buChar cha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1600">
                <a:solidFill>
                  <a:schemeClr val="tx1"/>
                </a:solidFill>
                <a:latin typeface="Arial" pitchFamily="34" charset="0"/>
                <a:ea typeface="MS PGothic" pitchFamily="34" charset="-128"/>
              </a:defRPr>
            </a:lvl3pPr>
            <a:lvl4pPr marL="1600200" indent="-228600" defTabSz="457200" eaLnBrk="0" hangingPunct="0">
              <a:spcBef>
                <a:spcPct val="20000"/>
              </a:spcBef>
              <a:buClr>
                <a:schemeClr val="tx1"/>
              </a:buCl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1400">
                <a:solidFill>
                  <a:schemeClr val="tx1"/>
                </a:solidFill>
                <a:latin typeface="Arial" pitchFamily="34" charset="0"/>
                <a:ea typeface="MS PGothic" pitchFamily="34" charset="-128"/>
              </a:defRPr>
            </a:lvl4pPr>
            <a:lvl5pPr marL="2057400" indent="-228600" defTabSz="457200" eaLnBrk="0" hangingPunct="0">
              <a:spcBef>
                <a:spcPct val="20000"/>
              </a:spcBef>
              <a:buClr>
                <a:schemeClr val="tx1"/>
              </a:buCl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1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tx1"/>
              </a:buCl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1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tx1"/>
              </a:buCl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1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tx1"/>
              </a:buCl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1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tx1"/>
              </a:buCl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1200">
                <a:solidFill>
                  <a:schemeClr val="tx1"/>
                </a:solidFill>
                <a:latin typeface="Arial" pitchFamily="34" charset="0"/>
                <a:ea typeface="MS PGothic" pitchFamily="34" charset="-128"/>
              </a:defRPr>
            </a:lvl9pPr>
          </a:lstStyle>
          <a:p>
            <a:pPr eaLnBrk="1" hangingPunct="1">
              <a:spcBef>
                <a:spcPct val="0"/>
              </a:spcBef>
              <a:buClrTx/>
              <a:buFontTx/>
              <a:buNone/>
            </a:pPr>
            <a:r>
              <a:rPr lang="en-US" altLang="en-US" sz="1800" b="1" i="1" dirty="0">
                <a:solidFill>
                  <a:srgbClr val="008EC3"/>
                </a:solidFill>
                <a:latin typeface="Times New Roman" pitchFamily="18" charset="0"/>
                <a:ea typeface="MS Gothic" pitchFamily="49" charset="-128"/>
                <a:cs typeface="Times New Roman" pitchFamily="18" charset="0"/>
              </a:rPr>
              <a:t>Requirements</a:t>
            </a:r>
          </a:p>
        </p:txBody>
      </p:sp>
      <p:sp>
        <p:nvSpPr>
          <p:cNvPr id="103" name="Text Box 6"/>
          <p:cNvSpPr txBox="1">
            <a:spLocks noChangeArrowheads="1"/>
          </p:cNvSpPr>
          <p:nvPr/>
        </p:nvSpPr>
        <p:spPr bwMode="auto">
          <a:xfrm>
            <a:off x="6669088" y="3664831"/>
            <a:ext cx="1308100" cy="325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1313" defTabSz="457200" eaLnBrk="0" hangingPunct="0">
              <a:spcBef>
                <a:spcPts val="1800"/>
              </a:spcBef>
              <a:buClr>
                <a:schemeClr val="tx1"/>
              </a:buClr>
              <a:buFont typeface="Wingdings" pitchFamily="2" charset="2"/>
              <a:buChar cha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rgbClr val="000000"/>
                </a:solidFill>
                <a:latin typeface="Arial" pitchFamily="34" charset="0"/>
                <a:ea typeface="MS PGothic" pitchFamily="34" charset="-128"/>
              </a:defRPr>
            </a:lvl1pPr>
            <a:lvl2pPr marL="742950" indent="-285750" defTabSz="457200" eaLnBrk="0" hangingPunct="0">
              <a:spcBef>
                <a:spcPts val="300"/>
              </a:spcBef>
              <a:buFont typeface="Arial" pitchFamily="34" charset="0"/>
              <a:buChar cha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1600">
                <a:solidFill>
                  <a:schemeClr val="tx1"/>
                </a:solidFill>
                <a:latin typeface="Arial" pitchFamily="34" charset="0"/>
                <a:ea typeface="MS PGothic" pitchFamily="34" charset="-128"/>
              </a:defRPr>
            </a:lvl2pPr>
            <a:lvl3pPr marL="1143000" indent="-228600" defTabSz="457200" eaLnBrk="0" hangingPunct="0">
              <a:buFont typeface="Arial" pitchFamily="34" charset="0"/>
              <a:buChar cha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1600">
                <a:solidFill>
                  <a:schemeClr val="tx1"/>
                </a:solidFill>
                <a:latin typeface="Arial" pitchFamily="34" charset="0"/>
                <a:ea typeface="MS PGothic" pitchFamily="34" charset="-128"/>
              </a:defRPr>
            </a:lvl3pPr>
            <a:lvl4pPr marL="1600200" indent="-228600" defTabSz="457200" eaLnBrk="0" hangingPunct="0">
              <a:spcBef>
                <a:spcPct val="20000"/>
              </a:spcBef>
              <a:buClr>
                <a:schemeClr val="tx1"/>
              </a:buCl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1400">
                <a:solidFill>
                  <a:schemeClr val="tx1"/>
                </a:solidFill>
                <a:latin typeface="Arial" pitchFamily="34" charset="0"/>
                <a:ea typeface="MS PGothic" pitchFamily="34" charset="-128"/>
              </a:defRPr>
            </a:lvl4pPr>
            <a:lvl5pPr marL="2057400" indent="-228600" defTabSz="457200" eaLnBrk="0" hangingPunct="0">
              <a:spcBef>
                <a:spcPct val="20000"/>
              </a:spcBef>
              <a:buClr>
                <a:schemeClr val="tx1"/>
              </a:buCl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1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tx1"/>
              </a:buCl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1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tx1"/>
              </a:buCl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1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tx1"/>
              </a:buCl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1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tx1"/>
              </a:buCl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1200">
                <a:solidFill>
                  <a:schemeClr val="tx1"/>
                </a:solidFill>
                <a:latin typeface="Arial" pitchFamily="34" charset="0"/>
                <a:ea typeface="MS PGothic" pitchFamily="34" charset="-128"/>
              </a:defRPr>
            </a:lvl9pPr>
          </a:lstStyle>
          <a:p>
            <a:pPr eaLnBrk="1" hangingPunct="1">
              <a:lnSpc>
                <a:spcPct val="85000"/>
              </a:lnSpc>
              <a:spcBef>
                <a:spcPct val="0"/>
              </a:spcBef>
              <a:buClrTx/>
              <a:buFontTx/>
              <a:buNone/>
            </a:pPr>
            <a:r>
              <a:rPr lang="en-US" altLang="en-US" sz="1800" b="1" i="1" dirty="0">
                <a:solidFill>
                  <a:srgbClr val="008EC3"/>
                </a:solidFill>
                <a:latin typeface="Times New Roman" pitchFamily="18" charset="0"/>
                <a:ea typeface="MS Gothic" pitchFamily="49" charset="-128"/>
                <a:cs typeface="Times New Roman" pitchFamily="18" charset="0"/>
              </a:rPr>
              <a:t>Benefits</a:t>
            </a:r>
          </a:p>
        </p:txBody>
      </p:sp>
      <p:pic>
        <p:nvPicPr>
          <p:cNvPr id="104"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3850" y="1455738"/>
            <a:ext cx="1304925" cy="85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5"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4484" y="3949577"/>
            <a:ext cx="1304925" cy="85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6" name="Rectangle 10"/>
          <p:cNvSpPr>
            <a:spLocks noChangeArrowheads="1"/>
          </p:cNvSpPr>
          <p:nvPr/>
        </p:nvSpPr>
        <p:spPr bwMode="auto">
          <a:xfrm>
            <a:off x="6185898" y="1623308"/>
            <a:ext cx="2732677" cy="1977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28600" indent="-228600" defTabSz="457200" eaLnBrk="0" hangingPunct="0">
              <a:spcBef>
                <a:spcPts val="1800"/>
              </a:spcBef>
              <a:buClr>
                <a:schemeClr val="tx1"/>
              </a:buClr>
              <a:buFont typeface="Wingdings" pitchFamily="2" charset="2"/>
              <a:buChar cha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a:solidFill>
                  <a:srgbClr val="000000"/>
                </a:solidFill>
                <a:latin typeface="Arial" pitchFamily="34" charset="0"/>
                <a:ea typeface="MS PGothic" pitchFamily="34" charset="-128"/>
              </a:defRPr>
            </a:lvl1pPr>
            <a:lvl2pPr marL="742950" indent="-285750" defTabSz="457200" eaLnBrk="0" hangingPunct="0">
              <a:spcBef>
                <a:spcPts val="300"/>
              </a:spcBef>
              <a:buFont typeface="Arial" pitchFamily="34" charset="0"/>
              <a:buChar cha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1600">
                <a:solidFill>
                  <a:schemeClr val="tx1"/>
                </a:solidFill>
                <a:latin typeface="Arial" pitchFamily="34" charset="0"/>
                <a:ea typeface="MS PGothic" pitchFamily="34" charset="-128"/>
              </a:defRPr>
            </a:lvl2pPr>
            <a:lvl3pPr marL="1143000" indent="-228600" defTabSz="457200" eaLnBrk="0" hangingPunct="0">
              <a:buFont typeface="Arial" pitchFamily="34" charset="0"/>
              <a:buChar cha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1600">
                <a:solidFill>
                  <a:schemeClr val="tx1"/>
                </a:solidFill>
                <a:latin typeface="Arial" pitchFamily="34" charset="0"/>
                <a:ea typeface="MS PGothic" pitchFamily="34" charset="-128"/>
              </a:defRPr>
            </a:lvl3pPr>
            <a:lvl4pPr marL="1600200" indent="-228600" defTabSz="457200" eaLnBrk="0" hangingPunct="0">
              <a:spcBef>
                <a:spcPct val="20000"/>
              </a:spcBef>
              <a:buClr>
                <a:schemeClr val="tx1"/>
              </a:buCl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1400">
                <a:solidFill>
                  <a:schemeClr val="tx1"/>
                </a:solidFill>
                <a:latin typeface="Arial" pitchFamily="34" charset="0"/>
                <a:ea typeface="MS PGothic" pitchFamily="34" charset="-128"/>
              </a:defRPr>
            </a:lvl4pPr>
            <a:lvl5pPr marL="2057400" indent="-228600" defTabSz="457200" eaLnBrk="0" hangingPunct="0">
              <a:spcBef>
                <a:spcPct val="20000"/>
              </a:spcBef>
              <a:buClr>
                <a:schemeClr val="tx1"/>
              </a:buCl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1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tx1"/>
              </a:buCl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1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tx1"/>
              </a:buCl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1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tx1"/>
              </a:buCl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1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tx1"/>
              </a:buCl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1200">
                <a:solidFill>
                  <a:schemeClr val="tx1"/>
                </a:solidFill>
                <a:latin typeface="Arial" pitchFamily="34" charset="0"/>
                <a:ea typeface="MS PGothic" pitchFamily="34" charset="-128"/>
              </a:defRPr>
            </a:lvl9pPr>
          </a:lstStyle>
          <a:p>
            <a:pPr eaLnBrk="1" hangingPunct="1">
              <a:lnSpc>
                <a:spcPct val="95000"/>
              </a:lnSpc>
              <a:spcBef>
                <a:spcPct val="5000"/>
              </a:spcBef>
              <a:buClr>
                <a:srgbClr val="000000"/>
              </a:buClr>
              <a:buFont typeface="Arial" charset="0"/>
              <a:buChar char="•"/>
            </a:pPr>
            <a:r>
              <a:rPr lang="en-US" altLang="en-US" sz="1400" dirty="0">
                <a:latin typeface="Calibri" charset="0"/>
                <a:ea typeface="Calibri" charset="0"/>
                <a:cs typeface="Calibri" charset="0"/>
              </a:rPr>
              <a:t>Create referentially intact, test databases &amp; flat files</a:t>
            </a:r>
          </a:p>
          <a:p>
            <a:pPr eaLnBrk="1" hangingPunct="1">
              <a:lnSpc>
                <a:spcPct val="95000"/>
              </a:lnSpc>
              <a:spcBef>
                <a:spcPct val="5000"/>
              </a:spcBef>
              <a:buClr>
                <a:srgbClr val="000000"/>
              </a:buClr>
              <a:buFont typeface="Arial" charset="0"/>
              <a:buChar char="•"/>
            </a:pPr>
            <a:r>
              <a:rPr lang="en-US" altLang="en-US" sz="1400" dirty="0">
                <a:latin typeface="Calibri" charset="0"/>
                <a:ea typeface="Calibri" charset="0"/>
                <a:cs typeface="Calibri" charset="0"/>
              </a:rPr>
              <a:t>Protect confidential data used in test, training &amp; development </a:t>
            </a:r>
          </a:p>
          <a:p>
            <a:pPr eaLnBrk="1" hangingPunct="1">
              <a:lnSpc>
                <a:spcPct val="95000"/>
              </a:lnSpc>
              <a:spcBef>
                <a:spcPct val="5000"/>
              </a:spcBef>
              <a:buClr>
                <a:srgbClr val="000000"/>
              </a:buClr>
              <a:buFont typeface="Arial" charset="0"/>
              <a:buChar char="•"/>
            </a:pPr>
            <a:r>
              <a:rPr lang="en-US" altLang="en-US" sz="1400" dirty="0">
                <a:latin typeface="Calibri" charset="0"/>
                <a:ea typeface="Calibri" charset="0"/>
                <a:cs typeface="Calibri" charset="0"/>
              </a:rPr>
              <a:t>Shorten iterative testing cycles and accelerate time to market</a:t>
            </a:r>
          </a:p>
          <a:p>
            <a:pPr eaLnBrk="1" hangingPunct="1">
              <a:lnSpc>
                <a:spcPct val="95000"/>
              </a:lnSpc>
              <a:spcBef>
                <a:spcPct val="5000"/>
              </a:spcBef>
              <a:buClr>
                <a:srgbClr val="000000"/>
              </a:buClr>
              <a:buFont typeface="Arial" charset="0"/>
              <a:buChar char="•"/>
            </a:pPr>
            <a:r>
              <a:rPr lang="en-US" altLang="en-US" sz="1400" dirty="0">
                <a:latin typeface="Calibri" charset="0"/>
                <a:ea typeface="Calibri" charset="0"/>
                <a:cs typeface="Calibri" charset="0"/>
              </a:rPr>
              <a:t>Support Agile Dev/OPS</a:t>
            </a:r>
          </a:p>
          <a:p>
            <a:pPr eaLnBrk="1" hangingPunct="1">
              <a:lnSpc>
                <a:spcPct val="95000"/>
              </a:lnSpc>
              <a:spcBef>
                <a:spcPct val="5000"/>
              </a:spcBef>
              <a:buClr>
                <a:srgbClr val="000000"/>
              </a:buClr>
              <a:buFont typeface="Arial" charset="0"/>
              <a:buChar char="•"/>
            </a:pPr>
            <a:r>
              <a:rPr lang="en-US" altLang="en-US" sz="1400" dirty="0">
                <a:latin typeface="Calibri" charset="0"/>
                <a:ea typeface="Calibri" charset="0"/>
                <a:cs typeface="Calibri" charset="0"/>
              </a:rPr>
              <a:t>Lower test data provisioning costs</a:t>
            </a:r>
          </a:p>
        </p:txBody>
      </p:sp>
      <p:sp>
        <p:nvSpPr>
          <p:cNvPr id="107" name="Rectangle 106"/>
          <p:cNvSpPr/>
          <p:nvPr/>
        </p:nvSpPr>
        <p:spPr>
          <a:xfrm>
            <a:off x="6212215" y="4116300"/>
            <a:ext cx="2734304" cy="2246769"/>
          </a:xfrm>
          <a:prstGeom prst="rect">
            <a:avLst/>
          </a:prstGeom>
        </p:spPr>
        <p:txBody>
          <a:bodyPr wrap="square">
            <a:spAutoFit/>
          </a:bodyPr>
          <a:lstStyle/>
          <a:p>
            <a:pPr marL="171450" indent="-171450">
              <a:buFont typeface="Arial" charset="0"/>
              <a:buChar char="•"/>
            </a:pPr>
            <a:r>
              <a:rPr lang="en-US" sz="1400" dirty="0">
                <a:latin typeface="Calibri" charset="0"/>
                <a:ea typeface="Calibri" charset="0"/>
                <a:cs typeface="Calibri" charset="0"/>
              </a:rPr>
              <a:t>Ensures the generation of large and complex sets of test data</a:t>
            </a:r>
          </a:p>
          <a:p>
            <a:pPr marL="171450" indent="-171450">
              <a:buFont typeface="Arial" charset="0"/>
              <a:buChar char="•"/>
            </a:pPr>
            <a:r>
              <a:rPr lang="en-US" sz="1400" dirty="0">
                <a:latin typeface="Calibri" charset="0"/>
                <a:ea typeface="Calibri" charset="0"/>
                <a:cs typeface="Calibri" charset="0"/>
              </a:rPr>
              <a:t>Minimizes risks by avoiding use of sensitive production data</a:t>
            </a:r>
          </a:p>
          <a:p>
            <a:pPr marL="171450" indent="-171450">
              <a:buFont typeface="Arial" charset="0"/>
              <a:buChar char="•"/>
            </a:pPr>
            <a:r>
              <a:rPr lang="en-US" sz="1400" dirty="0">
                <a:latin typeface="Calibri" charset="0"/>
                <a:ea typeface="Calibri" charset="0"/>
                <a:cs typeface="Calibri" charset="0"/>
              </a:rPr>
              <a:t>Enhances quality and improves business outcomes through targeted data creation</a:t>
            </a:r>
          </a:p>
          <a:p>
            <a:pPr marL="171450" indent="-171450">
              <a:buFont typeface="Arial" charset="0"/>
              <a:buChar char="•"/>
            </a:pPr>
            <a:r>
              <a:rPr lang="en-US" sz="1400" dirty="0">
                <a:latin typeface="Calibri" charset="0"/>
                <a:ea typeface="Calibri" charset="0"/>
                <a:cs typeface="Calibri" charset="0"/>
              </a:rPr>
              <a:t>Supports outsourcing, movement to cloud and offshore testing</a:t>
            </a:r>
          </a:p>
        </p:txBody>
      </p:sp>
      <p:sp>
        <p:nvSpPr>
          <p:cNvPr id="16" name="Wave 15"/>
          <p:cNvSpPr/>
          <p:nvPr/>
        </p:nvSpPr>
        <p:spPr bwMode="auto">
          <a:xfrm>
            <a:off x="3751699" y="4950709"/>
            <a:ext cx="703693" cy="340299"/>
          </a:xfrm>
          <a:prstGeom prst="wave">
            <a:avLst>
              <a:gd name="adj1" fmla="val 20000"/>
              <a:gd name="adj2" fmla="val 0"/>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11" name="Down Arrow 110"/>
          <p:cNvSpPr/>
          <p:nvPr/>
        </p:nvSpPr>
        <p:spPr bwMode="auto">
          <a:xfrm>
            <a:off x="3970425" y="4525356"/>
            <a:ext cx="306914" cy="399732"/>
          </a:xfrm>
          <a:prstGeom prst="downArrow">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7" name="Rectangle 16"/>
          <p:cNvSpPr/>
          <p:nvPr/>
        </p:nvSpPr>
        <p:spPr>
          <a:xfrm>
            <a:off x="3649069" y="5289034"/>
            <a:ext cx="938077" cy="261610"/>
          </a:xfrm>
          <a:prstGeom prst="rect">
            <a:avLst/>
          </a:prstGeom>
        </p:spPr>
        <p:txBody>
          <a:bodyPr wrap="none">
            <a:spAutoFit/>
          </a:bodyPr>
          <a:lstStyle/>
          <a:p>
            <a:pPr algn="ctr"/>
            <a:r>
              <a:rPr lang="en-US" sz="1050" b="1" dirty="0">
                <a:latin typeface="Calibri" charset="0"/>
                <a:ea typeface="Calibri" charset="0"/>
                <a:cs typeface="Calibri" charset="0"/>
              </a:rPr>
              <a:t>Data Streams</a:t>
            </a:r>
          </a:p>
        </p:txBody>
      </p:sp>
      <p:grpSp>
        <p:nvGrpSpPr>
          <p:cNvPr id="113" name="Group 34"/>
          <p:cNvGrpSpPr>
            <a:grpSpLocks/>
          </p:cNvGrpSpPr>
          <p:nvPr/>
        </p:nvGrpSpPr>
        <p:grpSpPr bwMode="auto">
          <a:xfrm>
            <a:off x="413093" y="5324450"/>
            <a:ext cx="1286987" cy="1039664"/>
            <a:chOff x="378" y="1969"/>
            <a:chExt cx="935" cy="737"/>
          </a:xfrm>
        </p:grpSpPr>
        <p:pic>
          <p:nvPicPr>
            <p:cNvPr id="114" name="Picture 35" descr="data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 y="1969"/>
              <a:ext cx="935" cy="7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5" name="Text Box 36"/>
            <p:cNvSpPr txBox="1">
              <a:spLocks noChangeArrowheads="1"/>
            </p:cNvSpPr>
            <p:nvPr/>
          </p:nvSpPr>
          <p:spPr bwMode="auto">
            <a:xfrm>
              <a:off x="610" y="2335"/>
              <a:ext cx="116"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defTabSz="457200" eaLnBrk="0" hangingPunct="0">
                <a:buClr>
                  <a:schemeClr val="tx1"/>
                </a:buClr>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chemeClr val="tx1"/>
                  </a:solidFill>
                  <a:latin typeface="Arial" charset="0"/>
                  <a:ea typeface="MS PGothic" pitchFamily="34" charset="-128"/>
                  <a:cs typeface="Arial" charset="0"/>
                </a:defRPr>
              </a:lvl1pPr>
              <a:lvl2pPr marL="742950" indent="-285750" defTabSz="457200" eaLnBrk="0" hangingPunct="0">
                <a:buClr>
                  <a:schemeClr val="tx1"/>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Arial" charset="0"/>
                  <a:cs typeface="Arial" charset="0"/>
                </a:defRPr>
              </a:lvl2pPr>
              <a:lvl3pPr marL="1143000" indent="-228600" defTabSz="457200" eaLnBrk="0" hangingPunct="0">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charset="0"/>
                  <a:ea typeface="Arial" charset="0"/>
                  <a:cs typeface="Arial" charset="0"/>
                </a:defRPr>
              </a:lvl3pPr>
              <a:lvl4pPr marL="1600200" indent="-228600" defTabSz="457200" eaLnBrk="0" hangingPunct="0">
                <a:buClr>
                  <a:schemeClr val="tx1"/>
                </a:buClr>
                <a:buSzPct val="65000"/>
                <a:buFont typeface="Wingdings" pitchFamily="2" charset="2"/>
                <a:buChar char="q"/>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Arial" charset="0"/>
                  <a:ea typeface="Arial" charset="0"/>
                  <a:cs typeface="Arial" charset="0"/>
                </a:defRPr>
              </a:lvl4pPr>
              <a:lvl5pPr marL="2057400" indent="-228600" defTabSz="457200" eaLnBrk="0" hangingPunct="0">
                <a:buClr>
                  <a:schemeClr val="tx1"/>
                </a:buClr>
                <a:buFont typeface="Arial" charset="0"/>
                <a:buChar char="&g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buClr>
                  <a:schemeClr val="tx1"/>
                </a:buClr>
                <a:buFont typeface="Arial" charset="0"/>
                <a:buChar char="&g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buClr>
                  <a:schemeClr val="tx1"/>
                </a:buClr>
                <a:buFont typeface="Arial" charset="0"/>
                <a:buChar char="&g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buClr>
                  <a:schemeClr val="tx1"/>
                </a:buClr>
                <a:buFont typeface="Arial" charset="0"/>
                <a:buChar char="&g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buClr>
                  <a:schemeClr val="tx1"/>
                </a:buClr>
                <a:buFont typeface="Arial" charset="0"/>
                <a:buChar char="&g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Arial" charset="0"/>
                  <a:ea typeface="Arial" charset="0"/>
                  <a:cs typeface="Arial" charset="0"/>
                </a:defRPr>
              </a:lvl9pPr>
            </a:lstStyle>
            <a:p>
              <a:pPr algn="ctr" eaLnBrk="1" hangingPunct="1">
                <a:buClrTx/>
                <a:buFontTx/>
                <a:buNone/>
                <a:defRPr/>
              </a:pPr>
              <a:endParaRPr lang="en-US" altLang="en-US" sz="1400" i="1" dirty="0">
                <a:solidFill>
                  <a:srgbClr val="000000"/>
                </a:solidFill>
                <a:effectLst>
                  <a:outerShdw blurRad="38100" dist="38100" dir="2700000" algn="tl">
                    <a:srgbClr val="C0C0C0"/>
                  </a:outerShdw>
                </a:effectLst>
                <a:latin typeface="Calibri" charset="0"/>
                <a:ea typeface="Calibri" charset="0"/>
                <a:cs typeface="Calibri" charset="0"/>
              </a:endParaRPr>
            </a:p>
          </p:txBody>
        </p:sp>
      </p:grpSp>
      <p:sp>
        <p:nvSpPr>
          <p:cNvPr id="18" name="TextBox 17"/>
          <p:cNvSpPr txBox="1"/>
          <p:nvPr/>
        </p:nvSpPr>
        <p:spPr>
          <a:xfrm>
            <a:off x="392097" y="5752144"/>
            <a:ext cx="771349" cy="430887"/>
          </a:xfrm>
          <a:prstGeom prst="rect">
            <a:avLst/>
          </a:prstGeom>
          <a:noFill/>
        </p:spPr>
        <p:txBody>
          <a:bodyPr wrap="square" rtlCol="0">
            <a:spAutoFit/>
          </a:bodyPr>
          <a:lstStyle/>
          <a:p>
            <a:pPr algn="ctr"/>
            <a:r>
              <a:rPr lang="en-US" sz="1100" b="1" dirty="0">
                <a:latin typeface="Calibri" charset="0"/>
                <a:ea typeface="Calibri" charset="0"/>
                <a:cs typeface="Calibri" charset="0"/>
              </a:rPr>
              <a:t>COTS </a:t>
            </a:r>
          </a:p>
          <a:p>
            <a:pPr algn="ctr"/>
            <a:r>
              <a:rPr lang="en-US" sz="1100" b="1" dirty="0">
                <a:latin typeface="Calibri" charset="0"/>
                <a:ea typeface="Calibri" charset="0"/>
                <a:cs typeface="Calibri" charset="0"/>
              </a:rPr>
              <a:t>Models</a:t>
            </a:r>
          </a:p>
        </p:txBody>
      </p:sp>
      <p:sp>
        <p:nvSpPr>
          <p:cNvPr id="117" name="AutoShape 42"/>
          <p:cNvSpPr>
            <a:spLocks noChangeArrowheads="1"/>
          </p:cNvSpPr>
          <p:nvPr/>
        </p:nvSpPr>
        <p:spPr bwMode="auto">
          <a:xfrm rot="19171924">
            <a:off x="1105608" y="4822389"/>
            <a:ext cx="1803845" cy="3500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422 h 21600"/>
              <a:gd name="T14" fmla="*/ 18909 w 21600"/>
              <a:gd name="T15" fmla="*/ 1617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lumMod val="40000"/>
              <a:lumOff val="60000"/>
            </a:schemeClr>
          </a:solidFill>
          <a:ln>
            <a:noFill/>
          </a:ln>
          <a:effectLst/>
          <a:extLst/>
        </p:spPr>
        <p:txBody>
          <a:bodyPr wrap="none" anchor="ctr"/>
          <a:lstStyle/>
          <a:p>
            <a:endParaRPr lang="en-US">
              <a:latin typeface="Calibri" charset="0"/>
              <a:ea typeface="Calibri" charset="0"/>
              <a:cs typeface="Calibri" charset="0"/>
            </a:endParaRPr>
          </a:p>
        </p:txBody>
      </p:sp>
      <p:sp>
        <p:nvSpPr>
          <p:cNvPr id="19" name="Rectangle 18"/>
          <p:cNvSpPr/>
          <p:nvPr/>
        </p:nvSpPr>
        <p:spPr>
          <a:xfrm rot="19192229">
            <a:off x="1354956" y="5199388"/>
            <a:ext cx="1204059" cy="246221"/>
          </a:xfrm>
          <a:prstGeom prst="rect">
            <a:avLst/>
          </a:prstGeom>
        </p:spPr>
        <p:txBody>
          <a:bodyPr wrap="square">
            <a:spAutoFit/>
          </a:bodyPr>
          <a:lstStyle/>
          <a:p>
            <a:pPr algn="ctr">
              <a:spcBef>
                <a:spcPct val="0"/>
              </a:spcBef>
            </a:pPr>
            <a:r>
              <a:rPr lang="en-US" altLang="en-US" sz="1000" b="1" i="1" dirty="0">
                <a:latin typeface="Calibri" charset="0"/>
                <a:ea typeface="Calibri" charset="0"/>
                <a:cs typeface="Calibri" charset="0"/>
              </a:rPr>
              <a:t>Import Meta Data</a:t>
            </a:r>
          </a:p>
        </p:txBody>
      </p:sp>
      <p:grpSp>
        <p:nvGrpSpPr>
          <p:cNvPr id="88" name="Group 12">
            <a:extLst>
              <a:ext uri="{FF2B5EF4-FFF2-40B4-BE49-F238E27FC236}">
                <a16:creationId xmlns:a16="http://schemas.microsoft.com/office/drawing/2014/main" id="{A11C36A9-FBD3-4B97-A2C3-FDF27CACA9AA}"/>
              </a:ext>
            </a:extLst>
          </p:cNvPr>
          <p:cNvGrpSpPr>
            <a:grpSpLocks/>
          </p:cNvGrpSpPr>
          <p:nvPr/>
        </p:nvGrpSpPr>
        <p:grpSpPr bwMode="auto">
          <a:xfrm>
            <a:off x="215900" y="1279525"/>
            <a:ext cx="1558925" cy="1449388"/>
            <a:chOff x="136" y="946"/>
            <a:chExt cx="982" cy="913"/>
          </a:xfrm>
        </p:grpSpPr>
        <p:sp>
          <p:nvSpPr>
            <p:cNvPr id="89" name="Text Box 13">
              <a:extLst>
                <a:ext uri="{FF2B5EF4-FFF2-40B4-BE49-F238E27FC236}">
                  <a16:creationId xmlns:a16="http://schemas.microsoft.com/office/drawing/2014/main" id="{9C5DCC89-51B0-4B23-BE2C-5C85FD866AC6}"/>
                </a:ext>
              </a:extLst>
            </p:cNvPr>
            <p:cNvSpPr txBox="1">
              <a:spLocks noChangeArrowheads="1"/>
            </p:cNvSpPr>
            <p:nvPr/>
          </p:nvSpPr>
          <p:spPr bwMode="auto">
            <a:xfrm>
              <a:off x="136" y="1572"/>
              <a:ext cx="982" cy="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9pPr>
            </a:lstStyle>
            <a:p>
              <a:pPr algn="ctr">
                <a:spcBef>
                  <a:spcPts val="750"/>
                </a:spcBef>
                <a:buSzPct val="100000"/>
              </a:pPr>
              <a:r>
                <a:rPr lang="en-US" altLang="en-US" sz="1200" b="1" dirty="0">
                  <a:solidFill>
                    <a:srgbClr val="000000"/>
                  </a:solidFill>
                  <a:ea typeface="MS Gothic" panose="020B0609070205080204" pitchFamily="49" charset="-128"/>
                </a:rPr>
                <a:t>Test Data Management</a:t>
              </a:r>
            </a:p>
          </p:txBody>
        </p:sp>
        <p:pic>
          <p:nvPicPr>
            <p:cNvPr id="90" name="Picture 14">
              <a:extLst>
                <a:ext uri="{FF2B5EF4-FFF2-40B4-BE49-F238E27FC236}">
                  <a16:creationId xmlns:a16="http://schemas.microsoft.com/office/drawing/2014/main" id="{B41C0956-2DBF-4332-B8AC-9FE5F5CD35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 y="946"/>
              <a:ext cx="814" cy="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97" name="Group 15">
              <a:extLst>
                <a:ext uri="{FF2B5EF4-FFF2-40B4-BE49-F238E27FC236}">
                  <a16:creationId xmlns:a16="http://schemas.microsoft.com/office/drawing/2014/main" id="{D70A8C99-ADDA-4A36-9BFD-1555DBD9B654}"/>
                </a:ext>
              </a:extLst>
            </p:cNvPr>
            <p:cNvGrpSpPr>
              <a:grpSpLocks/>
            </p:cNvGrpSpPr>
            <p:nvPr/>
          </p:nvGrpSpPr>
          <p:grpSpPr bwMode="auto">
            <a:xfrm>
              <a:off x="280" y="1046"/>
              <a:ext cx="724" cy="321"/>
              <a:chOff x="280" y="1046"/>
              <a:chExt cx="724" cy="321"/>
            </a:xfrm>
          </p:grpSpPr>
          <p:pic>
            <p:nvPicPr>
              <p:cNvPr id="98" name="Picture 16">
                <a:extLst>
                  <a:ext uri="{FF2B5EF4-FFF2-40B4-BE49-F238E27FC236}">
                    <a16:creationId xmlns:a16="http://schemas.microsoft.com/office/drawing/2014/main" id="{3D23A385-219A-455C-A0B5-CD1850A314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 y="1046"/>
                <a:ext cx="186" cy="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9" name="Picture 17">
                <a:extLst>
                  <a:ext uri="{FF2B5EF4-FFF2-40B4-BE49-F238E27FC236}">
                    <a16:creationId xmlns:a16="http://schemas.microsoft.com/office/drawing/2014/main" id="{89333C58-E90E-49CD-8074-29F0D24414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8" y="1132"/>
                <a:ext cx="186" cy="1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0" name="Picture 18">
                <a:extLst>
                  <a:ext uri="{FF2B5EF4-FFF2-40B4-BE49-F238E27FC236}">
                    <a16:creationId xmlns:a16="http://schemas.microsoft.com/office/drawing/2014/main" id="{51EEB054-B935-4CEB-B968-8996180231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 y="1093"/>
                <a:ext cx="335" cy="2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8" name="Picture 19">
                <a:extLst>
                  <a:ext uri="{FF2B5EF4-FFF2-40B4-BE49-F238E27FC236}">
                    <a16:creationId xmlns:a16="http://schemas.microsoft.com/office/drawing/2014/main" id="{9736FD73-C5C8-4C9D-BD3C-0DCF9AA90E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 y="1220"/>
                <a:ext cx="188" cy="1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9" name="Picture 20">
                <a:extLst>
                  <a:ext uri="{FF2B5EF4-FFF2-40B4-BE49-F238E27FC236}">
                    <a16:creationId xmlns:a16="http://schemas.microsoft.com/office/drawing/2014/main" id="{CBCD0DE0-9B79-4760-9108-DAAEC7F4EF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7" y="1146"/>
                <a:ext cx="259" cy="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spTree>
    <p:extLst>
      <p:ext uri="{BB962C8B-B14F-4D97-AF65-F5344CB8AC3E}">
        <p14:creationId xmlns:p14="http://schemas.microsoft.com/office/powerpoint/2010/main" val="1905878105"/>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553B76-F6FD-4A02-9170-AF2C93A4A6C2}"/>
              </a:ext>
            </a:extLst>
          </p:cNvPr>
          <p:cNvSpPr>
            <a:spLocks noGrp="1"/>
          </p:cNvSpPr>
          <p:nvPr>
            <p:ph type="body" sz="quarter" idx="12"/>
          </p:nvPr>
        </p:nvSpPr>
        <p:spPr>
          <a:xfrm>
            <a:off x="228600" y="345136"/>
            <a:ext cx="8686800" cy="681322"/>
          </a:xfrm>
        </p:spPr>
        <p:txBody>
          <a:bodyPr/>
          <a:lstStyle/>
          <a:p>
            <a:r>
              <a:rPr lang="en-US" dirty="0">
                <a:effectLst>
                  <a:outerShdw blurRad="38100" dist="38100" dir="2700000" algn="tl">
                    <a:srgbClr val="000000">
                      <a:alpha val="43137"/>
                    </a:srgbClr>
                  </a:outerShdw>
                </a:effectLst>
              </a:rPr>
              <a:t>IBM </a:t>
            </a:r>
            <a:r>
              <a:rPr lang="en-US" dirty="0" err="1">
                <a:effectLst>
                  <a:outerShdw blurRad="38100" dist="38100" dir="2700000" algn="tl">
                    <a:srgbClr val="000000">
                      <a:alpha val="43137"/>
                    </a:srgbClr>
                  </a:outerShdw>
                </a:effectLst>
              </a:rPr>
              <a:t>InfoSphere</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Optim</a:t>
            </a:r>
            <a:r>
              <a:rPr lang="en-US" dirty="0">
                <a:effectLst>
                  <a:outerShdw blurRad="38100" dist="38100" dir="2700000" algn="tl">
                    <a:srgbClr val="000000">
                      <a:alpha val="43137"/>
                    </a:srgbClr>
                  </a:outerShdw>
                </a:effectLst>
              </a:rPr>
              <a:t> Test Data Orchestrator</a:t>
            </a:r>
          </a:p>
        </p:txBody>
      </p:sp>
      <p:pic>
        <p:nvPicPr>
          <p:cNvPr id="3" name="Picture 2">
            <a:extLst>
              <a:ext uri="{FF2B5EF4-FFF2-40B4-BE49-F238E27FC236}">
                <a16:creationId xmlns:a16="http://schemas.microsoft.com/office/drawing/2014/main" id="{B4191C07-94F6-4795-9FDD-FEAF8E785777}"/>
              </a:ext>
            </a:extLst>
          </p:cNvPr>
          <p:cNvPicPr>
            <a:picLocks noChangeAspect="1"/>
          </p:cNvPicPr>
          <p:nvPr/>
        </p:nvPicPr>
        <p:blipFill>
          <a:blip r:embed="rId2"/>
          <a:stretch>
            <a:fillRect/>
          </a:stretch>
        </p:blipFill>
        <p:spPr>
          <a:xfrm>
            <a:off x="262600" y="2705346"/>
            <a:ext cx="5539656" cy="3774478"/>
          </a:xfrm>
          <a:prstGeom prst="rect">
            <a:avLst/>
          </a:prstGeom>
        </p:spPr>
      </p:pic>
      <p:sp>
        <p:nvSpPr>
          <p:cNvPr id="5" name="Rounded Rectangle 60">
            <a:extLst>
              <a:ext uri="{FF2B5EF4-FFF2-40B4-BE49-F238E27FC236}">
                <a16:creationId xmlns:a16="http://schemas.microsoft.com/office/drawing/2014/main" id="{022C9E77-139E-4413-862B-0B9B90EC0C18}"/>
              </a:ext>
            </a:extLst>
          </p:cNvPr>
          <p:cNvSpPr>
            <a:spLocks noChangeArrowheads="1"/>
          </p:cNvSpPr>
          <p:nvPr/>
        </p:nvSpPr>
        <p:spPr bwMode="auto">
          <a:xfrm>
            <a:off x="6196013" y="1223963"/>
            <a:ext cx="2763837" cy="5313362"/>
          </a:xfrm>
          <a:prstGeom prst="roundRect">
            <a:avLst>
              <a:gd name="adj" fmla="val 7241"/>
            </a:avLst>
          </a:prstGeom>
          <a:noFill/>
          <a:ln w="38100">
            <a:solidFill>
              <a:srgbClr val="008EC3"/>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Clr>
                <a:srgbClr val="000000"/>
              </a:buClr>
              <a:buSzPct val="100000"/>
              <a:buFont typeface="Arial" panose="020B0604020202020204" pitchFamily="34" charset="0"/>
              <a:buNone/>
            </a:pPr>
            <a:endParaRPr lang="en-US" altLang="en-US" sz="1800">
              <a:cs typeface="Arial" panose="020B0604020202020204" pitchFamily="34" charset="0"/>
            </a:endParaRPr>
          </a:p>
        </p:txBody>
      </p:sp>
      <p:sp>
        <p:nvSpPr>
          <p:cNvPr id="6" name="Text Box 4">
            <a:extLst>
              <a:ext uri="{FF2B5EF4-FFF2-40B4-BE49-F238E27FC236}">
                <a16:creationId xmlns:a16="http://schemas.microsoft.com/office/drawing/2014/main" id="{3A058A6F-5CFB-4A69-AB90-1FB31DE651F1}"/>
              </a:ext>
            </a:extLst>
          </p:cNvPr>
          <p:cNvSpPr txBox="1">
            <a:spLocks noChangeArrowheads="1"/>
          </p:cNvSpPr>
          <p:nvPr/>
        </p:nvSpPr>
        <p:spPr bwMode="auto">
          <a:xfrm>
            <a:off x="6556375" y="1223963"/>
            <a:ext cx="1492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1313" defTabSz="45720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9pPr>
          </a:lstStyle>
          <a:p>
            <a:pPr>
              <a:buSzPct val="100000"/>
            </a:pPr>
            <a:r>
              <a:rPr lang="en-US" altLang="en-US" sz="1800" b="1" i="1">
                <a:solidFill>
                  <a:srgbClr val="008EC3"/>
                </a:solidFill>
                <a:latin typeface="Times New Roman" panose="02020603050405020304" pitchFamily="18" charset="0"/>
                <a:ea typeface="MS Gothic" panose="020B0609070205080204" pitchFamily="49" charset="-128"/>
                <a:cs typeface="Times New Roman" panose="02020603050405020304" pitchFamily="18" charset="0"/>
              </a:rPr>
              <a:t>Requirements</a:t>
            </a:r>
          </a:p>
        </p:txBody>
      </p:sp>
      <p:sp>
        <p:nvSpPr>
          <p:cNvPr id="7" name="Text Box 5">
            <a:extLst>
              <a:ext uri="{FF2B5EF4-FFF2-40B4-BE49-F238E27FC236}">
                <a16:creationId xmlns:a16="http://schemas.microsoft.com/office/drawing/2014/main" id="{133E6BB9-29EE-4758-9DAE-9B20D06D33AC}"/>
              </a:ext>
            </a:extLst>
          </p:cNvPr>
          <p:cNvSpPr txBox="1">
            <a:spLocks noChangeArrowheads="1"/>
          </p:cNvSpPr>
          <p:nvPr/>
        </p:nvSpPr>
        <p:spPr bwMode="auto">
          <a:xfrm>
            <a:off x="6556375" y="3801074"/>
            <a:ext cx="1308100" cy="325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1313" defTabSz="45720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tx1"/>
                </a:solidFill>
                <a:latin typeface="Arial" panose="020B0604020202020204" pitchFamily="34" charset="0"/>
                <a:ea typeface="MS PGothic" panose="020B0600070205080204" pitchFamily="34" charset="-128"/>
              </a:defRPr>
            </a:lvl9pPr>
          </a:lstStyle>
          <a:p>
            <a:pPr>
              <a:lnSpc>
                <a:spcPct val="85000"/>
              </a:lnSpc>
              <a:buSzPct val="100000"/>
            </a:pPr>
            <a:r>
              <a:rPr lang="en-US" altLang="en-US" sz="1800" b="1" i="1" dirty="0">
                <a:solidFill>
                  <a:srgbClr val="008EC3"/>
                </a:solidFill>
                <a:latin typeface="Times New Roman" panose="02020603050405020304" pitchFamily="18" charset="0"/>
                <a:ea typeface="MS Gothic" panose="020B0609070205080204" pitchFamily="49" charset="-128"/>
                <a:cs typeface="Times New Roman" panose="02020603050405020304" pitchFamily="18" charset="0"/>
              </a:rPr>
              <a:t>Benefits</a:t>
            </a:r>
          </a:p>
        </p:txBody>
      </p:sp>
      <p:sp>
        <p:nvSpPr>
          <p:cNvPr id="8" name="Rectangle 8">
            <a:extLst>
              <a:ext uri="{FF2B5EF4-FFF2-40B4-BE49-F238E27FC236}">
                <a16:creationId xmlns:a16="http://schemas.microsoft.com/office/drawing/2014/main" id="{6A165FBD-0CEB-4FD1-A308-41D08252E6EE}"/>
              </a:ext>
            </a:extLst>
          </p:cNvPr>
          <p:cNvSpPr>
            <a:spLocks noChangeArrowheads="1"/>
          </p:cNvSpPr>
          <p:nvPr/>
        </p:nvSpPr>
        <p:spPr bwMode="auto">
          <a:xfrm>
            <a:off x="6319838" y="4216226"/>
            <a:ext cx="2595562" cy="2222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28600" indent="-228600" defTabSz="45720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9pPr>
          </a:lstStyle>
          <a:p>
            <a:pPr>
              <a:lnSpc>
                <a:spcPct val="95000"/>
              </a:lnSpc>
              <a:spcBef>
                <a:spcPct val="5000"/>
              </a:spcBef>
              <a:buClr>
                <a:srgbClr val="000000"/>
              </a:buClr>
              <a:buSzPct val="100000"/>
              <a:buFontTx/>
              <a:buChar char="•"/>
            </a:pPr>
            <a:r>
              <a:rPr lang="en-US" altLang="en-US" sz="1300" dirty="0">
                <a:solidFill>
                  <a:srgbClr val="000000"/>
                </a:solidFill>
              </a:rPr>
              <a:t>Calculates exactly what needs to be tested</a:t>
            </a:r>
          </a:p>
          <a:p>
            <a:pPr>
              <a:lnSpc>
                <a:spcPct val="95000"/>
              </a:lnSpc>
              <a:spcBef>
                <a:spcPct val="5000"/>
              </a:spcBef>
              <a:buClr>
                <a:srgbClr val="000000"/>
              </a:buClr>
              <a:buSzPct val="100000"/>
              <a:buFontTx/>
              <a:buChar char="•"/>
            </a:pPr>
            <a:r>
              <a:rPr lang="en-US" altLang="en-US" sz="1300" dirty="0">
                <a:solidFill>
                  <a:srgbClr val="000000"/>
                </a:solidFill>
              </a:rPr>
              <a:t>Automates test data assembly</a:t>
            </a:r>
          </a:p>
          <a:p>
            <a:pPr>
              <a:lnSpc>
                <a:spcPct val="95000"/>
              </a:lnSpc>
              <a:spcBef>
                <a:spcPct val="5000"/>
              </a:spcBef>
              <a:buClr>
                <a:srgbClr val="000000"/>
              </a:buClr>
              <a:buSzPct val="100000"/>
              <a:buFontTx/>
              <a:buChar char="•"/>
            </a:pPr>
            <a:r>
              <a:rPr lang="en-US" altLang="en-US" sz="1300" dirty="0">
                <a:solidFill>
                  <a:srgbClr val="000000"/>
                </a:solidFill>
              </a:rPr>
              <a:t>Provisions exact test data needed</a:t>
            </a:r>
          </a:p>
          <a:p>
            <a:pPr>
              <a:lnSpc>
                <a:spcPct val="95000"/>
              </a:lnSpc>
              <a:spcBef>
                <a:spcPct val="5000"/>
              </a:spcBef>
              <a:buClr>
                <a:srgbClr val="000000"/>
              </a:buClr>
              <a:buSzPct val="100000"/>
              <a:buFontTx/>
              <a:buChar char="•"/>
            </a:pPr>
            <a:r>
              <a:rPr lang="en-US" altLang="en-US" sz="1300" dirty="0">
                <a:solidFill>
                  <a:srgbClr val="000000"/>
                </a:solidFill>
              </a:rPr>
              <a:t>Speeds up testing through integration with automated testing tools</a:t>
            </a:r>
          </a:p>
          <a:p>
            <a:pPr>
              <a:lnSpc>
                <a:spcPct val="95000"/>
              </a:lnSpc>
              <a:spcBef>
                <a:spcPct val="5000"/>
              </a:spcBef>
              <a:buClr>
                <a:srgbClr val="000000"/>
              </a:buClr>
              <a:buSzPct val="100000"/>
              <a:buFontTx/>
              <a:buChar char="•"/>
            </a:pPr>
            <a:r>
              <a:rPr lang="en-US" altLang="en-US" sz="1300" dirty="0">
                <a:solidFill>
                  <a:srgbClr val="000000"/>
                </a:solidFill>
              </a:rPr>
              <a:t>Makes sure you test everything that matters</a:t>
            </a:r>
          </a:p>
        </p:txBody>
      </p:sp>
      <p:sp>
        <p:nvSpPr>
          <p:cNvPr id="9" name="Rectangle 9">
            <a:extLst>
              <a:ext uri="{FF2B5EF4-FFF2-40B4-BE49-F238E27FC236}">
                <a16:creationId xmlns:a16="http://schemas.microsoft.com/office/drawing/2014/main" id="{FB696CAC-5AA1-46D8-A94D-963DA381C02D}"/>
              </a:ext>
            </a:extLst>
          </p:cNvPr>
          <p:cNvSpPr>
            <a:spLocks noChangeArrowheads="1"/>
          </p:cNvSpPr>
          <p:nvPr/>
        </p:nvSpPr>
        <p:spPr bwMode="auto">
          <a:xfrm>
            <a:off x="6274593" y="1634947"/>
            <a:ext cx="2606675" cy="2294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28600" indent="-228600" defTabSz="45720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tx1"/>
                </a:solidFill>
                <a:latin typeface="Arial" panose="020B0604020202020204" pitchFamily="34" charset="0"/>
                <a:ea typeface="MS PGothic" panose="020B0600070205080204" pitchFamily="34" charset="-128"/>
              </a:defRPr>
            </a:lvl9pPr>
          </a:lstStyle>
          <a:p>
            <a:pPr>
              <a:lnSpc>
                <a:spcPct val="95000"/>
              </a:lnSpc>
              <a:spcBef>
                <a:spcPct val="5000"/>
              </a:spcBef>
              <a:buClr>
                <a:srgbClr val="000000"/>
              </a:buClr>
              <a:buSzPct val="100000"/>
              <a:buFontTx/>
              <a:buChar char="•"/>
            </a:pPr>
            <a:r>
              <a:rPr lang="en-US" altLang="en-US" sz="1300" dirty="0">
                <a:solidFill>
                  <a:srgbClr val="000000"/>
                </a:solidFill>
              </a:rPr>
              <a:t>Match test data to specific test cases</a:t>
            </a:r>
          </a:p>
          <a:p>
            <a:pPr>
              <a:lnSpc>
                <a:spcPct val="95000"/>
              </a:lnSpc>
              <a:spcBef>
                <a:spcPct val="5000"/>
              </a:spcBef>
              <a:buClr>
                <a:srgbClr val="000000"/>
              </a:buClr>
              <a:buSzPct val="100000"/>
              <a:buFontTx/>
              <a:buChar char="•"/>
            </a:pPr>
            <a:r>
              <a:rPr lang="en-US" altLang="en-US" sz="1300" dirty="0">
                <a:solidFill>
                  <a:srgbClr val="000000"/>
                </a:solidFill>
              </a:rPr>
              <a:t>Identify gaps in test data and automate fabrication of synthetic data</a:t>
            </a:r>
          </a:p>
          <a:p>
            <a:pPr>
              <a:lnSpc>
                <a:spcPct val="95000"/>
              </a:lnSpc>
              <a:spcBef>
                <a:spcPct val="5000"/>
              </a:spcBef>
              <a:buClr>
                <a:srgbClr val="000000"/>
              </a:buClr>
              <a:buSzPct val="100000"/>
              <a:buFontTx/>
              <a:buChar char="•"/>
            </a:pPr>
            <a:r>
              <a:rPr lang="en-US" altLang="en-US" sz="1300" dirty="0">
                <a:solidFill>
                  <a:srgbClr val="000000"/>
                </a:solidFill>
              </a:rPr>
              <a:t>Test data versioning to support multiple versions of code base</a:t>
            </a:r>
          </a:p>
          <a:p>
            <a:pPr>
              <a:lnSpc>
                <a:spcPct val="95000"/>
              </a:lnSpc>
              <a:spcBef>
                <a:spcPct val="5000"/>
              </a:spcBef>
              <a:buClr>
                <a:srgbClr val="000000"/>
              </a:buClr>
              <a:buSzPct val="100000"/>
              <a:buFontTx/>
              <a:buChar char="•"/>
            </a:pPr>
            <a:r>
              <a:rPr lang="en-US" altLang="en-US" sz="1300" dirty="0">
                <a:solidFill>
                  <a:srgbClr val="000000"/>
                </a:solidFill>
              </a:rPr>
              <a:t>Populate virtualization server solution with matching data values</a:t>
            </a:r>
          </a:p>
        </p:txBody>
      </p:sp>
      <p:sp>
        <p:nvSpPr>
          <p:cNvPr id="10" name="Rectangle 10">
            <a:extLst>
              <a:ext uri="{FF2B5EF4-FFF2-40B4-BE49-F238E27FC236}">
                <a16:creationId xmlns:a16="http://schemas.microsoft.com/office/drawing/2014/main" id="{800379C8-49F0-4BF8-B06A-05C62A2812FF}"/>
              </a:ext>
            </a:extLst>
          </p:cNvPr>
          <p:cNvSpPr>
            <a:spLocks noChangeArrowheads="1"/>
          </p:cNvSpPr>
          <p:nvPr/>
        </p:nvSpPr>
        <p:spPr bwMode="auto">
          <a:xfrm flipH="1">
            <a:off x="1993900" y="1350963"/>
            <a:ext cx="3346450" cy="1209675"/>
          </a:xfrm>
          <a:prstGeom prst="rect">
            <a:avLst/>
          </a:prstGeom>
          <a:gradFill rotWithShape="0">
            <a:gsLst>
              <a:gs pos="0">
                <a:srgbClr val="3E5398">
                  <a:alpha val="95000"/>
                </a:srgbClr>
              </a:gs>
              <a:gs pos="100000">
                <a:srgbClr val="000000">
                  <a:alpha val="82999"/>
                </a:srgbClr>
              </a:gs>
            </a:gsLst>
            <a:lin ang="5400000" scaled="1"/>
          </a:gradFill>
          <a:ln w="9525">
            <a:miter lim="800000"/>
            <a:headEnd/>
            <a:tailEnd/>
          </a:ln>
          <a:effectLst/>
          <a:scene3d>
            <a:camera prst="legacyObliqueTopRight"/>
            <a:lightRig rig="legacyFlat3" dir="b"/>
          </a:scene3d>
          <a:sp3d extrusionH="49200" prstMaterial="legacyMatte">
            <a:bevelT w="13500" h="13500" prst="angle"/>
            <a:bevelB w="13500" h="13500" prst="angle"/>
            <a:extrusionClr>
              <a:srgbClr val="3E5398"/>
            </a:extrusionClr>
            <a:contourClr>
              <a:srgbClr val="3E5398"/>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11" name="Text Box 11">
            <a:extLst>
              <a:ext uri="{FF2B5EF4-FFF2-40B4-BE49-F238E27FC236}">
                <a16:creationId xmlns:a16="http://schemas.microsoft.com/office/drawing/2014/main" id="{C4DF6188-738F-4D4D-8D0A-636599641EC2}"/>
              </a:ext>
            </a:extLst>
          </p:cNvPr>
          <p:cNvSpPr txBox="1">
            <a:spLocks noChangeArrowheads="1"/>
          </p:cNvSpPr>
          <p:nvPr/>
        </p:nvSpPr>
        <p:spPr bwMode="auto">
          <a:xfrm>
            <a:off x="2020712" y="1438816"/>
            <a:ext cx="3262489" cy="938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chorCtr="1">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9pPr>
          </a:lstStyle>
          <a:p>
            <a:pPr algn="ctr">
              <a:lnSpc>
                <a:spcPts val="2200"/>
              </a:lnSpc>
              <a:buSzPct val="100000"/>
            </a:pPr>
            <a:r>
              <a:rPr lang="en-US" altLang="en-US" sz="1600" b="1" dirty="0">
                <a:solidFill>
                  <a:srgbClr val="FFFFFF"/>
                </a:solidFill>
              </a:rPr>
              <a:t>Create lean test environments containing only the exact data needed for high-impact testing</a:t>
            </a:r>
          </a:p>
        </p:txBody>
      </p:sp>
      <p:grpSp>
        <p:nvGrpSpPr>
          <p:cNvPr id="14" name="Group 12">
            <a:extLst>
              <a:ext uri="{FF2B5EF4-FFF2-40B4-BE49-F238E27FC236}">
                <a16:creationId xmlns:a16="http://schemas.microsoft.com/office/drawing/2014/main" id="{0C0B8C66-FEC3-4AFE-83E7-15DAB0AF7D58}"/>
              </a:ext>
            </a:extLst>
          </p:cNvPr>
          <p:cNvGrpSpPr>
            <a:grpSpLocks/>
          </p:cNvGrpSpPr>
          <p:nvPr/>
        </p:nvGrpSpPr>
        <p:grpSpPr bwMode="auto">
          <a:xfrm>
            <a:off x="215900" y="1279525"/>
            <a:ext cx="1558925" cy="1449388"/>
            <a:chOff x="136" y="946"/>
            <a:chExt cx="982" cy="913"/>
          </a:xfrm>
        </p:grpSpPr>
        <p:sp>
          <p:nvSpPr>
            <p:cNvPr id="15" name="Text Box 13">
              <a:extLst>
                <a:ext uri="{FF2B5EF4-FFF2-40B4-BE49-F238E27FC236}">
                  <a16:creationId xmlns:a16="http://schemas.microsoft.com/office/drawing/2014/main" id="{4E10E69B-81D9-4D1E-87C2-65F51FE80327}"/>
                </a:ext>
              </a:extLst>
            </p:cNvPr>
            <p:cNvSpPr txBox="1">
              <a:spLocks noChangeArrowheads="1"/>
            </p:cNvSpPr>
            <p:nvPr/>
          </p:nvSpPr>
          <p:spPr bwMode="auto">
            <a:xfrm>
              <a:off x="136" y="1572"/>
              <a:ext cx="982" cy="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9pPr>
            </a:lstStyle>
            <a:p>
              <a:pPr algn="ctr">
                <a:spcBef>
                  <a:spcPts val="750"/>
                </a:spcBef>
                <a:buSzPct val="100000"/>
              </a:pPr>
              <a:r>
                <a:rPr lang="en-US" altLang="en-US" sz="1200" b="1" dirty="0">
                  <a:solidFill>
                    <a:srgbClr val="000000"/>
                  </a:solidFill>
                  <a:ea typeface="MS Gothic" panose="020B0609070205080204" pitchFamily="49" charset="-128"/>
                </a:rPr>
                <a:t>Test Data Management</a:t>
              </a:r>
            </a:p>
          </p:txBody>
        </p:sp>
        <p:pic>
          <p:nvPicPr>
            <p:cNvPr id="16" name="Picture 14">
              <a:extLst>
                <a:ext uri="{FF2B5EF4-FFF2-40B4-BE49-F238E27FC236}">
                  <a16:creationId xmlns:a16="http://schemas.microsoft.com/office/drawing/2014/main" id="{7CCEA642-0EA4-4195-95CB-0DE701235D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 y="946"/>
              <a:ext cx="814" cy="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7" name="Group 15">
              <a:extLst>
                <a:ext uri="{FF2B5EF4-FFF2-40B4-BE49-F238E27FC236}">
                  <a16:creationId xmlns:a16="http://schemas.microsoft.com/office/drawing/2014/main" id="{1E67C09A-9C61-4FEE-AEC5-7E828EA13F13}"/>
                </a:ext>
              </a:extLst>
            </p:cNvPr>
            <p:cNvGrpSpPr>
              <a:grpSpLocks/>
            </p:cNvGrpSpPr>
            <p:nvPr/>
          </p:nvGrpSpPr>
          <p:grpSpPr bwMode="auto">
            <a:xfrm>
              <a:off x="280" y="1046"/>
              <a:ext cx="724" cy="321"/>
              <a:chOff x="280" y="1046"/>
              <a:chExt cx="724" cy="321"/>
            </a:xfrm>
          </p:grpSpPr>
          <p:pic>
            <p:nvPicPr>
              <p:cNvPr id="18" name="Picture 16">
                <a:extLst>
                  <a:ext uri="{FF2B5EF4-FFF2-40B4-BE49-F238E27FC236}">
                    <a16:creationId xmlns:a16="http://schemas.microsoft.com/office/drawing/2014/main" id="{CB9A066C-E099-4A72-A626-5D7745F7C6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 y="1046"/>
                <a:ext cx="186" cy="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17">
                <a:extLst>
                  <a:ext uri="{FF2B5EF4-FFF2-40B4-BE49-F238E27FC236}">
                    <a16:creationId xmlns:a16="http://schemas.microsoft.com/office/drawing/2014/main" id="{3C40C469-A65B-402D-8245-19A4FBCF9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 y="1132"/>
                <a:ext cx="186" cy="1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18">
                <a:extLst>
                  <a:ext uri="{FF2B5EF4-FFF2-40B4-BE49-F238E27FC236}">
                    <a16:creationId xmlns:a16="http://schemas.microsoft.com/office/drawing/2014/main" id="{95F58B2F-FE37-4018-B2DF-DC6A8CB3BC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 y="1093"/>
                <a:ext cx="335" cy="2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19">
                <a:extLst>
                  <a:ext uri="{FF2B5EF4-FFF2-40B4-BE49-F238E27FC236}">
                    <a16:creationId xmlns:a16="http://schemas.microsoft.com/office/drawing/2014/main" id="{0A53DDF6-E04D-40FE-9848-D3FDE88C2D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 y="1220"/>
                <a:ext cx="188" cy="1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 name="Picture 20">
                <a:extLst>
                  <a:ext uri="{FF2B5EF4-FFF2-40B4-BE49-F238E27FC236}">
                    <a16:creationId xmlns:a16="http://schemas.microsoft.com/office/drawing/2014/main" id="{0A85CBE4-B02D-4C95-AC4C-39DD1E7368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 y="1146"/>
                <a:ext cx="259" cy="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pic>
        <p:nvPicPr>
          <p:cNvPr id="23" name="Picture 6">
            <a:extLst>
              <a:ext uri="{FF2B5EF4-FFF2-40B4-BE49-F238E27FC236}">
                <a16:creationId xmlns:a16="http://schemas.microsoft.com/office/drawing/2014/main" id="{BBFE9957-26BC-46E1-AF1D-644D422A6F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3850" y="1543050"/>
            <a:ext cx="1304925" cy="85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 name="Picture 6">
            <a:extLst>
              <a:ext uri="{FF2B5EF4-FFF2-40B4-BE49-F238E27FC236}">
                <a16:creationId xmlns:a16="http://schemas.microsoft.com/office/drawing/2014/main" id="{C664E097-5BA8-478F-8934-D330AE79C1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3538" y="4086585"/>
            <a:ext cx="1304925" cy="85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02706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ctrTitle"/>
          </p:nvPr>
        </p:nvSpPr>
        <p:spPr>
          <a:xfrm>
            <a:off x="481012" y="2365726"/>
            <a:ext cx="8181975" cy="1833740"/>
          </a:xfrm>
        </p:spPr>
        <p:txBody>
          <a:bodyPr/>
          <a:lstStyle/>
          <a:p>
            <a:r>
              <a:rPr lang="en-US" sz="4400" b="1" dirty="0"/>
              <a:t>Thank you</a:t>
            </a:r>
            <a:endParaRPr lang="en-US" sz="4400" dirty="0"/>
          </a:p>
        </p:txBody>
      </p:sp>
    </p:spTree>
    <p:extLst>
      <p:ext uri="{BB962C8B-B14F-4D97-AF65-F5344CB8AC3E}">
        <p14:creationId xmlns:p14="http://schemas.microsoft.com/office/powerpoint/2010/main" val="2340617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Diagram 41"/>
          <p:cNvGraphicFramePr>
            <a:graphicFrameLocks noChangeAspect="1"/>
          </p:cNvGraphicFramePr>
          <p:nvPr>
            <p:extLst/>
          </p:nvPr>
        </p:nvGraphicFramePr>
        <p:xfrm>
          <a:off x="1061965" y="1087530"/>
          <a:ext cx="7020070" cy="520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7" name="TextBox 46"/>
          <p:cNvSpPr txBox="1"/>
          <p:nvPr/>
        </p:nvSpPr>
        <p:spPr>
          <a:xfrm>
            <a:off x="4009236" y="1356090"/>
            <a:ext cx="1133644" cy="646331"/>
          </a:xfrm>
          <a:prstGeom prst="rect">
            <a:avLst/>
          </a:prstGeom>
          <a:noFill/>
        </p:spPr>
        <p:txBody>
          <a:bodyPr wrap="none" rtlCol="0">
            <a:spAutoFit/>
          </a:bodyPr>
          <a:lstStyle/>
          <a:p>
            <a:pPr algn="ctr"/>
            <a:r>
              <a:rPr lang="en-US" dirty="0">
                <a:ln w="0"/>
                <a:solidFill>
                  <a:schemeClr val="bg1"/>
                </a:solidFill>
                <a:effectLst>
                  <a:outerShdw blurRad="38100" dist="19050" dir="2700000" algn="tl" rotWithShape="0">
                    <a:schemeClr val="dk1">
                      <a:alpha val="40000"/>
                    </a:schemeClr>
                  </a:outerShdw>
                </a:effectLst>
              </a:rPr>
              <a:t>Data</a:t>
            </a:r>
          </a:p>
          <a:p>
            <a:pPr algn="ctr"/>
            <a:r>
              <a:rPr lang="en-US" dirty="0">
                <a:ln w="0"/>
                <a:solidFill>
                  <a:schemeClr val="bg1"/>
                </a:solidFill>
                <a:effectLst>
                  <a:outerShdw blurRad="38100" dist="19050" dir="2700000" algn="tl" rotWithShape="0">
                    <a:schemeClr val="dk1">
                      <a:alpha val="40000"/>
                    </a:schemeClr>
                  </a:outerShdw>
                </a:effectLst>
              </a:rPr>
              <a:t>Archiving</a:t>
            </a:r>
          </a:p>
        </p:txBody>
      </p:sp>
      <p:sp>
        <p:nvSpPr>
          <p:cNvPr id="48" name="TextBox 47"/>
          <p:cNvSpPr txBox="1"/>
          <p:nvPr/>
        </p:nvSpPr>
        <p:spPr>
          <a:xfrm>
            <a:off x="6011805" y="3391074"/>
            <a:ext cx="1043876" cy="646331"/>
          </a:xfrm>
          <a:prstGeom prst="rect">
            <a:avLst/>
          </a:prstGeom>
          <a:noFill/>
        </p:spPr>
        <p:txBody>
          <a:bodyPr wrap="none" rtlCol="0">
            <a:spAutoFit/>
          </a:bodyPr>
          <a:lstStyle/>
          <a:p>
            <a:pPr algn="ctr"/>
            <a:r>
              <a:rPr lang="en-US" dirty="0">
                <a:ln w="0"/>
                <a:solidFill>
                  <a:schemeClr val="bg1"/>
                </a:solidFill>
                <a:effectLst>
                  <a:outerShdw blurRad="38100" dist="19050" dir="2700000" algn="tl" rotWithShape="0">
                    <a:schemeClr val="dk1">
                      <a:alpha val="40000"/>
                    </a:schemeClr>
                  </a:outerShdw>
                </a:effectLst>
              </a:rPr>
              <a:t>Data</a:t>
            </a:r>
          </a:p>
          <a:p>
            <a:pPr algn="ctr"/>
            <a:r>
              <a:rPr lang="en-US" dirty="0">
                <a:ln w="0"/>
                <a:solidFill>
                  <a:schemeClr val="bg1"/>
                </a:solidFill>
                <a:effectLst>
                  <a:outerShdw blurRad="38100" dist="19050" dir="2700000" algn="tl" rotWithShape="0">
                    <a:schemeClr val="dk1">
                      <a:alpha val="40000"/>
                    </a:schemeClr>
                  </a:outerShdw>
                </a:effectLst>
              </a:rPr>
              <a:t>Masking</a:t>
            </a:r>
          </a:p>
        </p:txBody>
      </p:sp>
      <p:sp>
        <p:nvSpPr>
          <p:cNvPr id="49" name="TextBox 48"/>
          <p:cNvSpPr txBox="1"/>
          <p:nvPr/>
        </p:nvSpPr>
        <p:spPr>
          <a:xfrm>
            <a:off x="3922855" y="5238421"/>
            <a:ext cx="1313180" cy="646331"/>
          </a:xfrm>
          <a:prstGeom prst="rect">
            <a:avLst/>
          </a:prstGeom>
          <a:noFill/>
        </p:spPr>
        <p:txBody>
          <a:bodyPr wrap="none" rtlCol="0">
            <a:spAutoFit/>
          </a:bodyPr>
          <a:lstStyle/>
          <a:p>
            <a:pPr algn="ctr"/>
            <a:r>
              <a:rPr lang="en-US" dirty="0">
                <a:ln w="0"/>
                <a:solidFill>
                  <a:schemeClr val="bg1"/>
                </a:solidFill>
                <a:effectLst>
                  <a:outerShdw blurRad="38100" dist="19050" dir="2700000" algn="tl" rotWithShape="0">
                    <a:schemeClr val="dk1">
                      <a:alpha val="40000"/>
                    </a:schemeClr>
                  </a:outerShdw>
                </a:effectLst>
              </a:rPr>
              <a:t>Data</a:t>
            </a:r>
          </a:p>
          <a:p>
            <a:r>
              <a:rPr lang="en-US" dirty="0">
                <a:ln w="0"/>
                <a:solidFill>
                  <a:schemeClr val="bg1"/>
                </a:solidFill>
                <a:effectLst>
                  <a:outerShdw blurRad="38100" dist="19050" dir="2700000" algn="tl" rotWithShape="0">
                    <a:schemeClr val="dk1">
                      <a:alpha val="40000"/>
                    </a:schemeClr>
                  </a:outerShdw>
                </a:effectLst>
              </a:rPr>
              <a:t>Retirement</a:t>
            </a:r>
          </a:p>
        </p:txBody>
      </p:sp>
      <p:sp>
        <p:nvSpPr>
          <p:cNvPr id="50" name="TextBox 49"/>
          <p:cNvSpPr txBox="1"/>
          <p:nvPr/>
        </p:nvSpPr>
        <p:spPr>
          <a:xfrm>
            <a:off x="1911496" y="3399082"/>
            <a:ext cx="1382109" cy="615553"/>
          </a:xfrm>
          <a:prstGeom prst="rect">
            <a:avLst/>
          </a:prstGeom>
          <a:noFill/>
        </p:spPr>
        <p:txBody>
          <a:bodyPr wrap="none" rtlCol="0">
            <a:spAutoFit/>
          </a:bodyPr>
          <a:lstStyle/>
          <a:p>
            <a:pPr algn="ctr"/>
            <a:r>
              <a:rPr lang="en-US" dirty="0">
                <a:ln w="0"/>
                <a:solidFill>
                  <a:schemeClr val="bg1"/>
                </a:solidFill>
                <a:effectLst>
                  <a:outerShdw blurRad="38100" dist="19050" dir="2700000" algn="tl" rotWithShape="0">
                    <a:schemeClr val="dk1">
                      <a:alpha val="40000"/>
                    </a:schemeClr>
                  </a:outerShdw>
                </a:effectLst>
              </a:rPr>
              <a:t>Test Data</a:t>
            </a:r>
          </a:p>
          <a:p>
            <a:pPr algn="ctr"/>
            <a:r>
              <a:rPr lang="en-US" sz="1550" dirty="0">
                <a:ln w="0"/>
                <a:solidFill>
                  <a:schemeClr val="bg1"/>
                </a:solidFill>
                <a:effectLst>
                  <a:outerShdw blurRad="38100" dist="19050" dir="2700000" algn="tl" rotWithShape="0">
                    <a:schemeClr val="dk1">
                      <a:alpha val="40000"/>
                    </a:schemeClr>
                  </a:outerShdw>
                </a:effectLst>
              </a:rPr>
              <a:t>Management</a:t>
            </a:r>
          </a:p>
        </p:txBody>
      </p:sp>
      <p:grpSp>
        <p:nvGrpSpPr>
          <p:cNvPr id="13" name="Group 12"/>
          <p:cNvGrpSpPr/>
          <p:nvPr/>
        </p:nvGrpSpPr>
        <p:grpSpPr>
          <a:xfrm>
            <a:off x="3744420" y="3016574"/>
            <a:ext cx="1655161" cy="1655161"/>
            <a:chOff x="3773323" y="3016574"/>
            <a:chExt cx="1655161" cy="1655161"/>
          </a:xfrm>
        </p:grpSpPr>
        <p:pic>
          <p:nvPicPr>
            <p:cNvPr id="43" name="Picture 42"/>
            <p:cNvPicPr>
              <a:picLocks noChangeAspect="1"/>
            </p:cNvPicPr>
            <p:nvPr/>
          </p:nvPicPr>
          <p:blipFill>
            <a:blip r:embed="rId8">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Lst>
            </a:blip>
            <a:stretch>
              <a:fillRect/>
            </a:stretch>
          </p:blipFill>
          <p:spPr>
            <a:xfrm>
              <a:off x="3773323" y="3016574"/>
              <a:ext cx="1197961" cy="1197961"/>
            </a:xfrm>
            <a:prstGeom prst="rect">
              <a:avLst/>
            </a:prstGeom>
          </p:spPr>
        </p:pic>
        <p:pic>
          <p:nvPicPr>
            <p:cNvPr id="51" name="Picture 50"/>
            <p:cNvPicPr>
              <a:picLocks noChangeAspect="1"/>
            </p:cNvPicPr>
            <p:nvPr/>
          </p:nvPicPr>
          <p:blipFill>
            <a:blip r:embed="rId8">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Lst>
            </a:blip>
            <a:stretch>
              <a:fillRect/>
            </a:stretch>
          </p:blipFill>
          <p:spPr>
            <a:xfrm>
              <a:off x="3925723" y="3168974"/>
              <a:ext cx="1197961" cy="1197961"/>
            </a:xfrm>
            <a:prstGeom prst="rect">
              <a:avLst/>
            </a:prstGeom>
          </p:spPr>
        </p:pic>
        <p:pic>
          <p:nvPicPr>
            <p:cNvPr id="52" name="Picture 51"/>
            <p:cNvPicPr>
              <a:picLocks noChangeAspect="1"/>
            </p:cNvPicPr>
            <p:nvPr/>
          </p:nvPicPr>
          <p:blipFill>
            <a:blip r:embed="rId8">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Lst>
            </a:blip>
            <a:stretch>
              <a:fillRect/>
            </a:stretch>
          </p:blipFill>
          <p:spPr>
            <a:xfrm>
              <a:off x="4078123" y="3321374"/>
              <a:ext cx="1197961" cy="1197961"/>
            </a:xfrm>
            <a:prstGeom prst="rect">
              <a:avLst/>
            </a:prstGeom>
          </p:spPr>
        </p:pic>
        <p:pic>
          <p:nvPicPr>
            <p:cNvPr id="53" name="Picture 52"/>
            <p:cNvPicPr>
              <a:picLocks noChangeAspect="1"/>
            </p:cNvPicPr>
            <p:nvPr/>
          </p:nvPicPr>
          <p:blipFill>
            <a:blip r:embed="rId8">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Lst>
            </a:blip>
            <a:stretch>
              <a:fillRect/>
            </a:stretch>
          </p:blipFill>
          <p:spPr>
            <a:xfrm>
              <a:off x="4230523" y="3473774"/>
              <a:ext cx="1197961" cy="1197961"/>
            </a:xfrm>
            <a:prstGeom prst="rect">
              <a:avLst/>
            </a:prstGeom>
          </p:spPr>
        </p:pic>
      </p:grpSp>
      <p:sp>
        <p:nvSpPr>
          <p:cNvPr id="3" name="TextBox 2"/>
          <p:cNvSpPr txBox="1"/>
          <p:nvPr/>
        </p:nvSpPr>
        <p:spPr>
          <a:xfrm rot="3101903">
            <a:off x="5754923" y="2004576"/>
            <a:ext cx="989758" cy="461665"/>
          </a:xfrm>
          <a:prstGeom prst="rect">
            <a:avLst/>
          </a:prstGeom>
          <a:noFill/>
        </p:spPr>
        <p:txBody>
          <a:bodyPr wrap="none" rtlCol="0">
            <a:spAutoFit/>
            <a:scene3d>
              <a:camera prst="orthographicFront"/>
              <a:lightRig rig="threePt" dir="t"/>
            </a:scene3d>
            <a:sp3d extrusionH="57150">
              <a:bevelT w="38100" h="38100" prst="relaxedInset"/>
            </a:sp3d>
          </a:bodyPr>
          <a:lstStyle/>
          <a:p>
            <a:r>
              <a:rPr lang="en-US" sz="2400" b="1" dirty="0" err="1">
                <a:ln w="0"/>
                <a:solidFill>
                  <a:srgbClr val="002060"/>
                </a:solidFill>
                <a:effectLst>
                  <a:outerShdw blurRad="38100" dist="25400" dir="5400000" algn="ctr" rotWithShape="0">
                    <a:srgbClr val="6E747A">
                      <a:alpha val="43000"/>
                    </a:srgbClr>
                  </a:outerShdw>
                </a:effectLst>
              </a:rPr>
              <a:t>Optim</a:t>
            </a:r>
            <a:endParaRPr lang="en-US" sz="2400" b="1" dirty="0">
              <a:ln w="0"/>
              <a:solidFill>
                <a:srgbClr val="002060"/>
              </a:solidFill>
              <a:effectLst>
                <a:outerShdw blurRad="38100" dist="25400" dir="5400000" algn="ctr" rotWithShape="0">
                  <a:srgbClr val="6E747A">
                    <a:alpha val="43000"/>
                  </a:srgbClr>
                </a:outerShdw>
              </a:effectLst>
            </a:endParaRPr>
          </a:p>
        </p:txBody>
      </p:sp>
      <p:sp>
        <p:nvSpPr>
          <p:cNvPr id="16" name="TextBox 15"/>
          <p:cNvSpPr txBox="1"/>
          <p:nvPr/>
        </p:nvSpPr>
        <p:spPr>
          <a:xfrm rot="8118707">
            <a:off x="5756166" y="4968931"/>
            <a:ext cx="989758" cy="461665"/>
          </a:xfrm>
          <a:prstGeom prst="rect">
            <a:avLst/>
          </a:prstGeom>
          <a:noFill/>
        </p:spPr>
        <p:txBody>
          <a:bodyPr wrap="none" rtlCol="0">
            <a:spAutoFit/>
            <a:scene3d>
              <a:camera prst="orthographicFront"/>
              <a:lightRig rig="threePt" dir="t"/>
            </a:scene3d>
            <a:sp3d extrusionH="57150">
              <a:bevelT w="38100" h="38100" prst="relaxedInset"/>
            </a:sp3d>
          </a:bodyPr>
          <a:lstStyle/>
          <a:p>
            <a:r>
              <a:rPr lang="en-US" sz="2400" b="1" dirty="0" err="1">
                <a:ln w="0"/>
                <a:solidFill>
                  <a:srgbClr val="002060"/>
                </a:solidFill>
                <a:effectLst>
                  <a:outerShdw blurRad="38100" dist="25400" dir="5400000" algn="ctr" rotWithShape="0">
                    <a:srgbClr val="6E747A">
                      <a:alpha val="43000"/>
                    </a:srgbClr>
                  </a:outerShdw>
                </a:effectLst>
              </a:rPr>
              <a:t>Optim</a:t>
            </a:r>
            <a:endParaRPr lang="en-US" sz="2400" b="1" dirty="0">
              <a:ln w="0"/>
              <a:solidFill>
                <a:srgbClr val="002060"/>
              </a:solidFill>
              <a:effectLst>
                <a:outerShdw blurRad="38100" dist="25400" dir="5400000" algn="ctr" rotWithShape="0">
                  <a:srgbClr val="6E747A">
                    <a:alpha val="43000"/>
                  </a:srgbClr>
                </a:outerShdw>
              </a:effectLst>
            </a:endParaRPr>
          </a:p>
        </p:txBody>
      </p:sp>
      <p:sp>
        <p:nvSpPr>
          <p:cNvPr id="17" name="TextBox 16"/>
          <p:cNvSpPr txBox="1"/>
          <p:nvPr/>
        </p:nvSpPr>
        <p:spPr>
          <a:xfrm rot="18824181">
            <a:off x="2361950" y="2048598"/>
            <a:ext cx="989758" cy="461665"/>
          </a:xfrm>
          <a:prstGeom prst="rect">
            <a:avLst/>
          </a:prstGeom>
          <a:noFill/>
        </p:spPr>
        <p:txBody>
          <a:bodyPr wrap="none" rtlCol="0">
            <a:spAutoFit/>
            <a:scene3d>
              <a:camera prst="orthographicFront"/>
              <a:lightRig rig="threePt" dir="t"/>
            </a:scene3d>
            <a:sp3d extrusionH="57150">
              <a:bevelT w="38100" h="38100" prst="relaxedInset"/>
            </a:sp3d>
          </a:bodyPr>
          <a:lstStyle/>
          <a:p>
            <a:r>
              <a:rPr lang="en-US" sz="2400" b="1" dirty="0" err="1">
                <a:ln w="0"/>
                <a:solidFill>
                  <a:srgbClr val="002060"/>
                </a:solidFill>
                <a:effectLst>
                  <a:outerShdw blurRad="38100" dist="25400" dir="5400000" algn="ctr" rotWithShape="0">
                    <a:srgbClr val="6E747A">
                      <a:alpha val="43000"/>
                    </a:srgbClr>
                  </a:outerShdw>
                </a:effectLst>
              </a:rPr>
              <a:t>Optim</a:t>
            </a:r>
            <a:endParaRPr lang="en-US" sz="2400" b="1" dirty="0">
              <a:ln w="0"/>
              <a:solidFill>
                <a:srgbClr val="002060"/>
              </a:solidFill>
              <a:effectLst>
                <a:outerShdw blurRad="38100" dist="25400" dir="5400000" algn="ctr" rotWithShape="0">
                  <a:srgbClr val="6E747A">
                    <a:alpha val="43000"/>
                  </a:srgbClr>
                </a:outerShdw>
              </a:effectLst>
            </a:endParaRPr>
          </a:p>
        </p:txBody>
      </p:sp>
      <p:sp>
        <p:nvSpPr>
          <p:cNvPr id="18" name="TextBox 17"/>
          <p:cNvSpPr txBox="1"/>
          <p:nvPr/>
        </p:nvSpPr>
        <p:spPr>
          <a:xfrm rot="13795183">
            <a:off x="2556876" y="5121423"/>
            <a:ext cx="989758" cy="461665"/>
          </a:xfrm>
          <a:prstGeom prst="rect">
            <a:avLst/>
          </a:prstGeom>
          <a:noFill/>
        </p:spPr>
        <p:txBody>
          <a:bodyPr wrap="none" rtlCol="0">
            <a:spAutoFit/>
            <a:scene3d>
              <a:camera prst="orthographicFront"/>
              <a:lightRig rig="threePt" dir="t"/>
            </a:scene3d>
            <a:sp3d extrusionH="57150">
              <a:bevelT w="38100" h="38100" prst="relaxedInset"/>
            </a:sp3d>
          </a:bodyPr>
          <a:lstStyle/>
          <a:p>
            <a:r>
              <a:rPr lang="en-US" sz="2400" b="1" dirty="0" err="1">
                <a:ln w="0"/>
                <a:solidFill>
                  <a:srgbClr val="002060"/>
                </a:solidFill>
                <a:effectLst>
                  <a:outerShdw blurRad="38100" dist="25400" dir="5400000" algn="ctr" rotWithShape="0">
                    <a:srgbClr val="6E747A">
                      <a:alpha val="43000"/>
                    </a:srgbClr>
                  </a:outerShdw>
                </a:effectLst>
              </a:rPr>
              <a:t>Optim</a:t>
            </a:r>
            <a:endParaRPr lang="en-US" sz="2400" b="1" dirty="0">
              <a:ln w="0"/>
              <a:solidFill>
                <a:srgbClr val="002060"/>
              </a:solidFill>
              <a:effectLst>
                <a:outerShdw blurRad="38100" dist="25400" dir="5400000" algn="ctr" rotWithShape="0">
                  <a:srgbClr val="6E747A">
                    <a:alpha val="43000"/>
                  </a:srgbClr>
                </a:outerShdw>
              </a:effectLst>
            </a:endParaRPr>
          </a:p>
        </p:txBody>
      </p:sp>
      <p:grpSp>
        <p:nvGrpSpPr>
          <p:cNvPr id="6" name="Group 5"/>
          <p:cNvGrpSpPr>
            <a:grpSpLocks noChangeAspect="1"/>
          </p:cNvGrpSpPr>
          <p:nvPr/>
        </p:nvGrpSpPr>
        <p:grpSpPr>
          <a:xfrm>
            <a:off x="4099359" y="1924062"/>
            <a:ext cx="1543067" cy="885223"/>
            <a:chOff x="1888711" y="913048"/>
            <a:chExt cx="1994759" cy="1144352"/>
          </a:xfrm>
          <a:effectLst>
            <a:glow rad="228600">
              <a:schemeClr val="accent1">
                <a:satMod val="175000"/>
                <a:alpha val="40000"/>
              </a:schemeClr>
            </a:glow>
          </a:effectLst>
        </p:grpSpPr>
        <p:pic>
          <p:nvPicPr>
            <p:cNvPr id="21" name="Picture 7" descr="cotton-cloud.png"/>
            <p:cNvPicPr>
              <a:picLocks noChangeAspect="1"/>
            </p:cNvPicPr>
            <p:nvPr/>
          </p:nvPicPr>
          <p:blipFill>
            <a:blip r:embed="rId10" cstate="print">
              <a:lum bright="70000" contrast="-70000"/>
              <a:extLst>
                <a:ext uri="{BEBA8EAE-BF5A-486C-A8C5-ECC9F3942E4B}">
                  <a14:imgProps xmlns:a14="http://schemas.microsoft.com/office/drawing/2010/main">
                    <a14:imgLayer r:embed="rId11">
                      <a14:imgEffect>
                        <a14:artisticGlowEdges/>
                      </a14:imgEffect>
                      <a14:imgEffect>
                        <a14:saturation sat="200000"/>
                      </a14:imgEffect>
                      <a14:imgEffect>
                        <a14:brightnessContrast bright="-40000" contrast="40000"/>
                      </a14:imgEffect>
                    </a14:imgLayer>
                  </a14:imgProps>
                </a:ext>
              </a:extLst>
            </a:blip>
            <a:srcRect/>
            <a:stretch>
              <a:fillRect/>
            </a:stretch>
          </p:blipFill>
          <p:spPr bwMode="auto">
            <a:xfrm>
              <a:off x="1888711" y="913048"/>
              <a:ext cx="1994759" cy="1144352"/>
            </a:xfrm>
            <a:prstGeom prst="rect">
              <a:avLst/>
            </a:prstGeom>
            <a:noFill/>
            <a:ln w="9525">
              <a:noFill/>
              <a:miter lim="800000"/>
              <a:headEnd/>
              <a:tailEnd/>
            </a:ln>
            <a:scene3d>
              <a:camera prst="orthographicFront"/>
              <a:lightRig rig="threePt" dir="t"/>
            </a:scene3d>
            <a:sp3d>
              <a:bevelT prst="angle"/>
            </a:sp3d>
          </p:spPr>
        </p:pic>
        <p:sp>
          <p:nvSpPr>
            <p:cNvPr id="5" name="TextBox 4"/>
            <p:cNvSpPr txBox="1"/>
            <p:nvPr/>
          </p:nvSpPr>
          <p:spPr>
            <a:xfrm>
              <a:off x="2194704" y="1361416"/>
              <a:ext cx="1023037" cy="297517"/>
            </a:xfrm>
            <a:prstGeom prst="rect">
              <a:avLst/>
            </a:prstGeom>
            <a:noFill/>
            <a:scene3d>
              <a:camera prst="orthographicFront"/>
              <a:lightRig rig="threePt" dir="t"/>
            </a:scene3d>
            <a:sp3d>
              <a:bevelT prst="angle"/>
            </a:sp3d>
          </p:spPr>
          <p:txBody>
            <a:bodyPr wrap="none" rtlCol="0">
              <a:spAutoFit/>
            </a:bodyPr>
            <a:lstStyle/>
            <a:p>
              <a:pPr>
                <a:lnSpc>
                  <a:spcPts val="1500"/>
                </a:lnSpc>
              </a:pPr>
              <a:r>
                <a:rPr lang="en-US" dirty="0">
                  <a:solidFill>
                    <a:schemeClr val="tx2">
                      <a:lumMod val="50000"/>
                    </a:schemeClr>
                  </a:solidFill>
                  <a:effectLst>
                    <a:outerShdw blurRad="38100" dist="38100" dir="2700000" algn="tl">
                      <a:srgbClr val="000000">
                        <a:alpha val="43137"/>
                      </a:srgbClr>
                    </a:outerShdw>
                  </a:effectLst>
                </a:rPr>
                <a:t>on Cloud</a:t>
              </a:r>
            </a:p>
          </p:txBody>
        </p:sp>
      </p:grpSp>
      <p:grpSp>
        <p:nvGrpSpPr>
          <p:cNvPr id="7" name="Group 6"/>
          <p:cNvGrpSpPr>
            <a:grpSpLocks noChangeAspect="1"/>
          </p:cNvGrpSpPr>
          <p:nvPr/>
        </p:nvGrpSpPr>
        <p:grpSpPr>
          <a:xfrm>
            <a:off x="4160788" y="5823669"/>
            <a:ext cx="1543067" cy="885223"/>
            <a:chOff x="3585871" y="5828344"/>
            <a:chExt cx="1994759" cy="1144352"/>
          </a:xfrm>
          <a:effectLst>
            <a:glow rad="139700">
              <a:schemeClr val="accent1">
                <a:satMod val="175000"/>
                <a:alpha val="40000"/>
              </a:schemeClr>
            </a:glow>
          </a:effectLst>
        </p:grpSpPr>
        <p:pic>
          <p:nvPicPr>
            <p:cNvPr id="25" name="Picture 7" descr="cotton-cloud.png"/>
            <p:cNvPicPr>
              <a:picLocks noChangeAspect="1"/>
            </p:cNvPicPr>
            <p:nvPr/>
          </p:nvPicPr>
          <p:blipFill>
            <a:blip r:embed="rId10" cstate="print">
              <a:lum bright="70000" contrast="-70000"/>
              <a:extLst>
                <a:ext uri="{BEBA8EAE-BF5A-486C-A8C5-ECC9F3942E4B}">
                  <a14:imgProps xmlns:a14="http://schemas.microsoft.com/office/drawing/2010/main">
                    <a14:imgLayer r:embed="rId11">
                      <a14:imgEffect>
                        <a14:artisticGlowEdges/>
                      </a14:imgEffect>
                      <a14:imgEffect>
                        <a14:saturation sat="200000"/>
                      </a14:imgEffect>
                      <a14:imgEffect>
                        <a14:brightnessContrast bright="-40000" contrast="40000"/>
                      </a14:imgEffect>
                    </a14:imgLayer>
                  </a14:imgProps>
                </a:ext>
              </a:extLst>
            </a:blip>
            <a:srcRect/>
            <a:stretch>
              <a:fillRect/>
            </a:stretch>
          </p:blipFill>
          <p:spPr bwMode="auto">
            <a:xfrm>
              <a:off x="3585871" y="5828344"/>
              <a:ext cx="1994759" cy="1144352"/>
            </a:xfrm>
            <a:prstGeom prst="rect">
              <a:avLst/>
            </a:prstGeom>
            <a:noFill/>
            <a:ln w="9525">
              <a:noFill/>
              <a:miter lim="800000"/>
              <a:headEnd/>
              <a:tailEnd/>
            </a:ln>
            <a:scene3d>
              <a:camera prst="orthographicFront"/>
              <a:lightRig rig="threePt" dir="t"/>
            </a:scene3d>
            <a:sp3d>
              <a:bevelT prst="angle"/>
            </a:sp3d>
          </p:spPr>
        </p:pic>
        <p:sp>
          <p:nvSpPr>
            <p:cNvPr id="26" name="TextBox 25"/>
            <p:cNvSpPr txBox="1"/>
            <p:nvPr/>
          </p:nvSpPr>
          <p:spPr>
            <a:xfrm>
              <a:off x="4018247" y="6301172"/>
              <a:ext cx="1023037" cy="297517"/>
            </a:xfrm>
            <a:prstGeom prst="rect">
              <a:avLst/>
            </a:prstGeom>
            <a:noFill/>
            <a:scene3d>
              <a:camera prst="orthographicFront"/>
              <a:lightRig rig="threePt" dir="t"/>
            </a:scene3d>
            <a:sp3d>
              <a:bevelT prst="angle"/>
            </a:sp3d>
          </p:spPr>
          <p:txBody>
            <a:bodyPr wrap="none" rtlCol="0">
              <a:spAutoFit/>
            </a:bodyPr>
            <a:lstStyle/>
            <a:p>
              <a:pPr>
                <a:lnSpc>
                  <a:spcPts val="1500"/>
                </a:lnSpc>
              </a:pPr>
              <a:r>
                <a:rPr lang="en-US" dirty="0">
                  <a:solidFill>
                    <a:schemeClr val="tx2">
                      <a:lumMod val="50000"/>
                    </a:schemeClr>
                  </a:solidFill>
                  <a:effectLst>
                    <a:outerShdw blurRad="38100" dist="38100" dir="2700000" algn="tl">
                      <a:srgbClr val="000000">
                        <a:alpha val="43137"/>
                      </a:srgbClr>
                    </a:outerShdw>
                  </a:effectLst>
                </a:rPr>
                <a:t>on Cloud</a:t>
              </a:r>
            </a:p>
          </p:txBody>
        </p:sp>
      </p:grpSp>
      <p:sp>
        <p:nvSpPr>
          <p:cNvPr id="11" name="Rectangle 10"/>
          <p:cNvSpPr/>
          <p:nvPr/>
        </p:nvSpPr>
        <p:spPr>
          <a:xfrm>
            <a:off x="6487254" y="1265468"/>
            <a:ext cx="2428146" cy="1200329"/>
          </a:xfrm>
          <a:prstGeom prst="rect">
            <a:avLst/>
          </a:prstGeom>
        </p:spPr>
        <p:txBody>
          <a:bodyPr wrap="square">
            <a:spAutoFit/>
          </a:bodyPr>
          <a:lstStyle/>
          <a:p>
            <a:pPr algn="r"/>
            <a:r>
              <a:rPr lang="en-US" sz="3600" dirty="0" err="1">
                <a:ln w="0"/>
                <a:solidFill>
                  <a:srgbClr val="0070C0"/>
                </a:solidFill>
                <a:effectLst>
                  <a:outerShdw blurRad="38100" dist="19050" dir="2700000" algn="tl" rotWithShape="0">
                    <a:schemeClr val="dk1">
                      <a:alpha val="40000"/>
                    </a:schemeClr>
                  </a:outerShdw>
                </a:effectLst>
              </a:rPr>
              <a:t>Optim</a:t>
            </a:r>
            <a:r>
              <a:rPr lang="en-US" sz="3600" dirty="0">
                <a:ln w="0"/>
                <a:solidFill>
                  <a:srgbClr val="0070C0"/>
                </a:solidFill>
                <a:effectLst>
                  <a:outerShdw blurRad="38100" dist="19050" dir="2700000" algn="tl" rotWithShape="0">
                    <a:schemeClr val="dk1">
                      <a:alpha val="40000"/>
                    </a:schemeClr>
                  </a:outerShdw>
                </a:effectLst>
              </a:rPr>
              <a:t> Use Cases</a:t>
            </a:r>
            <a:endParaRPr lang="en-US" sz="3600" dirty="0">
              <a:solidFill>
                <a:srgbClr val="0070C0"/>
              </a:solidFill>
            </a:endParaRPr>
          </a:p>
        </p:txBody>
      </p:sp>
      <p:grpSp>
        <p:nvGrpSpPr>
          <p:cNvPr id="9" name="Group 8"/>
          <p:cNvGrpSpPr/>
          <p:nvPr/>
        </p:nvGrpSpPr>
        <p:grpSpPr>
          <a:xfrm>
            <a:off x="1206201" y="3969100"/>
            <a:ext cx="1349392" cy="1350359"/>
            <a:chOff x="1206201" y="3969100"/>
            <a:chExt cx="1349392" cy="1350359"/>
          </a:xfrm>
        </p:grpSpPr>
        <p:sp>
          <p:nvSpPr>
            <p:cNvPr id="4" name="Oval 3"/>
            <p:cNvSpPr>
              <a:spLocks noChangeAspect="1"/>
            </p:cNvSpPr>
            <p:nvPr/>
          </p:nvSpPr>
          <p:spPr>
            <a:xfrm>
              <a:off x="1206201" y="3969100"/>
              <a:ext cx="1349392" cy="1350359"/>
            </a:xfrm>
            <a:prstGeom prst="ellipse">
              <a:avLst/>
            </a:prstGeom>
            <a:solidFill>
              <a:srgbClr val="CC00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500" dirty="0"/>
            </a:p>
          </p:txBody>
        </p:sp>
        <p:sp>
          <p:nvSpPr>
            <p:cNvPr id="8" name="TextBox 7"/>
            <p:cNvSpPr txBox="1"/>
            <p:nvPr/>
          </p:nvSpPr>
          <p:spPr>
            <a:xfrm>
              <a:off x="1222085" y="4379671"/>
              <a:ext cx="1327608" cy="584775"/>
            </a:xfrm>
            <a:prstGeom prst="rect">
              <a:avLst/>
            </a:prstGeom>
            <a:noFill/>
          </p:spPr>
          <p:txBody>
            <a:bodyPr wrap="none" rtlCol="0">
              <a:spAutoFit/>
            </a:bodyPr>
            <a:lstStyle/>
            <a:p>
              <a:pPr algn="ctr"/>
              <a:r>
                <a:rPr lang="en-US" sz="1600" dirty="0">
                  <a:solidFill>
                    <a:schemeClr val="bg1"/>
                  </a:solidFill>
                  <a:effectLst>
                    <a:outerShdw blurRad="38100" dist="38100" dir="2700000" algn="tl">
                      <a:srgbClr val="000000">
                        <a:alpha val="43137"/>
                      </a:srgbClr>
                    </a:outerShdw>
                  </a:effectLst>
                </a:rPr>
                <a:t>Test Data</a:t>
              </a:r>
            </a:p>
            <a:p>
              <a:pPr algn="ctr"/>
              <a:r>
                <a:rPr lang="en-US" sz="1600" dirty="0">
                  <a:solidFill>
                    <a:schemeClr val="bg1"/>
                  </a:solidFill>
                  <a:effectLst>
                    <a:outerShdw blurRad="38100" dist="38100" dir="2700000" algn="tl">
                      <a:srgbClr val="000000">
                        <a:alpha val="43137"/>
                      </a:srgbClr>
                    </a:outerShdw>
                  </a:effectLst>
                </a:rPr>
                <a:t>Orchestrator</a:t>
              </a:r>
            </a:p>
          </p:txBody>
        </p:sp>
      </p:grpSp>
      <p:grpSp>
        <p:nvGrpSpPr>
          <p:cNvPr id="10" name="Group 9"/>
          <p:cNvGrpSpPr/>
          <p:nvPr/>
        </p:nvGrpSpPr>
        <p:grpSpPr>
          <a:xfrm>
            <a:off x="946560" y="2289655"/>
            <a:ext cx="1349929" cy="1350361"/>
            <a:chOff x="946560" y="2289655"/>
            <a:chExt cx="1349929" cy="1350361"/>
          </a:xfrm>
        </p:grpSpPr>
        <p:sp>
          <p:nvSpPr>
            <p:cNvPr id="20" name="Oval 19"/>
            <p:cNvSpPr/>
            <p:nvPr/>
          </p:nvSpPr>
          <p:spPr>
            <a:xfrm>
              <a:off x="946560" y="2289655"/>
              <a:ext cx="1349392" cy="1350361"/>
            </a:xfrm>
            <a:prstGeom prst="ellipse">
              <a:avLst/>
            </a:prstGeom>
            <a:solidFill>
              <a:srgbClr val="5274D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500"/>
                </a:lnSpc>
              </a:pPr>
              <a:endParaRPr lang="en-US" sz="1500" dirty="0">
                <a:effectLst>
                  <a:outerShdw blurRad="38100" dist="38100" dir="2700000" algn="tl">
                    <a:srgbClr val="000000">
                      <a:alpha val="43137"/>
                    </a:srgbClr>
                  </a:outerShdw>
                </a:effectLst>
              </a:endParaRPr>
            </a:p>
          </p:txBody>
        </p:sp>
        <p:sp>
          <p:nvSpPr>
            <p:cNvPr id="28" name="TextBox 27"/>
            <p:cNvSpPr txBox="1"/>
            <p:nvPr/>
          </p:nvSpPr>
          <p:spPr>
            <a:xfrm>
              <a:off x="970485" y="2452728"/>
              <a:ext cx="1326004" cy="923330"/>
            </a:xfrm>
            <a:prstGeom prst="rect">
              <a:avLst/>
            </a:prstGeom>
            <a:noFill/>
          </p:spPr>
          <p:txBody>
            <a:bodyPr wrap="none" rtlCol="0">
              <a:spAutoFit/>
            </a:bodyPr>
            <a:lstStyle/>
            <a:p>
              <a:pPr algn="ctr"/>
              <a:r>
                <a:rPr lang="en-US" dirty="0">
                  <a:solidFill>
                    <a:schemeClr val="bg1"/>
                  </a:solidFill>
                  <a:effectLst>
                    <a:outerShdw blurRad="38100" dist="38100" dir="2700000" algn="tl">
                      <a:srgbClr val="000000">
                        <a:alpha val="43137"/>
                      </a:srgbClr>
                    </a:outerShdw>
                  </a:effectLst>
                </a:rPr>
                <a:t>Synthetic</a:t>
              </a:r>
            </a:p>
            <a:p>
              <a:pPr algn="ctr"/>
              <a:r>
                <a:rPr lang="en-US" dirty="0">
                  <a:solidFill>
                    <a:schemeClr val="bg1"/>
                  </a:solidFill>
                  <a:effectLst>
                    <a:outerShdw blurRad="38100" dist="38100" dir="2700000" algn="tl">
                      <a:srgbClr val="000000">
                        <a:alpha val="43137"/>
                      </a:srgbClr>
                    </a:outerShdw>
                  </a:effectLst>
                </a:rPr>
                <a:t>Test Data</a:t>
              </a:r>
            </a:p>
            <a:p>
              <a:pPr algn="ctr"/>
              <a:r>
                <a:rPr lang="en-US" dirty="0">
                  <a:solidFill>
                    <a:schemeClr val="bg1"/>
                  </a:solidFill>
                  <a:effectLst>
                    <a:outerShdw blurRad="38100" dist="38100" dir="2700000" algn="tl">
                      <a:srgbClr val="000000">
                        <a:alpha val="43137"/>
                      </a:srgbClr>
                    </a:outerShdw>
                  </a:effectLst>
                </a:rPr>
                <a:t>Fabrication</a:t>
              </a:r>
              <a:endParaRPr lang="en-US" sz="1200" dirty="0">
                <a:solidFill>
                  <a:schemeClr val="bg1"/>
                </a:solidFill>
                <a:effectLst>
                  <a:outerShdw blurRad="38100" dist="38100" dir="2700000" algn="tl">
                    <a:srgbClr val="000000">
                      <a:alpha val="43137"/>
                    </a:srgbClr>
                  </a:outerShdw>
                </a:effectLst>
              </a:endParaRPr>
            </a:p>
          </p:txBody>
        </p:sp>
      </p:grpSp>
      <p:sp>
        <p:nvSpPr>
          <p:cNvPr id="15" name="Text Placeholder 14">
            <a:extLst>
              <a:ext uri="{FF2B5EF4-FFF2-40B4-BE49-F238E27FC236}">
                <a16:creationId xmlns:a16="http://schemas.microsoft.com/office/drawing/2014/main" id="{89706BAA-2557-4BC9-A67E-D24AAF03FA53}"/>
              </a:ext>
            </a:extLst>
          </p:cNvPr>
          <p:cNvSpPr>
            <a:spLocks noGrp="1"/>
          </p:cNvSpPr>
          <p:nvPr>
            <p:ph type="body" sz="quarter" idx="12"/>
          </p:nvPr>
        </p:nvSpPr>
        <p:spPr/>
        <p:txBody>
          <a:bodyPr/>
          <a:lstStyle/>
          <a:p>
            <a:r>
              <a:rPr lang="en-US" dirty="0"/>
              <a:t>IBM Automated Data Management Platform</a:t>
            </a:r>
          </a:p>
        </p:txBody>
      </p:sp>
    </p:spTree>
    <p:extLst>
      <p:ext uri="{BB962C8B-B14F-4D97-AF65-F5344CB8AC3E}">
        <p14:creationId xmlns:p14="http://schemas.microsoft.com/office/powerpoint/2010/main" val="3710025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53" presetClass="entr" presetSubtype="16" fill="hold" nodeType="withEffect">
                                  <p:stCondLst>
                                    <p:cond delay="200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fltVal val="0"/>
                                          </p:val>
                                        </p:tav>
                                        <p:tav tm="100000">
                                          <p:val>
                                            <p:strVal val="#ppt_w"/>
                                          </p:val>
                                        </p:tav>
                                      </p:tavLst>
                                    </p:anim>
                                    <p:anim calcmode="lin" valueType="num">
                                      <p:cBhvr>
                                        <p:cTn id="13" dur="2000" fill="hold"/>
                                        <p:tgtEl>
                                          <p:spTgt spid="7"/>
                                        </p:tgtEl>
                                        <p:attrNameLst>
                                          <p:attrName>ppt_h</p:attrName>
                                        </p:attrNameLst>
                                      </p:cBhvr>
                                      <p:tavLst>
                                        <p:tav tm="0">
                                          <p:val>
                                            <p:fltVal val="0"/>
                                          </p:val>
                                        </p:tav>
                                        <p:tav tm="100000">
                                          <p:val>
                                            <p:strVal val="#ppt_h"/>
                                          </p:val>
                                        </p:tav>
                                      </p:tavLst>
                                    </p:anim>
                                    <p:animEffect transition="in" filter="fade">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2000" fill="hold"/>
                                        <p:tgtEl>
                                          <p:spTgt spid="10"/>
                                        </p:tgtEl>
                                        <p:attrNameLst>
                                          <p:attrName>ppt_w</p:attrName>
                                        </p:attrNameLst>
                                      </p:cBhvr>
                                      <p:tavLst>
                                        <p:tav tm="0">
                                          <p:val>
                                            <p:fltVal val="0"/>
                                          </p:val>
                                        </p:tav>
                                        <p:tav tm="100000">
                                          <p:val>
                                            <p:strVal val="#ppt_w"/>
                                          </p:val>
                                        </p:tav>
                                      </p:tavLst>
                                    </p:anim>
                                    <p:anim calcmode="lin" valueType="num">
                                      <p:cBhvr>
                                        <p:cTn id="20" dur="2000" fill="hold"/>
                                        <p:tgtEl>
                                          <p:spTgt spid="10"/>
                                        </p:tgtEl>
                                        <p:attrNameLst>
                                          <p:attrName>ppt_h</p:attrName>
                                        </p:attrNameLst>
                                      </p:cBhvr>
                                      <p:tavLst>
                                        <p:tav tm="0">
                                          <p:val>
                                            <p:fltVal val="0"/>
                                          </p:val>
                                        </p:tav>
                                        <p:tav tm="100000">
                                          <p:val>
                                            <p:strVal val="#ppt_h"/>
                                          </p:val>
                                        </p:tav>
                                      </p:tavLst>
                                    </p:anim>
                                    <p:animEffect transition="in" filter="fade">
                                      <p:cBhvr>
                                        <p:cTn id="21" dur="2000"/>
                                        <p:tgtEl>
                                          <p:spTgt spid="10"/>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2000" fill="hold"/>
                                        <p:tgtEl>
                                          <p:spTgt spid="9"/>
                                        </p:tgtEl>
                                        <p:attrNameLst>
                                          <p:attrName>ppt_w</p:attrName>
                                        </p:attrNameLst>
                                      </p:cBhvr>
                                      <p:tavLst>
                                        <p:tav tm="0">
                                          <p:val>
                                            <p:fltVal val="0"/>
                                          </p:val>
                                        </p:tav>
                                        <p:tav tm="100000">
                                          <p:val>
                                            <p:strVal val="#ppt_w"/>
                                          </p:val>
                                        </p:tav>
                                      </p:tavLst>
                                    </p:anim>
                                    <p:anim calcmode="lin" valueType="num">
                                      <p:cBhvr>
                                        <p:cTn id="26" dur="2000" fill="hold"/>
                                        <p:tgtEl>
                                          <p:spTgt spid="9"/>
                                        </p:tgtEl>
                                        <p:attrNameLst>
                                          <p:attrName>ppt_h</p:attrName>
                                        </p:attrNameLst>
                                      </p:cBhvr>
                                      <p:tavLst>
                                        <p:tav tm="0">
                                          <p:val>
                                            <p:fltVal val="0"/>
                                          </p:val>
                                        </p:tav>
                                        <p:tav tm="100000">
                                          <p:val>
                                            <p:strVal val="#ppt_h"/>
                                          </p:val>
                                        </p:tav>
                                      </p:tavLst>
                                    </p:anim>
                                    <p:animEffect transition="in" filter="fade">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sz="2800" b="1" dirty="0" err="1"/>
              <a:t>InfoSphere</a:t>
            </a:r>
            <a:r>
              <a:rPr lang="en-US" sz="2800" b="1" dirty="0"/>
              <a:t> </a:t>
            </a:r>
            <a:r>
              <a:rPr lang="en-US" sz="2800" b="1" dirty="0" err="1"/>
              <a:t>Optim</a:t>
            </a:r>
            <a:endParaRPr lang="en-US" sz="2800" b="1" dirty="0"/>
          </a:p>
        </p:txBody>
      </p:sp>
      <p:pic>
        <p:nvPicPr>
          <p:cNvPr id="34" name="Picture 33">
            <a:extLst>
              <a:ext uri="{FF2B5EF4-FFF2-40B4-BE49-F238E27FC236}">
                <a16:creationId xmlns:a16="http://schemas.microsoft.com/office/drawing/2014/main" id="{BFC7C8F1-231E-47E3-8F81-BE7ED1D5C91E}"/>
              </a:ext>
            </a:extLst>
          </p:cNvPr>
          <p:cNvPicPr>
            <a:picLocks noChangeAspect="1"/>
          </p:cNvPicPr>
          <p:nvPr/>
        </p:nvPicPr>
        <p:blipFill>
          <a:blip r:embed="rId2"/>
          <a:stretch>
            <a:fillRect/>
          </a:stretch>
        </p:blipFill>
        <p:spPr>
          <a:xfrm>
            <a:off x="0" y="1877827"/>
            <a:ext cx="9148637" cy="3554566"/>
          </a:xfrm>
          <a:prstGeom prst="rect">
            <a:avLst/>
          </a:prstGeom>
        </p:spPr>
      </p:pic>
    </p:spTree>
    <p:extLst>
      <p:ext uri="{BB962C8B-B14F-4D97-AF65-F5344CB8AC3E}">
        <p14:creationId xmlns:p14="http://schemas.microsoft.com/office/powerpoint/2010/main" val="116587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6578" name="Picture 2" descr="box_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6013" y="1441450"/>
            <a:ext cx="2857500" cy="4989513"/>
          </a:xfrm>
          <a:prstGeom prst="rect">
            <a:avLst/>
          </a:prstGeom>
          <a:noFill/>
          <a:extLst>
            <a:ext uri="{909E8E84-426E-40DD-AFC4-6F175D3DCCD1}">
              <a14:hiddenFill xmlns:a14="http://schemas.microsoft.com/office/drawing/2010/main">
                <a:solidFill>
                  <a:srgbClr val="FFFFFF"/>
                </a:solidFill>
              </a14:hiddenFill>
            </a:ext>
          </a:extLst>
        </p:spPr>
      </p:pic>
      <p:sp>
        <p:nvSpPr>
          <p:cNvPr id="1176580" name="Rectangle 108"/>
          <p:cNvSpPr>
            <a:spLocks noChangeArrowheads="1"/>
          </p:cNvSpPr>
          <p:nvPr/>
        </p:nvSpPr>
        <p:spPr bwMode="auto">
          <a:xfrm>
            <a:off x="6343650" y="4376738"/>
            <a:ext cx="26225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430" tIns="45715" rIns="91430" bIns="45715">
            <a:spAutoFit/>
          </a:bodyPr>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lnSpc>
                <a:spcPct val="95000"/>
              </a:lnSpc>
              <a:spcBef>
                <a:spcPct val="15000"/>
              </a:spcBef>
              <a:spcAft>
                <a:spcPct val="15000"/>
              </a:spcAft>
              <a:buClr>
                <a:srgbClr val="000000"/>
              </a:buClr>
              <a:buFont typeface="Wingdings" panose="05000000000000000000" pitchFamily="2" charset="2"/>
              <a:buChar char="§"/>
            </a:pPr>
            <a:r>
              <a:rPr lang="en-US" altLang="en-US" sz="1400">
                <a:solidFill>
                  <a:srgbClr val="000000"/>
                </a:solidFill>
                <a:ea typeface="ＭＳ Ｐゴシック" panose="020B0600070205080204" pitchFamily="34" charset="-128"/>
              </a:rPr>
              <a:t>Reduce hardware, storage and maintenance costs </a:t>
            </a:r>
            <a:endParaRPr lang="en-GB" altLang="en-US" sz="1400">
              <a:solidFill>
                <a:srgbClr val="000000"/>
              </a:solidFill>
              <a:ea typeface="ＭＳ Ｐゴシック" panose="020B0600070205080204" pitchFamily="34" charset="-128"/>
            </a:endParaRPr>
          </a:p>
          <a:p>
            <a:pPr eaLnBrk="0" hangingPunct="0">
              <a:lnSpc>
                <a:spcPct val="95000"/>
              </a:lnSpc>
              <a:spcBef>
                <a:spcPct val="15000"/>
              </a:spcBef>
              <a:spcAft>
                <a:spcPct val="15000"/>
              </a:spcAft>
              <a:buClr>
                <a:srgbClr val="000000"/>
              </a:buClr>
              <a:buFont typeface="Wingdings" panose="05000000000000000000" pitchFamily="2" charset="2"/>
              <a:buChar char="§"/>
            </a:pPr>
            <a:r>
              <a:rPr lang="en-US" altLang="en-US" sz="1400">
                <a:solidFill>
                  <a:srgbClr val="000000"/>
                </a:solidFill>
                <a:ea typeface="ＭＳ Ｐゴシック" panose="020B0600070205080204" pitchFamily="34" charset="-128"/>
              </a:rPr>
              <a:t>Streamline application upgrades and improve application performance</a:t>
            </a:r>
          </a:p>
          <a:p>
            <a:pPr eaLnBrk="0" hangingPunct="0">
              <a:lnSpc>
                <a:spcPct val="95000"/>
              </a:lnSpc>
              <a:spcBef>
                <a:spcPct val="15000"/>
              </a:spcBef>
              <a:spcAft>
                <a:spcPct val="15000"/>
              </a:spcAft>
              <a:buClr>
                <a:srgbClr val="000000"/>
              </a:buClr>
              <a:buFont typeface="Wingdings" panose="05000000000000000000" pitchFamily="2" charset="2"/>
              <a:buChar char="§"/>
            </a:pPr>
            <a:r>
              <a:rPr lang="en-GB" altLang="en-US" sz="1400">
                <a:solidFill>
                  <a:srgbClr val="000000"/>
                </a:solidFill>
                <a:ea typeface="ＭＳ Ｐゴシック" panose="020B0600070205080204" pitchFamily="34" charset="-128"/>
              </a:rPr>
              <a:t>Safely retire legacy &amp; redundant applications while retaining the data</a:t>
            </a:r>
          </a:p>
        </p:txBody>
      </p:sp>
      <p:sp>
        <p:nvSpPr>
          <p:cNvPr id="1176581" name="Rectangle 109"/>
          <p:cNvSpPr>
            <a:spLocks noChangeArrowheads="1"/>
          </p:cNvSpPr>
          <p:nvPr/>
        </p:nvSpPr>
        <p:spPr bwMode="auto">
          <a:xfrm>
            <a:off x="6315075" y="2060575"/>
            <a:ext cx="2584450"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430" tIns="45715" rIns="91430" bIns="45715">
            <a:spAutoFit/>
          </a:bodyPr>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lnSpc>
                <a:spcPct val="95000"/>
              </a:lnSpc>
              <a:spcBef>
                <a:spcPct val="15000"/>
              </a:spcBef>
              <a:spcAft>
                <a:spcPct val="15000"/>
              </a:spcAft>
              <a:buClr>
                <a:srgbClr val="000000"/>
              </a:buClr>
              <a:buFont typeface="Wingdings" panose="05000000000000000000" pitchFamily="2" charset="2"/>
              <a:buChar char="§"/>
            </a:pPr>
            <a:r>
              <a:rPr lang="en-US" altLang="en-US" sz="1400">
                <a:solidFill>
                  <a:srgbClr val="000000"/>
                </a:solidFill>
              </a:rPr>
              <a:t>Archive, manage and retain application data according to business policies</a:t>
            </a:r>
          </a:p>
          <a:p>
            <a:pPr eaLnBrk="0" hangingPunct="0">
              <a:lnSpc>
                <a:spcPct val="95000"/>
              </a:lnSpc>
              <a:spcBef>
                <a:spcPct val="15000"/>
              </a:spcBef>
              <a:spcAft>
                <a:spcPct val="15000"/>
              </a:spcAft>
              <a:buClr>
                <a:srgbClr val="000000"/>
              </a:buClr>
              <a:buFont typeface="Wingdings" panose="05000000000000000000" pitchFamily="2" charset="2"/>
              <a:buChar char="§"/>
            </a:pPr>
            <a:r>
              <a:rPr lang="en-US" altLang="en-US" sz="1400">
                <a:solidFill>
                  <a:srgbClr val="000000"/>
                </a:solidFill>
              </a:rPr>
              <a:t>Minimize downtime during application upgrades </a:t>
            </a:r>
          </a:p>
          <a:p>
            <a:pPr eaLnBrk="0" hangingPunct="0">
              <a:lnSpc>
                <a:spcPct val="95000"/>
              </a:lnSpc>
              <a:spcBef>
                <a:spcPct val="15000"/>
              </a:spcBef>
              <a:spcAft>
                <a:spcPct val="15000"/>
              </a:spcAft>
              <a:buClr>
                <a:srgbClr val="000000"/>
              </a:buClr>
              <a:buFont typeface="Wingdings" panose="05000000000000000000" pitchFamily="2" charset="2"/>
              <a:buChar char="§"/>
            </a:pPr>
            <a:r>
              <a:rPr lang="en-US" altLang="en-US" sz="1400">
                <a:solidFill>
                  <a:srgbClr val="000000"/>
                </a:solidFill>
              </a:rPr>
              <a:t>Consolidate application portfolio and retire legacy applications</a:t>
            </a:r>
          </a:p>
          <a:p>
            <a:pPr eaLnBrk="0" hangingPunct="0">
              <a:lnSpc>
                <a:spcPct val="95000"/>
              </a:lnSpc>
              <a:spcBef>
                <a:spcPct val="15000"/>
              </a:spcBef>
              <a:spcAft>
                <a:spcPct val="15000"/>
              </a:spcAft>
              <a:buClr>
                <a:srgbClr val="000000"/>
              </a:buClr>
              <a:buFont typeface="Wingdings" panose="05000000000000000000" pitchFamily="2" charset="2"/>
              <a:buChar char="§"/>
            </a:pPr>
            <a:endParaRPr lang="en-US" altLang="en-US" sz="1400">
              <a:solidFill>
                <a:srgbClr val="000000"/>
              </a:solidFill>
            </a:endParaRPr>
          </a:p>
        </p:txBody>
      </p:sp>
      <p:sp>
        <p:nvSpPr>
          <p:cNvPr id="1176582" name="Text Box 117"/>
          <p:cNvSpPr txBox="1">
            <a:spLocks noChangeArrowheads="1"/>
          </p:cNvSpPr>
          <p:nvPr/>
        </p:nvSpPr>
        <p:spPr bwMode="auto">
          <a:xfrm>
            <a:off x="6527800" y="1606550"/>
            <a:ext cx="1492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prstDash val="lgDash"/>
                <a:miter lim="800000"/>
                <a:headEnd/>
                <a:tailEnd/>
              </a14:hiddenLine>
            </a:ext>
          </a:extLst>
        </p:spPr>
        <p:txBody>
          <a:bodyPr wrap="none" lIns="91430" tIns="45715" rIns="91430" bIns="45715">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chemeClr val="accent2"/>
              </a:buClr>
              <a:buFont typeface="Wingdings" panose="05000000000000000000" pitchFamily="2" charset="2"/>
              <a:buNone/>
            </a:pPr>
            <a:r>
              <a:rPr lang="en-US" altLang="en-US" b="1" i="1">
                <a:solidFill>
                  <a:schemeClr val="accent1"/>
                </a:solidFill>
                <a:latin typeface="Times New Roman" panose="02020603050405020304" pitchFamily="18" charset="0"/>
                <a:cs typeface="Times New Roman" panose="02020603050405020304" pitchFamily="18" charset="0"/>
              </a:rPr>
              <a:t>Requirements</a:t>
            </a:r>
          </a:p>
        </p:txBody>
      </p:sp>
      <p:sp>
        <p:nvSpPr>
          <p:cNvPr id="1176583" name="Text Box 119"/>
          <p:cNvSpPr txBox="1">
            <a:spLocks noChangeArrowheads="1"/>
          </p:cNvSpPr>
          <p:nvPr/>
        </p:nvSpPr>
        <p:spPr bwMode="auto">
          <a:xfrm>
            <a:off x="6654800" y="3968750"/>
            <a:ext cx="13081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prstDash val="lgDash"/>
                <a:miter lim="800000"/>
                <a:headEnd/>
                <a:tailEnd/>
              </a14:hiddenLine>
            </a:ext>
          </a:extLst>
        </p:spPr>
        <p:txBody>
          <a:bodyPr lIns="91430" tIns="45715" rIns="91430" bIns="45715">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5000"/>
              </a:lnSpc>
              <a:buClr>
                <a:schemeClr val="accent2"/>
              </a:buClr>
              <a:buFont typeface="Wingdings" panose="05000000000000000000" pitchFamily="2" charset="2"/>
              <a:buNone/>
            </a:pPr>
            <a:r>
              <a:rPr lang="en-US" altLang="en-US" b="1" i="1">
                <a:solidFill>
                  <a:schemeClr val="accent1"/>
                </a:solidFill>
                <a:latin typeface="Times New Roman" panose="02020603050405020304" pitchFamily="18" charset="0"/>
                <a:cs typeface="Times New Roman" panose="02020603050405020304" pitchFamily="18" charset="0"/>
              </a:rPr>
              <a:t>Benefits</a:t>
            </a:r>
          </a:p>
        </p:txBody>
      </p:sp>
      <p:pic>
        <p:nvPicPr>
          <p:cNvPr id="1176584" name="Picture 8" descr="red-cur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5113" y="1924050"/>
            <a:ext cx="1304925" cy="85725"/>
          </a:xfrm>
          <a:prstGeom prst="rect">
            <a:avLst/>
          </a:prstGeom>
          <a:noFill/>
          <a:extLst>
            <a:ext uri="{909E8E84-426E-40DD-AFC4-6F175D3DCCD1}">
              <a14:hiddenFill xmlns:a14="http://schemas.microsoft.com/office/drawing/2010/main">
                <a:solidFill>
                  <a:srgbClr val="FFFFFF"/>
                </a:solidFill>
              </a14:hiddenFill>
            </a:ext>
          </a:extLst>
        </p:spPr>
      </p:pic>
      <p:pic>
        <p:nvPicPr>
          <p:cNvPr id="1176585" name="Picture 9" descr="red-cur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7488" y="4229100"/>
            <a:ext cx="1304925" cy="85725"/>
          </a:xfrm>
          <a:prstGeom prst="rect">
            <a:avLst/>
          </a:prstGeom>
          <a:noFill/>
          <a:extLst>
            <a:ext uri="{909E8E84-426E-40DD-AFC4-6F175D3DCCD1}">
              <a14:hiddenFill xmlns:a14="http://schemas.microsoft.com/office/drawing/2010/main">
                <a:solidFill>
                  <a:srgbClr val="FFFFFF"/>
                </a:solidFill>
              </a14:hiddenFill>
            </a:ext>
          </a:extLst>
        </p:spPr>
      </p:pic>
      <p:sp>
        <p:nvSpPr>
          <p:cNvPr id="1176586" name="Rectangle 10"/>
          <p:cNvSpPr>
            <a:spLocks noChangeArrowheads="1"/>
          </p:cNvSpPr>
          <p:nvPr/>
        </p:nvSpPr>
        <p:spPr bwMode="auto">
          <a:xfrm flipH="1">
            <a:off x="1993900" y="1258888"/>
            <a:ext cx="3346450" cy="1209675"/>
          </a:xfrm>
          <a:prstGeom prst="rect">
            <a:avLst/>
          </a:prstGeom>
          <a:gradFill rotWithShape="1">
            <a:gsLst>
              <a:gs pos="0">
                <a:srgbClr val="3E5398">
                  <a:alpha val="94000"/>
                </a:srgbClr>
              </a:gs>
              <a:gs pos="100000">
                <a:schemeClr val="tx1">
                  <a:alpha val="82001"/>
                </a:schemeClr>
              </a:gs>
            </a:gsLst>
            <a:lin ang="5400000" scaled="1"/>
          </a:gradFill>
          <a:ln>
            <a:noFill/>
          </a:ln>
          <a:effectLst/>
          <a:scene3d>
            <a:camera prst="legacyObliqueTopRight"/>
            <a:lightRig rig="legacyFlat3" dir="b"/>
          </a:scene3d>
          <a:sp3d extrusionH="49200" prstMaterial="legacyMatte">
            <a:bevelT w="13500" h="13500" prst="angle"/>
            <a:bevelB w="13500" h="13500" prst="angle"/>
            <a:extrusionClr>
              <a:srgbClr val="3E5398"/>
            </a:extrusionClr>
            <a:contourClr>
              <a:srgbClr val="3E5398"/>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17998" rIns="91430" bIns="45715" anchor="ctr">
            <a:flatTx/>
          </a:bodyPr>
          <a:lstStyle/>
          <a:p>
            <a:pPr algn="ctr">
              <a:lnSpc>
                <a:spcPct val="85000"/>
              </a:lnSpc>
              <a:buClr>
                <a:schemeClr val="accent2"/>
              </a:buClr>
              <a:buFont typeface="Wingdings" panose="05000000000000000000" pitchFamily="2" charset="2"/>
              <a:buNone/>
            </a:pPr>
            <a:endParaRPr lang="en-US" altLang="en-US" sz="1200">
              <a:solidFill>
                <a:schemeClr val="bg1"/>
              </a:solidFill>
            </a:endParaRPr>
          </a:p>
        </p:txBody>
      </p:sp>
      <p:sp>
        <p:nvSpPr>
          <p:cNvPr id="1176591" name="Text Box 15"/>
          <p:cNvSpPr txBox="1">
            <a:spLocks noChangeArrowheads="1"/>
          </p:cNvSpPr>
          <p:nvPr/>
        </p:nvSpPr>
        <p:spPr bwMode="auto">
          <a:xfrm>
            <a:off x="2132013" y="1427163"/>
            <a:ext cx="3073400" cy="730250"/>
          </a:xfrm>
          <a:prstGeom prst="rect">
            <a:avLst/>
          </a:prstGeom>
          <a:noFill/>
          <a:ln>
            <a:noFill/>
          </a:ln>
          <a:effectLst/>
          <a:extLst>
            <a:ext uri="{909E8E84-426E-40DD-AFC4-6F175D3DCCD1}">
              <a14:hiddenFill xmlns:a14="http://schemas.microsoft.com/office/drawing/2010/main">
                <a:solidFill>
                  <a:srgbClr val="9999FF">
                    <a:alpha val="50000"/>
                  </a:srgbClr>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nchor="ctr" anchorCtr="1">
            <a:spAutoFit/>
          </a:bodyPr>
          <a:lstStyle/>
          <a:p>
            <a:pPr algn="ctr"/>
            <a:r>
              <a:rPr lang="en-US" altLang="en-US" sz="1400" b="1">
                <a:solidFill>
                  <a:srgbClr val="FFFFFF"/>
                </a:solidFill>
                <a:ea typeface="ＭＳ Ｐゴシック" panose="020B0600070205080204" pitchFamily="34" charset="-128"/>
              </a:rPr>
              <a:t>Manage data growth and improve performance by intelligently archiving historical data</a:t>
            </a:r>
            <a:r>
              <a:rPr lang="en-US" altLang="en-US" sz="1400">
                <a:solidFill>
                  <a:srgbClr val="FFFFFF"/>
                </a:solidFill>
                <a:ea typeface="ＭＳ Ｐゴシック" panose="020B0600070205080204" pitchFamily="34" charset="-128"/>
              </a:rPr>
              <a:t> </a:t>
            </a:r>
          </a:p>
        </p:txBody>
      </p:sp>
      <p:grpSp>
        <p:nvGrpSpPr>
          <p:cNvPr id="1176592" name="Group 16"/>
          <p:cNvGrpSpPr>
            <a:grpSpLocks/>
          </p:cNvGrpSpPr>
          <p:nvPr/>
        </p:nvGrpSpPr>
        <p:grpSpPr bwMode="auto">
          <a:xfrm>
            <a:off x="228600" y="2765426"/>
            <a:ext cx="5837238" cy="3019426"/>
            <a:chOff x="144" y="2033"/>
            <a:chExt cx="3677" cy="1902"/>
          </a:xfrm>
        </p:grpSpPr>
        <p:sp>
          <p:nvSpPr>
            <p:cNvPr id="1210371" name="Oval 3"/>
            <p:cNvSpPr>
              <a:spLocks noChangeArrowheads="1"/>
            </p:cNvSpPr>
            <p:nvPr/>
          </p:nvSpPr>
          <p:spPr bwMode="auto">
            <a:xfrm>
              <a:off x="144" y="2725"/>
              <a:ext cx="1277" cy="276"/>
            </a:xfrm>
            <a:prstGeom prst="ellipse">
              <a:avLst/>
            </a:prstGeom>
            <a:gradFill rotWithShape="1">
              <a:gsLst>
                <a:gs pos="0">
                  <a:schemeClr val="bg2">
                    <a:alpha val="60001"/>
                  </a:schemeClr>
                </a:gs>
                <a:gs pos="100000">
                  <a:srgbClr val="BFBFBF">
                    <a:alpha val="0"/>
                  </a:srgbClr>
                </a:gs>
              </a:gsLst>
              <a:path path="shape">
                <a:fillToRect l="50000" t="50000" r="50000" b="50000"/>
              </a:path>
            </a:gradFill>
            <a:ln>
              <a:noFill/>
            </a:ln>
            <a:extLst>
              <a:ext uri="{91240B29-F687-4F45-9708-019B960494DF}">
                <a14:hiddenLine xmlns:a14="http://schemas.microsoft.com/office/drawing/2010/main" w="6350" algn="ctr">
                  <a:solidFill>
                    <a:srgbClr val="000000"/>
                  </a:solidFill>
                  <a:round/>
                  <a:headEnd/>
                  <a:tailEnd/>
                </a14:hiddenLine>
              </a:ext>
            </a:extLst>
          </p:spPr>
          <p:txBody>
            <a:bodyPr lIns="91430" tIns="45715" rIns="91430" bIns="45715"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sz="1600" b="1" i="1" u="sng">
                <a:solidFill>
                  <a:srgbClr val="FFFFFF"/>
                </a:solidFill>
              </a:endParaRPr>
            </a:p>
          </p:txBody>
        </p:sp>
        <p:grpSp>
          <p:nvGrpSpPr>
            <p:cNvPr id="1210372" name="AutoShape 4"/>
            <p:cNvGrpSpPr>
              <a:grpSpLocks/>
            </p:cNvGrpSpPr>
            <p:nvPr/>
          </p:nvGrpSpPr>
          <p:grpSpPr bwMode="auto">
            <a:xfrm>
              <a:off x="331" y="2033"/>
              <a:ext cx="826" cy="811"/>
              <a:chOff x="826" y="1106"/>
              <a:chExt cx="1044" cy="1025"/>
            </a:xfrm>
          </p:grpSpPr>
          <p:pic>
            <p:nvPicPr>
              <p:cNvPr id="1176595" name="AutoShap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 y="1106"/>
                <a:ext cx="1044" cy="1025"/>
              </a:xfrm>
              <a:prstGeom prst="rect">
                <a:avLst/>
              </a:prstGeom>
              <a:noFill/>
              <a:extLst>
                <a:ext uri="{909E8E84-426E-40DD-AFC4-6F175D3DCCD1}">
                  <a14:hiddenFill xmlns:a14="http://schemas.microsoft.com/office/drawing/2010/main">
                    <a:solidFill>
                      <a:srgbClr val="FFFFFF"/>
                    </a:solidFill>
                  </a14:hiddenFill>
                </a:ext>
              </a:extLst>
            </p:spPr>
          </p:pic>
          <p:sp>
            <p:nvSpPr>
              <p:cNvPr id="1176596" name="Text Box 20"/>
              <p:cNvSpPr txBox="1">
                <a:spLocks noChangeArrowheads="1"/>
              </p:cNvSpPr>
              <p:nvPr/>
            </p:nvSpPr>
            <p:spPr bwMode="auto">
              <a:xfrm>
                <a:off x="832" y="1211"/>
                <a:ext cx="1031"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00">
                  <a:solidFill>
                    <a:srgbClr val="FFFFFF"/>
                  </a:solidFill>
                </a:endParaRPr>
              </a:p>
            </p:txBody>
          </p:sp>
        </p:grpSp>
        <p:sp>
          <p:nvSpPr>
            <p:cNvPr id="1210373" name="AutoShape 5"/>
            <p:cNvSpPr>
              <a:spLocks noChangeArrowheads="1"/>
            </p:cNvSpPr>
            <p:nvPr/>
          </p:nvSpPr>
          <p:spPr bwMode="auto">
            <a:xfrm>
              <a:off x="333" y="2557"/>
              <a:ext cx="820" cy="305"/>
            </a:xfrm>
            <a:prstGeom prst="can">
              <a:avLst>
                <a:gd name="adj" fmla="val 19495"/>
              </a:avLst>
            </a:prstGeom>
            <a:gradFill rotWithShape="1">
              <a:gsLst>
                <a:gs pos="0">
                  <a:srgbClr val="36579E"/>
                </a:gs>
                <a:gs pos="50000">
                  <a:srgbClr val="93A5CB"/>
                </a:gs>
                <a:gs pos="100000">
                  <a:srgbClr val="36579E"/>
                </a:gs>
              </a:gsLst>
              <a:lin ang="0" scaled="1"/>
            </a:gradFill>
            <a:ln>
              <a:noFill/>
            </a:ln>
            <a:extLst>
              <a:ext uri="{91240B29-F687-4F45-9708-019B960494DF}">
                <a14:hiddenLine xmlns:a14="http://schemas.microsoft.com/office/drawing/2010/main" w="3175">
                  <a:solidFill>
                    <a:srgbClr val="000000"/>
                  </a:solidFill>
                  <a:round/>
                  <a:headEnd/>
                  <a:tailEnd/>
                </a14:hiddenLine>
              </a:ext>
            </a:extLst>
          </p:spPr>
          <p:txBody>
            <a:bodyPr wrap="none" lIns="91430" tIns="45715" rIns="91430" bIns="4571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400">
                  <a:solidFill>
                    <a:srgbClr val="FFFFFF"/>
                  </a:solidFill>
                  <a:effectLst>
                    <a:outerShdw blurRad="38100" dist="38100" dir="2700000" algn="tl">
                      <a:srgbClr val="000000"/>
                    </a:outerShdw>
                  </a:effectLst>
                  <a:latin typeface="Arial Narrow" panose="020B0606020202030204" pitchFamily="34" charset="0"/>
                </a:rPr>
                <a:t>Current</a:t>
              </a:r>
            </a:p>
          </p:txBody>
        </p:sp>
        <p:sp>
          <p:nvSpPr>
            <p:cNvPr id="1210375" name="AutoShape 47"/>
            <p:cNvSpPr>
              <a:spLocks noChangeArrowheads="1"/>
            </p:cNvSpPr>
            <p:nvPr/>
          </p:nvSpPr>
          <p:spPr bwMode="auto">
            <a:xfrm>
              <a:off x="333" y="2044"/>
              <a:ext cx="821" cy="575"/>
            </a:xfrm>
            <a:prstGeom prst="can">
              <a:avLst>
                <a:gd name="adj" fmla="val 9722"/>
              </a:avLst>
            </a:prstGeom>
            <a:gradFill rotWithShape="0">
              <a:gsLst>
                <a:gs pos="0">
                  <a:srgbClr val="222222"/>
                </a:gs>
                <a:gs pos="50000">
                  <a:schemeClr val="bg2"/>
                </a:gs>
                <a:gs pos="100000">
                  <a:srgbClr val="222222"/>
                </a:gs>
              </a:gsLst>
              <a:lin ang="0" scaled="1"/>
            </a:gradFill>
            <a:ln>
              <a:noFill/>
            </a:ln>
            <a:extLst>
              <a:ext uri="{91240B29-F687-4F45-9708-019B960494DF}">
                <a14:hiddenLine xmlns:a14="http://schemas.microsoft.com/office/drawing/2010/main" w="3175">
                  <a:solidFill>
                    <a:srgbClr val="000000"/>
                  </a:solidFill>
                  <a:round/>
                  <a:headEnd/>
                  <a:tailEnd/>
                </a14:hiddenLine>
              </a:ext>
            </a:extLst>
          </p:spPr>
          <p:txBody>
            <a:bodyPr wrap="none" lIns="91430" tIns="45715" rIns="91430" bIns="45715"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400">
                  <a:solidFill>
                    <a:srgbClr val="FFFFFF"/>
                  </a:solidFill>
                  <a:effectLst>
                    <a:outerShdw blurRad="38100" dist="38100" dir="2700000" algn="tl">
                      <a:srgbClr val="000000"/>
                    </a:outerShdw>
                  </a:effectLst>
                  <a:latin typeface="Arial Narrow" panose="020B0606020202030204" pitchFamily="34" charset="0"/>
                </a:rPr>
                <a:t>Historical</a:t>
              </a:r>
            </a:p>
          </p:txBody>
        </p:sp>
        <p:sp>
          <p:nvSpPr>
            <p:cNvPr id="1210376" name="AutoShape 103"/>
            <p:cNvSpPr>
              <a:spLocks noChangeArrowheads="1"/>
            </p:cNvSpPr>
            <p:nvPr/>
          </p:nvSpPr>
          <p:spPr bwMode="auto">
            <a:xfrm rot="10800000" flipH="1" flipV="1">
              <a:off x="1387" y="2195"/>
              <a:ext cx="1089" cy="246"/>
            </a:xfrm>
            <a:custGeom>
              <a:avLst/>
              <a:gdLst>
                <a:gd name="T0" fmla="*/ 6675 w 21600"/>
                <a:gd name="T1" fmla="*/ 0 h 21600"/>
                <a:gd name="T2" fmla="*/ 0 w 21600"/>
                <a:gd name="T3" fmla="*/ 46 h 21600"/>
                <a:gd name="T4" fmla="*/ 6675 w 21600"/>
                <a:gd name="T5" fmla="*/ 69 h 21600"/>
                <a:gd name="T6" fmla="*/ 8899 w 21600"/>
                <a:gd name="T7" fmla="*/ 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3E4D4F"/>
                </a:gs>
                <a:gs pos="100000">
                  <a:srgbClr val="C5D6F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400" b="1">
                  <a:solidFill>
                    <a:srgbClr val="FFFFFF"/>
                  </a:solidFill>
                  <a:effectLst>
                    <a:outerShdw blurRad="38100" dist="38100" dir="2700000" algn="tl">
                      <a:srgbClr val="000000"/>
                    </a:outerShdw>
                  </a:effectLst>
                  <a:latin typeface="Arial Narrow" panose="020B0606020202030204" pitchFamily="34" charset="0"/>
                </a:rPr>
                <a:t>Archive</a:t>
              </a:r>
            </a:p>
          </p:txBody>
        </p:sp>
        <p:sp>
          <p:nvSpPr>
            <p:cNvPr id="1210377" name="AutoShape 103"/>
            <p:cNvSpPr>
              <a:spLocks noChangeArrowheads="1"/>
            </p:cNvSpPr>
            <p:nvPr/>
          </p:nvSpPr>
          <p:spPr bwMode="auto">
            <a:xfrm flipH="1" flipV="1">
              <a:off x="1304" y="2521"/>
              <a:ext cx="1089" cy="246"/>
            </a:xfrm>
            <a:custGeom>
              <a:avLst/>
              <a:gdLst>
                <a:gd name="T0" fmla="*/ 6675 w 21600"/>
                <a:gd name="T1" fmla="*/ 0 h 21600"/>
                <a:gd name="T2" fmla="*/ 0 w 21600"/>
                <a:gd name="T3" fmla="*/ 46 h 21600"/>
                <a:gd name="T4" fmla="*/ 6675 w 21600"/>
                <a:gd name="T5" fmla="*/ 69 h 21600"/>
                <a:gd name="T6" fmla="*/ 8899 w 21600"/>
                <a:gd name="T7" fmla="*/ 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3F4E50"/>
                </a:gs>
                <a:gs pos="100000">
                  <a:srgbClr val="C5D6F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lIns="91430" tIns="45715" rIns="91430" bIns="4571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400" b="1">
                  <a:solidFill>
                    <a:srgbClr val="FFFFFF"/>
                  </a:solidFill>
                  <a:effectLst>
                    <a:outerShdw blurRad="38100" dist="38100" dir="2700000" algn="tl">
                      <a:srgbClr val="000000"/>
                    </a:outerShdw>
                  </a:effectLst>
                  <a:latin typeface="Arial Narrow" panose="020B0606020202030204" pitchFamily="34" charset="0"/>
                </a:rPr>
                <a:t>Retrieve</a:t>
              </a:r>
            </a:p>
          </p:txBody>
        </p:sp>
        <p:grpSp>
          <p:nvGrpSpPr>
            <p:cNvPr id="1176601" name="Group 11"/>
            <p:cNvGrpSpPr>
              <a:grpSpLocks/>
            </p:cNvGrpSpPr>
            <p:nvPr/>
          </p:nvGrpSpPr>
          <p:grpSpPr bwMode="auto">
            <a:xfrm>
              <a:off x="457" y="2941"/>
              <a:ext cx="3056" cy="381"/>
              <a:chOff x="873" y="2920"/>
              <a:chExt cx="3862" cy="481"/>
            </a:xfrm>
          </p:grpSpPr>
          <p:sp>
            <p:nvSpPr>
              <p:cNvPr id="1176602" name="AutoShape 7"/>
              <p:cNvSpPr>
                <a:spLocks noChangeArrowheads="1"/>
              </p:cNvSpPr>
              <p:nvPr/>
            </p:nvSpPr>
            <p:spPr bwMode="auto">
              <a:xfrm rot="16200000" flipV="1">
                <a:off x="1023" y="2996"/>
                <a:ext cx="403" cy="288"/>
              </a:xfrm>
              <a:prstGeom prst="rightArrow">
                <a:avLst>
                  <a:gd name="adj1" fmla="val 50000"/>
                  <a:gd name="adj2" fmla="val 34983"/>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00">
                  <a:solidFill>
                    <a:srgbClr val="FFFFFF"/>
                  </a:solidFill>
                </a:endParaRPr>
              </a:p>
            </p:txBody>
          </p:sp>
          <p:sp>
            <p:nvSpPr>
              <p:cNvPr id="1176603" name="AutoShape 13"/>
              <p:cNvSpPr>
                <a:spLocks noChangeArrowheads="1"/>
              </p:cNvSpPr>
              <p:nvPr/>
            </p:nvSpPr>
            <p:spPr bwMode="auto">
              <a:xfrm rot="16200000" flipV="1">
                <a:off x="4045" y="2978"/>
                <a:ext cx="403" cy="288"/>
              </a:xfrm>
              <a:prstGeom prst="rightArrow">
                <a:avLst>
                  <a:gd name="adj1" fmla="val 50000"/>
                  <a:gd name="adj2" fmla="val 34983"/>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00">
                  <a:solidFill>
                    <a:srgbClr val="FFFFFF"/>
                  </a:solidFill>
                </a:endParaRPr>
              </a:p>
            </p:txBody>
          </p:sp>
          <p:sp>
            <p:nvSpPr>
              <p:cNvPr id="1210382" name="AutoShape 9"/>
              <p:cNvSpPr>
                <a:spLocks noChangeArrowheads="1"/>
              </p:cNvSpPr>
              <p:nvPr/>
            </p:nvSpPr>
            <p:spPr bwMode="auto">
              <a:xfrm>
                <a:off x="873" y="3171"/>
                <a:ext cx="3862" cy="230"/>
              </a:xfrm>
              <a:prstGeom prst="roundRect">
                <a:avLst>
                  <a:gd name="adj" fmla="val 16667"/>
                </a:avLst>
              </a:prstGeom>
              <a:gradFill rotWithShape="0">
                <a:gsLst>
                  <a:gs pos="0">
                    <a:srgbClr val="996600"/>
                  </a:gs>
                  <a:gs pos="50000">
                    <a:srgbClr val="BE9E5D"/>
                  </a:gs>
                  <a:gs pos="100000">
                    <a:srgbClr val="9966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30" tIns="45715" rIns="91430" bIns="4571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600">
                    <a:solidFill>
                      <a:srgbClr val="FFFFFF"/>
                    </a:solidFill>
                    <a:effectLst>
                      <a:outerShdw blurRad="38100" dist="38100" dir="2700000" algn="tl">
                        <a:srgbClr val="000000"/>
                      </a:outerShdw>
                    </a:effectLst>
                    <a:latin typeface="Arial Narrow" panose="020B0606020202030204" pitchFamily="34" charset="0"/>
                  </a:rPr>
                  <a:t>Universal Access to Application Data</a:t>
                </a:r>
              </a:p>
            </p:txBody>
          </p:sp>
        </p:grpSp>
        <p:sp>
          <p:nvSpPr>
            <p:cNvPr id="1210384" name="Oval 16"/>
            <p:cNvSpPr>
              <a:spLocks noChangeArrowheads="1"/>
            </p:cNvSpPr>
            <p:nvPr/>
          </p:nvSpPr>
          <p:spPr bwMode="auto">
            <a:xfrm>
              <a:off x="2544" y="2611"/>
              <a:ext cx="1277" cy="276"/>
            </a:xfrm>
            <a:prstGeom prst="ellipse">
              <a:avLst/>
            </a:prstGeom>
            <a:gradFill rotWithShape="1">
              <a:gsLst>
                <a:gs pos="0">
                  <a:schemeClr val="bg2">
                    <a:alpha val="60001"/>
                  </a:schemeClr>
                </a:gs>
                <a:gs pos="100000">
                  <a:srgbClr val="BFBFBF">
                    <a:alpha val="0"/>
                  </a:srgbClr>
                </a:gs>
              </a:gsLst>
              <a:path path="shape">
                <a:fillToRect l="50000" t="50000" r="50000" b="50000"/>
              </a:path>
            </a:gradFill>
            <a:ln>
              <a:noFill/>
            </a:ln>
            <a:extLst>
              <a:ext uri="{91240B29-F687-4F45-9708-019B960494DF}">
                <a14:hiddenLine xmlns:a14="http://schemas.microsoft.com/office/drawing/2010/main" w="6350" algn="ctr">
                  <a:solidFill>
                    <a:srgbClr val="000000"/>
                  </a:solidFill>
                  <a:round/>
                  <a:headEnd/>
                  <a:tailEnd/>
                </a14:hiddenLine>
              </a:ext>
            </a:extLst>
          </p:spPr>
          <p:txBody>
            <a:bodyPr lIns="91430" tIns="45715" rIns="91430" bIns="45715"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sz="1600" b="1" i="1" u="sng">
                <a:solidFill>
                  <a:srgbClr val="FFFFFF"/>
                </a:solidFill>
              </a:endParaRPr>
            </a:p>
          </p:txBody>
        </p:sp>
        <p:grpSp>
          <p:nvGrpSpPr>
            <p:cNvPr id="3" name="Group 17"/>
            <p:cNvGrpSpPr>
              <a:grpSpLocks/>
            </p:cNvGrpSpPr>
            <p:nvPr/>
          </p:nvGrpSpPr>
          <p:grpSpPr bwMode="auto">
            <a:xfrm>
              <a:off x="2695" y="2113"/>
              <a:ext cx="871" cy="633"/>
              <a:chOff x="3701" y="1897"/>
              <a:chExt cx="1101" cy="800"/>
            </a:xfrm>
          </p:grpSpPr>
          <p:sp>
            <p:nvSpPr>
              <p:cNvPr id="1210386" name="AutoShape 53"/>
              <p:cNvSpPr>
                <a:spLocks noChangeArrowheads="1"/>
              </p:cNvSpPr>
              <p:nvPr/>
            </p:nvSpPr>
            <p:spPr bwMode="auto">
              <a:xfrm>
                <a:off x="3701" y="1962"/>
                <a:ext cx="1101" cy="735"/>
              </a:xfrm>
              <a:prstGeom prst="can">
                <a:avLst>
                  <a:gd name="adj" fmla="val 19495"/>
                </a:avLst>
              </a:prstGeom>
              <a:gradFill rotWithShape="0">
                <a:gsLst>
                  <a:gs pos="0">
                    <a:srgbClr val="3B3B3B"/>
                  </a:gs>
                  <a:gs pos="50000">
                    <a:schemeClr val="bg2"/>
                  </a:gs>
                  <a:gs pos="100000">
                    <a:srgbClr val="3B3B3B"/>
                  </a:gs>
                </a:gsLst>
                <a:lin ang="0" scaled="1"/>
              </a:gradFill>
              <a:ln>
                <a:noFill/>
              </a:ln>
              <a:extLst>
                <a:ext uri="{91240B29-F687-4F45-9708-019B960494DF}">
                  <a14:hiddenLine xmlns:a14="http://schemas.microsoft.com/office/drawing/2010/main" w="3175">
                    <a:solidFill>
                      <a:srgbClr val="000000"/>
                    </a:solidFill>
                    <a:round/>
                    <a:headEnd/>
                    <a:tailEnd/>
                  </a14:hiddenLine>
                </a:ext>
              </a:extLst>
            </p:spPr>
            <p:txBody>
              <a:bodyPr wrap="none" lIns="91430" tIns="91430" rIns="91430" bIns="4571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400">
                    <a:solidFill>
                      <a:srgbClr val="FFFFFF"/>
                    </a:solidFill>
                    <a:effectLst>
                      <a:outerShdw blurRad="38100" dist="38100" dir="2700000" algn="tl">
                        <a:srgbClr val="000000"/>
                      </a:outerShdw>
                    </a:effectLst>
                    <a:latin typeface="Arial Narrow" panose="020B0606020202030204" pitchFamily="34" charset="0"/>
                  </a:rPr>
                  <a:t>Historical Data</a:t>
                </a:r>
              </a:p>
            </p:txBody>
          </p:sp>
          <p:sp>
            <p:nvSpPr>
              <p:cNvPr id="1210387" name="AutoShape 53"/>
              <p:cNvSpPr>
                <a:spLocks noChangeArrowheads="1"/>
              </p:cNvSpPr>
              <p:nvPr/>
            </p:nvSpPr>
            <p:spPr bwMode="auto">
              <a:xfrm>
                <a:off x="3701" y="1897"/>
                <a:ext cx="1101" cy="259"/>
              </a:xfrm>
              <a:prstGeom prst="can">
                <a:avLst>
                  <a:gd name="adj" fmla="val 40106"/>
                </a:avLst>
              </a:prstGeom>
              <a:gradFill rotWithShape="0">
                <a:gsLst>
                  <a:gs pos="0">
                    <a:srgbClr val="36579E"/>
                  </a:gs>
                  <a:gs pos="50000">
                    <a:srgbClr val="A7B5D4"/>
                  </a:gs>
                  <a:gs pos="100000">
                    <a:srgbClr val="36579E"/>
                  </a:gs>
                </a:gsLst>
                <a:lin ang="0" scaled="1"/>
              </a:gradFill>
              <a:ln>
                <a:noFill/>
              </a:ln>
              <a:extLst>
                <a:ext uri="{91240B29-F687-4F45-9708-019B960494DF}">
                  <a14:hiddenLine xmlns:a14="http://schemas.microsoft.com/office/drawing/2010/main" w="3175">
                    <a:solidFill>
                      <a:srgbClr val="000000"/>
                    </a:solidFill>
                    <a:round/>
                    <a:headEnd/>
                    <a:tailEnd/>
                  </a14:hiddenLine>
                </a:ext>
              </a:extLst>
            </p:spPr>
            <p:txBody>
              <a:bodyPr wrap="none" lIns="91430" tIns="45715" rIns="9143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400">
                    <a:solidFill>
                      <a:srgbClr val="FFFFFF"/>
                    </a:solidFill>
                    <a:effectLst>
                      <a:outerShdw blurRad="38100" dist="38100" dir="2700000" algn="tl">
                        <a:srgbClr val="000000"/>
                      </a:outerShdw>
                    </a:effectLst>
                    <a:latin typeface="Arial Narrow" panose="020B0606020202030204" pitchFamily="34" charset="0"/>
                  </a:rPr>
                  <a:t>Reference Data</a:t>
                </a:r>
              </a:p>
            </p:txBody>
          </p:sp>
        </p:grpSp>
        <p:grpSp>
          <p:nvGrpSpPr>
            <p:cNvPr id="1176612" name="Group 25"/>
            <p:cNvGrpSpPr>
              <a:grpSpLocks/>
            </p:cNvGrpSpPr>
            <p:nvPr/>
          </p:nvGrpSpPr>
          <p:grpSpPr bwMode="auto">
            <a:xfrm>
              <a:off x="2225" y="3368"/>
              <a:ext cx="383" cy="493"/>
              <a:chOff x="2465" y="3194"/>
              <a:chExt cx="594" cy="763"/>
            </a:xfrm>
          </p:grpSpPr>
          <p:sp>
            <p:nvSpPr>
              <p:cNvPr id="1176613" name="Text Box 26"/>
              <p:cNvSpPr txBox="1">
                <a:spLocks noChangeArrowheads="1"/>
              </p:cNvSpPr>
              <p:nvPr/>
            </p:nvSpPr>
            <p:spPr bwMode="auto">
              <a:xfrm>
                <a:off x="2465" y="3718"/>
                <a:ext cx="556"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000" b="1">
                    <a:latin typeface="Arial Narrow" panose="020B0606020202030204" pitchFamily="34" charset="0"/>
                  </a:rPr>
                  <a:t>XML</a:t>
                </a:r>
              </a:p>
            </p:txBody>
          </p:sp>
          <p:pic>
            <p:nvPicPr>
              <p:cNvPr id="1176614" name="Picture 27" descr="MCj0431566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9" y="3194"/>
                <a:ext cx="570"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76615" name="Group 28"/>
            <p:cNvGrpSpPr>
              <a:grpSpLocks/>
            </p:cNvGrpSpPr>
            <p:nvPr/>
          </p:nvGrpSpPr>
          <p:grpSpPr bwMode="auto">
            <a:xfrm>
              <a:off x="2861" y="3360"/>
              <a:ext cx="517" cy="575"/>
              <a:chOff x="4368" y="3523"/>
              <a:chExt cx="653" cy="725"/>
            </a:xfrm>
          </p:grpSpPr>
          <p:sp>
            <p:nvSpPr>
              <p:cNvPr id="1176616" name="Text Box 29"/>
              <p:cNvSpPr txBox="1">
                <a:spLocks noChangeArrowheads="1"/>
              </p:cNvSpPr>
              <p:nvPr/>
            </p:nvSpPr>
            <p:spPr bwMode="auto">
              <a:xfrm>
                <a:off x="4368" y="3933"/>
                <a:ext cx="653" cy="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000" b="1" dirty="0">
                    <a:latin typeface="Arial Narrow" panose="020B0606020202030204" pitchFamily="34" charset="0"/>
                  </a:rPr>
                  <a:t>Report Writer</a:t>
                </a:r>
              </a:p>
            </p:txBody>
          </p:sp>
          <p:pic>
            <p:nvPicPr>
              <p:cNvPr id="1176617" name="Picture 30" descr="MCj0431566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4" y="3523"/>
                <a:ext cx="466"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76618" name="Group 31"/>
            <p:cNvGrpSpPr>
              <a:grpSpLocks/>
            </p:cNvGrpSpPr>
            <p:nvPr/>
          </p:nvGrpSpPr>
          <p:grpSpPr bwMode="auto">
            <a:xfrm>
              <a:off x="621" y="3349"/>
              <a:ext cx="517" cy="488"/>
              <a:chOff x="2730" y="2790"/>
              <a:chExt cx="653" cy="616"/>
            </a:xfrm>
          </p:grpSpPr>
          <p:sp>
            <p:nvSpPr>
              <p:cNvPr id="1176619" name="Text Box 32"/>
              <p:cNvSpPr txBox="1">
                <a:spLocks noChangeArrowheads="1"/>
              </p:cNvSpPr>
              <p:nvPr/>
            </p:nvSpPr>
            <p:spPr bwMode="auto">
              <a:xfrm>
                <a:off x="2730" y="3212"/>
                <a:ext cx="65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1000" b="1" dirty="0">
                    <a:latin typeface="Arial Narrow" panose="020B0606020202030204" pitchFamily="34" charset="0"/>
                  </a:rPr>
                  <a:t>Application</a:t>
                </a:r>
              </a:p>
            </p:txBody>
          </p:sp>
          <p:pic>
            <p:nvPicPr>
              <p:cNvPr id="1176620" name="Picture 33" descr="MCj0431566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1" y="2790"/>
                <a:ext cx="466"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76624" name="Group 48"/>
            <p:cNvGrpSpPr>
              <a:grpSpLocks/>
            </p:cNvGrpSpPr>
            <p:nvPr/>
          </p:nvGrpSpPr>
          <p:grpSpPr bwMode="auto">
            <a:xfrm>
              <a:off x="1374" y="3340"/>
              <a:ext cx="561" cy="497"/>
              <a:chOff x="1044" y="3343"/>
              <a:chExt cx="561" cy="497"/>
            </a:xfrm>
          </p:grpSpPr>
          <p:sp>
            <p:nvSpPr>
              <p:cNvPr id="1176625" name="Text Box 23"/>
              <p:cNvSpPr txBox="1">
                <a:spLocks noChangeArrowheads="1"/>
              </p:cNvSpPr>
              <p:nvPr/>
            </p:nvSpPr>
            <p:spPr bwMode="auto">
              <a:xfrm>
                <a:off x="1044" y="3686"/>
                <a:ext cx="56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1000" b="1" dirty="0">
                    <a:latin typeface="Arial Narrow" panose="020B0606020202030204" pitchFamily="34" charset="0"/>
                  </a:rPr>
                  <a:t>ODBC / JDBC</a:t>
                </a:r>
              </a:p>
            </p:txBody>
          </p:sp>
          <p:pic>
            <p:nvPicPr>
              <p:cNvPr id="1176626" name="Picture 24" descr="MCj0431566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3" y="3343"/>
                <a:ext cx="369"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176627" name="Text Box 51"/>
          <p:cNvSpPr txBox="1">
            <a:spLocks noChangeArrowheads="1"/>
          </p:cNvSpPr>
          <p:nvPr/>
        </p:nvSpPr>
        <p:spPr bwMode="auto">
          <a:xfrm>
            <a:off x="639763" y="5786438"/>
            <a:ext cx="5688012"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pPr>
            <a:r>
              <a:rPr lang="en-US" altLang="en-US" sz="1000" dirty="0" err="1"/>
              <a:t>InfoSphere</a:t>
            </a:r>
            <a:r>
              <a:rPr lang="en-US" altLang="en-US" sz="1000" dirty="0"/>
              <a:t> </a:t>
            </a:r>
            <a:r>
              <a:rPr lang="en-US" altLang="en-US" sz="1000" dirty="0" err="1"/>
              <a:t>Optim</a:t>
            </a:r>
            <a:r>
              <a:rPr lang="en-US" altLang="en-US" sz="1000" dirty="0"/>
              <a:t> Archive supports data growth on distributed platforms (LUW) and z/OS. </a:t>
            </a:r>
          </a:p>
          <a:p>
            <a:pPr>
              <a:lnSpc>
                <a:spcPct val="85000"/>
              </a:lnSpc>
              <a:spcBef>
                <a:spcPct val="50000"/>
              </a:spcBef>
            </a:pPr>
            <a:r>
              <a:rPr lang="en-US" altLang="en-US" sz="1000" dirty="0"/>
              <a:t>Out-of-the-box archiving support for packaged applications available for ERP/CRM solutions: </a:t>
            </a:r>
          </a:p>
        </p:txBody>
      </p:sp>
      <p:grpSp>
        <p:nvGrpSpPr>
          <p:cNvPr id="1176628" name="Group 52"/>
          <p:cNvGrpSpPr>
            <a:grpSpLocks/>
          </p:cNvGrpSpPr>
          <p:nvPr/>
        </p:nvGrpSpPr>
        <p:grpSpPr bwMode="auto">
          <a:xfrm>
            <a:off x="690563" y="6278563"/>
            <a:ext cx="4956175" cy="341312"/>
            <a:chOff x="435" y="4054"/>
            <a:chExt cx="3122" cy="215"/>
          </a:xfrm>
        </p:grpSpPr>
        <p:pic>
          <p:nvPicPr>
            <p:cNvPr id="1176629" name="Picture 53" descr="LogoSiebel"/>
            <p:cNvPicPr>
              <a:picLocks noChangeAspect="1" noChangeArrowheads="1"/>
            </p:cNvPicPr>
            <p:nvPr/>
          </p:nvPicPr>
          <p:blipFill>
            <a:blip r:embed="rId7">
              <a:grayscl/>
              <a:extLst>
                <a:ext uri="{28A0092B-C50C-407E-A947-70E740481C1C}">
                  <a14:useLocalDpi xmlns:a14="http://schemas.microsoft.com/office/drawing/2010/main" val="0"/>
                </a:ext>
              </a:extLst>
            </a:blip>
            <a:srcRect l="-114" t="15152" b="22983"/>
            <a:stretch>
              <a:fillRect/>
            </a:stretch>
          </p:blipFill>
          <p:spPr bwMode="auto">
            <a:xfrm>
              <a:off x="1770" y="4059"/>
              <a:ext cx="583" cy="1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176630" name="Picture 54" descr="peoplesoft"/>
            <p:cNvPicPr>
              <a:picLocks noChangeAspect="1" noChangeArrowheads="1"/>
            </p:cNvPicPr>
            <p:nvPr/>
          </p:nvPicPr>
          <p:blipFill>
            <a:blip r:embed="rId8" cstate="print">
              <a:lum contrast="18000"/>
              <a:grayscl/>
              <a:extLst>
                <a:ext uri="{28A0092B-C50C-407E-A947-70E740481C1C}">
                  <a14:useLocalDpi xmlns:a14="http://schemas.microsoft.com/office/drawing/2010/main" val="0"/>
                </a:ext>
              </a:extLst>
            </a:blip>
            <a:srcRect/>
            <a:stretch>
              <a:fillRect/>
            </a:stretch>
          </p:blipFill>
          <p:spPr bwMode="auto">
            <a:xfrm>
              <a:off x="1090" y="4064"/>
              <a:ext cx="618" cy="156"/>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176631" name="Picture 55" descr="JDEdwards"/>
            <p:cNvPicPr>
              <a:picLocks noChangeAspect="1" noChangeArrowheads="1"/>
            </p:cNvPicPr>
            <p:nvPr/>
          </p:nvPicPr>
          <p:blipFill>
            <a:blip r:embed="rId9" cstate="print">
              <a:extLst>
                <a:ext uri="{28A0092B-C50C-407E-A947-70E740481C1C}">
                  <a14:useLocalDpi xmlns:a14="http://schemas.microsoft.com/office/drawing/2010/main" val="0"/>
                </a:ext>
              </a:extLst>
            </a:blip>
            <a:srcRect t="32333" b="32333"/>
            <a:stretch>
              <a:fillRect/>
            </a:stretch>
          </p:blipFill>
          <p:spPr bwMode="auto">
            <a:xfrm>
              <a:off x="2407" y="4060"/>
              <a:ext cx="495" cy="17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176632" name="Picture 56"/>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l="333" t="23836" r="2916" b="30598"/>
            <a:stretch>
              <a:fillRect/>
            </a:stretch>
          </p:blipFill>
          <p:spPr bwMode="auto">
            <a:xfrm>
              <a:off x="435" y="4057"/>
              <a:ext cx="598" cy="212"/>
            </a:xfrm>
            <a:prstGeom prst="rect">
              <a:avLst/>
            </a:prstGeom>
            <a:noFill/>
            <a:ln w="9525" algn="ctr">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6633" name="Picture 5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68" y="4054"/>
              <a:ext cx="589" cy="181"/>
            </a:xfrm>
            <a:prstGeom prst="rect">
              <a:avLst/>
            </a:prstGeom>
            <a:noFill/>
            <a:ln w="9525" algn="ctr">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76634" name="Text Box 58"/>
          <p:cNvSpPr txBox="1">
            <a:spLocks noChangeArrowheads="1"/>
          </p:cNvSpPr>
          <p:nvPr/>
        </p:nvSpPr>
        <p:spPr bwMode="auto">
          <a:xfrm>
            <a:off x="5710238" y="6269038"/>
            <a:ext cx="723900" cy="300037"/>
          </a:xfrm>
          <a:prstGeom prst="rect">
            <a:avLst/>
          </a:prstGeom>
          <a:solidFill>
            <a:schemeClr val="bg1"/>
          </a:soli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300" b="1" i="1">
                <a:effectLst>
                  <a:outerShdw blurRad="38100" dist="38100" dir="2700000" algn="tl">
                    <a:srgbClr val="C0C0C0"/>
                  </a:outerShdw>
                </a:effectLst>
              </a:rPr>
              <a:t>Other</a:t>
            </a:r>
          </a:p>
        </p:txBody>
      </p:sp>
      <p:sp>
        <p:nvSpPr>
          <p:cNvPr id="7" name="Text Placeholder 6"/>
          <p:cNvSpPr>
            <a:spLocks noGrp="1"/>
          </p:cNvSpPr>
          <p:nvPr>
            <p:ph type="body" sz="quarter" idx="12"/>
          </p:nvPr>
        </p:nvSpPr>
        <p:spPr/>
        <p:txBody>
          <a:bodyPr/>
          <a:lstStyle/>
          <a:p>
            <a:r>
              <a:rPr lang="en-US" altLang="en-US" dirty="0">
                <a:effectLst>
                  <a:outerShdw blurRad="38100" dist="38100" dir="2700000" algn="tl">
                    <a:srgbClr val="000000">
                      <a:alpha val="43137"/>
                    </a:srgbClr>
                  </a:outerShdw>
                </a:effectLst>
              </a:rPr>
              <a:t>IBM </a:t>
            </a:r>
            <a:r>
              <a:rPr lang="en-US" altLang="en-US" dirty="0" err="1">
                <a:effectLst>
                  <a:outerShdw blurRad="38100" dist="38100" dir="2700000" algn="tl">
                    <a:srgbClr val="000000">
                      <a:alpha val="43137"/>
                    </a:srgbClr>
                  </a:outerShdw>
                </a:effectLst>
              </a:rPr>
              <a:t>InfoSphere</a:t>
            </a:r>
            <a:r>
              <a:rPr lang="en-US" altLang="en-US" dirty="0">
                <a:effectLst>
                  <a:outerShdw blurRad="38100" dist="38100" dir="2700000" algn="tl">
                    <a:srgbClr val="000000">
                      <a:alpha val="43137"/>
                    </a:srgbClr>
                  </a:outerShdw>
                </a:effectLst>
              </a:rPr>
              <a:t> </a:t>
            </a:r>
            <a:r>
              <a:rPr lang="en-US" altLang="en-US" dirty="0" err="1">
                <a:effectLst>
                  <a:outerShdw blurRad="38100" dist="38100" dir="2700000" algn="tl">
                    <a:srgbClr val="000000">
                      <a:alpha val="43137"/>
                    </a:srgbClr>
                  </a:outerShdw>
                </a:effectLst>
              </a:rPr>
              <a:t>Optim</a:t>
            </a:r>
            <a:r>
              <a:rPr lang="en-US" altLang="en-US" dirty="0">
                <a:effectLst>
                  <a:outerShdw blurRad="38100" dist="38100" dir="2700000" algn="tl">
                    <a:srgbClr val="000000">
                      <a:alpha val="43137"/>
                    </a:srgbClr>
                  </a:outerShdw>
                </a:effectLst>
              </a:rPr>
              <a:t> Archive Solution</a:t>
            </a:r>
            <a:endParaRPr lang="en-US" dirty="0"/>
          </a:p>
        </p:txBody>
      </p:sp>
      <p:sp>
        <p:nvSpPr>
          <p:cNvPr id="4" name="Slide Number Placeholder 3"/>
          <p:cNvSpPr>
            <a:spLocks noGrp="1"/>
          </p:cNvSpPr>
          <p:nvPr>
            <p:ph type="sldNum" sz="quarter" idx="4294967295"/>
          </p:nvPr>
        </p:nvSpPr>
        <p:spPr/>
        <p:txBody>
          <a:bodyPr/>
          <a:lstStyle/>
          <a:p>
            <a:pPr marL="25400">
              <a:lnSpc>
                <a:spcPts val="1110"/>
              </a:lnSpc>
            </a:pPr>
            <a:fld id="{81D60167-4931-47E6-BA6A-407CBD079E47}" type="slidenum">
              <a:rPr lang="en-US" smtClean="0"/>
              <a:t>5</a:t>
            </a:fld>
            <a:endParaRPr lang="en-US" dirty="0"/>
          </a:p>
        </p:txBody>
      </p:sp>
    </p:spTree>
    <p:extLst>
      <p:ext uri="{BB962C8B-B14F-4D97-AF65-F5344CB8AC3E}">
        <p14:creationId xmlns:p14="http://schemas.microsoft.com/office/powerpoint/2010/main" val="121214427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C38A01-D8F1-402B-AC7D-939034AB8FFF}"/>
              </a:ext>
            </a:extLst>
          </p:cNvPr>
          <p:cNvSpPr>
            <a:spLocks noGrp="1"/>
          </p:cNvSpPr>
          <p:nvPr>
            <p:ph type="body" sz="quarter" idx="12"/>
          </p:nvPr>
        </p:nvSpPr>
        <p:spPr/>
        <p:txBody>
          <a:bodyPr/>
          <a:lstStyle/>
          <a:p>
            <a:r>
              <a:rPr lang="en-US" dirty="0"/>
              <a:t>Structured Data Retirement</a:t>
            </a:r>
          </a:p>
        </p:txBody>
      </p:sp>
      <p:sp>
        <p:nvSpPr>
          <p:cNvPr id="2" name="Title 1"/>
          <p:cNvSpPr>
            <a:spLocks noGrp="1"/>
          </p:cNvSpPr>
          <p:nvPr>
            <p:ph type="title" idx="4294967295"/>
          </p:nvPr>
        </p:nvSpPr>
        <p:spPr>
          <a:xfrm>
            <a:off x="0" y="992188"/>
            <a:ext cx="7450138" cy="550862"/>
          </a:xfrm>
        </p:spPr>
        <p:txBody>
          <a:bodyPr>
            <a:noAutofit/>
          </a:bodyPr>
          <a:lstStyle/>
          <a:p>
            <a:br>
              <a:rPr lang="en-US" b="0" kern="0" dirty="0">
                <a:solidFill>
                  <a:schemeClr val="tx1"/>
                </a:solidFill>
              </a:rPr>
            </a:br>
            <a:endParaRPr lang="en-US" b="0" dirty="0"/>
          </a:p>
        </p:txBody>
      </p:sp>
      <p:sp>
        <p:nvSpPr>
          <p:cNvPr id="13" name="Rectangle 4">
            <a:extLst>
              <a:ext uri="{FF2B5EF4-FFF2-40B4-BE49-F238E27FC236}">
                <a16:creationId xmlns:a16="http://schemas.microsoft.com/office/drawing/2014/main" id="{B712A68A-462E-4458-BC9F-74D4C449DD8D}"/>
              </a:ext>
            </a:extLst>
          </p:cNvPr>
          <p:cNvSpPr txBox="1">
            <a:spLocks noChangeArrowheads="1"/>
          </p:cNvSpPr>
          <p:nvPr/>
        </p:nvSpPr>
        <p:spPr>
          <a:xfrm>
            <a:off x="716510" y="1230488"/>
            <a:ext cx="7671350" cy="3443355"/>
          </a:xfrm>
          <a:prstGeom prst="rect">
            <a:avLst/>
          </a:prstGeom>
          <a:solidFill>
            <a:schemeClr val="accent1">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6"/>
              </a:spcBef>
              <a:spcAft>
                <a:spcPts val="306"/>
              </a:spcAft>
              <a:buNone/>
              <a:tabLst>
                <a:tab pos="112322" algn="l"/>
                <a:tab pos="189003" algn="l"/>
                <a:tab pos="500048" algn="l"/>
                <a:tab pos="811092" algn="l"/>
                <a:tab pos="1121057" algn="l"/>
                <a:tab pos="1432101" algn="l"/>
                <a:tab pos="1743146" algn="l"/>
                <a:tab pos="2053111" algn="l"/>
                <a:tab pos="2364155" algn="l"/>
                <a:tab pos="2675200" algn="l"/>
                <a:tab pos="2985164" algn="l"/>
                <a:tab pos="3296209" algn="l"/>
                <a:tab pos="3607253" algn="l"/>
                <a:tab pos="3917219" algn="l"/>
                <a:tab pos="4228263" algn="l"/>
                <a:tab pos="4539308" algn="l"/>
                <a:tab pos="4849271" algn="l"/>
                <a:tab pos="5160317" algn="l"/>
                <a:tab pos="5471361" algn="l"/>
                <a:tab pos="5781326" algn="l"/>
                <a:tab pos="6092370" algn="l"/>
                <a:tab pos="6394775" algn="l"/>
              </a:tabLst>
            </a:pPr>
            <a:endParaRPr lang="en-US" altLang="en-US" sz="1400" dirty="0">
              <a:cs typeface="Arial" pitchFamily="34" charset="0"/>
            </a:endParaRPr>
          </a:p>
          <a:p>
            <a:pPr>
              <a:spcBef>
                <a:spcPts val="306"/>
              </a:spcBef>
              <a:spcAft>
                <a:spcPts val="306"/>
              </a:spcAft>
              <a:buFont typeface="Wingdings" panose="05000000000000000000" pitchFamily="2" charset="2"/>
              <a:buChar char="q"/>
              <a:tabLst>
                <a:tab pos="112322" algn="l"/>
                <a:tab pos="189003" algn="l"/>
                <a:tab pos="500048" algn="l"/>
                <a:tab pos="811092" algn="l"/>
                <a:tab pos="1121057" algn="l"/>
                <a:tab pos="1432101" algn="l"/>
                <a:tab pos="1743146" algn="l"/>
                <a:tab pos="2053111" algn="l"/>
                <a:tab pos="2364155" algn="l"/>
                <a:tab pos="2675200" algn="l"/>
                <a:tab pos="2985164" algn="l"/>
                <a:tab pos="3296209" algn="l"/>
                <a:tab pos="3607253" algn="l"/>
                <a:tab pos="3917219" algn="l"/>
                <a:tab pos="4228263" algn="l"/>
                <a:tab pos="4539308" algn="l"/>
                <a:tab pos="4849271" algn="l"/>
                <a:tab pos="5160317" algn="l"/>
                <a:tab pos="5471361" algn="l"/>
                <a:tab pos="5781326" algn="l"/>
                <a:tab pos="6092370" algn="l"/>
                <a:tab pos="6394775" algn="l"/>
              </a:tabLst>
            </a:pPr>
            <a:r>
              <a:rPr lang="en-US" altLang="en-US" sz="1700" dirty="0">
                <a:cs typeface="Arial" pitchFamily="34" charset="0"/>
              </a:rPr>
              <a:t>Application rationalization / modernization</a:t>
            </a:r>
          </a:p>
          <a:p>
            <a:pPr>
              <a:spcBef>
                <a:spcPts val="306"/>
              </a:spcBef>
              <a:spcAft>
                <a:spcPts val="306"/>
              </a:spcAft>
              <a:buFont typeface="Wingdings" panose="05000000000000000000" pitchFamily="2" charset="2"/>
              <a:buChar char="q"/>
              <a:tabLst>
                <a:tab pos="112322" algn="l"/>
                <a:tab pos="189003" algn="l"/>
                <a:tab pos="500048" algn="l"/>
                <a:tab pos="811092" algn="l"/>
                <a:tab pos="1121057" algn="l"/>
                <a:tab pos="1432101" algn="l"/>
                <a:tab pos="1743146" algn="l"/>
                <a:tab pos="2053111" algn="l"/>
                <a:tab pos="2364155" algn="l"/>
                <a:tab pos="2675200" algn="l"/>
                <a:tab pos="2985164" algn="l"/>
                <a:tab pos="3296209" algn="l"/>
                <a:tab pos="3607253" algn="l"/>
                <a:tab pos="3917219" algn="l"/>
                <a:tab pos="4228263" algn="l"/>
                <a:tab pos="4539308" algn="l"/>
                <a:tab pos="4849271" algn="l"/>
                <a:tab pos="5160317" algn="l"/>
                <a:tab pos="5471361" algn="l"/>
                <a:tab pos="5781326" algn="l"/>
                <a:tab pos="6092370" algn="l"/>
                <a:tab pos="6394775" algn="l"/>
              </a:tabLst>
            </a:pPr>
            <a:r>
              <a:rPr lang="en-US" altLang="en-US" sz="1700" dirty="0">
                <a:cs typeface="Arial" pitchFamily="34" charset="0"/>
              </a:rPr>
              <a:t>Redundant systems (acquired through mergers / acquisitions)</a:t>
            </a:r>
          </a:p>
          <a:p>
            <a:pPr>
              <a:spcBef>
                <a:spcPts val="306"/>
              </a:spcBef>
              <a:spcAft>
                <a:spcPts val="306"/>
              </a:spcAft>
              <a:buFont typeface="Wingdings" panose="05000000000000000000" pitchFamily="2" charset="2"/>
              <a:buChar char="q"/>
              <a:tabLst>
                <a:tab pos="112322" algn="l"/>
                <a:tab pos="189003" algn="l"/>
                <a:tab pos="500048" algn="l"/>
                <a:tab pos="811092" algn="l"/>
                <a:tab pos="1121057" algn="l"/>
                <a:tab pos="1432101" algn="l"/>
                <a:tab pos="1743146" algn="l"/>
                <a:tab pos="2053111" algn="l"/>
                <a:tab pos="2364155" algn="l"/>
                <a:tab pos="2675200" algn="l"/>
                <a:tab pos="2985164" algn="l"/>
                <a:tab pos="3296209" algn="l"/>
                <a:tab pos="3607253" algn="l"/>
                <a:tab pos="3917219" algn="l"/>
                <a:tab pos="4228263" algn="l"/>
                <a:tab pos="4539308" algn="l"/>
                <a:tab pos="4849271" algn="l"/>
                <a:tab pos="5160317" algn="l"/>
                <a:tab pos="5471361" algn="l"/>
                <a:tab pos="5781326" algn="l"/>
                <a:tab pos="6092370" algn="l"/>
                <a:tab pos="6394775" algn="l"/>
              </a:tabLst>
            </a:pPr>
            <a:r>
              <a:rPr lang="en-US" altLang="en-US" sz="1700" dirty="0">
                <a:cs typeface="Arial" pitchFamily="34" charset="0"/>
              </a:rPr>
              <a:t>Line of business divestiture</a:t>
            </a:r>
          </a:p>
          <a:p>
            <a:pPr>
              <a:spcBef>
                <a:spcPts val="306"/>
              </a:spcBef>
              <a:spcAft>
                <a:spcPts val="306"/>
              </a:spcAft>
              <a:buFont typeface="Wingdings" panose="05000000000000000000" pitchFamily="2" charset="2"/>
              <a:buChar char="q"/>
              <a:tabLst>
                <a:tab pos="112322" algn="l"/>
                <a:tab pos="189003" algn="l"/>
                <a:tab pos="500048" algn="l"/>
                <a:tab pos="811092" algn="l"/>
                <a:tab pos="1121057" algn="l"/>
                <a:tab pos="1432101" algn="l"/>
                <a:tab pos="1743146" algn="l"/>
                <a:tab pos="2053111" algn="l"/>
                <a:tab pos="2364155" algn="l"/>
                <a:tab pos="2675200" algn="l"/>
                <a:tab pos="2985164" algn="l"/>
                <a:tab pos="3296209" algn="l"/>
                <a:tab pos="3607253" algn="l"/>
                <a:tab pos="3917219" algn="l"/>
                <a:tab pos="4228263" algn="l"/>
                <a:tab pos="4539308" algn="l"/>
                <a:tab pos="4849271" algn="l"/>
                <a:tab pos="5160317" algn="l"/>
                <a:tab pos="5471361" algn="l"/>
                <a:tab pos="5781326" algn="l"/>
                <a:tab pos="6092370" algn="l"/>
                <a:tab pos="6394775" algn="l"/>
              </a:tabLst>
            </a:pPr>
            <a:r>
              <a:rPr lang="en-US" altLang="en-US" sz="1700" dirty="0">
                <a:cs typeface="Arial" pitchFamily="34" charset="0"/>
              </a:rPr>
              <a:t>Not compatible with current IT direction</a:t>
            </a:r>
          </a:p>
          <a:p>
            <a:pPr>
              <a:spcBef>
                <a:spcPts val="306"/>
              </a:spcBef>
              <a:spcAft>
                <a:spcPts val="306"/>
              </a:spcAft>
              <a:buFont typeface="Wingdings" panose="05000000000000000000" pitchFamily="2" charset="2"/>
              <a:buChar char="q"/>
              <a:tabLst>
                <a:tab pos="112322" algn="l"/>
                <a:tab pos="189003" algn="l"/>
                <a:tab pos="500048" algn="l"/>
                <a:tab pos="811092" algn="l"/>
                <a:tab pos="1121057" algn="l"/>
                <a:tab pos="1432101" algn="l"/>
                <a:tab pos="1743146" algn="l"/>
                <a:tab pos="2053111" algn="l"/>
                <a:tab pos="2364155" algn="l"/>
                <a:tab pos="2675200" algn="l"/>
                <a:tab pos="2985164" algn="l"/>
                <a:tab pos="3296209" algn="l"/>
                <a:tab pos="3607253" algn="l"/>
                <a:tab pos="3917219" algn="l"/>
                <a:tab pos="4228263" algn="l"/>
                <a:tab pos="4539308" algn="l"/>
                <a:tab pos="4849271" algn="l"/>
                <a:tab pos="5160317" algn="l"/>
                <a:tab pos="5471361" algn="l"/>
                <a:tab pos="5781326" algn="l"/>
                <a:tab pos="6092370" algn="l"/>
                <a:tab pos="6394775" algn="l"/>
              </a:tabLst>
            </a:pPr>
            <a:r>
              <a:rPr lang="en-US" altLang="en-US" sz="1700" dirty="0">
                <a:cs typeface="Arial" pitchFamily="34" charset="0"/>
              </a:rPr>
              <a:t>Required technical skills / application knowledge no longer available</a:t>
            </a:r>
          </a:p>
          <a:p>
            <a:pPr>
              <a:spcBef>
                <a:spcPts val="306"/>
              </a:spcBef>
              <a:spcAft>
                <a:spcPts val="306"/>
              </a:spcAft>
              <a:buFont typeface="Wingdings" panose="05000000000000000000" pitchFamily="2" charset="2"/>
              <a:buChar char="q"/>
              <a:tabLst>
                <a:tab pos="112322" algn="l"/>
                <a:tab pos="189003" algn="l"/>
                <a:tab pos="500048" algn="l"/>
                <a:tab pos="811092" algn="l"/>
                <a:tab pos="1121057" algn="l"/>
                <a:tab pos="1432101" algn="l"/>
                <a:tab pos="1743146" algn="l"/>
                <a:tab pos="2053111" algn="l"/>
                <a:tab pos="2364155" algn="l"/>
                <a:tab pos="2675200" algn="l"/>
                <a:tab pos="2985164" algn="l"/>
                <a:tab pos="3296209" algn="l"/>
                <a:tab pos="3607253" algn="l"/>
                <a:tab pos="3917219" algn="l"/>
                <a:tab pos="4228263" algn="l"/>
                <a:tab pos="4539308" algn="l"/>
                <a:tab pos="4849271" algn="l"/>
                <a:tab pos="5160317" algn="l"/>
                <a:tab pos="5471361" algn="l"/>
                <a:tab pos="5781326" algn="l"/>
                <a:tab pos="6092370" algn="l"/>
                <a:tab pos="6394775" algn="l"/>
              </a:tabLst>
            </a:pPr>
            <a:r>
              <a:rPr lang="en-US" altLang="en-US" sz="1700" dirty="0">
                <a:cs typeface="Arial" pitchFamily="34" charset="0"/>
              </a:rPr>
              <a:t>Budget pressures to do more with less</a:t>
            </a:r>
          </a:p>
          <a:p>
            <a:pPr lvl="1">
              <a:spcBef>
                <a:spcPts val="306"/>
              </a:spcBef>
              <a:spcAft>
                <a:spcPts val="306"/>
              </a:spcAft>
              <a:buFont typeface="Wingdings" panose="05000000000000000000" pitchFamily="2" charset="2"/>
              <a:buChar char="ü"/>
              <a:tabLst>
                <a:tab pos="112322" algn="l"/>
                <a:tab pos="189003" algn="l"/>
                <a:tab pos="500048" algn="l"/>
                <a:tab pos="811092" algn="l"/>
                <a:tab pos="1121057" algn="l"/>
                <a:tab pos="1432101" algn="l"/>
                <a:tab pos="1743146" algn="l"/>
                <a:tab pos="2053111" algn="l"/>
                <a:tab pos="2364155" algn="l"/>
                <a:tab pos="2675200" algn="l"/>
                <a:tab pos="2985164" algn="l"/>
                <a:tab pos="3296209" algn="l"/>
                <a:tab pos="3607253" algn="l"/>
                <a:tab pos="3917219" algn="l"/>
                <a:tab pos="4228263" algn="l"/>
                <a:tab pos="4539308" algn="l"/>
                <a:tab pos="4849271" algn="l"/>
                <a:tab pos="5160317" algn="l"/>
                <a:tab pos="5471361" algn="l"/>
                <a:tab pos="5781326" algn="l"/>
                <a:tab pos="6092370" algn="l"/>
                <a:tab pos="6394775" algn="l"/>
              </a:tabLst>
            </a:pPr>
            <a:r>
              <a:rPr lang="en-US" altLang="en-US" sz="1600" dirty="0">
                <a:cs typeface="Arial" pitchFamily="34" charset="0"/>
              </a:rPr>
              <a:t>Hardware costs</a:t>
            </a:r>
          </a:p>
          <a:p>
            <a:pPr lvl="1">
              <a:spcBef>
                <a:spcPts val="306"/>
              </a:spcBef>
              <a:spcAft>
                <a:spcPts val="306"/>
              </a:spcAft>
              <a:buFont typeface="Wingdings" panose="05000000000000000000" pitchFamily="2" charset="2"/>
              <a:buChar char="ü"/>
              <a:tabLst>
                <a:tab pos="112322" algn="l"/>
                <a:tab pos="189003" algn="l"/>
                <a:tab pos="500048" algn="l"/>
                <a:tab pos="811092" algn="l"/>
                <a:tab pos="1121057" algn="l"/>
                <a:tab pos="1432101" algn="l"/>
                <a:tab pos="1743146" algn="l"/>
                <a:tab pos="2053111" algn="l"/>
                <a:tab pos="2364155" algn="l"/>
                <a:tab pos="2675200" algn="l"/>
                <a:tab pos="2985164" algn="l"/>
                <a:tab pos="3296209" algn="l"/>
                <a:tab pos="3607253" algn="l"/>
                <a:tab pos="3917219" algn="l"/>
                <a:tab pos="4228263" algn="l"/>
                <a:tab pos="4539308" algn="l"/>
                <a:tab pos="4849271" algn="l"/>
                <a:tab pos="5160317" algn="l"/>
                <a:tab pos="5471361" algn="l"/>
                <a:tab pos="5781326" algn="l"/>
                <a:tab pos="6092370" algn="l"/>
                <a:tab pos="6394775" algn="l"/>
              </a:tabLst>
            </a:pPr>
            <a:r>
              <a:rPr lang="en-US" altLang="en-US" sz="1600" dirty="0">
                <a:cs typeface="Arial" pitchFamily="34" charset="0"/>
              </a:rPr>
              <a:t>Application license costs</a:t>
            </a:r>
          </a:p>
          <a:p>
            <a:pPr lvl="1">
              <a:spcBef>
                <a:spcPts val="306"/>
              </a:spcBef>
              <a:spcAft>
                <a:spcPts val="306"/>
              </a:spcAft>
              <a:buFont typeface="Wingdings" panose="05000000000000000000" pitchFamily="2" charset="2"/>
              <a:buChar char="ü"/>
              <a:tabLst>
                <a:tab pos="112322" algn="l"/>
                <a:tab pos="189003" algn="l"/>
                <a:tab pos="500048" algn="l"/>
                <a:tab pos="811092" algn="l"/>
                <a:tab pos="1121057" algn="l"/>
                <a:tab pos="1432101" algn="l"/>
                <a:tab pos="1743146" algn="l"/>
                <a:tab pos="2053111" algn="l"/>
                <a:tab pos="2364155" algn="l"/>
                <a:tab pos="2675200" algn="l"/>
                <a:tab pos="2985164" algn="l"/>
                <a:tab pos="3296209" algn="l"/>
                <a:tab pos="3607253" algn="l"/>
                <a:tab pos="3917219" algn="l"/>
                <a:tab pos="4228263" algn="l"/>
                <a:tab pos="4539308" algn="l"/>
                <a:tab pos="4849271" algn="l"/>
                <a:tab pos="5160317" algn="l"/>
                <a:tab pos="5471361" algn="l"/>
                <a:tab pos="5781326" algn="l"/>
                <a:tab pos="6092370" algn="l"/>
                <a:tab pos="6394775" algn="l"/>
              </a:tabLst>
            </a:pPr>
            <a:r>
              <a:rPr lang="en-US" altLang="en-US" sz="1600" dirty="0">
                <a:cs typeface="Arial" pitchFamily="34" charset="0"/>
              </a:rPr>
              <a:t>Database license costs</a:t>
            </a:r>
          </a:p>
          <a:p>
            <a:pPr lvl="1">
              <a:spcBef>
                <a:spcPts val="306"/>
              </a:spcBef>
              <a:spcAft>
                <a:spcPts val="306"/>
              </a:spcAft>
              <a:buFont typeface="Wingdings" panose="05000000000000000000" pitchFamily="2" charset="2"/>
              <a:buChar char="ü"/>
              <a:tabLst>
                <a:tab pos="112322" algn="l"/>
                <a:tab pos="189003" algn="l"/>
                <a:tab pos="500048" algn="l"/>
                <a:tab pos="811092" algn="l"/>
                <a:tab pos="1121057" algn="l"/>
                <a:tab pos="1432101" algn="l"/>
                <a:tab pos="1743146" algn="l"/>
                <a:tab pos="2053111" algn="l"/>
                <a:tab pos="2364155" algn="l"/>
                <a:tab pos="2675200" algn="l"/>
                <a:tab pos="2985164" algn="l"/>
                <a:tab pos="3296209" algn="l"/>
                <a:tab pos="3607253" algn="l"/>
                <a:tab pos="3917219" algn="l"/>
                <a:tab pos="4228263" algn="l"/>
                <a:tab pos="4539308" algn="l"/>
                <a:tab pos="4849271" algn="l"/>
                <a:tab pos="5160317" algn="l"/>
                <a:tab pos="5471361" algn="l"/>
                <a:tab pos="5781326" algn="l"/>
                <a:tab pos="6092370" algn="l"/>
                <a:tab pos="6394775" algn="l"/>
              </a:tabLst>
            </a:pPr>
            <a:r>
              <a:rPr lang="en-US" altLang="en-US" sz="1600" dirty="0">
                <a:cs typeface="Arial" pitchFamily="34" charset="0"/>
              </a:rPr>
              <a:t>Personnel costs</a:t>
            </a:r>
            <a:endParaRPr lang="en-US" altLang="en-US" sz="1000" dirty="0">
              <a:cs typeface="Arial" pitchFamily="34" charset="0"/>
            </a:endParaRPr>
          </a:p>
        </p:txBody>
      </p:sp>
      <p:pic>
        <p:nvPicPr>
          <p:cNvPr id="14" name="Picture 13">
            <a:extLst>
              <a:ext uri="{FF2B5EF4-FFF2-40B4-BE49-F238E27FC236}">
                <a16:creationId xmlns:a16="http://schemas.microsoft.com/office/drawing/2014/main" id="{F7B6AFB9-A465-4CAB-9293-253CA8025ADA}"/>
              </a:ext>
            </a:extLst>
          </p:cNvPr>
          <p:cNvPicPr>
            <a:picLocks noChangeAspect="1"/>
          </p:cNvPicPr>
          <p:nvPr/>
        </p:nvPicPr>
        <p:blipFill>
          <a:blip r:embed="rId3"/>
          <a:stretch>
            <a:fillRect/>
          </a:stretch>
        </p:blipFill>
        <p:spPr>
          <a:xfrm>
            <a:off x="716510" y="4673844"/>
            <a:ext cx="7671350" cy="1650728"/>
          </a:xfrm>
          <a:prstGeom prst="rect">
            <a:avLst/>
          </a:prstGeom>
        </p:spPr>
      </p:pic>
    </p:spTree>
    <p:extLst>
      <p:ext uri="{BB962C8B-B14F-4D97-AF65-F5344CB8AC3E}">
        <p14:creationId xmlns:p14="http://schemas.microsoft.com/office/powerpoint/2010/main" val="100221464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588852" y="2346393"/>
            <a:ext cx="3508745" cy="3402418"/>
          </a:xfrm>
          <a:prstGeom prst="ellipse">
            <a:avLst/>
          </a:prstGeom>
          <a:noFill/>
          <a:ln w="76200">
            <a:solidFill>
              <a:srgbClr val="004370"/>
            </a:solidFill>
          </a:ln>
          <a:effectLst>
            <a:glow rad="1016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3899662" y="2307405"/>
            <a:ext cx="3508745" cy="3402418"/>
          </a:xfrm>
          <a:prstGeom prst="ellipse">
            <a:avLst/>
          </a:prstGeom>
          <a:noFill/>
          <a:ln w="76200">
            <a:solidFill>
              <a:srgbClr val="004370"/>
            </a:solidFill>
          </a:ln>
          <a:effectLst>
            <a:glow rad="1016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705798" y="3542846"/>
            <a:ext cx="1725152" cy="1054135"/>
          </a:xfrm>
          <a:prstGeom prst="rect">
            <a:avLst/>
          </a:prstGeom>
          <a:noFill/>
        </p:spPr>
        <p:txBody>
          <a:bodyPr wrap="none" rtlCol="0">
            <a:spAutoFit/>
          </a:bodyPr>
          <a:lstStyle/>
          <a:p>
            <a:pPr>
              <a:lnSpc>
                <a:spcPts val="2500"/>
              </a:lnSpc>
            </a:pPr>
            <a:r>
              <a:rPr lang="en-US" sz="2400" dirty="0">
                <a:ln w="0"/>
                <a:effectLst>
                  <a:outerShdw blurRad="38100" dist="19050" dir="2700000" algn="tl" rotWithShape="0">
                    <a:schemeClr val="dk1">
                      <a:alpha val="40000"/>
                    </a:schemeClr>
                  </a:outerShdw>
                </a:effectLst>
              </a:rPr>
              <a:t>Business</a:t>
            </a:r>
          </a:p>
          <a:p>
            <a:pPr>
              <a:lnSpc>
                <a:spcPts val="2500"/>
              </a:lnSpc>
            </a:pPr>
            <a:r>
              <a:rPr lang="en-US" sz="2400" dirty="0">
                <a:ln w="0"/>
                <a:effectLst>
                  <a:outerShdw blurRad="38100" dist="19050" dir="2700000" algn="tl" rotWithShape="0">
                    <a:schemeClr val="dk1">
                      <a:alpha val="40000"/>
                    </a:schemeClr>
                  </a:outerShdw>
                </a:effectLst>
              </a:rPr>
              <a:t>Value of </a:t>
            </a:r>
          </a:p>
          <a:p>
            <a:pPr>
              <a:lnSpc>
                <a:spcPts val="2500"/>
              </a:lnSpc>
            </a:pPr>
            <a:r>
              <a:rPr lang="en-US" sz="2400" dirty="0">
                <a:ln w="0"/>
                <a:effectLst>
                  <a:outerShdw blurRad="38100" dist="19050" dir="2700000" algn="tl" rotWithShape="0">
                    <a:schemeClr val="dk1">
                      <a:alpha val="40000"/>
                    </a:schemeClr>
                  </a:outerShdw>
                </a:effectLst>
              </a:rPr>
              <a:t>Information</a:t>
            </a:r>
          </a:p>
        </p:txBody>
      </p:sp>
      <p:sp>
        <p:nvSpPr>
          <p:cNvPr id="8" name="TextBox 7"/>
          <p:cNvSpPr txBox="1"/>
          <p:nvPr/>
        </p:nvSpPr>
        <p:spPr>
          <a:xfrm>
            <a:off x="5566942" y="3701750"/>
            <a:ext cx="1709059" cy="733534"/>
          </a:xfrm>
          <a:prstGeom prst="rect">
            <a:avLst/>
          </a:prstGeom>
          <a:noFill/>
        </p:spPr>
        <p:txBody>
          <a:bodyPr wrap="none" rtlCol="0">
            <a:spAutoFit/>
          </a:bodyPr>
          <a:lstStyle/>
          <a:p>
            <a:pPr algn="r">
              <a:lnSpc>
                <a:spcPts val="2500"/>
              </a:lnSpc>
            </a:pPr>
            <a:r>
              <a:rPr lang="en-US" sz="2400" dirty="0">
                <a:ln w="0"/>
                <a:effectLst>
                  <a:outerShdw blurRad="38100" dist="19050" dir="2700000" algn="tl" rotWithShape="0">
                    <a:schemeClr val="dk1">
                      <a:alpha val="40000"/>
                    </a:schemeClr>
                  </a:outerShdw>
                </a:effectLst>
              </a:rPr>
              <a:t>Supporting</a:t>
            </a:r>
          </a:p>
          <a:p>
            <a:pPr algn="r">
              <a:lnSpc>
                <a:spcPts val="2500"/>
              </a:lnSpc>
            </a:pPr>
            <a:r>
              <a:rPr lang="en-US" sz="2400" dirty="0">
                <a:ln w="0"/>
                <a:effectLst>
                  <a:outerShdw blurRad="38100" dist="19050" dir="2700000" algn="tl" rotWithShape="0">
                    <a:schemeClr val="dk1">
                      <a:alpha val="40000"/>
                    </a:schemeClr>
                  </a:outerShdw>
                </a:effectLst>
              </a:rPr>
              <a:t>Investments</a:t>
            </a:r>
          </a:p>
        </p:txBody>
      </p:sp>
      <p:pic>
        <p:nvPicPr>
          <p:cNvPr id="10" name="Picture 9"/>
          <p:cNvPicPr>
            <a:picLocks noChangeAspect="1"/>
          </p:cNvPicPr>
          <p:nvPr/>
        </p:nvPicPr>
        <p:blipFill rotWithShape="1">
          <a:blip r:embed="rId2"/>
          <a:srcRect l="10682" t="7063" r="10003" b="7063"/>
          <a:stretch/>
        </p:blipFill>
        <p:spPr>
          <a:xfrm>
            <a:off x="4183190" y="3561019"/>
            <a:ext cx="643868" cy="987813"/>
          </a:xfrm>
          <a:prstGeom prst="rect">
            <a:avLst/>
          </a:prstGeom>
        </p:spPr>
      </p:pic>
      <p:sp>
        <p:nvSpPr>
          <p:cNvPr id="6" name="Text Placeholder 5"/>
          <p:cNvSpPr>
            <a:spLocks noGrp="1"/>
          </p:cNvSpPr>
          <p:nvPr>
            <p:ph type="body" sz="quarter" idx="12"/>
          </p:nvPr>
        </p:nvSpPr>
        <p:spPr/>
        <p:txBody>
          <a:bodyPr/>
          <a:lstStyle/>
          <a:p>
            <a:r>
              <a:rPr lang="en-US" dirty="0"/>
              <a:t>Information Lifecycle Management (ILM)</a:t>
            </a:r>
          </a:p>
        </p:txBody>
      </p:sp>
      <p:sp>
        <p:nvSpPr>
          <p:cNvPr id="3" name="Slide Number Placeholder 2"/>
          <p:cNvSpPr>
            <a:spLocks noGrp="1"/>
          </p:cNvSpPr>
          <p:nvPr>
            <p:ph type="sldNum" sz="quarter" idx="4294967295"/>
          </p:nvPr>
        </p:nvSpPr>
        <p:spPr/>
        <p:txBody>
          <a:bodyPr/>
          <a:lstStyle/>
          <a:p>
            <a:pPr marL="25400">
              <a:lnSpc>
                <a:spcPts val="1110"/>
              </a:lnSpc>
            </a:pPr>
            <a:fld id="{81D60167-4931-47E6-BA6A-407CBD079E47}" type="slidenum">
              <a:rPr lang="en-US" smtClean="0"/>
              <a:t>7</a:t>
            </a:fld>
            <a:endParaRPr lang="en-US" dirty="0"/>
          </a:p>
        </p:txBody>
      </p:sp>
      <p:sp>
        <p:nvSpPr>
          <p:cNvPr id="12" name="TextBox 11"/>
          <p:cNvSpPr txBox="1"/>
          <p:nvPr/>
        </p:nvSpPr>
        <p:spPr>
          <a:xfrm>
            <a:off x="1177213" y="1381864"/>
            <a:ext cx="6951134" cy="400110"/>
          </a:xfrm>
          <a:prstGeom prst="rect">
            <a:avLst/>
          </a:prstGeom>
          <a:noFill/>
        </p:spPr>
        <p:txBody>
          <a:bodyPr wrap="none" rtlCol="0">
            <a:spAutoFit/>
          </a:bodyPr>
          <a:lstStyle/>
          <a:p>
            <a:r>
              <a:rPr lang="en-US" sz="2000" dirty="0">
                <a:ln w="0"/>
                <a:solidFill>
                  <a:srgbClr val="003F69"/>
                </a:solidFill>
                <a:effectLst>
                  <a:outerShdw blurRad="38100" dist="19050" dir="2700000" algn="tl" rotWithShape="0">
                    <a:schemeClr val="dk1">
                      <a:alpha val="40000"/>
                    </a:schemeClr>
                  </a:outerShdw>
                </a:effectLst>
              </a:rPr>
              <a:t>Align Supporting Investments with Business Value Provided</a:t>
            </a:r>
          </a:p>
        </p:txBody>
      </p:sp>
    </p:spTree>
    <p:extLst>
      <p:ext uri="{BB962C8B-B14F-4D97-AF65-F5344CB8AC3E}">
        <p14:creationId xmlns:p14="http://schemas.microsoft.com/office/powerpoint/2010/main" val="256278827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255052-3C9F-4B1C-BC0B-35BBD278F6D4}"/>
              </a:ext>
            </a:extLst>
          </p:cNvPr>
          <p:cNvSpPr>
            <a:spLocks noGrp="1"/>
          </p:cNvSpPr>
          <p:nvPr>
            <p:ph type="title"/>
          </p:nvPr>
        </p:nvSpPr>
        <p:spPr>
          <a:xfrm>
            <a:off x="182563" y="580549"/>
            <a:ext cx="4615215" cy="508000"/>
          </a:xfrm>
        </p:spPr>
        <p:txBody>
          <a:bodyPr/>
          <a:lstStyle/>
          <a:p>
            <a:r>
              <a:rPr lang="en-US" b="1" dirty="0"/>
              <a:t>IBM </a:t>
            </a:r>
            <a:r>
              <a:rPr lang="en-US" b="1" dirty="0" err="1"/>
              <a:t>InfoSphere</a:t>
            </a:r>
            <a:r>
              <a:rPr lang="en-US" b="1" dirty="0"/>
              <a:t> </a:t>
            </a:r>
            <a:r>
              <a:rPr lang="en-US" b="1" dirty="0" err="1"/>
              <a:t>Optim</a:t>
            </a:r>
            <a:r>
              <a:rPr lang="en-US" b="1" dirty="0"/>
              <a:t> Archive (Data Growth/Retirement)</a:t>
            </a:r>
            <a:endParaRPr lang="en-US" dirty="0"/>
          </a:p>
        </p:txBody>
      </p:sp>
      <p:sp>
        <p:nvSpPr>
          <p:cNvPr id="2" name="Slide Number Placeholder 1">
            <a:extLst>
              <a:ext uri="{FF2B5EF4-FFF2-40B4-BE49-F238E27FC236}">
                <a16:creationId xmlns:a16="http://schemas.microsoft.com/office/drawing/2014/main" id="{E9442D31-55CA-46E7-8BD6-EE3CCA7F015D}"/>
              </a:ext>
            </a:extLst>
          </p:cNvPr>
          <p:cNvSpPr>
            <a:spLocks noGrp="1"/>
          </p:cNvSpPr>
          <p:nvPr>
            <p:ph type="sldNum" sz="quarter" idx="10"/>
          </p:nvPr>
        </p:nvSpPr>
        <p:spPr/>
        <p:txBody>
          <a:bodyPr/>
          <a:lstStyle/>
          <a:p>
            <a:pPr algn="r" defTabSz="685800" fontAlgn="auto">
              <a:spcBef>
                <a:spcPts val="0"/>
              </a:spcBef>
              <a:spcAft>
                <a:spcPts val="0"/>
              </a:spcAft>
              <a:defRPr/>
            </a:pPr>
            <a:fld id="{D0BE6F14-FF48-0F4F-A8AA-2E3F25371E4A}" type="slidenum">
              <a:rPr lang="en-US" sz="600">
                <a:solidFill>
                  <a:srgbClr val="000000"/>
                </a:solidFill>
                <a:latin typeface="IBM Plex Sans"/>
                <a:cs typeface="Arial" charset="0"/>
              </a:rPr>
              <a:pPr algn="r" defTabSz="685800" fontAlgn="auto">
                <a:spcBef>
                  <a:spcPts val="0"/>
                </a:spcBef>
                <a:spcAft>
                  <a:spcPts val="0"/>
                </a:spcAft>
                <a:defRPr/>
              </a:pPr>
              <a:t>8</a:t>
            </a:fld>
            <a:endParaRPr lang="en-US" sz="600">
              <a:solidFill>
                <a:srgbClr val="000000"/>
              </a:solidFill>
              <a:latin typeface="IBM Plex Sans"/>
              <a:cs typeface="Arial" charset="0"/>
            </a:endParaRPr>
          </a:p>
        </p:txBody>
      </p:sp>
      <p:sp>
        <p:nvSpPr>
          <p:cNvPr id="3" name="Footer Placeholder 2">
            <a:extLst>
              <a:ext uri="{FF2B5EF4-FFF2-40B4-BE49-F238E27FC236}">
                <a16:creationId xmlns:a16="http://schemas.microsoft.com/office/drawing/2014/main" id="{9BFC457C-2E71-4BD7-920C-88075AF0963C}"/>
              </a:ext>
            </a:extLst>
          </p:cNvPr>
          <p:cNvSpPr>
            <a:spLocks noGrp="1"/>
          </p:cNvSpPr>
          <p:nvPr>
            <p:ph type="ftr" sz="quarter" idx="11"/>
          </p:nvPr>
        </p:nvSpPr>
        <p:spPr/>
        <p:txBody>
          <a:bodyPr/>
          <a:lstStyle/>
          <a:p>
            <a:pPr defTabSz="685800" fontAlgn="auto">
              <a:spcBef>
                <a:spcPts val="0"/>
              </a:spcBef>
              <a:spcAft>
                <a:spcPts val="0"/>
              </a:spcAft>
              <a:defRPr/>
            </a:pPr>
            <a:r>
              <a:rPr lang="en-US" sz="600">
                <a:solidFill>
                  <a:srgbClr val="000000"/>
                </a:solidFill>
                <a:latin typeface="IBM Plex Sans"/>
                <a:cs typeface="Arial" charset="0"/>
              </a:rPr>
              <a:t>Think 2018 / Managing Data the Optim Way / March 19, 2018 / © 2018 IBM Corporation</a:t>
            </a:r>
          </a:p>
        </p:txBody>
      </p:sp>
      <p:pic>
        <p:nvPicPr>
          <p:cNvPr id="6" name="Picture 5">
            <a:extLst>
              <a:ext uri="{FF2B5EF4-FFF2-40B4-BE49-F238E27FC236}">
                <a16:creationId xmlns:a16="http://schemas.microsoft.com/office/drawing/2014/main" id="{B7AB0A39-895C-45AD-B780-1B6A4CA6B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56784"/>
            <a:ext cx="9144000" cy="4326947"/>
          </a:xfrm>
          <a:prstGeom prst="rect">
            <a:avLst/>
          </a:prstGeom>
        </p:spPr>
      </p:pic>
      <p:sp>
        <p:nvSpPr>
          <p:cNvPr id="8" name="TextBox 7">
            <a:extLst>
              <a:ext uri="{FF2B5EF4-FFF2-40B4-BE49-F238E27FC236}">
                <a16:creationId xmlns:a16="http://schemas.microsoft.com/office/drawing/2014/main" id="{6B74556F-0F49-435C-B6CA-A982E6DD0D68}"/>
              </a:ext>
            </a:extLst>
          </p:cNvPr>
          <p:cNvSpPr txBox="1"/>
          <p:nvPr/>
        </p:nvSpPr>
        <p:spPr>
          <a:xfrm>
            <a:off x="3622429" y="1989221"/>
            <a:ext cx="5437375" cy="1412823"/>
          </a:xfrm>
          <a:prstGeom prst="rect">
            <a:avLst/>
          </a:prstGeom>
          <a:noFill/>
        </p:spPr>
        <p:txBody>
          <a:bodyPr wrap="square" rtlCol="0">
            <a:spAutoFit/>
          </a:bodyPr>
          <a:lstStyle/>
          <a:p>
            <a:pPr algn="ctr" defTabSz="685800" fontAlgn="auto">
              <a:lnSpc>
                <a:spcPts val="4800"/>
              </a:lnSpc>
              <a:spcBef>
                <a:spcPts val="0"/>
              </a:spcBef>
              <a:spcAft>
                <a:spcPts val="0"/>
              </a:spcAft>
              <a:defRPr/>
            </a:pPr>
            <a:r>
              <a:rPr lang="en-US" sz="4400" b="1" dirty="0">
                <a:solidFill>
                  <a:srgbClr val="FFFFFF"/>
                </a:solidFill>
                <a:effectLst>
                  <a:outerShdw blurRad="38100" dist="38100" dir="2700000" algn="tl">
                    <a:srgbClr val="000000">
                      <a:alpha val="43137"/>
                    </a:srgbClr>
                  </a:outerShdw>
                </a:effectLst>
                <a:latin typeface="Arial Black" panose="020B0A04020102020204" pitchFamily="34" charset="0"/>
                <a:cs typeface="+mn-cs"/>
              </a:rPr>
              <a:t>Not “IF”</a:t>
            </a:r>
          </a:p>
          <a:p>
            <a:pPr algn="ctr" defTabSz="685800" fontAlgn="auto">
              <a:lnSpc>
                <a:spcPts val="4800"/>
              </a:lnSpc>
              <a:spcBef>
                <a:spcPts val="0"/>
              </a:spcBef>
              <a:spcAft>
                <a:spcPts val="0"/>
              </a:spcAft>
              <a:defRPr/>
            </a:pPr>
            <a:r>
              <a:rPr lang="en-US" sz="7200" b="1" dirty="0">
                <a:solidFill>
                  <a:srgbClr val="FFFFFF"/>
                </a:solidFill>
                <a:effectLst>
                  <a:outerShdw blurRad="38100" dist="38100" dir="2700000" algn="tl">
                    <a:srgbClr val="000000">
                      <a:alpha val="43137"/>
                    </a:srgbClr>
                  </a:outerShdw>
                </a:effectLst>
                <a:latin typeface="Arial Black" panose="020B0A04020102020204" pitchFamily="34" charset="0"/>
                <a:cs typeface="+mn-cs"/>
              </a:rPr>
              <a:t>    ….</a:t>
            </a:r>
            <a:r>
              <a:rPr lang="en-US" sz="4400" b="1" dirty="0">
                <a:solidFill>
                  <a:srgbClr val="FFFFFF"/>
                </a:solidFill>
                <a:effectLst>
                  <a:outerShdw blurRad="38100" dist="38100" dir="2700000" algn="tl">
                    <a:srgbClr val="000000">
                      <a:alpha val="43137"/>
                    </a:srgbClr>
                  </a:outerShdw>
                </a:effectLst>
                <a:latin typeface="Arial Black" panose="020B0A04020102020204" pitchFamily="34" charset="0"/>
                <a:cs typeface="+mn-cs"/>
              </a:rPr>
              <a:t>“WHEN”</a:t>
            </a:r>
          </a:p>
        </p:txBody>
      </p:sp>
      <p:sp>
        <p:nvSpPr>
          <p:cNvPr id="9" name="TextBox 8">
            <a:extLst>
              <a:ext uri="{FF2B5EF4-FFF2-40B4-BE49-F238E27FC236}">
                <a16:creationId xmlns:a16="http://schemas.microsoft.com/office/drawing/2014/main" id="{153E2455-7AA1-4463-8A79-7A3DF657662C}"/>
              </a:ext>
            </a:extLst>
          </p:cNvPr>
          <p:cNvSpPr txBox="1"/>
          <p:nvPr/>
        </p:nvSpPr>
        <p:spPr>
          <a:xfrm>
            <a:off x="7772401" y="1584205"/>
            <a:ext cx="1024467" cy="297517"/>
          </a:xfrm>
          <a:prstGeom prst="rect">
            <a:avLst/>
          </a:prstGeom>
          <a:noFill/>
        </p:spPr>
        <p:txBody>
          <a:bodyPr wrap="square" rtlCol="0">
            <a:spAutoFit/>
          </a:bodyPr>
          <a:lstStyle/>
          <a:p>
            <a:pPr defTabSz="685800" fontAlgn="auto">
              <a:lnSpc>
                <a:spcPts val="1600"/>
              </a:lnSpc>
              <a:spcBef>
                <a:spcPts val="0"/>
              </a:spcBef>
              <a:spcAft>
                <a:spcPts val="0"/>
              </a:spcAft>
              <a:defRPr/>
            </a:pPr>
            <a:r>
              <a:rPr lang="en-US" sz="1350" dirty="0">
                <a:solidFill>
                  <a:srgbClr val="000E5E">
                    <a:lumMod val="90000"/>
                    <a:lumOff val="10000"/>
                  </a:srgbClr>
                </a:solidFill>
                <a:effectLst>
                  <a:outerShdw blurRad="38100" dist="38100" dir="2700000" algn="tl">
                    <a:srgbClr val="000000">
                      <a:alpha val="43137"/>
                    </a:srgbClr>
                  </a:outerShdw>
                </a:effectLst>
                <a:latin typeface="IBM Plex Sans"/>
                <a:cs typeface="+mn-cs"/>
              </a:rPr>
              <a:t>Data Lake</a:t>
            </a:r>
          </a:p>
        </p:txBody>
      </p:sp>
      <p:sp>
        <p:nvSpPr>
          <p:cNvPr id="4" name="Arrow: Down 3">
            <a:extLst>
              <a:ext uri="{FF2B5EF4-FFF2-40B4-BE49-F238E27FC236}">
                <a16:creationId xmlns:a16="http://schemas.microsoft.com/office/drawing/2014/main" id="{6ECE1DD5-A5BB-43DA-A527-D75BABA5FCF2}"/>
              </a:ext>
            </a:extLst>
          </p:cNvPr>
          <p:cNvSpPr/>
          <p:nvPr/>
        </p:nvSpPr>
        <p:spPr>
          <a:xfrm>
            <a:off x="8170334" y="1881722"/>
            <a:ext cx="220134" cy="502701"/>
          </a:xfrm>
          <a:prstGeom prst="downArrow">
            <a:avLst/>
          </a:prstGeom>
          <a:solidFill>
            <a:schemeClr val="accent2"/>
          </a:solidFill>
        </p:spPr>
        <p:txBody>
          <a:bodyPr wrap="square" lIns="0" tIns="0" rIns="0" bIns="0" rtlCol="0" anchor="ctr">
            <a:noAutofit/>
          </a:bodyPr>
          <a:lstStyle/>
          <a:p>
            <a:pPr algn="ctr" defTabSz="685800" fontAlgn="auto">
              <a:spcBef>
                <a:spcPts val="0"/>
              </a:spcBef>
              <a:spcAft>
                <a:spcPts val="0"/>
              </a:spcAft>
              <a:defRPr/>
            </a:pPr>
            <a:endParaRPr lang="en-US" sz="1200" dirty="0" err="1">
              <a:solidFill>
                <a:srgbClr val="FFFFFF"/>
              </a:solidFill>
              <a:latin typeface="Arial"/>
              <a:cs typeface="Arial"/>
            </a:endParaRPr>
          </a:p>
        </p:txBody>
      </p:sp>
      <p:pic>
        <p:nvPicPr>
          <p:cNvPr id="10" name="Picture 9">
            <a:extLst>
              <a:ext uri="{FF2B5EF4-FFF2-40B4-BE49-F238E27FC236}">
                <a16:creationId xmlns:a16="http://schemas.microsoft.com/office/drawing/2014/main" id="{AB989BC0-CB06-4F54-999F-5CC3090BF323}"/>
              </a:ext>
            </a:extLst>
          </p:cNvPr>
          <p:cNvPicPr>
            <a:picLocks noChangeAspect="1"/>
          </p:cNvPicPr>
          <p:nvPr/>
        </p:nvPicPr>
        <p:blipFill>
          <a:blip r:embed="rId3"/>
          <a:stretch>
            <a:fillRect/>
          </a:stretch>
        </p:blipFill>
        <p:spPr>
          <a:xfrm>
            <a:off x="406006" y="2384423"/>
            <a:ext cx="3216422" cy="1589665"/>
          </a:xfrm>
          <a:prstGeom prst="rect">
            <a:avLst/>
          </a:prstGeom>
        </p:spPr>
      </p:pic>
      <p:pic>
        <p:nvPicPr>
          <p:cNvPr id="11" name="Picture 10">
            <a:extLst>
              <a:ext uri="{FF2B5EF4-FFF2-40B4-BE49-F238E27FC236}">
                <a16:creationId xmlns:a16="http://schemas.microsoft.com/office/drawing/2014/main" id="{2A8BF7F5-AD98-408F-8908-9B638A74FF2D}"/>
              </a:ext>
            </a:extLst>
          </p:cNvPr>
          <p:cNvPicPr>
            <a:picLocks noChangeAspect="1"/>
          </p:cNvPicPr>
          <p:nvPr/>
        </p:nvPicPr>
        <p:blipFill rotWithShape="1">
          <a:blip r:embed="rId4"/>
          <a:srcRect l="1359" t="1386" r="2467"/>
          <a:stretch/>
        </p:blipFill>
        <p:spPr>
          <a:xfrm>
            <a:off x="5326341" y="3670279"/>
            <a:ext cx="3298582" cy="1655830"/>
          </a:xfrm>
          <a:prstGeom prst="rect">
            <a:avLst/>
          </a:prstGeom>
        </p:spPr>
      </p:pic>
    </p:spTree>
    <p:extLst>
      <p:ext uri="{BB962C8B-B14F-4D97-AF65-F5344CB8AC3E}">
        <p14:creationId xmlns:p14="http://schemas.microsoft.com/office/powerpoint/2010/main" val="19441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Organizations Struggle to Build Quality Software</a:t>
            </a:r>
          </a:p>
        </p:txBody>
      </p:sp>
      <p:grpSp>
        <p:nvGrpSpPr>
          <p:cNvPr id="3" name="Group 2"/>
          <p:cNvGrpSpPr>
            <a:grpSpLocks/>
          </p:cNvGrpSpPr>
          <p:nvPr/>
        </p:nvGrpSpPr>
        <p:grpSpPr bwMode="auto">
          <a:xfrm>
            <a:off x="6070952" y="1673225"/>
            <a:ext cx="2719388" cy="3455988"/>
            <a:chOff x="2085" y="1074"/>
            <a:chExt cx="1713" cy="2177"/>
          </a:xfrm>
        </p:grpSpPr>
        <p:sp>
          <p:nvSpPr>
            <p:cNvPr id="4" name="Text Box 2"/>
            <p:cNvSpPr txBox="1">
              <a:spLocks noChangeArrowheads="1"/>
            </p:cNvSpPr>
            <p:nvPr/>
          </p:nvSpPr>
          <p:spPr bwMode="auto">
            <a:xfrm>
              <a:off x="2350" y="1145"/>
              <a:ext cx="112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45720" rIns="4572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b="1">
                  <a:solidFill>
                    <a:schemeClr val="hlink"/>
                  </a:solidFill>
                  <a:ea typeface="MS Gothic" pitchFamily="49" charset="-128"/>
                  <a:cs typeface="Arial" pitchFamily="34" charset="0"/>
                </a:rPr>
                <a:t>Increasing Risk</a:t>
              </a:r>
            </a:p>
          </p:txBody>
        </p:sp>
        <p:sp>
          <p:nvSpPr>
            <p:cNvPr id="5" name="Rounded Rectangle 60"/>
            <p:cNvSpPr>
              <a:spLocks noChangeArrowheads="1"/>
            </p:cNvSpPr>
            <p:nvPr/>
          </p:nvSpPr>
          <p:spPr bwMode="auto">
            <a:xfrm>
              <a:off x="2085" y="1074"/>
              <a:ext cx="1713" cy="2177"/>
            </a:xfrm>
            <a:prstGeom prst="roundRect">
              <a:avLst>
                <a:gd name="adj" fmla="val 7241"/>
              </a:avLst>
            </a:pr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0000"/>
                </a:buClr>
                <a:buSzPct val="100000"/>
                <a:buFont typeface="Arial" pitchFamily="34" charset="0"/>
                <a:buNone/>
              </a:pPr>
              <a:endParaRPr lang="en-US" altLang="en-US">
                <a:ea typeface="MS PGothic" pitchFamily="34" charset="-128"/>
                <a:cs typeface="Arial" pitchFamily="34" charset="0"/>
              </a:endParaRPr>
            </a:p>
          </p:txBody>
        </p:sp>
        <p:sp>
          <p:nvSpPr>
            <p:cNvPr id="6" name="Text Box 4"/>
            <p:cNvSpPr txBox="1">
              <a:spLocks noChangeArrowheads="1"/>
            </p:cNvSpPr>
            <p:nvPr/>
          </p:nvSpPr>
          <p:spPr bwMode="auto">
            <a:xfrm>
              <a:off x="2104" y="2606"/>
              <a:ext cx="1649"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35000"/>
                </a:spcBef>
                <a:buFont typeface="Wingdings" pitchFamily="2" charset="2"/>
                <a:buNone/>
              </a:pPr>
              <a:r>
                <a:rPr lang="en-US" altLang="en-US">
                  <a:ea typeface="MS PGothic" pitchFamily="34" charset="-128"/>
                  <a:cs typeface="Arial" pitchFamily="34" charset="0"/>
                </a:rPr>
                <a:t>Mandatory to protect data and comply with regulations</a:t>
              </a:r>
            </a:p>
          </p:txBody>
        </p:sp>
        <p:pic>
          <p:nvPicPr>
            <p:cNvPr id="7" name="Picture 5" descr="circle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 y="1438"/>
              <a:ext cx="1152"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 Box 6"/>
          <p:cNvSpPr txBox="1">
            <a:spLocks noChangeArrowheads="1"/>
          </p:cNvSpPr>
          <p:nvPr/>
        </p:nvSpPr>
        <p:spPr bwMode="auto">
          <a:xfrm>
            <a:off x="751240" y="1820863"/>
            <a:ext cx="1806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45720" rIns="4572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b="1">
                <a:solidFill>
                  <a:schemeClr val="accent2"/>
                </a:solidFill>
                <a:ea typeface="MS PGothic" pitchFamily="34" charset="-128"/>
                <a:cs typeface="Arial" pitchFamily="34" charset="0"/>
              </a:rPr>
              <a:t>Increasing Cost</a:t>
            </a:r>
          </a:p>
        </p:txBody>
      </p:sp>
      <p:sp>
        <p:nvSpPr>
          <p:cNvPr id="9" name="Rounded Rectangle 60"/>
          <p:cNvSpPr>
            <a:spLocks noChangeArrowheads="1"/>
          </p:cNvSpPr>
          <p:nvPr/>
        </p:nvSpPr>
        <p:spPr bwMode="auto">
          <a:xfrm>
            <a:off x="343252" y="1708150"/>
            <a:ext cx="2719388" cy="3455988"/>
          </a:xfrm>
          <a:prstGeom prst="roundRect">
            <a:avLst>
              <a:gd name="adj" fmla="val 7241"/>
            </a:avLst>
          </a:pr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0000"/>
              </a:buClr>
              <a:buSzPct val="100000"/>
              <a:buFont typeface="Arial" pitchFamily="34" charset="0"/>
              <a:buNone/>
            </a:pPr>
            <a:endParaRPr lang="en-US" altLang="en-US">
              <a:ea typeface="MS PGothic" pitchFamily="34" charset="-128"/>
              <a:cs typeface="Arial" pitchFamily="34" charset="0"/>
            </a:endParaRPr>
          </a:p>
        </p:txBody>
      </p:sp>
      <p:sp>
        <p:nvSpPr>
          <p:cNvPr id="10" name="Text Box 8"/>
          <p:cNvSpPr txBox="1">
            <a:spLocks noChangeArrowheads="1"/>
          </p:cNvSpPr>
          <p:nvPr/>
        </p:nvSpPr>
        <p:spPr bwMode="auto">
          <a:xfrm>
            <a:off x="425802" y="4133850"/>
            <a:ext cx="25384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35000"/>
              </a:spcBef>
              <a:buFont typeface="Wingdings" pitchFamily="2" charset="2"/>
              <a:buNone/>
            </a:pPr>
            <a:r>
              <a:rPr lang="en-US" altLang="en-US">
                <a:ea typeface="MS PGothic" pitchFamily="34" charset="-128"/>
                <a:cs typeface="Arial" pitchFamily="34" charset="0"/>
              </a:rPr>
              <a:t>Defects are caught </a:t>
            </a:r>
            <a:br>
              <a:rPr lang="en-US" altLang="en-US">
                <a:ea typeface="MS PGothic" pitchFamily="34" charset="-128"/>
                <a:cs typeface="Arial" pitchFamily="34" charset="0"/>
              </a:rPr>
            </a:br>
            <a:r>
              <a:rPr lang="en-US" altLang="en-US">
                <a:ea typeface="MS PGothic" pitchFamily="34" charset="-128"/>
                <a:cs typeface="Arial" pitchFamily="34" charset="0"/>
              </a:rPr>
              <a:t>late in the cycle</a:t>
            </a:r>
          </a:p>
        </p:txBody>
      </p:sp>
      <p:pic>
        <p:nvPicPr>
          <p:cNvPr id="11" name="Picture 9" descr="circle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77" y="2282825"/>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2"/>
          <p:cNvGrpSpPr>
            <a:grpSpLocks/>
          </p:cNvGrpSpPr>
          <p:nvPr/>
        </p:nvGrpSpPr>
        <p:grpSpPr bwMode="auto">
          <a:xfrm>
            <a:off x="3186465" y="1689100"/>
            <a:ext cx="2719387" cy="3455988"/>
            <a:chOff x="3888" y="1070"/>
            <a:chExt cx="1713" cy="2177"/>
          </a:xfrm>
        </p:grpSpPr>
        <p:sp>
          <p:nvSpPr>
            <p:cNvPr id="13" name="Text Box 11"/>
            <p:cNvSpPr txBox="1">
              <a:spLocks noChangeArrowheads="1"/>
            </p:cNvSpPr>
            <p:nvPr/>
          </p:nvSpPr>
          <p:spPr bwMode="auto">
            <a:xfrm>
              <a:off x="3989" y="1141"/>
              <a:ext cx="145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45720" rIns="4572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b="1">
                  <a:solidFill>
                    <a:schemeClr val="folHlink"/>
                  </a:solidFill>
                  <a:ea typeface="MS PGothic" pitchFamily="34" charset="-128"/>
                  <a:cs typeface="Arial" pitchFamily="34" charset="0"/>
                </a:rPr>
                <a:t>Slow Time to Market</a:t>
              </a:r>
            </a:p>
          </p:txBody>
        </p:sp>
        <p:sp>
          <p:nvSpPr>
            <p:cNvPr id="14" name="Rounded Rectangle 60"/>
            <p:cNvSpPr>
              <a:spLocks noChangeArrowheads="1"/>
            </p:cNvSpPr>
            <p:nvPr/>
          </p:nvSpPr>
          <p:spPr bwMode="auto">
            <a:xfrm>
              <a:off x="3888" y="1070"/>
              <a:ext cx="1713" cy="2177"/>
            </a:xfrm>
            <a:prstGeom prst="roundRect">
              <a:avLst>
                <a:gd name="adj" fmla="val 7241"/>
              </a:avLst>
            </a:prstGeom>
            <a:noFill/>
            <a:ln w="381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0000"/>
                </a:buClr>
                <a:buSzPct val="100000"/>
                <a:buFont typeface="Arial" pitchFamily="34" charset="0"/>
                <a:buNone/>
              </a:pPr>
              <a:endParaRPr lang="en-US" altLang="en-US">
                <a:ea typeface="MS PGothic" pitchFamily="34" charset="-128"/>
                <a:cs typeface="Arial" pitchFamily="34" charset="0"/>
              </a:endParaRPr>
            </a:p>
          </p:txBody>
        </p:sp>
        <p:sp>
          <p:nvSpPr>
            <p:cNvPr id="15" name="Text Box 13"/>
            <p:cNvSpPr txBox="1">
              <a:spLocks noChangeArrowheads="1"/>
            </p:cNvSpPr>
            <p:nvPr/>
          </p:nvSpPr>
          <p:spPr bwMode="auto">
            <a:xfrm>
              <a:off x="3928" y="2605"/>
              <a:ext cx="1604"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Clr>
                  <a:srgbClr val="000000"/>
                </a:buClr>
                <a:buSzPct val="100000"/>
                <a:buFont typeface="Times New Roman" pitchFamily="18" charset="0"/>
                <a:buNone/>
              </a:pPr>
              <a:r>
                <a:rPr lang="en-US" altLang="en-US">
                  <a:solidFill>
                    <a:srgbClr val="000000"/>
                  </a:solidFill>
                  <a:ea typeface="MS PGothic" pitchFamily="34" charset="-128"/>
                  <a:cs typeface="Arial" pitchFamily="34" charset="0"/>
                </a:rPr>
                <a:t>Lack of realistic test data and inadequate environments</a:t>
              </a:r>
            </a:p>
          </p:txBody>
        </p:sp>
        <p:pic>
          <p:nvPicPr>
            <p:cNvPr id="16" name="Picture 14" descr="circle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4" y="1438"/>
              <a:ext cx="1152"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364194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T_TYPE" val="THIN BLUE LINE"/>
</p:tagLst>
</file>

<file path=ppt/tags/tag2.xml><?xml version="1.0" encoding="utf-8"?>
<p:tagLst xmlns:a="http://schemas.openxmlformats.org/drawingml/2006/main" xmlns:r="http://schemas.openxmlformats.org/officeDocument/2006/relationships" xmlns:p="http://schemas.openxmlformats.org/presentationml/2006/main">
  <p:tag name="FONT STYLE" val="SANS SERIF"/>
</p:tagLst>
</file>

<file path=ppt/theme/theme1.xml><?xml version="1.0" encoding="utf-8"?>
<a:theme xmlns:a="http://schemas.openxmlformats.org/drawingml/2006/main" name="10 September 2009">
  <a:themeElements>
    <a:clrScheme name="10 September 2009 1">
      <a:dk1>
        <a:srgbClr val="000000"/>
      </a:dk1>
      <a:lt1>
        <a:srgbClr val="FFFFFF"/>
      </a:lt1>
      <a:dk2>
        <a:srgbClr val="000000"/>
      </a:dk2>
      <a:lt2>
        <a:srgbClr val="808080"/>
      </a:lt2>
      <a:accent1>
        <a:srgbClr val="7889FB"/>
      </a:accent1>
      <a:accent2>
        <a:srgbClr val="009999"/>
      </a:accent2>
      <a:accent3>
        <a:srgbClr val="FFFFFF"/>
      </a:accent3>
      <a:accent4>
        <a:srgbClr val="000000"/>
      </a:accent4>
      <a:accent5>
        <a:srgbClr val="BEC4FD"/>
      </a:accent5>
      <a:accent6>
        <a:srgbClr val="008A8A"/>
      </a:accent6>
      <a:hlink>
        <a:srgbClr val="7889FB"/>
      </a:hlink>
      <a:folHlink>
        <a:srgbClr val="9900CC"/>
      </a:folHlink>
    </a:clrScheme>
    <a:fontScheme name="10 September 2009">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0 September 2009 1">
        <a:dk1>
          <a:srgbClr val="000000"/>
        </a:dk1>
        <a:lt1>
          <a:srgbClr val="FFFFFF"/>
        </a:lt1>
        <a:dk2>
          <a:srgbClr val="000000"/>
        </a:dk2>
        <a:lt2>
          <a:srgbClr val="808080"/>
        </a:lt2>
        <a:accent1>
          <a:srgbClr val="7889FB"/>
        </a:accent1>
        <a:accent2>
          <a:srgbClr val="009999"/>
        </a:accent2>
        <a:accent3>
          <a:srgbClr val="FFFFFF"/>
        </a:accent3>
        <a:accent4>
          <a:srgbClr val="000000"/>
        </a:accent4>
        <a:accent5>
          <a:srgbClr val="BEC4FD"/>
        </a:accent5>
        <a:accent6>
          <a:srgbClr val="008A8A"/>
        </a:accent6>
        <a:hlink>
          <a:srgbClr val="7889FB"/>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2580</Words>
  <Application>Microsoft Office PowerPoint</Application>
  <PresentationFormat>On-screen Show (4:3)</PresentationFormat>
  <Paragraphs>441</Paragraphs>
  <Slides>24</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MS Gothic</vt:lpstr>
      <vt:lpstr>MS PGothic</vt:lpstr>
      <vt:lpstr>MS PGothic</vt:lpstr>
      <vt:lpstr>Andalus</vt:lpstr>
      <vt:lpstr>Arial</vt:lpstr>
      <vt:lpstr>Arial Black</vt:lpstr>
      <vt:lpstr>Arial Narrow</vt:lpstr>
      <vt:lpstr>Calibri</vt:lpstr>
      <vt:lpstr>IBM Plex Sans</vt:lpstr>
      <vt:lpstr>Times New Roman</vt:lpstr>
      <vt:lpstr>Wingdings</vt:lpstr>
      <vt:lpstr>10 September 2009</vt:lpstr>
      <vt:lpstr>Optim Product Family Overview</vt:lpstr>
      <vt:lpstr>PowerPoint Presentation</vt:lpstr>
      <vt:lpstr>PowerPoint Presentation</vt:lpstr>
      <vt:lpstr>PowerPoint Presentation</vt:lpstr>
      <vt:lpstr>PowerPoint Presentation</vt:lpstr>
      <vt:lpstr> </vt:lpstr>
      <vt:lpstr>PowerPoint Presentation</vt:lpstr>
      <vt:lpstr>IBM InfoSphere Optim Archive (Data Growth/Retirement)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Growth Management</dc:title>
  <dc:subject>INFORMATION INTEGRATION &amp; GOVERNANCE WORKSHOP</dc:subject>
  <dc:creator/>
  <cp:lastModifiedBy/>
  <cp:revision>358</cp:revision>
  <dcterms:created xsi:type="dcterms:W3CDTF">1901-01-01T04:00:00Z</dcterms:created>
  <dcterms:modified xsi:type="dcterms:W3CDTF">2018-06-11T21:48:37Z</dcterms:modified>
</cp:coreProperties>
</file>